
<file path=[Content_Types].xml><?xml version="1.0" encoding="utf-8"?>
<Types xmlns="http://schemas.openxmlformats.org/package/2006/content-types">
  <Default ContentType="image/x-emf" Extension="emf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presentationml.tags+xml" PartName="/ppt/tags/tag2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3"/>
  </p:notesMasterIdLst>
  <p:sldIdLst>
    <p:sldId id="256" r:id="rId4"/>
    <p:sldId id="257" r:id="rId5"/>
    <p:sldId id="270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9" r:id="rId15"/>
    <p:sldId id="268" r:id="rId16"/>
  </p:sldIdLst>
  <p:sldSz cx="12192000" cy="6858000"/>
  <p:notesSz cx="6858000" cy="9144000"/>
  <p:custDataLst>
    <p:tags r:id="rId1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11" userDrawn="1">
          <p15:clr>
            <a:srgbClr val="A4A3A4"/>
          </p15:clr>
        </p15:guide>
        <p15:guide id="3" pos="7446" userDrawn="1">
          <p15:clr>
            <a:srgbClr val="A4A3A4"/>
          </p15:clr>
        </p15:guide>
        <p15:guide id="4" orient="horz" pos="232" userDrawn="1">
          <p15:clr>
            <a:srgbClr val="A4A3A4"/>
          </p15:clr>
        </p15:guide>
        <p15:guide id="5" orient="horz" pos="404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09" autoAdjust="0"/>
    <p:restoredTop sz="95706" autoAdjust="0"/>
  </p:normalViewPr>
  <p:slideViewPr>
    <p:cSldViewPr snapToGrid="0" showGuides="1">
      <p:cViewPr varScale="1">
        <p:scale>
          <a:sx n="111" d="100"/>
          <a:sy n="111" d="100"/>
        </p:scale>
        <p:origin x="654" y="108"/>
      </p:cViewPr>
      <p:guideLst>
        <p:guide pos="211"/>
        <p:guide pos="7446"/>
        <p:guide orient="horz" pos="232"/>
        <p:guide orient="horz" pos="404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tags/tag2.xml" Type="http://schemas.openxmlformats.org/officeDocument/2006/relationships/tags"/><Relationship Id="rId18" Target="presProps.xml" Type="http://schemas.openxmlformats.org/officeDocument/2006/relationships/presProps"/><Relationship Id="rId19" Target="viewProps.xml" Type="http://schemas.openxmlformats.org/officeDocument/2006/relationships/viewProps"/><Relationship Id="rId2" Target="slideMasters/slideMaster2.xml" Type="http://schemas.openxmlformats.org/officeDocument/2006/relationships/slideMaster"/><Relationship Id="rId20" Target="theme/theme1.xml" Type="http://schemas.openxmlformats.org/officeDocument/2006/relationships/theme"/><Relationship Id="rId21" Target="tableStyles.xml" Type="http://schemas.openxmlformats.org/officeDocument/2006/relationships/tableStyles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D3A22C-387F-4E9B-ADC3-AE37BFA93C07}" type="datetimeFigureOut">
              <a:rPr lang="zh-CN" altLang="en-US" smtClean="0"/>
              <a:t>2016/11/26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14DD9A-D21B-41CB-8D7C-F19CBF348D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934502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1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872447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940041981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592401742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59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08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17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25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3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4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5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6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2016/11/26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502539100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2016/11/26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605377397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86" indent="0">
              <a:buNone/>
              <a:defRPr sz="2000" b="1"/>
            </a:lvl2pPr>
            <a:lvl3pPr marL="914172" indent="0">
              <a:buNone/>
              <a:defRPr sz="1800" b="1"/>
            </a:lvl3pPr>
            <a:lvl4pPr marL="1371257" indent="0">
              <a:buNone/>
              <a:defRPr sz="1600" b="1"/>
            </a:lvl4pPr>
            <a:lvl5pPr marL="1828343" indent="0">
              <a:buNone/>
              <a:defRPr sz="1600" b="1"/>
            </a:lvl5pPr>
            <a:lvl6pPr marL="2285429" indent="0">
              <a:buNone/>
              <a:defRPr sz="1600" b="1"/>
            </a:lvl6pPr>
            <a:lvl7pPr marL="2742514" indent="0">
              <a:buNone/>
              <a:defRPr sz="1600" b="1"/>
            </a:lvl7pPr>
            <a:lvl8pPr marL="3199600" indent="0">
              <a:buNone/>
              <a:defRPr sz="1600" b="1"/>
            </a:lvl8pPr>
            <a:lvl9pPr marL="3656686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86" indent="0">
              <a:buNone/>
              <a:defRPr sz="2000" b="1"/>
            </a:lvl2pPr>
            <a:lvl3pPr marL="914172" indent="0">
              <a:buNone/>
              <a:defRPr sz="1800" b="1"/>
            </a:lvl3pPr>
            <a:lvl4pPr marL="1371257" indent="0">
              <a:buNone/>
              <a:defRPr sz="1600" b="1"/>
            </a:lvl4pPr>
            <a:lvl5pPr marL="1828343" indent="0">
              <a:buNone/>
              <a:defRPr sz="1600" b="1"/>
            </a:lvl5pPr>
            <a:lvl6pPr marL="2285429" indent="0">
              <a:buNone/>
              <a:defRPr sz="1600" b="1"/>
            </a:lvl6pPr>
            <a:lvl7pPr marL="2742514" indent="0">
              <a:buNone/>
              <a:defRPr sz="1600" b="1"/>
            </a:lvl7pPr>
            <a:lvl8pPr marL="3199600" indent="0">
              <a:buNone/>
              <a:defRPr sz="1600" b="1"/>
            </a:lvl8pPr>
            <a:lvl9pPr marL="3656686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2016/11/26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806819374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2016/11/26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331423510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2016/11/26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596110022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199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86" indent="0">
              <a:buNone/>
              <a:defRPr sz="1400"/>
            </a:lvl2pPr>
            <a:lvl3pPr marL="914172" indent="0">
              <a:buNone/>
              <a:defRPr sz="1200"/>
            </a:lvl3pPr>
            <a:lvl4pPr marL="1371257" indent="0">
              <a:buNone/>
              <a:defRPr sz="1000"/>
            </a:lvl4pPr>
            <a:lvl5pPr marL="1828343" indent="0">
              <a:buNone/>
              <a:defRPr sz="1000"/>
            </a:lvl5pPr>
            <a:lvl6pPr marL="2285429" indent="0">
              <a:buNone/>
              <a:defRPr sz="1000"/>
            </a:lvl6pPr>
            <a:lvl7pPr marL="2742514" indent="0">
              <a:buNone/>
              <a:defRPr sz="1000"/>
            </a:lvl7pPr>
            <a:lvl8pPr marL="3199600" indent="0">
              <a:buNone/>
              <a:defRPr sz="1000"/>
            </a:lvl8pPr>
            <a:lvl9pPr marL="3656686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2016/11/26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37668313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199"/>
            </a:lvl1pPr>
            <a:lvl2pPr marL="457086" indent="0">
              <a:buNone/>
              <a:defRPr sz="2800"/>
            </a:lvl2pPr>
            <a:lvl3pPr marL="914172" indent="0">
              <a:buNone/>
              <a:defRPr sz="2400"/>
            </a:lvl3pPr>
            <a:lvl4pPr marL="1371257" indent="0">
              <a:buNone/>
              <a:defRPr sz="2000"/>
            </a:lvl4pPr>
            <a:lvl5pPr marL="1828343" indent="0">
              <a:buNone/>
              <a:defRPr sz="2000"/>
            </a:lvl5pPr>
            <a:lvl6pPr marL="2285429" indent="0">
              <a:buNone/>
              <a:defRPr sz="2000"/>
            </a:lvl6pPr>
            <a:lvl7pPr marL="2742514" indent="0">
              <a:buNone/>
              <a:defRPr sz="2000"/>
            </a:lvl7pPr>
            <a:lvl8pPr marL="3199600" indent="0">
              <a:buNone/>
              <a:defRPr sz="2000"/>
            </a:lvl8pPr>
            <a:lvl9pPr marL="3656686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86" indent="0">
              <a:buNone/>
              <a:defRPr sz="1400"/>
            </a:lvl2pPr>
            <a:lvl3pPr marL="914172" indent="0">
              <a:buNone/>
              <a:defRPr sz="1200"/>
            </a:lvl3pPr>
            <a:lvl4pPr marL="1371257" indent="0">
              <a:buNone/>
              <a:defRPr sz="1000"/>
            </a:lvl4pPr>
            <a:lvl5pPr marL="1828343" indent="0">
              <a:buNone/>
              <a:defRPr sz="1000"/>
            </a:lvl5pPr>
            <a:lvl6pPr marL="2285429" indent="0">
              <a:buNone/>
              <a:defRPr sz="1000"/>
            </a:lvl6pPr>
            <a:lvl7pPr marL="2742514" indent="0">
              <a:buNone/>
              <a:defRPr sz="1000"/>
            </a:lvl7pPr>
            <a:lvl8pPr marL="3199600" indent="0">
              <a:buNone/>
              <a:defRPr sz="1000"/>
            </a:lvl8pPr>
            <a:lvl9pPr marL="3656686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2016/11/26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331733117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2016/11/26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236964051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2016/11/26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037338438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平行四边形 2"/>
          <p:cNvSpPr/>
          <p:nvPr userDrawn="1"/>
        </p:nvSpPr>
        <p:spPr>
          <a:xfrm flipH="1" flipV="1">
            <a:off x="604838" y="0"/>
            <a:ext cx="10982325" cy="6858000"/>
          </a:xfrm>
          <a:prstGeom prst="parallelogram">
            <a:avLst>
              <a:gd name="adj" fmla="val 19861"/>
            </a:avLst>
          </a:prstGeom>
          <a:solidFill>
            <a:srgbClr val="1B3F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val="1808243528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平行四边形 2"/>
          <p:cNvSpPr/>
          <p:nvPr userDrawn="1"/>
        </p:nvSpPr>
        <p:spPr>
          <a:xfrm flipH="1">
            <a:off x="604838" y="0"/>
            <a:ext cx="10982325" cy="6858000"/>
          </a:xfrm>
          <a:prstGeom prst="parallelogram">
            <a:avLst>
              <a:gd name="adj" fmla="val 19861"/>
            </a:avLst>
          </a:prstGeom>
          <a:solidFill>
            <a:schemeClr val="accent1">
              <a:lumMod val="60000"/>
              <a:lumOff val="40000"/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val="584099763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平行四边形 3"/>
          <p:cNvSpPr/>
          <p:nvPr userDrawn="1"/>
        </p:nvSpPr>
        <p:spPr>
          <a:xfrm flipH="1" flipV="1">
            <a:off x="604838" y="0"/>
            <a:ext cx="10982325" cy="6858000"/>
          </a:xfrm>
          <a:prstGeom prst="parallelogram">
            <a:avLst>
              <a:gd name="adj" fmla="val 19861"/>
            </a:avLst>
          </a:prstGeom>
          <a:solidFill>
            <a:schemeClr val="accent2">
              <a:lumMod val="60000"/>
              <a:lumOff val="40000"/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val="3552570405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平行四边形 3"/>
          <p:cNvSpPr/>
          <p:nvPr userDrawn="1"/>
        </p:nvSpPr>
        <p:spPr>
          <a:xfrm flipH="1">
            <a:off x="604838" y="0"/>
            <a:ext cx="10982325" cy="6858000"/>
          </a:xfrm>
          <a:prstGeom prst="parallelogram">
            <a:avLst>
              <a:gd name="adj" fmla="val 19861"/>
            </a:avLst>
          </a:prstGeom>
          <a:solidFill>
            <a:schemeClr val="accent3">
              <a:lumMod val="60000"/>
              <a:lumOff val="40000"/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val="286808494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平行四边形 3"/>
          <p:cNvSpPr/>
          <p:nvPr userDrawn="1"/>
        </p:nvSpPr>
        <p:spPr>
          <a:xfrm>
            <a:off x="604838" y="0"/>
            <a:ext cx="10982325" cy="6858000"/>
          </a:xfrm>
          <a:prstGeom prst="parallelogram">
            <a:avLst>
              <a:gd name="adj" fmla="val 19861"/>
            </a:avLst>
          </a:prstGeom>
          <a:solidFill>
            <a:schemeClr val="accent5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val="1633337732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平行四边形 3"/>
          <p:cNvSpPr/>
          <p:nvPr userDrawn="1"/>
        </p:nvSpPr>
        <p:spPr>
          <a:xfrm flipH="1">
            <a:off x="604838" y="0"/>
            <a:ext cx="10982325" cy="6858000"/>
          </a:xfrm>
          <a:prstGeom prst="parallelogram">
            <a:avLst>
              <a:gd name="adj" fmla="val 19861"/>
            </a:avLst>
          </a:prstGeom>
          <a:solidFill>
            <a:schemeClr val="accent5">
              <a:lumMod val="90000"/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val="1431718299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9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086" indent="0" algn="ctr">
              <a:buNone/>
              <a:defRPr sz="2000"/>
            </a:lvl2pPr>
            <a:lvl3pPr marL="914172" indent="0" algn="ctr">
              <a:buNone/>
              <a:defRPr sz="1800"/>
            </a:lvl3pPr>
            <a:lvl4pPr marL="1371257" indent="0" algn="ctr">
              <a:buNone/>
              <a:defRPr sz="1600"/>
            </a:lvl4pPr>
            <a:lvl5pPr marL="1828343" indent="0" algn="ctr">
              <a:buNone/>
              <a:defRPr sz="1600"/>
            </a:lvl5pPr>
            <a:lvl6pPr marL="2285429" indent="0" algn="ctr">
              <a:buNone/>
              <a:defRPr sz="1600"/>
            </a:lvl6pPr>
            <a:lvl7pPr marL="2742514" indent="0" algn="ctr">
              <a:buNone/>
              <a:defRPr sz="1600"/>
            </a:lvl7pPr>
            <a:lvl8pPr marL="3199600" indent="0" algn="ctr">
              <a:buNone/>
              <a:defRPr sz="1600"/>
            </a:lvl8pPr>
            <a:lvl9pPr marL="3656686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2016/11/26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23368413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2016/11/26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576029830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theme/theme1.xml" Type="http://schemas.openxmlformats.org/officeDocument/2006/relationships/theme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8.xml" Type="http://schemas.openxmlformats.org/officeDocument/2006/relationships/slideLayout"/><Relationship Id="rId10" Target="../slideLayouts/slideLayout17.xml" Type="http://schemas.openxmlformats.org/officeDocument/2006/relationships/slideLayout"/><Relationship Id="rId11" Target="../slideLayouts/slideLayout18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9.xml" Type="http://schemas.openxmlformats.org/officeDocument/2006/relationships/slideLayout"/><Relationship Id="rId3" Target="../slideLayouts/slideLayout10.xml" Type="http://schemas.openxmlformats.org/officeDocument/2006/relationships/slideLayout"/><Relationship Id="rId4" Target="../slideLayouts/slideLayout11.xml" Type="http://schemas.openxmlformats.org/officeDocument/2006/relationships/slideLayout"/><Relationship Id="rId5" Target="../slideLayouts/slideLayout12.xml" Type="http://schemas.openxmlformats.org/officeDocument/2006/relationships/slideLayout"/><Relationship Id="rId6" Target="../slideLayouts/slideLayout13.xml" Type="http://schemas.openxmlformats.org/officeDocument/2006/relationships/slideLayout"/><Relationship Id="rId7" Target="../slideLayouts/slideLayout14.xml" Type="http://schemas.openxmlformats.org/officeDocument/2006/relationships/slideLayout"/><Relationship Id="rId8" Target="../slideLayouts/slideLayout15.xml" Type="http://schemas.openxmlformats.org/officeDocument/2006/relationships/slideLayout"/><Relationship Id="rId9" Target="../slideLayouts/slideLayout16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324640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1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72"/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914172"/>
              <a:t>2016/11/26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72"/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72"/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914172"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382647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ransition/>
  <p:timing/>
  <p:txStyles>
    <p:titleStyle>
      <a:lvl1pPr algn="l" defTabSz="914172" rtl="0" eaLnBrk="1" latinLnBrk="0" hangingPunct="1">
        <a:lnSpc>
          <a:spcPct val="90000"/>
        </a:lnSpc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43" indent="-228543" algn="l" defTabSz="914172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629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15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800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886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972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057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143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229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86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72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57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43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29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14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00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686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Relationship Id="rId2" Target="../media/image20.emf" Type="http://schemas.openxmlformats.org/officeDocument/2006/relationships/image"/><Relationship Id="rId3" Target="../media/image21.emf" Type="http://schemas.openxmlformats.org/officeDocument/2006/relationships/image"/><Relationship Id="rId4" Target="../media/image22.emf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/Relationships>
</file>

<file path=ppt/slides/_rels/slide1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.xml" Type="http://schemas.openxmlformats.org/officeDocument/2006/relationships/notesSlide"/><Relationship Id="rId3" Target="../media/image23.emf" Type="http://schemas.openxmlformats.org/officeDocument/2006/relationships/image"/><Relationship Id="rId4" Target="../media/image24.emf" Type="http://schemas.openxmlformats.org/officeDocument/2006/relationships/image"/><Relationship Id="rId5" Target="../media/image25.png" Type="http://schemas.openxmlformats.org/officeDocument/2006/relationships/image"/><Relationship Id="rId6" Target="../media/image26.emf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Relationship Id="rId2" Target="../media/image4.emf" Type="http://schemas.openxmlformats.org/officeDocument/2006/relationships/image"/><Relationship Id="rId3" Target="../media/image5.emf" Type="http://schemas.openxmlformats.org/officeDocument/2006/relationships/image"/><Relationship Id="rId4" Target="../media/image6.emf" Type="http://schemas.openxmlformats.org/officeDocument/2006/relationships/image"/><Relationship Id="rId5" Target="../media/image7.emf" Type="http://schemas.openxmlformats.org/officeDocument/2006/relationships/image"/><Relationship Id="rId6" Target="../media/image8.emf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10" Target="../media/image16.png" Type="http://schemas.openxmlformats.org/officeDocument/2006/relationships/image"/><Relationship Id="rId11" Target="../media/image17.png" Type="http://schemas.openxmlformats.org/officeDocument/2006/relationships/image"/><Relationship Id="rId12" Target="../media/image18.emf" Type="http://schemas.openxmlformats.org/officeDocument/2006/relationships/image"/><Relationship Id="rId13" Target="../media/image19.emf" Type="http://schemas.openxmlformats.org/officeDocument/2006/relationships/image"/><Relationship Id="rId2" Target="../notesSlides/notesSlide1.xml" Type="http://schemas.openxmlformats.org/officeDocument/2006/relationships/notesSlide"/><Relationship Id="rId3" Target="../media/image9.png" Type="http://schemas.openxmlformats.org/officeDocument/2006/relationships/image"/><Relationship Id="rId4" Target="../media/image10.png" Type="http://schemas.openxmlformats.org/officeDocument/2006/relationships/image"/><Relationship Id="rId5" Target="../media/image11.png" Type="http://schemas.openxmlformats.org/officeDocument/2006/relationships/image"/><Relationship Id="rId6" Target="../media/image12.png" Type="http://schemas.openxmlformats.org/officeDocument/2006/relationships/image"/><Relationship Id="rId7" Target="../media/image13.png" Type="http://schemas.openxmlformats.org/officeDocument/2006/relationships/image"/><Relationship Id="rId8" Target="../media/image14.png" Type="http://schemas.openxmlformats.org/officeDocument/2006/relationships/image"/><Relationship Id="rId9" Target="../media/image15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tags/tag1.xml" Type="http://schemas.openxmlformats.org/officeDocument/2006/relationships/tags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787" name="AutoShape 2570"/>
          <p:cNvSpPr>
            <a:spLocks noChangeArrowheads="1" noChangeAspect="1" noTextEdit="1"/>
          </p:cNvSpPr>
          <p:nvPr/>
        </p:nvSpPr>
        <p:spPr bwMode="auto">
          <a:xfrm>
            <a:off x="0" y="0"/>
            <a:ext cx="123301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grpSp>
        <p:nvGrpSpPr>
          <p:cNvPr id="4788" name="Group 2772"/>
          <p:cNvGrpSpPr/>
          <p:nvPr/>
        </p:nvGrpSpPr>
        <p:grpSpPr>
          <a:xfrm>
            <a:off x="1" y="0"/>
            <a:ext cx="12191999" cy="6858000"/>
            <a:chExt cx="7767" cy="4311"/>
          </a:xfrm>
        </p:grpSpPr>
        <p:sp>
          <p:nvSpPr>
            <p:cNvPr id="5851" name="Rectangle 2572"/>
            <p:cNvSpPr>
              <a:spLocks noChangeArrowheads="1"/>
            </p:cNvSpPr>
            <p:nvPr/>
          </p:nvSpPr>
          <p:spPr bwMode="auto">
            <a:xfrm>
              <a:off x="0" y="0"/>
              <a:ext cx="7767" cy="4311"/>
            </a:xfrm>
            <a:prstGeom prst="rect">
              <a:avLst/>
            </a:prstGeom>
            <a:solidFill>
              <a:srgbClr val="22375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52" name="Rectangle 2573"/>
            <p:cNvSpPr>
              <a:spLocks noChangeArrowheads="1"/>
            </p:cNvSpPr>
            <p:nvPr/>
          </p:nvSpPr>
          <p:spPr bwMode="auto">
            <a:xfrm>
              <a:off x="0" y="0"/>
              <a:ext cx="7767" cy="4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53" name="Freeform 2574"/>
            <p:cNvSpPr>
              <a:spLocks noEditPoints="1"/>
            </p:cNvSpPr>
            <p:nvPr/>
          </p:nvSpPr>
          <p:spPr bwMode="auto">
            <a:xfrm>
              <a:off x="658" y="13"/>
              <a:ext cx="6945" cy="4298"/>
            </a:xfrm>
            <a:custGeom>
              <a:gdLst>
                <a:gd fmla="*/ 515 w 3219" name="T0"/>
                <a:gd fmla="*/ 350 h 1994" name="T1"/>
                <a:gd fmla="*/ 509 w 3219" name="T2"/>
                <a:gd fmla="*/ 389 h 1994" name="T3"/>
                <a:gd fmla="*/ 497 w 3219" name="T4"/>
                <a:gd fmla="*/ 392 h 1994" name="T5"/>
                <a:gd fmla="*/ 491 w 3219" name="T6"/>
                <a:gd fmla="*/ 431 h 1994" name="T7"/>
                <a:gd fmla="*/ 479 w 3219" name="T8"/>
                <a:gd fmla="*/ 434 h 1994" name="T9"/>
                <a:gd fmla="*/ 474 w 3219" name="T10"/>
                <a:gd fmla="*/ 473 h 1994" name="T11"/>
                <a:gd fmla="*/ 462 w 3219" name="T12"/>
                <a:gd fmla="*/ 476 h 1994" name="T13"/>
                <a:gd fmla="*/ 456 w 3219" name="T14"/>
                <a:gd fmla="*/ 515 h 1994" name="T15"/>
                <a:gd fmla="*/ 444 w 3219" name="T16"/>
                <a:gd fmla="*/ 518 h 1994" name="T17"/>
                <a:gd fmla="*/ 439 w 3219" name="T18"/>
                <a:gd fmla="*/ 557 h 1994" name="T19"/>
                <a:gd fmla="*/ 426 w 3219" name="T20"/>
                <a:gd fmla="*/ 560 h 1994" name="T21"/>
                <a:gd fmla="*/ 421 w 3219" name="T22"/>
                <a:gd fmla="*/ 600 h 1994" name="T23"/>
                <a:gd fmla="*/ 408 w 3219" name="T24"/>
                <a:gd fmla="*/ 602 h 1994" name="T25"/>
                <a:gd fmla="*/ 404 w 3219" name="T26"/>
                <a:gd fmla="*/ 642 h 1994" name="T27"/>
                <a:gd fmla="*/ 390 w 3219" name="T28"/>
                <a:gd fmla="*/ 644 h 1994" name="T29"/>
                <a:gd fmla="*/ 386 w 3219" name="T30"/>
                <a:gd fmla="*/ 684 h 1994" name="T31"/>
                <a:gd fmla="*/ 373 w 3219" name="T32"/>
                <a:gd fmla="*/ 686 h 1994" name="T33"/>
                <a:gd fmla="*/ 369 w 3219" name="T34"/>
                <a:gd fmla="*/ 726 h 1994" name="T35"/>
                <a:gd fmla="*/ 0 w 3219" name="T36"/>
                <a:gd fmla="*/ 1566 h 1994" name="T37"/>
                <a:gd fmla="*/ 37 w 3219" name="T38"/>
                <a:gd fmla="*/ 1627 h 1994" name="T39"/>
                <a:gd fmla="*/ 396 w 3219" name="T40"/>
                <a:gd fmla="*/ 717 h 1994" name="T41"/>
                <a:gd fmla="*/ 424 w 3219" name="T42"/>
                <a:gd fmla="*/ 707 h 1994" name="T43"/>
                <a:gd fmla="*/ 413 w 3219" name="T44"/>
                <a:gd fmla="*/ 675 h 1994" name="T45"/>
                <a:gd fmla="*/ 441 w 3219" name="T46"/>
                <a:gd fmla="*/ 665 h 1994" name="T47"/>
                <a:gd fmla="*/ 431 w 3219" name="T48"/>
                <a:gd fmla="*/ 633 h 1994" name="T49"/>
                <a:gd fmla="*/ 459 w 3219" name="T50"/>
                <a:gd fmla="*/ 622 h 1994" name="T51"/>
                <a:gd fmla="*/ 448 w 3219" name="T52"/>
                <a:gd fmla="*/ 591 h 1994" name="T53"/>
                <a:gd fmla="*/ 477 w 3219" name="T54"/>
                <a:gd fmla="*/ 580 h 1994" name="T55"/>
                <a:gd fmla="*/ 466 w 3219" name="T56"/>
                <a:gd fmla="*/ 548 h 1994" name="T57"/>
                <a:gd fmla="*/ 492 w 3219" name="T58"/>
                <a:gd fmla="*/ 538 h 1994" name="T59"/>
                <a:gd fmla="*/ 494 w 3219" name="T60"/>
                <a:gd fmla="*/ 533 h 1994" name="T61"/>
                <a:gd fmla="*/ 510 w 3219" name="T62"/>
                <a:gd fmla="*/ 495 h 1994" name="T63"/>
                <a:gd fmla="*/ 512 w 3219" name="T64"/>
                <a:gd fmla="*/ 491 h 1994" name="T65"/>
                <a:gd fmla="*/ 527 w 3219" name="T66"/>
                <a:gd fmla="*/ 453 h 1994" name="T67"/>
                <a:gd fmla="*/ 529 w 3219" name="T68"/>
                <a:gd fmla="*/ 449 h 1994" name="T69"/>
                <a:gd fmla="*/ 537 w 3219" name="T70"/>
                <a:gd fmla="*/ 410 h 1994" name="T71"/>
                <a:gd fmla="*/ 549 w 3219" name="T72"/>
                <a:gd fmla="*/ 407 h 1994" name="T73"/>
                <a:gd fmla="*/ 555 w 3219" name="T74"/>
                <a:gd fmla="*/ 368 h 1994" name="T75"/>
                <a:gd fmla="*/ 720 w 3219" name="T76"/>
                <a:gd fmla="*/ 0 h 1994" name="T77"/>
                <a:gd fmla="*/ 2342 w 3219" name="T78"/>
                <a:gd fmla="*/ 1937 h 1994" name="T79"/>
                <a:gd fmla="*/ 2467 w 3219" name="T80"/>
                <a:gd fmla="*/ 1778 h 1994" name="T81"/>
                <a:gd fmla="*/ 2508 w 3219" name="T82"/>
                <a:gd fmla="*/ 1597 h 1994" name="T83"/>
                <a:gd fmla="*/ 3219 w 3219" name="T84"/>
                <a:gd fmla="*/ 0 h 1994" name="T8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b="b" l="0" r="r" t="0"/>
              <a:pathLst>
                <a:path h="1994" w="3219">
                  <a:moveTo>
                    <a:pt x="720" y="0"/>
                  </a:moveTo>
                  <a:cubicBezTo>
                    <a:pt x="663" y="0"/>
                    <a:pt x="663" y="0"/>
                    <a:pt x="663" y="0"/>
                  </a:cubicBezTo>
                  <a:cubicBezTo>
                    <a:pt x="515" y="350"/>
                    <a:pt x="515" y="350"/>
                    <a:pt x="515" y="350"/>
                  </a:cubicBezTo>
                  <a:cubicBezTo>
                    <a:pt x="515" y="350"/>
                    <a:pt x="516" y="350"/>
                    <a:pt x="517" y="350"/>
                  </a:cubicBezTo>
                  <a:cubicBezTo>
                    <a:pt x="527" y="354"/>
                    <a:pt x="532" y="366"/>
                    <a:pt x="528" y="377"/>
                  </a:cubicBezTo>
                  <a:cubicBezTo>
                    <a:pt x="524" y="384"/>
                    <a:pt x="517" y="389"/>
                    <a:pt x="509" y="389"/>
                  </a:cubicBezTo>
                  <a:cubicBezTo>
                    <a:pt x="506" y="389"/>
                    <a:pt x="504" y="389"/>
                    <a:pt x="501" y="388"/>
                  </a:cubicBezTo>
                  <a:cubicBezTo>
                    <a:pt x="500" y="387"/>
                    <a:pt x="500" y="387"/>
                    <a:pt x="499" y="387"/>
                  </a:cubicBezTo>
                  <a:cubicBezTo>
                    <a:pt x="497" y="392"/>
                    <a:pt x="497" y="392"/>
                    <a:pt x="497" y="392"/>
                  </a:cubicBezTo>
                  <a:cubicBezTo>
                    <a:pt x="498" y="392"/>
                    <a:pt x="498" y="392"/>
                    <a:pt x="499" y="392"/>
                  </a:cubicBezTo>
                  <a:cubicBezTo>
                    <a:pt x="509" y="397"/>
                    <a:pt x="514" y="408"/>
                    <a:pt x="510" y="419"/>
                  </a:cubicBezTo>
                  <a:cubicBezTo>
                    <a:pt x="507" y="426"/>
                    <a:pt x="499" y="431"/>
                    <a:pt x="491" y="431"/>
                  </a:cubicBezTo>
                  <a:cubicBezTo>
                    <a:pt x="489" y="431"/>
                    <a:pt x="486" y="431"/>
                    <a:pt x="484" y="430"/>
                  </a:cubicBezTo>
                  <a:cubicBezTo>
                    <a:pt x="483" y="429"/>
                    <a:pt x="482" y="429"/>
                    <a:pt x="481" y="429"/>
                  </a:cubicBezTo>
                  <a:cubicBezTo>
                    <a:pt x="479" y="434"/>
                    <a:pt x="479" y="434"/>
                    <a:pt x="479" y="434"/>
                  </a:cubicBezTo>
                  <a:cubicBezTo>
                    <a:pt x="480" y="434"/>
                    <a:pt x="481" y="434"/>
                    <a:pt x="482" y="434"/>
                  </a:cubicBezTo>
                  <a:cubicBezTo>
                    <a:pt x="492" y="439"/>
                    <a:pt x="497" y="450"/>
                    <a:pt x="493" y="461"/>
                  </a:cubicBezTo>
                  <a:cubicBezTo>
                    <a:pt x="489" y="469"/>
                    <a:pt x="482" y="473"/>
                    <a:pt x="474" y="473"/>
                  </a:cubicBezTo>
                  <a:cubicBezTo>
                    <a:pt x="471" y="473"/>
                    <a:pt x="469" y="473"/>
                    <a:pt x="466" y="472"/>
                  </a:cubicBezTo>
                  <a:cubicBezTo>
                    <a:pt x="465" y="471"/>
                    <a:pt x="464" y="471"/>
                    <a:pt x="464" y="471"/>
                  </a:cubicBezTo>
                  <a:cubicBezTo>
                    <a:pt x="462" y="476"/>
                    <a:pt x="462" y="476"/>
                    <a:pt x="462" y="476"/>
                  </a:cubicBezTo>
                  <a:cubicBezTo>
                    <a:pt x="462" y="476"/>
                    <a:pt x="463" y="476"/>
                    <a:pt x="464" y="476"/>
                  </a:cubicBezTo>
                  <a:cubicBezTo>
                    <a:pt x="474" y="481"/>
                    <a:pt x="479" y="493"/>
                    <a:pt x="475" y="503"/>
                  </a:cubicBezTo>
                  <a:cubicBezTo>
                    <a:pt x="472" y="511"/>
                    <a:pt x="464" y="515"/>
                    <a:pt x="456" y="515"/>
                  </a:cubicBezTo>
                  <a:cubicBezTo>
                    <a:pt x="454" y="515"/>
                    <a:pt x="451" y="515"/>
                    <a:pt x="449" y="514"/>
                  </a:cubicBezTo>
                  <a:cubicBezTo>
                    <a:pt x="448" y="513"/>
                    <a:pt x="447" y="513"/>
                    <a:pt x="446" y="512"/>
                  </a:cubicBezTo>
                  <a:cubicBezTo>
                    <a:pt x="444" y="518"/>
                    <a:pt x="444" y="518"/>
                    <a:pt x="444" y="518"/>
                  </a:cubicBezTo>
                  <a:cubicBezTo>
                    <a:pt x="445" y="518"/>
                    <a:pt x="446" y="518"/>
                    <a:pt x="447" y="519"/>
                  </a:cubicBezTo>
                  <a:cubicBezTo>
                    <a:pt x="457" y="523"/>
                    <a:pt x="462" y="535"/>
                    <a:pt x="458" y="545"/>
                  </a:cubicBezTo>
                  <a:cubicBezTo>
                    <a:pt x="454" y="553"/>
                    <a:pt x="447" y="557"/>
                    <a:pt x="439" y="557"/>
                  </a:cubicBezTo>
                  <a:cubicBezTo>
                    <a:pt x="436" y="557"/>
                    <a:pt x="434" y="557"/>
                    <a:pt x="431" y="556"/>
                  </a:cubicBezTo>
                  <a:cubicBezTo>
                    <a:pt x="430" y="555"/>
                    <a:pt x="429" y="555"/>
                    <a:pt x="428" y="554"/>
                  </a:cubicBezTo>
                  <a:cubicBezTo>
                    <a:pt x="426" y="560"/>
                    <a:pt x="426" y="560"/>
                    <a:pt x="426" y="560"/>
                  </a:cubicBezTo>
                  <a:cubicBezTo>
                    <a:pt x="427" y="560"/>
                    <a:pt x="428" y="560"/>
                    <a:pt x="429" y="561"/>
                  </a:cubicBezTo>
                  <a:cubicBezTo>
                    <a:pt x="440" y="565"/>
                    <a:pt x="444" y="577"/>
                    <a:pt x="440" y="587"/>
                  </a:cubicBezTo>
                  <a:cubicBezTo>
                    <a:pt x="437" y="595"/>
                    <a:pt x="429" y="600"/>
                    <a:pt x="421" y="600"/>
                  </a:cubicBezTo>
                  <a:cubicBezTo>
                    <a:pt x="419" y="600"/>
                    <a:pt x="416" y="599"/>
                    <a:pt x="414" y="598"/>
                  </a:cubicBezTo>
                  <a:cubicBezTo>
                    <a:pt x="413" y="598"/>
                    <a:pt x="411" y="597"/>
                    <a:pt x="410" y="596"/>
                  </a:cubicBezTo>
                  <a:cubicBezTo>
                    <a:pt x="408" y="602"/>
                    <a:pt x="408" y="602"/>
                    <a:pt x="408" y="602"/>
                  </a:cubicBezTo>
                  <a:cubicBezTo>
                    <a:pt x="409" y="602"/>
                    <a:pt x="411" y="602"/>
                    <a:pt x="412" y="603"/>
                  </a:cubicBezTo>
                  <a:cubicBezTo>
                    <a:pt x="422" y="607"/>
                    <a:pt x="427" y="619"/>
                    <a:pt x="423" y="629"/>
                  </a:cubicBezTo>
                  <a:cubicBezTo>
                    <a:pt x="419" y="637"/>
                    <a:pt x="412" y="642"/>
                    <a:pt x="404" y="642"/>
                  </a:cubicBezTo>
                  <a:cubicBezTo>
                    <a:pt x="401" y="642"/>
                    <a:pt x="399" y="641"/>
                    <a:pt x="396" y="640"/>
                  </a:cubicBezTo>
                  <a:cubicBezTo>
                    <a:pt x="395" y="640"/>
                    <a:pt x="394" y="639"/>
                    <a:pt x="393" y="638"/>
                  </a:cubicBezTo>
                  <a:cubicBezTo>
                    <a:pt x="390" y="644"/>
                    <a:pt x="390" y="644"/>
                    <a:pt x="390" y="644"/>
                  </a:cubicBezTo>
                  <a:cubicBezTo>
                    <a:pt x="392" y="644"/>
                    <a:pt x="393" y="644"/>
                    <a:pt x="394" y="645"/>
                  </a:cubicBezTo>
                  <a:cubicBezTo>
                    <a:pt x="405" y="649"/>
                    <a:pt x="409" y="661"/>
                    <a:pt x="405" y="671"/>
                  </a:cubicBezTo>
                  <a:cubicBezTo>
                    <a:pt x="402" y="679"/>
                    <a:pt x="394" y="684"/>
                    <a:pt x="386" y="684"/>
                  </a:cubicBezTo>
                  <a:cubicBezTo>
                    <a:pt x="384" y="684"/>
                    <a:pt x="381" y="683"/>
                    <a:pt x="379" y="682"/>
                  </a:cubicBezTo>
                  <a:cubicBezTo>
                    <a:pt x="377" y="682"/>
                    <a:pt x="376" y="681"/>
                    <a:pt x="375" y="680"/>
                  </a:cubicBezTo>
                  <a:cubicBezTo>
                    <a:pt x="373" y="686"/>
                    <a:pt x="373" y="686"/>
                    <a:pt x="373" y="686"/>
                  </a:cubicBezTo>
                  <a:cubicBezTo>
                    <a:pt x="374" y="686"/>
                    <a:pt x="375" y="686"/>
                    <a:pt x="377" y="687"/>
                  </a:cubicBezTo>
                  <a:cubicBezTo>
                    <a:pt x="387" y="691"/>
                    <a:pt x="392" y="703"/>
                    <a:pt x="388" y="713"/>
                  </a:cubicBezTo>
                  <a:cubicBezTo>
                    <a:pt x="384" y="721"/>
                    <a:pt x="377" y="726"/>
                    <a:pt x="369" y="726"/>
                  </a:cubicBezTo>
                  <a:cubicBezTo>
                    <a:pt x="366" y="726"/>
                    <a:pt x="364" y="725"/>
                    <a:pt x="361" y="724"/>
                  </a:cubicBezTo>
                  <a:cubicBezTo>
                    <a:pt x="360" y="724"/>
                    <a:pt x="358" y="723"/>
                    <a:pt x="357" y="722"/>
                  </a:cubicBezTo>
                  <a:cubicBezTo>
                    <a:pt x="0" y="1566"/>
                    <a:pt x="0" y="1566"/>
                    <a:pt x="0" y="1566"/>
                  </a:cubicBezTo>
                  <a:cubicBezTo>
                    <a:pt x="5" y="1569"/>
                    <a:pt x="8" y="1571"/>
                    <a:pt x="11" y="1574"/>
                  </a:cubicBezTo>
                  <a:cubicBezTo>
                    <a:pt x="12" y="1574"/>
                    <a:pt x="12" y="1574"/>
                    <a:pt x="13" y="1574"/>
                  </a:cubicBezTo>
                  <a:cubicBezTo>
                    <a:pt x="27" y="1574"/>
                    <a:pt x="35" y="1599"/>
                    <a:pt x="37" y="1627"/>
                  </a:cubicBezTo>
                  <a:cubicBezTo>
                    <a:pt x="408" y="744"/>
                    <a:pt x="408" y="744"/>
                    <a:pt x="408" y="744"/>
                  </a:cubicBezTo>
                  <a:cubicBezTo>
                    <a:pt x="408" y="744"/>
                    <a:pt x="407" y="743"/>
                    <a:pt x="407" y="743"/>
                  </a:cubicBezTo>
                  <a:cubicBezTo>
                    <a:pt x="397" y="739"/>
                    <a:pt x="392" y="727"/>
                    <a:pt x="396" y="717"/>
                  </a:cubicBezTo>
                  <a:cubicBezTo>
                    <a:pt x="399" y="709"/>
                    <a:pt x="407" y="704"/>
                    <a:pt x="415" y="704"/>
                  </a:cubicBezTo>
                  <a:cubicBezTo>
                    <a:pt x="417" y="704"/>
                    <a:pt x="420" y="705"/>
                    <a:pt x="422" y="706"/>
                  </a:cubicBezTo>
                  <a:cubicBezTo>
                    <a:pt x="423" y="706"/>
                    <a:pt x="423" y="706"/>
                    <a:pt x="424" y="707"/>
                  </a:cubicBezTo>
                  <a:cubicBezTo>
                    <a:pt x="426" y="702"/>
                    <a:pt x="426" y="702"/>
                    <a:pt x="426" y="702"/>
                  </a:cubicBezTo>
                  <a:cubicBezTo>
                    <a:pt x="425" y="702"/>
                    <a:pt x="425" y="701"/>
                    <a:pt x="424" y="701"/>
                  </a:cubicBezTo>
                  <a:cubicBezTo>
                    <a:pt x="414" y="697"/>
                    <a:pt x="409" y="685"/>
                    <a:pt x="413" y="675"/>
                  </a:cubicBezTo>
                  <a:cubicBezTo>
                    <a:pt x="417" y="667"/>
                    <a:pt x="424" y="662"/>
                    <a:pt x="432" y="662"/>
                  </a:cubicBezTo>
                  <a:cubicBezTo>
                    <a:pt x="435" y="662"/>
                    <a:pt x="437" y="663"/>
                    <a:pt x="440" y="664"/>
                  </a:cubicBezTo>
                  <a:cubicBezTo>
                    <a:pt x="440" y="664"/>
                    <a:pt x="441" y="664"/>
                    <a:pt x="441" y="665"/>
                  </a:cubicBezTo>
                  <a:cubicBezTo>
                    <a:pt x="443" y="660"/>
                    <a:pt x="443" y="660"/>
                    <a:pt x="443" y="660"/>
                  </a:cubicBezTo>
                  <a:cubicBezTo>
                    <a:pt x="443" y="659"/>
                    <a:pt x="442" y="659"/>
                    <a:pt x="442" y="659"/>
                  </a:cubicBezTo>
                  <a:cubicBezTo>
                    <a:pt x="432" y="655"/>
                    <a:pt x="427" y="643"/>
                    <a:pt x="431" y="633"/>
                  </a:cubicBezTo>
                  <a:cubicBezTo>
                    <a:pt x="434" y="625"/>
                    <a:pt x="442" y="620"/>
                    <a:pt x="450" y="620"/>
                  </a:cubicBezTo>
                  <a:cubicBezTo>
                    <a:pt x="452" y="620"/>
                    <a:pt x="455" y="621"/>
                    <a:pt x="457" y="622"/>
                  </a:cubicBezTo>
                  <a:cubicBezTo>
                    <a:pt x="458" y="622"/>
                    <a:pt x="458" y="622"/>
                    <a:pt x="459" y="622"/>
                  </a:cubicBezTo>
                  <a:cubicBezTo>
                    <a:pt x="461" y="618"/>
                    <a:pt x="461" y="618"/>
                    <a:pt x="461" y="618"/>
                  </a:cubicBezTo>
                  <a:cubicBezTo>
                    <a:pt x="460" y="617"/>
                    <a:pt x="460" y="617"/>
                    <a:pt x="459" y="617"/>
                  </a:cubicBezTo>
                  <a:cubicBezTo>
                    <a:pt x="449" y="613"/>
                    <a:pt x="444" y="601"/>
                    <a:pt x="448" y="591"/>
                  </a:cubicBezTo>
                  <a:cubicBezTo>
                    <a:pt x="452" y="583"/>
                    <a:pt x="459" y="578"/>
                    <a:pt x="467" y="578"/>
                  </a:cubicBezTo>
                  <a:cubicBezTo>
                    <a:pt x="470" y="578"/>
                    <a:pt x="472" y="579"/>
                    <a:pt x="475" y="580"/>
                  </a:cubicBezTo>
                  <a:cubicBezTo>
                    <a:pt x="475" y="580"/>
                    <a:pt x="476" y="580"/>
                    <a:pt x="477" y="580"/>
                  </a:cubicBezTo>
                  <a:cubicBezTo>
                    <a:pt x="479" y="576"/>
                    <a:pt x="479" y="576"/>
                    <a:pt x="479" y="576"/>
                  </a:cubicBezTo>
                  <a:cubicBezTo>
                    <a:pt x="478" y="575"/>
                    <a:pt x="477" y="575"/>
                    <a:pt x="477" y="575"/>
                  </a:cubicBezTo>
                  <a:cubicBezTo>
                    <a:pt x="466" y="571"/>
                    <a:pt x="462" y="559"/>
                    <a:pt x="466" y="548"/>
                  </a:cubicBezTo>
                  <a:cubicBezTo>
                    <a:pt x="469" y="541"/>
                    <a:pt x="477" y="536"/>
                    <a:pt x="485" y="536"/>
                  </a:cubicBezTo>
                  <a:cubicBezTo>
                    <a:pt x="485" y="536"/>
                    <a:pt x="485" y="536"/>
                    <a:pt x="485" y="536"/>
                  </a:cubicBezTo>
                  <a:cubicBezTo>
                    <a:pt x="487" y="536"/>
                    <a:pt x="490" y="536"/>
                    <a:pt x="492" y="538"/>
                  </a:cubicBezTo>
                  <a:cubicBezTo>
                    <a:pt x="493" y="538"/>
                    <a:pt x="494" y="538"/>
                    <a:pt x="494" y="538"/>
                  </a:cubicBezTo>
                  <a:cubicBezTo>
                    <a:pt x="496" y="533"/>
                    <a:pt x="496" y="533"/>
                    <a:pt x="496" y="533"/>
                  </a:cubicBezTo>
                  <a:cubicBezTo>
                    <a:pt x="496" y="533"/>
                    <a:pt x="495" y="533"/>
                    <a:pt x="494" y="533"/>
                  </a:cubicBezTo>
                  <a:cubicBezTo>
                    <a:pt x="484" y="528"/>
                    <a:pt x="479" y="517"/>
                    <a:pt x="483" y="506"/>
                  </a:cubicBezTo>
                  <a:cubicBezTo>
                    <a:pt x="487" y="499"/>
                    <a:pt x="494" y="494"/>
                    <a:pt x="502" y="494"/>
                  </a:cubicBezTo>
                  <a:cubicBezTo>
                    <a:pt x="505" y="494"/>
                    <a:pt x="507" y="494"/>
                    <a:pt x="510" y="495"/>
                  </a:cubicBezTo>
                  <a:cubicBezTo>
                    <a:pt x="511" y="496"/>
                    <a:pt x="511" y="496"/>
                    <a:pt x="512" y="496"/>
                  </a:cubicBezTo>
                  <a:cubicBezTo>
                    <a:pt x="514" y="491"/>
                    <a:pt x="514" y="491"/>
                    <a:pt x="514" y="491"/>
                  </a:cubicBezTo>
                  <a:cubicBezTo>
                    <a:pt x="513" y="491"/>
                    <a:pt x="512" y="491"/>
                    <a:pt x="512" y="491"/>
                  </a:cubicBezTo>
                  <a:cubicBezTo>
                    <a:pt x="501" y="486"/>
                    <a:pt x="497" y="475"/>
                    <a:pt x="501" y="464"/>
                  </a:cubicBezTo>
                  <a:cubicBezTo>
                    <a:pt x="504" y="456"/>
                    <a:pt x="512" y="452"/>
                    <a:pt x="520" y="452"/>
                  </a:cubicBezTo>
                  <a:cubicBezTo>
                    <a:pt x="522" y="452"/>
                    <a:pt x="525" y="452"/>
                    <a:pt x="527" y="453"/>
                  </a:cubicBezTo>
                  <a:cubicBezTo>
                    <a:pt x="528" y="454"/>
                    <a:pt x="529" y="454"/>
                    <a:pt x="529" y="454"/>
                  </a:cubicBezTo>
                  <a:cubicBezTo>
                    <a:pt x="532" y="449"/>
                    <a:pt x="532" y="449"/>
                    <a:pt x="532" y="449"/>
                  </a:cubicBezTo>
                  <a:cubicBezTo>
                    <a:pt x="531" y="449"/>
                    <a:pt x="530" y="449"/>
                    <a:pt x="529" y="449"/>
                  </a:cubicBezTo>
                  <a:cubicBezTo>
                    <a:pt x="519" y="444"/>
                    <a:pt x="514" y="432"/>
                    <a:pt x="518" y="422"/>
                  </a:cubicBezTo>
                  <a:cubicBezTo>
                    <a:pt x="522" y="414"/>
                    <a:pt x="529" y="410"/>
                    <a:pt x="537" y="410"/>
                  </a:cubicBezTo>
                  <a:cubicBezTo>
                    <a:pt x="537" y="410"/>
                    <a:pt x="537" y="410"/>
                    <a:pt x="537" y="410"/>
                  </a:cubicBezTo>
                  <a:cubicBezTo>
                    <a:pt x="540" y="410"/>
                    <a:pt x="542" y="410"/>
                    <a:pt x="545" y="411"/>
                  </a:cubicBezTo>
                  <a:cubicBezTo>
                    <a:pt x="546" y="412"/>
                    <a:pt x="546" y="412"/>
                    <a:pt x="547" y="412"/>
                  </a:cubicBezTo>
                  <a:cubicBezTo>
                    <a:pt x="549" y="407"/>
                    <a:pt x="549" y="407"/>
                    <a:pt x="549" y="407"/>
                  </a:cubicBezTo>
                  <a:cubicBezTo>
                    <a:pt x="548" y="407"/>
                    <a:pt x="548" y="407"/>
                    <a:pt x="547" y="406"/>
                  </a:cubicBezTo>
                  <a:cubicBezTo>
                    <a:pt x="536" y="402"/>
                    <a:pt x="532" y="390"/>
                    <a:pt x="536" y="380"/>
                  </a:cubicBezTo>
                  <a:cubicBezTo>
                    <a:pt x="539" y="372"/>
                    <a:pt x="547" y="368"/>
                    <a:pt x="555" y="368"/>
                  </a:cubicBezTo>
                  <a:cubicBezTo>
                    <a:pt x="557" y="368"/>
                    <a:pt x="560" y="368"/>
                    <a:pt x="562" y="369"/>
                  </a:cubicBezTo>
                  <a:cubicBezTo>
                    <a:pt x="563" y="369"/>
                    <a:pt x="564" y="370"/>
                    <a:pt x="565" y="370"/>
                  </a:cubicBezTo>
                  <a:cubicBezTo>
                    <a:pt x="720" y="0"/>
                    <a:pt x="720" y="0"/>
                    <a:pt x="720" y="0"/>
                  </a:cubicBezTo>
                  <a:moveTo>
                    <a:pt x="3219" y="0"/>
                  </a:moveTo>
                  <a:cubicBezTo>
                    <a:pt x="3155" y="0"/>
                    <a:pt x="3155" y="0"/>
                    <a:pt x="3155" y="0"/>
                  </a:cubicBezTo>
                  <a:cubicBezTo>
                    <a:pt x="2342" y="1937"/>
                    <a:pt x="2342" y="1937"/>
                    <a:pt x="2342" y="1937"/>
                  </a:cubicBezTo>
                  <a:cubicBezTo>
                    <a:pt x="2347" y="1955"/>
                    <a:pt x="2351" y="1975"/>
                    <a:pt x="2355" y="1994"/>
                  </a:cubicBezTo>
                  <a:cubicBezTo>
                    <a:pt x="2375" y="1994"/>
                    <a:pt x="2375" y="1994"/>
                    <a:pt x="2375" y="1994"/>
                  </a:cubicBezTo>
                  <a:cubicBezTo>
                    <a:pt x="2467" y="1778"/>
                    <a:pt x="2467" y="1778"/>
                    <a:pt x="2467" y="1778"/>
                  </a:cubicBezTo>
                  <a:cubicBezTo>
                    <a:pt x="2465" y="1753"/>
                    <a:pt x="2466" y="1731"/>
                    <a:pt x="2470" y="1722"/>
                  </a:cubicBezTo>
                  <a:cubicBezTo>
                    <a:pt x="2480" y="1690"/>
                    <a:pt x="2471" y="1597"/>
                    <a:pt x="2508" y="1597"/>
                  </a:cubicBezTo>
                  <a:cubicBezTo>
                    <a:pt x="2508" y="1597"/>
                    <a:pt x="2508" y="1597"/>
                    <a:pt x="2508" y="1597"/>
                  </a:cubicBezTo>
                  <a:cubicBezTo>
                    <a:pt x="2510" y="1590"/>
                    <a:pt x="2519" y="1583"/>
                    <a:pt x="2529" y="1582"/>
                  </a:cubicBezTo>
                  <a:cubicBezTo>
                    <a:pt x="2538" y="1575"/>
                    <a:pt x="2547" y="1569"/>
                    <a:pt x="2557" y="1566"/>
                  </a:cubicBezTo>
                  <a:cubicBezTo>
                    <a:pt x="3219" y="0"/>
                    <a:pt x="3219" y="0"/>
                    <a:pt x="3219" y="0"/>
                  </a:cubicBezTo>
                </a:path>
              </a:pathLst>
            </a:custGeom>
            <a:solidFill>
              <a:srgbClr val="1C355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54" name="Freeform 2575"/>
            <p:cNvSpPr>
              <a:spLocks noEditPoints="1"/>
            </p:cNvSpPr>
            <p:nvPr/>
          </p:nvSpPr>
          <p:spPr bwMode="auto">
            <a:xfrm>
              <a:off x="624" y="13"/>
              <a:ext cx="6841" cy="4298"/>
            </a:xfrm>
            <a:custGeom>
              <a:gdLst>
                <a:gd fmla="*/ 2006 w 3171" name="T0"/>
                <a:gd fmla="*/ 1184 h 1994" name="T1"/>
                <a:gd fmla="*/ 1998 w 3171" name="T2"/>
                <a:gd fmla="*/ 1106 h 1994" name="T3"/>
                <a:gd fmla="*/ 853 w 3171" name="T4"/>
                <a:gd fmla="*/ 1550 h 1994" name="T5"/>
                <a:gd fmla="*/ 953 w 3171" name="T6"/>
                <a:gd fmla="*/ 1694 h 1994" name="T7"/>
                <a:gd fmla="*/ 768 w 3171" name="T8"/>
                <a:gd fmla="*/ 1590 h 1994" name="T9"/>
                <a:gd fmla="*/ 1594 w 3171" name="T10"/>
                <a:gd fmla="*/ 881 h 1994" name="T11"/>
                <a:gd fmla="*/ 1951 w 3171" name="T12"/>
                <a:gd fmla="*/ 919 h 1994" name="T13"/>
                <a:gd fmla="*/ 2306 w 3171" name="T14"/>
                <a:gd fmla="*/ 1049 h 1994" name="T15"/>
                <a:gd fmla="*/ 2038 w 3171" name="T16"/>
                <a:gd fmla="*/ 1165 h 1994" name="T17"/>
                <a:gd fmla="*/ 1748 w 3171" name="T18"/>
                <a:gd fmla="*/ 1114 h 1994" name="T19"/>
                <a:gd fmla="*/ 424 w 3171" name="T20"/>
                <a:gd fmla="*/ 850 h 1994" name="T21"/>
                <a:gd fmla="*/ 434 w 3171" name="T22"/>
                <a:gd fmla="*/ 846 h 1994" name="T23"/>
                <a:gd fmla="*/ 441 w 3171" name="T24"/>
                <a:gd fmla="*/ 848 h 1994" name="T25"/>
                <a:gd fmla="*/ 467 w 3171" name="T26"/>
                <a:gd fmla="*/ 767 h 1994" name="T27"/>
                <a:gd fmla="*/ 458 w 3171" name="T28"/>
                <a:gd fmla="*/ 736 h 1994" name="T29"/>
                <a:gd fmla="*/ 494 w 3171" name="T30"/>
                <a:gd fmla="*/ 722 h 1994" name="T31"/>
                <a:gd fmla="*/ 512 w 3171" name="T32"/>
                <a:gd fmla="*/ 709 h 1994" name="T33"/>
                <a:gd fmla="*/ 511 w 3171" name="T34"/>
                <a:gd fmla="*/ 639 h 1994" name="T35"/>
                <a:gd fmla="*/ 521 w 3171" name="T36"/>
                <a:gd fmla="*/ 636 h 1994" name="T37"/>
                <a:gd fmla="*/ 547 w 3171" name="T38"/>
                <a:gd fmla="*/ 625 h 1994" name="T39"/>
                <a:gd fmla="*/ 2216 w 3171" name="T40"/>
                <a:gd fmla="*/ 617 h 1994" name="T41"/>
                <a:gd fmla="*/ 2478 w 3171" name="T42"/>
                <a:gd fmla="*/ 723 h 1994" name="T43"/>
                <a:gd fmla="*/ 2573 w 3171" name="T44"/>
                <a:gd fmla="*/ 807 h 1994" name="T45"/>
                <a:gd fmla="*/ 2446 w 3171" name="T46"/>
                <a:gd fmla="*/ 813 h 1994" name="T47"/>
                <a:gd fmla="*/ 2321 w 3171" name="T48"/>
                <a:gd fmla="*/ 581 h 1994" name="T49"/>
                <a:gd fmla="*/ 546 w 3171" name="T50"/>
                <a:gd fmla="*/ 595 h 1994" name="T51"/>
                <a:gd fmla="*/ 554 w 3171" name="T52"/>
                <a:gd fmla="*/ 556 h 1994" name="T53"/>
                <a:gd fmla="*/ 545 w 3171" name="T54"/>
                <a:gd fmla="*/ 525 h 1994" name="T55"/>
                <a:gd fmla="*/ 581 w 3171" name="T56"/>
                <a:gd fmla="*/ 511 h 1994" name="T57"/>
                <a:gd fmla="*/ 600 w 3171" name="T58"/>
                <a:gd fmla="*/ 499 h 1994" name="T59"/>
                <a:gd fmla="*/ 599 w 3171" name="T60"/>
                <a:gd fmla="*/ 429 h 1994" name="T61"/>
                <a:gd fmla="*/ 608 w 3171" name="T62"/>
                <a:gd fmla="*/ 425 h 1994" name="T63"/>
                <a:gd fmla="*/ 616 w 3171" name="T64"/>
                <a:gd fmla="*/ 427 h 1994" name="T65"/>
                <a:gd fmla="*/ 570 w 3171" name="T66"/>
                <a:gd fmla="*/ 408 h 1994" name="T67"/>
                <a:gd fmla="*/ 548 w 3171" name="T68"/>
                <a:gd fmla="*/ 449 h 1994" name="T69"/>
                <a:gd fmla="*/ 528 w 3171" name="T70"/>
                <a:gd fmla="*/ 496 h 1994" name="T71"/>
                <a:gd fmla="*/ 519 w 3171" name="T72"/>
                <a:gd fmla="*/ 564 h 1994" name="T73"/>
                <a:gd fmla="*/ 483 w 3171" name="T74"/>
                <a:gd fmla="*/ 619 h 1994" name="T75"/>
                <a:gd fmla="*/ 459 w 3171" name="T76"/>
                <a:gd fmla="*/ 660 h 1994" name="T77"/>
                <a:gd fmla="*/ 440 w 3171" name="T78"/>
                <a:gd fmla="*/ 707 h 1994" name="T79"/>
                <a:gd fmla="*/ 51 w 3171" name="T80"/>
                <a:gd fmla="*/ 1685 h 1994" name="T81"/>
                <a:gd fmla="*/ 0 w 3171" name="T82"/>
                <a:gd fmla="*/ 1785 h 1994" name="T83"/>
                <a:gd fmla="*/ 3 w 3171" name="T84"/>
                <a:gd fmla="*/ 1818 h 1994" name="T85"/>
                <a:gd fmla="*/ 348 w 3171" name="T86"/>
                <a:gd fmla="*/ 1799 h 1994" name="T87"/>
                <a:gd fmla="*/ 301 w 3171" name="T88"/>
                <a:gd fmla="*/ 1611 h 1994" name="T89"/>
                <a:gd fmla="*/ 498 w 3171" name="T90"/>
                <a:gd fmla="*/ 1681 h 1994" name="T91"/>
                <a:gd fmla="*/ 481 w 3171" name="T92"/>
                <a:gd fmla="*/ 1731 h 1994" name="T93"/>
                <a:gd fmla="*/ 448 w 3171" name="T94"/>
                <a:gd fmla="*/ 1783 h 1994" name="T95"/>
                <a:gd fmla="*/ 1114 w 3171" name="T96"/>
                <a:gd fmla="*/ 1881 h 1994" name="T97"/>
                <a:gd fmla="*/ 1199 w 3171" name="T98"/>
                <a:gd fmla="*/ 1713 h 1994" name="T99"/>
                <a:gd fmla="*/ 1348 w 3171" name="T100"/>
                <a:gd fmla="*/ 1550 h 1994" name="T101"/>
                <a:gd fmla="*/ 1374 w 3171" name="T102"/>
                <a:gd fmla="*/ 1709 h 1994" name="T103"/>
                <a:gd fmla="*/ 1331 w 3171" name="T104"/>
                <a:gd fmla="*/ 1784 h 1994" name="T105"/>
                <a:gd fmla="*/ 1517 w 3171" name="T106"/>
                <a:gd fmla="*/ 1994 h 1994" name="T107"/>
                <a:gd fmla="*/ 1609 w 3171" name="T108"/>
                <a:gd fmla="*/ 1701 h 1994" name="T109"/>
                <a:gd fmla="*/ 1690 w 3171" name="T110"/>
                <a:gd fmla="*/ 1566 h 1994" name="T111"/>
                <a:gd fmla="*/ 1840 w 3171" name="T112"/>
                <a:gd fmla="*/ 1816 h 1994" name="T113"/>
                <a:gd fmla="*/ 2007 w 3171" name="T114"/>
                <a:gd fmla="*/ 1886 h 1994" name="T115"/>
                <a:gd fmla="*/ 2099 w 3171" name="T116"/>
                <a:gd fmla="*/ 1761 h 1994" name="T117"/>
                <a:gd fmla="*/ 2082 w 3171" name="T118"/>
                <a:gd fmla="*/ 1697 h 1994" name="T119"/>
                <a:gd fmla="*/ 2267 w 3171" name="T120"/>
                <a:gd fmla="*/ 1707 h 1994" name="T121"/>
                <a:gd fmla="*/ 2215 w 3171" name="T122"/>
                <a:gd fmla="*/ 1788 h 1994" name="T123"/>
                <a:gd fmla="*/ 2218 w 3171" name="T124"/>
                <a:gd fmla="*/ 1820 h 1994" name="T1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b="b" l="0" r="r" t="0"/>
              <a:pathLst>
                <a:path h="1994" w="3171">
                  <a:moveTo>
                    <a:pt x="2006" y="1124"/>
                  </a:moveTo>
                  <a:cubicBezTo>
                    <a:pt x="1997" y="1124"/>
                    <a:pt x="1990" y="1127"/>
                    <a:pt x="1984" y="1132"/>
                  </a:cubicBezTo>
                  <a:cubicBezTo>
                    <a:pt x="1979" y="1138"/>
                    <a:pt x="1976" y="1145"/>
                    <a:pt x="1976" y="1154"/>
                  </a:cubicBezTo>
                  <a:cubicBezTo>
                    <a:pt x="1976" y="1162"/>
                    <a:pt x="1979" y="1169"/>
                    <a:pt x="1984" y="1175"/>
                  </a:cubicBezTo>
                  <a:cubicBezTo>
                    <a:pt x="1990" y="1180"/>
                    <a:pt x="1997" y="1184"/>
                    <a:pt x="2006" y="1184"/>
                  </a:cubicBezTo>
                  <a:cubicBezTo>
                    <a:pt x="2014" y="1184"/>
                    <a:pt x="2021" y="1180"/>
                    <a:pt x="2027" y="1175"/>
                  </a:cubicBezTo>
                  <a:cubicBezTo>
                    <a:pt x="2030" y="1171"/>
                    <a:pt x="2033" y="1167"/>
                    <a:pt x="2034" y="1162"/>
                  </a:cubicBezTo>
                  <a:cubicBezTo>
                    <a:pt x="2023" y="1150"/>
                    <a:pt x="2014" y="1138"/>
                    <a:pt x="2006" y="1124"/>
                  </a:cubicBezTo>
                  <a:cubicBezTo>
                    <a:pt x="2006" y="1124"/>
                    <a:pt x="2006" y="1124"/>
                    <a:pt x="2006" y="1124"/>
                  </a:cubicBezTo>
                  <a:moveTo>
                    <a:pt x="1998" y="1106"/>
                  </a:moveTo>
                  <a:cubicBezTo>
                    <a:pt x="1994" y="1114"/>
                    <a:pt x="1989" y="1121"/>
                    <a:pt x="1984" y="1128"/>
                  </a:cubicBezTo>
                  <a:cubicBezTo>
                    <a:pt x="1989" y="1123"/>
                    <a:pt x="1996" y="1120"/>
                    <a:pt x="2004" y="1120"/>
                  </a:cubicBezTo>
                  <a:cubicBezTo>
                    <a:pt x="2002" y="1115"/>
                    <a:pt x="2000" y="1111"/>
                    <a:pt x="1998" y="1106"/>
                  </a:cubicBezTo>
                  <a:moveTo>
                    <a:pt x="812" y="1564"/>
                  </a:moveTo>
                  <a:cubicBezTo>
                    <a:pt x="816" y="1557"/>
                    <a:pt x="833" y="1550"/>
                    <a:pt x="853" y="1550"/>
                  </a:cubicBezTo>
                  <a:cubicBezTo>
                    <a:pt x="877" y="1550"/>
                    <a:pt x="906" y="1560"/>
                    <a:pt x="922" y="1592"/>
                  </a:cubicBezTo>
                  <a:cubicBezTo>
                    <a:pt x="925" y="1598"/>
                    <a:pt x="928" y="1603"/>
                    <a:pt x="930" y="1608"/>
                  </a:cubicBezTo>
                  <a:cubicBezTo>
                    <a:pt x="938" y="1620"/>
                    <a:pt x="944" y="1633"/>
                    <a:pt x="947" y="1643"/>
                  </a:cubicBezTo>
                  <a:cubicBezTo>
                    <a:pt x="951" y="1659"/>
                    <a:pt x="954" y="1675"/>
                    <a:pt x="952" y="1691"/>
                  </a:cubicBezTo>
                  <a:cubicBezTo>
                    <a:pt x="952" y="1692"/>
                    <a:pt x="953" y="1693"/>
                    <a:pt x="953" y="1694"/>
                  </a:cubicBezTo>
                  <a:cubicBezTo>
                    <a:pt x="967" y="1711"/>
                    <a:pt x="942" y="1827"/>
                    <a:pt x="881" y="1864"/>
                  </a:cubicBezTo>
                  <a:cubicBezTo>
                    <a:pt x="869" y="1882"/>
                    <a:pt x="855" y="1891"/>
                    <a:pt x="841" y="1891"/>
                  </a:cubicBezTo>
                  <a:cubicBezTo>
                    <a:pt x="829" y="1891"/>
                    <a:pt x="817" y="1883"/>
                    <a:pt x="807" y="1869"/>
                  </a:cubicBezTo>
                  <a:cubicBezTo>
                    <a:pt x="752" y="1844"/>
                    <a:pt x="732" y="1761"/>
                    <a:pt x="735" y="1715"/>
                  </a:cubicBezTo>
                  <a:cubicBezTo>
                    <a:pt x="726" y="1681"/>
                    <a:pt x="727" y="1622"/>
                    <a:pt x="768" y="1590"/>
                  </a:cubicBezTo>
                  <a:cubicBezTo>
                    <a:pt x="776" y="1575"/>
                    <a:pt x="789" y="1564"/>
                    <a:pt x="811" y="1564"/>
                  </a:cubicBezTo>
                  <a:cubicBezTo>
                    <a:pt x="811" y="1564"/>
                    <a:pt x="812" y="1564"/>
                    <a:pt x="812" y="1564"/>
                  </a:cubicBezTo>
                  <a:moveTo>
                    <a:pt x="1594" y="1217"/>
                  </a:moveTo>
                  <a:cubicBezTo>
                    <a:pt x="1501" y="1217"/>
                    <a:pt x="1426" y="1141"/>
                    <a:pt x="1426" y="1049"/>
                  </a:cubicBezTo>
                  <a:cubicBezTo>
                    <a:pt x="1426" y="956"/>
                    <a:pt x="1501" y="881"/>
                    <a:pt x="1594" y="881"/>
                  </a:cubicBezTo>
                  <a:cubicBezTo>
                    <a:pt x="1658" y="881"/>
                    <a:pt x="1713" y="917"/>
                    <a:pt x="1742" y="969"/>
                  </a:cubicBezTo>
                  <a:cubicBezTo>
                    <a:pt x="1767" y="921"/>
                    <a:pt x="1819" y="894"/>
                    <a:pt x="1871" y="894"/>
                  </a:cubicBezTo>
                  <a:cubicBezTo>
                    <a:pt x="1871" y="894"/>
                    <a:pt x="1871" y="894"/>
                    <a:pt x="1871" y="894"/>
                  </a:cubicBezTo>
                  <a:cubicBezTo>
                    <a:pt x="1899" y="894"/>
                    <a:pt x="1927" y="902"/>
                    <a:pt x="1952" y="918"/>
                  </a:cubicBezTo>
                  <a:cubicBezTo>
                    <a:pt x="1951" y="919"/>
                    <a:pt x="1951" y="919"/>
                    <a:pt x="1951" y="919"/>
                  </a:cubicBezTo>
                  <a:cubicBezTo>
                    <a:pt x="1973" y="935"/>
                    <a:pt x="1992" y="956"/>
                    <a:pt x="2003" y="981"/>
                  </a:cubicBezTo>
                  <a:cubicBezTo>
                    <a:pt x="2028" y="928"/>
                    <a:pt x="2083" y="890"/>
                    <a:pt x="2146" y="890"/>
                  </a:cubicBezTo>
                  <a:cubicBezTo>
                    <a:pt x="2187" y="890"/>
                    <a:pt x="2225" y="906"/>
                    <a:pt x="2254" y="933"/>
                  </a:cubicBezTo>
                  <a:cubicBezTo>
                    <a:pt x="2256" y="930"/>
                    <a:pt x="2256" y="930"/>
                    <a:pt x="2256" y="930"/>
                  </a:cubicBezTo>
                  <a:cubicBezTo>
                    <a:pt x="2290" y="961"/>
                    <a:pt x="2306" y="1005"/>
                    <a:pt x="2306" y="1049"/>
                  </a:cubicBezTo>
                  <a:cubicBezTo>
                    <a:pt x="2306" y="1100"/>
                    <a:pt x="2284" y="1150"/>
                    <a:pt x="2239" y="1181"/>
                  </a:cubicBezTo>
                  <a:cubicBezTo>
                    <a:pt x="2212" y="1199"/>
                    <a:pt x="2180" y="1209"/>
                    <a:pt x="2148" y="1209"/>
                  </a:cubicBezTo>
                  <a:cubicBezTo>
                    <a:pt x="2139" y="1209"/>
                    <a:pt x="2131" y="1208"/>
                    <a:pt x="2122" y="1207"/>
                  </a:cubicBezTo>
                  <a:cubicBezTo>
                    <a:pt x="2123" y="1206"/>
                    <a:pt x="2123" y="1206"/>
                    <a:pt x="2123" y="1206"/>
                  </a:cubicBezTo>
                  <a:cubicBezTo>
                    <a:pt x="2090" y="1201"/>
                    <a:pt x="2061" y="1186"/>
                    <a:pt x="2038" y="1165"/>
                  </a:cubicBezTo>
                  <a:cubicBezTo>
                    <a:pt x="2033" y="1178"/>
                    <a:pt x="2020" y="1188"/>
                    <a:pt x="2006" y="1188"/>
                  </a:cubicBezTo>
                  <a:cubicBezTo>
                    <a:pt x="1987" y="1188"/>
                    <a:pt x="1972" y="1172"/>
                    <a:pt x="1972" y="1154"/>
                  </a:cubicBezTo>
                  <a:cubicBezTo>
                    <a:pt x="1972" y="1147"/>
                    <a:pt x="1973" y="1141"/>
                    <a:pt x="1976" y="1136"/>
                  </a:cubicBezTo>
                  <a:cubicBezTo>
                    <a:pt x="1950" y="1165"/>
                    <a:pt x="1913" y="1183"/>
                    <a:pt x="1871" y="1183"/>
                  </a:cubicBezTo>
                  <a:cubicBezTo>
                    <a:pt x="1819" y="1183"/>
                    <a:pt x="1774" y="1155"/>
                    <a:pt x="1748" y="1114"/>
                  </a:cubicBezTo>
                  <a:cubicBezTo>
                    <a:pt x="1723" y="1174"/>
                    <a:pt x="1663" y="1217"/>
                    <a:pt x="1594" y="1217"/>
                  </a:cubicBezTo>
                  <a:moveTo>
                    <a:pt x="424" y="890"/>
                  </a:moveTo>
                  <a:cubicBezTo>
                    <a:pt x="421" y="890"/>
                    <a:pt x="419" y="890"/>
                    <a:pt x="416" y="889"/>
                  </a:cubicBezTo>
                  <a:cubicBezTo>
                    <a:pt x="406" y="884"/>
                    <a:pt x="401" y="872"/>
                    <a:pt x="405" y="862"/>
                  </a:cubicBezTo>
                  <a:cubicBezTo>
                    <a:pt x="408" y="854"/>
                    <a:pt x="416" y="850"/>
                    <a:pt x="424" y="850"/>
                  </a:cubicBezTo>
                  <a:cubicBezTo>
                    <a:pt x="426" y="850"/>
                    <a:pt x="429" y="850"/>
                    <a:pt x="432" y="851"/>
                  </a:cubicBezTo>
                  <a:cubicBezTo>
                    <a:pt x="442" y="856"/>
                    <a:pt x="447" y="867"/>
                    <a:pt x="442" y="878"/>
                  </a:cubicBezTo>
                  <a:cubicBezTo>
                    <a:pt x="439" y="885"/>
                    <a:pt x="432" y="890"/>
                    <a:pt x="424" y="890"/>
                  </a:cubicBezTo>
                  <a:moveTo>
                    <a:pt x="441" y="848"/>
                  </a:moveTo>
                  <a:cubicBezTo>
                    <a:pt x="439" y="848"/>
                    <a:pt x="436" y="848"/>
                    <a:pt x="434" y="846"/>
                  </a:cubicBezTo>
                  <a:cubicBezTo>
                    <a:pt x="423" y="842"/>
                    <a:pt x="418" y="830"/>
                    <a:pt x="423" y="820"/>
                  </a:cubicBezTo>
                  <a:cubicBezTo>
                    <a:pt x="426" y="812"/>
                    <a:pt x="433" y="808"/>
                    <a:pt x="441" y="808"/>
                  </a:cubicBezTo>
                  <a:cubicBezTo>
                    <a:pt x="444" y="808"/>
                    <a:pt x="447" y="808"/>
                    <a:pt x="449" y="809"/>
                  </a:cubicBezTo>
                  <a:cubicBezTo>
                    <a:pt x="459" y="813"/>
                    <a:pt x="464" y="825"/>
                    <a:pt x="460" y="836"/>
                  </a:cubicBezTo>
                  <a:cubicBezTo>
                    <a:pt x="457" y="843"/>
                    <a:pt x="449" y="848"/>
                    <a:pt x="441" y="848"/>
                  </a:cubicBezTo>
                  <a:moveTo>
                    <a:pt x="459" y="806"/>
                  </a:moveTo>
                  <a:cubicBezTo>
                    <a:pt x="456" y="806"/>
                    <a:pt x="454" y="805"/>
                    <a:pt x="451" y="804"/>
                  </a:cubicBezTo>
                  <a:cubicBezTo>
                    <a:pt x="441" y="800"/>
                    <a:pt x="436" y="788"/>
                    <a:pt x="440" y="778"/>
                  </a:cubicBezTo>
                  <a:cubicBezTo>
                    <a:pt x="443" y="770"/>
                    <a:pt x="451" y="765"/>
                    <a:pt x="459" y="765"/>
                  </a:cubicBezTo>
                  <a:cubicBezTo>
                    <a:pt x="461" y="765"/>
                    <a:pt x="464" y="766"/>
                    <a:pt x="467" y="767"/>
                  </a:cubicBezTo>
                  <a:cubicBezTo>
                    <a:pt x="477" y="771"/>
                    <a:pt x="482" y="783"/>
                    <a:pt x="477" y="793"/>
                  </a:cubicBezTo>
                  <a:cubicBezTo>
                    <a:pt x="474" y="801"/>
                    <a:pt x="467" y="806"/>
                    <a:pt x="459" y="806"/>
                  </a:cubicBezTo>
                  <a:moveTo>
                    <a:pt x="476" y="764"/>
                  </a:moveTo>
                  <a:cubicBezTo>
                    <a:pt x="474" y="764"/>
                    <a:pt x="471" y="763"/>
                    <a:pt x="469" y="762"/>
                  </a:cubicBezTo>
                  <a:cubicBezTo>
                    <a:pt x="458" y="758"/>
                    <a:pt x="453" y="746"/>
                    <a:pt x="458" y="736"/>
                  </a:cubicBezTo>
                  <a:cubicBezTo>
                    <a:pt x="461" y="728"/>
                    <a:pt x="468" y="723"/>
                    <a:pt x="476" y="723"/>
                  </a:cubicBezTo>
                  <a:cubicBezTo>
                    <a:pt x="479" y="723"/>
                    <a:pt x="481" y="724"/>
                    <a:pt x="484" y="725"/>
                  </a:cubicBezTo>
                  <a:cubicBezTo>
                    <a:pt x="494" y="729"/>
                    <a:pt x="499" y="741"/>
                    <a:pt x="495" y="751"/>
                  </a:cubicBezTo>
                  <a:cubicBezTo>
                    <a:pt x="492" y="759"/>
                    <a:pt x="484" y="764"/>
                    <a:pt x="476" y="764"/>
                  </a:cubicBezTo>
                  <a:moveTo>
                    <a:pt x="494" y="722"/>
                  </a:moveTo>
                  <a:cubicBezTo>
                    <a:pt x="491" y="722"/>
                    <a:pt x="489" y="721"/>
                    <a:pt x="486" y="720"/>
                  </a:cubicBezTo>
                  <a:cubicBezTo>
                    <a:pt x="476" y="716"/>
                    <a:pt x="471" y="704"/>
                    <a:pt x="475" y="694"/>
                  </a:cubicBezTo>
                  <a:cubicBezTo>
                    <a:pt x="478" y="686"/>
                    <a:pt x="486" y="681"/>
                    <a:pt x="494" y="681"/>
                  </a:cubicBezTo>
                  <a:cubicBezTo>
                    <a:pt x="496" y="681"/>
                    <a:pt x="499" y="682"/>
                    <a:pt x="502" y="683"/>
                  </a:cubicBezTo>
                  <a:cubicBezTo>
                    <a:pt x="512" y="687"/>
                    <a:pt x="517" y="699"/>
                    <a:pt x="512" y="709"/>
                  </a:cubicBezTo>
                  <a:cubicBezTo>
                    <a:pt x="509" y="717"/>
                    <a:pt x="502" y="722"/>
                    <a:pt x="494" y="722"/>
                  </a:cubicBezTo>
                  <a:moveTo>
                    <a:pt x="511" y="680"/>
                  </a:moveTo>
                  <a:cubicBezTo>
                    <a:pt x="509" y="680"/>
                    <a:pt x="506" y="679"/>
                    <a:pt x="503" y="678"/>
                  </a:cubicBezTo>
                  <a:cubicBezTo>
                    <a:pt x="493" y="674"/>
                    <a:pt x="488" y="662"/>
                    <a:pt x="493" y="652"/>
                  </a:cubicBezTo>
                  <a:cubicBezTo>
                    <a:pt x="496" y="644"/>
                    <a:pt x="503" y="639"/>
                    <a:pt x="511" y="639"/>
                  </a:cubicBezTo>
                  <a:cubicBezTo>
                    <a:pt x="514" y="639"/>
                    <a:pt x="516" y="640"/>
                    <a:pt x="519" y="641"/>
                  </a:cubicBezTo>
                  <a:cubicBezTo>
                    <a:pt x="529" y="645"/>
                    <a:pt x="534" y="657"/>
                    <a:pt x="530" y="667"/>
                  </a:cubicBezTo>
                  <a:cubicBezTo>
                    <a:pt x="527" y="675"/>
                    <a:pt x="519" y="680"/>
                    <a:pt x="511" y="680"/>
                  </a:cubicBezTo>
                  <a:moveTo>
                    <a:pt x="529" y="638"/>
                  </a:moveTo>
                  <a:cubicBezTo>
                    <a:pt x="526" y="638"/>
                    <a:pt x="524" y="637"/>
                    <a:pt x="521" y="636"/>
                  </a:cubicBezTo>
                  <a:cubicBezTo>
                    <a:pt x="511" y="632"/>
                    <a:pt x="506" y="620"/>
                    <a:pt x="510" y="609"/>
                  </a:cubicBezTo>
                  <a:cubicBezTo>
                    <a:pt x="513" y="602"/>
                    <a:pt x="521" y="597"/>
                    <a:pt x="529" y="597"/>
                  </a:cubicBezTo>
                  <a:cubicBezTo>
                    <a:pt x="529" y="597"/>
                    <a:pt x="529" y="597"/>
                    <a:pt x="529" y="597"/>
                  </a:cubicBezTo>
                  <a:cubicBezTo>
                    <a:pt x="531" y="597"/>
                    <a:pt x="534" y="598"/>
                    <a:pt x="536" y="599"/>
                  </a:cubicBezTo>
                  <a:cubicBezTo>
                    <a:pt x="547" y="603"/>
                    <a:pt x="552" y="615"/>
                    <a:pt x="547" y="625"/>
                  </a:cubicBezTo>
                  <a:cubicBezTo>
                    <a:pt x="544" y="633"/>
                    <a:pt x="537" y="638"/>
                    <a:pt x="529" y="638"/>
                  </a:cubicBezTo>
                  <a:moveTo>
                    <a:pt x="2213" y="811"/>
                  </a:moveTo>
                  <a:cubicBezTo>
                    <a:pt x="2191" y="784"/>
                    <a:pt x="2180" y="751"/>
                    <a:pt x="2180" y="718"/>
                  </a:cubicBezTo>
                  <a:cubicBezTo>
                    <a:pt x="2180" y="682"/>
                    <a:pt x="2193" y="645"/>
                    <a:pt x="2216" y="617"/>
                  </a:cubicBezTo>
                  <a:cubicBezTo>
                    <a:pt x="2216" y="617"/>
                    <a:pt x="2216" y="617"/>
                    <a:pt x="2216" y="617"/>
                  </a:cubicBezTo>
                  <a:cubicBezTo>
                    <a:pt x="2216" y="617"/>
                    <a:pt x="2216" y="617"/>
                    <a:pt x="2216" y="617"/>
                  </a:cubicBezTo>
                  <a:cubicBezTo>
                    <a:pt x="2245" y="591"/>
                    <a:pt x="2283" y="577"/>
                    <a:pt x="2321" y="577"/>
                  </a:cubicBezTo>
                  <a:cubicBezTo>
                    <a:pt x="2321" y="577"/>
                    <a:pt x="2321" y="577"/>
                    <a:pt x="2321" y="577"/>
                  </a:cubicBezTo>
                  <a:cubicBezTo>
                    <a:pt x="2343" y="577"/>
                    <a:pt x="2364" y="581"/>
                    <a:pt x="2384" y="590"/>
                  </a:cubicBezTo>
                  <a:cubicBezTo>
                    <a:pt x="2439" y="610"/>
                    <a:pt x="2478" y="662"/>
                    <a:pt x="2478" y="723"/>
                  </a:cubicBezTo>
                  <a:cubicBezTo>
                    <a:pt x="2478" y="756"/>
                    <a:pt x="2467" y="786"/>
                    <a:pt x="2448" y="810"/>
                  </a:cubicBezTo>
                  <a:cubicBezTo>
                    <a:pt x="2453" y="816"/>
                    <a:pt x="2458" y="821"/>
                    <a:pt x="2464" y="825"/>
                  </a:cubicBezTo>
                  <a:cubicBezTo>
                    <a:pt x="2478" y="834"/>
                    <a:pt x="2494" y="839"/>
                    <a:pt x="2511" y="839"/>
                  </a:cubicBezTo>
                  <a:cubicBezTo>
                    <a:pt x="2511" y="839"/>
                    <a:pt x="2511" y="839"/>
                    <a:pt x="2511" y="839"/>
                  </a:cubicBezTo>
                  <a:cubicBezTo>
                    <a:pt x="2535" y="839"/>
                    <a:pt x="2559" y="829"/>
                    <a:pt x="2573" y="807"/>
                  </a:cubicBezTo>
                  <a:cubicBezTo>
                    <a:pt x="2576" y="809"/>
                    <a:pt x="2576" y="809"/>
                    <a:pt x="2576" y="809"/>
                  </a:cubicBezTo>
                  <a:cubicBezTo>
                    <a:pt x="2561" y="832"/>
                    <a:pt x="2536" y="843"/>
                    <a:pt x="2511" y="843"/>
                  </a:cubicBezTo>
                  <a:cubicBezTo>
                    <a:pt x="2511" y="843"/>
                    <a:pt x="2511" y="843"/>
                    <a:pt x="2511" y="843"/>
                  </a:cubicBezTo>
                  <a:cubicBezTo>
                    <a:pt x="2494" y="843"/>
                    <a:pt x="2476" y="838"/>
                    <a:pt x="2462" y="828"/>
                  </a:cubicBezTo>
                  <a:cubicBezTo>
                    <a:pt x="2456" y="824"/>
                    <a:pt x="2450" y="819"/>
                    <a:pt x="2446" y="813"/>
                  </a:cubicBezTo>
                  <a:cubicBezTo>
                    <a:pt x="2420" y="845"/>
                    <a:pt x="2381" y="865"/>
                    <a:pt x="2337" y="865"/>
                  </a:cubicBezTo>
                  <a:cubicBezTo>
                    <a:pt x="2258" y="865"/>
                    <a:pt x="2195" y="802"/>
                    <a:pt x="2195" y="723"/>
                  </a:cubicBezTo>
                  <a:cubicBezTo>
                    <a:pt x="2195" y="645"/>
                    <a:pt x="2258" y="582"/>
                    <a:pt x="2337" y="582"/>
                  </a:cubicBezTo>
                  <a:cubicBezTo>
                    <a:pt x="2337" y="582"/>
                    <a:pt x="2338" y="582"/>
                    <a:pt x="2339" y="582"/>
                  </a:cubicBezTo>
                  <a:cubicBezTo>
                    <a:pt x="2333" y="581"/>
                    <a:pt x="2327" y="581"/>
                    <a:pt x="2321" y="581"/>
                  </a:cubicBezTo>
                  <a:cubicBezTo>
                    <a:pt x="2284" y="581"/>
                    <a:pt x="2247" y="594"/>
                    <a:pt x="2219" y="620"/>
                  </a:cubicBezTo>
                  <a:cubicBezTo>
                    <a:pt x="2196" y="647"/>
                    <a:pt x="2184" y="683"/>
                    <a:pt x="2184" y="718"/>
                  </a:cubicBezTo>
                  <a:cubicBezTo>
                    <a:pt x="2184" y="750"/>
                    <a:pt x="2194" y="782"/>
                    <a:pt x="2216" y="808"/>
                  </a:cubicBezTo>
                  <a:cubicBezTo>
                    <a:pt x="2213" y="811"/>
                    <a:pt x="2213" y="811"/>
                    <a:pt x="2213" y="811"/>
                  </a:cubicBezTo>
                  <a:moveTo>
                    <a:pt x="546" y="595"/>
                  </a:moveTo>
                  <a:cubicBezTo>
                    <a:pt x="544" y="595"/>
                    <a:pt x="541" y="595"/>
                    <a:pt x="538" y="594"/>
                  </a:cubicBezTo>
                  <a:cubicBezTo>
                    <a:pt x="528" y="590"/>
                    <a:pt x="523" y="578"/>
                    <a:pt x="528" y="567"/>
                  </a:cubicBezTo>
                  <a:cubicBezTo>
                    <a:pt x="531" y="560"/>
                    <a:pt x="538" y="555"/>
                    <a:pt x="546" y="555"/>
                  </a:cubicBezTo>
                  <a:cubicBezTo>
                    <a:pt x="546" y="555"/>
                    <a:pt x="546" y="555"/>
                    <a:pt x="546" y="555"/>
                  </a:cubicBezTo>
                  <a:cubicBezTo>
                    <a:pt x="549" y="555"/>
                    <a:pt x="551" y="555"/>
                    <a:pt x="554" y="556"/>
                  </a:cubicBezTo>
                  <a:cubicBezTo>
                    <a:pt x="564" y="561"/>
                    <a:pt x="569" y="573"/>
                    <a:pt x="565" y="583"/>
                  </a:cubicBezTo>
                  <a:cubicBezTo>
                    <a:pt x="562" y="591"/>
                    <a:pt x="554" y="595"/>
                    <a:pt x="546" y="595"/>
                  </a:cubicBezTo>
                  <a:moveTo>
                    <a:pt x="564" y="553"/>
                  </a:moveTo>
                  <a:cubicBezTo>
                    <a:pt x="561" y="553"/>
                    <a:pt x="558" y="553"/>
                    <a:pt x="556" y="552"/>
                  </a:cubicBezTo>
                  <a:cubicBezTo>
                    <a:pt x="546" y="547"/>
                    <a:pt x="541" y="536"/>
                    <a:pt x="545" y="525"/>
                  </a:cubicBezTo>
                  <a:cubicBezTo>
                    <a:pt x="548" y="518"/>
                    <a:pt x="556" y="513"/>
                    <a:pt x="564" y="513"/>
                  </a:cubicBezTo>
                  <a:cubicBezTo>
                    <a:pt x="566" y="513"/>
                    <a:pt x="569" y="513"/>
                    <a:pt x="571" y="514"/>
                  </a:cubicBezTo>
                  <a:cubicBezTo>
                    <a:pt x="582" y="519"/>
                    <a:pt x="587" y="530"/>
                    <a:pt x="582" y="541"/>
                  </a:cubicBezTo>
                  <a:cubicBezTo>
                    <a:pt x="579" y="549"/>
                    <a:pt x="572" y="553"/>
                    <a:pt x="564" y="553"/>
                  </a:cubicBezTo>
                  <a:moveTo>
                    <a:pt x="581" y="511"/>
                  </a:moveTo>
                  <a:cubicBezTo>
                    <a:pt x="579" y="511"/>
                    <a:pt x="576" y="511"/>
                    <a:pt x="573" y="510"/>
                  </a:cubicBezTo>
                  <a:cubicBezTo>
                    <a:pt x="563" y="505"/>
                    <a:pt x="558" y="494"/>
                    <a:pt x="562" y="483"/>
                  </a:cubicBezTo>
                  <a:cubicBezTo>
                    <a:pt x="566" y="475"/>
                    <a:pt x="573" y="471"/>
                    <a:pt x="581" y="471"/>
                  </a:cubicBezTo>
                  <a:cubicBezTo>
                    <a:pt x="584" y="471"/>
                    <a:pt x="586" y="471"/>
                    <a:pt x="589" y="472"/>
                  </a:cubicBezTo>
                  <a:cubicBezTo>
                    <a:pt x="599" y="477"/>
                    <a:pt x="604" y="488"/>
                    <a:pt x="600" y="499"/>
                  </a:cubicBezTo>
                  <a:cubicBezTo>
                    <a:pt x="597" y="506"/>
                    <a:pt x="589" y="511"/>
                    <a:pt x="581" y="511"/>
                  </a:cubicBezTo>
                  <a:moveTo>
                    <a:pt x="599" y="469"/>
                  </a:moveTo>
                  <a:cubicBezTo>
                    <a:pt x="596" y="469"/>
                    <a:pt x="593" y="469"/>
                    <a:pt x="591" y="468"/>
                  </a:cubicBezTo>
                  <a:cubicBezTo>
                    <a:pt x="581" y="463"/>
                    <a:pt x="576" y="451"/>
                    <a:pt x="580" y="441"/>
                  </a:cubicBezTo>
                  <a:cubicBezTo>
                    <a:pt x="583" y="433"/>
                    <a:pt x="591" y="429"/>
                    <a:pt x="599" y="429"/>
                  </a:cubicBezTo>
                  <a:cubicBezTo>
                    <a:pt x="601" y="429"/>
                    <a:pt x="604" y="429"/>
                    <a:pt x="606" y="430"/>
                  </a:cubicBezTo>
                  <a:cubicBezTo>
                    <a:pt x="617" y="434"/>
                    <a:pt x="622" y="446"/>
                    <a:pt x="617" y="457"/>
                  </a:cubicBezTo>
                  <a:cubicBezTo>
                    <a:pt x="614" y="464"/>
                    <a:pt x="607" y="469"/>
                    <a:pt x="599" y="469"/>
                  </a:cubicBezTo>
                  <a:moveTo>
                    <a:pt x="616" y="427"/>
                  </a:moveTo>
                  <a:cubicBezTo>
                    <a:pt x="614" y="427"/>
                    <a:pt x="611" y="426"/>
                    <a:pt x="608" y="425"/>
                  </a:cubicBezTo>
                  <a:cubicBezTo>
                    <a:pt x="598" y="421"/>
                    <a:pt x="593" y="409"/>
                    <a:pt x="597" y="399"/>
                  </a:cubicBezTo>
                  <a:cubicBezTo>
                    <a:pt x="601" y="391"/>
                    <a:pt x="608" y="387"/>
                    <a:pt x="616" y="387"/>
                  </a:cubicBezTo>
                  <a:cubicBezTo>
                    <a:pt x="619" y="387"/>
                    <a:pt x="621" y="387"/>
                    <a:pt x="624" y="388"/>
                  </a:cubicBezTo>
                  <a:cubicBezTo>
                    <a:pt x="634" y="392"/>
                    <a:pt x="639" y="404"/>
                    <a:pt x="635" y="415"/>
                  </a:cubicBezTo>
                  <a:cubicBezTo>
                    <a:pt x="632" y="422"/>
                    <a:pt x="624" y="427"/>
                    <a:pt x="616" y="427"/>
                  </a:cubicBezTo>
                  <a:moveTo>
                    <a:pt x="3171" y="0"/>
                  </a:moveTo>
                  <a:cubicBezTo>
                    <a:pt x="736" y="0"/>
                    <a:pt x="736" y="0"/>
                    <a:pt x="736" y="0"/>
                  </a:cubicBezTo>
                  <a:cubicBezTo>
                    <a:pt x="581" y="370"/>
                    <a:pt x="581" y="370"/>
                    <a:pt x="581" y="370"/>
                  </a:cubicBezTo>
                  <a:cubicBezTo>
                    <a:pt x="589" y="375"/>
                    <a:pt x="593" y="386"/>
                    <a:pt x="589" y="396"/>
                  </a:cubicBezTo>
                  <a:cubicBezTo>
                    <a:pt x="586" y="403"/>
                    <a:pt x="578" y="408"/>
                    <a:pt x="570" y="408"/>
                  </a:cubicBezTo>
                  <a:cubicBezTo>
                    <a:pt x="569" y="408"/>
                    <a:pt x="567" y="408"/>
                    <a:pt x="565" y="407"/>
                  </a:cubicBezTo>
                  <a:cubicBezTo>
                    <a:pt x="563" y="412"/>
                    <a:pt x="563" y="412"/>
                    <a:pt x="563" y="412"/>
                  </a:cubicBezTo>
                  <a:cubicBezTo>
                    <a:pt x="572" y="417"/>
                    <a:pt x="576" y="428"/>
                    <a:pt x="572" y="438"/>
                  </a:cubicBezTo>
                  <a:cubicBezTo>
                    <a:pt x="568" y="445"/>
                    <a:pt x="561" y="450"/>
                    <a:pt x="553" y="450"/>
                  </a:cubicBezTo>
                  <a:cubicBezTo>
                    <a:pt x="551" y="450"/>
                    <a:pt x="549" y="450"/>
                    <a:pt x="548" y="449"/>
                  </a:cubicBezTo>
                  <a:cubicBezTo>
                    <a:pt x="545" y="454"/>
                    <a:pt x="545" y="454"/>
                    <a:pt x="545" y="454"/>
                  </a:cubicBezTo>
                  <a:cubicBezTo>
                    <a:pt x="554" y="459"/>
                    <a:pt x="558" y="470"/>
                    <a:pt x="554" y="480"/>
                  </a:cubicBezTo>
                  <a:cubicBezTo>
                    <a:pt x="551" y="488"/>
                    <a:pt x="543" y="492"/>
                    <a:pt x="536" y="492"/>
                  </a:cubicBezTo>
                  <a:cubicBezTo>
                    <a:pt x="534" y="492"/>
                    <a:pt x="532" y="492"/>
                    <a:pt x="530" y="491"/>
                  </a:cubicBezTo>
                  <a:cubicBezTo>
                    <a:pt x="528" y="496"/>
                    <a:pt x="528" y="496"/>
                    <a:pt x="528" y="496"/>
                  </a:cubicBezTo>
                  <a:cubicBezTo>
                    <a:pt x="537" y="501"/>
                    <a:pt x="541" y="512"/>
                    <a:pt x="537" y="522"/>
                  </a:cubicBezTo>
                  <a:cubicBezTo>
                    <a:pt x="534" y="530"/>
                    <a:pt x="526" y="534"/>
                    <a:pt x="518" y="534"/>
                  </a:cubicBezTo>
                  <a:cubicBezTo>
                    <a:pt x="516" y="534"/>
                    <a:pt x="514" y="534"/>
                    <a:pt x="512" y="533"/>
                  </a:cubicBezTo>
                  <a:cubicBezTo>
                    <a:pt x="510" y="538"/>
                    <a:pt x="510" y="538"/>
                    <a:pt x="510" y="538"/>
                  </a:cubicBezTo>
                  <a:cubicBezTo>
                    <a:pt x="519" y="543"/>
                    <a:pt x="523" y="554"/>
                    <a:pt x="519" y="564"/>
                  </a:cubicBezTo>
                  <a:cubicBezTo>
                    <a:pt x="516" y="572"/>
                    <a:pt x="508" y="576"/>
                    <a:pt x="501" y="576"/>
                  </a:cubicBezTo>
                  <a:cubicBezTo>
                    <a:pt x="499" y="576"/>
                    <a:pt x="497" y="576"/>
                    <a:pt x="495" y="576"/>
                  </a:cubicBezTo>
                  <a:cubicBezTo>
                    <a:pt x="493" y="580"/>
                    <a:pt x="493" y="580"/>
                    <a:pt x="493" y="580"/>
                  </a:cubicBezTo>
                  <a:cubicBezTo>
                    <a:pt x="502" y="585"/>
                    <a:pt x="506" y="596"/>
                    <a:pt x="502" y="606"/>
                  </a:cubicBezTo>
                  <a:cubicBezTo>
                    <a:pt x="499" y="614"/>
                    <a:pt x="491" y="619"/>
                    <a:pt x="483" y="619"/>
                  </a:cubicBezTo>
                  <a:cubicBezTo>
                    <a:pt x="481" y="619"/>
                    <a:pt x="479" y="618"/>
                    <a:pt x="477" y="618"/>
                  </a:cubicBezTo>
                  <a:cubicBezTo>
                    <a:pt x="475" y="622"/>
                    <a:pt x="475" y="622"/>
                    <a:pt x="475" y="622"/>
                  </a:cubicBezTo>
                  <a:cubicBezTo>
                    <a:pt x="484" y="627"/>
                    <a:pt x="488" y="638"/>
                    <a:pt x="484" y="648"/>
                  </a:cubicBezTo>
                  <a:cubicBezTo>
                    <a:pt x="481" y="656"/>
                    <a:pt x="474" y="661"/>
                    <a:pt x="466" y="661"/>
                  </a:cubicBezTo>
                  <a:cubicBezTo>
                    <a:pt x="463" y="661"/>
                    <a:pt x="461" y="660"/>
                    <a:pt x="459" y="660"/>
                  </a:cubicBezTo>
                  <a:cubicBezTo>
                    <a:pt x="457" y="665"/>
                    <a:pt x="457" y="665"/>
                    <a:pt x="457" y="665"/>
                  </a:cubicBezTo>
                  <a:cubicBezTo>
                    <a:pt x="467" y="669"/>
                    <a:pt x="471" y="680"/>
                    <a:pt x="467" y="690"/>
                  </a:cubicBezTo>
                  <a:cubicBezTo>
                    <a:pt x="464" y="698"/>
                    <a:pt x="456" y="703"/>
                    <a:pt x="448" y="703"/>
                  </a:cubicBezTo>
                  <a:cubicBezTo>
                    <a:pt x="446" y="703"/>
                    <a:pt x="444" y="702"/>
                    <a:pt x="442" y="702"/>
                  </a:cubicBezTo>
                  <a:cubicBezTo>
                    <a:pt x="440" y="707"/>
                    <a:pt x="440" y="707"/>
                    <a:pt x="440" y="707"/>
                  </a:cubicBezTo>
                  <a:cubicBezTo>
                    <a:pt x="449" y="711"/>
                    <a:pt x="453" y="723"/>
                    <a:pt x="449" y="732"/>
                  </a:cubicBezTo>
                  <a:cubicBezTo>
                    <a:pt x="446" y="740"/>
                    <a:pt x="439" y="745"/>
                    <a:pt x="431" y="745"/>
                  </a:cubicBezTo>
                  <a:cubicBezTo>
                    <a:pt x="428" y="745"/>
                    <a:pt x="426" y="744"/>
                    <a:pt x="424" y="744"/>
                  </a:cubicBezTo>
                  <a:cubicBezTo>
                    <a:pt x="53" y="1627"/>
                    <a:pt x="53" y="1627"/>
                    <a:pt x="53" y="1627"/>
                  </a:cubicBezTo>
                  <a:cubicBezTo>
                    <a:pt x="55" y="1648"/>
                    <a:pt x="54" y="1670"/>
                    <a:pt x="51" y="1685"/>
                  </a:cubicBezTo>
                  <a:cubicBezTo>
                    <a:pt x="51" y="1685"/>
                    <a:pt x="51" y="1685"/>
                    <a:pt x="51" y="1685"/>
                  </a:cubicBezTo>
                  <a:cubicBezTo>
                    <a:pt x="50" y="1693"/>
                    <a:pt x="48" y="1701"/>
                    <a:pt x="46" y="1708"/>
                  </a:cubicBezTo>
                  <a:cubicBezTo>
                    <a:pt x="45" y="1708"/>
                    <a:pt x="44" y="1708"/>
                    <a:pt x="43" y="1708"/>
                  </a:cubicBezTo>
                  <a:cubicBezTo>
                    <a:pt x="39" y="1733"/>
                    <a:pt x="33" y="1752"/>
                    <a:pt x="30" y="1756"/>
                  </a:cubicBezTo>
                  <a:cubicBezTo>
                    <a:pt x="26" y="1764"/>
                    <a:pt x="14" y="1775"/>
                    <a:pt x="0" y="1785"/>
                  </a:cubicBezTo>
                  <a:cubicBezTo>
                    <a:pt x="0" y="1790"/>
                    <a:pt x="0" y="1790"/>
                    <a:pt x="0" y="1790"/>
                  </a:cubicBezTo>
                  <a:cubicBezTo>
                    <a:pt x="0" y="1790"/>
                    <a:pt x="0" y="1790"/>
                    <a:pt x="0" y="1790"/>
                  </a:cubicBezTo>
                  <a:cubicBezTo>
                    <a:pt x="0" y="1802"/>
                    <a:pt x="0" y="1802"/>
                    <a:pt x="0" y="1802"/>
                  </a:cubicBezTo>
                  <a:cubicBezTo>
                    <a:pt x="0" y="1804"/>
                    <a:pt x="0" y="1804"/>
                    <a:pt x="0" y="1804"/>
                  </a:cubicBezTo>
                  <a:cubicBezTo>
                    <a:pt x="3" y="1818"/>
                    <a:pt x="3" y="1818"/>
                    <a:pt x="3" y="1818"/>
                  </a:cubicBezTo>
                  <a:cubicBezTo>
                    <a:pt x="88" y="1856"/>
                    <a:pt x="113" y="1876"/>
                    <a:pt x="124" y="1885"/>
                  </a:cubicBezTo>
                  <a:cubicBezTo>
                    <a:pt x="139" y="1899"/>
                    <a:pt x="148" y="1949"/>
                    <a:pt x="158" y="1994"/>
                  </a:cubicBezTo>
                  <a:cubicBezTo>
                    <a:pt x="177" y="1994"/>
                    <a:pt x="177" y="1994"/>
                    <a:pt x="177" y="1994"/>
                  </a:cubicBezTo>
                  <a:cubicBezTo>
                    <a:pt x="188" y="1945"/>
                    <a:pt x="198" y="1888"/>
                    <a:pt x="215" y="1873"/>
                  </a:cubicBezTo>
                  <a:cubicBezTo>
                    <a:pt x="226" y="1863"/>
                    <a:pt x="255" y="1841"/>
                    <a:pt x="348" y="1799"/>
                  </a:cubicBezTo>
                  <a:cubicBezTo>
                    <a:pt x="348" y="1799"/>
                    <a:pt x="348" y="1799"/>
                    <a:pt x="348" y="1799"/>
                  </a:cubicBezTo>
                  <a:cubicBezTo>
                    <a:pt x="352" y="1783"/>
                    <a:pt x="352" y="1783"/>
                    <a:pt x="352" y="1783"/>
                  </a:cubicBezTo>
                  <a:cubicBezTo>
                    <a:pt x="352" y="1763"/>
                    <a:pt x="352" y="1763"/>
                    <a:pt x="352" y="1763"/>
                  </a:cubicBezTo>
                  <a:cubicBezTo>
                    <a:pt x="337" y="1752"/>
                    <a:pt x="323" y="1739"/>
                    <a:pt x="318" y="1731"/>
                  </a:cubicBezTo>
                  <a:cubicBezTo>
                    <a:pt x="313" y="1723"/>
                    <a:pt x="296" y="1665"/>
                    <a:pt x="301" y="1611"/>
                  </a:cubicBezTo>
                  <a:cubicBezTo>
                    <a:pt x="300" y="1593"/>
                    <a:pt x="298" y="1578"/>
                    <a:pt x="294" y="1563"/>
                  </a:cubicBezTo>
                  <a:cubicBezTo>
                    <a:pt x="311" y="1539"/>
                    <a:pt x="370" y="1502"/>
                    <a:pt x="420" y="1502"/>
                  </a:cubicBezTo>
                  <a:cubicBezTo>
                    <a:pt x="438" y="1502"/>
                    <a:pt x="454" y="1507"/>
                    <a:pt x="468" y="1518"/>
                  </a:cubicBezTo>
                  <a:cubicBezTo>
                    <a:pt x="521" y="1531"/>
                    <a:pt x="507" y="1645"/>
                    <a:pt x="499" y="1673"/>
                  </a:cubicBezTo>
                  <a:cubicBezTo>
                    <a:pt x="499" y="1676"/>
                    <a:pt x="498" y="1678"/>
                    <a:pt x="498" y="1681"/>
                  </a:cubicBezTo>
                  <a:cubicBezTo>
                    <a:pt x="498" y="1683"/>
                    <a:pt x="498" y="1684"/>
                    <a:pt x="497" y="1686"/>
                  </a:cubicBezTo>
                  <a:cubicBezTo>
                    <a:pt x="497" y="1686"/>
                    <a:pt x="496" y="1687"/>
                    <a:pt x="496" y="1688"/>
                  </a:cubicBezTo>
                  <a:cubicBezTo>
                    <a:pt x="496" y="1688"/>
                    <a:pt x="496" y="1688"/>
                    <a:pt x="496" y="1688"/>
                  </a:cubicBezTo>
                  <a:cubicBezTo>
                    <a:pt x="495" y="1688"/>
                    <a:pt x="494" y="1688"/>
                    <a:pt x="494" y="1687"/>
                  </a:cubicBezTo>
                  <a:cubicBezTo>
                    <a:pt x="489" y="1710"/>
                    <a:pt x="483" y="1727"/>
                    <a:pt x="481" y="1731"/>
                  </a:cubicBezTo>
                  <a:cubicBezTo>
                    <a:pt x="476" y="1739"/>
                    <a:pt x="463" y="1752"/>
                    <a:pt x="448" y="1763"/>
                  </a:cubicBezTo>
                  <a:cubicBezTo>
                    <a:pt x="448" y="1768"/>
                    <a:pt x="448" y="1768"/>
                    <a:pt x="448" y="1768"/>
                  </a:cubicBezTo>
                  <a:cubicBezTo>
                    <a:pt x="448" y="1768"/>
                    <a:pt x="448" y="1768"/>
                    <a:pt x="448" y="1768"/>
                  </a:cubicBezTo>
                  <a:cubicBezTo>
                    <a:pt x="448" y="1782"/>
                    <a:pt x="448" y="1782"/>
                    <a:pt x="448" y="1782"/>
                  </a:cubicBezTo>
                  <a:cubicBezTo>
                    <a:pt x="448" y="1783"/>
                    <a:pt x="448" y="1783"/>
                    <a:pt x="448" y="1783"/>
                  </a:cubicBezTo>
                  <a:cubicBezTo>
                    <a:pt x="451" y="1799"/>
                    <a:pt x="451" y="1799"/>
                    <a:pt x="451" y="1799"/>
                  </a:cubicBezTo>
                  <a:cubicBezTo>
                    <a:pt x="545" y="1841"/>
                    <a:pt x="573" y="1863"/>
                    <a:pt x="584" y="1873"/>
                  </a:cubicBezTo>
                  <a:cubicBezTo>
                    <a:pt x="602" y="1888"/>
                    <a:pt x="612" y="1945"/>
                    <a:pt x="622" y="1994"/>
                  </a:cubicBezTo>
                  <a:cubicBezTo>
                    <a:pt x="1079" y="1994"/>
                    <a:pt x="1079" y="1994"/>
                    <a:pt x="1079" y="1994"/>
                  </a:cubicBezTo>
                  <a:cubicBezTo>
                    <a:pt x="1088" y="1948"/>
                    <a:pt x="1097" y="1896"/>
                    <a:pt x="1114" y="1881"/>
                  </a:cubicBezTo>
                  <a:cubicBezTo>
                    <a:pt x="1124" y="1872"/>
                    <a:pt x="1152" y="1851"/>
                    <a:pt x="1241" y="1811"/>
                  </a:cubicBezTo>
                  <a:cubicBezTo>
                    <a:pt x="1241" y="1798"/>
                    <a:pt x="1241" y="1798"/>
                    <a:pt x="1241" y="1798"/>
                  </a:cubicBezTo>
                  <a:cubicBezTo>
                    <a:pt x="1241" y="1779"/>
                    <a:pt x="1241" y="1779"/>
                    <a:pt x="1241" y="1779"/>
                  </a:cubicBezTo>
                  <a:cubicBezTo>
                    <a:pt x="1227" y="1768"/>
                    <a:pt x="1215" y="1756"/>
                    <a:pt x="1210" y="1749"/>
                  </a:cubicBezTo>
                  <a:cubicBezTo>
                    <a:pt x="1208" y="1745"/>
                    <a:pt x="1203" y="1731"/>
                    <a:pt x="1199" y="1713"/>
                  </a:cubicBezTo>
                  <a:cubicBezTo>
                    <a:pt x="1194" y="1709"/>
                    <a:pt x="1189" y="1703"/>
                    <a:pt x="1187" y="1694"/>
                  </a:cubicBezTo>
                  <a:cubicBezTo>
                    <a:pt x="1182" y="1682"/>
                    <a:pt x="1185" y="1669"/>
                    <a:pt x="1191" y="1666"/>
                  </a:cubicBezTo>
                  <a:cubicBezTo>
                    <a:pt x="1188" y="1631"/>
                    <a:pt x="1188" y="1593"/>
                    <a:pt x="1208" y="1566"/>
                  </a:cubicBezTo>
                  <a:cubicBezTo>
                    <a:pt x="1221" y="1547"/>
                    <a:pt x="1255" y="1531"/>
                    <a:pt x="1289" y="1531"/>
                  </a:cubicBezTo>
                  <a:cubicBezTo>
                    <a:pt x="1310" y="1531"/>
                    <a:pt x="1330" y="1537"/>
                    <a:pt x="1348" y="1550"/>
                  </a:cubicBezTo>
                  <a:cubicBezTo>
                    <a:pt x="1397" y="1562"/>
                    <a:pt x="1384" y="1668"/>
                    <a:pt x="1377" y="1695"/>
                  </a:cubicBezTo>
                  <a:cubicBezTo>
                    <a:pt x="1377" y="1698"/>
                    <a:pt x="1376" y="1700"/>
                    <a:pt x="1376" y="1702"/>
                  </a:cubicBezTo>
                  <a:cubicBezTo>
                    <a:pt x="1376" y="1704"/>
                    <a:pt x="1376" y="1705"/>
                    <a:pt x="1375" y="1707"/>
                  </a:cubicBezTo>
                  <a:cubicBezTo>
                    <a:pt x="1374" y="1708"/>
                    <a:pt x="1374" y="1708"/>
                    <a:pt x="1374" y="1708"/>
                  </a:cubicBezTo>
                  <a:cubicBezTo>
                    <a:pt x="1374" y="1708"/>
                    <a:pt x="1374" y="1709"/>
                    <a:pt x="1374" y="1709"/>
                  </a:cubicBezTo>
                  <a:cubicBezTo>
                    <a:pt x="1374" y="1709"/>
                    <a:pt x="1374" y="1709"/>
                    <a:pt x="1374" y="1709"/>
                  </a:cubicBezTo>
                  <a:cubicBezTo>
                    <a:pt x="1369" y="1729"/>
                    <a:pt x="1364" y="1745"/>
                    <a:pt x="1362" y="1749"/>
                  </a:cubicBezTo>
                  <a:cubicBezTo>
                    <a:pt x="1357" y="1756"/>
                    <a:pt x="1345" y="1768"/>
                    <a:pt x="1331" y="1779"/>
                  </a:cubicBezTo>
                  <a:cubicBezTo>
                    <a:pt x="1331" y="1784"/>
                    <a:pt x="1331" y="1784"/>
                    <a:pt x="1331" y="1784"/>
                  </a:cubicBezTo>
                  <a:cubicBezTo>
                    <a:pt x="1331" y="1784"/>
                    <a:pt x="1331" y="1784"/>
                    <a:pt x="1331" y="1784"/>
                  </a:cubicBezTo>
                  <a:cubicBezTo>
                    <a:pt x="1331" y="1798"/>
                    <a:pt x="1331" y="1798"/>
                    <a:pt x="1331" y="1798"/>
                  </a:cubicBezTo>
                  <a:cubicBezTo>
                    <a:pt x="1331" y="1811"/>
                    <a:pt x="1331" y="1811"/>
                    <a:pt x="1331" y="1811"/>
                  </a:cubicBezTo>
                  <a:cubicBezTo>
                    <a:pt x="1421" y="1851"/>
                    <a:pt x="1447" y="1872"/>
                    <a:pt x="1458" y="1881"/>
                  </a:cubicBezTo>
                  <a:cubicBezTo>
                    <a:pt x="1474" y="1896"/>
                    <a:pt x="1484" y="1948"/>
                    <a:pt x="1493" y="1994"/>
                  </a:cubicBezTo>
                  <a:cubicBezTo>
                    <a:pt x="1517" y="1994"/>
                    <a:pt x="1517" y="1994"/>
                    <a:pt x="1517" y="1994"/>
                  </a:cubicBezTo>
                  <a:cubicBezTo>
                    <a:pt x="1518" y="1957"/>
                    <a:pt x="1521" y="1906"/>
                    <a:pt x="1563" y="1897"/>
                  </a:cubicBezTo>
                  <a:cubicBezTo>
                    <a:pt x="1583" y="1892"/>
                    <a:pt x="1606" y="1887"/>
                    <a:pt x="1627" y="1878"/>
                  </a:cubicBezTo>
                  <a:cubicBezTo>
                    <a:pt x="1602" y="1857"/>
                    <a:pt x="1602" y="1830"/>
                    <a:pt x="1618" y="1819"/>
                  </a:cubicBezTo>
                  <a:cubicBezTo>
                    <a:pt x="1628" y="1812"/>
                    <a:pt x="1631" y="1799"/>
                    <a:pt x="1621" y="1788"/>
                  </a:cubicBezTo>
                  <a:cubicBezTo>
                    <a:pt x="1611" y="1777"/>
                    <a:pt x="1587" y="1735"/>
                    <a:pt x="1609" y="1701"/>
                  </a:cubicBezTo>
                  <a:cubicBezTo>
                    <a:pt x="1613" y="1696"/>
                    <a:pt x="1615" y="1690"/>
                    <a:pt x="1617" y="1683"/>
                  </a:cubicBezTo>
                  <a:cubicBezTo>
                    <a:pt x="1616" y="1670"/>
                    <a:pt x="1619" y="1656"/>
                    <a:pt x="1622" y="1643"/>
                  </a:cubicBezTo>
                  <a:cubicBezTo>
                    <a:pt x="1623" y="1639"/>
                    <a:pt x="1625" y="1635"/>
                    <a:pt x="1626" y="1631"/>
                  </a:cubicBezTo>
                  <a:cubicBezTo>
                    <a:pt x="1633" y="1597"/>
                    <a:pt x="1647" y="1566"/>
                    <a:pt x="1690" y="1566"/>
                  </a:cubicBezTo>
                  <a:cubicBezTo>
                    <a:pt x="1690" y="1566"/>
                    <a:pt x="1690" y="1566"/>
                    <a:pt x="1690" y="1566"/>
                  </a:cubicBezTo>
                  <a:cubicBezTo>
                    <a:pt x="1695" y="1558"/>
                    <a:pt x="1715" y="1550"/>
                    <a:pt x="1738" y="1550"/>
                  </a:cubicBezTo>
                  <a:cubicBezTo>
                    <a:pt x="1766" y="1550"/>
                    <a:pt x="1799" y="1561"/>
                    <a:pt x="1818" y="1596"/>
                  </a:cubicBezTo>
                  <a:cubicBezTo>
                    <a:pt x="1852" y="1661"/>
                    <a:pt x="1835" y="1683"/>
                    <a:pt x="1853" y="1706"/>
                  </a:cubicBezTo>
                  <a:cubicBezTo>
                    <a:pt x="1872" y="1729"/>
                    <a:pt x="1854" y="1781"/>
                    <a:pt x="1841" y="1786"/>
                  </a:cubicBezTo>
                  <a:cubicBezTo>
                    <a:pt x="1828" y="1790"/>
                    <a:pt x="1834" y="1808"/>
                    <a:pt x="1840" y="1816"/>
                  </a:cubicBezTo>
                  <a:cubicBezTo>
                    <a:pt x="1854" y="1834"/>
                    <a:pt x="1850" y="1857"/>
                    <a:pt x="1828" y="1876"/>
                  </a:cubicBezTo>
                  <a:cubicBezTo>
                    <a:pt x="1850" y="1886"/>
                    <a:pt x="1874" y="1892"/>
                    <a:pt x="1896" y="1897"/>
                  </a:cubicBezTo>
                  <a:cubicBezTo>
                    <a:pt x="1938" y="1907"/>
                    <a:pt x="1941" y="1957"/>
                    <a:pt x="1941" y="1994"/>
                  </a:cubicBezTo>
                  <a:cubicBezTo>
                    <a:pt x="1974" y="1994"/>
                    <a:pt x="1974" y="1994"/>
                    <a:pt x="1974" y="1994"/>
                  </a:cubicBezTo>
                  <a:cubicBezTo>
                    <a:pt x="1983" y="1950"/>
                    <a:pt x="1992" y="1900"/>
                    <a:pt x="2007" y="1886"/>
                  </a:cubicBezTo>
                  <a:cubicBezTo>
                    <a:pt x="2017" y="1877"/>
                    <a:pt x="2043" y="1857"/>
                    <a:pt x="2126" y="1821"/>
                  </a:cubicBezTo>
                  <a:cubicBezTo>
                    <a:pt x="2126" y="1821"/>
                    <a:pt x="2126" y="1821"/>
                    <a:pt x="2126" y="1821"/>
                  </a:cubicBezTo>
                  <a:cubicBezTo>
                    <a:pt x="2129" y="1806"/>
                    <a:pt x="2129" y="1806"/>
                    <a:pt x="2129" y="1806"/>
                  </a:cubicBezTo>
                  <a:cubicBezTo>
                    <a:pt x="2129" y="1790"/>
                    <a:pt x="2129" y="1790"/>
                    <a:pt x="2129" y="1790"/>
                  </a:cubicBezTo>
                  <a:cubicBezTo>
                    <a:pt x="2117" y="1780"/>
                    <a:pt x="2105" y="1769"/>
                    <a:pt x="2099" y="1761"/>
                  </a:cubicBezTo>
                  <a:cubicBezTo>
                    <a:pt x="2091" y="1749"/>
                    <a:pt x="2088" y="1736"/>
                    <a:pt x="2084" y="1715"/>
                  </a:cubicBezTo>
                  <a:cubicBezTo>
                    <a:pt x="2084" y="1715"/>
                    <a:pt x="2084" y="1712"/>
                    <a:pt x="2084" y="1709"/>
                  </a:cubicBezTo>
                  <a:cubicBezTo>
                    <a:pt x="2084" y="1708"/>
                    <a:pt x="2084" y="1708"/>
                    <a:pt x="2084" y="1708"/>
                  </a:cubicBezTo>
                  <a:cubicBezTo>
                    <a:pt x="2083" y="1706"/>
                    <a:pt x="2083" y="1705"/>
                    <a:pt x="2083" y="1703"/>
                  </a:cubicBezTo>
                  <a:cubicBezTo>
                    <a:pt x="2083" y="1701"/>
                    <a:pt x="2082" y="1699"/>
                    <a:pt x="2082" y="1697"/>
                  </a:cubicBezTo>
                  <a:cubicBezTo>
                    <a:pt x="2075" y="1671"/>
                    <a:pt x="2062" y="1569"/>
                    <a:pt x="2111" y="1558"/>
                  </a:cubicBezTo>
                  <a:cubicBezTo>
                    <a:pt x="2123" y="1548"/>
                    <a:pt x="2138" y="1543"/>
                    <a:pt x="2154" y="1543"/>
                  </a:cubicBezTo>
                  <a:cubicBezTo>
                    <a:pt x="2200" y="1543"/>
                    <a:pt x="2254" y="1577"/>
                    <a:pt x="2269" y="1598"/>
                  </a:cubicBezTo>
                  <a:cubicBezTo>
                    <a:pt x="2263" y="1621"/>
                    <a:pt x="2264" y="1649"/>
                    <a:pt x="2262" y="1679"/>
                  </a:cubicBezTo>
                  <a:cubicBezTo>
                    <a:pt x="2269" y="1682"/>
                    <a:pt x="2271" y="1695"/>
                    <a:pt x="2267" y="1707"/>
                  </a:cubicBezTo>
                  <a:cubicBezTo>
                    <a:pt x="2265" y="1714"/>
                    <a:pt x="2261" y="1720"/>
                    <a:pt x="2257" y="1723"/>
                  </a:cubicBezTo>
                  <a:cubicBezTo>
                    <a:pt x="2254" y="1738"/>
                    <a:pt x="2251" y="1749"/>
                    <a:pt x="2246" y="1758"/>
                  </a:cubicBezTo>
                  <a:cubicBezTo>
                    <a:pt x="2245" y="1759"/>
                    <a:pt x="2245" y="1759"/>
                    <a:pt x="2245" y="1759"/>
                  </a:cubicBezTo>
                  <a:cubicBezTo>
                    <a:pt x="2243" y="1762"/>
                    <a:pt x="2240" y="1766"/>
                    <a:pt x="2236" y="1770"/>
                  </a:cubicBezTo>
                  <a:cubicBezTo>
                    <a:pt x="2230" y="1776"/>
                    <a:pt x="2223" y="1783"/>
                    <a:pt x="2215" y="1788"/>
                  </a:cubicBezTo>
                  <a:cubicBezTo>
                    <a:pt x="2215" y="1793"/>
                    <a:pt x="2215" y="1793"/>
                    <a:pt x="2215" y="1793"/>
                  </a:cubicBezTo>
                  <a:cubicBezTo>
                    <a:pt x="2215" y="1793"/>
                    <a:pt x="2215" y="1793"/>
                    <a:pt x="2215" y="1793"/>
                  </a:cubicBezTo>
                  <a:cubicBezTo>
                    <a:pt x="2215" y="1805"/>
                    <a:pt x="2215" y="1805"/>
                    <a:pt x="2215" y="1805"/>
                  </a:cubicBezTo>
                  <a:cubicBezTo>
                    <a:pt x="2215" y="1806"/>
                    <a:pt x="2215" y="1806"/>
                    <a:pt x="2215" y="1806"/>
                  </a:cubicBezTo>
                  <a:cubicBezTo>
                    <a:pt x="2218" y="1820"/>
                    <a:pt x="2218" y="1820"/>
                    <a:pt x="2218" y="1820"/>
                  </a:cubicBezTo>
                  <a:cubicBezTo>
                    <a:pt x="2302" y="1858"/>
                    <a:pt x="2327" y="1877"/>
                    <a:pt x="2337" y="1886"/>
                  </a:cubicBezTo>
                  <a:cubicBezTo>
                    <a:pt x="2346" y="1894"/>
                    <a:pt x="2353" y="1914"/>
                    <a:pt x="2358" y="1937"/>
                  </a:cubicBezTo>
                  <a:cubicBezTo>
                    <a:pt x="3171" y="0"/>
                    <a:pt x="3171" y="0"/>
                    <a:pt x="3171" y="0"/>
                  </a:cubicBezTo>
                </a:path>
              </a:pathLst>
            </a:custGeom>
            <a:solidFill>
              <a:srgbClr val="1B3F6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55" name="Freeform 2576"/>
            <p:cNvSpPr>
              <a:spLocks noEditPoints="1"/>
            </p:cNvSpPr>
            <p:nvPr/>
          </p:nvSpPr>
          <p:spPr bwMode="auto">
            <a:xfrm>
              <a:off x="1357" y="203"/>
              <a:ext cx="99" cy="86"/>
            </a:xfrm>
            <a:custGeom>
              <a:gdLst>
                <a:gd fmla="*/ 23 w 46" name="T0"/>
                <a:gd fmla="*/ 40 h 40" name="T1"/>
                <a:gd fmla="*/ 15 w 46" name="T2"/>
                <a:gd fmla="*/ 38 h 40" name="T3"/>
                <a:gd fmla="*/ 4 w 46" name="T4"/>
                <a:gd fmla="*/ 12 h 40" name="T5"/>
                <a:gd fmla="*/ 23 w 46" name="T6"/>
                <a:gd fmla="*/ 0 h 40" name="T7"/>
                <a:gd fmla="*/ 31 w 46" name="T8"/>
                <a:gd fmla="*/ 1 h 40" name="T9"/>
                <a:gd fmla="*/ 41 w 46" name="T10"/>
                <a:gd fmla="*/ 28 h 40" name="T11"/>
                <a:gd fmla="*/ 23 w 46" name="T12"/>
                <a:gd fmla="*/ 40 h 40" name="T13"/>
                <a:gd fmla="*/ 23 w 46" name="T14"/>
                <a:gd fmla="*/ 0 h 40" name="T15"/>
                <a:gd fmla="*/ 4 w 46" name="T16"/>
                <a:gd fmla="*/ 12 h 40" name="T17"/>
                <a:gd fmla="*/ 15 w 46" name="T18"/>
                <a:gd fmla="*/ 39 h 40" name="T19"/>
                <a:gd fmla="*/ 23 w 46" name="T20"/>
                <a:gd fmla="*/ 40 h 40" name="T21"/>
                <a:gd fmla="*/ 42 w 46" name="T22"/>
                <a:gd fmla="*/ 28 h 40" name="T23"/>
                <a:gd fmla="*/ 31 w 46" name="T24"/>
                <a:gd fmla="*/ 1 h 40" name="T25"/>
                <a:gd fmla="*/ 23 w 46" name="T26"/>
                <a:gd fmla="*/ 0 h 40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40" w="46">
                  <a:moveTo>
                    <a:pt x="23" y="40"/>
                  </a:moveTo>
                  <a:cubicBezTo>
                    <a:pt x="20" y="40"/>
                    <a:pt x="18" y="40"/>
                    <a:pt x="15" y="38"/>
                  </a:cubicBezTo>
                  <a:cubicBezTo>
                    <a:pt x="5" y="34"/>
                    <a:pt x="0" y="22"/>
                    <a:pt x="4" y="12"/>
                  </a:cubicBezTo>
                  <a:cubicBezTo>
                    <a:pt x="8" y="5"/>
                    <a:pt x="15" y="0"/>
                    <a:pt x="23" y="0"/>
                  </a:cubicBezTo>
                  <a:cubicBezTo>
                    <a:pt x="25" y="0"/>
                    <a:pt x="28" y="0"/>
                    <a:pt x="31" y="1"/>
                  </a:cubicBezTo>
                  <a:cubicBezTo>
                    <a:pt x="41" y="6"/>
                    <a:pt x="46" y="17"/>
                    <a:pt x="41" y="28"/>
                  </a:cubicBezTo>
                  <a:cubicBezTo>
                    <a:pt x="38" y="35"/>
                    <a:pt x="31" y="40"/>
                    <a:pt x="23" y="40"/>
                  </a:cubicBezTo>
                  <a:moveTo>
                    <a:pt x="23" y="0"/>
                  </a:moveTo>
                  <a:cubicBezTo>
                    <a:pt x="15" y="0"/>
                    <a:pt x="7" y="4"/>
                    <a:pt x="4" y="12"/>
                  </a:cubicBezTo>
                  <a:cubicBezTo>
                    <a:pt x="0" y="23"/>
                    <a:pt x="5" y="34"/>
                    <a:pt x="15" y="39"/>
                  </a:cubicBezTo>
                  <a:cubicBezTo>
                    <a:pt x="18" y="40"/>
                    <a:pt x="20" y="40"/>
                    <a:pt x="23" y="40"/>
                  </a:cubicBezTo>
                  <a:cubicBezTo>
                    <a:pt x="31" y="40"/>
                    <a:pt x="38" y="35"/>
                    <a:pt x="42" y="28"/>
                  </a:cubicBezTo>
                  <a:cubicBezTo>
                    <a:pt x="46" y="17"/>
                    <a:pt x="41" y="6"/>
                    <a:pt x="31" y="1"/>
                  </a:cubicBezTo>
                  <a:cubicBezTo>
                    <a:pt x="28" y="0"/>
                    <a:pt x="25" y="0"/>
                    <a:pt x="23" y="0"/>
                  </a:cubicBezTo>
                </a:path>
              </a:pathLst>
            </a:custGeom>
            <a:solidFill>
              <a:srgbClr val="535D6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56" name="Freeform 2577"/>
            <p:cNvSpPr>
              <a:spLocks noEditPoints="1"/>
            </p:cNvSpPr>
            <p:nvPr/>
          </p:nvSpPr>
          <p:spPr bwMode="auto">
            <a:xfrm>
              <a:off x="1357" y="203"/>
              <a:ext cx="99" cy="86"/>
            </a:xfrm>
            <a:custGeom>
              <a:gdLst>
                <a:gd fmla="*/ 23 w 46" name="T0"/>
                <a:gd fmla="*/ 40 h 40" name="T1"/>
                <a:gd fmla="*/ 15 w 46" name="T2"/>
                <a:gd fmla="*/ 38 h 40" name="T3"/>
                <a:gd fmla="*/ 4 w 46" name="T4"/>
                <a:gd fmla="*/ 12 h 40" name="T5"/>
                <a:gd fmla="*/ 23 w 46" name="T6"/>
                <a:gd fmla="*/ 0 h 40" name="T7"/>
                <a:gd fmla="*/ 30 w 46" name="T8"/>
                <a:gd fmla="*/ 2 h 40" name="T9"/>
                <a:gd fmla="*/ 41 w 46" name="T10"/>
                <a:gd fmla="*/ 28 h 40" name="T11"/>
                <a:gd fmla="*/ 23 w 46" name="T12"/>
                <a:gd fmla="*/ 40 h 40" name="T13"/>
                <a:gd fmla="*/ 23 w 46" name="T14"/>
                <a:gd fmla="*/ 0 h 40" name="T15"/>
                <a:gd fmla="*/ 4 w 46" name="T16"/>
                <a:gd fmla="*/ 12 h 40" name="T17"/>
                <a:gd fmla="*/ 15 w 46" name="T18"/>
                <a:gd fmla="*/ 38 h 40" name="T19"/>
                <a:gd fmla="*/ 23 w 46" name="T20"/>
                <a:gd fmla="*/ 40 h 40" name="T21"/>
                <a:gd fmla="*/ 41 w 46" name="T22"/>
                <a:gd fmla="*/ 28 h 40" name="T23"/>
                <a:gd fmla="*/ 31 w 46" name="T24"/>
                <a:gd fmla="*/ 1 h 40" name="T25"/>
                <a:gd fmla="*/ 23 w 46" name="T26"/>
                <a:gd fmla="*/ 0 h 40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40" w="46">
                  <a:moveTo>
                    <a:pt x="23" y="40"/>
                  </a:moveTo>
                  <a:cubicBezTo>
                    <a:pt x="20" y="40"/>
                    <a:pt x="18" y="39"/>
                    <a:pt x="15" y="38"/>
                  </a:cubicBezTo>
                  <a:cubicBezTo>
                    <a:pt x="5" y="34"/>
                    <a:pt x="0" y="22"/>
                    <a:pt x="4" y="12"/>
                  </a:cubicBezTo>
                  <a:cubicBezTo>
                    <a:pt x="8" y="5"/>
                    <a:pt x="15" y="0"/>
                    <a:pt x="23" y="0"/>
                  </a:cubicBezTo>
                  <a:cubicBezTo>
                    <a:pt x="25" y="0"/>
                    <a:pt x="28" y="1"/>
                    <a:pt x="30" y="2"/>
                  </a:cubicBezTo>
                  <a:cubicBezTo>
                    <a:pt x="41" y="6"/>
                    <a:pt x="45" y="17"/>
                    <a:pt x="41" y="28"/>
                  </a:cubicBezTo>
                  <a:cubicBezTo>
                    <a:pt x="38" y="35"/>
                    <a:pt x="31" y="40"/>
                    <a:pt x="23" y="40"/>
                  </a:cubicBezTo>
                  <a:moveTo>
                    <a:pt x="23" y="0"/>
                  </a:moveTo>
                  <a:cubicBezTo>
                    <a:pt x="15" y="0"/>
                    <a:pt x="8" y="5"/>
                    <a:pt x="4" y="12"/>
                  </a:cubicBezTo>
                  <a:cubicBezTo>
                    <a:pt x="0" y="22"/>
                    <a:pt x="5" y="34"/>
                    <a:pt x="15" y="38"/>
                  </a:cubicBezTo>
                  <a:cubicBezTo>
                    <a:pt x="18" y="40"/>
                    <a:pt x="20" y="40"/>
                    <a:pt x="23" y="40"/>
                  </a:cubicBezTo>
                  <a:cubicBezTo>
                    <a:pt x="31" y="40"/>
                    <a:pt x="38" y="35"/>
                    <a:pt x="41" y="28"/>
                  </a:cubicBezTo>
                  <a:cubicBezTo>
                    <a:pt x="46" y="17"/>
                    <a:pt x="41" y="6"/>
                    <a:pt x="31" y="1"/>
                  </a:cubicBezTo>
                  <a:cubicBezTo>
                    <a:pt x="28" y="0"/>
                    <a:pt x="25" y="0"/>
                    <a:pt x="23" y="0"/>
                  </a:cubicBezTo>
                </a:path>
              </a:pathLst>
            </a:custGeom>
            <a:solidFill>
              <a:srgbClr val="57617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57" name="Freeform 2578"/>
            <p:cNvSpPr>
              <a:spLocks noEditPoints="1"/>
            </p:cNvSpPr>
            <p:nvPr/>
          </p:nvSpPr>
          <p:spPr bwMode="auto">
            <a:xfrm>
              <a:off x="1357" y="203"/>
              <a:ext cx="97" cy="86"/>
            </a:xfrm>
            <a:custGeom>
              <a:gdLst>
                <a:gd fmla="*/ 23 w 45" name="T0"/>
                <a:gd fmla="*/ 40 h 40" name="T1"/>
                <a:gd fmla="*/ 15 w 45" name="T2"/>
                <a:gd fmla="*/ 38 h 40" name="T3"/>
                <a:gd fmla="*/ 5 w 45" name="T4"/>
                <a:gd fmla="*/ 12 h 40" name="T5"/>
                <a:gd fmla="*/ 23 w 45" name="T6"/>
                <a:gd fmla="*/ 0 h 40" name="T7"/>
                <a:gd fmla="*/ 30 w 45" name="T8"/>
                <a:gd fmla="*/ 2 h 40" name="T9"/>
                <a:gd fmla="*/ 41 w 45" name="T10"/>
                <a:gd fmla="*/ 27 h 40" name="T11"/>
                <a:gd fmla="*/ 23 w 45" name="T12"/>
                <a:gd fmla="*/ 40 h 40" name="T13"/>
                <a:gd fmla="*/ 23 w 45" name="T14"/>
                <a:gd fmla="*/ 0 h 40" name="T15"/>
                <a:gd fmla="*/ 4 w 45" name="T16"/>
                <a:gd fmla="*/ 12 h 40" name="T17"/>
                <a:gd fmla="*/ 15 w 45" name="T18"/>
                <a:gd fmla="*/ 38 h 40" name="T19"/>
                <a:gd fmla="*/ 23 w 45" name="T20"/>
                <a:gd fmla="*/ 40 h 40" name="T21"/>
                <a:gd fmla="*/ 41 w 45" name="T22"/>
                <a:gd fmla="*/ 28 h 40" name="T23"/>
                <a:gd fmla="*/ 30 w 45" name="T24"/>
                <a:gd fmla="*/ 2 h 40" name="T25"/>
                <a:gd fmla="*/ 23 w 45" name="T26"/>
                <a:gd fmla="*/ 0 h 40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40" w="45">
                  <a:moveTo>
                    <a:pt x="23" y="40"/>
                  </a:moveTo>
                  <a:cubicBezTo>
                    <a:pt x="20" y="40"/>
                    <a:pt x="18" y="39"/>
                    <a:pt x="15" y="38"/>
                  </a:cubicBezTo>
                  <a:cubicBezTo>
                    <a:pt x="5" y="34"/>
                    <a:pt x="0" y="22"/>
                    <a:pt x="5" y="12"/>
                  </a:cubicBezTo>
                  <a:cubicBezTo>
                    <a:pt x="8" y="5"/>
                    <a:pt x="15" y="0"/>
                    <a:pt x="23" y="0"/>
                  </a:cubicBezTo>
                  <a:cubicBezTo>
                    <a:pt x="25" y="0"/>
                    <a:pt x="28" y="1"/>
                    <a:pt x="30" y="2"/>
                  </a:cubicBezTo>
                  <a:cubicBezTo>
                    <a:pt x="40" y="6"/>
                    <a:pt x="45" y="17"/>
                    <a:pt x="41" y="27"/>
                  </a:cubicBezTo>
                  <a:cubicBezTo>
                    <a:pt x="38" y="35"/>
                    <a:pt x="31" y="40"/>
                    <a:pt x="23" y="40"/>
                  </a:cubicBezTo>
                  <a:moveTo>
                    <a:pt x="23" y="0"/>
                  </a:moveTo>
                  <a:cubicBezTo>
                    <a:pt x="15" y="0"/>
                    <a:pt x="8" y="5"/>
                    <a:pt x="4" y="12"/>
                  </a:cubicBezTo>
                  <a:cubicBezTo>
                    <a:pt x="0" y="22"/>
                    <a:pt x="5" y="34"/>
                    <a:pt x="15" y="38"/>
                  </a:cubicBezTo>
                  <a:cubicBezTo>
                    <a:pt x="18" y="39"/>
                    <a:pt x="20" y="40"/>
                    <a:pt x="23" y="40"/>
                  </a:cubicBezTo>
                  <a:cubicBezTo>
                    <a:pt x="31" y="40"/>
                    <a:pt x="38" y="35"/>
                    <a:pt x="41" y="28"/>
                  </a:cubicBezTo>
                  <a:cubicBezTo>
                    <a:pt x="45" y="17"/>
                    <a:pt x="41" y="6"/>
                    <a:pt x="30" y="2"/>
                  </a:cubicBezTo>
                  <a:cubicBezTo>
                    <a:pt x="28" y="1"/>
                    <a:pt x="25" y="0"/>
                    <a:pt x="23" y="0"/>
                  </a:cubicBezTo>
                </a:path>
              </a:pathLst>
            </a:custGeom>
            <a:solidFill>
              <a:srgbClr val="5A647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58" name="Freeform 2579"/>
            <p:cNvSpPr>
              <a:spLocks noEditPoints="1"/>
            </p:cNvSpPr>
            <p:nvPr/>
          </p:nvSpPr>
          <p:spPr bwMode="auto">
            <a:xfrm>
              <a:off x="1357" y="203"/>
              <a:ext cx="97" cy="86"/>
            </a:xfrm>
            <a:custGeom>
              <a:gdLst>
                <a:gd fmla="*/ 23 w 45" name="T0"/>
                <a:gd fmla="*/ 39 h 40" name="T1"/>
                <a:gd fmla="*/ 15 w 45" name="T2"/>
                <a:gd fmla="*/ 38 h 40" name="T3"/>
                <a:gd fmla="*/ 5 w 45" name="T4"/>
                <a:gd fmla="*/ 12 h 40" name="T5"/>
                <a:gd fmla="*/ 23 w 45" name="T6"/>
                <a:gd fmla="*/ 0 h 40" name="T7"/>
                <a:gd fmla="*/ 30 w 45" name="T8"/>
                <a:gd fmla="*/ 2 h 40" name="T9"/>
                <a:gd fmla="*/ 41 w 45" name="T10"/>
                <a:gd fmla="*/ 27 h 40" name="T11"/>
                <a:gd fmla="*/ 23 w 45" name="T12"/>
                <a:gd fmla="*/ 39 h 40" name="T13"/>
                <a:gd fmla="*/ 23 w 45" name="T14"/>
                <a:gd fmla="*/ 0 h 40" name="T15"/>
                <a:gd fmla="*/ 5 w 45" name="T16"/>
                <a:gd fmla="*/ 12 h 40" name="T17"/>
                <a:gd fmla="*/ 15 w 45" name="T18"/>
                <a:gd fmla="*/ 38 h 40" name="T19"/>
                <a:gd fmla="*/ 23 w 45" name="T20"/>
                <a:gd fmla="*/ 40 h 40" name="T21"/>
                <a:gd fmla="*/ 41 w 45" name="T22"/>
                <a:gd fmla="*/ 27 h 40" name="T23"/>
                <a:gd fmla="*/ 30 w 45" name="T24"/>
                <a:gd fmla="*/ 2 h 40" name="T25"/>
                <a:gd fmla="*/ 23 w 45" name="T26"/>
                <a:gd fmla="*/ 0 h 40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40" w="45">
                  <a:moveTo>
                    <a:pt x="23" y="39"/>
                  </a:moveTo>
                  <a:cubicBezTo>
                    <a:pt x="20" y="39"/>
                    <a:pt x="18" y="39"/>
                    <a:pt x="15" y="38"/>
                  </a:cubicBezTo>
                  <a:cubicBezTo>
                    <a:pt x="5" y="34"/>
                    <a:pt x="1" y="22"/>
                    <a:pt x="5" y="12"/>
                  </a:cubicBezTo>
                  <a:cubicBezTo>
                    <a:pt x="8" y="5"/>
                    <a:pt x="15" y="0"/>
                    <a:pt x="23" y="0"/>
                  </a:cubicBezTo>
                  <a:cubicBezTo>
                    <a:pt x="25" y="0"/>
                    <a:pt x="28" y="1"/>
                    <a:pt x="30" y="2"/>
                  </a:cubicBezTo>
                  <a:cubicBezTo>
                    <a:pt x="40" y="6"/>
                    <a:pt x="45" y="17"/>
                    <a:pt x="41" y="27"/>
                  </a:cubicBezTo>
                  <a:cubicBezTo>
                    <a:pt x="38" y="35"/>
                    <a:pt x="30" y="39"/>
                    <a:pt x="23" y="39"/>
                  </a:cubicBezTo>
                  <a:moveTo>
                    <a:pt x="23" y="0"/>
                  </a:moveTo>
                  <a:cubicBezTo>
                    <a:pt x="15" y="0"/>
                    <a:pt x="8" y="5"/>
                    <a:pt x="5" y="12"/>
                  </a:cubicBezTo>
                  <a:cubicBezTo>
                    <a:pt x="0" y="22"/>
                    <a:pt x="5" y="34"/>
                    <a:pt x="15" y="38"/>
                  </a:cubicBezTo>
                  <a:cubicBezTo>
                    <a:pt x="18" y="39"/>
                    <a:pt x="20" y="40"/>
                    <a:pt x="23" y="40"/>
                  </a:cubicBezTo>
                  <a:cubicBezTo>
                    <a:pt x="31" y="40"/>
                    <a:pt x="38" y="35"/>
                    <a:pt x="41" y="27"/>
                  </a:cubicBezTo>
                  <a:cubicBezTo>
                    <a:pt x="45" y="17"/>
                    <a:pt x="40" y="6"/>
                    <a:pt x="30" y="2"/>
                  </a:cubicBezTo>
                  <a:cubicBezTo>
                    <a:pt x="28" y="1"/>
                    <a:pt x="25" y="0"/>
                    <a:pt x="23" y="0"/>
                  </a:cubicBezTo>
                </a:path>
              </a:pathLst>
            </a:custGeom>
            <a:solidFill>
              <a:srgbClr val="5F677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59" name="Freeform 2580"/>
            <p:cNvSpPr>
              <a:spLocks noEditPoints="1"/>
            </p:cNvSpPr>
            <p:nvPr/>
          </p:nvSpPr>
          <p:spPr bwMode="auto">
            <a:xfrm>
              <a:off x="1359" y="203"/>
              <a:ext cx="95" cy="84"/>
            </a:xfrm>
            <a:custGeom>
              <a:gdLst>
                <a:gd fmla="*/ 22 w 44" name="T0"/>
                <a:gd fmla="*/ 39 h 39" name="T1"/>
                <a:gd fmla="*/ 14 w 44" name="T2"/>
                <a:gd fmla="*/ 38 h 39" name="T3"/>
                <a:gd fmla="*/ 4 w 44" name="T4"/>
                <a:gd fmla="*/ 13 h 39" name="T5"/>
                <a:gd fmla="*/ 22 w 44" name="T6"/>
                <a:gd fmla="*/ 1 h 39" name="T7"/>
                <a:gd fmla="*/ 29 w 44" name="T8"/>
                <a:gd fmla="*/ 2 h 39" name="T9"/>
                <a:gd fmla="*/ 40 w 44" name="T10"/>
                <a:gd fmla="*/ 27 h 39" name="T11"/>
                <a:gd fmla="*/ 22 w 44" name="T12"/>
                <a:gd fmla="*/ 39 h 39" name="T13"/>
                <a:gd fmla="*/ 22 w 44" name="T14"/>
                <a:gd fmla="*/ 0 h 39" name="T15"/>
                <a:gd fmla="*/ 4 w 44" name="T16"/>
                <a:gd fmla="*/ 12 h 39" name="T17"/>
                <a:gd fmla="*/ 14 w 44" name="T18"/>
                <a:gd fmla="*/ 38 h 39" name="T19"/>
                <a:gd fmla="*/ 22 w 44" name="T20"/>
                <a:gd fmla="*/ 39 h 39" name="T21"/>
                <a:gd fmla="*/ 40 w 44" name="T22"/>
                <a:gd fmla="*/ 27 h 39" name="T23"/>
                <a:gd fmla="*/ 29 w 44" name="T24"/>
                <a:gd fmla="*/ 2 h 39" name="T25"/>
                <a:gd fmla="*/ 22 w 44" name="T26"/>
                <a:gd fmla="*/ 0 h 39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9" w="44">
                  <a:moveTo>
                    <a:pt x="22" y="39"/>
                  </a:moveTo>
                  <a:cubicBezTo>
                    <a:pt x="19" y="39"/>
                    <a:pt x="17" y="39"/>
                    <a:pt x="14" y="38"/>
                  </a:cubicBezTo>
                  <a:cubicBezTo>
                    <a:pt x="5" y="34"/>
                    <a:pt x="0" y="22"/>
                    <a:pt x="4" y="13"/>
                  </a:cubicBezTo>
                  <a:cubicBezTo>
                    <a:pt x="7" y="5"/>
                    <a:pt x="14" y="1"/>
                    <a:pt x="22" y="1"/>
                  </a:cubicBezTo>
                  <a:cubicBezTo>
                    <a:pt x="24" y="1"/>
                    <a:pt x="27" y="1"/>
                    <a:pt x="29" y="2"/>
                  </a:cubicBezTo>
                  <a:cubicBezTo>
                    <a:pt x="39" y="6"/>
                    <a:pt x="44" y="17"/>
                    <a:pt x="40" y="27"/>
                  </a:cubicBezTo>
                  <a:cubicBezTo>
                    <a:pt x="37" y="35"/>
                    <a:pt x="29" y="39"/>
                    <a:pt x="22" y="39"/>
                  </a:cubicBezTo>
                  <a:moveTo>
                    <a:pt x="22" y="0"/>
                  </a:moveTo>
                  <a:cubicBezTo>
                    <a:pt x="14" y="0"/>
                    <a:pt x="7" y="5"/>
                    <a:pt x="4" y="12"/>
                  </a:cubicBezTo>
                  <a:cubicBezTo>
                    <a:pt x="0" y="22"/>
                    <a:pt x="4" y="34"/>
                    <a:pt x="14" y="38"/>
                  </a:cubicBezTo>
                  <a:cubicBezTo>
                    <a:pt x="17" y="39"/>
                    <a:pt x="19" y="39"/>
                    <a:pt x="22" y="39"/>
                  </a:cubicBezTo>
                  <a:cubicBezTo>
                    <a:pt x="29" y="39"/>
                    <a:pt x="37" y="35"/>
                    <a:pt x="40" y="27"/>
                  </a:cubicBezTo>
                  <a:cubicBezTo>
                    <a:pt x="44" y="17"/>
                    <a:pt x="39" y="6"/>
                    <a:pt x="29" y="2"/>
                  </a:cubicBezTo>
                  <a:cubicBezTo>
                    <a:pt x="27" y="1"/>
                    <a:pt x="24" y="0"/>
                    <a:pt x="22" y="0"/>
                  </a:cubicBezTo>
                </a:path>
              </a:pathLst>
            </a:custGeom>
            <a:solidFill>
              <a:srgbClr val="636A7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60" name="Freeform 2581"/>
            <p:cNvSpPr>
              <a:spLocks noEditPoints="1"/>
            </p:cNvSpPr>
            <p:nvPr/>
          </p:nvSpPr>
          <p:spPr bwMode="auto">
            <a:xfrm>
              <a:off x="1359" y="205"/>
              <a:ext cx="95" cy="82"/>
            </a:xfrm>
            <a:custGeom>
              <a:gdLst>
                <a:gd fmla="*/ 22 w 44" name="T0"/>
                <a:gd fmla="*/ 38 h 38" name="T1"/>
                <a:gd fmla="*/ 14 w 44" name="T2"/>
                <a:gd fmla="*/ 37 h 38" name="T3"/>
                <a:gd fmla="*/ 4 w 44" name="T4"/>
                <a:gd fmla="*/ 12 h 38" name="T5"/>
                <a:gd fmla="*/ 22 w 44" name="T6"/>
                <a:gd fmla="*/ 0 h 38" name="T7"/>
                <a:gd fmla="*/ 29 w 44" name="T8"/>
                <a:gd fmla="*/ 1 h 38" name="T9"/>
                <a:gd fmla="*/ 40 w 44" name="T10"/>
                <a:gd fmla="*/ 26 h 38" name="T11"/>
                <a:gd fmla="*/ 22 w 44" name="T12"/>
                <a:gd fmla="*/ 38 h 38" name="T13"/>
                <a:gd fmla="*/ 22 w 44" name="T14"/>
                <a:gd fmla="*/ 0 h 38" name="T15"/>
                <a:gd fmla="*/ 4 w 44" name="T16"/>
                <a:gd fmla="*/ 12 h 38" name="T17"/>
                <a:gd fmla="*/ 14 w 44" name="T18"/>
                <a:gd fmla="*/ 37 h 38" name="T19"/>
                <a:gd fmla="*/ 22 w 44" name="T20"/>
                <a:gd fmla="*/ 38 h 38" name="T21"/>
                <a:gd fmla="*/ 40 w 44" name="T22"/>
                <a:gd fmla="*/ 26 h 38" name="T23"/>
                <a:gd fmla="*/ 29 w 44" name="T24"/>
                <a:gd fmla="*/ 1 h 38" name="T25"/>
                <a:gd fmla="*/ 22 w 44" name="T26"/>
                <a:gd fmla="*/ 0 h 38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8" w="44">
                  <a:moveTo>
                    <a:pt x="22" y="38"/>
                  </a:moveTo>
                  <a:cubicBezTo>
                    <a:pt x="19" y="38"/>
                    <a:pt x="17" y="38"/>
                    <a:pt x="14" y="37"/>
                  </a:cubicBezTo>
                  <a:cubicBezTo>
                    <a:pt x="5" y="33"/>
                    <a:pt x="0" y="21"/>
                    <a:pt x="4" y="12"/>
                  </a:cubicBezTo>
                  <a:cubicBezTo>
                    <a:pt x="7" y="4"/>
                    <a:pt x="14" y="0"/>
                    <a:pt x="22" y="0"/>
                  </a:cubicBezTo>
                  <a:cubicBezTo>
                    <a:pt x="24" y="0"/>
                    <a:pt x="27" y="0"/>
                    <a:pt x="29" y="1"/>
                  </a:cubicBezTo>
                  <a:cubicBezTo>
                    <a:pt x="39" y="5"/>
                    <a:pt x="44" y="17"/>
                    <a:pt x="40" y="26"/>
                  </a:cubicBezTo>
                  <a:cubicBezTo>
                    <a:pt x="36" y="34"/>
                    <a:pt x="29" y="38"/>
                    <a:pt x="22" y="38"/>
                  </a:cubicBezTo>
                  <a:moveTo>
                    <a:pt x="22" y="0"/>
                  </a:moveTo>
                  <a:cubicBezTo>
                    <a:pt x="14" y="0"/>
                    <a:pt x="7" y="4"/>
                    <a:pt x="4" y="12"/>
                  </a:cubicBezTo>
                  <a:cubicBezTo>
                    <a:pt x="0" y="21"/>
                    <a:pt x="5" y="33"/>
                    <a:pt x="14" y="37"/>
                  </a:cubicBezTo>
                  <a:cubicBezTo>
                    <a:pt x="17" y="38"/>
                    <a:pt x="19" y="38"/>
                    <a:pt x="22" y="38"/>
                  </a:cubicBezTo>
                  <a:cubicBezTo>
                    <a:pt x="29" y="38"/>
                    <a:pt x="37" y="34"/>
                    <a:pt x="40" y="26"/>
                  </a:cubicBezTo>
                  <a:cubicBezTo>
                    <a:pt x="44" y="16"/>
                    <a:pt x="39" y="5"/>
                    <a:pt x="29" y="1"/>
                  </a:cubicBezTo>
                  <a:cubicBezTo>
                    <a:pt x="27" y="0"/>
                    <a:pt x="24" y="0"/>
                    <a:pt x="22" y="0"/>
                  </a:cubicBezTo>
                </a:path>
              </a:pathLst>
            </a:custGeom>
            <a:solidFill>
              <a:srgbClr val="666D7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61" name="Freeform 2582"/>
            <p:cNvSpPr>
              <a:spLocks noEditPoints="1"/>
            </p:cNvSpPr>
            <p:nvPr/>
          </p:nvSpPr>
          <p:spPr bwMode="auto">
            <a:xfrm>
              <a:off x="1359" y="205"/>
              <a:ext cx="95" cy="82"/>
            </a:xfrm>
            <a:custGeom>
              <a:gdLst>
                <a:gd fmla="*/ 22 w 44" name="T0"/>
                <a:gd fmla="*/ 38 h 38" name="T1"/>
                <a:gd fmla="*/ 15 w 44" name="T2"/>
                <a:gd fmla="*/ 36 h 38" name="T3"/>
                <a:gd fmla="*/ 4 w 44" name="T4"/>
                <a:gd fmla="*/ 12 h 38" name="T5"/>
                <a:gd fmla="*/ 22 w 44" name="T6"/>
                <a:gd fmla="*/ 0 h 38" name="T7"/>
                <a:gd fmla="*/ 29 w 44" name="T8"/>
                <a:gd fmla="*/ 1 h 38" name="T9"/>
                <a:gd fmla="*/ 39 w 44" name="T10"/>
                <a:gd fmla="*/ 26 h 38" name="T11"/>
                <a:gd fmla="*/ 22 w 44" name="T12"/>
                <a:gd fmla="*/ 38 h 38" name="T13"/>
                <a:gd fmla="*/ 22 w 44" name="T14"/>
                <a:gd fmla="*/ 0 h 38" name="T15"/>
                <a:gd fmla="*/ 4 w 44" name="T16"/>
                <a:gd fmla="*/ 12 h 38" name="T17"/>
                <a:gd fmla="*/ 14 w 44" name="T18"/>
                <a:gd fmla="*/ 37 h 38" name="T19"/>
                <a:gd fmla="*/ 22 w 44" name="T20"/>
                <a:gd fmla="*/ 38 h 38" name="T21"/>
                <a:gd fmla="*/ 40 w 44" name="T22"/>
                <a:gd fmla="*/ 26 h 38" name="T23"/>
                <a:gd fmla="*/ 29 w 44" name="T24"/>
                <a:gd fmla="*/ 1 h 38" name="T25"/>
                <a:gd fmla="*/ 22 w 44" name="T26"/>
                <a:gd fmla="*/ 0 h 38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8" w="44">
                  <a:moveTo>
                    <a:pt x="22" y="38"/>
                  </a:moveTo>
                  <a:cubicBezTo>
                    <a:pt x="19" y="38"/>
                    <a:pt x="17" y="37"/>
                    <a:pt x="15" y="36"/>
                  </a:cubicBezTo>
                  <a:cubicBezTo>
                    <a:pt x="5" y="32"/>
                    <a:pt x="0" y="21"/>
                    <a:pt x="4" y="12"/>
                  </a:cubicBezTo>
                  <a:cubicBezTo>
                    <a:pt x="7" y="4"/>
                    <a:pt x="14" y="0"/>
                    <a:pt x="22" y="0"/>
                  </a:cubicBezTo>
                  <a:cubicBezTo>
                    <a:pt x="24" y="0"/>
                    <a:pt x="27" y="0"/>
                    <a:pt x="29" y="1"/>
                  </a:cubicBezTo>
                  <a:cubicBezTo>
                    <a:pt x="39" y="5"/>
                    <a:pt x="43" y="17"/>
                    <a:pt x="39" y="26"/>
                  </a:cubicBezTo>
                  <a:cubicBezTo>
                    <a:pt x="36" y="34"/>
                    <a:pt x="29" y="38"/>
                    <a:pt x="22" y="38"/>
                  </a:cubicBezTo>
                  <a:moveTo>
                    <a:pt x="22" y="0"/>
                  </a:moveTo>
                  <a:cubicBezTo>
                    <a:pt x="14" y="0"/>
                    <a:pt x="7" y="4"/>
                    <a:pt x="4" y="12"/>
                  </a:cubicBezTo>
                  <a:cubicBezTo>
                    <a:pt x="0" y="21"/>
                    <a:pt x="5" y="33"/>
                    <a:pt x="14" y="37"/>
                  </a:cubicBezTo>
                  <a:cubicBezTo>
                    <a:pt x="17" y="38"/>
                    <a:pt x="19" y="38"/>
                    <a:pt x="22" y="38"/>
                  </a:cubicBezTo>
                  <a:cubicBezTo>
                    <a:pt x="29" y="38"/>
                    <a:pt x="36" y="34"/>
                    <a:pt x="40" y="26"/>
                  </a:cubicBezTo>
                  <a:cubicBezTo>
                    <a:pt x="44" y="17"/>
                    <a:pt x="39" y="5"/>
                    <a:pt x="29" y="1"/>
                  </a:cubicBezTo>
                  <a:cubicBezTo>
                    <a:pt x="27" y="0"/>
                    <a:pt x="24" y="0"/>
                    <a:pt x="22" y="0"/>
                  </a:cubicBezTo>
                </a:path>
              </a:pathLst>
            </a:custGeom>
            <a:solidFill>
              <a:srgbClr val="6B717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62" name="Freeform 2583"/>
            <p:cNvSpPr>
              <a:spLocks noEditPoints="1"/>
            </p:cNvSpPr>
            <p:nvPr/>
          </p:nvSpPr>
          <p:spPr bwMode="auto">
            <a:xfrm>
              <a:off x="1359" y="205"/>
              <a:ext cx="93" cy="82"/>
            </a:xfrm>
            <a:custGeom>
              <a:gdLst>
                <a:gd fmla="*/ 22 w 43" name="T0"/>
                <a:gd fmla="*/ 38 h 38" name="T1"/>
                <a:gd fmla="*/ 15 w 43" name="T2"/>
                <a:gd fmla="*/ 36 h 38" name="T3"/>
                <a:gd fmla="*/ 4 w 43" name="T4"/>
                <a:gd fmla="*/ 12 h 38" name="T5"/>
                <a:gd fmla="*/ 22 w 43" name="T6"/>
                <a:gd fmla="*/ 0 h 38" name="T7"/>
                <a:gd fmla="*/ 29 w 43" name="T8"/>
                <a:gd fmla="*/ 2 h 38" name="T9"/>
                <a:gd fmla="*/ 39 w 43" name="T10"/>
                <a:gd fmla="*/ 26 h 38" name="T11"/>
                <a:gd fmla="*/ 22 w 43" name="T12"/>
                <a:gd fmla="*/ 38 h 38" name="T13"/>
                <a:gd fmla="*/ 22 w 43" name="T14"/>
                <a:gd fmla="*/ 0 h 38" name="T15"/>
                <a:gd fmla="*/ 4 w 43" name="T16"/>
                <a:gd fmla="*/ 12 h 38" name="T17"/>
                <a:gd fmla="*/ 15 w 43" name="T18"/>
                <a:gd fmla="*/ 36 h 38" name="T19"/>
                <a:gd fmla="*/ 22 w 43" name="T20"/>
                <a:gd fmla="*/ 38 h 38" name="T21"/>
                <a:gd fmla="*/ 39 w 43" name="T22"/>
                <a:gd fmla="*/ 26 h 38" name="T23"/>
                <a:gd fmla="*/ 29 w 43" name="T24"/>
                <a:gd fmla="*/ 1 h 38" name="T25"/>
                <a:gd fmla="*/ 22 w 43" name="T26"/>
                <a:gd fmla="*/ 0 h 38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8" w="43">
                  <a:moveTo>
                    <a:pt x="22" y="38"/>
                  </a:moveTo>
                  <a:cubicBezTo>
                    <a:pt x="19" y="38"/>
                    <a:pt x="17" y="37"/>
                    <a:pt x="15" y="36"/>
                  </a:cubicBezTo>
                  <a:cubicBezTo>
                    <a:pt x="5" y="32"/>
                    <a:pt x="0" y="21"/>
                    <a:pt x="4" y="12"/>
                  </a:cubicBezTo>
                  <a:cubicBezTo>
                    <a:pt x="7" y="4"/>
                    <a:pt x="14" y="0"/>
                    <a:pt x="22" y="0"/>
                  </a:cubicBezTo>
                  <a:cubicBezTo>
                    <a:pt x="24" y="0"/>
                    <a:pt x="27" y="1"/>
                    <a:pt x="29" y="2"/>
                  </a:cubicBezTo>
                  <a:cubicBezTo>
                    <a:pt x="39" y="6"/>
                    <a:pt x="43" y="17"/>
                    <a:pt x="39" y="26"/>
                  </a:cubicBezTo>
                  <a:cubicBezTo>
                    <a:pt x="36" y="33"/>
                    <a:pt x="29" y="38"/>
                    <a:pt x="22" y="38"/>
                  </a:cubicBezTo>
                  <a:moveTo>
                    <a:pt x="22" y="0"/>
                  </a:moveTo>
                  <a:cubicBezTo>
                    <a:pt x="14" y="0"/>
                    <a:pt x="7" y="4"/>
                    <a:pt x="4" y="12"/>
                  </a:cubicBezTo>
                  <a:cubicBezTo>
                    <a:pt x="0" y="21"/>
                    <a:pt x="5" y="32"/>
                    <a:pt x="15" y="36"/>
                  </a:cubicBezTo>
                  <a:cubicBezTo>
                    <a:pt x="17" y="37"/>
                    <a:pt x="19" y="38"/>
                    <a:pt x="22" y="38"/>
                  </a:cubicBezTo>
                  <a:cubicBezTo>
                    <a:pt x="29" y="38"/>
                    <a:pt x="36" y="34"/>
                    <a:pt x="39" y="26"/>
                  </a:cubicBezTo>
                  <a:cubicBezTo>
                    <a:pt x="43" y="17"/>
                    <a:pt x="39" y="5"/>
                    <a:pt x="29" y="1"/>
                  </a:cubicBezTo>
                  <a:cubicBezTo>
                    <a:pt x="27" y="0"/>
                    <a:pt x="24" y="0"/>
                    <a:pt x="22" y="0"/>
                  </a:cubicBezTo>
                </a:path>
              </a:pathLst>
            </a:custGeom>
            <a:solidFill>
              <a:srgbClr val="6E737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63" name="Freeform 2584"/>
            <p:cNvSpPr>
              <a:spLocks noEditPoints="1"/>
            </p:cNvSpPr>
            <p:nvPr/>
          </p:nvSpPr>
          <p:spPr bwMode="auto">
            <a:xfrm>
              <a:off x="1359" y="205"/>
              <a:ext cx="93" cy="82"/>
            </a:xfrm>
            <a:custGeom>
              <a:gdLst>
                <a:gd fmla="*/ 22 w 43" name="T0"/>
                <a:gd fmla="*/ 38 h 38" name="T1"/>
                <a:gd fmla="*/ 15 w 43" name="T2"/>
                <a:gd fmla="*/ 36 h 38" name="T3"/>
                <a:gd fmla="*/ 5 w 43" name="T4"/>
                <a:gd fmla="*/ 12 h 38" name="T5"/>
                <a:gd fmla="*/ 22 w 43" name="T6"/>
                <a:gd fmla="*/ 0 h 38" name="T7"/>
                <a:gd fmla="*/ 29 w 43" name="T8"/>
                <a:gd fmla="*/ 2 h 38" name="T9"/>
                <a:gd fmla="*/ 39 w 43" name="T10"/>
                <a:gd fmla="*/ 26 h 38" name="T11"/>
                <a:gd fmla="*/ 22 w 43" name="T12"/>
                <a:gd fmla="*/ 38 h 38" name="T13"/>
                <a:gd fmla="*/ 22 w 43" name="T14"/>
                <a:gd fmla="*/ 0 h 38" name="T15"/>
                <a:gd fmla="*/ 4 w 43" name="T16"/>
                <a:gd fmla="*/ 12 h 38" name="T17"/>
                <a:gd fmla="*/ 15 w 43" name="T18"/>
                <a:gd fmla="*/ 36 h 38" name="T19"/>
                <a:gd fmla="*/ 22 w 43" name="T20"/>
                <a:gd fmla="*/ 38 h 38" name="T21"/>
                <a:gd fmla="*/ 39 w 43" name="T22"/>
                <a:gd fmla="*/ 26 h 38" name="T23"/>
                <a:gd fmla="*/ 29 w 43" name="T24"/>
                <a:gd fmla="*/ 2 h 38" name="T25"/>
                <a:gd fmla="*/ 22 w 43" name="T26"/>
                <a:gd fmla="*/ 0 h 38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8" w="43">
                  <a:moveTo>
                    <a:pt x="22" y="38"/>
                  </a:moveTo>
                  <a:cubicBezTo>
                    <a:pt x="19" y="38"/>
                    <a:pt x="17" y="37"/>
                    <a:pt x="15" y="36"/>
                  </a:cubicBezTo>
                  <a:cubicBezTo>
                    <a:pt x="5" y="32"/>
                    <a:pt x="1" y="21"/>
                    <a:pt x="5" y="12"/>
                  </a:cubicBezTo>
                  <a:cubicBezTo>
                    <a:pt x="8" y="5"/>
                    <a:pt x="15" y="0"/>
                    <a:pt x="22" y="0"/>
                  </a:cubicBezTo>
                  <a:cubicBezTo>
                    <a:pt x="24" y="0"/>
                    <a:pt x="27" y="1"/>
                    <a:pt x="29" y="2"/>
                  </a:cubicBezTo>
                  <a:cubicBezTo>
                    <a:pt x="38" y="6"/>
                    <a:pt x="43" y="17"/>
                    <a:pt x="39" y="26"/>
                  </a:cubicBezTo>
                  <a:cubicBezTo>
                    <a:pt x="36" y="33"/>
                    <a:pt x="29" y="38"/>
                    <a:pt x="22" y="38"/>
                  </a:cubicBezTo>
                  <a:moveTo>
                    <a:pt x="22" y="0"/>
                  </a:moveTo>
                  <a:cubicBezTo>
                    <a:pt x="14" y="0"/>
                    <a:pt x="7" y="4"/>
                    <a:pt x="4" y="12"/>
                  </a:cubicBezTo>
                  <a:cubicBezTo>
                    <a:pt x="0" y="21"/>
                    <a:pt x="5" y="32"/>
                    <a:pt x="15" y="36"/>
                  </a:cubicBezTo>
                  <a:cubicBezTo>
                    <a:pt x="17" y="37"/>
                    <a:pt x="19" y="38"/>
                    <a:pt x="22" y="38"/>
                  </a:cubicBezTo>
                  <a:cubicBezTo>
                    <a:pt x="29" y="38"/>
                    <a:pt x="36" y="33"/>
                    <a:pt x="39" y="26"/>
                  </a:cubicBezTo>
                  <a:cubicBezTo>
                    <a:pt x="43" y="17"/>
                    <a:pt x="39" y="6"/>
                    <a:pt x="29" y="2"/>
                  </a:cubicBezTo>
                  <a:cubicBezTo>
                    <a:pt x="27" y="1"/>
                    <a:pt x="24" y="0"/>
                    <a:pt x="22" y="0"/>
                  </a:cubicBezTo>
                </a:path>
              </a:pathLst>
            </a:custGeom>
            <a:solidFill>
              <a:srgbClr val="73777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64" name="Freeform 2585"/>
            <p:cNvSpPr>
              <a:spLocks noEditPoints="1"/>
            </p:cNvSpPr>
            <p:nvPr/>
          </p:nvSpPr>
          <p:spPr bwMode="auto">
            <a:xfrm>
              <a:off x="1361" y="205"/>
              <a:ext cx="91" cy="82"/>
            </a:xfrm>
            <a:custGeom>
              <a:gdLst>
                <a:gd fmla="*/ 21 w 42" name="T0"/>
                <a:gd fmla="*/ 37 h 38" name="T1"/>
                <a:gd fmla="*/ 14 w 42" name="T2"/>
                <a:gd fmla="*/ 36 h 38" name="T3"/>
                <a:gd fmla="*/ 4 w 42" name="T4"/>
                <a:gd fmla="*/ 12 h 38" name="T5"/>
                <a:gd fmla="*/ 21 w 42" name="T6"/>
                <a:gd fmla="*/ 0 h 38" name="T7"/>
                <a:gd fmla="*/ 28 w 42" name="T8"/>
                <a:gd fmla="*/ 2 h 38" name="T9"/>
                <a:gd fmla="*/ 38 w 42" name="T10"/>
                <a:gd fmla="*/ 26 h 38" name="T11"/>
                <a:gd fmla="*/ 21 w 42" name="T12"/>
                <a:gd fmla="*/ 37 h 38" name="T13"/>
                <a:gd fmla="*/ 21 w 42" name="T14"/>
                <a:gd fmla="*/ 0 h 38" name="T15"/>
                <a:gd fmla="*/ 4 w 42" name="T16"/>
                <a:gd fmla="*/ 12 h 38" name="T17"/>
                <a:gd fmla="*/ 14 w 42" name="T18"/>
                <a:gd fmla="*/ 36 h 38" name="T19"/>
                <a:gd fmla="*/ 21 w 42" name="T20"/>
                <a:gd fmla="*/ 38 h 38" name="T21"/>
                <a:gd fmla="*/ 38 w 42" name="T22"/>
                <a:gd fmla="*/ 26 h 38" name="T23"/>
                <a:gd fmla="*/ 28 w 42" name="T24"/>
                <a:gd fmla="*/ 2 h 38" name="T25"/>
                <a:gd fmla="*/ 21 w 42" name="T26"/>
                <a:gd fmla="*/ 0 h 38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8" w="42">
                  <a:moveTo>
                    <a:pt x="21" y="37"/>
                  </a:moveTo>
                  <a:cubicBezTo>
                    <a:pt x="18" y="37"/>
                    <a:pt x="16" y="37"/>
                    <a:pt x="14" y="36"/>
                  </a:cubicBezTo>
                  <a:cubicBezTo>
                    <a:pt x="4" y="32"/>
                    <a:pt x="0" y="21"/>
                    <a:pt x="4" y="12"/>
                  </a:cubicBezTo>
                  <a:cubicBezTo>
                    <a:pt x="7" y="5"/>
                    <a:pt x="14" y="0"/>
                    <a:pt x="21" y="0"/>
                  </a:cubicBezTo>
                  <a:cubicBezTo>
                    <a:pt x="23" y="0"/>
                    <a:pt x="26" y="1"/>
                    <a:pt x="28" y="2"/>
                  </a:cubicBezTo>
                  <a:cubicBezTo>
                    <a:pt x="37" y="6"/>
                    <a:pt x="42" y="17"/>
                    <a:pt x="38" y="26"/>
                  </a:cubicBezTo>
                  <a:cubicBezTo>
                    <a:pt x="35" y="33"/>
                    <a:pt x="28" y="37"/>
                    <a:pt x="21" y="37"/>
                  </a:cubicBezTo>
                  <a:moveTo>
                    <a:pt x="21" y="0"/>
                  </a:moveTo>
                  <a:cubicBezTo>
                    <a:pt x="14" y="0"/>
                    <a:pt x="7" y="5"/>
                    <a:pt x="4" y="12"/>
                  </a:cubicBezTo>
                  <a:cubicBezTo>
                    <a:pt x="0" y="21"/>
                    <a:pt x="4" y="32"/>
                    <a:pt x="14" y="36"/>
                  </a:cubicBezTo>
                  <a:cubicBezTo>
                    <a:pt x="16" y="37"/>
                    <a:pt x="18" y="38"/>
                    <a:pt x="21" y="38"/>
                  </a:cubicBezTo>
                  <a:cubicBezTo>
                    <a:pt x="28" y="38"/>
                    <a:pt x="35" y="33"/>
                    <a:pt x="38" y="26"/>
                  </a:cubicBezTo>
                  <a:cubicBezTo>
                    <a:pt x="42" y="17"/>
                    <a:pt x="37" y="6"/>
                    <a:pt x="28" y="2"/>
                  </a:cubicBezTo>
                  <a:cubicBezTo>
                    <a:pt x="26" y="1"/>
                    <a:pt x="23" y="0"/>
                    <a:pt x="21" y="0"/>
                  </a:cubicBezTo>
                </a:path>
              </a:pathLst>
            </a:custGeom>
            <a:solidFill>
              <a:srgbClr val="777A8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65" name="Freeform 2586"/>
            <p:cNvSpPr>
              <a:spLocks noEditPoints="1"/>
            </p:cNvSpPr>
            <p:nvPr/>
          </p:nvSpPr>
          <p:spPr bwMode="auto">
            <a:xfrm>
              <a:off x="1361" y="205"/>
              <a:ext cx="91" cy="80"/>
            </a:xfrm>
            <a:custGeom>
              <a:gdLst>
                <a:gd fmla="*/ 21 w 42" name="T0"/>
                <a:gd fmla="*/ 37 h 37" name="T1"/>
                <a:gd fmla="*/ 14 w 42" name="T2"/>
                <a:gd fmla="*/ 36 h 37" name="T3"/>
                <a:gd fmla="*/ 4 w 42" name="T4"/>
                <a:gd fmla="*/ 12 h 37" name="T5"/>
                <a:gd fmla="*/ 21 w 42" name="T6"/>
                <a:gd fmla="*/ 1 h 37" name="T7"/>
                <a:gd fmla="*/ 28 w 42" name="T8"/>
                <a:gd fmla="*/ 2 h 37" name="T9"/>
                <a:gd fmla="*/ 38 w 42" name="T10"/>
                <a:gd fmla="*/ 26 h 37" name="T11"/>
                <a:gd fmla="*/ 21 w 42" name="T12"/>
                <a:gd fmla="*/ 37 h 37" name="T13"/>
                <a:gd fmla="*/ 21 w 42" name="T14"/>
                <a:gd fmla="*/ 0 h 37" name="T15"/>
                <a:gd fmla="*/ 4 w 42" name="T16"/>
                <a:gd fmla="*/ 12 h 37" name="T17"/>
                <a:gd fmla="*/ 14 w 42" name="T18"/>
                <a:gd fmla="*/ 36 h 37" name="T19"/>
                <a:gd fmla="*/ 21 w 42" name="T20"/>
                <a:gd fmla="*/ 37 h 37" name="T21"/>
                <a:gd fmla="*/ 38 w 42" name="T22"/>
                <a:gd fmla="*/ 26 h 37" name="T23"/>
                <a:gd fmla="*/ 28 w 42" name="T24"/>
                <a:gd fmla="*/ 2 h 37" name="T25"/>
                <a:gd fmla="*/ 21 w 42" name="T26"/>
                <a:gd fmla="*/ 0 h 37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7" w="42">
                  <a:moveTo>
                    <a:pt x="21" y="37"/>
                  </a:moveTo>
                  <a:cubicBezTo>
                    <a:pt x="18" y="37"/>
                    <a:pt x="16" y="37"/>
                    <a:pt x="14" y="36"/>
                  </a:cubicBezTo>
                  <a:cubicBezTo>
                    <a:pt x="5" y="32"/>
                    <a:pt x="0" y="21"/>
                    <a:pt x="4" y="12"/>
                  </a:cubicBezTo>
                  <a:cubicBezTo>
                    <a:pt x="7" y="5"/>
                    <a:pt x="14" y="1"/>
                    <a:pt x="21" y="1"/>
                  </a:cubicBezTo>
                  <a:cubicBezTo>
                    <a:pt x="23" y="1"/>
                    <a:pt x="26" y="1"/>
                    <a:pt x="28" y="2"/>
                  </a:cubicBezTo>
                  <a:cubicBezTo>
                    <a:pt x="37" y="6"/>
                    <a:pt x="42" y="17"/>
                    <a:pt x="38" y="26"/>
                  </a:cubicBezTo>
                  <a:cubicBezTo>
                    <a:pt x="35" y="33"/>
                    <a:pt x="28" y="37"/>
                    <a:pt x="21" y="37"/>
                  </a:cubicBezTo>
                  <a:moveTo>
                    <a:pt x="21" y="0"/>
                  </a:moveTo>
                  <a:cubicBezTo>
                    <a:pt x="14" y="0"/>
                    <a:pt x="7" y="5"/>
                    <a:pt x="4" y="12"/>
                  </a:cubicBezTo>
                  <a:cubicBezTo>
                    <a:pt x="0" y="21"/>
                    <a:pt x="4" y="32"/>
                    <a:pt x="14" y="36"/>
                  </a:cubicBezTo>
                  <a:cubicBezTo>
                    <a:pt x="16" y="37"/>
                    <a:pt x="18" y="37"/>
                    <a:pt x="21" y="37"/>
                  </a:cubicBezTo>
                  <a:cubicBezTo>
                    <a:pt x="28" y="37"/>
                    <a:pt x="35" y="33"/>
                    <a:pt x="38" y="26"/>
                  </a:cubicBezTo>
                  <a:cubicBezTo>
                    <a:pt x="42" y="17"/>
                    <a:pt x="37" y="6"/>
                    <a:pt x="28" y="2"/>
                  </a:cubicBezTo>
                  <a:cubicBezTo>
                    <a:pt x="26" y="1"/>
                    <a:pt x="23" y="0"/>
                    <a:pt x="21" y="0"/>
                  </a:cubicBezTo>
                </a:path>
              </a:pathLst>
            </a:custGeom>
            <a:solidFill>
              <a:srgbClr val="7A7D8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66" name="Freeform 2587"/>
            <p:cNvSpPr>
              <a:spLocks noEditPoints="1"/>
            </p:cNvSpPr>
            <p:nvPr/>
          </p:nvSpPr>
          <p:spPr bwMode="auto">
            <a:xfrm>
              <a:off x="1361" y="207"/>
              <a:ext cx="91" cy="78"/>
            </a:xfrm>
            <a:custGeom>
              <a:gdLst>
                <a:gd fmla="*/ 21 w 42" name="T0"/>
                <a:gd fmla="*/ 36 h 36" name="T1"/>
                <a:gd fmla="*/ 14 w 42" name="T2"/>
                <a:gd fmla="*/ 35 h 36" name="T3"/>
                <a:gd fmla="*/ 4 w 42" name="T4"/>
                <a:gd fmla="*/ 11 h 36" name="T5"/>
                <a:gd fmla="*/ 21 w 42" name="T6"/>
                <a:gd fmla="*/ 0 h 36" name="T7"/>
                <a:gd fmla="*/ 28 w 42" name="T8"/>
                <a:gd fmla="*/ 1 h 36" name="T9"/>
                <a:gd fmla="*/ 38 w 42" name="T10"/>
                <a:gd fmla="*/ 25 h 36" name="T11"/>
                <a:gd fmla="*/ 21 w 42" name="T12"/>
                <a:gd fmla="*/ 36 h 36" name="T13"/>
                <a:gd fmla="*/ 21 w 42" name="T14"/>
                <a:gd fmla="*/ 0 h 36" name="T15"/>
                <a:gd fmla="*/ 4 w 42" name="T16"/>
                <a:gd fmla="*/ 11 h 36" name="T17"/>
                <a:gd fmla="*/ 14 w 42" name="T18"/>
                <a:gd fmla="*/ 35 h 36" name="T19"/>
                <a:gd fmla="*/ 21 w 42" name="T20"/>
                <a:gd fmla="*/ 36 h 36" name="T21"/>
                <a:gd fmla="*/ 38 w 42" name="T22"/>
                <a:gd fmla="*/ 25 h 36" name="T23"/>
                <a:gd fmla="*/ 28 w 42" name="T24"/>
                <a:gd fmla="*/ 1 h 36" name="T25"/>
                <a:gd fmla="*/ 21 w 42" name="T26"/>
                <a:gd fmla="*/ 0 h 36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6" w="42">
                  <a:moveTo>
                    <a:pt x="21" y="36"/>
                  </a:moveTo>
                  <a:cubicBezTo>
                    <a:pt x="19" y="36"/>
                    <a:pt x="16" y="36"/>
                    <a:pt x="14" y="35"/>
                  </a:cubicBezTo>
                  <a:cubicBezTo>
                    <a:pt x="5" y="31"/>
                    <a:pt x="0" y="20"/>
                    <a:pt x="4" y="11"/>
                  </a:cubicBezTo>
                  <a:cubicBezTo>
                    <a:pt x="7" y="4"/>
                    <a:pt x="14" y="0"/>
                    <a:pt x="21" y="0"/>
                  </a:cubicBezTo>
                  <a:cubicBezTo>
                    <a:pt x="23" y="0"/>
                    <a:pt x="26" y="0"/>
                    <a:pt x="28" y="1"/>
                  </a:cubicBezTo>
                  <a:cubicBezTo>
                    <a:pt x="37" y="5"/>
                    <a:pt x="41" y="16"/>
                    <a:pt x="38" y="25"/>
                  </a:cubicBezTo>
                  <a:cubicBezTo>
                    <a:pt x="35" y="32"/>
                    <a:pt x="28" y="36"/>
                    <a:pt x="21" y="36"/>
                  </a:cubicBezTo>
                  <a:moveTo>
                    <a:pt x="21" y="0"/>
                  </a:moveTo>
                  <a:cubicBezTo>
                    <a:pt x="14" y="0"/>
                    <a:pt x="7" y="4"/>
                    <a:pt x="4" y="11"/>
                  </a:cubicBezTo>
                  <a:cubicBezTo>
                    <a:pt x="0" y="20"/>
                    <a:pt x="5" y="31"/>
                    <a:pt x="14" y="35"/>
                  </a:cubicBezTo>
                  <a:cubicBezTo>
                    <a:pt x="16" y="36"/>
                    <a:pt x="18" y="36"/>
                    <a:pt x="21" y="36"/>
                  </a:cubicBezTo>
                  <a:cubicBezTo>
                    <a:pt x="28" y="36"/>
                    <a:pt x="35" y="32"/>
                    <a:pt x="38" y="25"/>
                  </a:cubicBezTo>
                  <a:cubicBezTo>
                    <a:pt x="42" y="16"/>
                    <a:pt x="37" y="5"/>
                    <a:pt x="28" y="1"/>
                  </a:cubicBezTo>
                  <a:cubicBezTo>
                    <a:pt x="26" y="0"/>
                    <a:pt x="23" y="0"/>
                    <a:pt x="21" y="0"/>
                  </a:cubicBezTo>
                </a:path>
              </a:pathLst>
            </a:custGeom>
            <a:solidFill>
              <a:srgbClr val="7F808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67" name="Freeform 2588"/>
            <p:cNvSpPr>
              <a:spLocks noEditPoints="1"/>
            </p:cNvSpPr>
            <p:nvPr/>
          </p:nvSpPr>
          <p:spPr bwMode="auto">
            <a:xfrm>
              <a:off x="1361" y="207"/>
              <a:ext cx="89" cy="78"/>
            </a:xfrm>
            <a:custGeom>
              <a:gdLst>
                <a:gd fmla="*/ 21 w 41" name="T0"/>
                <a:gd fmla="*/ 36 h 36" name="T1"/>
                <a:gd fmla="*/ 14 w 41" name="T2"/>
                <a:gd fmla="*/ 35 h 36" name="T3"/>
                <a:gd fmla="*/ 4 w 41" name="T4"/>
                <a:gd fmla="*/ 11 h 36" name="T5"/>
                <a:gd fmla="*/ 21 w 41" name="T6"/>
                <a:gd fmla="*/ 0 h 36" name="T7"/>
                <a:gd fmla="*/ 28 w 41" name="T8"/>
                <a:gd fmla="*/ 1 h 36" name="T9"/>
                <a:gd fmla="*/ 37 w 41" name="T10"/>
                <a:gd fmla="*/ 25 h 36" name="T11"/>
                <a:gd fmla="*/ 21 w 41" name="T12"/>
                <a:gd fmla="*/ 36 h 36" name="T13"/>
                <a:gd fmla="*/ 21 w 41" name="T14"/>
                <a:gd fmla="*/ 0 h 36" name="T15"/>
                <a:gd fmla="*/ 4 w 41" name="T16"/>
                <a:gd fmla="*/ 11 h 36" name="T17"/>
                <a:gd fmla="*/ 14 w 41" name="T18"/>
                <a:gd fmla="*/ 35 h 36" name="T19"/>
                <a:gd fmla="*/ 21 w 41" name="T20"/>
                <a:gd fmla="*/ 36 h 36" name="T21"/>
                <a:gd fmla="*/ 38 w 41" name="T22"/>
                <a:gd fmla="*/ 25 h 36" name="T23"/>
                <a:gd fmla="*/ 28 w 41" name="T24"/>
                <a:gd fmla="*/ 1 h 36" name="T25"/>
                <a:gd fmla="*/ 21 w 41" name="T26"/>
                <a:gd fmla="*/ 0 h 36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6" w="41">
                  <a:moveTo>
                    <a:pt x="21" y="36"/>
                  </a:moveTo>
                  <a:cubicBezTo>
                    <a:pt x="19" y="36"/>
                    <a:pt x="16" y="35"/>
                    <a:pt x="14" y="35"/>
                  </a:cubicBezTo>
                  <a:cubicBezTo>
                    <a:pt x="5" y="31"/>
                    <a:pt x="0" y="20"/>
                    <a:pt x="4" y="11"/>
                  </a:cubicBezTo>
                  <a:cubicBezTo>
                    <a:pt x="7" y="4"/>
                    <a:pt x="14" y="0"/>
                    <a:pt x="21" y="0"/>
                  </a:cubicBezTo>
                  <a:cubicBezTo>
                    <a:pt x="23" y="0"/>
                    <a:pt x="25" y="0"/>
                    <a:pt x="28" y="1"/>
                  </a:cubicBezTo>
                  <a:cubicBezTo>
                    <a:pt x="37" y="5"/>
                    <a:pt x="41" y="16"/>
                    <a:pt x="37" y="25"/>
                  </a:cubicBezTo>
                  <a:cubicBezTo>
                    <a:pt x="35" y="32"/>
                    <a:pt x="28" y="36"/>
                    <a:pt x="21" y="36"/>
                  </a:cubicBezTo>
                  <a:moveTo>
                    <a:pt x="21" y="0"/>
                  </a:moveTo>
                  <a:cubicBezTo>
                    <a:pt x="14" y="0"/>
                    <a:pt x="7" y="4"/>
                    <a:pt x="4" y="11"/>
                  </a:cubicBezTo>
                  <a:cubicBezTo>
                    <a:pt x="0" y="20"/>
                    <a:pt x="5" y="31"/>
                    <a:pt x="14" y="35"/>
                  </a:cubicBezTo>
                  <a:cubicBezTo>
                    <a:pt x="16" y="36"/>
                    <a:pt x="19" y="36"/>
                    <a:pt x="21" y="36"/>
                  </a:cubicBezTo>
                  <a:cubicBezTo>
                    <a:pt x="28" y="36"/>
                    <a:pt x="35" y="32"/>
                    <a:pt x="38" y="25"/>
                  </a:cubicBezTo>
                  <a:cubicBezTo>
                    <a:pt x="41" y="16"/>
                    <a:pt x="37" y="5"/>
                    <a:pt x="28" y="1"/>
                  </a:cubicBezTo>
                  <a:cubicBezTo>
                    <a:pt x="26" y="0"/>
                    <a:pt x="23" y="0"/>
                    <a:pt x="21" y="0"/>
                  </a:cubicBezTo>
                </a:path>
              </a:pathLst>
            </a:custGeom>
            <a:solidFill>
              <a:srgbClr val="82838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68" name="Freeform 2589"/>
            <p:cNvSpPr>
              <a:spLocks noEditPoints="1"/>
            </p:cNvSpPr>
            <p:nvPr/>
          </p:nvSpPr>
          <p:spPr bwMode="auto">
            <a:xfrm>
              <a:off x="1361" y="207"/>
              <a:ext cx="89" cy="78"/>
            </a:xfrm>
            <a:custGeom>
              <a:gdLst>
                <a:gd fmla="*/ 21 w 41" name="T0"/>
                <a:gd fmla="*/ 36 h 36" name="T1"/>
                <a:gd fmla="*/ 14 w 41" name="T2"/>
                <a:gd fmla="*/ 34 h 36" name="T3"/>
                <a:gd fmla="*/ 4 w 41" name="T4"/>
                <a:gd fmla="*/ 11 h 36" name="T5"/>
                <a:gd fmla="*/ 21 w 41" name="T6"/>
                <a:gd fmla="*/ 0 h 36" name="T7"/>
                <a:gd fmla="*/ 28 w 41" name="T8"/>
                <a:gd fmla="*/ 2 h 36" name="T9"/>
                <a:gd fmla="*/ 37 w 41" name="T10"/>
                <a:gd fmla="*/ 25 h 36" name="T11"/>
                <a:gd fmla="*/ 21 w 41" name="T12"/>
                <a:gd fmla="*/ 36 h 36" name="T13"/>
                <a:gd fmla="*/ 21 w 41" name="T14"/>
                <a:gd fmla="*/ 0 h 36" name="T15"/>
                <a:gd fmla="*/ 4 w 41" name="T16"/>
                <a:gd fmla="*/ 11 h 36" name="T17"/>
                <a:gd fmla="*/ 14 w 41" name="T18"/>
                <a:gd fmla="*/ 35 h 36" name="T19"/>
                <a:gd fmla="*/ 21 w 41" name="T20"/>
                <a:gd fmla="*/ 36 h 36" name="T21"/>
                <a:gd fmla="*/ 37 w 41" name="T22"/>
                <a:gd fmla="*/ 25 h 36" name="T23"/>
                <a:gd fmla="*/ 28 w 41" name="T24"/>
                <a:gd fmla="*/ 1 h 36" name="T25"/>
                <a:gd fmla="*/ 21 w 41" name="T26"/>
                <a:gd fmla="*/ 0 h 36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6" w="41">
                  <a:moveTo>
                    <a:pt x="21" y="36"/>
                  </a:moveTo>
                  <a:cubicBezTo>
                    <a:pt x="19" y="36"/>
                    <a:pt x="16" y="35"/>
                    <a:pt x="14" y="34"/>
                  </a:cubicBezTo>
                  <a:cubicBezTo>
                    <a:pt x="5" y="31"/>
                    <a:pt x="1" y="20"/>
                    <a:pt x="4" y="11"/>
                  </a:cubicBezTo>
                  <a:cubicBezTo>
                    <a:pt x="7" y="4"/>
                    <a:pt x="14" y="0"/>
                    <a:pt x="21" y="0"/>
                  </a:cubicBezTo>
                  <a:cubicBezTo>
                    <a:pt x="23" y="0"/>
                    <a:pt x="25" y="1"/>
                    <a:pt x="28" y="2"/>
                  </a:cubicBezTo>
                  <a:cubicBezTo>
                    <a:pt x="37" y="5"/>
                    <a:pt x="41" y="16"/>
                    <a:pt x="37" y="25"/>
                  </a:cubicBezTo>
                  <a:cubicBezTo>
                    <a:pt x="34" y="32"/>
                    <a:pt x="28" y="36"/>
                    <a:pt x="21" y="36"/>
                  </a:cubicBezTo>
                  <a:moveTo>
                    <a:pt x="21" y="0"/>
                  </a:moveTo>
                  <a:cubicBezTo>
                    <a:pt x="14" y="0"/>
                    <a:pt x="7" y="4"/>
                    <a:pt x="4" y="11"/>
                  </a:cubicBezTo>
                  <a:cubicBezTo>
                    <a:pt x="0" y="20"/>
                    <a:pt x="5" y="31"/>
                    <a:pt x="14" y="35"/>
                  </a:cubicBezTo>
                  <a:cubicBezTo>
                    <a:pt x="16" y="35"/>
                    <a:pt x="19" y="36"/>
                    <a:pt x="21" y="36"/>
                  </a:cubicBezTo>
                  <a:cubicBezTo>
                    <a:pt x="28" y="36"/>
                    <a:pt x="35" y="32"/>
                    <a:pt x="37" y="25"/>
                  </a:cubicBezTo>
                  <a:cubicBezTo>
                    <a:pt x="41" y="16"/>
                    <a:pt x="37" y="5"/>
                    <a:pt x="28" y="1"/>
                  </a:cubicBezTo>
                  <a:cubicBezTo>
                    <a:pt x="25" y="0"/>
                    <a:pt x="23" y="0"/>
                    <a:pt x="21" y="0"/>
                  </a:cubicBezTo>
                </a:path>
              </a:pathLst>
            </a:custGeom>
            <a:solidFill>
              <a:srgbClr val="87878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69" name="Freeform 2590"/>
            <p:cNvSpPr>
              <a:spLocks noEditPoints="1"/>
            </p:cNvSpPr>
            <p:nvPr/>
          </p:nvSpPr>
          <p:spPr bwMode="auto">
            <a:xfrm>
              <a:off x="1364" y="207"/>
              <a:ext cx="86" cy="78"/>
            </a:xfrm>
            <a:custGeom>
              <a:gdLst>
                <a:gd fmla="*/ 20 w 40" name="T0"/>
                <a:gd fmla="*/ 36 h 36" name="T1"/>
                <a:gd fmla="*/ 13 w 40" name="T2"/>
                <a:gd fmla="*/ 34 h 36" name="T3"/>
                <a:gd fmla="*/ 4 w 40" name="T4"/>
                <a:gd fmla="*/ 11 h 36" name="T5"/>
                <a:gd fmla="*/ 20 w 40" name="T6"/>
                <a:gd fmla="*/ 0 h 36" name="T7"/>
                <a:gd fmla="*/ 27 w 40" name="T8"/>
                <a:gd fmla="*/ 2 h 36" name="T9"/>
                <a:gd fmla="*/ 36 w 40" name="T10"/>
                <a:gd fmla="*/ 25 h 36" name="T11"/>
                <a:gd fmla="*/ 20 w 40" name="T12"/>
                <a:gd fmla="*/ 36 h 36" name="T13"/>
                <a:gd fmla="*/ 20 w 40" name="T14"/>
                <a:gd fmla="*/ 0 h 36" name="T15"/>
                <a:gd fmla="*/ 3 w 40" name="T16"/>
                <a:gd fmla="*/ 11 h 36" name="T17"/>
                <a:gd fmla="*/ 13 w 40" name="T18"/>
                <a:gd fmla="*/ 34 h 36" name="T19"/>
                <a:gd fmla="*/ 20 w 40" name="T20"/>
                <a:gd fmla="*/ 36 h 36" name="T21"/>
                <a:gd fmla="*/ 36 w 40" name="T22"/>
                <a:gd fmla="*/ 25 h 36" name="T23"/>
                <a:gd fmla="*/ 27 w 40" name="T24"/>
                <a:gd fmla="*/ 2 h 36" name="T25"/>
                <a:gd fmla="*/ 20 w 40" name="T26"/>
                <a:gd fmla="*/ 0 h 36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6" w="40">
                  <a:moveTo>
                    <a:pt x="20" y="36"/>
                  </a:moveTo>
                  <a:cubicBezTo>
                    <a:pt x="18" y="36"/>
                    <a:pt x="15" y="35"/>
                    <a:pt x="13" y="34"/>
                  </a:cubicBezTo>
                  <a:cubicBezTo>
                    <a:pt x="4" y="30"/>
                    <a:pt x="0" y="20"/>
                    <a:pt x="4" y="11"/>
                  </a:cubicBezTo>
                  <a:cubicBezTo>
                    <a:pt x="6" y="4"/>
                    <a:pt x="13" y="0"/>
                    <a:pt x="20" y="0"/>
                  </a:cubicBezTo>
                  <a:cubicBezTo>
                    <a:pt x="22" y="0"/>
                    <a:pt x="24" y="1"/>
                    <a:pt x="27" y="2"/>
                  </a:cubicBezTo>
                  <a:cubicBezTo>
                    <a:pt x="36" y="5"/>
                    <a:pt x="40" y="16"/>
                    <a:pt x="36" y="25"/>
                  </a:cubicBezTo>
                  <a:cubicBezTo>
                    <a:pt x="33" y="31"/>
                    <a:pt x="27" y="36"/>
                    <a:pt x="20" y="36"/>
                  </a:cubicBezTo>
                  <a:moveTo>
                    <a:pt x="20" y="0"/>
                  </a:moveTo>
                  <a:cubicBezTo>
                    <a:pt x="13" y="0"/>
                    <a:pt x="6" y="4"/>
                    <a:pt x="3" y="11"/>
                  </a:cubicBezTo>
                  <a:cubicBezTo>
                    <a:pt x="0" y="20"/>
                    <a:pt x="4" y="31"/>
                    <a:pt x="13" y="34"/>
                  </a:cubicBezTo>
                  <a:cubicBezTo>
                    <a:pt x="15" y="35"/>
                    <a:pt x="18" y="36"/>
                    <a:pt x="20" y="36"/>
                  </a:cubicBezTo>
                  <a:cubicBezTo>
                    <a:pt x="27" y="36"/>
                    <a:pt x="33" y="32"/>
                    <a:pt x="36" y="25"/>
                  </a:cubicBezTo>
                  <a:cubicBezTo>
                    <a:pt x="40" y="16"/>
                    <a:pt x="36" y="5"/>
                    <a:pt x="27" y="2"/>
                  </a:cubicBezTo>
                  <a:cubicBezTo>
                    <a:pt x="24" y="1"/>
                    <a:pt x="22" y="0"/>
                    <a:pt x="20" y="0"/>
                  </a:cubicBezTo>
                </a:path>
              </a:pathLst>
            </a:custGeom>
            <a:solidFill>
              <a:srgbClr val="8B8A8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70" name="Freeform 2591"/>
            <p:cNvSpPr>
              <a:spLocks noEditPoints="1"/>
            </p:cNvSpPr>
            <p:nvPr/>
          </p:nvSpPr>
          <p:spPr bwMode="auto">
            <a:xfrm>
              <a:off x="1364" y="207"/>
              <a:ext cx="86" cy="78"/>
            </a:xfrm>
            <a:custGeom>
              <a:gdLst>
                <a:gd fmla="*/ 20 w 40" name="T0"/>
                <a:gd fmla="*/ 35 h 36" name="T1"/>
                <a:gd fmla="*/ 13 w 40" name="T2"/>
                <a:gd fmla="*/ 34 h 36" name="T3"/>
                <a:gd fmla="*/ 4 w 40" name="T4"/>
                <a:gd fmla="*/ 11 h 36" name="T5"/>
                <a:gd fmla="*/ 20 w 40" name="T6"/>
                <a:gd fmla="*/ 1 h 36" name="T7"/>
                <a:gd fmla="*/ 27 w 40" name="T8"/>
                <a:gd fmla="*/ 2 h 36" name="T9"/>
                <a:gd fmla="*/ 36 w 40" name="T10"/>
                <a:gd fmla="*/ 25 h 36" name="T11"/>
                <a:gd fmla="*/ 20 w 40" name="T12"/>
                <a:gd fmla="*/ 35 h 36" name="T13"/>
                <a:gd fmla="*/ 20 w 40" name="T14"/>
                <a:gd fmla="*/ 0 h 36" name="T15"/>
                <a:gd fmla="*/ 4 w 40" name="T16"/>
                <a:gd fmla="*/ 11 h 36" name="T17"/>
                <a:gd fmla="*/ 13 w 40" name="T18"/>
                <a:gd fmla="*/ 34 h 36" name="T19"/>
                <a:gd fmla="*/ 20 w 40" name="T20"/>
                <a:gd fmla="*/ 36 h 36" name="T21"/>
                <a:gd fmla="*/ 36 w 40" name="T22"/>
                <a:gd fmla="*/ 25 h 36" name="T23"/>
                <a:gd fmla="*/ 27 w 40" name="T24"/>
                <a:gd fmla="*/ 2 h 36" name="T25"/>
                <a:gd fmla="*/ 20 w 40" name="T26"/>
                <a:gd fmla="*/ 0 h 36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6" w="40">
                  <a:moveTo>
                    <a:pt x="20" y="35"/>
                  </a:moveTo>
                  <a:cubicBezTo>
                    <a:pt x="18" y="35"/>
                    <a:pt x="15" y="35"/>
                    <a:pt x="13" y="34"/>
                  </a:cubicBezTo>
                  <a:cubicBezTo>
                    <a:pt x="4" y="30"/>
                    <a:pt x="0" y="20"/>
                    <a:pt x="4" y="11"/>
                  </a:cubicBezTo>
                  <a:cubicBezTo>
                    <a:pt x="7" y="5"/>
                    <a:pt x="13" y="1"/>
                    <a:pt x="20" y="1"/>
                  </a:cubicBezTo>
                  <a:cubicBezTo>
                    <a:pt x="22" y="1"/>
                    <a:pt x="24" y="1"/>
                    <a:pt x="27" y="2"/>
                  </a:cubicBezTo>
                  <a:cubicBezTo>
                    <a:pt x="35" y="6"/>
                    <a:pt x="40" y="16"/>
                    <a:pt x="36" y="25"/>
                  </a:cubicBezTo>
                  <a:cubicBezTo>
                    <a:pt x="33" y="31"/>
                    <a:pt x="27" y="35"/>
                    <a:pt x="20" y="35"/>
                  </a:cubicBezTo>
                  <a:moveTo>
                    <a:pt x="20" y="0"/>
                  </a:moveTo>
                  <a:cubicBezTo>
                    <a:pt x="13" y="0"/>
                    <a:pt x="6" y="4"/>
                    <a:pt x="4" y="11"/>
                  </a:cubicBezTo>
                  <a:cubicBezTo>
                    <a:pt x="0" y="20"/>
                    <a:pt x="4" y="30"/>
                    <a:pt x="13" y="34"/>
                  </a:cubicBezTo>
                  <a:cubicBezTo>
                    <a:pt x="15" y="35"/>
                    <a:pt x="18" y="36"/>
                    <a:pt x="20" y="36"/>
                  </a:cubicBezTo>
                  <a:cubicBezTo>
                    <a:pt x="27" y="36"/>
                    <a:pt x="33" y="31"/>
                    <a:pt x="36" y="25"/>
                  </a:cubicBezTo>
                  <a:cubicBezTo>
                    <a:pt x="40" y="16"/>
                    <a:pt x="36" y="5"/>
                    <a:pt x="27" y="2"/>
                  </a:cubicBezTo>
                  <a:cubicBezTo>
                    <a:pt x="24" y="1"/>
                    <a:pt x="22" y="0"/>
                    <a:pt x="20" y="0"/>
                  </a:cubicBezTo>
                </a:path>
              </a:pathLst>
            </a:custGeom>
            <a:solidFill>
              <a:srgbClr val="8E8D8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71" name="Freeform 2592"/>
            <p:cNvSpPr>
              <a:spLocks noEditPoints="1"/>
            </p:cNvSpPr>
            <p:nvPr/>
          </p:nvSpPr>
          <p:spPr bwMode="auto">
            <a:xfrm>
              <a:off x="1364" y="209"/>
              <a:ext cx="86" cy="73"/>
            </a:xfrm>
            <a:custGeom>
              <a:gdLst>
                <a:gd fmla="*/ 20 w 40" name="T0"/>
                <a:gd fmla="*/ 34 h 34" name="T1"/>
                <a:gd fmla="*/ 13 w 40" name="T2"/>
                <a:gd fmla="*/ 33 h 34" name="T3"/>
                <a:gd fmla="*/ 4 w 40" name="T4"/>
                <a:gd fmla="*/ 10 h 34" name="T5"/>
                <a:gd fmla="*/ 20 w 40" name="T6"/>
                <a:gd fmla="*/ 0 h 34" name="T7"/>
                <a:gd fmla="*/ 26 w 40" name="T8"/>
                <a:gd fmla="*/ 1 h 34" name="T9"/>
                <a:gd fmla="*/ 36 w 40" name="T10"/>
                <a:gd fmla="*/ 24 h 34" name="T11"/>
                <a:gd fmla="*/ 20 w 40" name="T12"/>
                <a:gd fmla="*/ 34 h 34" name="T13"/>
                <a:gd fmla="*/ 20 w 40" name="T14"/>
                <a:gd fmla="*/ 0 h 34" name="T15"/>
                <a:gd fmla="*/ 4 w 40" name="T16"/>
                <a:gd fmla="*/ 10 h 34" name="T17"/>
                <a:gd fmla="*/ 13 w 40" name="T18"/>
                <a:gd fmla="*/ 33 h 34" name="T19"/>
                <a:gd fmla="*/ 20 w 40" name="T20"/>
                <a:gd fmla="*/ 34 h 34" name="T21"/>
                <a:gd fmla="*/ 36 w 40" name="T22"/>
                <a:gd fmla="*/ 24 h 34" name="T23"/>
                <a:gd fmla="*/ 27 w 40" name="T24"/>
                <a:gd fmla="*/ 1 h 34" name="T25"/>
                <a:gd fmla="*/ 20 w 40" name="T26"/>
                <a:gd fmla="*/ 0 h 34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4" w="40">
                  <a:moveTo>
                    <a:pt x="20" y="34"/>
                  </a:moveTo>
                  <a:cubicBezTo>
                    <a:pt x="18" y="34"/>
                    <a:pt x="15" y="34"/>
                    <a:pt x="13" y="33"/>
                  </a:cubicBezTo>
                  <a:cubicBezTo>
                    <a:pt x="4" y="29"/>
                    <a:pt x="0" y="19"/>
                    <a:pt x="4" y="10"/>
                  </a:cubicBezTo>
                  <a:cubicBezTo>
                    <a:pt x="7" y="4"/>
                    <a:pt x="13" y="0"/>
                    <a:pt x="20" y="0"/>
                  </a:cubicBezTo>
                  <a:cubicBezTo>
                    <a:pt x="22" y="0"/>
                    <a:pt x="24" y="0"/>
                    <a:pt x="26" y="1"/>
                  </a:cubicBezTo>
                  <a:cubicBezTo>
                    <a:pt x="35" y="5"/>
                    <a:pt x="39" y="15"/>
                    <a:pt x="36" y="24"/>
                  </a:cubicBezTo>
                  <a:cubicBezTo>
                    <a:pt x="33" y="30"/>
                    <a:pt x="27" y="34"/>
                    <a:pt x="20" y="34"/>
                  </a:cubicBezTo>
                  <a:moveTo>
                    <a:pt x="20" y="0"/>
                  </a:moveTo>
                  <a:cubicBezTo>
                    <a:pt x="13" y="0"/>
                    <a:pt x="7" y="4"/>
                    <a:pt x="4" y="10"/>
                  </a:cubicBezTo>
                  <a:cubicBezTo>
                    <a:pt x="0" y="19"/>
                    <a:pt x="4" y="29"/>
                    <a:pt x="13" y="33"/>
                  </a:cubicBezTo>
                  <a:cubicBezTo>
                    <a:pt x="15" y="34"/>
                    <a:pt x="18" y="34"/>
                    <a:pt x="20" y="34"/>
                  </a:cubicBezTo>
                  <a:cubicBezTo>
                    <a:pt x="27" y="34"/>
                    <a:pt x="33" y="30"/>
                    <a:pt x="36" y="24"/>
                  </a:cubicBezTo>
                  <a:cubicBezTo>
                    <a:pt x="40" y="15"/>
                    <a:pt x="35" y="5"/>
                    <a:pt x="27" y="1"/>
                  </a:cubicBezTo>
                  <a:cubicBezTo>
                    <a:pt x="24" y="0"/>
                    <a:pt x="22" y="0"/>
                    <a:pt x="20" y="0"/>
                  </a:cubicBezTo>
                </a:path>
              </a:pathLst>
            </a:custGeom>
            <a:solidFill>
              <a:srgbClr val="93908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72" name="Freeform 2593"/>
            <p:cNvSpPr>
              <a:spLocks noEditPoints="1"/>
            </p:cNvSpPr>
            <p:nvPr/>
          </p:nvSpPr>
          <p:spPr bwMode="auto">
            <a:xfrm>
              <a:off x="1364" y="209"/>
              <a:ext cx="84" cy="73"/>
            </a:xfrm>
            <a:custGeom>
              <a:gdLst>
                <a:gd fmla="*/ 20 w 39" name="T0"/>
                <a:gd fmla="*/ 34 h 34" name="T1"/>
                <a:gd fmla="*/ 13 w 39" name="T2"/>
                <a:gd fmla="*/ 33 h 34" name="T3"/>
                <a:gd fmla="*/ 4 w 39" name="T4"/>
                <a:gd fmla="*/ 10 h 34" name="T5"/>
                <a:gd fmla="*/ 20 w 39" name="T6"/>
                <a:gd fmla="*/ 0 h 34" name="T7"/>
                <a:gd fmla="*/ 26 w 39" name="T8"/>
                <a:gd fmla="*/ 1 h 34" name="T9"/>
                <a:gd fmla="*/ 36 w 39" name="T10"/>
                <a:gd fmla="*/ 23 h 34" name="T11"/>
                <a:gd fmla="*/ 20 w 39" name="T12"/>
                <a:gd fmla="*/ 34 h 34" name="T13"/>
                <a:gd fmla="*/ 20 w 39" name="T14"/>
                <a:gd fmla="*/ 0 h 34" name="T15"/>
                <a:gd fmla="*/ 4 w 39" name="T16"/>
                <a:gd fmla="*/ 10 h 34" name="T17"/>
                <a:gd fmla="*/ 13 w 39" name="T18"/>
                <a:gd fmla="*/ 33 h 34" name="T19"/>
                <a:gd fmla="*/ 20 w 39" name="T20"/>
                <a:gd fmla="*/ 34 h 34" name="T21"/>
                <a:gd fmla="*/ 36 w 39" name="T22"/>
                <a:gd fmla="*/ 24 h 34" name="T23"/>
                <a:gd fmla="*/ 26 w 39" name="T24"/>
                <a:gd fmla="*/ 1 h 34" name="T25"/>
                <a:gd fmla="*/ 20 w 39" name="T26"/>
                <a:gd fmla="*/ 0 h 34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4" w="39">
                  <a:moveTo>
                    <a:pt x="20" y="34"/>
                  </a:moveTo>
                  <a:cubicBezTo>
                    <a:pt x="18" y="34"/>
                    <a:pt x="15" y="34"/>
                    <a:pt x="13" y="33"/>
                  </a:cubicBezTo>
                  <a:cubicBezTo>
                    <a:pt x="5" y="29"/>
                    <a:pt x="0" y="19"/>
                    <a:pt x="4" y="10"/>
                  </a:cubicBezTo>
                  <a:cubicBezTo>
                    <a:pt x="7" y="4"/>
                    <a:pt x="13" y="0"/>
                    <a:pt x="20" y="0"/>
                  </a:cubicBezTo>
                  <a:cubicBezTo>
                    <a:pt x="22" y="0"/>
                    <a:pt x="24" y="0"/>
                    <a:pt x="26" y="1"/>
                  </a:cubicBezTo>
                  <a:cubicBezTo>
                    <a:pt x="35" y="5"/>
                    <a:pt x="39" y="15"/>
                    <a:pt x="36" y="23"/>
                  </a:cubicBezTo>
                  <a:cubicBezTo>
                    <a:pt x="33" y="30"/>
                    <a:pt x="27" y="34"/>
                    <a:pt x="20" y="34"/>
                  </a:cubicBezTo>
                  <a:moveTo>
                    <a:pt x="20" y="0"/>
                  </a:moveTo>
                  <a:cubicBezTo>
                    <a:pt x="13" y="0"/>
                    <a:pt x="7" y="4"/>
                    <a:pt x="4" y="10"/>
                  </a:cubicBezTo>
                  <a:cubicBezTo>
                    <a:pt x="0" y="19"/>
                    <a:pt x="4" y="29"/>
                    <a:pt x="13" y="33"/>
                  </a:cubicBezTo>
                  <a:cubicBezTo>
                    <a:pt x="15" y="34"/>
                    <a:pt x="18" y="34"/>
                    <a:pt x="20" y="34"/>
                  </a:cubicBezTo>
                  <a:cubicBezTo>
                    <a:pt x="27" y="34"/>
                    <a:pt x="33" y="30"/>
                    <a:pt x="36" y="24"/>
                  </a:cubicBezTo>
                  <a:cubicBezTo>
                    <a:pt x="39" y="15"/>
                    <a:pt x="35" y="5"/>
                    <a:pt x="26" y="1"/>
                  </a:cubicBezTo>
                  <a:cubicBezTo>
                    <a:pt x="24" y="0"/>
                    <a:pt x="22" y="0"/>
                    <a:pt x="20" y="0"/>
                  </a:cubicBezTo>
                </a:path>
              </a:pathLst>
            </a:custGeom>
            <a:solidFill>
              <a:srgbClr val="96949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73" name="Freeform 2594"/>
            <p:cNvSpPr>
              <a:spLocks noEditPoints="1"/>
            </p:cNvSpPr>
            <p:nvPr/>
          </p:nvSpPr>
          <p:spPr bwMode="auto">
            <a:xfrm>
              <a:off x="1364" y="209"/>
              <a:ext cx="84" cy="73"/>
            </a:xfrm>
            <a:custGeom>
              <a:gdLst>
                <a:gd fmla="*/ 20 w 39" name="T0"/>
                <a:gd fmla="*/ 34 h 34" name="T1"/>
                <a:gd fmla="*/ 13 w 39" name="T2"/>
                <a:gd fmla="*/ 33 h 34" name="T3"/>
                <a:gd fmla="*/ 4 w 39" name="T4"/>
                <a:gd fmla="*/ 10 h 34" name="T5"/>
                <a:gd fmla="*/ 20 w 39" name="T6"/>
                <a:gd fmla="*/ 0 h 34" name="T7"/>
                <a:gd fmla="*/ 26 w 39" name="T8"/>
                <a:gd fmla="*/ 1 h 34" name="T9"/>
                <a:gd fmla="*/ 35 w 39" name="T10"/>
                <a:gd fmla="*/ 23 h 34" name="T11"/>
                <a:gd fmla="*/ 20 w 39" name="T12"/>
                <a:gd fmla="*/ 34 h 34" name="T13"/>
                <a:gd fmla="*/ 20 w 39" name="T14"/>
                <a:gd fmla="*/ 0 h 34" name="T15"/>
                <a:gd fmla="*/ 4 w 39" name="T16"/>
                <a:gd fmla="*/ 10 h 34" name="T17"/>
                <a:gd fmla="*/ 13 w 39" name="T18"/>
                <a:gd fmla="*/ 33 h 34" name="T19"/>
                <a:gd fmla="*/ 20 w 39" name="T20"/>
                <a:gd fmla="*/ 34 h 34" name="T21"/>
                <a:gd fmla="*/ 36 w 39" name="T22"/>
                <a:gd fmla="*/ 23 h 34" name="T23"/>
                <a:gd fmla="*/ 26 w 39" name="T24"/>
                <a:gd fmla="*/ 1 h 34" name="T25"/>
                <a:gd fmla="*/ 20 w 39" name="T26"/>
                <a:gd fmla="*/ 0 h 34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4" w="39">
                  <a:moveTo>
                    <a:pt x="20" y="34"/>
                  </a:moveTo>
                  <a:cubicBezTo>
                    <a:pt x="18" y="34"/>
                    <a:pt x="15" y="33"/>
                    <a:pt x="13" y="33"/>
                  </a:cubicBezTo>
                  <a:cubicBezTo>
                    <a:pt x="5" y="29"/>
                    <a:pt x="1" y="19"/>
                    <a:pt x="4" y="10"/>
                  </a:cubicBezTo>
                  <a:cubicBezTo>
                    <a:pt x="7" y="4"/>
                    <a:pt x="13" y="0"/>
                    <a:pt x="20" y="0"/>
                  </a:cubicBezTo>
                  <a:cubicBezTo>
                    <a:pt x="22" y="0"/>
                    <a:pt x="24" y="0"/>
                    <a:pt x="26" y="1"/>
                  </a:cubicBezTo>
                  <a:cubicBezTo>
                    <a:pt x="35" y="5"/>
                    <a:pt x="39" y="15"/>
                    <a:pt x="35" y="23"/>
                  </a:cubicBezTo>
                  <a:cubicBezTo>
                    <a:pt x="33" y="30"/>
                    <a:pt x="26" y="34"/>
                    <a:pt x="20" y="34"/>
                  </a:cubicBezTo>
                  <a:moveTo>
                    <a:pt x="20" y="0"/>
                  </a:moveTo>
                  <a:cubicBezTo>
                    <a:pt x="13" y="0"/>
                    <a:pt x="7" y="4"/>
                    <a:pt x="4" y="10"/>
                  </a:cubicBezTo>
                  <a:cubicBezTo>
                    <a:pt x="0" y="19"/>
                    <a:pt x="5" y="29"/>
                    <a:pt x="13" y="33"/>
                  </a:cubicBezTo>
                  <a:cubicBezTo>
                    <a:pt x="15" y="34"/>
                    <a:pt x="18" y="34"/>
                    <a:pt x="20" y="34"/>
                  </a:cubicBezTo>
                  <a:cubicBezTo>
                    <a:pt x="27" y="34"/>
                    <a:pt x="33" y="30"/>
                    <a:pt x="36" y="23"/>
                  </a:cubicBezTo>
                  <a:cubicBezTo>
                    <a:pt x="39" y="15"/>
                    <a:pt x="35" y="5"/>
                    <a:pt x="26" y="1"/>
                  </a:cubicBezTo>
                  <a:cubicBezTo>
                    <a:pt x="24" y="0"/>
                    <a:pt x="22" y="0"/>
                    <a:pt x="20" y="0"/>
                  </a:cubicBezTo>
                </a:path>
              </a:pathLst>
            </a:custGeom>
            <a:solidFill>
              <a:srgbClr val="9A969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74" name="Freeform 2595"/>
            <p:cNvSpPr>
              <a:spLocks noEditPoints="1"/>
            </p:cNvSpPr>
            <p:nvPr/>
          </p:nvSpPr>
          <p:spPr bwMode="auto">
            <a:xfrm>
              <a:off x="1366" y="209"/>
              <a:ext cx="82" cy="73"/>
            </a:xfrm>
            <a:custGeom>
              <a:gdLst>
                <a:gd fmla="*/ 19 w 38" name="T0"/>
                <a:gd fmla="*/ 34 h 34" name="T1"/>
                <a:gd fmla="*/ 12 w 38" name="T2"/>
                <a:gd fmla="*/ 32 h 34" name="T3"/>
                <a:gd fmla="*/ 3 w 38" name="T4"/>
                <a:gd fmla="*/ 11 h 34" name="T5"/>
                <a:gd fmla="*/ 19 w 38" name="T6"/>
                <a:gd fmla="*/ 0 h 34" name="T7"/>
                <a:gd fmla="*/ 25 w 38" name="T8"/>
                <a:gd fmla="*/ 2 h 34" name="T9"/>
                <a:gd fmla="*/ 34 w 38" name="T10"/>
                <a:gd fmla="*/ 23 h 34" name="T11"/>
                <a:gd fmla="*/ 19 w 38" name="T12"/>
                <a:gd fmla="*/ 34 h 34" name="T13"/>
                <a:gd fmla="*/ 19 w 38" name="T14"/>
                <a:gd fmla="*/ 0 h 34" name="T15"/>
                <a:gd fmla="*/ 3 w 38" name="T16"/>
                <a:gd fmla="*/ 10 h 34" name="T17"/>
                <a:gd fmla="*/ 12 w 38" name="T18"/>
                <a:gd fmla="*/ 33 h 34" name="T19"/>
                <a:gd fmla="*/ 19 w 38" name="T20"/>
                <a:gd fmla="*/ 34 h 34" name="T21"/>
                <a:gd fmla="*/ 34 w 38" name="T22"/>
                <a:gd fmla="*/ 23 h 34" name="T23"/>
                <a:gd fmla="*/ 25 w 38" name="T24"/>
                <a:gd fmla="*/ 1 h 34" name="T25"/>
                <a:gd fmla="*/ 19 w 38" name="T26"/>
                <a:gd fmla="*/ 0 h 34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4" w="38">
                  <a:moveTo>
                    <a:pt x="19" y="34"/>
                  </a:moveTo>
                  <a:cubicBezTo>
                    <a:pt x="17" y="34"/>
                    <a:pt x="15" y="33"/>
                    <a:pt x="12" y="32"/>
                  </a:cubicBezTo>
                  <a:cubicBezTo>
                    <a:pt x="4" y="29"/>
                    <a:pt x="0" y="19"/>
                    <a:pt x="3" y="11"/>
                  </a:cubicBezTo>
                  <a:cubicBezTo>
                    <a:pt x="6" y="4"/>
                    <a:pt x="12" y="0"/>
                    <a:pt x="19" y="0"/>
                  </a:cubicBezTo>
                  <a:cubicBezTo>
                    <a:pt x="21" y="0"/>
                    <a:pt x="23" y="1"/>
                    <a:pt x="25" y="2"/>
                  </a:cubicBezTo>
                  <a:cubicBezTo>
                    <a:pt x="34" y="5"/>
                    <a:pt x="38" y="15"/>
                    <a:pt x="34" y="23"/>
                  </a:cubicBezTo>
                  <a:cubicBezTo>
                    <a:pt x="32" y="30"/>
                    <a:pt x="25" y="34"/>
                    <a:pt x="19" y="34"/>
                  </a:cubicBezTo>
                  <a:moveTo>
                    <a:pt x="19" y="0"/>
                  </a:moveTo>
                  <a:cubicBezTo>
                    <a:pt x="12" y="0"/>
                    <a:pt x="6" y="4"/>
                    <a:pt x="3" y="10"/>
                  </a:cubicBezTo>
                  <a:cubicBezTo>
                    <a:pt x="0" y="19"/>
                    <a:pt x="4" y="29"/>
                    <a:pt x="12" y="33"/>
                  </a:cubicBezTo>
                  <a:cubicBezTo>
                    <a:pt x="14" y="33"/>
                    <a:pt x="17" y="34"/>
                    <a:pt x="19" y="34"/>
                  </a:cubicBezTo>
                  <a:cubicBezTo>
                    <a:pt x="25" y="34"/>
                    <a:pt x="32" y="30"/>
                    <a:pt x="34" y="23"/>
                  </a:cubicBezTo>
                  <a:cubicBezTo>
                    <a:pt x="38" y="15"/>
                    <a:pt x="34" y="5"/>
                    <a:pt x="25" y="1"/>
                  </a:cubicBezTo>
                  <a:cubicBezTo>
                    <a:pt x="23" y="0"/>
                    <a:pt x="21" y="0"/>
                    <a:pt x="19" y="0"/>
                  </a:cubicBezTo>
                </a:path>
              </a:pathLst>
            </a:custGeom>
            <a:solidFill>
              <a:srgbClr val="9F9A9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75" name="Freeform 2596"/>
            <p:cNvSpPr>
              <a:spLocks noEditPoints="1"/>
            </p:cNvSpPr>
            <p:nvPr/>
          </p:nvSpPr>
          <p:spPr bwMode="auto">
            <a:xfrm>
              <a:off x="1366" y="209"/>
              <a:ext cx="82" cy="73"/>
            </a:xfrm>
            <a:custGeom>
              <a:gdLst>
                <a:gd fmla="*/ 19 w 38" name="T0"/>
                <a:gd fmla="*/ 33 h 34" name="T1"/>
                <a:gd fmla="*/ 13 w 38" name="T2"/>
                <a:gd fmla="*/ 32 h 34" name="T3"/>
                <a:gd fmla="*/ 4 w 38" name="T4"/>
                <a:gd fmla="*/ 11 h 34" name="T5"/>
                <a:gd fmla="*/ 19 w 38" name="T6"/>
                <a:gd fmla="*/ 0 h 34" name="T7"/>
                <a:gd fmla="*/ 25 w 38" name="T8"/>
                <a:gd fmla="*/ 2 h 34" name="T9"/>
                <a:gd fmla="*/ 34 w 38" name="T10"/>
                <a:gd fmla="*/ 23 h 34" name="T11"/>
                <a:gd fmla="*/ 19 w 38" name="T12"/>
                <a:gd fmla="*/ 33 h 34" name="T13"/>
                <a:gd fmla="*/ 19 w 38" name="T14"/>
                <a:gd fmla="*/ 0 h 34" name="T15"/>
                <a:gd fmla="*/ 3 w 38" name="T16"/>
                <a:gd fmla="*/ 11 h 34" name="T17"/>
                <a:gd fmla="*/ 12 w 38" name="T18"/>
                <a:gd fmla="*/ 32 h 34" name="T19"/>
                <a:gd fmla="*/ 19 w 38" name="T20"/>
                <a:gd fmla="*/ 34 h 34" name="T21"/>
                <a:gd fmla="*/ 34 w 38" name="T22"/>
                <a:gd fmla="*/ 23 h 34" name="T23"/>
                <a:gd fmla="*/ 25 w 38" name="T24"/>
                <a:gd fmla="*/ 2 h 34" name="T25"/>
                <a:gd fmla="*/ 19 w 38" name="T26"/>
                <a:gd fmla="*/ 0 h 34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4" w="38">
                  <a:moveTo>
                    <a:pt x="19" y="33"/>
                  </a:moveTo>
                  <a:cubicBezTo>
                    <a:pt x="17" y="33"/>
                    <a:pt x="15" y="33"/>
                    <a:pt x="13" y="32"/>
                  </a:cubicBezTo>
                  <a:cubicBezTo>
                    <a:pt x="4" y="29"/>
                    <a:pt x="0" y="19"/>
                    <a:pt x="4" y="11"/>
                  </a:cubicBezTo>
                  <a:cubicBezTo>
                    <a:pt x="6" y="4"/>
                    <a:pt x="12" y="0"/>
                    <a:pt x="19" y="0"/>
                  </a:cubicBezTo>
                  <a:cubicBezTo>
                    <a:pt x="21" y="0"/>
                    <a:pt x="23" y="1"/>
                    <a:pt x="25" y="2"/>
                  </a:cubicBezTo>
                  <a:cubicBezTo>
                    <a:pt x="34" y="5"/>
                    <a:pt x="38" y="15"/>
                    <a:pt x="34" y="23"/>
                  </a:cubicBezTo>
                  <a:cubicBezTo>
                    <a:pt x="31" y="30"/>
                    <a:pt x="25" y="33"/>
                    <a:pt x="19" y="33"/>
                  </a:cubicBezTo>
                  <a:moveTo>
                    <a:pt x="19" y="0"/>
                  </a:moveTo>
                  <a:cubicBezTo>
                    <a:pt x="12" y="0"/>
                    <a:pt x="6" y="4"/>
                    <a:pt x="3" y="11"/>
                  </a:cubicBezTo>
                  <a:cubicBezTo>
                    <a:pt x="0" y="19"/>
                    <a:pt x="4" y="29"/>
                    <a:pt x="12" y="32"/>
                  </a:cubicBezTo>
                  <a:cubicBezTo>
                    <a:pt x="15" y="33"/>
                    <a:pt x="17" y="34"/>
                    <a:pt x="19" y="34"/>
                  </a:cubicBezTo>
                  <a:cubicBezTo>
                    <a:pt x="25" y="34"/>
                    <a:pt x="32" y="30"/>
                    <a:pt x="34" y="23"/>
                  </a:cubicBezTo>
                  <a:cubicBezTo>
                    <a:pt x="38" y="15"/>
                    <a:pt x="34" y="5"/>
                    <a:pt x="25" y="2"/>
                  </a:cubicBezTo>
                  <a:cubicBezTo>
                    <a:pt x="23" y="1"/>
                    <a:pt x="21" y="0"/>
                    <a:pt x="19" y="0"/>
                  </a:cubicBezTo>
                </a:path>
              </a:pathLst>
            </a:custGeom>
            <a:solidFill>
              <a:srgbClr val="A29D9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76" name="Freeform 2597"/>
            <p:cNvSpPr/>
            <p:nvPr/>
          </p:nvSpPr>
          <p:spPr bwMode="auto">
            <a:xfrm>
              <a:off x="1366" y="209"/>
              <a:ext cx="82" cy="71"/>
            </a:xfrm>
            <a:custGeom>
              <a:gdLst>
                <a:gd fmla="*/ 19 w 38" name="T0"/>
                <a:gd fmla="*/ 0 h 33" name="T1"/>
                <a:gd fmla="*/ 4 w 38" name="T2"/>
                <a:gd fmla="*/ 11 h 33" name="T3"/>
                <a:gd fmla="*/ 13 w 38" name="T4"/>
                <a:gd fmla="*/ 32 h 33" name="T5"/>
                <a:gd fmla="*/ 19 w 38" name="T6"/>
                <a:gd fmla="*/ 33 h 33" name="T7"/>
                <a:gd fmla="*/ 34 w 38" name="T8"/>
                <a:gd fmla="*/ 23 h 33" name="T9"/>
                <a:gd fmla="*/ 25 w 38" name="T10"/>
                <a:gd fmla="*/ 2 h 33" name="T11"/>
                <a:gd fmla="*/ 19 w 38" name="T12"/>
                <a:gd fmla="*/ 0 h 33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33" w="38">
                  <a:moveTo>
                    <a:pt x="19" y="0"/>
                  </a:moveTo>
                  <a:cubicBezTo>
                    <a:pt x="12" y="0"/>
                    <a:pt x="6" y="4"/>
                    <a:pt x="4" y="11"/>
                  </a:cubicBezTo>
                  <a:cubicBezTo>
                    <a:pt x="0" y="19"/>
                    <a:pt x="4" y="29"/>
                    <a:pt x="13" y="32"/>
                  </a:cubicBezTo>
                  <a:cubicBezTo>
                    <a:pt x="15" y="33"/>
                    <a:pt x="17" y="33"/>
                    <a:pt x="19" y="33"/>
                  </a:cubicBezTo>
                  <a:cubicBezTo>
                    <a:pt x="25" y="33"/>
                    <a:pt x="31" y="30"/>
                    <a:pt x="34" y="23"/>
                  </a:cubicBezTo>
                  <a:cubicBezTo>
                    <a:pt x="38" y="15"/>
                    <a:pt x="34" y="5"/>
                    <a:pt x="25" y="2"/>
                  </a:cubicBezTo>
                  <a:cubicBezTo>
                    <a:pt x="23" y="1"/>
                    <a:pt x="21" y="0"/>
                    <a:pt x="19" y="0"/>
                  </a:cubicBezTo>
                </a:path>
              </a:pathLst>
            </a:custGeom>
            <a:solidFill>
              <a:srgbClr val="A79F9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77" name="Freeform 2598"/>
            <p:cNvSpPr>
              <a:spLocks noEditPoints="1"/>
            </p:cNvSpPr>
            <p:nvPr/>
          </p:nvSpPr>
          <p:spPr bwMode="auto">
            <a:xfrm>
              <a:off x="1320" y="285"/>
              <a:ext cx="100" cy="88"/>
            </a:xfrm>
            <a:custGeom>
              <a:gdLst>
                <a:gd fmla="*/ 23 w 46" name="T0"/>
                <a:gd fmla="*/ 41 h 41" name="T1"/>
                <a:gd fmla="*/ 16 w 46" name="T2"/>
                <a:gd fmla="*/ 39 h 41" name="T3"/>
                <a:gd fmla="*/ 5 w 46" name="T4"/>
                <a:gd fmla="*/ 13 h 41" name="T5"/>
                <a:gd fmla="*/ 23 w 46" name="T6"/>
                <a:gd fmla="*/ 1 h 41" name="T7"/>
                <a:gd fmla="*/ 31 w 46" name="T8"/>
                <a:gd fmla="*/ 2 h 41" name="T9"/>
                <a:gd fmla="*/ 42 w 46" name="T10"/>
                <a:gd fmla="*/ 28 h 41" name="T11"/>
                <a:gd fmla="*/ 23 w 46" name="T12"/>
                <a:gd fmla="*/ 41 h 41" name="T13"/>
                <a:gd fmla="*/ 23 w 46" name="T14"/>
                <a:gd fmla="*/ 0 h 41" name="T15"/>
                <a:gd fmla="*/ 5 w 46" name="T16"/>
                <a:gd fmla="*/ 13 h 41" name="T17"/>
                <a:gd fmla="*/ 16 w 46" name="T18"/>
                <a:gd fmla="*/ 39 h 41" name="T19"/>
                <a:gd fmla="*/ 23 w 46" name="T20"/>
                <a:gd fmla="*/ 41 h 41" name="T21"/>
                <a:gd fmla="*/ 42 w 46" name="T22"/>
                <a:gd fmla="*/ 28 h 41" name="T23"/>
                <a:gd fmla="*/ 31 w 46" name="T24"/>
                <a:gd fmla="*/ 2 h 41" name="T25"/>
                <a:gd fmla="*/ 23 w 46" name="T26"/>
                <a:gd fmla="*/ 0 h 41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41" w="46">
                  <a:moveTo>
                    <a:pt x="23" y="41"/>
                  </a:moveTo>
                  <a:cubicBezTo>
                    <a:pt x="21" y="41"/>
                    <a:pt x="18" y="40"/>
                    <a:pt x="16" y="39"/>
                  </a:cubicBezTo>
                  <a:cubicBezTo>
                    <a:pt x="5" y="35"/>
                    <a:pt x="1" y="23"/>
                    <a:pt x="5" y="13"/>
                  </a:cubicBezTo>
                  <a:cubicBezTo>
                    <a:pt x="8" y="5"/>
                    <a:pt x="15" y="1"/>
                    <a:pt x="23" y="1"/>
                  </a:cubicBezTo>
                  <a:cubicBezTo>
                    <a:pt x="26" y="1"/>
                    <a:pt x="28" y="1"/>
                    <a:pt x="31" y="2"/>
                  </a:cubicBezTo>
                  <a:cubicBezTo>
                    <a:pt x="41" y="6"/>
                    <a:pt x="46" y="18"/>
                    <a:pt x="42" y="28"/>
                  </a:cubicBezTo>
                  <a:cubicBezTo>
                    <a:pt x="39" y="36"/>
                    <a:pt x="31" y="41"/>
                    <a:pt x="23" y="41"/>
                  </a:cubicBezTo>
                  <a:moveTo>
                    <a:pt x="23" y="0"/>
                  </a:moveTo>
                  <a:cubicBezTo>
                    <a:pt x="15" y="0"/>
                    <a:pt x="8" y="5"/>
                    <a:pt x="5" y="13"/>
                  </a:cubicBezTo>
                  <a:cubicBezTo>
                    <a:pt x="0" y="23"/>
                    <a:pt x="5" y="35"/>
                    <a:pt x="16" y="39"/>
                  </a:cubicBezTo>
                  <a:cubicBezTo>
                    <a:pt x="18" y="40"/>
                    <a:pt x="21" y="41"/>
                    <a:pt x="23" y="41"/>
                  </a:cubicBezTo>
                  <a:cubicBezTo>
                    <a:pt x="31" y="41"/>
                    <a:pt x="39" y="36"/>
                    <a:pt x="42" y="28"/>
                  </a:cubicBezTo>
                  <a:cubicBezTo>
                    <a:pt x="46" y="18"/>
                    <a:pt x="41" y="6"/>
                    <a:pt x="31" y="2"/>
                  </a:cubicBezTo>
                  <a:cubicBezTo>
                    <a:pt x="29" y="1"/>
                    <a:pt x="26" y="0"/>
                    <a:pt x="23" y="0"/>
                  </a:cubicBezTo>
                </a:path>
              </a:pathLst>
            </a:custGeom>
            <a:solidFill>
              <a:srgbClr val="535D6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78" name="Freeform 2599"/>
            <p:cNvSpPr>
              <a:spLocks noEditPoints="1"/>
            </p:cNvSpPr>
            <p:nvPr/>
          </p:nvSpPr>
          <p:spPr bwMode="auto">
            <a:xfrm>
              <a:off x="1323" y="287"/>
              <a:ext cx="97" cy="86"/>
            </a:xfrm>
            <a:custGeom>
              <a:gdLst>
                <a:gd fmla="*/ 22 w 45" name="T0"/>
                <a:gd fmla="*/ 39 h 40" name="T1"/>
                <a:gd fmla="*/ 15 w 45" name="T2"/>
                <a:gd fmla="*/ 38 h 40" name="T3"/>
                <a:gd fmla="*/ 4 w 45" name="T4"/>
                <a:gd fmla="*/ 12 h 40" name="T5"/>
                <a:gd fmla="*/ 22 w 45" name="T6"/>
                <a:gd fmla="*/ 0 h 40" name="T7"/>
                <a:gd fmla="*/ 30 w 45" name="T8"/>
                <a:gd fmla="*/ 1 h 40" name="T9"/>
                <a:gd fmla="*/ 41 w 45" name="T10"/>
                <a:gd fmla="*/ 27 h 40" name="T11"/>
                <a:gd fmla="*/ 22 w 45" name="T12"/>
                <a:gd fmla="*/ 39 h 40" name="T13"/>
                <a:gd fmla="*/ 22 w 45" name="T14"/>
                <a:gd fmla="*/ 0 h 40" name="T15"/>
                <a:gd fmla="*/ 4 w 45" name="T16"/>
                <a:gd fmla="*/ 12 h 40" name="T17"/>
                <a:gd fmla="*/ 15 w 45" name="T18"/>
                <a:gd fmla="*/ 38 h 40" name="T19"/>
                <a:gd fmla="*/ 22 w 45" name="T20"/>
                <a:gd fmla="*/ 40 h 40" name="T21"/>
                <a:gd fmla="*/ 41 w 45" name="T22"/>
                <a:gd fmla="*/ 27 h 40" name="T23"/>
                <a:gd fmla="*/ 30 w 45" name="T24"/>
                <a:gd fmla="*/ 1 h 40" name="T25"/>
                <a:gd fmla="*/ 22 w 45" name="T26"/>
                <a:gd fmla="*/ 0 h 40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40" w="45">
                  <a:moveTo>
                    <a:pt x="22" y="39"/>
                  </a:moveTo>
                  <a:cubicBezTo>
                    <a:pt x="20" y="39"/>
                    <a:pt x="17" y="39"/>
                    <a:pt x="15" y="38"/>
                  </a:cubicBezTo>
                  <a:cubicBezTo>
                    <a:pt x="5" y="34"/>
                    <a:pt x="0" y="22"/>
                    <a:pt x="4" y="12"/>
                  </a:cubicBezTo>
                  <a:cubicBezTo>
                    <a:pt x="7" y="4"/>
                    <a:pt x="15" y="0"/>
                    <a:pt x="22" y="0"/>
                  </a:cubicBezTo>
                  <a:cubicBezTo>
                    <a:pt x="25" y="0"/>
                    <a:pt x="27" y="0"/>
                    <a:pt x="30" y="1"/>
                  </a:cubicBezTo>
                  <a:cubicBezTo>
                    <a:pt x="40" y="5"/>
                    <a:pt x="45" y="17"/>
                    <a:pt x="41" y="27"/>
                  </a:cubicBezTo>
                  <a:cubicBezTo>
                    <a:pt x="37" y="35"/>
                    <a:pt x="30" y="39"/>
                    <a:pt x="22" y="39"/>
                  </a:cubicBezTo>
                  <a:moveTo>
                    <a:pt x="22" y="0"/>
                  </a:moveTo>
                  <a:cubicBezTo>
                    <a:pt x="14" y="0"/>
                    <a:pt x="7" y="4"/>
                    <a:pt x="4" y="12"/>
                  </a:cubicBezTo>
                  <a:cubicBezTo>
                    <a:pt x="0" y="22"/>
                    <a:pt x="4" y="34"/>
                    <a:pt x="15" y="38"/>
                  </a:cubicBezTo>
                  <a:cubicBezTo>
                    <a:pt x="17" y="39"/>
                    <a:pt x="20" y="40"/>
                    <a:pt x="22" y="40"/>
                  </a:cubicBezTo>
                  <a:cubicBezTo>
                    <a:pt x="30" y="40"/>
                    <a:pt x="38" y="35"/>
                    <a:pt x="41" y="27"/>
                  </a:cubicBezTo>
                  <a:cubicBezTo>
                    <a:pt x="45" y="17"/>
                    <a:pt x="40" y="5"/>
                    <a:pt x="30" y="1"/>
                  </a:cubicBezTo>
                  <a:cubicBezTo>
                    <a:pt x="27" y="0"/>
                    <a:pt x="25" y="0"/>
                    <a:pt x="22" y="0"/>
                  </a:cubicBezTo>
                </a:path>
              </a:pathLst>
            </a:custGeom>
            <a:solidFill>
              <a:srgbClr val="57617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79" name="Freeform 2600"/>
            <p:cNvSpPr>
              <a:spLocks noEditPoints="1"/>
            </p:cNvSpPr>
            <p:nvPr/>
          </p:nvSpPr>
          <p:spPr bwMode="auto">
            <a:xfrm>
              <a:off x="1323" y="287"/>
              <a:ext cx="97" cy="84"/>
            </a:xfrm>
            <a:custGeom>
              <a:gdLst>
                <a:gd fmla="*/ 22 w 45" name="T0"/>
                <a:gd fmla="*/ 39 h 39" name="T1"/>
                <a:gd fmla="*/ 15 w 45" name="T2"/>
                <a:gd fmla="*/ 38 h 39" name="T3"/>
                <a:gd fmla="*/ 4 w 45" name="T4"/>
                <a:gd fmla="*/ 12 h 39" name="T5"/>
                <a:gd fmla="*/ 22 w 45" name="T6"/>
                <a:gd fmla="*/ 0 h 39" name="T7"/>
                <a:gd fmla="*/ 30 w 45" name="T8"/>
                <a:gd fmla="*/ 1 h 39" name="T9"/>
                <a:gd fmla="*/ 41 w 45" name="T10"/>
                <a:gd fmla="*/ 27 h 39" name="T11"/>
                <a:gd fmla="*/ 22 w 45" name="T12"/>
                <a:gd fmla="*/ 39 h 39" name="T13"/>
                <a:gd fmla="*/ 22 w 45" name="T14"/>
                <a:gd fmla="*/ 0 h 39" name="T15"/>
                <a:gd fmla="*/ 4 w 45" name="T16"/>
                <a:gd fmla="*/ 12 h 39" name="T17"/>
                <a:gd fmla="*/ 15 w 45" name="T18"/>
                <a:gd fmla="*/ 38 h 39" name="T19"/>
                <a:gd fmla="*/ 22 w 45" name="T20"/>
                <a:gd fmla="*/ 39 h 39" name="T21"/>
                <a:gd fmla="*/ 41 w 45" name="T22"/>
                <a:gd fmla="*/ 27 h 39" name="T23"/>
                <a:gd fmla="*/ 30 w 45" name="T24"/>
                <a:gd fmla="*/ 1 h 39" name="T25"/>
                <a:gd fmla="*/ 22 w 45" name="T26"/>
                <a:gd fmla="*/ 0 h 39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9" w="45">
                  <a:moveTo>
                    <a:pt x="22" y="39"/>
                  </a:moveTo>
                  <a:cubicBezTo>
                    <a:pt x="20" y="39"/>
                    <a:pt x="17" y="39"/>
                    <a:pt x="15" y="38"/>
                  </a:cubicBezTo>
                  <a:cubicBezTo>
                    <a:pt x="5" y="34"/>
                    <a:pt x="0" y="22"/>
                    <a:pt x="4" y="12"/>
                  </a:cubicBezTo>
                  <a:cubicBezTo>
                    <a:pt x="7" y="4"/>
                    <a:pt x="15" y="0"/>
                    <a:pt x="22" y="0"/>
                  </a:cubicBezTo>
                  <a:cubicBezTo>
                    <a:pt x="25" y="0"/>
                    <a:pt x="27" y="0"/>
                    <a:pt x="30" y="1"/>
                  </a:cubicBezTo>
                  <a:cubicBezTo>
                    <a:pt x="40" y="6"/>
                    <a:pt x="45" y="17"/>
                    <a:pt x="41" y="27"/>
                  </a:cubicBezTo>
                  <a:cubicBezTo>
                    <a:pt x="37" y="35"/>
                    <a:pt x="30" y="39"/>
                    <a:pt x="22" y="39"/>
                  </a:cubicBezTo>
                  <a:moveTo>
                    <a:pt x="22" y="0"/>
                  </a:moveTo>
                  <a:cubicBezTo>
                    <a:pt x="15" y="0"/>
                    <a:pt x="7" y="4"/>
                    <a:pt x="4" y="12"/>
                  </a:cubicBezTo>
                  <a:cubicBezTo>
                    <a:pt x="0" y="22"/>
                    <a:pt x="5" y="34"/>
                    <a:pt x="15" y="38"/>
                  </a:cubicBezTo>
                  <a:cubicBezTo>
                    <a:pt x="17" y="39"/>
                    <a:pt x="20" y="39"/>
                    <a:pt x="22" y="39"/>
                  </a:cubicBezTo>
                  <a:cubicBezTo>
                    <a:pt x="30" y="39"/>
                    <a:pt x="37" y="35"/>
                    <a:pt x="41" y="27"/>
                  </a:cubicBezTo>
                  <a:cubicBezTo>
                    <a:pt x="45" y="17"/>
                    <a:pt x="40" y="5"/>
                    <a:pt x="30" y="1"/>
                  </a:cubicBezTo>
                  <a:cubicBezTo>
                    <a:pt x="27" y="0"/>
                    <a:pt x="25" y="0"/>
                    <a:pt x="22" y="0"/>
                  </a:cubicBezTo>
                </a:path>
              </a:pathLst>
            </a:custGeom>
            <a:solidFill>
              <a:srgbClr val="5A647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80" name="Freeform 2601"/>
            <p:cNvSpPr>
              <a:spLocks noEditPoints="1"/>
            </p:cNvSpPr>
            <p:nvPr/>
          </p:nvSpPr>
          <p:spPr bwMode="auto">
            <a:xfrm>
              <a:off x="1323" y="287"/>
              <a:ext cx="97" cy="84"/>
            </a:xfrm>
            <a:custGeom>
              <a:gdLst>
                <a:gd fmla="*/ 22 w 45" name="T0"/>
                <a:gd fmla="*/ 39 h 39" name="T1"/>
                <a:gd fmla="*/ 15 w 45" name="T2"/>
                <a:gd fmla="*/ 38 h 39" name="T3"/>
                <a:gd fmla="*/ 4 w 45" name="T4"/>
                <a:gd fmla="*/ 12 h 39" name="T5"/>
                <a:gd fmla="*/ 22 w 45" name="T6"/>
                <a:gd fmla="*/ 0 h 39" name="T7"/>
                <a:gd fmla="*/ 30 w 45" name="T8"/>
                <a:gd fmla="*/ 2 h 39" name="T9"/>
                <a:gd fmla="*/ 40 w 45" name="T10"/>
                <a:gd fmla="*/ 27 h 39" name="T11"/>
                <a:gd fmla="*/ 22 w 45" name="T12"/>
                <a:gd fmla="*/ 39 h 39" name="T13"/>
                <a:gd fmla="*/ 22 w 45" name="T14"/>
                <a:gd fmla="*/ 0 h 39" name="T15"/>
                <a:gd fmla="*/ 4 w 45" name="T16"/>
                <a:gd fmla="*/ 12 h 39" name="T17"/>
                <a:gd fmla="*/ 15 w 45" name="T18"/>
                <a:gd fmla="*/ 38 h 39" name="T19"/>
                <a:gd fmla="*/ 22 w 45" name="T20"/>
                <a:gd fmla="*/ 39 h 39" name="T21"/>
                <a:gd fmla="*/ 41 w 45" name="T22"/>
                <a:gd fmla="*/ 27 h 39" name="T23"/>
                <a:gd fmla="*/ 30 w 45" name="T24"/>
                <a:gd fmla="*/ 1 h 39" name="T25"/>
                <a:gd fmla="*/ 22 w 45" name="T26"/>
                <a:gd fmla="*/ 0 h 39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9" w="45">
                  <a:moveTo>
                    <a:pt x="22" y="39"/>
                  </a:moveTo>
                  <a:cubicBezTo>
                    <a:pt x="20" y="39"/>
                    <a:pt x="17" y="39"/>
                    <a:pt x="15" y="38"/>
                  </a:cubicBezTo>
                  <a:cubicBezTo>
                    <a:pt x="5" y="33"/>
                    <a:pt x="0" y="22"/>
                    <a:pt x="4" y="12"/>
                  </a:cubicBezTo>
                  <a:cubicBezTo>
                    <a:pt x="7" y="5"/>
                    <a:pt x="15" y="0"/>
                    <a:pt x="22" y="0"/>
                  </a:cubicBezTo>
                  <a:cubicBezTo>
                    <a:pt x="25" y="0"/>
                    <a:pt x="27" y="1"/>
                    <a:pt x="30" y="2"/>
                  </a:cubicBezTo>
                  <a:cubicBezTo>
                    <a:pt x="40" y="6"/>
                    <a:pt x="44" y="17"/>
                    <a:pt x="40" y="27"/>
                  </a:cubicBezTo>
                  <a:cubicBezTo>
                    <a:pt x="37" y="35"/>
                    <a:pt x="30" y="39"/>
                    <a:pt x="22" y="39"/>
                  </a:cubicBezTo>
                  <a:moveTo>
                    <a:pt x="22" y="0"/>
                  </a:moveTo>
                  <a:cubicBezTo>
                    <a:pt x="15" y="0"/>
                    <a:pt x="7" y="4"/>
                    <a:pt x="4" y="12"/>
                  </a:cubicBezTo>
                  <a:cubicBezTo>
                    <a:pt x="0" y="22"/>
                    <a:pt x="5" y="34"/>
                    <a:pt x="15" y="38"/>
                  </a:cubicBezTo>
                  <a:cubicBezTo>
                    <a:pt x="17" y="39"/>
                    <a:pt x="20" y="39"/>
                    <a:pt x="22" y="39"/>
                  </a:cubicBezTo>
                  <a:cubicBezTo>
                    <a:pt x="30" y="39"/>
                    <a:pt x="37" y="35"/>
                    <a:pt x="41" y="27"/>
                  </a:cubicBezTo>
                  <a:cubicBezTo>
                    <a:pt x="45" y="17"/>
                    <a:pt x="40" y="6"/>
                    <a:pt x="30" y="1"/>
                  </a:cubicBezTo>
                  <a:cubicBezTo>
                    <a:pt x="27" y="0"/>
                    <a:pt x="25" y="0"/>
                    <a:pt x="22" y="0"/>
                  </a:cubicBezTo>
                </a:path>
              </a:pathLst>
            </a:custGeom>
            <a:solidFill>
              <a:srgbClr val="5F677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81" name="Freeform 2602"/>
            <p:cNvSpPr>
              <a:spLocks noEditPoints="1"/>
            </p:cNvSpPr>
            <p:nvPr/>
          </p:nvSpPr>
          <p:spPr bwMode="auto">
            <a:xfrm>
              <a:off x="1323" y="287"/>
              <a:ext cx="94" cy="84"/>
            </a:xfrm>
            <a:custGeom>
              <a:gdLst>
                <a:gd fmla="*/ 22 w 44" name="T0"/>
                <a:gd fmla="*/ 39 h 39" name="T1"/>
                <a:gd fmla="*/ 15 w 44" name="T2"/>
                <a:gd fmla="*/ 37 h 39" name="T3"/>
                <a:gd fmla="*/ 4 w 44" name="T4"/>
                <a:gd fmla="*/ 12 h 39" name="T5"/>
                <a:gd fmla="*/ 22 w 44" name="T6"/>
                <a:gd fmla="*/ 0 h 39" name="T7"/>
                <a:gd fmla="*/ 30 w 44" name="T8"/>
                <a:gd fmla="*/ 2 h 39" name="T9"/>
                <a:gd fmla="*/ 40 w 44" name="T10"/>
                <a:gd fmla="*/ 27 h 39" name="T11"/>
                <a:gd fmla="*/ 22 w 44" name="T12"/>
                <a:gd fmla="*/ 39 h 39" name="T13"/>
                <a:gd fmla="*/ 22 w 44" name="T14"/>
                <a:gd fmla="*/ 0 h 39" name="T15"/>
                <a:gd fmla="*/ 4 w 44" name="T16"/>
                <a:gd fmla="*/ 12 h 39" name="T17"/>
                <a:gd fmla="*/ 15 w 44" name="T18"/>
                <a:gd fmla="*/ 38 h 39" name="T19"/>
                <a:gd fmla="*/ 22 w 44" name="T20"/>
                <a:gd fmla="*/ 39 h 39" name="T21"/>
                <a:gd fmla="*/ 40 w 44" name="T22"/>
                <a:gd fmla="*/ 27 h 39" name="T23"/>
                <a:gd fmla="*/ 30 w 44" name="T24"/>
                <a:gd fmla="*/ 2 h 39" name="T25"/>
                <a:gd fmla="*/ 22 w 44" name="T26"/>
                <a:gd fmla="*/ 0 h 39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9" w="44">
                  <a:moveTo>
                    <a:pt x="22" y="39"/>
                  </a:moveTo>
                  <a:cubicBezTo>
                    <a:pt x="20" y="39"/>
                    <a:pt x="17" y="38"/>
                    <a:pt x="15" y="37"/>
                  </a:cubicBezTo>
                  <a:cubicBezTo>
                    <a:pt x="5" y="33"/>
                    <a:pt x="0" y="22"/>
                    <a:pt x="4" y="12"/>
                  </a:cubicBezTo>
                  <a:cubicBezTo>
                    <a:pt x="8" y="5"/>
                    <a:pt x="15" y="0"/>
                    <a:pt x="22" y="0"/>
                  </a:cubicBezTo>
                  <a:cubicBezTo>
                    <a:pt x="25" y="0"/>
                    <a:pt x="27" y="1"/>
                    <a:pt x="30" y="2"/>
                  </a:cubicBezTo>
                  <a:cubicBezTo>
                    <a:pt x="40" y="6"/>
                    <a:pt x="44" y="17"/>
                    <a:pt x="40" y="27"/>
                  </a:cubicBezTo>
                  <a:cubicBezTo>
                    <a:pt x="37" y="34"/>
                    <a:pt x="30" y="39"/>
                    <a:pt x="22" y="39"/>
                  </a:cubicBezTo>
                  <a:moveTo>
                    <a:pt x="22" y="0"/>
                  </a:moveTo>
                  <a:cubicBezTo>
                    <a:pt x="15" y="0"/>
                    <a:pt x="7" y="5"/>
                    <a:pt x="4" y="12"/>
                  </a:cubicBezTo>
                  <a:cubicBezTo>
                    <a:pt x="0" y="22"/>
                    <a:pt x="5" y="33"/>
                    <a:pt x="15" y="38"/>
                  </a:cubicBezTo>
                  <a:cubicBezTo>
                    <a:pt x="17" y="39"/>
                    <a:pt x="20" y="39"/>
                    <a:pt x="22" y="39"/>
                  </a:cubicBezTo>
                  <a:cubicBezTo>
                    <a:pt x="30" y="39"/>
                    <a:pt x="37" y="35"/>
                    <a:pt x="40" y="27"/>
                  </a:cubicBezTo>
                  <a:cubicBezTo>
                    <a:pt x="44" y="17"/>
                    <a:pt x="40" y="6"/>
                    <a:pt x="30" y="2"/>
                  </a:cubicBezTo>
                  <a:cubicBezTo>
                    <a:pt x="27" y="1"/>
                    <a:pt x="25" y="0"/>
                    <a:pt x="22" y="0"/>
                  </a:cubicBezTo>
                </a:path>
              </a:pathLst>
            </a:custGeom>
            <a:solidFill>
              <a:srgbClr val="636A7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82" name="Freeform 2603"/>
            <p:cNvSpPr>
              <a:spLocks noEditPoints="1"/>
            </p:cNvSpPr>
            <p:nvPr/>
          </p:nvSpPr>
          <p:spPr bwMode="auto">
            <a:xfrm>
              <a:off x="1323" y="287"/>
              <a:ext cx="94" cy="84"/>
            </a:xfrm>
            <a:custGeom>
              <a:gdLst>
                <a:gd fmla="*/ 22 w 44" name="T0"/>
                <a:gd fmla="*/ 39 h 39" name="T1"/>
                <a:gd fmla="*/ 15 w 44" name="T2"/>
                <a:gd fmla="*/ 37 h 39" name="T3"/>
                <a:gd fmla="*/ 5 w 44" name="T4"/>
                <a:gd fmla="*/ 12 h 39" name="T5"/>
                <a:gd fmla="*/ 22 w 44" name="T6"/>
                <a:gd fmla="*/ 0 h 39" name="T7"/>
                <a:gd fmla="*/ 30 w 44" name="T8"/>
                <a:gd fmla="*/ 2 h 39" name="T9"/>
                <a:gd fmla="*/ 40 w 44" name="T10"/>
                <a:gd fmla="*/ 27 h 39" name="T11"/>
                <a:gd fmla="*/ 22 w 44" name="T12"/>
                <a:gd fmla="*/ 39 h 39" name="T13"/>
                <a:gd fmla="*/ 22 w 44" name="T14"/>
                <a:gd fmla="*/ 0 h 39" name="T15"/>
                <a:gd fmla="*/ 4 w 44" name="T16"/>
                <a:gd fmla="*/ 12 h 39" name="T17"/>
                <a:gd fmla="*/ 15 w 44" name="T18"/>
                <a:gd fmla="*/ 37 h 39" name="T19"/>
                <a:gd fmla="*/ 22 w 44" name="T20"/>
                <a:gd fmla="*/ 39 h 39" name="T21"/>
                <a:gd fmla="*/ 40 w 44" name="T22"/>
                <a:gd fmla="*/ 27 h 39" name="T23"/>
                <a:gd fmla="*/ 30 w 44" name="T24"/>
                <a:gd fmla="*/ 2 h 39" name="T25"/>
                <a:gd fmla="*/ 22 w 44" name="T26"/>
                <a:gd fmla="*/ 0 h 39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9" w="44">
                  <a:moveTo>
                    <a:pt x="22" y="39"/>
                  </a:moveTo>
                  <a:cubicBezTo>
                    <a:pt x="20" y="39"/>
                    <a:pt x="17" y="38"/>
                    <a:pt x="15" y="37"/>
                  </a:cubicBezTo>
                  <a:cubicBezTo>
                    <a:pt x="5" y="33"/>
                    <a:pt x="1" y="22"/>
                    <a:pt x="5" y="12"/>
                  </a:cubicBezTo>
                  <a:cubicBezTo>
                    <a:pt x="8" y="5"/>
                    <a:pt x="15" y="0"/>
                    <a:pt x="22" y="0"/>
                  </a:cubicBezTo>
                  <a:cubicBezTo>
                    <a:pt x="25" y="0"/>
                    <a:pt x="27" y="1"/>
                    <a:pt x="30" y="2"/>
                  </a:cubicBezTo>
                  <a:cubicBezTo>
                    <a:pt x="39" y="6"/>
                    <a:pt x="44" y="17"/>
                    <a:pt x="40" y="27"/>
                  </a:cubicBezTo>
                  <a:cubicBezTo>
                    <a:pt x="37" y="34"/>
                    <a:pt x="30" y="39"/>
                    <a:pt x="22" y="39"/>
                  </a:cubicBezTo>
                  <a:moveTo>
                    <a:pt x="22" y="0"/>
                  </a:moveTo>
                  <a:cubicBezTo>
                    <a:pt x="15" y="0"/>
                    <a:pt x="8" y="5"/>
                    <a:pt x="4" y="12"/>
                  </a:cubicBezTo>
                  <a:cubicBezTo>
                    <a:pt x="0" y="22"/>
                    <a:pt x="5" y="33"/>
                    <a:pt x="15" y="37"/>
                  </a:cubicBezTo>
                  <a:cubicBezTo>
                    <a:pt x="17" y="38"/>
                    <a:pt x="20" y="39"/>
                    <a:pt x="22" y="39"/>
                  </a:cubicBezTo>
                  <a:cubicBezTo>
                    <a:pt x="30" y="39"/>
                    <a:pt x="37" y="34"/>
                    <a:pt x="40" y="27"/>
                  </a:cubicBezTo>
                  <a:cubicBezTo>
                    <a:pt x="44" y="17"/>
                    <a:pt x="40" y="6"/>
                    <a:pt x="30" y="2"/>
                  </a:cubicBezTo>
                  <a:cubicBezTo>
                    <a:pt x="27" y="1"/>
                    <a:pt x="25" y="0"/>
                    <a:pt x="22" y="0"/>
                  </a:cubicBezTo>
                </a:path>
              </a:pathLst>
            </a:custGeom>
            <a:solidFill>
              <a:srgbClr val="666D7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83" name="Freeform 2604"/>
            <p:cNvSpPr>
              <a:spLocks noEditPoints="1"/>
            </p:cNvSpPr>
            <p:nvPr/>
          </p:nvSpPr>
          <p:spPr bwMode="auto">
            <a:xfrm>
              <a:off x="1325" y="287"/>
              <a:ext cx="92" cy="84"/>
            </a:xfrm>
            <a:custGeom>
              <a:gdLst>
                <a:gd fmla="*/ 21 w 43" name="T0"/>
                <a:gd fmla="*/ 39 h 39" name="T1"/>
                <a:gd fmla="*/ 14 w 43" name="T2"/>
                <a:gd fmla="*/ 37 h 39" name="T3"/>
                <a:gd fmla="*/ 4 w 43" name="T4"/>
                <a:gd fmla="*/ 12 h 39" name="T5"/>
                <a:gd fmla="*/ 21 w 43" name="T6"/>
                <a:gd fmla="*/ 1 h 39" name="T7"/>
                <a:gd fmla="*/ 29 w 43" name="T8"/>
                <a:gd fmla="*/ 2 h 39" name="T9"/>
                <a:gd fmla="*/ 39 w 43" name="T10"/>
                <a:gd fmla="*/ 27 h 39" name="T11"/>
                <a:gd fmla="*/ 21 w 43" name="T12"/>
                <a:gd fmla="*/ 39 h 39" name="T13"/>
                <a:gd fmla="*/ 21 w 43" name="T14"/>
                <a:gd fmla="*/ 0 h 39" name="T15"/>
                <a:gd fmla="*/ 4 w 43" name="T16"/>
                <a:gd fmla="*/ 12 h 39" name="T17"/>
                <a:gd fmla="*/ 14 w 43" name="T18"/>
                <a:gd fmla="*/ 37 h 39" name="T19"/>
                <a:gd fmla="*/ 21 w 43" name="T20"/>
                <a:gd fmla="*/ 39 h 39" name="T21"/>
                <a:gd fmla="*/ 39 w 43" name="T22"/>
                <a:gd fmla="*/ 27 h 39" name="T23"/>
                <a:gd fmla="*/ 29 w 43" name="T24"/>
                <a:gd fmla="*/ 2 h 39" name="T25"/>
                <a:gd fmla="*/ 21 w 43" name="T26"/>
                <a:gd fmla="*/ 0 h 39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9" w="43">
                  <a:moveTo>
                    <a:pt x="21" y="39"/>
                  </a:moveTo>
                  <a:cubicBezTo>
                    <a:pt x="19" y="39"/>
                    <a:pt x="16" y="38"/>
                    <a:pt x="14" y="37"/>
                  </a:cubicBezTo>
                  <a:cubicBezTo>
                    <a:pt x="4" y="33"/>
                    <a:pt x="0" y="22"/>
                    <a:pt x="4" y="12"/>
                  </a:cubicBezTo>
                  <a:cubicBezTo>
                    <a:pt x="7" y="5"/>
                    <a:pt x="14" y="1"/>
                    <a:pt x="21" y="1"/>
                  </a:cubicBezTo>
                  <a:cubicBezTo>
                    <a:pt x="24" y="1"/>
                    <a:pt x="26" y="1"/>
                    <a:pt x="29" y="2"/>
                  </a:cubicBezTo>
                  <a:cubicBezTo>
                    <a:pt x="38" y="6"/>
                    <a:pt x="43" y="17"/>
                    <a:pt x="39" y="27"/>
                  </a:cubicBezTo>
                  <a:cubicBezTo>
                    <a:pt x="36" y="34"/>
                    <a:pt x="29" y="39"/>
                    <a:pt x="21" y="39"/>
                  </a:cubicBezTo>
                  <a:moveTo>
                    <a:pt x="21" y="0"/>
                  </a:moveTo>
                  <a:cubicBezTo>
                    <a:pt x="14" y="0"/>
                    <a:pt x="7" y="5"/>
                    <a:pt x="4" y="12"/>
                  </a:cubicBezTo>
                  <a:cubicBezTo>
                    <a:pt x="0" y="22"/>
                    <a:pt x="4" y="33"/>
                    <a:pt x="14" y="37"/>
                  </a:cubicBezTo>
                  <a:cubicBezTo>
                    <a:pt x="16" y="38"/>
                    <a:pt x="19" y="39"/>
                    <a:pt x="21" y="39"/>
                  </a:cubicBezTo>
                  <a:cubicBezTo>
                    <a:pt x="29" y="39"/>
                    <a:pt x="36" y="34"/>
                    <a:pt x="39" y="27"/>
                  </a:cubicBezTo>
                  <a:cubicBezTo>
                    <a:pt x="43" y="17"/>
                    <a:pt x="38" y="6"/>
                    <a:pt x="29" y="2"/>
                  </a:cubicBezTo>
                  <a:cubicBezTo>
                    <a:pt x="26" y="1"/>
                    <a:pt x="24" y="0"/>
                    <a:pt x="21" y="0"/>
                  </a:cubicBezTo>
                </a:path>
              </a:pathLst>
            </a:custGeom>
            <a:solidFill>
              <a:srgbClr val="6B717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84" name="Freeform 2605"/>
            <p:cNvSpPr>
              <a:spLocks noEditPoints="1"/>
            </p:cNvSpPr>
            <p:nvPr/>
          </p:nvSpPr>
          <p:spPr bwMode="auto">
            <a:xfrm>
              <a:off x="1325" y="289"/>
              <a:ext cx="92" cy="82"/>
            </a:xfrm>
            <a:custGeom>
              <a:gdLst>
                <a:gd fmla="*/ 21 w 43" name="T0"/>
                <a:gd fmla="*/ 37 h 38" name="T1"/>
                <a:gd fmla="*/ 14 w 43" name="T2"/>
                <a:gd fmla="*/ 36 h 38" name="T3"/>
                <a:gd fmla="*/ 4 w 43" name="T4"/>
                <a:gd fmla="*/ 11 h 38" name="T5"/>
                <a:gd fmla="*/ 21 w 43" name="T6"/>
                <a:gd fmla="*/ 0 h 38" name="T7"/>
                <a:gd fmla="*/ 29 w 43" name="T8"/>
                <a:gd fmla="*/ 1 h 38" name="T9"/>
                <a:gd fmla="*/ 39 w 43" name="T10"/>
                <a:gd fmla="*/ 26 h 38" name="T11"/>
                <a:gd fmla="*/ 21 w 43" name="T12"/>
                <a:gd fmla="*/ 37 h 38" name="T13"/>
                <a:gd fmla="*/ 21 w 43" name="T14"/>
                <a:gd fmla="*/ 0 h 38" name="T15"/>
                <a:gd fmla="*/ 4 w 43" name="T16"/>
                <a:gd fmla="*/ 11 h 38" name="T17"/>
                <a:gd fmla="*/ 14 w 43" name="T18"/>
                <a:gd fmla="*/ 36 h 38" name="T19"/>
                <a:gd fmla="*/ 21 w 43" name="T20"/>
                <a:gd fmla="*/ 38 h 38" name="T21"/>
                <a:gd fmla="*/ 39 w 43" name="T22"/>
                <a:gd fmla="*/ 26 h 38" name="T23"/>
                <a:gd fmla="*/ 29 w 43" name="T24"/>
                <a:gd fmla="*/ 1 h 38" name="T25"/>
                <a:gd fmla="*/ 21 w 43" name="T26"/>
                <a:gd fmla="*/ 0 h 38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8" w="43">
                  <a:moveTo>
                    <a:pt x="21" y="37"/>
                  </a:moveTo>
                  <a:cubicBezTo>
                    <a:pt x="19" y="37"/>
                    <a:pt x="16" y="37"/>
                    <a:pt x="14" y="36"/>
                  </a:cubicBezTo>
                  <a:cubicBezTo>
                    <a:pt x="5" y="32"/>
                    <a:pt x="0" y="21"/>
                    <a:pt x="4" y="11"/>
                  </a:cubicBezTo>
                  <a:cubicBezTo>
                    <a:pt x="7" y="4"/>
                    <a:pt x="14" y="0"/>
                    <a:pt x="21" y="0"/>
                  </a:cubicBezTo>
                  <a:cubicBezTo>
                    <a:pt x="24" y="0"/>
                    <a:pt x="26" y="0"/>
                    <a:pt x="29" y="1"/>
                  </a:cubicBezTo>
                  <a:cubicBezTo>
                    <a:pt x="38" y="5"/>
                    <a:pt x="43" y="16"/>
                    <a:pt x="39" y="26"/>
                  </a:cubicBezTo>
                  <a:cubicBezTo>
                    <a:pt x="36" y="33"/>
                    <a:pt x="29" y="37"/>
                    <a:pt x="21" y="37"/>
                  </a:cubicBezTo>
                  <a:moveTo>
                    <a:pt x="21" y="0"/>
                  </a:moveTo>
                  <a:cubicBezTo>
                    <a:pt x="14" y="0"/>
                    <a:pt x="7" y="4"/>
                    <a:pt x="4" y="11"/>
                  </a:cubicBezTo>
                  <a:cubicBezTo>
                    <a:pt x="0" y="21"/>
                    <a:pt x="4" y="32"/>
                    <a:pt x="14" y="36"/>
                  </a:cubicBezTo>
                  <a:cubicBezTo>
                    <a:pt x="16" y="37"/>
                    <a:pt x="19" y="38"/>
                    <a:pt x="21" y="38"/>
                  </a:cubicBezTo>
                  <a:cubicBezTo>
                    <a:pt x="29" y="38"/>
                    <a:pt x="36" y="33"/>
                    <a:pt x="39" y="26"/>
                  </a:cubicBezTo>
                  <a:cubicBezTo>
                    <a:pt x="43" y="16"/>
                    <a:pt x="38" y="5"/>
                    <a:pt x="29" y="1"/>
                  </a:cubicBezTo>
                  <a:cubicBezTo>
                    <a:pt x="26" y="0"/>
                    <a:pt x="24" y="0"/>
                    <a:pt x="21" y="0"/>
                  </a:cubicBezTo>
                </a:path>
              </a:pathLst>
            </a:custGeom>
            <a:solidFill>
              <a:srgbClr val="6E737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85" name="Freeform 2606"/>
            <p:cNvSpPr>
              <a:spLocks noEditPoints="1"/>
            </p:cNvSpPr>
            <p:nvPr/>
          </p:nvSpPr>
          <p:spPr bwMode="auto">
            <a:xfrm>
              <a:off x="1325" y="289"/>
              <a:ext cx="92" cy="80"/>
            </a:xfrm>
            <a:custGeom>
              <a:gdLst>
                <a:gd fmla="*/ 21 w 43" name="T0"/>
                <a:gd fmla="*/ 37 h 37" name="T1"/>
                <a:gd fmla="*/ 14 w 43" name="T2"/>
                <a:gd fmla="*/ 36 h 37" name="T3"/>
                <a:gd fmla="*/ 4 w 43" name="T4"/>
                <a:gd fmla="*/ 11 h 37" name="T5"/>
                <a:gd fmla="*/ 21 w 43" name="T6"/>
                <a:gd fmla="*/ 0 h 37" name="T7"/>
                <a:gd fmla="*/ 28 w 43" name="T8"/>
                <a:gd fmla="*/ 1 h 37" name="T9"/>
                <a:gd fmla="*/ 39 w 43" name="T10"/>
                <a:gd fmla="*/ 26 h 37" name="T11"/>
                <a:gd fmla="*/ 21 w 43" name="T12"/>
                <a:gd fmla="*/ 37 h 37" name="T13"/>
                <a:gd fmla="*/ 21 w 43" name="T14"/>
                <a:gd fmla="*/ 0 h 37" name="T15"/>
                <a:gd fmla="*/ 4 w 43" name="T16"/>
                <a:gd fmla="*/ 11 h 37" name="T17"/>
                <a:gd fmla="*/ 14 w 43" name="T18"/>
                <a:gd fmla="*/ 36 h 37" name="T19"/>
                <a:gd fmla="*/ 21 w 43" name="T20"/>
                <a:gd fmla="*/ 37 h 37" name="T21"/>
                <a:gd fmla="*/ 39 w 43" name="T22"/>
                <a:gd fmla="*/ 26 h 37" name="T23"/>
                <a:gd fmla="*/ 29 w 43" name="T24"/>
                <a:gd fmla="*/ 1 h 37" name="T25"/>
                <a:gd fmla="*/ 21 w 43" name="T26"/>
                <a:gd fmla="*/ 0 h 37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7" w="43">
                  <a:moveTo>
                    <a:pt x="21" y="37"/>
                  </a:moveTo>
                  <a:cubicBezTo>
                    <a:pt x="19" y="37"/>
                    <a:pt x="17" y="37"/>
                    <a:pt x="14" y="36"/>
                  </a:cubicBezTo>
                  <a:cubicBezTo>
                    <a:pt x="5" y="32"/>
                    <a:pt x="0" y="21"/>
                    <a:pt x="4" y="11"/>
                  </a:cubicBezTo>
                  <a:cubicBezTo>
                    <a:pt x="7" y="4"/>
                    <a:pt x="14" y="0"/>
                    <a:pt x="21" y="0"/>
                  </a:cubicBezTo>
                  <a:cubicBezTo>
                    <a:pt x="24" y="0"/>
                    <a:pt x="26" y="0"/>
                    <a:pt x="28" y="1"/>
                  </a:cubicBezTo>
                  <a:cubicBezTo>
                    <a:pt x="38" y="5"/>
                    <a:pt x="42" y="16"/>
                    <a:pt x="39" y="26"/>
                  </a:cubicBezTo>
                  <a:cubicBezTo>
                    <a:pt x="36" y="33"/>
                    <a:pt x="29" y="37"/>
                    <a:pt x="21" y="37"/>
                  </a:cubicBezTo>
                  <a:moveTo>
                    <a:pt x="21" y="0"/>
                  </a:moveTo>
                  <a:cubicBezTo>
                    <a:pt x="14" y="0"/>
                    <a:pt x="7" y="4"/>
                    <a:pt x="4" y="11"/>
                  </a:cubicBezTo>
                  <a:cubicBezTo>
                    <a:pt x="0" y="21"/>
                    <a:pt x="5" y="32"/>
                    <a:pt x="14" y="36"/>
                  </a:cubicBezTo>
                  <a:cubicBezTo>
                    <a:pt x="16" y="37"/>
                    <a:pt x="19" y="37"/>
                    <a:pt x="21" y="37"/>
                  </a:cubicBezTo>
                  <a:cubicBezTo>
                    <a:pt x="29" y="37"/>
                    <a:pt x="36" y="33"/>
                    <a:pt x="39" y="26"/>
                  </a:cubicBezTo>
                  <a:cubicBezTo>
                    <a:pt x="43" y="16"/>
                    <a:pt x="38" y="5"/>
                    <a:pt x="29" y="1"/>
                  </a:cubicBezTo>
                  <a:cubicBezTo>
                    <a:pt x="26" y="0"/>
                    <a:pt x="24" y="0"/>
                    <a:pt x="21" y="0"/>
                  </a:cubicBezTo>
                </a:path>
              </a:pathLst>
            </a:custGeom>
            <a:solidFill>
              <a:srgbClr val="73777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86" name="Freeform 2607"/>
            <p:cNvSpPr>
              <a:spLocks noEditPoints="1"/>
            </p:cNvSpPr>
            <p:nvPr/>
          </p:nvSpPr>
          <p:spPr bwMode="auto">
            <a:xfrm>
              <a:off x="1325" y="289"/>
              <a:ext cx="90" cy="80"/>
            </a:xfrm>
            <a:custGeom>
              <a:gdLst>
                <a:gd fmla="*/ 21 w 42" name="T0"/>
                <a:gd fmla="*/ 37 h 37" name="T1"/>
                <a:gd fmla="*/ 14 w 42" name="T2"/>
                <a:gd fmla="*/ 36 h 37" name="T3"/>
                <a:gd fmla="*/ 4 w 42" name="T4"/>
                <a:gd fmla="*/ 12 h 37" name="T5"/>
                <a:gd fmla="*/ 21 w 42" name="T6"/>
                <a:gd fmla="*/ 0 h 37" name="T7"/>
                <a:gd fmla="*/ 28 w 42" name="T8"/>
                <a:gd fmla="*/ 2 h 37" name="T9"/>
                <a:gd fmla="*/ 38 w 42" name="T10"/>
                <a:gd fmla="*/ 26 h 37" name="T11"/>
                <a:gd fmla="*/ 21 w 42" name="T12"/>
                <a:gd fmla="*/ 37 h 37" name="T13"/>
                <a:gd fmla="*/ 21 w 42" name="T14"/>
                <a:gd fmla="*/ 0 h 37" name="T15"/>
                <a:gd fmla="*/ 4 w 42" name="T16"/>
                <a:gd fmla="*/ 11 h 37" name="T17"/>
                <a:gd fmla="*/ 14 w 42" name="T18"/>
                <a:gd fmla="*/ 36 h 37" name="T19"/>
                <a:gd fmla="*/ 21 w 42" name="T20"/>
                <a:gd fmla="*/ 37 h 37" name="T21"/>
                <a:gd fmla="*/ 39 w 42" name="T22"/>
                <a:gd fmla="*/ 26 h 37" name="T23"/>
                <a:gd fmla="*/ 28 w 42" name="T24"/>
                <a:gd fmla="*/ 1 h 37" name="T25"/>
                <a:gd fmla="*/ 21 w 42" name="T26"/>
                <a:gd fmla="*/ 0 h 37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7" w="42">
                  <a:moveTo>
                    <a:pt x="21" y="37"/>
                  </a:moveTo>
                  <a:cubicBezTo>
                    <a:pt x="19" y="37"/>
                    <a:pt x="17" y="37"/>
                    <a:pt x="14" y="36"/>
                  </a:cubicBezTo>
                  <a:cubicBezTo>
                    <a:pt x="5" y="32"/>
                    <a:pt x="0" y="21"/>
                    <a:pt x="4" y="12"/>
                  </a:cubicBezTo>
                  <a:cubicBezTo>
                    <a:pt x="7" y="4"/>
                    <a:pt x="14" y="0"/>
                    <a:pt x="21" y="0"/>
                  </a:cubicBezTo>
                  <a:cubicBezTo>
                    <a:pt x="24" y="0"/>
                    <a:pt x="26" y="1"/>
                    <a:pt x="28" y="2"/>
                  </a:cubicBezTo>
                  <a:cubicBezTo>
                    <a:pt x="38" y="5"/>
                    <a:pt x="42" y="16"/>
                    <a:pt x="38" y="26"/>
                  </a:cubicBezTo>
                  <a:cubicBezTo>
                    <a:pt x="35" y="33"/>
                    <a:pt x="29" y="37"/>
                    <a:pt x="21" y="37"/>
                  </a:cubicBezTo>
                  <a:moveTo>
                    <a:pt x="21" y="0"/>
                  </a:moveTo>
                  <a:cubicBezTo>
                    <a:pt x="14" y="0"/>
                    <a:pt x="7" y="4"/>
                    <a:pt x="4" y="11"/>
                  </a:cubicBezTo>
                  <a:cubicBezTo>
                    <a:pt x="0" y="21"/>
                    <a:pt x="5" y="32"/>
                    <a:pt x="14" y="36"/>
                  </a:cubicBezTo>
                  <a:cubicBezTo>
                    <a:pt x="17" y="37"/>
                    <a:pt x="19" y="37"/>
                    <a:pt x="21" y="37"/>
                  </a:cubicBezTo>
                  <a:cubicBezTo>
                    <a:pt x="29" y="37"/>
                    <a:pt x="36" y="33"/>
                    <a:pt x="39" y="26"/>
                  </a:cubicBezTo>
                  <a:cubicBezTo>
                    <a:pt x="42" y="16"/>
                    <a:pt x="38" y="5"/>
                    <a:pt x="28" y="1"/>
                  </a:cubicBezTo>
                  <a:cubicBezTo>
                    <a:pt x="26" y="0"/>
                    <a:pt x="24" y="0"/>
                    <a:pt x="21" y="0"/>
                  </a:cubicBezTo>
                </a:path>
              </a:pathLst>
            </a:custGeom>
            <a:solidFill>
              <a:srgbClr val="777A8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87" name="Freeform 2608"/>
            <p:cNvSpPr>
              <a:spLocks noEditPoints="1"/>
            </p:cNvSpPr>
            <p:nvPr/>
          </p:nvSpPr>
          <p:spPr bwMode="auto">
            <a:xfrm>
              <a:off x="1325" y="289"/>
              <a:ext cx="90" cy="80"/>
            </a:xfrm>
            <a:custGeom>
              <a:gdLst>
                <a:gd fmla="*/ 21 w 42" name="T0"/>
                <a:gd fmla="*/ 37 h 37" name="T1"/>
                <a:gd fmla="*/ 14 w 42" name="T2"/>
                <a:gd fmla="*/ 35 h 37" name="T3"/>
                <a:gd fmla="*/ 4 w 42" name="T4"/>
                <a:gd fmla="*/ 12 h 37" name="T5"/>
                <a:gd fmla="*/ 21 w 42" name="T6"/>
                <a:gd fmla="*/ 0 h 37" name="T7"/>
                <a:gd fmla="*/ 28 w 42" name="T8"/>
                <a:gd fmla="*/ 2 h 37" name="T9"/>
                <a:gd fmla="*/ 38 w 42" name="T10"/>
                <a:gd fmla="*/ 26 h 37" name="T11"/>
                <a:gd fmla="*/ 21 w 42" name="T12"/>
                <a:gd fmla="*/ 37 h 37" name="T13"/>
                <a:gd fmla="*/ 21 w 42" name="T14"/>
                <a:gd fmla="*/ 0 h 37" name="T15"/>
                <a:gd fmla="*/ 4 w 42" name="T16"/>
                <a:gd fmla="*/ 12 h 37" name="T17"/>
                <a:gd fmla="*/ 14 w 42" name="T18"/>
                <a:gd fmla="*/ 36 h 37" name="T19"/>
                <a:gd fmla="*/ 21 w 42" name="T20"/>
                <a:gd fmla="*/ 37 h 37" name="T21"/>
                <a:gd fmla="*/ 38 w 42" name="T22"/>
                <a:gd fmla="*/ 26 h 37" name="T23"/>
                <a:gd fmla="*/ 28 w 42" name="T24"/>
                <a:gd fmla="*/ 2 h 37" name="T25"/>
                <a:gd fmla="*/ 21 w 42" name="T26"/>
                <a:gd fmla="*/ 0 h 37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7" w="42">
                  <a:moveTo>
                    <a:pt x="21" y="37"/>
                  </a:moveTo>
                  <a:cubicBezTo>
                    <a:pt x="19" y="37"/>
                    <a:pt x="17" y="36"/>
                    <a:pt x="14" y="35"/>
                  </a:cubicBezTo>
                  <a:cubicBezTo>
                    <a:pt x="5" y="32"/>
                    <a:pt x="1" y="21"/>
                    <a:pt x="4" y="12"/>
                  </a:cubicBezTo>
                  <a:cubicBezTo>
                    <a:pt x="7" y="5"/>
                    <a:pt x="14" y="0"/>
                    <a:pt x="21" y="0"/>
                  </a:cubicBezTo>
                  <a:cubicBezTo>
                    <a:pt x="24" y="0"/>
                    <a:pt x="26" y="1"/>
                    <a:pt x="28" y="2"/>
                  </a:cubicBezTo>
                  <a:cubicBezTo>
                    <a:pt x="38" y="6"/>
                    <a:pt x="42" y="16"/>
                    <a:pt x="38" y="26"/>
                  </a:cubicBezTo>
                  <a:cubicBezTo>
                    <a:pt x="35" y="33"/>
                    <a:pt x="28" y="37"/>
                    <a:pt x="21" y="37"/>
                  </a:cubicBezTo>
                  <a:moveTo>
                    <a:pt x="21" y="0"/>
                  </a:moveTo>
                  <a:cubicBezTo>
                    <a:pt x="14" y="0"/>
                    <a:pt x="7" y="4"/>
                    <a:pt x="4" y="12"/>
                  </a:cubicBezTo>
                  <a:cubicBezTo>
                    <a:pt x="0" y="21"/>
                    <a:pt x="5" y="32"/>
                    <a:pt x="14" y="36"/>
                  </a:cubicBezTo>
                  <a:cubicBezTo>
                    <a:pt x="17" y="37"/>
                    <a:pt x="19" y="37"/>
                    <a:pt x="21" y="37"/>
                  </a:cubicBezTo>
                  <a:cubicBezTo>
                    <a:pt x="29" y="37"/>
                    <a:pt x="35" y="33"/>
                    <a:pt x="38" y="26"/>
                  </a:cubicBezTo>
                  <a:cubicBezTo>
                    <a:pt x="42" y="16"/>
                    <a:pt x="38" y="5"/>
                    <a:pt x="28" y="2"/>
                  </a:cubicBezTo>
                  <a:cubicBezTo>
                    <a:pt x="26" y="1"/>
                    <a:pt x="24" y="0"/>
                    <a:pt x="21" y="0"/>
                  </a:cubicBezTo>
                </a:path>
              </a:pathLst>
            </a:custGeom>
            <a:solidFill>
              <a:srgbClr val="7A7D8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88" name="Freeform 2609"/>
            <p:cNvSpPr>
              <a:spLocks noEditPoints="1"/>
            </p:cNvSpPr>
            <p:nvPr/>
          </p:nvSpPr>
          <p:spPr bwMode="auto">
            <a:xfrm>
              <a:off x="1327" y="289"/>
              <a:ext cx="88" cy="80"/>
            </a:xfrm>
            <a:custGeom>
              <a:gdLst>
                <a:gd fmla="*/ 20 w 41" name="T0"/>
                <a:gd fmla="*/ 37 h 37" name="T1"/>
                <a:gd fmla="*/ 13 w 41" name="T2"/>
                <a:gd fmla="*/ 35 h 37" name="T3"/>
                <a:gd fmla="*/ 4 w 41" name="T4"/>
                <a:gd fmla="*/ 12 h 37" name="T5"/>
                <a:gd fmla="*/ 20 w 41" name="T6"/>
                <a:gd fmla="*/ 0 h 37" name="T7"/>
                <a:gd fmla="*/ 27 w 41" name="T8"/>
                <a:gd fmla="*/ 2 h 37" name="T9"/>
                <a:gd fmla="*/ 37 w 41" name="T10"/>
                <a:gd fmla="*/ 26 h 37" name="T11"/>
                <a:gd fmla="*/ 20 w 41" name="T12"/>
                <a:gd fmla="*/ 37 h 37" name="T13"/>
                <a:gd fmla="*/ 20 w 41" name="T14"/>
                <a:gd fmla="*/ 0 h 37" name="T15"/>
                <a:gd fmla="*/ 3 w 41" name="T16"/>
                <a:gd fmla="*/ 12 h 37" name="T17"/>
                <a:gd fmla="*/ 13 w 41" name="T18"/>
                <a:gd fmla="*/ 35 h 37" name="T19"/>
                <a:gd fmla="*/ 20 w 41" name="T20"/>
                <a:gd fmla="*/ 37 h 37" name="T21"/>
                <a:gd fmla="*/ 37 w 41" name="T22"/>
                <a:gd fmla="*/ 26 h 37" name="T23"/>
                <a:gd fmla="*/ 27 w 41" name="T24"/>
                <a:gd fmla="*/ 2 h 37" name="T25"/>
                <a:gd fmla="*/ 20 w 41" name="T26"/>
                <a:gd fmla="*/ 0 h 37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7" w="41">
                  <a:moveTo>
                    <a:pt x="20" y="37"/>
                  </a:moveTo>
                  <a:cubicBezTo>
                    <a:pt x="18" y="37"/>
                    <a:pt x="16" y="36"/>
                    <a:pt x="13" y="35"/>
                  </a:cubicBezTo>
                  <a:cubicBezTo>
                    <a:pt x="4" y="31"/>
                    <a:pt x="0" y="21"/>
                    <a:pt x="4" y="12"/>
                  </a:cubicBezTo>
                  <a:cubicBezTo>
                    <a:pt x="6" y="5"/>
                    <a:pt x="13" y="0"/>
                    <a:pt x="20" y="0"/>
                  </a:cubicBezTo>
                  <a:cubicBezTo>
                    <a:pt x="23" y="0"/>
                    <a:pt x="25" y="1"/>
                    <a:pt x="27" y="2"/>
                  </a:cubicBezTo>
                  <a:cubicBezTo>
                    <a:pt x="36" y="6"/>
                    <a:pt x="41" y="16"/>
                    <a:pt x="37" y="26"/>
                  </a:cubicBezTo>
                  <a:cubicBezTo>
                    <a:pt x="34" y="32"/>
                    <a:pt x="27" y="37"/>
                    <a:pt x="20" y="37"/>
                  </a:cubicBezTo>
                  <a:moveTo>
                    <a:pt x="20" y="0"/>
                  </a:moveTo>
                  <a:cubicBezTo>
                    <a:pt x="13" y="0"/>
                    <a:pt x="6" y="5"/>
                    <a:pt x="3" y="12"/>
                  </a:cubicBezTo>
                  <a:cubicBezTo>
                    <a:pt x="0" y="21"/>
                    <a:pt x="4" y="32"/>
                    <a:pt x="13" y="35"/>
                  </a:cubicBezTo>
                  <a:cubicBezTo>
                    <a:pt x="16" y="36"/>
                    <a:pt x="18" y="37"/>
                    <a:pt x="20" y="37"/>
                  </a:cubicBezTo>
                  <a:cubicBezTo>
                    <a:pt x="27" y="37"/>
                    <a:pt x="34" y="33"/>
                    <a:pt x="37" y="26"/>
                  </a:cubicBezTo>
                  <a:cubicBezTo>
                    <a:pt x="41" y="16"/>
                    <a:pt x="37" y="6"/>
                    <a:pt x="27" y="2"/>
                  </a:cubicBezTo>
                  <a:cubicBezTo>
                    <a:pt x="25" y="1"/>
                    <a:pt x="23" y="0"/>
                    <a:pt x="20" y="0"/>
                  </a:cubicBezTo>
                </a:path>
              </a:pathLst>
            </a:custGeom>
            <a:solidFill>
              <a:srgbClr val="7F808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89" name="Freeform 2610"/>
            <p:cNvSpPr>
              <a:spLocks noEditPoints="1"/>
            </p:cNvSpPr>
            <p:nvPr/>
          </p:nvSpPr>
          <p:spPr bwMode="auto">
            <a:xfrm>
              <a:off x="1327" y="289"/>
              <a:ext cx="88" cy="80"/>
            </a:xfrm>
            <a:custGeom>
              <a:gdLst>
                <a:gd fmla="*/ 20 w 41" name="T0"/>
                <a:gd fmla="*/ 37 h 37" name="T1"/>
                <a:gd fmla="*/ 13 w 41" name="T2"/>
                <a:gd fmla="*/ 35 h 37" name="T3"/>
                <a:gd fmla="*/ 4 w 41" name="T4"/>
                <a:gd fmla="*/ 12 h 37" name="T5"/>
                <a:gd fmla="*/ 20 w 41" name="T6"/>
                <a:gd fmla="*/ 1 h 37" name="T7"/>
                <a:gd fmla="*/ 27 w 41" name="T8"/>
                <a:gd fmla="*/ 2 h 37" name="T9"/>
                <a:gd fmla="*/ 37 w 41" name="T10"/>
                <a:gd fmla="*/ 25 h 37" name="T11"/>
                <a:gd fmla="*/ 20 w 41" name="T12"/>
                <a:gd fmla="*/ 37 h 37" name="T13"/>
                <a:gd fmla="*/ 20 w 41" name="T14"/>
                <a:gd fmla="*/ 0 h 37" name="T15"/>
                <a:gd fmla="*/ 4 w 41" name="T16"/>
                <a:gd fmla="*/ 12 h 37" name="T17"/>
                <a:gd fmla="*/ 13 w 41" name="T18"/>
                <a:gd fmla="*/ 35 h 37" name="T19"/>
                <a:gd fmla="*/ 20 w 41" name="T20"/>
                <a:gd fmla="*/ 37 h 37" name="T21"/>
                <a:gd fmla="*/ 37 w 41" name="T22"/>
                <a:gd fmla="*/ 26 h 37" name="T23"/>
                <a:gd fmla="*/ 27 w 41" name="T24"/>
                <a:gd fmla="*/ 2 h 37" name="T25"/>
                <a:gd fmla="*/ 20 w 41" name="T26"/>
                <a:gd fmla="*/ 0 h 37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7" w="41">
                  <a:moveTo>
                    <a:pt x="20" y="37"/>
                  </a:moveTo>
                  <a:cubicBezTo>
                    <a:pt x="18" y="37"/>
                    <a:pt x="16" y="36"/>
                    <a:pt x="13" y="35"/>
                  </a:cubicBezTo>
                  <a:cubicBezTo>
                    <a:pt x="4" y="31"/>
                    <a:pt x="0" y="21"/>
                    <a:pt x="4" y="12"/>
                  </a:cubicBezTo>
                  <a:cubicBezTo>
                    <a:pt x="7" y="5"/>
                    <a:pt x="13" y="1"/>
                    <a:pt x="20" y="1"/>
                  </a:cubicBezTo>
                  <a:cubicBezTo>
                    <a:pt x="23" y="1"/>
                    <a:pt x="25" y="1"/>
                    <a:pt x="27" y="2"/>
                  </a:cubicBezTo>
                  <a:cubicBezTo>
                    <a:pt x="36" y="6"/>
                    <a:pt x="41" y="16"/>
                    <a:pt x="37" y="25"/>
                  </a:cubicBezTo>
                  <a:cubicBezTo>
                    <a:pt x="34" y="32"/>
                    <a:pt x="27" y="37"/>
                    <a:pt x="20" y="37"/>
                  </a:cubicBezTo>
                  <a:moveTo>
                    <a:pt x="20" y="0"/>
                  </a:moveTo>
                  <a:cubicBezTo>
                    <a:pt x="13" y="0"/>
                    <a:pt x="6" y="5"/>
                    <a:pt x="4" y="12"/>
                  </a:cubicBezTo>
                  <a:cubicBezTo>
                    <a:pt x="0" y="21"/>
                    <a:pt x="4" y="31"/>
                    <a:pt x="13" y="35"/>
                  </a:cubicBezTo>
                  <a:cubicBezTo>
                    <a:pt x="16" y="36"/>
                    <a:pt x="18" y="37"/>
                    <a:pt x="20" y="37"/>
                  </a:cubicBezTo>
                  <a:cubicBezTo>
                    <a:pt x="27" y="37"/>
                    <a:pt x="34" y="32"/>
                    <a:pt x="37" y="26"/>
                  </a:cubicBezTo>
                  <a:cubicBezTo>
                    <a:pt x="41" y="16"/>
                    <a:pt x="36" y="6"/>
                    <a:pt x="27" y="2"/>
                  </a:cubicBezTo>
                  <a:cubicBezTo>
                    <a:pt x="25" y="1"/>
                    <a:pt x="23" y="0"/>
                    <a:pt x="20" y="0"/>
                  </a:cubicBezTo>
                </a:path>
              </a:pathLst>
            </a:custGeom>
            <a:solidFill>
              <a:srgbClr val="82838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90" name="Freeform 2611"/>
            <p:cNvSpPr>
              <a:spLocks noEditPoints="1"/>
            </p:cNvSpPr>
            <p:nvPr/>
          </p:nvSpPr>
          <p:spPr bwMode="auto">
            <a:xfrm>
              <a:off x="1327" y="291"/>
              <a:ext cx="88" cy="78"/>
            </a:xfrm>
            <a:custGeom>
              <a:gdLst>
                <a:gd fmla="*/ 20 w 41" name="T0"/>
                <a:gd fmla="*/ 35 h 36" name="T1"/>
                <a:gd fmla="*/ 14 w 41" name="T2"/>
                <a:gd fmla="*/ 34 h 36" name="T3"/>
                <a:gd fmla="*/ 4 w 41" name="T4"/>
                <a:gd fmla="*/ 11 h 36" name="T5"/>
                <a:gd fmla="*/ 20 w 41" name="T6"/>
                <a:gd fmla="*/ 0 h 36" name="T7"/>
                <a:gd fmla="*/ 27 w 41" name="T8"/>
                <a:gd fmla="*/ 1 h 36" name="T9"/>
                <a:gd fmla="*/ 37 w 41" name="T10"/>
                <a:gd fmla="*/ 24 h 36" name="T11"/>
                <a:gd fmla="*/ 20 w 41" name="T12"/>
                <a:gd fmla="*/ 35 h 36" name="T13"/>
                <a:gd fmla="*/ 20 w 41" name="T14"/>
                <a:gd fmla="*/ 0 h 36" name="T15"/>
                <a:gd fmla="*/ 4 w 41" name="T16"/>
                <a:gd fmla="*/ 11 h 36" name="T17"/>
                <a:gd fmla="*/ 13 w 41" name="T18"/>
                <a:gd fmla="*/ 34 h 36" name="T19"/>
                <a:gd fmla="*/ 20 w 41" name="T20"/>
                <a:gd fmla="*/ 36 h 36" name="T21"/>
                <a:gd fmla="*/ 37 w 41" name="T22"/>
                <a:gd fmla="*/ 24 h 36" name="T23"/>
                <a:gd fmla="*/ 27 w 41" name="T24"/>
                <a:gd fmla="*/ 1 h 36" name="T25"/>
                <a:gd fmla="*/ 20 w 41" name="T26"/>
                <a:gd fmla="*/ 0 h 36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6" w="41">
                  <a:moveTo>
                    <a:pt x="20" y="35"/>
                  </a:moveTo>
                  <a:cubicBezTo>
                    <a:pt x="18" y="35"/>
                    <a:pt x="16" y="35"/>
                    <a:pt x="14" y="34"/>
                  </a:cubicBezTo>
                  <a:cubicBezTo>
                    <a:pt x="4" y="30"/>
                    <a:pt x="0" y="20"/>
                    <a:pt x="4" y="11"/>
                  </a:cubicBezTo>
                  <a:cubicBezTo>
                    <a:pt x="7" y="4"/>
                    <a:pt x="13" y="0"/>
                    <a:pt x="20" y="0"/>
                  </a:cubicBezTo>
                  <a:cubicBezTo>
                    <a:pt x="23" y="0"/>
                    <a:pt x="25" y="0"/>
                    <a:pt x="27" y="1"/>
                  </a:cubicBezTo>
                  <a:cubicBezTo>
                    <a:pt x="36" y="5"/>
                    <a:pt x="40" y="15"/>
                    <a:pt x="37" y="24"/>
                  </a:cubicBezTo>
                  <a:cubicBezTo>
                    <a:pt x="34" y="31"/>
                    <a:pt x="27" y="35"/>
                    <a:pt x="20" y="35"/>
                  </a:cubicBezTo>
                  <a:moveTo>
                    <a:pt x="20" y="0"/>
                  </a:moveTo>
                  <a:cubicBezTo>
                    <a:pt x="13" y="0"/>
                    <a:pt x="7" y="4"/>
                    <a:pt x="4" y="11"/>
                  </a:cubicBezTo>
                  <a:cubicBezTo>
                    <a:pt x="0" y="20"/>
                    <a:pt x="4" y="30"/>
                    <a:pt x="13" y="34"/>
                  </a:cubicBezTo>
                  <a:cubicBezTo>
                    <a:pt x="16" y="35"/>
                    <a:pt x="18" y="36"/>
                    <a:pt x="20" y="36"/>
                  </a:cubicBezTo>
                  <a:cubicBezTo>
                    <a:pt x="27" y="36"/>
                    <a:pt x="34" y="31"/>
                    <a:pt x="37" y="24"/>
                  </a:cubicBezTo>
                  <a:cubicBezTo>
                    <a:pt x="41" y="15"/>
                    <a:pt x="36" y="5"/>
                    <a:pt x="27" y="1"/>
                  </a:cubicBezTo>
                  <a:cubicBezTo>
                    <a:pt x="25" y="0"/>
                    <a:pt x="23" y="0"/>
                    <a:pt x="20" y="0"/>
                  </a:cubicBezTo>
                </a:path>
              </a:pathLst>
            </a:custGeom>
            <a:solidFill>
              <a:srgbClr val="87878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91" name="Freeform 2612"/>
            <p:cNvSpPr>
              <a:spLocks noEditPoints="1"/>
            </p:cNvSpPr>
            <p:nvPr/>
          </p:nvSpPr>
          <p:spPr bwMode="auto">
            <a:xfrm>
              <a:off x="1327" y="291"/>
              <a:ext cx="86" cy="75"/>
            </a:xfrm>
            <a:custGeom>
              <a:gdLst>
                <a:gd fmla="*/ 20 w 40" name="T0"/>
                <a:gd fmla="*/ 35 h 35" name="T1"/>
                <a:gd fmla="*/ 14 w 40" name="T2"/>
                <a:gd fmla="*/ 34 h 35" name="T3"/>
                <a:gd fmla="*/ 4 w 40" name="T4"/>
                <a:gd fmla="*/ 11 h 35" name="T5"/>
                <a:gd fmla="*/ 20 w 40" name="T6"/>
                <a:gd fmla="*/ 0 h 35" name="T7"/>
                <a:gd fmla="*/ 27 w 40" name="T8"/>
                <a:gd fmla="*/ 1 h 35" name="T9"/>
                <a:gd fmla="*/ 37 w 40" name="T10"/>
                <a:gd fmla="*/ 24 h 35" name="T11"/>
                <a:gd fmla="*/ 20 w 40" name="T12"/>
                <a:gd fmla="*/ 35 h 35" name="T13"/>
                <a:gd fmla="*/ 20 w 40" name="T14"/>
                <a:gd fmla="*/ 0 h 35" name="T15"/>
                <a:gd fmla="*/ 4 w 40" name="T16"/>
                <a:gd fmla="*/ 11 h 35" name="T17"/>
                <a:gd fmla="*/ 14 w 40" name="T18"/>
                <a:gd fmla="*/ 34 h 35" name="T19"/>
                <a:gd fmla="*/ 20 w 40" name="T20"/>
                <a:gd fmla="*/ 35 h 35" name="T21"/>
                <a:gd fmla="*/ 37 w 40" name="T22"/>
                <a:gd fmla="*/ 24 h 35" name="T23"/>
                <a:gd fmla="*/ 27 w 40" name="T24"/>
                <a:gd fmla="*/ 1 h 35" name="T25"/>
                <a:gd fmla="*/ 20 w 40" name="T26"/>
                <a:gd fmla="*/ 0 h 35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5" w="40">
                  <a:moveTo>
                    <a:pt x="20" y="35"/>
                  </a:moveTo>
                  <a:cubicBezTo>
                    <a:pt x="18" y="35"/>
                    <a:pt x="16" y="35"/>
                    <a:pt x="14" y="34"/>
                  </a:cubicBezTo>
                  <a:cubicBezTo>
                    <a:pt x="5" y="30"/>
                    <a:pt x="0" y="20"/>
                    <a:pt x="4" y="11"/>
                  </a:cubicBezTo>
                  <a:cubicBezTo>
                    <a:pt x="7" y="4"/>
                    <a:pt x="13" y="0"/>
                    <a:pt x="20" y="0"/>
                  </a:cubicBezTo>
                  <a:cubicBezTo>
                    <a:pt x="23" y="0"/>
                    <a:pt x="25" y="0"/>
                    <a:pt x="27" y="1"/>
                  </a:cubicBezTo>
                  <a:cubicBezTo>
                    <a:pt x="36" y="5"/>
                    <a:pt x="40" y="15"/>
                    <a:pt x="37" y="24"/>
                  </a:cubicBezTo>
                  <a:cubicBezTo>
                    <a:pt x="34" y="31"/>
                    <a:pt x="27" y="35"/>
                    <a:pt x="20" y="35"/>
                  </a:cubicBezTo>
                  <a:moveTo>
                    <a:pt x="20" y="0"/>
                  </a:moveTo>
                  <a:cubicBezTo>
                    <a:pt x="13" y="0"/>
                    <a:pt x="7" y="4"/>
                    <a:pt x="4" y="11"/>
                  </a:cubicBezTo>
                  <a:cubicBezTo>
                    <a:pt x="0" y="20"/>
                    <a:pt x="4" y="30"/>
                    <a:pt x="14" y="34"/>
                  </a:cubicBezTo>
                  <a:cubicBezTo>
                    <a:pt x="16" y="35"/>
                    <a:pt x="18" y="35"/>
                    <a:pt x="20" y="35"/>
                  </a:cubicBezTo>
                  <a:cubicBezTo>
                    <a:pt x="27" y="35"/>
                    <a:pt x="34" y="31"/>
                    <a:pt x="37" y="24"/>
                  </a:cubicBezTo>
                  <a:cubicBezTo>
                    <a:pt x="40" y="15"/>
                    <a:pt x="36" y="5"/>
                    <a:pt x="27" y="1"/>
                  </a:cubicBezTo>
                  <a:cubicBezTo>
                    <a:pt x="25" y="0"/>
                    <a:pt x="23" y="0"/>
                    <a:pt x="20" y="0"/>
                  </a:cubicBezTo>
                </a:path>
              </a:pathLst>
            </a:custGeom>
            <a:solidFill>
              <a:srgbClr val="8B8A8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92" name="Freeform 2613"/>
            <p:cNvSpPr>
              <a:spLocks noEditPoints="1"/>
            </p:cNvSpPr>
            <p:nvPr/>
          </p:nvSpPr>
          <p:spPr bwMode="auto">
            <a:xfrm>
              <a:off x="1327" y="291"/>
              <a:ext cx="86" cy="75"/>
            </a:xfrm>
            <a:custGeom>
              <a:gdLst>
                <a:gd fmla="*/ 20 w 40" name="T0"/>
                <a:gd fmla="*/ 35 h 35" name="T1"/>
                <a:gd fmla="*/ 14 w 40" name="T2"/>
                <a:gd fmla="*/ 34 h 35" name="T3"/>
                <a:gd fmla="*/ 4 w 40" name="T4"/>
                <a:gd fmla="*/ 11 h 35" name="T5"/>
                <a:gd fmla="*/ 20 w 40" name="T6"/>
                <a:gd fmla="*/ 0 h 35" name="T7"/>
                <a:gd fmla="*/ 27 w 40" name="T8"/>
                <a:gd fmla="*/ 2 h 35" name="T9"/>
                <a:gd fmla="*/ 36 w 40" name="T10"/>
                <a:gd fmla="*/ 24 h 35" name="T11"/>
                <a:gd fmla="*/ 20 w 40" name="T12"/>
                <a:gd fmla="*/ 35 h 35" name="T13"/>
                <a:gd fmla="*/ 20 w 40" name="T14"/>
                <a:gd fmla="*/ 0 h 35" name="T15"/>
                <a:gd fmla="*/ 4 w 40" name="T16"/>
                <a:gd fmla="*/ 11 h 35" name="T17"/>
                <a:gd fmla="*/ 14 w 40" name="T18"/>
                <a:gd fmla="*/ 34 h 35" name="T19"/>
                <a:gd fmla="*/ 20 w 40" name="T20"/>
                <a:gd fmla="*/ 35 h 35" name="T21"/>
                <a:gd fmla="*/ 37 w 40" name="T22"/>
                <a:gd fmla="*/ 24 h 35" name="T23"/>
                <a:gd fmla="*/ 27 w 40" name="T24"/>
                <a:gd fmla="*/ 1 h 35" name="T25"/>
                <a:gd fmla="*/ 20 w 40" name="T26"/>
                <a:gd fmla="*/ 0 h 35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5" w="40">
                  <a:moveTo>
                    <a:pt x="20" y="35"/>
                  </a:moveTo>
                  <a:cubicBezTo>
                    <a:pt x="18" y="35"/>
                    <a:pt x="16" y="35"/>
                    <a:pt x="14" y="34"/>
                  </a:cubicBezTo>
                  <a:cubicBezTo>
                    <a:pt x="5" y="30"/>
                    <a:pt x="1" y="20"/>
                    <a:pt x="4" y="11"/>
                  </a:cubicBezTo>
                  <a:cubicBezTo>
                    <a:pt x="7" y="4"/>
                    <a:pt x="14" y="0"/>
                    <a:pt x="20" y="0"/>
                  </a:cubicBezTo>
                  <a:cubicBezTo>
                    <a:pt x="23" y="0"/>
                    <a:pt x="25" y="1"/>
                    <a:pt x="27" y="2"/>
                  </a:cubicBezTo>
                  <a:cubicBezTo>
                    <a:pt x="36" y="5"/>
                    <a:pt x="40" y="15"/>
                    <a:pt x="36" y="24"/>
                  </a:cubicBezTo>
                  <a:cubicBezTo>
                    <a:pt x="34" y="31"/>
                    <a:pt x="27" y="35"/>
                    <a:pt x="20" y="35"/>
                  </a:cubicBezTo>
                  <a:moveTo>
                    <a:pt x="20" y="0"/>
                  </a:moveTo>
                  <a:cubicBezTo>
                    <a:pt x="13" y="0"/>
                    <a:pt x="7" y="4"/>
                    <a:pt x="4" y="11"/>
                  </a:cubicBezTo>
                  <a:cubicBezTo>
                    <a:pt x="0" y="20"/>
                    <a:pt x="5" y="30"/>
                    <a:pt x="14" y="34"/>
                  </a:cubicBezTo>
                  <a:cubicBezTo>
                    <a:pt x="16" y="35"/>
                    <a:pt x="18" y="35"/>
                    <a:pt x="20" y="35"/>
                  </a:cubicBezTo>
                  <a:cubicBezTo>
                    <a:pt x="27" y="35"/>
                    <a:pt x="34" y="31"/>
                    <a:pt x="37" y="24"/>
                  </a:cubicBezTo>
                  <a:cubicBezTo>
                    <a:pt x="40" y="15"/>
                    <a:pt x="36" y="5"/>
                    <a:pt x="27" y="1"/>
                  </a:cubicBezTo>
                  <a:cubicBezTo>
                    <a:pt x="25" y="0"/>
                    <a:pt x="23" y="0"/>
                    <a:pt x="20" y="0"/>
                  </a:cubicBezTo>
                </a:path>
              </a:pathLst>
            </a:custGeom>
            <a:solidFill>
              <a:srgbClr val="8E8D8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93" name="Freeform 2614"/>
            <p:cNvSpPr>
              <a:spLocks noEditPoints="1"/>
            </p:cNvSpPr>
            <p:nvPr/>
          </p:nvSpPr>
          <p:spPr bwMode="auto">
            <a:xfrm>
              <a:off x="1329" y="291"/>
              <a:ext cx="84" cy="75"/>
            </a:xfrm>
            <a:custGeom>
              <a:gdLst>
                <a:gd fmla="*/ 19 w 39" name="T0"/>
                <a:gd fmla="*/ 35 h 35" name="T1"/>
                <a:gd fmla="*/ 13 w 39" name="T2"/>
                <a:gd fmla="*/ 33 h 35" name="T3"/>
                <a:gd fmla="*/ 3 w 39" name="T4"/>
                <a:gd fmla="*/ 11 h 35" name="T5"/>
                <a:gd fmla="*/ 19 w 39" name="T6"/>
                <a:gd fmla="*/ 0 h 35" name="T7"/>
                <a:gd fmla="*/ 26 w 39" name="T8"/>
                <a:gd fmla="*/ 2 h 35" name="T9"/>
                <a:gd fmla="*/ 35 w 39" name="T10"/>
                <a:gd fmla="*/ 24 h 35" name="T11"/>
                <a:gd fmla="*/ 19 w 39" name="T12"/>
                <a:gd fmla="*/ 35 h 35" name="T13"/>
                <a:gd fmla="*/ 19 w 39" name="T14"/>
                <a:gd fmla="*/ 0 h 35" name="T15"/>
                <a:gd fmla="*/ 3 w 39" name="T16"/>
                <a:gd fmla="*/ 11 h 35" name="T17"/>
                <a:gd fmla="*/ 13 w 39" name="T18"/>
                <a:gd fmla="*/ 34 h 35" name="T19"/>
                <a:gd fmla="*/ 19 w 39" name="T20"/>
                <a:gd fmla="*/ 35 h 35" name="T21"/>
                <a:gd fmla="*/ 35 w 39" name="T22"/>
                <a:gd fmla="*/ 24 h 35" name="T23"/>
                <a:gd fmla="*/ 26 w 39" name="T24"/>
                <a:gd fmla="*/ 2 h 35" name="T25"/>
                <a:gd fmla="*/ 19 w 39" name="T26"/>
                <a:gd fmla="*/ 0 h 35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5" w="39">
                  <a:moveTo>
                    <a:pt x="19" y="35"/>
                  </a:moveTo>
                  <a:cubicBezTo>
                    <a:pt x="17" y="35"/>
                    <a:pt x="15" y="34"/>
                    <a:pt x="13" y="33"/>
                  </a:cubicBezTo>
                  <a:cubicBezTo>
                    <a:pt x="4" y="30"/>
                    <a:pt x="0" y="20"/>
                    <a:pt x="3" y="11"/>
                  </a:cubicBezTo>
                  <a:cubicBezTo>
                    <a:pt x="6" y="4"/>
                    <a:pt x="13" y="0"/>
                    <a:pt x="19" y="0"/>
                  </a:cubicBezTo>
                  <a:cubicBezTo>
                    <a:pt x="22" y="0"/>
                    <a:pt x="24" y="1"/>
                    <a:pt x="26" y="2"/>
                  </a:cubicBezTo>
                  <a:cubicBezTo>
                    <a:pt x="35" y="5"/>
                    <a:pt x="39" y="15"/>
                    <a:pt x="35" y="24"/>
                  </a:cubicBezTo>
                  <a:cubicBezTo>
                    <a:pt x="32" y="31"/>
                    <a:pt x="26" y="35"/>
                    <a:pt x="19" y="35"/>
                  </a:cubicBezTo>
                  <a:moveTo>
                    <a:pt x="19" y="0"/>
                  </a:moveTo>
                  <a:cubicBezTo>
                    <a:pt x="13" y="0"/>
                    <a:pt x="6" y="4"/>
                    <a:pt x="3" y="11"/>
                  </a:cubicBezTo>
                  <a:cubicBezTo>
                    <a:pt x="0" y="20"/>
                    <a:pt x="4" y="30"/>
                    <a:pt x="13" y="34"/>
                  </a:cubicBezTo>
                  <a:cubicBezTo>
                    <a:pt x="15" y="35"/>
                    <a:pt x="17" y="35"/>
                    <a:pt x="19" y="35"/>
                  </a:cubicBezTo>
                  <a:cubicBezTo>
                    <a:pt x="26" y="35"/>
                    <a:pt x="33" y="31"/>
                    <a:pt x="35" y="24"/>
                  </a:cubicBezTo>
                  <a:cubicBezTo>
                    <a:pt x="39" y="15"/>
                    <a:pt x="35" y="5"/>
                    <a:pt x="26" y="2"/>
                  </a:cubicBezTo>
                  <a:cubicBezTo>
                    <a:pt x="24" y="1"/>
                    <a:pt x="22" y="0"/>
                    <a:pt x="19" y="0"/>
                  </a:cubicBezTo>
                </a:path>
              </a:pathLst>
            </a:custGeom>
            <a:solidFill>
              <a:srgbClr val="93908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94" name="Freeform 2615"/>
            <p:cNvSpPr>
              <a:spLocks noEditPoints="1"/>
            </p:cNvSpPr>
            <p:nvPr/>
          </p:nvSpPr>
          <p:spPr bwMode="auto">
            <a:xfrm>
              <a:off x="1329" y="291"/>
              <a:ext cx="84" cy="75"/>
            </a:xfrm>
            <a:custGeom>
              <a:gdLst>
                <a:gd fmla="*/ 19 w 39" name="T0"/>
                <a:gd fmla="*/ 35 h 35" name="T1"/>
                <a:gd fmla="*/ 13 w 39" name="T2"/>
                <a:gd fmla="*/ 33 h 35" name="T3"/>
                <a:gd fmla="*/ 4 w 39" name="T4"/>
                <a:gd fmla="*/ 11 h 35" name="T5"/>
                <a:gd fmla="*/ 19 w 39" name="T6"/>
                <a:gd fmla="*/ 1 h 35" name="T7"/>
                <a:gd fmla="*/ 26 w 39" name="T8"/>
                <a:gd fmla="*/ 2 h 35" name="T9"/>
                <a:gd fmla="*/ 35 w 39" name="T10"/>
                <a:gd fmla="*/ 24 h 35" name="T11"/>
                <a:gd fmla="*/ 19 w 39" name="T12"/>
                <a:gd fmla="*/ 35 h 35" name="T13"/>
                <a:gd fmla="*/ 19 w 39" name="T14"/>
                <a:gd fmla="*/ 0 h 35" name="T15"/>
                <a:gd fmla="*/ 3 w 39" name="T16"/>
                <a:gd fmla="*/ 11 h 35" name="T17"/>
                <a:gd fmla="*/ 13 w 39" name="T18"/>
                <a:gd fmla="*/ 33 h 35" name="T19"/>
                <a:gd fmla="*/ 19 w 39" name="T20"/>
                <a:gd fmla="*/ 35 h 35" name="T21"/>
                <a:gd fmla="*/ 35 w 39" name="T22"/>
                <a:gd fmla="*/ 24 h 35" name="T23"/>
                <a:gd fmla="*/ 26 w 39" name="T24"/>
                <a:gd fmla="*/ 2 h 35" name="T25"/>
                <a:gd fmla="*/ 19 w 39" name="T26"/>
                <a:gd fmla="*/ 0 h 35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5" w="39">
                  <a:moveTo>
                    <a:pt x="19" y="35"/>
                  </a:moveTo>
                  <a:cubicBezTo>
                    <a:pt x="17" y="35"/>
                    <a:pt x="15" y="34"/>
                    <a:pt x="13" y="33"/>
                  </a:cubicBezTo>
                  <a:cubicBezTo>
                    <a:pt x="4" y="30"/>
                    <a:pt x="0" y="20"/>
                    <a:pt x="4" y="11"/>
                  </a:cubicBezTo>
                  <a:cubicBezTo>
                    <a:pt x="6" y="5"/>
                    <a:pt x="13" y="1"/>
                    <a:pt x="19" y="1"/>
                  </a:cubicBezTo>
                  <a:cubicBezTo>
                    <a:pt x="22" y="1"/>
                    <a:pt x="24" y="1"/>
                    <a:pt x="26" y="2"/>
                  </a:cubicBezTo>
                  <a:cubicBezTo>
                    <a:pt x="35" y="5"/>
                    <a:pt x="39" y="15"/>
                    <a:pt x="35" y="24"/>
                  </a:cubicBezTo>
                  <a:cubicBezTo>
                    <a:pt x="32" y="31"/>
                    <a:pt x="26" y="35"/>
                    <a:pt x="19" y="35"/>
                  </a:cubicBezTo>
                  <a:moveTo>
                    <a:pt x="19" y="0"/>
                  </a:moveTo>
                  <a:cubicBezTo>
                    <a:pt x="13" y="0"/>
                    <a:pt x="6" y="4"/>
                    <a:pt x="3" y="11"/>
                  </a:cubicBezTo>
                  <a:cubicBezTo>
                    <a:pt x="0" y="20"/>
                    <a:pt x="4" y="30"/>
                    <a:pt x="13" y="33"/>
                  </a:cubicBezTo>
                  <a:cubicBezTo>
                    <a:pt x="15" y="34"/>
                    <a:pt x="17" y="35"/>
                    <a:pt x="19" y="35"/>
                  </a:cubicBezTo>
                  <a:cubicBezTo>
                    <a:pt x="26" y="35"/>
                    <a:pt x="32" y="31"/>
                    <a:pt x="35" y="24"/>
                  </a:cubicBezTo>
                  <a:cubicBezTo>
                    <a:pt x="39" y="15"/>
                    <a:pt x="35" y="5"/>
                    <a:pt x="26" y="2"/>
                  </a:cubicBezTo>
                  <a:cubicBezTo>
                    <a:pt x="24" y="1"/>
                    <a:pt x="22" y="0"/>
                    <a:pt x="19" y="0"/>
                  </a:cubicBezTo>
                </a:path>
              </a:pathLst>
            </a:custGeom>
            <a:solidFill>
              <a:srgbClr val="96949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95" name="Freeform 2616"/>
            <p:cNvSpPr>
              <a:spLocks noEditPoints="1"/>
            </p:cNvSpPr>
            <p:nvPr/>
          </p:nvSpPr>
          <p:spPr bwMode="auto">
            <a:xfrm>
              <a:off x="1329" y="293"/>
              <a:ext cx="84" cy="73"/>
            </a:xfrm>
            <a:custGeom>
              <a:gdLst>
                <a:gd fmla="*/ 19 w 39" name="T0"/>
                <a:gd fmla="*/ 33 h 34" name="T1"/>
                <a:gd fmla="*/ 13 w 39" name="T2"/>
                <a:gd fmla="*/ 32 h 34" name="T3"/>
                <a:gd fmla="*/ 4 w 39" name="T4"/>
                <a:gd fmla="*/ 10 h 34" name="T5"/>
                <a:gd fmla="*/ 19 w 39" name="T6"/>
                <a:gd fmla="*/ 0 h 34" name="T7"/>
                <a:gd fmla="*/ 26 w 39" name="T8"/>
                <a:gd fmla="*/ 1 h 34" name="T9"/>
                <a:gd fmla="*/ 35 w 39" name="T10"/>
                <a:gd fmla="*/ 23 h 34" name="T11"/>
                <a:gd fmla="*/ 19 w 39" name="T12"/>
                <a:gd fmla="*/ 33 h 34" name="T13"/>
                <a:gd fmla="*/ 19 w 39" name="T14"/>
                <a:gd fmla="*/ 0 h 34" name="T15"/>
                <a:gd fmla="*/ 4 w 39" name="T16"/>
                <a:gd fmla="*/ 10 h 34" name="T17"/>
                <a:gd fmla="*/ 13 w 39" name="T18"/>
                <a:gd fmla="*/ 32 h 34" name="T19"/>
                <a:gd fmla="*/ 19 w 39" name="T20"/>
                <a:gd fmla="*/ 34 h 34" name="T21"/>
                <a:gd fmla="*/ 35 w 39" name="T22"/>
                <a:gd fmla="*/ 23 h 34" name="T23"/>
                <a:gd fmla="*/ 26 w 39" name="T24"/>
                <a:gd fmla="*/ 1 h 34" name="T25"/>
                <a:gd fmla="*/ 19 w 39" name="T26"/>
                <a:gd fmla="*/ 0 h 34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4" w="39">
                  <a:moveTo>
                    <a:pt x="19" y="33"/>
                  </a:moveTo>
                  <a:cubicBezTo>
                    <a:pt x="17" y="33"/>
                    <a:pt x="15" y="33"/>
                    <a:pt x="13" y="32"/>
                  </a:cubicBezTo>
                  <a:cubicBezTo>
                    <a:pt x="4" y="29"/>
                    <a:pt x="0" y="19"/>
                    <a:pt x="4" y="10"/>
                  </a:cubicBezTo>
                  <a:cubicBezTo>
                    <a:pt x="6" y="4"/>
                    <a:pt x="13" y="0"/>
                    <a:pt x="19" y="0"/>
                  </a:cubicBezTo>
                  <a:cubicBezTo>
                    <a:pt x="21" y="0"/>
                    <a:pt x="24" y="0"/>
                    <a:pt x="26" y="1"/>
                  </a:cubicBezTo>
                  <a:cubicBezTo>
                    <a:pt x="34" y="5"/>
                    <a:pt x="38" y="14"/>
                    <a:pt x="35" y="23"/>
                  </a:cubicBezTo>
                  <a:cubicBezTo>
                    <a:pt x="32" y="30"/>
                    <a:pt x="26" y="33"/>
                    <a:pt x="19" y="33"/>
                  </a:cubicBezTo>
                  <a:moveTo>
                    <a:pt x="19" y="0"/>
                  </a:moveTo>
                  <a:cubicBezTo>
                    <a:pt x="13" y="0"/>
                    <a:pt x="6" y="4"/>
                    <a:pt x="4" y="10"/>
                  </a:cubicBezTo>
                  <a:cubicBezTo>
                    <a:pt x="0" y="19"/>
                    <a:pt x="4" y="29"/>
                    <a:pt x="13" y="32"/>
                  </a:cubicBezTo>
                  <a:cubicBezTo>
                    <a:pt x="15" y="33"/>
                    <a:pt x="17" y="34"/>
                    <a:pt x="19" y="34"/>
                  </a:cubicBezTo>
                  <a:cubicBezTo>
                    <a:pt x="26" y="34"/>
                    <a:pt x="32" y="30"/>
                    <a:pt x="35" y="23"/>
                  </a:cubicBezTo>
                  <a:cubicBezTo>
                    <a:pt x="39" y="14"/>
                    <a:pt x="35" y="4"/>
                    <a:pt x="26" y="1"/>
                  </a:cubicBezTo>
                  <a:cubicBezTo>
                    <a:pt x="24" y="0"/>
                    <a:pt x="22" y="0"/>
                    <a:pt x="19" y="0"/>
                  </a:cubicBezTo>
                </a:path>
              </a:pathLst>
            </a:custGeom>
            <a:solidFill>
              <a:srgbClr val="9A969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96" name="Freeform 2617"/>
            <p:cNvSpPr>
              <a:spLocks noEditPoints="1"/>
            </p:cNvSpPr>
            <p:nvPr/>
          </p:nvSpPr>
          <p:spPr bwMode="auto">
            <a:xfrm>
              <a:off x="1329" y="293"/>
              <a:ext cx="82" cy="71"/>
            </a:xfrm>
            <a:custGeom>
              <a:gdLst>
                <a:gd fmla="*/ 19 w 38" name="T0"/>
                <a:gd fmla="*/ 33 h 33" name="T1"/>
                <a:gd fmla="*/ 13 w 38" name="T2"/>
                <a:gd fmla="*/ 32 h 33" name="T3"/>
                <a:gd fmla="*/ 4 w 38" name="T4"/>
                <a:gd fmla="*/ 10 h 33" name="T5"/>
                <a:gd fmla="*/ 19 w 38" name="T6"/>
                <a:gd fmla="*/ 0 h 33" name="T7"/>
                <a:gd fmla="*/ 26 w 38" name="T8"/>
                <a:gd fmla="*/ 1 h 33" name="T9"/>
                <a:gd fmla="*/ 35 w 38" name="T10"/>
                <a:gd fmla="*/ 23 h 33" name="T11"/>
                <a:gd fmla="*/ 19 w 38" name="T12"/>
                <a:gd fmla="*/ 33 h 33" name="T13"/>
                <a:gd fmla="*/ 19 w 38" name="T14"/>
                <a:gd fmla="*/ 0 h 33" name="T15"/>
                <a:gd fmla="*/ 4 w 38" name="T16"/>
                <a:gd fmla="*/ 10 h 33" name="T17"/>
                <a:gd fmla="*/ 13 w 38" name="T18"/>
                <a:gd fmla="*/ 32 h 33" name="T19"/>
                <a:gd fmla="*/ 19 w 38" name="T20"/>
                <a:gd fmla="*/ 33 h 33" name="T21"/>
                <a:gd fmla="*/ 35 w 38" name="T22"/>
                <a:gd fmla="*/ 23 h 33" name="T23"/>
                <a:gd fmla="*/ 26 w 38" name="T24"/>
                <a:gd fmla="*/ 1 h 33" name="T25"/>
                <a:gd fmla="*/ 19 w 38" name="T26"/>
                <a:gd fmla="*/ 0 h 33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3" w="38">
                  <a:moveTo>
                    <a:pt x="19" y="33"/>
                  </a:moveTo>
                  <a:cubicBezTo>
                    <a:pt x="17" y="33"/>
                    <a:pt x="15" y="33"/>
                    <a:pt x="13" y="32"/>
                  </a:cubicBezTo>
                  <a:cubicBezTo>
                    <a:pt x="4" y="28"/>
                    <a:pt x="0" y="19"/>
                    <a:pt x="4" y="10"/>
                  </a:cubicBezTo>
                  <a:cubicBezTo>
                    <a:pt x="7" y="4"/>
                    <a:pt x="13" y="0"/>
                    <a:pt x="19" y="0"/>
                  </a:cubicBezTo>
                  <a:cubicBezTo>
                    <a:pt x="21" y="0"/>
                    <a:pt x="24" y="0"/>
                    <a:pt x="26" y="1"/>
                  </a:cubicBezTo>
                  <a:cubicBezTo>
                    <a:pt x="34" y="5"/>
                    <a:pt x="38" y="14"/>
                    <a:pt x="35" y="23"/>
                  </a:cubicBezTo>
                  <a:cubicBezTo>
                    <a:pt x="32" y="29"/>
                    <a:pt x="26" y="33"/>
                    <a:pt x="19" y="33"/>
                  </a:cubicBezTo>
                  <a:moveTo>
                    <a:pt x="19" y="0"/>
                  </a:moveTo>
                  <a:cubicBezTo>
                    <a:pt x="13" y="0"/>
                    <a:pt x="6" y="4"/>
                    <a:pt x="4" y="10"/>
                  </a:cubicBezTo>
                  <a:cubicBezTo>
                    <a:pt x="0" y="19"/>
                    <a:pt x="4" y="29"/>
                    <a:pt x="13" y="32"/>
                  </a:cubicBezTo>
                  <a:cubicBezTo>
                    <a:pt x="15" y="33"/>
                    <a:pt x="17" y="33"/>
                    <a:pt x="19" y="33"/>
                  </a:cubicBezTo>
                  <a:cubicBezTo>
                    <a:pt x="26" y="33"/>
                    <a:pt x="32" y="30"/>
                    <a:pt x="35" y="23"/>
                  </a:cubicBezTo>
                  <a:cubicBezTo>
                    <a:pt x="38" y="14"/>
                    <a:pt x="34" y="5"/>
                    <a:pt x="26" y="1"/>
                  </a:cubicBezTo>
                  <a:cubicBezTo>
                    <a:pt x="24" y="0"/>
                    <a:pt x="21" y="0"/>
                    <a:pt x="19" y="0"/>
                  </a:cubicBezTo>
                </a:path>
              </a:pathLst>
            </a:custGeom>
            <a:solidFill>
              <a:srgbClr val="9F9A9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97" name="Freeform 2618"/>
            <p:cNvSpPr>
              <a:spLocks noEditPoints="1"/>
            </p:cNvSpPr>
            <p:nvPr/>
          </p:nvSpPr>
          <p:spPr bwMode="auto">
            <a:xfrm>
              <a:off x="1329" y="293"/>
              <a:ext cx="82" cy="71"/>
            </a:xfrm>
            <a:custGeom>
              <a:gdLst>
                <a:gd fmla="*/ 19 w 38" name="T0"/>
                <a:gd fmla="*/ 33 h 33" name="T1"/>
                <a:gd fmla="*/ 13 w 38" name="T2"/>
                <a:gd fmla="*/ 32 h 33" name="T3"/>
                <a:gd fmla="*/ 4 w 38" name="T4"/>
                <a:gd fmla="*/ 10 h 33" name="T5"/>
                <a:gd fmla="*/ 19 w 38" name="T6"/>
                <a:gd fmla="*/ 0 h 33" name="T7"/>
                <a:gd fmla="*/ 26 w 38" name="T8"/>
                <a:gd fmla="*/ 1 h 33" name="T9"/>
                <a:gd fmla="*/ 35 w 38" name="T10"/>
                <a:gd fmla="*/ 23 h 33" name="T11"/>
                <a:gd fmla="*/ 19 w 38" name="T12"/>
                <a:gd fmla="*/ 33 h 33" name="T13"/>
                <a:gd fmla="*/ 19 w 38" name="T14"/>
                <a:gd fmla="*/ 0 h 33" name="T15"/>
                <a:gd fmla="*/ 4 w 38" name="T16"/>
                <a:gd fmla="*/ 10 h 33" name="T17"/>
                <a:gd fmla="*/ 13 w 38" name="T18"/>
                <a:gd fmla="*/ 32 h 33" name="T19"/>
                <a:gd fmla="*/ 19 w 38" name="T20"/>
                <a:gd fmla="*/ 33 h 33" name="T21"/>
                <a:gd fmla="*/ 35 w 38" name="T22"/>
                <a:gd fmla="*/ 23 h 33" name="T23"/>
                <a:gd fmla="*/ 26 w 38" name="T24"/>
                <a:gd fmla="*/ 1 h 33" name="T25"/>
                <a:gd fmla="*/ 19 w 38" name="T26"/>
                <a:gd fmla="*/ 0 h 33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3" w="38">
                  <a:moveTo>
                    <a:pt x="19" y="33"/>
                  </a:moveTo>
                  <a:cubicBezTo>
                    <a:pt x="17" y="33"/>
                    <a:pt x="15" y="33"/>
                    <a:pt x="13" y="32"/>
                  </a:cubicBezTo>
                  <a:cubicBezTo>
                    <a:pt x="5" y="28"/>
                    <a:pt x="1" y="19"/>
                    <a:pt x="4" y="10"/>
                  </a:cubicBezTo>
                  <a:cubicBezTo>
                    <a:pt x="7" y="4"/>
                    <a:pt x="13" y="0"/>
                    <a:pt x="19" y="0"/>
                  </a:cubicBezTo>
                  <a:cubicBezTo>
                    <a:pt x="21" y="0"/>
                    <a:pt x="24" y="0"/>
                    <a:pt x="26" y="1"/>
                  </a:cubicBezTo>
                  <a:cubicBezTo>
                    <a:pt x="34" y="5"/>
                    <a:pt x="38" y="15"/>
                    <a:pt x="35" y="23"/>
                  </a:cubicBezTo>
                  <a:cubicBezTo>
                    <a:pt x="32" y="29"/>
                    <a:pt x="26" y="33"/>
                    <a:pt x="19" y="33"/>
                  </a:cubicBezTo>
                  <a:moveTo>
                    <a:pt x="19" y="0"/>
                  </a:moveTo>
                  <a:cubicBezTo>
                    <a:pt x="13" y="0"/>
                    <a:pt x="7" y="4"/>
                    <a:pt x="4" y="10"/>
                  </a:cubicBezTo>
                  <a:cubicBezTo>
                    <a:pt x="0" y="19"/>
                    <a:pt x="4" y="28"/>
                    <a:pt x="13" y="32"/>
                  </a:cubicBezTo>
                  <a:cubicBezTo>
                    <a:pt x="15" y="33"/>
                    <a:pt x="17" y="33"/>
                    <a:pt x="19" y="33"/>
                  </a:cubicBezTo>
                  <a:cubicBezTo>
                    <a:pt x="26" y="33"/>
                    <a:pt x="32" y="29"/>
                    <a:pt x="35" y="23"/>
                  </a:cubicBezTo>
                  <a:cubicBezTo>
                    <a:pt x="38" y="14"/>
                    <a:pt x="34" y="5"/>
                    <a:pt x="26" y="1"/>
                  </a:cubicBezTo>
                  <a:cubicBezTo>
                    <a:pt x="24" y="0"/>
                    <a:pt x="21" y="0"/>
                    <a:pt x="19" y="0"/>
                  </a:cubicBezTo>
                </a:path>
              </a:pathLst>
            </a:custGeom>
            <a:solidFill>
              <a:srgbClr val="A29D9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98" name="Freeform 2619"/>
            <p:cNvSpPr/>
            <p:nvPr/>
          </p:nvSpPr>
          <p:spPr bwMode="auto">
            <a:xfrm>
              <a:off x="1331" y="293"/>
              <a:ext cx="80" cy="71"/>
            </a:xfrm>
            <a:custGeom>
              <a:gdLst>
                <a:gd fmla="*/ 18 w 37" name="T0"/>
                <a:gd fmla="*/ 0 h 33" name="T1"/>
                <a:gd fmla="*/ 3 w 37" name="T2"/>
                <a:gd fmla="*/ 10 h 33" name="T3"/>
                <a:gd fmla="*/ 12 w 37" name="T4"/>
                <a:gd fmla="*/ 32 h 33" name="T5"/>
                <a:gd fmla="*/ 18 w 37" name="T6"/>
                <a:gd fmla="*/ 33 h 33" name="T7"/>
                <a:gd fmla="*/ 34 w 37" name="T8"/>
                <a:gd fmla="*/ 23 h 33" name="T9"/>
                <a:gd fmla="*/ 25 w 37" name="T10"/>
                <a:gd fmla="*/ 1 h 33" name="T11"/>
                <a:gd fmla="*/ 18 w 37" name="T12"/>
                <a:gd fmla="*/ 0 h 33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33" w="37">
                  <a:moveTo>
                    <a:pt x="18" y="0"/>
                  </a:moveTo>
                  <a:cubicBezTo>
                    <a:pt x="12" y="0"/>
                    <a:pt x="6" y="4"/>
                    <a:pt x="3" y="10"/>
                  </a:cubicBezTo>
                  <a:cubicBezTo>
                    <a:pt x="0" y="19"/>
                    <a:pt x="4" y="28"/>
                    <a:pt x="12" y="32"/>
                  </a:cubicBezTo>
                  <a:cubicBezTo>
                    <a:pt x="14" y="33"/>
                    <a:pt x="16" y="33"/>
                    <a:pt x="18" y="33"/>
                  </a:cubicBezTo>
                  <a:cubicBezTo>
                    <a:pt x="25" y="33"/>
                    <a:pt x="31" y="29"/>
                    <a:pt x="34" y="23"/>
                  </a:cubicBezTo>
                  <a:cubicBezTo>
                    <a:pt x="37" y="15"/>
                    <a:pt x="33" y="5"/>
                    <a:pt x="25" y="1"/>
                  </a:cubicBezTo>
                  <a:cubicBezTo>
                    <a:pt x="23" y="0"/>
                    <a:pt x="20" y="0"/>
                    <a:pt x="18" y="0"/>
                  </a:cubicBezTo>
                </a:path>
              </a:pathLst>
            </a:custGeom>
            <a:solidFill>
              <a:srgbClr val="A79F9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99" name="Freeform 2620"/>
            <p:cNvSpPr>
              <a:spLocks noEditPoints="1"/>
            </p:cNvSpPr>
            <p:nvPr/>
          </p:nvSpPr>
          <p:spPr bwMode="auto">
            <a:xfrm>
              <a:off x="906" y="1285"/>
              <a:ext cx="99" cy="86"/>
            </a:xfrm>
            <a:custGeom>
              <a:gdLst>
                <a:gd fmla="*/ 23 w 46" name="T0"/>
                <a:gd fmla="*/ 40 h 40" name="T1"/>
                <a:gd fmla="*/ 15 w 46" name="T2"/>
                <a:gd fmla="*/ 38 h 40" name="T3"/>
                <a:gd fmla="*/ 4 w 46" name="T4"/>
                <a:gd fmla="*/ 12 h 40" name="T5"/>
                <a:gd fmla="*/ 23 w 46" name="T6"/>
                <a:gd fmla="*/ 0 h 40" name="T7"/>
                <a:gd fmla="*/ 31 w 46" name="T8"/>
                <a:gd fmla="*/ 1 h 40" name="T9"/>
                <a:gd fmla="*/ 41 w 46" name="T10"/>
                <a:gd fmla="*/ 27 h 40" name="T11"/>
                <a:gd fmla="*/ 23 w 46" name="T12"/>
                <a:gd fmla="*/ 40 h 40" name="T13"/>
                <a:gd fmla="*/ 23 w 46" name="T14"/>
                <a:gd fmla="*/ 0 h 40" name="T15"/>
                <a:gd fmla="*/ 4 w 46" name="T16"/>
                <a:gd fmla="*/ 12 h 40" name="T17"/>
                <a:gd fmla="*/ 15 w 46" name="T18"/>
                <a:gd fmla="*/ 38 h 40" name="T19"/>
                <a:gd fmla="*/ 23 w 46" name="T20"/>
                <a:gd fmla="*/ 40 h 40" name="T21"/>
                <a:gd fmla="*/ 42 w 46" name="T22"/>
                <a:gd fmla="*/ 28 h 40" name="T23"/>
                <a:gd fmla="*/ 31 w 46" name="T24"/>
                <a:gd fmla="*/ 1 h 40" name="T25"/>
                <a:gd fmla="*/ 23 w 46" name="T26"/>
                <a:gd fmla="*/ 0 h 40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40" w="46">
                  <a:moveTo>
                    <a:pt x="23" y="40"/>
                  </a:moveTo>
                  <a:cubicBezTo>
                    <a:pt x="20" y="40"/>
                    <a:pt x="18" y="39"/>
                    <a:pt x="15" y="38"/>
                  </a:cubicBezTo>
                  <a:cubicBezTo>
                    <a:pt x="5" y="34"/>
                    <a:pt x="0" y="22"/>
                    <a:pt x="4" y="12"/>
                  </a:cubicBezTo>
                  <a:cubicBezTo>
                    <a:pt x="8" y="4"/>
                    <a:pt x="15" y="0"/>
                    <a:pt x="23" y="0"/>
                  </a:cubicBezTo>
                  <a:cubicBezTo>
                    <a:pt x="26" y="0"/>
                    <a:pt x="28" y="0"/>
                    <a:pt x="31" y="1"/>
                  </a:cubicBezTo>
                  <a:cubicBezTo>
                    <a:pt x="41" y="5"/>
                    <a:pt x="46" y="17"/>
                    <a:pt x="41" y="27"/>
                  </a:cubicBezTo>
                  <a:cubicBezTo>
                    <a:pt x="38" y="35"/>
                    <a:pt x="31" y="40"/>
                    <a:pt x="23" y="40"/>
                  </a:cubicBezTo>
                  <a:moveTo>
                    <a:pt x="23" y="0"/>
                  </a:moveTo>
                  <a:cubicBezTo>
                    <a:pt x="15" y="0"/>
                    <a:pt x="8" y="4"/>
                    <a:pt x="4" y="12"/>
                  </a:cubicBezTo>
                  <a:cubicBezTo>
                    <a:pt x="0" y="22"/>
                    <a:pt x="5" y="34"/>
                    <a:pt x="15" y="38"/>
                  </a:cubicBezTo>
                  <a:cubicBezTo>
                    <a:pt x="18" y="39"/>
                    <a:pt x="20" y="40"/>
                    <a:pt x="23" y="40"/>
                  </a:cubicBezTo>
                  <a:cubicBezTo>
                    <a:pt x="31" y="40"/>
                    <a:pt x="38" y="35"/>
                    <a:pt x="42" y="28"/>
                  </a:cubicBezTo>
                  <a:cubicBezTo>
                    <a:pt x="46" y="17"/>
                    <a:pt x="41" y="5"/>
                    <a:pt x="31" y="1"/>
                  </a:cubicBezTo>
                  <a:cubicBezTo>
                    <a:pt x="28" y="0"/>
                    <a:pt x="26" y="0"/>
                    <a:pt x="23" y="0"/>
                  </a:cubicBezTo>
                </a:path>
              </a:pathLst>
            </a:custGeom>
            <a:solidFill>
              <a:srgbClr val="535D6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00" name="Freeform 2621"/>
            <p:cNvSpPr>
              <a:spLocks noEditPoints="1"/>
            </p:cNvSpPr>
            <p:nvPr/>
          </p:nvSpPr>
          <p:spPr bwMode="auto">
            <a:xfrm>
              <a:off x="906" y="1285"/>
              <a:ext cx="99" cy="86"/>
            </a:xfrm>
            <a:custGeom>
              <a:gdLst>
                <a:gd fmla="*/ 23 w 46" name="T0"/>
                <a:gd fmla="*/ 40 h 40" name="T1"/>
                <a:gd fmla="*/ 15 w 46" name="T2"/>
                <a:gd fmla="*/ 38 h 40" name="T3"/>
                <a:gd fmla="*/ 5 w 46" name="T4"/>
                <a:gd fmla="*/ 12 h 40" name="T5"/>
                <a:gd fmla="*/ 23 w 46" name="T6"/>
                <a:gd fmla="*/ 0 h 40" name="T7"/>
                <a:gd fmla="*/ 31 w 46" name="T8"/>
                <a:gd fmla="*/ 1 h 40" name="T9"/>
                <a:gd fmla="*/ 41 w 46" name="T10"/>
                <a:gd fmla="*/ 27 h 40" name="T11"/>
                <a:gd fmla="*/ 23 w 46" name="T12"/>
                <a:gd fmla="*/ 40 h 40" name="T13"/>
                <a:gd fmla="*/ 23 w 46" name="T14"/>
                <a:gd fmla="*/ 0 h 40" name="T15"/>
                <a:gd fmla="*/ 4 w 46" name="T16"/>
                <a:gd fmla="*/ 12 h 40" name="T17"/>
                <a:gd fmla="*/ 15 w 46" name="T18"/>
                <a:gd fmla="*/ 38 h 40" name="T19"/>
                <a:gd fmla="*/ 23 w 46" name="T20"/>
                <a:gd fmla="*/ 40 h 40" name="T21"/>
                <a:gd fmla="*/ 41 w 46" name="T22"/>
                <a:gd fmla="*/ 27 h 40" name="T23"/>
                <a:gd fmla="*/ 31 w 46" name="T24"/>
                <a:gd fmla="*/ 1 h 40" name="T25"/>
                <a:gd fmla="*/ 23 w 46" name="T26"/>
                <a:gd fmla="*/ 0 h 40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40" w="46">
                  <a:moveTo>
                    <a:pt x="23" y="40"/>
                  </a:moveTo>
                  <a:cubicBezTo>
                    <a:pt x="20" y="40"/>
                    <a:pt x="18" y="39"/>
                    <a:pt x="15" y="38"/>
                  </a:cubicBezTo>
                  <a:cubicBezTo>
                    <a:pt x="5" y="34"/>
                    <a:pt x="0" y="22"/>
                    <a:pt x="5" y="12"/>
                  </a:cubicBezTo>
                  <a:cubicBezTo>
                    <a:pt x="8" y="4"/>
                    <a:pt x="15" y="0"/>
                    <a:pt x="23" y="0"/>
                  </a:cubicBezTo>
                  <a:cubicBezTo>
                    <a:pt x="26" y="0"/>
                    <a:pt x="28" y="0"/>
                    <a:pt x="31" y="1"/>
                  </a:cubicBezTo>
                  <a:cubicBezTo>
                    <a:pt x="41" y="6"/>
                    <a:pt x="46" y="17"/>
                    <a:pt x="41" y="27"/>
                  </a:cubicBezTo>
                  <a:cubicBezTo>
                    <a:pt x="38" y="35"/>
                    <a:pt x="31" y="40"/>
                    <a:pt x="23" y="40"/>
                  </a:cubicBezTo>
                  <a:moveTo>
                    <a:pt x="23" y="0"/>
                  </a:moveTo>
                  <a:cubicBezTo>
                    <a:pt x="15" y="0"/>
                    <a:pt x="8" y="4"/>
                    <a:pt x="4" y="12"/>
                  </a:cubicBezTo>
                  <a:cubicBezTo>
                    <a:pt x="0" y="22"/>
                    <a:pt x="5" y="34"/>
                    <a:pt x="15" y="38"/>
                  </a:cubicBezTo>
                  <a:cubicBezTo>
                    <a:pt x="18" y="39"/>
                    <a:pt x="20" y="40"/>
                    <a:pt x="23" y="40"/>
                  </a:cubicBezTo>
                  <a:cubicBezTo>
                    <a:pt x="31" y="40"/>
                    <a:pt x="38" y="35"/>
                    <a:pt x="41" y="27"/>
                  </a:cubicBezTo>
                  <a:cubicBezTo>
                    <a:pt x="46" y="17"/>
                    <a:pt x="41" y="5"/>
                    <a:pt x="31" y="1"/>
                  </a:cubicBezTo>
                  <a:cubicBezTo>
                    <a:pt x="28" y="0"/>
                    <a:pt x="26" y="0"/>
                    <a:pt x="23" y="0"/>
                  </a:cubicBezTo>
                </a:path>
              </a:pathLst>
            </a:custGeom>
            <a:solidFill>
              <a:srgbClr val="57617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01" name="Freeform 2622"/>
            <p:cNvSpPr>
              <a:spLocks noEditPoints="1"/>
            </p:cNvSpPr>
            <p:nvPr/>
          </p:nvSpPr>
          <p:spPr bwMode="auto">
            <a:xfrm>
              <a:off x="906" y="1285"/>
              <a:ext cx="99" cy="86"/>
            </a:xfrm>
            <a:custGeom>
              <a:gdLst>
                <a:gd fmla="*/ 23 w 46" name="T0"/>
                <a:gd fmla="*/ 39 h 40" name="T1"/>
                <a:gd fmla="*/ 15 w 46" name="T2"/>
                <a:gd fmla="*/ 38 h 40" name="T3"/>
                <a:gd fmla="*/ 5 w 46" name="T4"/>
                <a:gd fmla="*/ 12 h 40" name="T5"/>
                <a:gd fmla="*/ 23 w 46" name="T6"/>
                <a:gd fmla="*/ 0 h 40" name="T7"/>
                <a:gd fmla="*/ 31 w 46" name="T8"/>
                <a:gd fmla="*/ 2 h 40" name="T9"/>
                <a:gd fmla="*/ 41 w 46" name="T10"/>
                <a:gd fmla="*/ 27 h 40" name="T11"/>
                <a:gd fmla="*/ 23 w 46" name="T12"/>
                <a:gd fmla="*/ 39 h 40" name="T13"/>
                <a:gd fmla="*/ 23 w 46" name="T14"/>
                <a:gd fmla="*/ 0 h 40" name="T15"/>
                <a:gd fmla="*/ 5 w 46" name="T16"/>
                <a:gd fmla="*/ 12 h 40" name="T17"/>
                <a:gd fmla="*/ 15 w 46" name="T18"/>
                <a:gd fmla="*/ 38 h 40" name="T19"/>
                <a:gd fmla="*/ 23 w 46" name="T20"/>
                <a:gd fmla="*/ 40 h 40" name="T21"/>
                <a:gd fmla="*/ 41 w 46" name="T22"/>
                <a:gd fmla="*/ 27 h 40" name="T23"/>
                <a:gd fmla="*/ 31 w 46" name="T24"/>
                <a:gd fmla="*/ 1 h 40" name="T25"/>
                <a:gd fmla="*/ 23 w 46" name="T26"/>
                <a:gd fmla="*/ 0 h 40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40" w="46">
                  <a:moveTo>
                    <a:pt x="23" y="39"/>
                  </a:moveTo>
                  <a:cubicBezTo>
                    <a:pt x="20" y="39"/>
                    <a:pt x="18" y="39"/>
                    <a:pt x="15" y="38"/>
                  </a:cubicBezTo>
                  <a:cubicBezTo>
                    <a:pt x="5" y="34"/>
                    <a:pt x="1" y="22"/>
                    <a:pt x="5" y="12"/>
                  </a:cubicBezTo>
                  <a:cubicBezTo>
                    <a:pt x="8" y="5"/>
                    <a:pt x="15" y="0"/>
                    <a:pt x="23" y="0"/>
                  </a:cubicBezTo>
                  <a:cubicBezTo>
                    <a:pt x="26" y="0"/>
                    <a:pt x="28" y="1"/>
                    <a:pt x="31" y="2"/>
                  </a:cubicBezTo>
                  <a:cubicBezTo>
                    <a:pt x="41" y="6"/>
                    <a:pt x="45" y="17"/>
                    <a:pt x="41" y="27"/>
                  </a:cubicBezTo>
                  <a:cubicBezTo>
                    <a:pt x="38" y="35"/>
                    <a:pt x="31" y="39"/>
                    <a:pt x="23" y="39"/>
                  </a:cubicBezTo>
                  <a:moveTo>
                    <a:pt x="23" y="0"/>
                  </a:moveTo>
                  <a:cubicBezTo>
                    <a:pt x="15" y="0"/>
                    <a:pt x="8" y="4"/>
                    <a:pt x="5" y="12"/>
                  </a:cubicBezTo>
                  <a:cubicBezTo>
                    <a:pt x="0" y="22"/>
                    <a:pt x="5" y="34"/>
                    <a:pt x="15" y="38"/>
                  </a:cubicBezTo>
                  <a:cubicBezTo>
                    <a:pt x="18" y="39"/>
                    <a:pt x="20" y="40"/>
                    <a:pt x="23" y="40"/>
                  </a:cubicBezTo>
                  <a:cubicBezTo>
                    <a:pt x="31" y="40"/>
                    <a:pt x="38" y="35"/>
                    <a:pt x="41" y="27"/>
                  </a:cubicBezTo>
                  <a:cubicBezTo>
                    <a:pt x="46" y="17"/>
                    <a:pt x="41" y="6"/>
                    <a:pt x="31" y="1"/>
                  </a:cubicBezTo>
                  <a:cubicBezTo>
                    <a:pt x="28" y="0"/>
                    <a:pt x="26" y="0"/>
                    <a:pt x="23" y="0"/>
                  </a:cubicBezTo>
                </a:path>
              </a:pathLst>
            </a:custGeom>
            <a:solidFill>
              <a:srgbClr val="5A647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02" name="Freeform 2623"/>
            <p:cNvSpPr>
              <a:spLocks noEditPoints="1"/>
            </p:cNvSpPr>
            <p:nvPr/>
          </p:nvSpPr>
          <p:spPr bwMode="auto">
            <a:xfrm>
              <a:off x="908" y="1285"/>
              <a:ext cx="95" cy="84"/>
            </a:xfrm>
            <a:custGeom>
              <a:gdLst>
                <a:gd fmla="*/ 22 w 44" name="T0"/>
                <a:gd fmla="*/ 39 h 39" name="T1"/>
                <a:gd fmla="*/ 14 w 44" name="T2"/>
                <a:gd fmla="*/ 38 h 39" name="T3"/>
                <a:gd fmla="*/ 4 w 44" name="T4"/>
                <a:gd fmla="*/ 12 h 39" name="T5"/>
                <a:gd fmla="*/ 22 w 44" name="T6"/>
                <a:gd fmla="*/ 0 h 39" name="T7"/>
                <a:gd fmla="*/ 29 w 44" name="T8"/>
                <a:gd fmla="*/ 2 h 39" name="T9"/>
                <a:gd fmla="*/ 40 w 44" name="T10"/>
                <a:gd fmla="*/ 27 h 39" name="T11"/>
                <a:gd fmla="*/ 22 w 44" name="T12"/>
                <a:gd fmla="*/ 39 h 39" name="T13"/>
                <a:gd fmla="*/ 22 w 44" name="T14"/>
                <a:gd fmla="*/ 0 h 39" name="T15"/>
                <a:gd fmla="*/ 4 w 44" name="T16"/>
                <a:gd fmla="*/ 12 h 39" name="T17"/>
                <a:gd fmla="*/ 14 w 44" name="T18"/>
                <a:gd fmla="*/ 38 h 39" name="T19"/>
                <a:gd fmla="*/ 22 w 44" name="T20"/>
                <a:gd fmla="*/ 39 h 39" name="T21"/>
                <a:gd fmla="*/ 40 w 44" name="T22"/>
                <a:gd fmla="*/ 27 h 39" name="T23"/>
                <a:gd fmla="*/ 30 w 44" name="T24"/>
                <a:gd fmla="*/ 2 h 39" name="T25"/>
                <a:gd fmla="*/ 22 w 44" name="T26"/>
                <a:gd fmla="*/ 0 h 39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9" w="44">
                  <a:moveTo>
                    <a:pt x="22" y="39"/>
                  </a:moveTo>
                  <a:cubicBezTo>
                    <a:pt x="19" y="39"/>
                    <a:pt x="17" y="39"/>
                    <a:pt x="14" y="38"/>
                  </a:cubicBezTo>
                  <a:cubicBezTo>
                    <a:pt x="5" y="34"/>
                    <a:pt x="0" y="22"/>
                    <a:pt x="4" y="12"/>
                  </a:cubicBezTo>
                  <a:cubicBezTo>
                    <a:pt x="7" y="5"/>
                    <a:pt x="14" y="0"/>
                    <a:pt x="22" y="0"/>
                  </a:cubicBezTo>
                  <a:cubicBezTo>
                    <a:pt x="24" y="0"/>
                    <a:pt x="27" y="1"/>
                    <a:pt x="29" y="2"/>
                  </a:cubicBezTo>
                  <a:cubicBezTo>
                    <a:pt x="39" y="6"/>
                    <a:pt x="44" y="17"/>
                    <a:pt x="40" y="27"/>
                  </a:cubicBezTo>
                  <a:cubicBezTo>
                    <a:pt x="37" y="35"/>
                    <a:pt x="30" y="39"/>
                    <a:pt x="22" y="39"/>
                  </a:cubicBezTo>
                  <a:moveTo>
                    <a:pt x="22" y="0"/>
                  </a:moveTo>
                  <a:cubicBezTo>
                    <a:pt x="14" y="0"/>
                    <a:pt x="7" y="5"/>
                    <a:pt x="4" y="12"/>
                  </a:cubicBezTo>
                  <a:cubicBezTo>
                    <a:pt x="0" y="22"/>
                    <a:pt x="4" y="34"/>
                    <a:pt x="14" y="38"/>
                  </a:cubicBezTo>
                  <a:cubicBezTo>
                    <a:pt x="17" y="39"/>
                    <a:pt x="19" y="39"/>
                    <a:pt x="22" y="39"/>
                  </a:cubicBezTo>
                  <a:cubicBezTo>
                    <a:pt x="30" y="39"/>
                    <a:pt x="37" y="35"/>
                    <a:pt x="40" y="27"/>
                  </a:cubicBezTo>
                  <a:cubicBezTo>
                    <a:pt x="44" y="17"/>
                    <a:pt x="40" y="6"/>
                    <a:pt x="30" y="2"/>
                  </a:cubicBezTo>
                  <a:cubicBezTo>
                    <a:pt x="27" y="1"/>
                    <a:pt x="25" y="0"/>
                    <a:pt x="22" y="0"/>
                  </a:cubicBezTo>
                </a:path>
              </a:pathLst>
            </a:custGeom>
            <a:solidFill>
              <a:srgbClr val="5F677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03" name="Freeform 2624"/>
            <p:cNvSpPr>
              <a:spLocks noEditPoints="1"/>
            </p:cNvSpPr>
            <p:nvPr/>
          </p:nvSpPr>
          <p:spPr bwMode="auto">
            <a:xfrm>
              <a:off x="908" y="1285"/>
              <a:ext cx="95" cy="84"/>
            </a:xfrm>
            <a:custGeom>
              <a:gdLst>
                <a:gd fmla="*/ 22 w 44" name="T0"/>
                <a:gd fmla="*/ 39 h 39" name="T1"/>
                <a:gd fmla="*/ 15 w 44" name="T2"/>
                <a:gd fmla="*/ 38 h 39" name="T3"/>
                <a:gd fmla="*/ 4 w 44" name="T4"/>
                <a:gd fmla="*/ 12 h 39" name="T5"/>
                <a:gd fmla="*/ 22 w 44" name="T6"/>
                <a:gd fmla="*/ 0 h 39" name="T7"/>
                <a:gd fmla="*/ 29 w 44" name="T8"/>
                <a:gd fmla="*/ 2 h 39" name="T9"/>
                <a:gd fmla="*/ 40 w 44" name="T10"/>
                <a:gd fmla="*/ 27 h 39" name="T11"/>
                <a:gd fmla="*/ 22 w 44" name="T12"/>
                <a:gd fmla="*/ 39 h 39" name="T13"/>
                <a:gd fmla="*/ 22 w 44" name="T14"/>
                <a:gd fmla="*/ 0 h 39" name="T15"/>
                <a:gd fmla="*/ 4 w 44" name="T16"/>
                <a:gd fmla="*/ 12 h 39" name="T17"/>
                <a:gd fmla="*/ 14 w 44" name="T18"/>
                <a:gd fmla="*/ 38 h 39" name="T19"/>
                <a:gd fmla="*/ 22 w 44" name="T20"/>
                <a:gd fmla="*/ 39 h 39" name="T21"/>
                <a:gd fmla="*/ 40 w 44" name="T22"/>
                <a:gd fmla="*/ 27 h 39" name="T23"/>
                <a:gd fmla="*/ 29 w 44" name="T24"/>
                <a:gd fmla="*/ 2 h 39" name="T25"/>
                <a:gd fmla="*/ 22 w 44" name="T26"/>
                <a:gd fmla="*/ 0 h 39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9" w="44">
                  <a:moveTo>
                    <a:pt x="22" y="39"/>
                  </a:moveTo>
                  <a:cubicBezTo>
                    <a:pt x="20" y="39"/>
                    <a:pt x="17" y="39"/>
                    <a:pt x="15" y="38"/>
                  </a:cubicBezTo>
                  <a:cubicBezTo>
                    <a:pt x="5" y="34"/>
                    <a:pt x="0" y="22"/>
                    <a:pt x="4" y="12"/>
                  </a:cubicBezTo>
                  <a:cubicBezTo>
                    <a:pt x="7" y="5"/>
                    <a:pt x="14" y="0"/>
                    <a:pt x="22" y="0"/>
                  </a:cubicBezTo>
                  <a:cubicBezTo>
                    <a:pt x="24" y="0"/>
                    <a:pt x="27" y="1"/>
                    <a:pt x="29" y="2"/>
                  </a:cubicBezTo>
                  <a:cubicBezTo>
                    <a:pt x="39" y="6"/>
                    <a:pt x="44" y="17"/>
                    <a:pt x="40" y="27"/>
                  </a:cubicBezTo>
                  <a:cubicBezTo>
                    <a:pt x="37" y="35"/>
                    <a:pt x="30" y="39"/>
                    <a:pt x="22" y="39"/>
                  </a:cubicBezTo>
                  <a:moveTo>
                    <a:pt x="22" y="0"/>
                  </a:moveTo>
                  <a:cubicBezTo>
                    <a:pt x="14" y="0"/>
                    <a:pt x="7" y="5"/>
                    <a:pt x="4" y="12"/>
                  </a:cubicBezTo>
                  <a:cubicBezTo>
                    <a:pt x="0" y="22"/>
                    <a:pt x="5" y="34"/>
                    <a:pt x="14" y="38"/>
                  </a:cubicBezTo>
                  <a:cubicBezTo>
                    <a:pt x="17" y="39"/>
                    <a:pt x="19" y="39"/>
                    <a:pt x="22" y="39"/>
                  </a:cubicBezTo>
                  <a:cubicBezTo>
                    <a:pt x="30" y="39"/>
                    <a:pt x="37" y="35"/>
                    <a:pt x="40" y="27"/>
                  </a:cubicBezTo>
                  <a:cubicBezTo>
                    <a:pt x="44" y="17"/>
                    <a:pt x="39" y="6"/>
                    <a:pt x="29" y="2"/>
                  </a:cubicBezTo>
                  <a:cubicBezTo>
                    <a:pt x="27" y="1"/>
                    <a:pt x="24" y="0"/>
                    <a:pt x="22" y="0"/>
                  </a:cubicBezTo>
                </a:path>
              </a:pathLst>
            </a:custGeom>
            <a:solidFill>
              <a:srgbClr val="636A7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04" name="Freeform 2625"/>
            <p:cNvSpPr>
              <a:spLocks noEditPoints="1"/>
            </p:cNvSpPr>
            <p:nvPr/>
          </p:nvSpPr>
          <p:spPr bwMode="auto">
            <a:xfrm>
              <a:off x="908" y="1285"/>
              <a:ext cx="95" cy="84"/>
            </a:xfrm>
            <a:custGeom>
              <a:gdLst>
                <a:gd fmla="*/ 22 w 44" name="T0"/>
                <a:gd fmla="*/ 39 h 39" name="T1"/>
                <a:gd fmla="*/ 15 w 44" name="T2"/>
                <a:gd fmla="*/ 37 h 39" name="T3"/>
                <a:gd fmla="*/ 4 w 44" name="T4"/>
                <a:gd fmla="*/ 12 h 39" name="T5"/>
                <a:gd fmla="*/ 22 w 44" name="T6"/>
                <a:gd fmla="*/ 1 h 39" name="T7"/>
                <a:gd fmla="*/ 29 w 44" name="T8"/>
                <a:gd fmla="*/ 2 h 39" name="T9"/>
                <a:gd fmla="*/ 40 w 44" name="T10"/>
                <a:gd fmla="*/ 27 h 39" name="T11"/>
                <a:gd fmla="*/ 22 w 44" name="T12"/>
                <a:gd fmla="*/ 39 h 39" name="T13"/>
                <a:gd fmla="*/ 22 w 44" name="T14"/>
                <a:gd fmla="*/ 0 h 39" name="T15"/>
                <a:gd fmla="*/ 4 w 44" name="T16"/>
                <a:gd fmla="*/ 12 h 39" name="T17"/>
                <a:gd fmla="*/ 15 w 44" name="T18"/>
                <a:gd fmla="*/ 38 h 39" name="T19"/>
                <a:gd fmla="*/ 22 w 44" name="T20"/>
                <a:gd fmla="*/ 39 h 39" name="T21"/>
                <a:gd fmla="*/ 40 w 44" name="T22"/>
                <a:gd fmla="*/ 27 h 39" name="T23"/>
                <a:gd fmla="*/ 29 w 44" name="T24"/>
                <a:gd fmla="*/ 2 h 39" name="T25"/>
                <a:gd fmla="*/ 22 w 44" name="T26"/>
                <a:gd fmla="*/ 0 h 39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9" w="44">
                  <a:moveTo>
                    <a:pt x="22" y="39"/>
                  </a:moveTo>
                  <a:cubicBezTo>
                    <a:pt x="20" y="39"/>
                    <a:pt x="17" y="38"/>
                    <a:pt x="15" y="37"/>
                  </a:cubicBezTo>
                  <a:cubicBezTo>
                    <a:pt x="5" y="33"/>
                    <a:pt x="0" y="22"/>
                    <a:pt x="4" y="12"/>
                  </a:cubicBezTo>
                  <a:cubicBezTo>
                    <a:pt x="7" y="5"/>
                    <a:pt x="14" y="1"/>
                    <a:pt x="22" y="1"/>
                  </a:cubicBezTo>
                  <a:cubicBezTo>
                    <a:pt x="24" y="1"/>
                    <a:pt x="27" y="1"/>
                    <a:pt x="29" y="2"/>
                  </a:cubicBezTo>
                  <a:cubicBezTo>
                    <a:pt x="39" y="6"/>
                    <a:pt x="44" y="17"/>
                    <a:pt x="40" y="27"/>
                  </a:cubicBezTo>
                  <a:cubicBezTo>
                    <a:pt x="37" y="34"/>
                    <a:pt x="29" y="39"/>
                    <a:pt x="22" y="39"/>
                  </a:cubicBezTo>
                  <a:moveTo>
                    <a:pt x="22" y="0"/>
                  </a:moveTo>
                  <a:cubicBezTo>
                    <a:pt x="14" y="0"/>
                    <a:pt x="7" y="5"/>
                    <a:pt x="4" y="12"/>
                  </a:cubicBezTo>
                  <a:cubicBezTo>
                    <a:pt x="0" y="22"/>
                    <a:pt x="5" y="34"/>
                    <a:pt x="15" y="38"/>
                  </a:cubicBezTo>
                  <a:cubicBezTo>
                    <a:pt x="17" y="39"/>
                    <a:pt x="20" y="39"/>
                    <a:pt x="22" y="39"/>
                  </a:cubicBezTo>
                  <a:cubicBezTo>
                    <a:pt x="30" y="39"/>
                    <a:pt x="37" y="35"/>
                    <a:pt x="40" y="27"/>
                  </a:cubicBezTo>
                  <a:cubicBezTo>
                    <a:pt x="44" y="17"/>
                    <a:pt x="39" y="6"/>
                    <a:pt x="29" y="2"/>
                  </a:cubicBezTo>
                  <a:cubicBezTo>
                    <a:pt x="27" y="1"/>
                    <a:pt x="24" y="0"/>
                    <a:pt x="22" y="0"/>
                  </a:cubicBezTo>
                </a:path>
              </a:pathLst>
            </a:custGeom>
            <a:solidFill>
              <a:srgbClr val="666D7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05" name="Freeform 2626"/>
            <p:cNvSpPr>
              <a:spLocks noEditPoints="1"/>
            </p:cNvSpPr>
            <p:nvPr/>
          </p:nvSpPr>
          <p:spPr bwMode="auto">
            <a:xfrm>
              <a:off x="908" y="1287"/>
              <a:ext cx="95" cy="82"/>
            </a:xfrm>
            <a:custGeom>
              <a:gdLst>
                <a:gd fmla="*/ 22 w 44" name="T0"/>
                <a:gd fmla="*/ 38 h 38" name="T1"/>
                <a:gd fmla="*/ 15 w 44" name="T2"/>
                <a:gd fmla="*/ 36 h 38" name="T3"/>
                <a:gd fmla="*/ 4 w 44" name="T4"/>
                <a:gd fmla="*/ 11 h 38" name="T5"/>
                <a:gd fmla="*/ 22 w 44" name="T6"/>
                <a:gd fmla="*/ 0 h 38" name="T7"/>
                <a:gd fmla="*/ 29 w 44" name="T8"/>
                <a:gd fmla="*/ 1 h 38" name="T9"/>
                <a:gd fmla="*/ 40 w 44" name="T10"/>
                <a:gd fmla="*/ 26 h 38" name="T11"/>
                <a:gd fmla="*/ 22 w 44" name="T12"/>
                <a:gd fmla="*/ 38 h 38" name="T13"/>
                <a:gd fmla="*/ 22 w 44" name="T14"/>
                <a:gd fmla="*/ 0 h 38" name="T15"/>
                <a:gd fmla="*/ 4 w 44" name="T16"/>
                <a:gd fmla="*/ 11 h 38" name="T17"/>
                <a:gd fmla="*/ 15 w 44" name="T18"/>
                <a:gd fmla="*/ 36 h 38" name="T19"/>
                <a:gd fmla="*/ 22 w 44" name="T20"/>
                <a:gd fmla="*/ 38 h 38" name="T21"/>
                <a:gd fmla="*/ 40 w 44" name="T22"/>
                <a:gd fmla="*/ 26 h 38" name="T23"/>
                <a:gd fmla="*/ 29 w 44" name="T24"/>
                <a:gd fmla="*/ 1 h 38" name="T25"/>
                <a:gd fmla="*/ 22 w 44" name="T26"/>
                <a:gd fmla="*/ 0 h 38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8" w="44">
                  <a:moveTo>
                    <a:pt x="22" y="38"/>
                  </a:moveTo>
                  <a:cubicBezTo>
                    <a:pt x="20" y="38"/>
                    <a:pt x="17" y="37"/>
                    <a:pt x="15" y="36"/>
                  </a:cubicBezTo>
                  <a:cubicBezTo>
                    <a:pt x="5" y="32"/>
                    <a:pt x="0" y="21"/>
                    <a:pt x="4" y="11"/>
                  </a:cubicBezTo>
                  <a:cubicBezTo>
                    <a:pt x="7" y="4"/>
                    <a:pt x="15" y="0"/>
                    <a:pt x="22" y="0"/>
                  </a:cubicBezTo>
                  <a:cubicBezTo>
                    <a:pt x="24" y="0"/>
                    <a:pt x="27" y="0"/>
                    <a:pt x="29" y="1"/>
                  </a:cubicBezTo>
                  <a:cubicBezTo>
                    <a:pt x="39" y="5"/>
                    <a:pt x="44" y="16"/>
                    <a:pt x="40" y="26"/>
                  </a:cubicBezTo>
                  <a:cubicBezTo>
                    <a:pt x="36" y="33"/>
                    <a:pt x="29" y="38"/>
                    <a:pt x="22" y="38"/>
                  </a:cubicBezTo>
                  <a:moveTo>
                    <a:pt x="22" y="0"/>
                  </a:moveTo>
                  <a:cubicBezTo>
                    <a:pt x="14" y="0"/>
                    <a:pt x="7" y="4"/>
                    <a:pt x="4" y="11"/>
                  </a:cubicBezTo>
                  <a:cubicBezTo>
                    <a:pt x="0" y="21"/>
                    <a:pt x="5" y="32"/>
                    <a:pt x="15" y="36"/>
                  </a:cubicBezTo>
                  <a:cubicBezTo>
                    <a:pt x="17" y="37"/>
                    <a:pt x="20" y="38"/>
                    <a:pt x="22" y="38"/>
                  </a:cubicBezTo>
                  <a:cubicBezTo>
                    <a:pt x="29" y="38"/>
                    <a:pt x="37" y="33"/>
                    <a:pt x="40" y="26"/>
                  </a:cubicBezTo>
                  <a:cubicBezTo>
                    <a:pt x="44" y="16"/>
                    <a:pt x="39" y="5"/>
                    <a:pt x="29" y="1"/>
                  </a:cubicBezTo>
                  <a:cubicBezTo>
                    <a:pt x="27" y="0"/>
                    <a:pt x="24" y="0"/>
                    <a:pt x="22" y="0"/>
                  </a:cubicBezTo>
                </a:path>
              </a:pathLst>
            </a:custGeom>
            <a:solidFill>
              <a:srgbClr val="6B717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06" name="Freeform 2627"/>
            <p:cNvSpPr>
              <a:spLocks noEditPoints="1"/>
            </p:cNvSpPr>
            <p:nvPr/>
          </p:nvSpPr>
          <p:spPr bwMode="auto">
            <a:xfrm>
              <a:off x="908" y="1287"/>
              <a:ext cx="95" cy="82"/>
            </a:xfrm>
            <a:custGeom>
              <a:gdLst>
                <a:gd fmla="*/ 22 w 44" name="T0"/>
                <a:gd fmla="*/ 38 h 38" name="T1"/>
                <a:gd fmla="*/ 15 w 44" name="T2"/>
                <a:gd fmla="*/ 36 h 38" name="T3"/>
                <a:gd fmla="*/ 5 w 44" name="T4"/>
                <a:gd fmla="*/ 12 h 38" name="T5"/>
                <a:gd fmla="*/ 22 w 44" name="T6"/>
                <a:gd fmla="*/ 0 h 38" name="T7"/>
                <a:gd fmla="*/ 29 w 44" name="T8"/>
                <a:gd fmla="*/ 1 h 38" name="T9"/>
                <a:gd fmla="*/ 39 w 44" name="T10"/>
                <a:gd fmla="*/ 26 h 38" name="T11"/>
                <a:gd fmla="*/ 22 w 44" name="T12"/>
                <a:gd fmla="*/ 38 h 38" name="T13"/>
                <a:gd fmla="*/ 22 w 44" name="T14"/>
                <a:gd fmla="*/ 0 h 38" name="T15"/>
                <a:gd fmla="*/ 4 w 44" name="T16"/>
                <a:gd fmla="*/ 11 h 38" name="T17"/>
                <a:gd fmla="*/ 15 w 44" name="T18"/>
                <a:gd fmla="*/ 36 h 38" name="T19"/>
                <a:gd fmla="*/ 22 w 44" name="T20"/>
                <a:gd fmla="*/ 38 h 38" name="T21"/>
                <a:gd fmla="*/ 40 w 44" name="T22"/>
                <a:gd fmla="*/ 26 h 38" name="T23"/>
                <a:gd fmla="*/ 29 w 44" name="T24"/>
                <a:gd fmla="*/ 1 h 38" name="T25"/>
                <a:gd fmla="*/ 22 w 44" name="T26"/>
                <a:gd fmla="*/ 0 h 38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8" w="44">
                  <a:moveTo>
                    <a:pt x="22" y="38"/>
                  </a:moveTo>
                  <a:cubicBezTo>
                    <a:pt x="20" y="38"/>
                    <a:pt x="17" y="37"/>
                    <a:pt x="15" y="36"/>
                  </a:cubicBezTo>
                  <a:cubicBezTo>
                    <a:pt x="5" y="32"/>
                    <a:pt x="1" y="21"/>
                    <a:pt x="5" y="12"/>
                  </a:cubicBezTo>
                  <a:cubicBezTo>
                    <a:pt x="8" y="4"/>
                    <a:pt x="15" y="0"/>
                    <a:pt x="22" y="0"/>
                  </a:cubicBezTo>
                  <a:cubicBezTo>
                    <a:pt x="24" y="0"/>
                    <a:pt x="27" y="0"/>
                    <a:pt x="29" y="1"/>
                  </a:cubicBezTo>
                  <a:cubicBezTo>
                    <a:pt x="39" y="5"/>
                    <a:pt x="43" y="16"/>
                    <a:pt x="39" y="26"/>
                  </a:cubicBezTo>
                  <a:cubicBezTo>
                    <a:pt x="36" y="33"/>
                    <a:pt x="29" y="38"/>
                    <a:pt x="22" y="38"/>
                  </a:cubicBezTo>
                  <a:moveTo>
                    <a:pt x="22" y="0"/>
                  </a:moveTo>
                  <a:cubicBezTo>
                    <a:pt x="15" y="0"/>
                    <a:pt x="7" y="4"/>
                    <a:pt x="4" y="11"/>
                  </a:cubicBezTo>
                  <a:cubicBezTo>
                    <a:pt x="0" y="21"/>
                    <a:pt x="5" y="32"/>
                    <a:pt x="15" y="36"/>
                  </a:cubicBezTo>
                  <a:cubicBezTo>
                    <a:pt x="17" y="37"/>
                    <a:pt x="20" y="38"/>
                    <a:pt x="22" y="38"/>
                  </a:cubicBezTo>
                  <a:cubicBezTo>
                    <a:pt x="29" y="38"/>
                    <a:pt x="36" y="33"/>
                    <a:pt x="40" y="26"/>
                  </a:cubicBezTo>
                  <a:cubicBezTo>
                    <a:pt x="44" y="16"/>
                    <a:pt x="39" y="5"/>
                    <a:pt x="29" y="1"/>
                  </a:cubicBezTo>
                  <a:cubicBezTo>
                    <a:pt x="27" y="0"/>
                    <a:pt x="24" y="0"/>
                    <a:pt x="22" y="0"/>
                  </a:cubicBezTo>
                </a:path>
              </a:pathLst>
            </a:custGeom>
            <a:solidFill>
              <a:srgbClr val="6E737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07" name="Freeform 2628"/>
            <p:cNvSpPr>
              <a:spLocks noEditPoints="1"/>
            </p:cNvSpPr>
            <p:nvPr/>
          </p:nvSpPr>
          <p:spPr bwMode="auto">
            <a:xfrm>
              <a:off x="910" y="1287"/>
              <a:ext cx="91" cy="82"/>
            </a:xfrm>
            <a:custGeom>
              <a:gdLst>
                <a:gd fmla="*/ 21 w 42" name="T0"/>
                <a:gd fmla="*/ 37 h 38" name="T1"/>
                <a:gd fmla="*/ 14 w 42" name="T2"/>
                <a:gd fmla="*/ 36 h 38" name="T3"/>
                <a:gd fmla="*/ 4 w 42" name="T4"/>
                <a:gd fmla="*/ 12 h 38" name="T5"/>
                <a:gd fmla="*/ 21 w 42" name="T6"/>
                <a:gd fmla="*/ 0 h 38" name="T7"/>
                <a:gd fmla="*/ 28 w 42" name="T8"/>
                <a:gd fmla="*/ 2 h 38" name="T9"/>
                <a:gd fmla="*/ 38 w 42" name="T10"/>
                <a:gd fmla="*/ 26 h 38" name="T11"/>
                <a:gd fmla="*/ 21 w 42" name="T12"/>
                <a:gd fmla="*/ 37 h 38" name="T13"/>
                <a:gd fmla="*/ 21 w 42" name="T14"/>
                <a:gd fmla="*/ 0 h 38" name="T15"/>
                <a:gd fmla="*/ 4 w 42" name="T16"/>
                <a:gd fmla="*/ 12 h 38" name="T17"/>
                <a:gd fmla="*/ 14 w 42" name="T18"/>
                <a:gd fmla="*/ 36 h 38" name="T19"/>
                <a:gd fmla="*/ 21 w 42" name="T20"/>
                <a:gd fmla="*/ 38 h 38" name="T21"/>
                <a:gd fmla="*/ 38 w 42" name="T22"/>
                <a:gd fmla="*/ 26 h 38" name="T23"/>
                <a:gd fmla="*/ 28 w 42" name="T24"/>
                <a:gd fmla="*/ 1 h 38" name="T25"/>
                <a:gd fmla="*/ 21 w 42" name="T26"/>
                <a:gd fmla="*/ 0 h 38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8" w="42">
                  <a:moveTo>
                    <a:pt x="21" y="37"/>
                  </a:moveTo>
                  <a:cubicBezTo>
                    <a:pt x="19" y="37"/>
                    <a:pt x="16" y="37"/>
                    <a:pt x="14" y="36"/>
                  </a:cubicBezTo>
                  <a:cubicBezTo>
                    <a:pt x="4" y="32"/>
                    <a:pt x="0" y="21"/>
                    <a:pt x="4" y="12"/>
                  </a:cubicBezTo>
                  <a:cubicBezTo>
                    <a:pt x="7" y="4"/>
                    <a:pt x="14" y="0"/>
                    <a:pt x="21" y="0"/>
                  </a:cubicBezTo>
                  <a:cubicBezTo>
                    <a:pt x="23" y="0"/>
                    <a:pt x="26" y="1"/>
                    <a:pt x="28" y="2"/>
                  </a:cubicBezTo>
                  <a:cubicBezTo>
                    <a:pt x="38" y="5"/>
                    <a:pt x="42" y="16"/>
                    <a:pt x="38" y="26"/>
                  </a:cubicBezTo>
                  <a:cubicBezTo>
                    <a:pt x="35" y="33"/>
                    <a:pt x="28" y="37"/>
                    <a:pt x="21" y="37"/>
                  </a:cubicBezTo>
                  <a:moveTo>
                    <a:pt x="21" y="0"/>
                  </a:moveTo>
                  <a:cubicBezTo>
                    <a:pt x="14" y="0"/>
                    <a:pt x="7" y="4"/>
                    <a:pt x="4" y="12"/>
                  </a:cubicBezTo>
                  <a:cubicBezTo>
                    <a:pt x="0" y="21"/>
                    <a:pt x="4" y="32"/>
                    <a:pt x="14" y="36"/>
                  </a:cubicBezTo>
                  <a:cubicBezTo>
                    <a:pt x="16" y="37"/>
                    <a:pt x="19" y="38"/>
                    <a:pt x="21" y="38"/>
                  </a:cubicBezTo>
                  <a:cubicBezTo>
                    <a:pt x="28" y="38"/>
                    <a:pt x="35" y="33"/>
                    <a:pt x="38" y="26"/>
                  </a:cubicBezTo>
                  <a:cubicBezTo>
                    <a:pt x="42" y="16"/>
                    <a:pt x="38" y="5"/>
                    <a:pt x="28" y="1"/>
                  </a:cubicBezTo>
                  <a:cubicBezTo>
                    <a:pt x="26" y="0"/>
                    <a:pt x="23" y="0"/>
                    <a:pt x="21" y="0"/>
                  </a:cubicBezTo>
                </a:path>
              </a:pathLst>
            </a:custGeom>
            <a:solidFill>
              <a:srgbClr val="73777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08" name="Freeform 2629"/>
            <p:cNvSpPr>
              <a:spLocks noEditPoints="1"/>
            </p:cNvSpPr>
            <p:nvPr/>
          </p:nvSpPr>
          <p:spPr bwMode="auto">
            <a:xfrm>
              <a:off x="910" y="1287"/>
              <a:ext cx="91" cy="80"/>
            </a:xfrm>
            <a:custGeom>
              <a:gdLst>
                <a:gd fmla="*/ 21 w 42" name="T0"/>
                <a:gd fmla="*/ 37 h 37" name="T1"/>
                <a:gd fmla="*/ 14 w 42" name="T2"/>
                <a:gd fmla="*/ 36 h 37" name="T3"/>
                <a:gd fmla="*/ 4 w 42" name="T4"/>
                <a:gd fmla="*/ 12 h 37" name="T5"/>
                <a:gd fmla="*/ 21 w 42" name="T6"/>
                <a:gd fmla="*/ 0 h 37" name="T7"/>
                <a:gd fmla="*/ 28 w 42" name="T8"/>
                <a:gd fmla="*/ 2 h 37" name="T9"/>
                <a:gd fmla="*/ 38 w 42" name="T10"/>
                <a:gd fmla="*/ 26 h 37" name="T11"/>
                <a:gd fmla="*/ 21 w 42" name="T12"/>
                <a:gd fmla="*/ 37 h 37" name="T13"/>
                <a:gd fmla="*/ 21 w 42" name="T14"/>
                <a:gd fmla="*/ 0 h 37" name="T15"/>
                <a:gd fmla="*/ 4 w 42" name="T16"/>
                <a:gd fmla="*/ 12 h 37" name="T17"/>
                <a:gd fmla="*/ 14 w 42" name="T18"/>
                <a:gd fmla="*/ 36 h 37" name="T19"/>
                <a:gd fmla="*/ 21 w 42" name="T20"/>
                <a:gd fmla="*/ 37 h 37" name="T21"/>
                <a:gd fmla="*/ 38 w 42" name="T22"/>
                <a:gd fmla="*/ 26 h 37" name="T23"/>
                <a:gd fmla="*/ 28 w 42" name="T24"/>
                <a:gd fmla="*/ 2 h 37" name="T25"/>
                <a:gd fmla="*/ 21 w 42" name="T26"/>
                <a:gd fmla="*/ 0 h 37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7" w="42">
                  <a:moveTo>
                    <a:pt x="21" y="37"/>
                  </a:moveTo>
                  <a:cubicBezTo>
                    <a:pt x="19" y="37"/>
                    <a:pt x="16" y="37"/>
                    <a:pt x="14" y="36"/>
                  </a:cubicBezTo>
                  <a:cubicBezTo>
                    <a:pt x="4" y="32"/>
                    <a:pt x="0" y="21"/>
                    <a:pt x="4" y="12"/>
                  </a:cubicBezTo>
                  <a:cubicBezTo>
                    <a:pt x="7" y="5"/>
                    <a:pt x="14" y="0"/>
                    <a:pt x="21" y="0"/>
                  </a:cubicBezTo>
                  <a:cubicBezTo>
                    <a:pt x="23" y="0"/>
                    <a:pt x="26" y="1"/>
                    <a:pt x="28" y="2"/>
                  </a:cubicBezTo>
                  <a:cubicBezTo>
                    <a:pt x="37" y="6"/>
                    <a:pt x="42" y="16"/>
                    <a:pt x="38" y="26"/>
                  </a:cubicBezTo>
                  <a:cubicBezTo>
                    <a:pt x="35" y="33"/>
                    <a:pt x="28" y="37"/>
                    <a:pt x="21" y="37"/>
                  </a:cubicBezTo>
                  <a:moveTo>
                    <a:pt x="21" y="0"/>
                  </a:moveTo>
                  <a:cubicBezTo>
                    <a:pt x="14" y="0"/>
                    <a:pt x="7" y="4"/>
                    <a:pt x="4" y="12"/>
                  </a:cubicBezTo>
                  <a:cubicBezTo>
                    <a:pt x="0" y="21"/>
                    <a:pt x="4" y="32"/>
                    <a:pt x="14" y="36"/>
                  </a:cubicBezTo>
                  <a:cubicBezTo>
                    <a:pt x="16" y="37"/>
                    <a:pt x="19" y="37"/>
                    <a:pt x="21" y="37"/>
                  </a:cubicBezTo>
                  <a:cubicBezTo>
                    <a:pt x="28" y="37"/>
                    <a:pt x="35" y="33"/>
                    <a:pt x="38" y="26"/>
                  </a:cubicBezTo>
                  <a:cubicBezTo>
                    <a:pt x="42" y="16"/>
                    <a:pt x="38" y="5"/>
                    <a:pt x="28" y="2"/>
                  </a:cubicBezTo>
                  <a:cubicBezTo>
                    <a:pt x="26" y="1"/>
                    <a:pt x="23" y="0"/>
                    <a:pt x="21" y="0"/>
                  </a:cubicBezTo>
                </a:path>
              </a:pathLst>
            </a:custGeom>
            <a:solidFill>
              <a:srgbClr val="777A8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09" name="Freeform 2630"/>
            <p:cNvSpPr>
              <a:spLocks noEditPoints="1"/>
            </p:cNvSpPr>
            <p:nvPr/>
          </p:nvSpPr>
          <p:spPr bwMode="auto">
            <a:xfrm>
              <a:off x="910" y="1287"/>
              <a:ext cx="91" cy="80"/>
            </a:xfrm>
            <a:custGeom>
              <a:gdLst>
                <a:gd fmla="*/ 21 w 42" name="T0"/>
                <a:gd fmla="*/ 37 h 37" name="T1"/>
                <a:gd fmla="*/ 14 w 42" name="T2"/>
                <a:gd fmla="*/ 36 h 37" name="T3"/>
                <a:gd fmla="*/ 4 w 42" name="T4"/>
                <a:gd fmla="*/ 12 h 37" name="T5"/>
                <a:gd fmla="*/ 21 w 42" name="T6"/>
                <a:gd fmla="*/ 0 h 37" name="T7"/>
                <a:gd fmla="*/ 28 w 42" name="T8"/>
                <a:gd fmla="*/ 2 h 37" name="T9"/>
                <a:gd fmla="*/ 38 w 42" name="T10"/>
                <a:gd fmla="*/ 26 h 37" name="T11"/>
                <a:gd fmla="*/ 21 w 42" name="T12"/>
                <a:gd fmla="*/ 37 h 37" name="T13"/>
                <a:gd fmla="*/ 21 w 42" name="T14"/>
                <a:gd fmla="*/ 0 h 37" name="T15"/>
                <a:gd fmla="*/ 4 w 42" name="T16"/>
                <a:gd fmla="*/ 12 h 37" name="T17"/>
                <a:gd fmla="*/ 14 w 42" name="T18"/>
                <a:gd fmla="*/ 36 h 37" name="T19"/>
                <a:gd fmla="*/ 21 w 42" name="T20"/>
                <a:gd fmla="*/ 37 h 37" name="T21"/>
                <a:gd fmla="*/ 38 w 42" name="T22"/>
                <a:gd fmla="*/ 26 h 37" name="T23"/>
                <a:gd fmla="*/ 28 w 42" name="T24"/>
                <a:gd fmla="*/ 2 h 37" name="T25"/>
                <a:gd fmla="*/ 21 w 42" name="T26"/>
                <a:gd fmla="*/ 0 h 37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7" w="42">
                  <a:moveTo>
                    <a:pt x="21" y="37"/>
                  </a:moveTo>
                  <a:cubicBezTo>
                    <a:pt x="19" y="37"/>
                    <a:pt x="16" y="37"/>
                    <a:pt x="14" y="36"/>
                  </a:cubicBezTo>
                  <a:cubicBezTo>
                    <a:pt x="5" y="32"/>
                    <a:pt x="0" y="21"/>
                    <a:pt x="4" y="12"/>
                  </a:cubicBezTo>
                  <a:cubicBezTo>
                    <a:pt x="7" y="5"/>
                    <a:pt x="14" y="0"/>
                    <a:pt x="21" y="0"/>
                  </a:cubicBezTo>
                  <a:cubicBezTo>
                    <a:pt x="23" y="0"/>
                    <a:pt x="26" y="1"/>
                    <a:pt x="28" y="2"/>
                  </a:cubicBezTo>
                  <a:cubicBezTo>
                    <a:pt x="37" y="6"/>
                    <a:pt x="42" y="16"/>
                    <a:pt x="38" y="26"/>
                  </a:cubicBezTo>
                  <a:cubicBezTo>
                    <a:pt x="35" y="33"/>
                    <a:pt x="28" y="37"/>
                    <a:pt x="21" y="37"/>
                  </a:cubicBezTo>
                  <a:moveTo>
                    <a:pt x="21" y="0"/>
                  </a:moveTo>
                  <a:cubicBezTo>
                    <a:pt x="14" y="0"/>
                    <a:pt x="7" y="5"/>
                    <a:pt x="4" y="12"/>
                  </a:cubicBezTo>
                  <a:cubicBezTo>
                    <a:pt x="0" y="21"/>
                    <a:pt x="4" y="32"/>
                    <a:pt x="14" y="36"/>
                  </a:cubicBezTo>
                  <a:cubicBezTo>
                    <a:pt x="16" y="37"/>
                    <a:pt x="19" y="37"/>
                    <a:pt x="21" y="37"/>
                  </a:cubicBezTo>
                  <a:cubicBezTo>
                    <a:pt x="28" y="37"/>
                    <a:pt x="35" y="33"/>
                    <a:pt x="38" y="26"/>
                  </a:cubicBezTo>
                  <a:cubicBezTo>
                    <a:pt x="42" y="16"/>
                    <a:pt x="37" y="6"/>
                    <a:pt x="28" y="2"/>
                  </a:cubicBezTo>
                  <a:cubicBezTo>
                    <a:pt x="26" y="1"/>
                    <a:pt x="23" y="0"/>
                    <a:pt x="21" y="0"/>
                  </a:cubicBezTo>
                </a:path>
              </a:pathLst>
            </a:custGeom>
            <a:solidFill>
              <a:srgbClr val="7A7D8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10" name="Freeform 2631"/>
            <p:cNvSpPr>
              <a:spLocks noEditPoints="1"/>
            </p:cNvSpPr>
            <p:nvPr/>
          </p:nvSpPr>
          <p:spPr bwMode="auto">
            <a:xfrm>
              <a:off x="910" y="1287"/>
              <a:ext cx="91" cy="80"/>
            </a:xfrm>
            <a:custGeom>
              <a:gdLst>
                <a:gd fmla="*/ 21 w 42" name="T0"/>
                <a:gd fmla="*/ 37 h 37" name="T1"/>
                <a:gd fmla="*/ 14 w 42" name="T2"/>
                <a:gd fmla="*/ 35 h 37" name="T3"/>
                <a:gd fmla="*/ 4 w 42" name="T4"/>
                <a:gd fmla="*/ 12 h 37" name="T5"/>
                <a:gd fmla="*/ 21 w 42" name="T6"/>
                <a:gd fmla="*/ 1 h 37" name="T7"/>
                <a:gd fmla="*/ 28 w 42" name="T8"/>
                <a:gd fmla="*/ 2 h 37" name="T9"/>
                <a:gd fmla="*/ 38 w 42" name="T10"/>
                <a:gd fmla="*/ 26 h 37" name="T11"/>
                <a:gd fmla="*/ 21 w 42" name="T12"/>
                <a:gd fmla="*/ 37 h 37" name="T13"/>
                <a:gd fmla="*/ 21 w 42" name="T14"/>
                <a:gd fmla="*/ 0 h 37" name="T15"/>
                <a:gd fmla="*/ 4 w 42" name="T16"/>
                <a:gd fmla="*/ 12 h 37" name="T17"/>
                <a:gd fmla="*/ 14 w 42" name="T18"/>
                <a:gd fmla="*/ 36 h 37" name="T19"/>
                <a:gd fmla="*/ 21 w 42" name="T20"/>
                <a:gd fmla="*/ 37 h 37" name="T21"/>
                <a:gd fmla="*/ 38 w 42" name="T22"/>
                <a:gd fmla="*/ 26 h 37" name="T23"/>
                <a:gd fmla="*/ 28 w 42" name="T24"/>
                <a:gd fmla="*/ 2 h 37" name="T25"/>
                <a:gd fmla="*/ 21 w 42" name="T26"/>
                <a:gd fmla="*/ 0 h 37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7" w="42">
                  <a:moveTo>
                    <a:pt x="21" y="37"/>
                  </a:moveTo>
                  <a:cubicBezTo>
                    <a:pt x="19" y="37"/>
                    <a:pt x="16" y="36"/>
                    <a:pt x="14" y="35"/>
                  </a:cubicBezTo>
                  <a:cubicBezTo>
                    <a:pt x="5" y="32"/>
                    <a:pt x="0" y="21"/>
                    <a:pt x="4" y="12"/>
                  </a:cubicBezTo>
                  <a:cubicBezTo>
                    <a:pt x="7" y="5"/>
                    <a:pt x="14" y="1"/>
                    <a:pt x="21" y="1"/>
                  </a:cubicBezTo>
                  <a:cubicBezTo>
                    <a:pt x="23" y="1"/>
                    <a:pt x="26" y="1"/>
                    <a:pt x="28" y="2"/>
                  </a:cubicBezTo>
                  <a:cubicBezTo>
                    <a:pt x="37" y="6"/>
                    <a:pt x="42" y="16"/>
                    <a:pt x="38" y="26"/>
                  </a:cubicBezTo>
                  <a:cubicBezTo>
                    <a:pt x="35" y="33"/>
                    <a:pt x="28" y="37"/>
                    <a:pt x="21" y="37"/>
                  </a:cubicBezTo>
                  <a:moveTo>
                    <a:pt x="21" y="0"/>
                  </a:moveTo>
                  <a:cubicBezTo>
                    <a:pt x="14" y="0"/>
                    <a:pt x="7" y="5"/>
                    <a:pt x="4" y="12"/>
                  </a:cubicBezTo>
                  <a:cubicBezTo>
                    <a:pt x="0" y="21"/>
                    <a:pt x="5" y="32"/>
                    <a:pt x="14" y="36"/>
                  </a:cubicBezTo>
                  <a:cubicBezTo>
                    <a:pt x="16" y="37"/>
                    <a:pt x="19" y="37"/>
                    <a:pt x="21" y="37"/>
                  </a:cubicBezTo>
                  <a:cubicBezTo>
                    <a:pt x="28" y="37"/>
                    <a:pt x="35" y="33"/>
                    <a:pt x="38" y="26"/>
                  </a:cubicBezTo>
                  <a:cubicBezTo>
                    <a:pt x="42" y="16"/>
                    <a:pt x="37" y="6"/>
                    <a:pt x="28" y="2"/>
                  </a:cubicBezTo>
                  <a:cubicBezTo>
                    <a:pt x="26" y="1"/>
                    <a:pt x="23" y="0"/>
                    <a:pt x="21" y="0"/>
                  </a:cubicBezTo>
                </a:path>
              </a:pathLst>
            </a:custGeom>
            <a:solidFill>
              <a:srgbClr val="7F808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11" name="Freeform 2632"/>
            <p:cNvSpPr>
              <a:spLocks noEditPoints="1"/>
            </p:cNvSpPr>
            <p:nvPr/>
          </p:nvSpPr>
          <p:spPr bwMode="auto">
            <a:xfrm>
              <a:off x="910" y="1289"/>
              <a:ext cx="91" cy="78"/>
            </a:xfrm>
            <a:custGeom>
              <a:gdLst>
                <a:gd fmla="*/ 21 w 42" name="T0"/>
                <a:gd fmla="*/ 36 h 36" name="T1"/>
                <a:gd fmla="*/ 14 w 42" name="T2"/>
                <a:gd fmla="*/ 34 h 36" name="T3"/>
                <a:gd fmla="*/ 4 w 42" name="T4"/>
                <a:gd fmla="*/ 11 h 36" name="T5"/>
                <a:gd fmla="*/ 21 w 42" name="T6"/>
                <a:gd fmla="*/ 0 h 36" name="T7"/>
                <a:gd fmla="*/ 28 w 42" name="T8"/>
                <a:gd fmla="*/ 1 h 36" name="T9"/>
                <a:gd fmla="*/ 38 w 42" name="T10"/>
                <a:gd fmla="*/ 25 h 36" name="T11"/>
                <a:gd fmla="*/ 21 w 42" name="T12"/>
                <a:gd fmla="*/ 36 h 36" name="T13"/>
                <a:gd fmla="*/ 21 w 42" name="T14"/>
                <a:gd fmla="*/ 0 h 36" name="T15"/>
                <a:gd fmla="*/ 4 w 42" name="T16"/>
                <a:gd fmla="*/ 11 h 36" name="T17"/>
                <a:gd fmla="*/ 14 w 42" name="T18"/>
                <a:gd fmla="*/ 34 h 36" name="T19"/>
                <a:gd fmla="*/ 21 w 42" name="T20"/>
                <a:gd fmla="*/ 36 h 36" name="T21"/>
                <a:gd fmla="*/ 38 w 42" name="T22"/>
                <a:gd fmla="*/ 25 h 36" name="T23"/>
                <a:gd fmla="*/ 28 w 42" name="T24"/>
                <a:gd fmla="*/ 1 h 36" name="T25"/>
                <a:gd fmla="*/ 21 w 42" name="T26"/>
                <a:gd fmla="*/ 0 h 36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6" w="42">
                  <a:moveTo>
                    <a:pt x="21" y="36"/>
                  </a:moveTo>
                  <a:cubicBezTo>
                    <a:pt x="19" y="36"/>
                    <a:pt x="16" y="35"/>
                    <a:pt x="14" y="34"/>
                  </a:cubicBezTo>
                  <a:cubicBezTo>
                    <a:pt x="5" y="31"/>
                    <a:pt x="1" y="20"/>
                    <a:pt x="4" y="11"/>
                  </a:cubicBezTo>
                  <a:cubicBezTo>
                    <a:pt x="7" y="4"/>
                    <a:pt x="14" y="0"/>
                    <a:pt x="21" y="0"/>
                  </a:cubicBezTo>
                  <a:cubicBezTo>
                    <a:pt x="23" y="0"/>
                    <a:pt x="26" y="0"/>
                    <a:pt x="28" y="1"/>
                  </a:cubicBezTo>
                  <a:cubicBezTo>
                    <a:pt x="37" y="5"/>
                    <a:pt x="41" y="15"/>
                    <a:pt x="38" y="25"/>
                  </a:cubicBezTo>
                  <a:cubicBezTo>
                    <a:pt x="35" y="32"/>
                    <a:pt x="28" y="36"/>
                    <a:pt x="21" y="36"/>
                  </a:cubicBezTo>
                  <a:moveTo>
                    <a:pt x="21" y="0"/>
                  </a:moveTo>
                  <a:cubicBezTo>
                    <a:pt x="14" y="0"/>
                    <a:pt x="7" y="4"/>
                    <a:pt x="4" y="11"/>
                  </a:cubicBezTo>
                  <a:cubicBezTo>
                    <a:pt x="0" y="20"/>
                    <a:pt x="5" y="31"/>
                    <a:pt x="14" y="34"/>
                  </a:cubicBezTo>
                  <a:cubicBezTo>
                    <a:pt x="16" y="35"/>
                    <a:pt x="19" y="36"/>
                    <a:pt x="21" y="36"/>
                  </a:cubicBezTo>
                  <a:cubicBezTo>
                    <a:pt x="28" y="36"/>
                    <a:pt x="35" y="32"/>
                    <a:pt x="38" y="25"/>
                  </a:cubicBezTo>
                  <a:cubicBezTo>
                    <a:pt x="42" y="15"/>
                    <a:pt x="37" y="5"/>
                    <a:pt x="28" y="1"/>
                  </a:cubicBezTo>
                  <a:cubicBezTo>
                    <a:pt x="26" y="0"/>
                    <a:pt x="23" y="0"/>
                    <a:pt x="21" y="0"/>
                  </a:cubicBezTo>
                </a:path>
              </a:pathLst>
            </a:custGeom>
            <a:solidFill>
              <a:srgbClr val="82838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12" name="Freeform 2633"/>
            <p:cNvSpPr>
              <a:spLocks noEditPoints="1"/>
            </p:cNvSpPr>
            <p:nvPr/>
          </p:nvSpPr>
          <p:spPr bwMode="auto">
            <a:xfrm>
              <a:off x="913" y="1289"/>
              <a:ext cx="86" cy="78"/>
            </a:xfrm>
            <a:custGeom>
              <a:gdLst>
                <a:gd fmla="*/ 20 w 40" name="T0"/>
                <a:gd fmla="*/ 35 h 36" name="T1"/>
                <a:gd fmla="*/ 13 w 40" name="T2"/>
                <a:gd fmla="*/ 34 h 36" name="T3"/>
                <a:gd fmla="*/ 4 w 40" name="T4"/>
                <a:gd fmla="*/ 11 h 36" name="T5"/>
                <a:gd fmla="*/ 20 w 40" name="T6"/>
                <a:gd fmla="*/ 0 h 36" name="T7"/>
                <a:gd fmla="*/ 27 w 40" name="T8"/>
                <a:gd fmla="*/ 1 h 36" name="T9"/>
                <a:gd fmla="*/ 36 w 40" name="T10"/>
                <a:gd fmla="*/ 25 h 36" name="T11"/>
                <a:gd fmla="*/ 20 w 40" name="T12"/>
                <a:gd fmla="*/ 35 h 36" name="T13"/>
                <a:gd fmla="*/ 20 w 40" name="T14"/>
                <a:gd fmla="*/ 0 h 36" name="T15"/>
                <a:gd fmla="*/ 3 w 40" name="T16"/>
                <a:gd fmla="*/ 11 h 36" name="T17"/>
                <a:gd fmla="*/ 13 w 40" name="T18"/>
                <a:gd fmla="*/ 34 h 36" name="T19"/>
                <a:gd fmla="*/ 20 w 40" name="T20"/>
                <a:gd fmla="*/ 36 h 36" name="T21"/>
                <a:gd fmla="*/ 37 w 40" name="T22"/>
                <a:gd fmla="*/ 25 h 36" name="T23"/>
                <a:gd fmla="*/ 27 w 40" name="T24"/>
                <a:gd fmla="*/ 1 h 36" name="T25"/>
                <a:gd fmla="*/ 20 w 40" name="T26"/>
                <a:gd fmla="*/ 0 h 36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6" w="40">
                  <a:moveTo>
                    <a:pt x="20" y="35"/>
                  </a:moveTo>
                  <a:cubicBezTo>
                    <a:pt x="18" y="35"/>
                    <a:pt x="15" y="35"/>
                    <a:pt x="13" y="34"/>
                  </a:cubicBezTo>
                  <a:cubicBezTo>
                    <a:pt x="4" y="30"/>
                    <a:pt x="0" y="20"/>
                    <a:pt x="4" y="11"/>
                  </a:cubicBezTo>
                  <a:cubicBezTo>
                    <a:pt x="6" y="4"/>
                    <a:pt x="13" y="0"/>
                    <a:pt x="20" y="0"/>
                  </a:cubicBezTo>
                  <a:cubicBezTo>
                    <a:pt x="22" y="0"/>
                    <a:pt x="25" y="0"/>
                    <a:pt x="27" y="1"/>
                  </a:cubicBezTo>
                  <a:cubicBezTo>
                    <a:pt x="36" y="5"/>
                    <a:pt x="40" y="15"/>
                    <a:pt x="36" y="25"/>
                  </a:cubicBezTo>
                  <a:cubicBezTo>
                    <a:pt x="34" y="31"/>
                    <a:pt x="27" y="35"/>
                    <a:pt x="20" y="35"/>
                  </a:cubicBezTo>
                  <a:moveTo>
                    <a:pt x="20" y="0"/>
                  </a:moveTo>
                  <a:cubicBezTo>
                    <a:pt x="13" y="0"/>
                    <a:pt x="6" y="4"/>
                    <a:pt x="3" y="11"/>
                  </a:cubicBezTo>
                  <a:cubicBezTo>
                    <a:pt x="0" y="20"/>
                    <a:pt x="4" y="31"/>
                    <a:pt x="13" y="34"/>
                  </a:cubicBezTo>
                  <a:cubicBezTo>
                    <a:pt x="15" y="35"/>
                    <a:pt x="18" y="36"/>
                    <a:pt x="20" y="36"/>
                  </a:cubicBezTo>
                  <a:cubicBezTo>
                    <a:pt x="27" y="36"/>
                    <a:pt x="34" y="32"/>
                    <a:pt x="37" y="25"/>
                  </a:cubicBezTo>
                  <a:cubicBezTo>
                    <a:pt x="40" y="15"/>
                    <a:pt x="36" y="5"/>
                    <a:pt x="27" y="1"/>
                  </a:cubicBezTo>
                  <a:cubicBezTo>
                    <a:pt x="25" y="0"/>
                    <a:pt x="22" y="0"/>
                    <a:pt x="20" y="0"/>
                  </a:cubicBezTo>
                </a:path>
              </a:pathLst>
            </a:custGeom>
            <a:solidFill>
              <a:srgbClr val="87878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13" name="Freeform 2634"/>
            <p:cNvSpPr>
              <a:spLocks noEditPoints="1"/>
            </p:cNvSpPr>
            <p:nvPr/>
          </p:nvSpPr>
          <p:spPr bwMode="auto">
            <a:xfrm>
              <a:off x="913" y="1289"/>
              <a:ext cx="86" cy="76"/>
            </a:xfrm>
            <a:custGeom>
              <a:gdLst>
                <a:gd fmla="*/ 20 w 40" name="T0"/>
                <a:gd fmla="*/ 35 h 35" name="T1"/>
                <a:gd fmla="*/ 13 w 40" name="T2"/>
                <a:gd fmla="*/ 34 h 35" name="T3"/>
                <a:gd fmla="*/ 4 w 40" name="T4"/>
                <a:gd fmla="*/ 11 h 35" name="T5"/>
                <a:gd fmla="*/ 20 w 40" name="T6"/>
                <a:gd fmla="*/ 0 h 35" name="T7"/>
                <a:gd fmla="*/ 27 w 40" name="T8"/>
                <a:gd fmla="*/ 2 h 35" name="T9"/>
                <a:gd fmla="*/ 36 w 40" name="T10"/>
                <a:gd fmla="*/ 24 h 35" name="T11"/>
                <a:gd fmla="*/ 20 w 40" name="T12"/>
                <a:gd fmla="*/ 35 h 35" name="T13"/>
                <a:gd fmla="*/ 20 w 40" name="T14"/>
                <a:gd fmla="*/ 0 h 35" name="T15"/>
                <a:gd fmla="*/ 4 w 40" name="T16"/>
                <a:gd fmla="*/ 11 h 35" name="T17"/>
                <a:gd fmla="*/ 13 w 40" name="T18"/>
                <a:gd fmla="*/ 34 h 35" name="T19"/>
                <a:gd fmla="*/ 20 w 40" name="T20"/>
                <a:gd fmla="*/ 35 h 35" name="T21"/>
                <a:gd fmla="*/ 36 w 40" name="T22"/>
                <a:gd fmla="*/ 25 h 35" name="T23"/>
                <a:gd fmla="*/ 27 w 40" name="T24"/>
                <a:gd fmla="*/ 1 h 35" name="T25"/>
                <a:gd fmla="*/ 20 w 40" name="T26"/>
                <a:gd fmla="*/ 0 h 35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5" w="40">
                  <a:moveTo>
                    <a:pt x="20" y="35"/>
                  </a:moveTo>
                  <a:cubicBezTo>
                    <a:pt x="18" y="35"/>
                    <a:pt x="15" y="35"/>
                    <a:pt x="13" y="34"/>
                  </a:cubicBezTo>
                  <a:cubicBezTo>
                    <a:pt x="4" y="30"/>
                    <a:pt x="0" y="20"/>
                    <a:pt x="4" y="11"/>
                  </a:cubicBezTo>
                  <a:cubicBezTo>
                    <a:pt x="7" y="4"/>
                    <a:pt x="13" y="0"/>
                    <a:pt x="20" y="0"/>
                  </a:cubicBezTo>
                  <a:cubicBezTo>
                    <a:pt x="22" y="0"/>
                    <a:pt x="25" y="1"/>
                    <a:pt x="27" y="2"/>
                  </a:cubicBezTo>
                  <a:cubicBezTo>
                    <a:pt x="36" y="5"/>
                    <a:pt x="40" y="16"/>
                    <a:pt x="36" y="24"/>
                  </a:cubicBezTo>
                  <a:cubicBezTo>
                    <a:pt x="33" y="31"/>
                    <a:pt x="27" y="35"/>
                    <a:pt x="20" y="35"/>
                  </a:cubicBezTo>
                  <a:moveTo>
                    <a:pt x="20" y="0"/>
                  </a:moveTo>
                  <a:cubicBezTo>
                    <a:pt x="13" y="0"/>
                    <a:pt x="6" y="4"/>
                    <a:pt x="4" y="11"/>
                  </a:cubicBezTo>
                  <a:cubicBezTo>
                    <a:pt x="0" y="20"/>
                    <a:pt x="4" y="30"/>
                    <a:pt x="13" y="34"/>
                  </a:cubicBezTo>
                  <a:cubicBezTo>
                    <a:pt x="15" y="35"/>
                    <a:pt x="18" y="35"/>
                    <a:pt x="20" y="35"/>
                  </a:cubicBezTo>
                  <a:cubicBezTo>
                    <a:pt x="27" y="35"/>
                    <a:pt x="34" y="31"/>
                    <a:pt x="36" y="25"/>
                  </a:cubicBezTo>
                  <a:cubicBezTo>
                    <a:pt x="40" y="15"/>
                    <a:pt x="36" y="5"/>
                    <a:pt x="27" y="1"/>
                  </a:cubicBezTo>
                  <a:cubicBezTo>
                    <a:pt x="25" y="0"/>
                    <a:pt x="22" y="0"/>
                    <a:pt x="20" y="0"/>
                  </a:cubicBezTo>
                </a:path>
              </a:pathLst>
            </a:custGeom>
            <a:solidFill>
              <a:srgbClr val="8B8A8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14" name="Freeform 2635"/>
            <p:cNvSpPr>
              <a:spLocks noEditPoints="1"/>
            </p:cNvSpPr>
            <p:nvPr/>
          </p:nvSpPr>
          <p:spPr bwMode="auto">
            <a:xfrm>
              <a:off x="913" y="1289"/>
              <a:ext cx="86" cy="76"/>
            </a:xfrm>
            <a:custGeom>
              <a:gdLst>
                <a:gd fmla="*/ 20 w 40" name="T0"/>
                <a:gd fmla="*/ 35 h 35" name="T1"/>
                <a:gd fmla="*/ 13 w 40" name="T2"/>
                <a:gd fmla="*/ 34 h 35" name="T3"/>
                <a:gd fmla="*/ 4 w 40" name="T4"/>
                <a:gd fmla="*/ 11 h 35" name="T5"/>
                <a:gd fmla="*/ 20 w 40" name="T6"/>
                <a:gd fmla="*/ 0 h 35" name="T7"/>
                <a:gd fmla="*/ 27 w 40" name="T8"/>
                <a:gd fmla="*/ 2 h 35" name="T9"/>
                <a:gd fmla="*/ 36 w 40" name="T10"/>
                <a:gd fmla="*/ 24 h 35" name="T11"/>
                <a:gd fmla="*/ 20 w 40" name="T12"/>
                <a:gd fmla="*/ 35 h 35" name="T13"/>
                <a:gd fmla="*/ 20 w 40" name="T14"/>
                <a:gd fmla="*/ 0 h 35" name="T15"/>
                <a:gd fmla="*/ 4 w 40" name="T16"/>
                <a:gd fmla="*/ 11 h 35" name="T17"/>
                <a:gd fmla="*/ 13 w 40" name="T18"/>
                <a:gd fmla="*/ 34 h 35" name="T19"/>
                <a:gd fmla="*/ 20 w 40" name="T20"/>
                <a:gd fmla="*/ 35 h 35" name="T21"/>
                <a:gd fmla="*/ 36 w 40" name="T22"/>
                <a:gd fmla="*/ 24 h 35" name="T23"/>
                <a:gd fmla="*/ 27 w 40" name="T24"/>
                <a:gd fmla="*/ 2 h 35" name="T25"/>
                <a:gd fmla="*/ 20 w 40" name="T26"/>
                <a:gd fmla="*/ 0 h 35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5" w="40">
                  <a:moveTo>
                    <a:pt x="20" y="35"/>
                  </a:moveTo>
                  <a:cubicBezTo>
                    <a:pt x="18" y="35"/>
                    <a:pt x="15" y="35"/>
                    <a:pt x="13" y="34"/>
                  </a:cubicBezTo>
                  <a:cubicBezTo>
                    <a:pt x="4" y="30"/>
                    <a:pt x="0" y="20"/>
                    <a:pt x="4" y="11"/>
                  </a:cubicBezTo>
                  <a:cubicBezTo>
                    <a:pt x="7" y="4"/>
                    <a:pt x="13" y="0"/>
                    <a:pt x="20" y="0"/>
                  </a:cubicBezTo>
                  <a:cubicBezTo>
                    <a:pt x="22" y="0"/>
                    <a:pt x="24" y="1"/>
                    <a:pt x="27" y="2"/>
                  </a:cubicBezTo>
                  <a:cubicBezTo>
                    <a:pt x="36" y="5"/>
                    <a:pt x="40" y="16"/>
                    <a:pt x="36" y="24"/>
                  </a:cubicBezTo>
                  <a:cubicBezTo>
                    <a:pt x="33" y="31"/>
                    <a:pt x="27" y="35"/>
                    <a:pt x="20" y="35"/>
                  </a:cubicBezTo>
                  <a:moveTo>
                    <a:pt x="20" y="0"/>
                  </a:moveTo>
                  <a:cubicBezTo>
                    <a:pt x="13" y="0"/>
                    <a:pt x="7" y="4"/>
                    <a:pt x="4" y="11"/>
                  </a:cubicBezTo>
                  <a:cubicBezTo>
                    <a:pt x="0" y="20"/>
                    <a:pt x="4" y="30"/>
                    <a:pt x="13" y="34"/>
                  </a:cubicBezTo>
                  <a:cubicBezTo>
                    <a:pt x="15" y="35"/>
                    <a:pt x="18" y="35"/>
                    <a:pt x="20" y="35"/>
                  </a:cubicBezTo>
                  <a:cubicBezTo>
                    <a:pt x="27" y="35"/>
                    <a:pt x="33" y="31"/>
                    <a:pt x="36" y="24"/>
                  </a:cubicBezTo>
                  <a:cubicBezTo>
                    <a:pt x="40" y="16"/>
                    <a:pt x="36" y="5"/>
                    <a:pt x="27" y="2"/>
                  </a:cubicBezTo>
                  <a:cubicBezTo>
                    <a:pt x="25" y="1"/>
                    <a:pt x="22" y="0"/>
                    <a:pt x="20" y="0"/>
                  </a:cubicBezTo>
                </a:path>
              </a:pathLst>
            </a:custGeom>
            <a:solidFill>
              <a:srgbClr val="8E8D8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15" name="Freeform 2636"/>
            <p:cNvSpPr>
              <a:spLocks noEditPoints="1"/>
            </p:cNvSpPr>
            <p:nvPr/>
          </p:nvSpPr>
          <p:spPr bwMode="auto">
            <a:xfrm>
              <a:off x="913" y="1289"/>
              <a:ext cx="86" cy="76"/>
            </a:xfrm>
            <a:custGeom>
              <a:gdLst>
                <a:gd fmla="*/ 20 w 40" name="T0"/>
                <a:gd fmla="*/ 35 h 35" name="T1"/>
                <a:gd fmla="*/ 13 w 40" name="T2"/>
                <a:gd fmla="*/ 34 h 35" name="T3"/>
                <a:gd fmla="*/ 4 w 40" name="T4"/>
                <a:gd fmla="*/ 11 h 35" name="T5"/>
                <a:gd fmla="*/ 20 w 40" name="T6"/>
                <a:gd fmla="*/ 1 h 35" name="T7"/>
                <a:gd fmla="*/ 27 w 40" name="T8"/>
                <a:gd fmla="*/ 2 h 35" name="T9"/>
                <a:gd fmla="*/ 36 w 40" name="T10"/>
                <a:gd fmla="*/ 24 h 35" name="T11"/>
                <a:gd fmla="*/ 20 w 40" name="T12"/>
                <a:gd fmla="*/ 35 h 35" name="T13"/>
                <a:gd fmla="*/ 20 w 40" name="T14"/>
                <a:gd fmla="*/ 0 h 35" name="T15"/>
                <a:gd fmla="*/ 4 w 40" name="T16"/>
                <a:gd fmla="*/ 11 h 35" name="T17"/>
                <a:gd fmla="*/ 13 w 40" name="T18"/>
                <a:gd fmla="*/ 34 h 35" name="T19"/>
                <a:gd fmla="*/ 20 w 40" name="T20"/>
                <a:gd fmla="*/ 35 h 35" name="T21"/>
                <a:gd fmla="*/ 36 w 40" name="T22"/>
                <a:gd fmla="*/ 24 h 35" name="T23"/>
                <a:gd fmla="*/ 27 w 40" name="T24"/>
                <a:gd fmla="*/ 2 h 35" name="T25"/>
                <a:gd fmla="*/ 20 w 40" name="T26"/>
                <a:gd fmla="*/ 0 h 35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5" w="40">
                  <a:moveTo>
                    <a:pt x="20" y="35"/>
                  </a:moveTo>
                  <a:cubicBezTo>
                    <a:pt x="18" y="35"/>
                    <a:pt x="16" y="35"/>
                    <a:pt x="13" y="34"/>
                  </a:cubicBezTo>
                  <a:cubicBezTo>
                    <a:pt x="5" y="30"/>
                    <a:pt x="0" y="20"/>
                    <a:pt x="4" y="11"/>
                  </a:cubicBezTo>
                  <a:cubicBezTo>
                    <a:pt x="7" y="5"/>
                    <a:pt x="13" y="1"/>
                    <a:pt x="20" y="1"/>
                  </a:cubicBezTo>
                  <a:cubicBezTo>
                    <a:pt x="22" y="1"/>
                    <a:pt x="24" y="1"/>
                    <a:pt x="27" y="2"/>
                  </a:cubicBezTo>
                  <a:cubicBezTo>
                    <a:pt x="35" y="5"/>
                    <a:pt x="40" y="16"/>
                    <a:pt x="36" y="24"/>
                  </a:cubicBezTo>
                  <a:cubicBezTo>
                    <a:pt x="33" y="31"/>
                    <a:pt x="27" y="35"/>
                    <a:pt x="20" y="35"/>
                  </a:cubicBezTo>
                  <a:moveTo>
                    <a:pt x="20" y="0"/>
                  </a:moveTo>
                  <a:cubicBezTo>
                    <a:pt x="13" y="0"/>
                    <a:pt x="7" y="4"/>
                    <a:pt x="4" y="11"/>
                  </a:cubicBezTo>
                  <a:cubicBezTo>
                    <a:pt x="0" y="20"/>
                    <a:pt x="4" y="30"/>
                    <a:pt x="13" y="34"/>
                  </a:cubicBezTo>
                  <a:cubicBezTo>
                    <a:pt x="15" y="35"/>
                    <a:pt x="18" y="35"/>
                    <a:pt x="20" y="35"/>
                  </a:cubicBezTo>
                  <a:cubicBezTo>
                    <a:pt x="27" y="35"/>
                    <a:pt x="33" y="31"/>
                    <a:pt x="36" y="24"/>
                  </a:cubicBezTo>
                  <a:cubicBezTo>
                    <a:pt x="40" y="16"/>
                    <a:pt x="36" y="5"/>
                    <a:pt x="27" y="2"/>
                  </a:cubicBezTo>
                  <a:cubicBezTo>
                    <a:pt x="24" y="1"/>
                    <a:pt x="22" y="0"/>
                    <a:pt x="20" y="0"/>
                  </a:cubicBezTo>
                </a:path>
              </a:pathLst>
            </a:custGeom>
            <a:solidFill>
              <a:srgbClr val="93908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16" name="Freeform 2637"/>
            <p:cNvSpPr>
              <a:spLocks noEditPoints="1"/>
            </p:cNvSpPr>
            <p:nvPr/>
          </p:nvSpPr>
          <p:spPr bwMode="auto">
            <a:xfrm>
              <a:off x="913" y="1291"/>
              <a:ext cx="86" cy="74"/>
            </a:xfrm>
            <a:custGeom>
              <a:gdLst>
                <a:gd fmla="*/ 20 w 40" name="T0"/>
                <a:gd fmla="*/ 34 h 34" name="T1"/>
                <a:gd fmla="*/ 13 w 40" name="T2"/>
                <a:gd fmla="*/ 32 h 34" name="T3"/>
                <a:gd fmla="*/ 4 w 40" name="T4"/>
                <a:gd fmla="*/ 10 h 34" name="T5"/>
                <a:gd fmla="*/ 20 w 40" name="T6"/>
                <a:gd fmla="*/ 0 h 34" name="T7"/>
                <a:gd fmla="*/ 27 w 40" name="T8"/>
                <a:gd fmla="*/ 1 h 34" name="T9"/>
                <a:gd fmla="*/ 36 w 40" name="T10"/>
                <a:gd fmla="*/ 23 h 34" name="T11"/>
                <a:gd fmla="*/ 20 w 40" name="T12"/>
                <a:gd fmla="*/ 34 h 34" name="T13"/>
                <a:gd fmla="*/ 20 w 40" name="T14"/>
                <a:gd fmla="*/ 0 h 34" name="T15"/>
                <a:gd fmla="*/ 4 w 40" name="T16"/>
                <a:gd fmla="*/ 10 h 34" name="T17"/>
                <a:gd fmla="*/ 13 w 40" name="T18"/>
                <a:gd fmla="*/ 33 h 34" name="T19"/>
                <a:gd fmla="*/ 20 w 40" name="T20"/>
                <a:gd fmla="*/ 34 h 34" name="T21"/>
                <a:gd fmla="*/ 36 w 40" name="T22"/>
                <a:gd fmla="*/ 23 h 34" name="T23"/>
                <a:gd fmla="*/ 27 w 40" name="T24"/>
                <a:gd fmla="*/ 1 h 34" name="T25"/>
                <a:gd fmla="*/ 20 w 40" name="T26"/>
                <a:gd fmla="*/ 0 h 34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4" w="40">
                  <a:moveTo>
                    <a:pt x="20" y="34"/>
                  </a:moveTo>
                  <a:cubicBezTo>
                    <a:pt x="18" y="34"/>
                    <a:pt x="16" y="33"/>
                    <a:pt x="13" y="32"/>
                  </a:cubicBezTo>
                  <a:cubicBezTo>
                    <a:pt x="5" y="29"/>
                    <a:pt x="1" y="19"/>
                    <a:pt x="4" y="10"/>
                  </a:cubicBezTo>
                  <a:cubicBezTo>
                    <a:pt x="7" y="4"/>
                    <a:pt x="13" y="0"/>
                    <a:pt x="20" y="0"/>
                  </a:cubicBezTo>
                  <a:cubicBezTo>
                    <a:pt x="22" y="0"/>
                    <a:pt x="24" y="0"/>
                    <a:pt x="27" y="1"/>
                  </a:cubicBezTo>
                  <a:cubicBezTo>
                    <a:pt x="35" y="5"/>
                    <a:pt x="39" y="15"/>
                    <a:pt x="36" y="23"/>
                  </a:cubicBezTo>
                  <a:cubicBezTo>
                    <a:pt x="33" y="30"/>
                    <a:pt x="27" y="34"/>
                    <a:pt x="20" y="34"/>
                  </a:cubicBezTo>
                  <a:moveTo>
                    <a:pt x="20" y="0"/>
                  </a:moveTo>
                  <a:cubicBezTo>
                    <a:pt x="13" y="0"/>
                    <a:pt x="7" y="4"/>
                    <a:pt x="4" y="10"/>
                  </a:cubicBezTo>
                  <a:cubicBezTo>
                    <a:pt x="0" y="19"/>
                    <a:pt x="5" y="29"/>
                    <a:pt x="13" y="33"/>
                  </a:cubicBezTo>
                  <a:cubicBezTo>
                    <a:pt x="16" y="34"/>
                    <a:pt x="18" y="34"/>
                    <a:pt x="20" y="34"/>
                  </a:cubicBezTo>
                  <a:cubicBezTo>
                    <a:pt x="27" y="34"/>
                    <a:pt x="33" y="30"/>
                    <a:pt x="36" y="23"/>
                  </a:cubicBezTo>
                  <a:cubicBezTo>
                    <a:pt x="40" y="15"/>
                    <a:pt x="35" y="4"/>
                    <a:pt x="27" y="1"/>
                  </a:cubicBezTo>
                  <a:cubicBezTo>
                    <a:pt x="24" y="0"/>
                    <a:pt x="22" y="0"/>
                    <a:pt x="20" y="0"/>
                  </a:cubicBezTo>
                </a:path>
              </a:pathLst>
            </a:custGeom>
            <a:solidFill>
              <a:srgbClr val="96949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17" name="Freeform 2638"/>
            <p:cNvSpPr>
              <a:spLocks noEditPoints="1"/>
            </p:cNvSpPr>
            <p:nvPr/>
          </p:nvSpPr>
          <p:spPr bwMode="auto">
            <a:xfrm>
              <a:off x="915" y="1291"/>
              <a:ext cx="82" cy="74"/>
            </a:xfrm>
            <a:custGeom>
              <a:gdLst>
                <a:gd fmla="*/ 19 w 38" name="T0"/>
                <a:gd fmla="*/ 34 h 34" name="T1"/>
                <a:gd fmla="*/ 13 w 38" name="T2"/>
                <a:gd fmla="*/ 32 h 34" name="T3"/>
                <a:gd fmla="*/ 3 w 38" name="T4"/>
                <a:gd fmla="*/ 10 h 34" name="T5"/>
                <a:gd fmla="*/ 19 w 38" name="T6"/>
                <a:gd fmla="*/ 0 h 34" name="T7"/>
                <a:gd fmla="*/ 25 w 38" name="T8"/>
                <a:gd fmla="*/ 1 h 34" name="T9"/>
                <a:gd fmla="*/ 35 w 38" name="T10"/>
                <a:gd fmla="*/ 23 h 34" name="T11"/>
                <a:gd fmla="*/ 19 w 38" name="T12"/>
                <a:gd fmla="*/ 34 h 34" name="T13"/>
                <a:gd fmla="*/ 19 w 38" name="T14"/>
                <a:gd fmla="*/ 0 h 34" name="T15"/>
                <a:gd fmla="*/ 3 w 38" name="T16"/>
                <a:gd fmla="*/ 10 h 34" name="T17"/>
                <a:gd fmla="*/ 12 w 38" name="T18"/>
                <a:gd fmla="*/ 32 h 34" name="T19"/>
                <a:gd fmla="*/ 19 w 38" name="T20"/>
                <a:gd fmla="*/ 34 h 34" name="T21"/>
                <a:gd fmla="*/ 35 w 38" name="T22"/>
                <a:gd fmla="*/ 23 h 34" name="T23"/>
                <a:gd fmla="*/ 26 w 38" name="T24"/>
                <a:gd fmla="*/ 1 h 34" name="T25"/>
                <a:gd fmla="*/ 19 w 38" name="T26"/>
                <a:gd fmla="*/ 0 h 34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4" w="38">
                  <a:moveTo>
                    <a:pt x="19" y="34"/>
                  </a:moveTo>
                  <a:cubicBezTo>
                    <a:pt x="17" y="34"/>
                    <a:pt x="15" y="33"/>
                    <a:pt x="13" y="32"/>
                  </a:cubicBezTo>
                  <a:cubicBezTo>
                    <a:pt x="4" y="29"/>
                    <a:pt x="0" y="19"/>
                    <a:pt x="3" y="10"/>
                  </a:cubicBezTo>
                  <a:cubicBezTo>
                    <a:pt x="6" y="4"/>
                    <a:pt x="12" y="0"/>
                    <a:pt x="19" y="0"/>
                  </a:cubicBezTo>
                  <a:cubicBezTo>
                    <a:pt x="21" y="0"/>
                    <a:pt x="23" y="0"/>
                    <a:pt x="25" y="1"/>
                  </a:cubicBezTo>
                  <a:cubicBezTo>
                    <a:pt x="34" y="5"/>
                    <a:pt x="38" y="15"/>
                    <a:pt x="35" y="23"/>
                  </a:cubicBezTo>
                  <a:cubicBezTo>
                    <a:pt x="32" y="30"/>
                    <a:pt x="26" y="34"/>
                    <a:pt x="19" y="34"/>
                  </a:cubicBezTo>
                  <a:moveTo>
                    <a:pt x="19" y="0"/>
                  </a:moveTo>
                  <a:cubicBezTo>
                    <a:pt x="12" y="0"/>
                    <a:pt x="6" y="4"/>
                    <a:pt x="3" y="10"/>
                  </a:cubicBezTo>
                  <a:cubicBezTo>
                    <a:pt x="0" y="19"/>
                    <a:pt x="4" y="29"/>
                    <a:pt x="12" y="32"/>
                  </a:cubicBezTo>
                  <a:cubicBezTo>
                    <a:pt x="15" y="33"/>
                    <a:pt x="17" y="34"/>
                    <a:pt x="19" y="34"/>
                  </a:cubicBezTo>
                  <a:cubicBezTo>
                    <a:pt x="26" y="34"/>
                    <a:pt x="32" y="30"/>
                    <a:pt x="35" y="23"/>
                  </a:cubicBezTo>
                  <a:cubicBezTo>
                    <a:pt x="38" y="15"/>
                    <a:pt x="34" y="5"/>
                    <a:pt x="26" y="1"/>
                  </a:cubicBezTo>
                  <a:cubicBezTo>
                    <a:pt x="23" y="0"/>
                    <a:pt x="21" y="0"/>
                    <a:pt x="19" y="0"/>
                  </a:cubicBezTo>
                </a:path>
              </a:pathLst>
            </a:custGeom>
            <a:solidFill>
              <a:srgbClr val="9A969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18" name="Freeform 2639"/>
            <p:cNvSpPr>
              <a:spLocks noEditPoints="1"/>
            </p:cNvSpPr>
            <p:nvPr/>
          </p:nvSpPr>
          <p:spPr bwMode="auto">
            <a:xfrm>
              <a:off x="915" y="1291"/>
              <a:ext cx="82" cy="74"/>
            </a:xfrm>
            <a:custGeom>
              <a:gdLst>
                <a:gd fmla="*/ 19 w 38" name="T0"/>
                <a:gd fmla="*/ 33 h 34" name="T1"/>
                <a:gd fmla="*/ 13 w 38" name="T2"/>
                <a:gd fmla="*/ 32 h 34" name="T3"/>
                <a:gd fmla="*/ 4 w 38" name="T4"/>
                <a:gd fmla="*/ 10 h 34" name="T5"/>
                <a:gd fmla="*/ 19 w 38" name="T6"/>
                <a:gd fmla="*/ 0 h 34" name="T7"/>
                <a:gd fmla="*/ 25 w 38" name="T8"/>
                <a:gd fmla="*/ 1 h 34" name="T9"/>
                <a:gd fmla="*/ 34 w 38" name="T10"/>
                <a:gd fmla="*/ 23 h 34" name="T11"/>
                <a:gd fmla="*/ 19 w 38" name="T12"/>
                <a:gd fmla="*/ 33 h 34" name="T13"/>
                <a:gd fmla="*/ 19 w 38" name="T14"/>
                <a:gd fmla="*/ 0 h 34" name="T15"/>
                <a:gd fmla="*/ 3 w 38" name="T16"/>
                <a:gd fmla="*/ 10 h 34" name="T17"/>
                <a:gd fmla="*/ 13 w 38" name="T18"/>
                <a:gd fmla="*/ 32 h 34" name="T19"/>
                <a:gd fmla="*/ 19 w 38" name="T20"/>
                <a:gd fmla="*/ 34 h 34" name="T21"/>
                <a:gd fmla="*/ 35 w 38" name="T22"/>
                <a:gd fmla="*/ 23 h 34" name="T23"/>
                <a:gd fmla="*/ 25 w 38" name="T24"/>
                <a:gd fmla="*/ 1 h 34" name="T25"/>
                <a:gd fmla="*/ 19 w 38" name="T26"/>
                <a:gd fmla="*/ 0 h 34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4" w="38">
                  <a:moveTo>
                    <a:pt x="19" y="33"/>
                  </a:moveTo>
                  <a:cubicBezTo>
                    <a:pt x="17" y="33"/>
                    <a:pt x="15" y="33"/>
                    <a:pt x="13" y="32"/>
                  </a:cubicBezTo>
                  <a:cubicBezTo>
                    <a:pt x="4" y="29"/>
                    <a:pt x="0" y="19"/>
                    <a:pt x="4" y="10"/>
                  </a:cubicBezTo>
                  <a:cubicBezTo>
                    <a:pt x="6" y="4"/>
                    <a:pt x="12" y="0"/>
                    <a:pt x="19" y="0"/>
                  </a:cubicBezTo>
                  <a:cubicBezTo>
                    <a:pt x="21" y="0"/>
                    <a:pt x="23" y="0"/>
                    <a:pt x="25" y="1"/>
                  </a:cubicBezTo>
                  <a:cubicBezTo>
                    <a:pt x="34" y="5"/>
                    <a:pt x="38" y="15"/>
                    <a:pt x="34" y="23"/>
                  </a:cubicBezTo>
                  <a:cubicBezTo>
                    <a:pt x="32" y="30"/>
                    <a:pt x="26" y="33"/>
                    <a:pt x="19" y="33"/>
                  </a:cubicBezTo>
                  <a:moveTo>
                    <a:pt x="19" y="0"/>
                  </a:moveTo>
                  <a:cubicBezTo>
                    <a:pt x="12" y="0"/>
                    <a:pt x="6" y="4"/>
                    <a:pt x="3" y="10"/>
                  </a:cubicBezTo>
                  <a:cubicBezTo>
                    <a:pt x="0" y="19"/>
                    <a:pt x="4" y="29"/>
                    <a:pt x="13" y="32"/>
                  </a:cubicBezTo>
                  <a:cubicBezTo>
                    <a:pt x="15" y="33"/>
                    <a:pt x="17" y="34"/>
                    <a:pt x="19" y="34"/>
                  </a:cubicBezTo>
                  <a:cubicBezTo>
                    <a:pt x="26" y="34"/>
                    <a:pt x="32" y="30"/>
                    <a:pt x="35" y="23"/>
                  </a:cubicBezTo>
                  <a:cubicBezTo>
                    <a:pt x="38" y="15"/>
                    <a:pt x="34" y="5"/>
                    <a:pt x="25" y="1"/>
                  </a:cubicBezTo>
                  <a:cubicBezTo>
                    <a:pt x="23" y="0"/>
                    <a:pt x="21" y="0"/>
                    <a:pt x="19" y="0"/>
                  </a:cubicBezTo>
                </a:path>
              </a:pathLst>
            </a:custGeom>
            <a:solidFill>
              <a:srgbClr val="9F9A9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19" name="Freeform 2640"/>
            <p:cNvSpPr>
              <a:spLocks noEditPoints="1"/>
            </p:cNvSpPr>
            <p:nvPr/>
          </p:nvSpPr>
          <p:spPr bwMode="auto">
            <a:xfrm>
              <a:off x="915" y="1291"/>
              <a:ext cx="82" cy="71"/>
            </a:xfrm>
            <a:custGeom>
              <a:gdLst>
                <a:gd fmla="*/ 19 w 38" name="T0"/>
                <a:gd fmla="*/ 33 h 33" name="T1"/>
                <a:gd fmla="*/ 13 w 38" name="T2"/>
                <a:gd fmla="*/ 32 h 33" name="T3"/>
                <a:gd fmla="*/ 4 w 38" name="T4"/>
                <a:gd fmla="*/ 10 h 33" name="T5"/>
                <a:gd fmla="*/ 19 w 38" name="T6"/>
                <a:gd fmla="*/ 0 h 33" name="T7"/>
                <a:gd fmla="*/ 25 w 38" name="T8"/>
                <a:gd fmla="*/ 1 h 33" name="T9"/>
                <a:gd fmla="*/ 34 w 38" name="T10"/>
                <a:gd fmla="*/ 23 h 33" name="T11"/>
                <a:gd fmla="*/ 19 w 38" name="T12"/>
                <a:gd fmla="*/ 33 h 33" name="T13"/>
                <a:gd fmla="*/ 19 w 38" name="T14"/>
                <a:gd fmla="*/ 0 h 33" name="T15"/>
                <a:gd fmla="*/ 4 w 38" name="T16"/>
                <a:gd fmla="*/ 10 h 33" name="T17"/>
                <a:gd fmla="*/ 13 w 38" name="T18"/>
                <a:gd fmla="*/ 32 h 33" name="T19"/>
                <a:gd fmla="*/ 19 w 38" name="T20"/>
                <a:gd fmla="*/ 33 h 33" name="T21"/>
                <a:gd fmla="*/ 34 w 38" name="T22"/>
                <a:gd fmla="*/ 23 h 33" name="T23"/>
                <a:gd fmla="*/ 25 w 38" name="T24"/>
                <a:gd fmla="*/ 1 h 33" name="T25"/>
                <a:gd fmla="*/ 19 w 38" name="T26"/>
                <a:gd fmla="*/ 0 h 33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3" w="38">
                  <a:moveTo>
                    <a:pt x="19" y="33"/>
                  </a:moveTo>
                  <a:cubicBezTo>
                    <a:pt x="17" y="33"/>
                    <a:pt x="15" y="33"/>
                    <a:pt x="13" y="32"/>
                  </a:cubicBezTo>
                  <a:cubicBezTo>
                    <a:pt x="4" y="28"/>
                    <a:pt x="0" y="19"/>
                    <a:pt x="4" y="10"/>
                  </a:cubicBezTo>
                  <a:cubicBezTo>
                    <a:pt x="6" y="4"/>
                    <a:pt x="13" y="0"/>
                    <a:pt x="19" y="0"/>
                  </a:cubicBezTo>
                  <a:cubicBezTo>
                    <a:pt x="21" y="0"/>
                    <a:pt x="23" y="1"/>
                    <a:pt x="25" y="1"/>
                  </a:cubicBezTo>
                  <a:cubicBezTo>
                    <a:pt x="34" y="5"/>
                    <a:pt x="38" y="15"/>
                    <a:pt x="34" y="23"/>
                  </a:cubicBezTo>
                  <a:cubicBezTo>
                    <a:pt x="32" y="29"/>
                    <a:pt x="25" y="33"/>
                    <a:pt x="19" y="33"/>
                  </a:cubicBezTo>
                  <a:moveTo>
                    <a:pt x="19" y="0"/>
                  </a:moveTo>
                  <a:cubicBezTo>
                    <a:pt x="12" y="0"/>
                    <a:pt x="6" y="4"/>
                    <a:pt x="4" y="10"/>
                  </a:cubicBezTo>
                  <a:cubicBezTo>
                    <a:pt x="0" y="19"/>
                    <a:pt x="4" y="29"/>
                    <a:pt x="13" y="32"/>
                  </a:cubicBezTo>
                  <a:cubicBezTo>
                    <a:pt x="15" y="33"/>
                    <a:pt x="17" y="33"/>
                    <a:pt x="19" y="33"/>
                  </a:cubicBezTo>
                  <a:cubicBezTo>
                    <a:pt x="26" y="33"/>
                    <a:pt x="32" y="30"/>
                    <a:pt x="34" y="23"/>
                  </a:cubicBezTo>
                  <a:cubicBezTo>
                    <a:pt x="38" y="15"/>
                    <a:pt x="34" y="5"/>
                    <a:pt x="25" y="1"/>
                  </a:cubicBezTo>
                  <a:cubicBezTo>
                    <a:pt x="23" y="0"/>
                    <a:pt x="21" y="0"/>
                    <a:pt x="19" y="0"/>
                  </a:cubicBezTo>
                </a:path>
              </a:pathLst>
            </a:custGeom>
            <a:solidFill>
              <a:srgbClr val="A29D9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20" name="Freeform 2641"/>
            <p:cNvSpPr/>
            <p:nvPr/>
          </p:nvSpPr>
          <p:spPr bwMode="auto">
            <a:xfrm>
              <a:off x="915" y="1291"/>
              <a:ext cx="82" cy="71"/>
            </a:xfrm>
            <a:custGeom>
              <a:gdLst>
                <a:gd fmla="*/ 19 w 38" name="T0"/>
                <a:gd fmla="*/ 0 h 33" name="T1"/>
                <a:gd fmla="*/ 4 w 38" name="T2"/>
                <a:gd fmla="*/ 10 h 33" name="T3"/>
                <a:gd fmla="*/ 13 w 38" name="T4"/>
                <a:gd fmla="*/ 32 h 33" name="T5"/>
                <a:gd fmla="*/ 19 w 38" name="T6"/>
                <a:gd fmla="*/ 33 h 33" name="T7"/>
                <a:gd fmla="*/ 34 w 38" name="T8"/>
                <a:gd fmla="*/ 23 h 33" name="T9"/>
                <a:gd fmla="*/ 25 w 38" name="T10"/>
                <a:gd fmla="*/ 1 h 33" name="T11"/>
                <a:gd fmla="*/ 19 w 38" name="T12"/>
                <a:gd fmla="*/ 0 h 33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33" w="38">
                  <a:moveTo>
                    <a:pt x="19" y="0"/>
                  </a:moveTo>
                  <a:cubicBezTo>
                    <a:pt x="13" y="0"/>
                    <a:pt x="6" y="4"/>
                    <a:pt x="4" y="10"/>
                  </a:cubicBezTo>
                  <a:cubicBezTo>
                    <a:pt x="0" y="19"/>
                    <a:pt x="4" y="28"/>
                    <a:pt x="13" y="32"/>
                  </a:cubicBezTo>
                  <a:cubicBezTo>
                    <a:pt x="15" y="33"/>
                    <a:pt x="17" y="33"/>
                    <a:pt x="19" y="33"/>
                  </a:cubicBezTo>
                  <a:cubicBezTo>
                    <a:pt x="25" y="33"/>
                    <a:pt x="32" y="29"/>
                    <a:pt x="34" y="23"/>
                  </a:cubicBezTo>
                  <a:cubicBezTo>
                    <a:pt x="38" y="15"/>
                    <a:pt x="34" y="5"/>
                    <a:pt x="25" y="1"/>
                  </a:cubicBezTo>
                  <a:cubicBezTo>
                    <a:pt x="23" y="1"/>
                    <a:pt x="21" y="0"/>
                    <a:pt x="19" y="0"/>
                  </a:cubicBezTo>
                </a:path>
              </a:pathLst>
            </a:custGeom>
            <a:solidFill>
              <a:srgbClr val="A79F9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21" name="Freeform 2642"/>
            <p:cNvSpPr>
              <a:spLocks noEditPoints="1"/>
            </p:cNvSpPr>
            <p:nvPr/>
          </p:nvSpPr>
          <p:spPr bwMode="auto">
            <a:xfrm>
              <a:off x="1219" y="244"/>
              <a:ext cx="99" cy="86"/>
            </a:xfrm>
            <a:custGeom>
              <a:gdLst>
                <a:gd fmla="*/ 23 w 46" name="T0"/>
                <a:gd fmla="*/ 40 h 40" name="T1"/>
                <a:gd fmla="*/ 15 w 46" name="T2"/>
                <a:gd fmla="*/ 38 h 40" name="T3"/>
                <a:gd fmla="*/ 5 w 46" name="T4"/>
                <a:gd fmla="*/ 12 h 40" name="T5"/>
                <a:gd fmla="*/ 23 w 46" name="T6"/>
                <a:gd fmla="*/ 0 h 40" name="T7"/>
                <a:gd fmla="*/ 31 w 46" name="T8"/>
                <a:gd fmla="*/ 1 h 40" name="T9"/>
                <a:gd fmla="*/ 42 w 46" name="T10"/>
                <a:gd fmla="*/ 28 h 40" name="T11"/>
                <a:gd fmla="*/ 23 w 46" name="T12"/>
                <a:gd fmla="*/ 40 h 40" name="T13"/>
                <a:gd fmla="*/ 23 w 46" name="T14"/>
                <a:gd fmla="*/ 0 h 40" name="T15"/>
                <a:gd fmla="*/ 4 w 46" name="T16"/>
                <a:gd fmla="*/ 12 h 40" name="T17"/>
                <a:gd fmla="*/ 15 w 46" name="T18"/>
                <a:gd fmla="*/ 39 h 40" name="T19"/>
                <a:gd fmla="*/ 23 w 46" name="T20"/>
                <a:gd fmla="*/ 40 h 40" name="T21"/>
                <a:gd fmla="*/ 42 w 46" name="T22"/>
                <a:gd fmla="*/ 28 h 40" name="T23"/>
                <a:gd fmla="*/ 31 w 46" name="T24"/>
                <a:gd fmla="*/ 1 h 40" name="T25"/>
                <a:gd fmla="*/ 23 w 46" name="T26"/>
                <a:gd fmla="*/ 0 h 40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40" w="46">
                  <a:moveTo>
                    <a:pt x="23" y="40"/>
                  </a:moveTo>
                  <a:cubicBezTo>
                    <a:pt x="21" y="40"/>
                    <a:pt x="18" y="40"/>
                    <a:pt x="15" y="38"/>
                  </a:cubicBezTo>
                  <a:cubicBezTo>
                    <a:pt x="5" y="34"/>
                    <a:pt x="0" y="23"/>
                    <a:pt x="5" y="12"/>
                  </a:cubicBezTo>
                  <a:cubicBezTo>
                    <a:pt x="8" y="5"/>
                    <a:pt x="15" y="0"/>
                    <a:pt x="23" y="0"/>
                  </a:cubicBezTo>
                  <a:cubicBezTo>
                    <a:pt x="26" y="0"/>
                    <a:pt x="28" y="0"/>
                    <a:pt x="31" y="1"/>
                  </a:cubicBezTo>
                  <a:cubicBezTo>
                    <a:pt x="41" y="6"/>
                    <a:pt x="46" y="17"/>
                    <a:pt x="42" y="28"/>
                  </a:cubicBezTo>
                  <a:cubicBezTo>
                    <a:pt x="38" y="35"/>
                    <a:pt x="31" y="40"/>
                    <a:pt x="23" y="40"/>
                  </a:cubicBezTo>
                  <a:moveTo>
                    <a:pt x="23" y="0"/>
                  </a:moveTo>
                  <a:cubicBezTo>
                    <a:pt x="15" y="0"/>
                    <a:pt x="8" y="4"/>
                    <a:pt x="4" y="12"/>
                  </a:cubicBezTo>
                  <a:cubicBezTo>
                    <a:pt x="0" y="23"/>
                    <a:pt x="5" y="34"/>
                    <a:pt x="15" y="39"/>
                  </a:cubicBezTo>
                  <a:cubicBezTo>
                    <a:pt x="18" y="40"/>
                    <a:pt x="20" y="40"/>
                    <a:pt x="23" y="40"/>
                  </a:cubicBezTo>
                  <a:cubicBezTo>
                    <a:pt x="31" y="40"/>
                    <a:pt x="39" y="36"/>
                    <a:pt x="42" y="28"/>
                  </a:cubicBezTo>
                  <a:cubicBezTo>
                    <a:pt x="46" y="17"/>
                    <a:pt x="41" y="6"/>
                    <a:pt x="31" y="1"/>
                  </a:cubicBezTo>
                  <a:cubicBezTo>
                    <a:pt x="28" y="0"/>
                    <a:pt x="26" y="0"/>
                    <a:pt x="23" y="0"/>
                  </a:cubicBezTo>
                </a:path>
              </a:pathLst>
            </a:custGeom>
            <a:solidFill>
              <a:srgbClr val="535D6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22" name="Freeform 2643"/>
            <p:cNvSpPr>
              <a:spLocks noEditPoints="1"/>
            </p:cNvSpPr>
            <p:nvPr/>
          </p:nvSpPr>
          <p:spPr bwMode="auto">
            <a:xfrm>
              <a:off x="1219" y="244"/>
              <a:ext cx="99" cy="86"/>
            </a:xfrm>
            <a:custGeom>
              <a:gdLst>
                <a:gd fmla="*/ 23 w 46" name="T0"/>
                <a:gd fmla="*/ 40 h 40" name="T1"/>
                <a:gd fmla="*/ 15 w 46" name="T2"/>
                <a:gd fmla="*/ 38 h 40" name="T3"/>
                <a:gd fmla="*/ 5 w 46" name="T4"/>
                <a:gd fmla="*/ 12 h 40" name="T5"/>
                <a:gd fmla="*/ 23 w 46" name="T6"/>
                <a:gd fmla="*/ 0 h 40" name="T7"/>
                <a:gd fmla="*/ 31 w 46" name="T8"/>
                <a:gd fmla="*/ 2 h 40" name="T9"/>
                <a:gd fmla="*/ 41 w 46" name="T10"/>
                <a:gd fmla="*/ 28 h 40" name="T11"/>
                <a:gd fmla="*/ 23 w 46" name="T12"/>
                <a:gd fmla="*/ 40 h 40" name="T13"/>
                <a:gd fmla="*/ 23 w 46" name="T14"/>
                <a:gd fmla="*/ 0 h 40" name="T15"/>
                <a:gd fmla="*/ 5 w 46" name="T16"/>
                <a:gd fmla="*/ 12 h 40" name="T17"/>
                <a:gd fmla="*/ 15 w 46" name="T18"/>
                <a:gd fmla="*/ 38 h 40" name="T19"/>
                <a:gd fmla="*/ 23 w 46" name="T20"/>
                <a:gd fmla="*/ 40 h 40" name="T21"/>
                <a:gd fmla="*/ 42 w 46" name="T22"/>
                <a:gd fmla="*/ 28 h 40" name="T23"/>
                <a:gd fmla="*/ 31 w 46" name="T24"/>
                <a:gd fmla="*/ 1 h 40" name="T25"/>
                <a:gd fmla="*/ 23 w 46" name="T26"/>
                <a:gd fmla="*/ 0 h 40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40" w="46">
                  <a:moveTo>
                    <a:pt x="23" y="40"/>
                  </a:moveTo>
                  <a:cubicBezTo>
                    <a:pt x="21" y="40"/>
                    <a:pt x="18" y="39"/>
                    <a:pt x="15" y="38"/>
                  </a:cubicBezTo>
                  <a:cubicBezTo>
                    <a:pt x="5" y="34"/>
                    <a:pt x="1" y="22"/>
                    <a:pt x="5" y="12"/>
                  </a:cubicBezTo>
                  <a:cubicBezTo>
                    <a:pt x="8" y="5"/>
                    <a:pt x="15" y="0"/>
                    <a:pt x="23" y="0"/>
                  </a:cubicBezTo>
                  <a:cubicBezTo>
                    <a:pt x="26" y="0"/>
                    <a:pt x="28" y="1"/>
                    <a:pt x="31" y="2"/>
                  </a:cubicBezTo>
                  <a:cubicBezTo>
                    <a:pt x="41" y="6"/>
                    <a:pt x="46" y="17"/>
                    <a:pt x="41" y="28"/>
                  </a:cubicBezTo>
                  <a:cubicBezTo>
                    <a:pt x="38" y="35"/>
                    <a:pt x="31" y="40"/>
                    <a:pt x="23" y="40"/>
                  </a:cubicBezTo>
                  <a:moveTo>
                    <a:pt x="23" y="0"/>
                  </a:moveTo>
                  <a:cubicBezTo>
                    <a:pt x="15" y="0"/>
                    <a:pt x="8" y="5"/>
                    <a:pt x="5" y="12"/>
                  </a:cubicBezTo>
                  <a:cubicBezTo>
                    <a:pt x="0" y="23"/>
                    <a:pt x="5" y="34"/>
                    <a:pt x="15" y="38"/>
                  </a:cubicBezTo>
                  <a:cubicBezTo>
                    <a:pt x="18" y="40"/>
                    <a:pt x="21" y="40"/>
                    <a:pt x="23" y="40"/>
                  </a:cubicBezTo>
                  <a:cubicBezTo>
                    <a:pt x="31" y="40"/>
                    <a:pt x="38" y="35"/>
                    <a:pt x="42" y="28"/>
                  </a:cubicBezTo>
                  <a:cubicBezTo>
                    <a:pt x="46" y="17"/>
                    <a:pt x="41" y="6"/>
                    <a:pt x="31" y="1"/>
                  </a:cubicBezTo>
                  <a:cubicBezTo>
                    <a:pt x="28" y="0"/>
                    <a:pt x="26" y="0"/>
                    <a:pt x="23" y="0"/>
                  </a:cubicBezTo>
                </a:path>
              </a:pathLst>
            </a:custGeom>
            <a:solidFill>
              <a:srgbClr val="57617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23" name="Freeform 2644"/>
            <p:cNvSpPr>
              <a:spLocks noEditPoints="1"/>
            </p:cNvSpPr>
            <p:nvPr/>
          </p:nvSpPr>
          <p:spPr bwMode="auto">
            <a:xfrm>
              <a:off x="1221" y="244"/>
              <a:ext cx="97" cy="86"/>
            </a:xfrm>
            <a:custGeom>
              <a:gdLst>
                <a:gd fmla="*/ 22 w 45" name="T0"/>
                <a:gd fmla="*/ 40 h 40" name="T1"/>
                <a:gd fmla="*/ 15 w 45" name="T2"/>
                <a:gd fmla="*/ 38 h 40" name="T3"/>
                <a:gd fmla="*/ 4 w 45" name="T4"/>
                <a:gd fmla="*/ 12 h 40" name="T5"/>
                <a:gd fmla="*/ 22 w 45" name="T6"/>
                <a:gd fmla="*/ 0 h 40" name="T7"/>
                <a:gd fmla="*/ 30 w 45" name="T8"/>
                <a:gd fmla="*/ 2 h 40" name="T9"/>
                <a:gd fmla="*/ 40 w 45" name="T10"/>
                <a:gd fmla="*/ 28 h 40" name="T11"/>
                <a:gd fmla="*/ 22 w 45" name="T12"/>
                <a:gd fmla="*/ 40 h 40" name="T13"/>
                <a:gd fmla="*/ 22 w 45" name="T14"/>
                <a:gd fmla="*/ 0 h 40" name="T15"/>
                <a:gd fmla="*/ 4 w 45" name="T16"/>
                <a:gd fmla="*/ 12 h 40" name="T17"/>
                <a:gd fmla="*/ 14 w 45" name="T18"/>
                <a:gd fmla="*/ 38 h 40" name="T19"/>
                <a:gd fmla="*/ 22 w 45" name="T20"/>
                <a:gd fmla="*/ 40 h 40" name="T21"/>
                <a:gd fmla="*/ 40 w 45" name="T22"/>
                <a:gd fmla="*/ 28 h 40" name="T23"/>
                <a:gd fmla="*/ 30 w 45" name="T24"/>
                <a:gd fmla="*/ 2 h 40" name="T25"/>
                <a:gd fmla="*/ 22 w 45" name="T26"/>
                <a:gd fmla="*/ 0 h 40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40" w="45">
                  <a:moveTo>
                    <a:pt x="22" y="40"/>
                  </a:moveTo>
                  <a:cubicBezTo>
                    <a:pt x="20" y="40"/>
                    <a:pt x="17" y="39"/>
                    <a:pt x="15" y="38"/>
                  </a:cubicBezTo>
                  <a:cubicBezTo>
                    <a:pt x="4" y="34"/>
                    <a:pt x="0" y="22"/>
                    <a:pt x="4" y="12"/>
                  </a:cubicBezTo>
                  <a:cubicBezTo>
                    <a:pt x="7" y="5"/>
                    <a:pt x="14" y="0"/>
                    <a:pt x="22" y="0"/>
                  </a:cubicBezTo>
                  <a:cubicBezTo>
                    <a:pt x="25" y="0"/>
                    <a:pt x="27" y="1"/>
                    <a:pt x="30" y="2"/>
                  </a:cubicBezTo>
                  <a:cubicBezTo>
                    <a:pt x="40" y="6"/>
                    <a:pt x="44" y="17"/>
                    <a:pt x="40" y="28"/>
                  </a:cubicBezTo>
                  <a:cubicBezTo>
                    <a:pt x="37" y="35"/>
                    <a:pt x="30" y="40"/>
                    <a:pt x="22" y="40"/>
                  </a:cubicBezTo>
                  <a:moveTo>
                    <a:pt x="22" y="0"/>
                  </a:moveTo>
                  <a:cubicBezTo>
                    <a:pt x="14" y="0"/>
                    <a:pt x="7" y="5"/>
                    <a:pt x="4" y="12"/>
                  </a:cubicBezTo>
                  <a:cubicBezTo>
                    <a:pt x="0" y="22"/>
                    <a:pt x="4" y="34"/>
                    <a:pt x="14" y="38"/>
                  </a:cubicBezTo>
                  <a:cubicBezTo>
                    <a:pt x="17" y="39"/>
                    <a:pt x="20" y="40"/>
                    <a:pt x="22" y="40"/>
                  </a:cubicBezTo>
                  <a:cubicBezTo>
                    <a:pt x="30" y="40"/>
                    <a:pt x="37" y="35"/>
                    <a:pt x="40" y="28"/>
                  </a:cubicBezTo>
                  <a:cubicBezTo>
                    <a:pt x="45" y="17"/>
                    <a:pt x="40" y="6"/>
                    <a:pt x="30" y="2"/>
                  </a:cubicBezTo>
                  <a:cubicBezTo>
                    <a:pt x="27" y="1"/>
                    <a:pt x="25" y="0"/>
                    <a:pt x="22" y="0"/>
                  </a:cubicBezTo>
                </a:path>
              </a:pathLst>
            </a:custGeom>
            <a:solidFill>
              <a:srgbClr val="5A647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24" name="Freeform 2645"/>
            <p:cNvSpPr>
              <a:spLocks noEditPoints="1"/>
            </p:cNvSpPr>
            <p:nvPr/>
          </p:nvSpPr>
          <p:spPr bwMode="auto">
            <a:xfrm>
              <a:off x="1221" y="244"/>
              <a:ext cx="95" cy="86"/>
            </a:xfrm>
            <a:custGeom>
              <a:gdLst>
                <a:gd fmla="*/ 22 w 44" name="T0"/>
                <a:gd fmla="*/ 39 h 40" name="T1"/>
                <a:gd fmla="*/ 15 w 44" name="T2"/>
                <a:gd fmla="*/ 38 h 40" name="T3"/>
                <a:gd fmla="*/ 4 w 44" name="T4"/>
                <a:gd fmla="*/ 12 h 40" name="T5"/>
                <a:gd fmla="*/ 22 w 44" name="T6"/>
                <a:gd fmla="*/ 0 h 40" name="T7"/>
                <a:gd fmla="*/ 30 w 44" name="T8"/>
                <a:gd fmla="*/ 2 h 40" name="T9"/>
                <a:gd fmla="*/ 40 w 44" name="T10"/>
                <a:gd fmla="*/ 27 h 40" name="T11"/>
                <a:gd fmla="*/ 22 w 44" name="T12"/>
                <a:gd fmla="*/ 39 h 40" name="T13"/>
                <a:gd fmla="*/ 22 w 44" name="T14"/>
                <a:gd fmla="*/ 0 h 40" name="T15"/>
                <a:gd fmla="*/ 4 w 44" name="T16"/>
                <a:gd fmla="*/ 12 h 40" name="T17"/>
                <a:gd fmla="*/ 15 w 44" name="T18"/>
                <a:gd fmla="*/ 38 h 40" name="T19"/>
                <a:gd fmla="*/ 22 w 44" name="T20"/>
                <a:gd fmla="*/ 40 h 40" name="T21"/>
                <a:gd fmla="*/ 40 w 44" name="T22"/>
                <a:gd fmla="*/ 28 h 40" name="T23"/>
                <a:gd fmla="*/ 30 w 44" name="T24"/>
                <a:gd fmla="*/ 2 h 40" name="T25"/>
                <a:gd fmla="*/ 22 w 44" name="T26"/>
                <a:gd fmla="*/ 0 h 40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40" w="44">
                  <a:moveTo>
                    <a:pt x="22" y="39"/>
                  </a:moveTo>
                  <a:cubicBezTo>
                    <a:pt x="20" y="39"/>
                    <a:pt x="17" y="39"/>
                    <a:pt x="15" y="38"/>
                  </a:cubicBezTo>
                  <a:cubicBezTo>
                    <a:pt x="5" y="34"/>
                    <a:pt x="0" y="22"/>
                    <a:pt x="4" y="12"/>
                  </a:cubicBezTo>
                  <a:cubicBezTo>
                    <a:pt x="7" y="5"/>
                    <a:pt x="14" y="0"/>
                    <a:pt x="22" y="0"/>
                  </a:cubicBezTo>
                  <a:cubicBezTo>
                    <a:pt x="25" y="0"/>
                    <a:pt x="27" y="1"/>
                    <a:pt x="30" y="2"/>
                  </a:cubicBezTo>
                  <a:cubicBezTo>
                    <a:pt x="40" y="6"/>
                    <a:pt x="44" y="18"/>
                    <a:pt x="40" y="27"/>
                  </a:cubicBezTo>
                  <a:cubicBezTo>
                    <a:pt x="37" y="35"/>
                    <a:pt x="30" y="39"/>
                    <a:pt x="22" y="39"/>
                  </a:cubicBezTo>
                  <a:moveTo>
                    <a:pt x="22" y="0"/>
                  </a:moveTo>
                  <a:cubicBezTo>
                    <a:pt x="14" y="0"/>
                    <a:pt x="7" y="5"/>
                    <a:pt x="4" y="12"/>
                  </a:cubicBezTo>
                  <a:cubicBezTo>
                    <a:pt x="0" y="22"/>
                    <a:pt x="4" y="34"/>
                    <a:pt x="15" y="38"/>
                  </a:cubicBezTo>
                  <a:cubicBezTo>
                    <a:pt x="17" y="39"/>
                    <a:pt x="20" y="40"/>
                    <a:pt x="22" y="40"/>
                  </a:cubicBezTo>
                  <a:cubicBezTo>
                    <a:pt x="30" y="40"/>
                    <a:pt x="37" y="35"/>
                    <a:pt x="40" y="28"/>
                  </a:cubicBezTo>
                  <a:cubicBezTo>
                    <a:pt x="44" y="17"/>
                    <a:pt x="40" y="6"/>
                    <a:pt x="30" y="2"/>
                  </a:cubicBezTo>
                  <a:cubicBezTo>
                    <a:pt x="27" y="1"/>
                    <a:pt x="25" y="0"/>
                    <a:pt x="22" y="0"/>
                  </a:cubicBezTo>
                </a:path>
              </a:pathLst>
            </a:custGeom>
            <a:solidFill>
              <a:srgbClr val="5F677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25" name="Freeform 2646"/>
            <p:cNvSpPr>
              <a:spLocks noEditPoints="1"/>
            </p:cNvSpPr>
            <p:nvPr/>
          </p:nvSpPr>
          <p:spPr bwMode="auto">
            <a:xfrm>
              <a:off x="1221" y="244"/>
              <a:ext cx="95" cy="84"/>
            </a:xfrm>
            <a:custGeom>
              <a:gdLst>
                <a:gd fmla="*/ 22 w 44" name="T0"/>
                <a:gd fmla="*/ 39 h 39" name="T1"/>
                <a:gd fmla="*/ 15 w 44" name="T2"/>
                <a:gd fmla="*/ 38 h 39" name="T3"/>
                <a:gd fmla="*/ 4 w 44" name="T4"/>
                <a:gd fmla="*/ 13 h 39" name="T5"/>
                <a:gd fmla="*/ 22 w 44" name="T6"/>
                <a:gd fmla="*/ 1 h 39" name="T7"/>
                <a:gd fmla="*/ 29 w 44" name="T8"/>
                <a:gd fmla="*/ 2 h 39" name="T9"/>
                <a:gd fmla="*/ 40 w 44" name="T10"/>
                <a:gd fmla="*/ 27 h 39" name="T11"/>
                <a:gd fmla="*/ 22 w 44" name="T12"/>
                <a:gd fmla="*/ 39 h 39" name="T13"/>
                <a:gd fmla="*/ 22 w 44" name="T14"/>
                <a:gd fmla="*/ 0 h 39" name="T15"/>
                <a:gd fmla="*/ 4 w 44" name="T16"/>
                <a:gd fmla="*/ 12 h 39" name="T17"/>
                <a:gd fmla="*/ 15 w 44" name="T18"/>
                <a:gd fmla="*/ 38 h 39" name="T19"/>
                <a:gd fmla="*/ 22 w 44" name="T20"/>
                <a:gd fmla="*/ 39 h 39" name="T21"/>
                <a:gd fmla="*/ 40 w 44" name="T22"/>
                <a:gd fmla="*/ 27 h 39" name="T23"/>
                <a:gd fmla="*/ 30 w 44" name="T24"/>
                <a:gd fmla="*/ 2 h 39" name="T25"/>
                <a:gd fmla="*/ 22 w 44" name="T26"/>
                <a:gd fmla="*/ 0 h 39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9" w="44">
                  <a:moveTo>
                    <a:pt x="22" y="39"/>
                  </a:moveTo>
                  <a:cubicBezTo>
                    <a:pt x="20" y="39"/>
                    <a:pt x="17" y="39"/>
                    <a:pt x="15" y="38"/>
                  </a:cubicBezTo>
                  <a:cubicBezTo>
                    <a:pt x="5" y="34"/>
                    <a:pt x="0" y="22"/>
                    <a:pt x="4" y="13"/>
                  </a:cubicBezTo>
                  <a:cubicBezTo>
                    <a:pt x="7" y="5"/>
                    <a:pt x="15" y="1"/>
                    <a:pt x="22" y="1"/>
                  </a:cubicBezTo>
                  <a:cubicBezTo>
                    <a:pt x="25" y="1"/>
                    <a:pt x="27" y="1"/>
                    <a:pt x="29" y="2"/>
                  </a:cubicBezTo>
                  <a:cubicBezTo>
                    <a:pt x="39" y="6"/>
                    <a:pt x="44" y="18"/>
                    <a:pt x="40" y="27"/>
                  </a:cubicBezTo>
                  <a:cubicBezTo>
                    <a:pt x="37" y="35"/>
                    <a:pt x="30" y="39"/>
                    <a:pt x="22" y="39"/>
                  </a:cubicBezTo>
                  <a:moveTo>
                    <a:pt x="22" y="0"/>
                  </a:moveTo>
                  <a:cubicBezTo>
                    <a:pt x="14" y="0"/>
                    <a:pt x="7" y="5"/>
                    <a:pt x="4" y="12"/>
                  </a:cubicBezTo>
                  <a:cubicBezTo>
                    <a:pt x="0" y="22"/>
                    <a:pt x="5" y="34"/>
                    <a:pt x="15" y="38"/>
                  </a:cubicBezTo>
                  <a:cubicBezTo>
                    <a:pt x="17" y="39"/>
                    <a:pt x="20" y="39"/>
                    <a:pt x="22" y="39"/>
                  </a:cubicBezTo>
                  <a:cubicBezTo>
                    <a:pt x="30" y="39"/>
                    <a:pt x="37" y="35"/>
                    <a:pt x="40" y="27"/>
                  </a:cubicBezTo>
                  <a:cubicBezTo>
                    <a:pt x="44" y="18"/>
                    <a:pt x="40" y="6"/>
                    <a:pt x="30" y="2"/>
                  </a:cubicBezTo>
                  <a:cubicBezTo>
                    <a:pt x="27" y="1"/>
                    <a:pt x="25" y="0"/>
                    <a:pt x="22" y="0"/>
                  </a:cubicBezTo>
                </a:path>
              </a:pathLst>
            </a:custGeom>
            <a:solidFill>
              <a:srgbClr val="636A7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26" name="Freeform 2647"/>
            <p:cNvSpPr>
              <a:spLocks noEditPoints="1"/>
            </p:cNvSpPr>
            <p:nvPr/>
          </p:nvSpPr>
          <p:spPr bwMode="auto">
            <a:xfrm>
              <a:off x="1221" y="246"/>
              <a:ext cx="95" cy="82"/>
            </a:xfrm>
            <a:custGeom>
              <a:gdLst>
                <a:gd fmla="*/ 22 w 44" name="T0"/>
                <a:gd fmla="*/ 38 h 38" name="T1"/>
                <a:gd fmla="*/ 15 w 44" name="T2"/>
                <a:gd fmla="*/ 37 h 38" name="T3"/>
                <a:gd fmla="*/ 4 w 44" name="T4"/>
                <a:gd fmla="*/ 12 h 38" name="T5"/>
                <a:gd fmla="*/ 22 w 44" name="T6"/>
                <a:gd fmla="*/ 0 h 38" name="T7"/>
                <a:gd fmla="*/ 29 w 44" name="T8"/>
                <a:gd fmla="*/ 1 h 38" name="T9"/>
                <a:gd fmla="*/ 40 w 44" name="T10"/>
                <a:gd fmla="*/ 26 h 38" name="T11"/>
                <a:gd fmla="*/ 22 w 44" name="T12"/>
                <a:gd fmla="*/ 38 h 38" name="T13"/>
                <a:gd fmla="*/ 22 w 44" name="T14"/>
                <a:gd fmla="*/ 0 h 38" name="T15"/>
                <a:gd fmla="*/ 4 w 44" name="T16"/>
                <a:gd fmla="*/ 12 h 38" name="T17"/>
                <a:gd fmla="*/ 15 w 44" name="T18"/>
                <a:gd fmla="*/ 37 h 38" name="T19"/>
                <a:gd fmla="*/ 22 w 44" name="T20"/>
                <a:gd fmla="*/ 38 h 38" name="T21"/>
                <a:gd fmla="*/ 40 w 44" name="T22"/>
                <a:gd fmla="*/ 26 h 38" name="T23"/>
                <a:gd fmla="*/ 29 w 44" name="T24"/>
                <a:gd fmla="*/ 1 h 38" name="T25"/>
                <a:gd fmla="*/ 22 w 44" name="T26"/>
                <a:gd fmla="*/ 0 h 38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8" w="44">
                  <a:moveTo>
                    <a:pt x="22" y="38"/>
                  </a:moveTo>
                  <a:cubicBezTo>
                    <a:pt x="20" y="38"/>
                    <a:pt x="17" y="38"/>
                    <a:pt x="15" y="37"/>
                  </a:cubicBezTo>
                  <a:cubicBezTo>
                    <a:pt x="5" y="33"/>
                    <a:pt x="0" y="21"/>
                    <a:pt x="4" y="12"/>
                  </a:cubicBezTo>
                  <a:cubicBezTo>
                    <a:pt x="7" y="4"/>
                    <a:pt x="15" y="0"/>
                    <a:pt x="22" y="0"/>
                  </a:cubicBezTo>
                  <a:cubicBezTo>
                    <a:pt x="25" y="0"/>
                    <a:pt x="27" y="0"/>
                    <a:pt x="29" y="1"/>
                  </a:cubicBezTo>
                  <a:cubicBezTo>
                    <a:pt x="39" y="5"/>
                    <a:pt x="44" y="17"/>
                    <a:pt x="40" y="26"/>
                  </a:cubicBezTo>
                  <a:cubicBezTo>
                    <a:pt x="37" y="34"/>
                    <a:pt x="30" y="38"/>
                    <a:pt x="22" y="38"/>
                  </a:cubicBezTo>
                  <a:moveTo>
                    <a:pt x="22" y="0"/>
                  </a:moveTo>
                  <a:cubicBezTo>
                    <a:pt x="15" y="0"/>
                    <a:pt x="7" y="4"/>
                    <a:pt x="4" y="12"/>
                  </a:cubicBezTo>
                  <a:cubicBezTo>
                    <a:pt x="0" y="21"/>
                    <a:pt x="5" y="33"/>
                    <a:pt x="15" y="37"/>
                  </a:cubicBezTo>
                  <a:cubicBezTo>
                    <a:pt x="17" y="38"/>
                    <a:pt x="20" y="38"/>
                    <a:pt x="22" y="38"/>
                  </a:cubicBezTo>
                  <a:cubicBezTo>
                    <a:pt x="30" y="38"/>
                    <a:pt x="37" y="34"/>
                    <a:pt x="40" y="26"/>
                  </a:cubicBezTo>
                  <a:cubicBezTo>
                    <a:pt x="44" y="17"/>
                    <a:pt x="39" y="5"/>
                    <a:pt x="29" y="1"/>
                  </a:cubicBezTo>
                  <a:cubicBezTo>
                    <a:pt x="27" y="0"/>
                    <a:pt x="25" y="0"/>
                    <a:pt x="22" y="0"/>
                  </a:cubicBezTo>
                </a:path>
              </a:pathLst>
            </a:custGeom>
            <a:solidFill>
              <a:srgbClr val="666D7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27" name="Freeform 2648"/>
            <p:cNvSpPr>
              <a:spLocks noEditPoints="1"/>
            </p:cNvSpPr>
            <p:nvPr/>
          </p:nvSpPr>
          <p:spPr bwMode="auto">
            <a:xfrm>
              <a:off x="1221" y="246"/>
              <a:ext cx="95" cy="82"/>
            </a:xfrm>
            <a:custGeom>
              <a:gdLst>
                <a:gd fmla="*/ 22 w 44" name="T0"/>
                <a:gd fmla="*/ 38 h 38" name="T1"/>
                <a:gd fmla="*/ 15 w 44" name="T2"/>
                <a:gd fmla="*/ 37 h 38" name="T3"/>
                <a:gd fmla="*/ 5 w 44" name="T4"/>
                <a:gd fmla="*/ 12 h 38" name="T5"/>
                <a:gd fmla="*/ 22 w 44" name="T6"/>
                <a:gd fmla="*/ 0 h 38" name="T7"/>
                <a:gd fmla="*/ 29 w 44" name="T8"/>
                <a:gd fmla="*/ 1 h 38" name="T9"/>
                <a:gd fmla="*/ 40 w 44" name="T10"/>
                <a:gd fmla="*/ 26 h 38" name="T11"/>
                <a:gd fmla="*/ 22 w 44" name="T12"/>
                <a:gd fmla="*/ 38 h 38" name="T13"/>
                <a:gd fmla="*/ 22 w 44" name="T14"/>
                <a:gd fmla="*/ 0 h 38" name="T15"/>
                <a:gd fmla="*/ 4 w 44" name="T16"/>
                <a:gd fmla="*/ 12 h 38" name="T17"/>
                <a:gd fmla="*/ 15 w 44" name="T18"/>
                <a:gd fmla="*/ 37 h 38" name="T19"/>
                <a:gd fmla="*/ 22 w 44" name="T20"/>
                <a:gd fmla="*/ 38 h 38" name="T21"/>
                <a:gd fmla="*/ 40 w 44" name="T22"/>
                <a:gd fmla="*/ 26 h 38" name="T23"/>
                <a:gd fmla="*/ 29 w 44" name="T24"/>
                <a:gd fmla="*/ 1 h 38" name="T25"/>
                <a:gd fmla="*/ 22 w 44" name="T26"/>
                <a:gd fmla="*/ 0 h 38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8" w="44">
                  <a:moveTo>
                    <a:pt x="22" y="38"/>
                  </a:moveTo>
                  <a:cubicBezTo>
                    <a:pt x="20" y="38"/>
                    <a:pt x="17" y="38"/>
                    <a:pt x="15" y="37"/>
                  </a:cubicBezTo>
                  <a:cubicBezTo>
                    <a:pt x="5" y="32"/>
                    <a:pt x="1" y="21"/>
                    <a:pt x="5" y="12"/>
                  </a:cubicBezTo>
                  <a:cubicBezTo>
                    <a:pt x="8" y="4"/>
                    <a:pt x="15" y="0"/>
                    <a:pt x="22" y="0"/>
                  </a:cubicBezTo>
                  <a:cubicBezTo>
                    <a:pt x="25" y="0"/>
                    <a:pt x="27" y="0"/>
                    <a:pt x="29" y="1"/>
                  </a:cubicBezTo>
                  <a:cubicBezTo>
                    <a:pt x="39" y="5"/>
                    <a:pt x="44" y="17"/>
                    <a:pt x="40" y="26"/>
                  </a:cubicBezTo>
                  <a:cubicBezTo>
                    <a:pt x="37" y="34"/>
                    <a:pt x="30" y="38"/>
                    <a:pt x="22" y="38"/>
                  </a:cubicBezTo>
                  <a:moveTo>
                    <a:pt x="22" y="0"/>
                  </a:moveTo>
                  <a:cubicBezTo>
                    <a:pt x="15" y="0"/>
                    <a:pt x="7" y="4"/>
                    <a:pt x="4" y="12"/>
                  </a:cubicBezTo>
                  <a:cubicBezTo>
                    <a:pt x="0" y="21"/>
                    <a:pt x="5" y="33"/>
                    <a:pt x="15" y="37"/>
                  </a:cubicBezTo>
                  <a:cubicBezTo>
                    <a:pt x="17" y="38"/>
                    <a:pt x="20" y="38"/>
                    <a:pt x="22" y="38"/>
                  </a:cubicBezTo>
                  <a:cubicBezTo>
                    <a:pt x="30" y="38"/>
                    <a:pt x="37" y="34"/>
                    <a:pt x="40" y="26"/>
                  </a:cubicBezTo>
                  <a:cubicBezTo>
                    <a:pt x="44" y="17"/>
                    <a:pt x="39" y="5"/>
                    <a:pt x="29" y="1"/>
                  </a:cubicBezTo>
                  <a:cubicBezTo>
                    <a:pt x="27" y="0"/>
                    <a:pt x="25" y="0"/>
                    <a:pt x="22" y="0"/>
                  </a:cubicBezTo>
                </a:path>
              </a:pathLst>
            </a:custGeom>
            <a:solidFill>
              <a:srgbClr val="6B717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28" name="Freeform 2649"/>
            <p:cNvSpPr>
              <a:spLocks noEditPoints="1"/>
            </p:cNvSpPr>
            <p:nvPr/>
          </p:nvSpPr>
          <p:spPr bwMode="auto">
            <a:xfrm>
              <a:off x="1223" y="246"/>
              <a:ext cx="93" cy="82"/>
            </a:xfrm>
            <a:custGeom>
              <a:gdLst>
                <a:gd fmla="*/ 21 w 43" name="T0"/>
                <a:gd fmla="*/ 38 h 38" name="T1"/>
                <a:gd fmla="*/ 14 w 43" name="T2"/>
                <a:gd fmla="*/ 36 h 38" name="T3"/>
                <a:gd fmla="*/ 4 w 43" name="T4"/>
                <a:gd fmla="*/ 12 h 38" name="T5"/>
                <a:gd fmla="*/ 21 w 43" name="T6"/>
                <a:gd fmla="*/ 0 h 38" name="T7"/>
                <a:gd fmla="*/ 28 w 43" name="T8"/>
                <a:gd fmla="*/ 2 h 38" name="T9"/>
                <a:gd fmla="*/ 38 w 43" name="T10"/>
                <a:gd fmla="*/ 26 h 38" name="T11"/>
                <a:gd fmla="*/ 21 w 43" name="T12"/>
                <a:gd fmla="*/ 38 h 38" name="T13"/>
                <a:gd fmla="*/ 21 w 43" name="T14"/>
                <a:gd fmla="*/ 0 h 38" name="T15"/>
                <a:gd fmla="*/ 4 w 43" name="T16"/>
                <a:gd fmla="*/ 12 h 38" name="T17"/>
                <a:gd fmla="*/ 14 w 43" name="T18"/>
                <a:gd fmla="*/ 37 h 38" name="T19"/>
                <a:gd fmla="*/ 21 w 43" name="T20"/>
                <a:gd fmla="*/ 38 h 38" name="T21"/>
                <a:gd fmla="*/ 39 w 43" name="T22"/>
                <a:gd fmla="*/ 26 h 38" name="T23"/>
                <a:gd fmla="*/ 28 w 43" name="T24"/>
                <a:gd fmla="*/ 1 h 38" name="T25"/>
                <a:gd fmla="*/ 21 w 43" name="T26"/>
                <a:gd fmla="*/ 0 h 38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8" w="43">
                  <a:moveTo>
                    <a:pt x="21" y="38"/>
                  </a:moveTo>
                  <a:cubicBezTo>
                    <a:pt x="19" y="38"/>
                    <a:pt x="16" y="37"/>
                    <a:pt x="14" y="36"/>
                  </a:cubicBezTo>
                  <a:cubicBezTo>
                    <a:pt x="4" y="32"/>
                    <a:pt x="0" y="21"/>
                    <a:pt x="4" y="12"/>
                  </a:cubicBezTo>
                  <a:cubicBezTo>
                    <a:pt x="7" y="5"/>
                    <a:pt x="14" y="0"/>
                    <a:pt x="21" y="0"/>
                  </a:cubicBezTo>
                  <a:cubicBezTo>
                    <a:pt x="23" y="0"/>
                    <a:pt x="26" y="1"/>
                    <a:pt x="28" y="2"/>
                  </a:cubicBezTo>
                  <a:cubicBezTo>
                    <a:pt x="38" y="6"/>
                    <a:pt x="42" y="17"/>
                    <a:pt x="38" y="26"/>
                  </a:cubicBezTo>
                  <a:cubicBezTo>
                    <a:pt x="35" y="33"/>
                    <a:pt x="28" y="38"/>
                    <a:pt x="21" y="38"/>
                  </a:cubicBezTo>
                  <a:moveTo>
                    <a:pt x="21" y="0"/>
                  </a:moveTo>
                  <a:cubicBezTo>
                    <a:pt x="14" y="0"/>
                    <a:pt x="7" y="4"/>
                    <a:pt x="4" y="12"/>
                  </a:cubicBezTo>
                  <a:cubicBezTo>
                    <a:pt x="0" y="21"/>
                    <a:pt x="4" y="32"/>
                    <a:pt x="14" y="37"/>
                  </a:cubicBezTo>
                  <a:cubicBezTo>
                    <a:pt x="16" y="38"/>
                    <a:pt x="19" y="38"/>
                    <a:pt x="21" y="38"/>
                  </a:cubicBezTo>
                  <a:cubicBezTo>
                    <a:pt x="29" y="38"/>
                    <a:pt x="36" y="34"/>
                    <a:pt x="39" y="26"/>
                  </a:cubicBezTo>
                  <a:cubicBezTo>
                    <a:pt x="43" y="17"/>
                    <a:pt x="38" y="5"/>
                    <a:pt x="28" y="1"/>
                  </a:cubicBezTo>
                  <a:cubicBezTo>
                    <a:pt x="26" y="0"/>
                    <a:pt x="24" y="0"/>
                    <a:pt x="21" y="0"/>
                  </a:cubicBezTo>
                </a:path>
              </a:pathLst>
            </a:custGeom>
            <a:solidFill>
              <a:srgbClr val="6E737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29" name="Freeform 2650"/>
            <p:cNvSpPr>
              <a:spLocks noEditPoints="1"/>
            </p:cNvSpPr>
            <p:nvPr/>
          </p:nvSpPr>
          <p:spPr bwMode="auto">
            <a:xfrm>
              <a:off x="1223" y="246"/>
              <a:ext cx="91" cy="82"/>
            </a:xfrm>
            <a:custGeom>
              <a:gdLst>
                <a:gd fmla="*/ 21 w 42" name="T0"/>
                <a:gd fmla="*/ 38 h 38" name="T1"/>
                <a:gd fmla="*/ 14 w 42" name="T2"/>
                <a:gd fmla="*/ 36 h 38" name="T3"/>
                <a:gd fmla="*/ 4 w 42" name="T4"/>
                <a:gd fmla="*/ 12 h 38" name="T5"/>
                <a:gd fmla="*/ 21 w 42" name="T6"/>
                <a:gd fmla="*/ 0 h 38" name="T7"/>
                <a:gd fmla="*/ 28 w 42" name="T8"/>
                <a:gd fmla="*/ 2 h 38" name="T9"/>
                <a:gd fmla="*/ 38 w 42" name="T10"/>
                <a:gd fmla="*/ 26 h 38" name="T11"/>
                <a:gd fmla="*/ 21 w 42" name="T12"/>
                <a:gd fmla="*/ 38 h 38" name="T13"/>
                <a:gd fmla="*/ 21 w 42" name="T14"/>
                <a:gd fmla="*/ 0 h 38" name="T15"/>
                <a:gd fmla="*/ 4 w 42" name="T16"/>
                <a:gd fmla="*/ 12 h 38" name="T17"/>
                <a:gd fmla="*/ 14 w 42" name="T18"/>
                <a:gd fmla="*/ 36 h 38" name="T19"/>
                <a:gd fmla="*/ 21 w 42" name="T20"/>
                <a:gd fmla="*/ 38 h 38" name="T21"/>
                <a:gd fmla="*/ 38 w 42" name="T22"/>
                <a:gd fmla="*/ 26 h 38" name="T23"/>
                <a:gd fmla="*/ 28 w 42" name="T24"/>
                <a:gd fmla="*/ 2 h 38" name="T25"/>
                <a:gd fmla="*/ 21 w 42" name="T26"/>
                <a:gd fmla="*/ 0 h 38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8" w="42">
                  <a:moveTo>
                    <a:pt x="21" y="38"/>
                  </a:moveTo>
                  <a:cubicBezTo>
                    <a:pt x="19" y="38"/>
                    <a:pt x="16" y="37"/>
                    <a:pt x="14" y="36"/>
                  </a:cubicBezTo>
                  <a:cubicBezTo>
                    <a:pt x="4" y="32"/>
                    <a:pt x="0" y="21"/>
                    <a:pt x="4" y="12"/>
                  </a:cubicBezTo>
                  <a:cubicBezTo>
                    <a:pt x="7" y="5"/>
                    <a:pt x="14" y="0"/>
                    <a:pt x="21" y="0"/>
                  </a:cubicBezTo>
                  <a:cubicBezTo>
                    <a:pt x="23" y="0"/>
                    <a:pt x="26" y="1"/>
                    <a:pt x="28" y="2"/>
                  </a:cubicBezTo>
                  <a:cubicBezTo>
                    <a:pt x="38" y="6"/>
                    <a:pt x="42" y="17"/>
                    <a:pt x="38" y="26"/>
                  </a:cubicBezTo>
                  <a:cubicBezTo>
                    <a:pt x="35" y="33"/>
                    <a:pt x="28" y="38"/>
                    <a:pt x="21" y="38"/>
                  </a:cubicBezTo>
                  <a:moveTo>
                    <a:pt x="21" y="0"/>
                  </a:moveTo>
                  <a:cubicBezTo>
                    <a:pt x="14" y="0"/>
                    <a:pt x="7" y="5"/>
                    <a:pt x="4" y="12"/>
                  </a:cubicBezTo>
                  <a:cubicBezTo>
                    <a:pt x="0" y="21"/>
                    <a:pt x="4" y="32"/>
                    <a:pt x="14" y="36"/>
                  </a:cubicBezTo>
                  <a:cubicBezTo>
                    <a:pt x="16" y="37"/>
                    <a:pt x="19" y="38"/>
                    <a:pt x="21" y="38"/>
                  </a:cubicBezTo>
                  <a:cubicBezTo>
                    <a:pt x="28" y="38"/>
                    <a:pt x="35" y="33"/>
                    <a:pt x="38" y="26"/>
                  </a:cubicBezTo>
                  <a:cubicBezTo>
                    <a:pt x="42" y="17"/>
                    <a:pt x="38" y="6"/>
                    <a:pt x="28" y="2"/>
                  </a:cubicBezTo>
                  <a:cubicBezTo>
                    <a:pt x="26" y="1"/>
                    <a:pt x="23" y="0"/>
                    <a:pt x="21" y="0"/>
                  </a:cubicBezTo>
                </a:path>
              </a:pathLst>
            </a:custGeom>
            <a:solidFill>
              <a:srgbClr val="73777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30" name="Freeform 2651"/>
            <p:cNvSpPr>
              <a:spLocks noEditPoints="1"/>
            </p:cNvSpPr>
            <p:nvPr/>
          </p:nvSpPr>
          <p:spPr bwMode="auto">
            <a:xfrm>
              <a:off x="1223" y="246"/>
              <a:ext cx="91" cy="82"/>
            </a:xfrm>
            <a:custGeom>
              <a:gdLst>
                <a:gd fmla="*/ 21 w 42" name="T0"/>
                <a:gd fmla="*/ 37 h 38" name="T1"/>
                <a:gd fmla="*/ 14 w 42" name="T2"/>
                <a:gd fmla="*/ 36 h 38" name="T3"/>
                <a:gd fmla="*/ 4 w 42" name="T4"/>
                <a:gd fmla="*/ 12 h 38" name="T5"/>
                <a:gd fmla="*/ 21 w 42" name="T6"/>
                <a:gd fmla="*/ 1 h 38" name="T7"/>
                <a:gd fmla="*/ 28 w 42" name="T8"/>
                <a:gd fmla="*/ 2 h 38" name="T9"/>
                <a:gd fmla="*/ 38 w 42" name="T10"/>
                <a:gd fmla="*/ 26 h 38" name="T11"/>
                <a:gd fmla="*/ 21 w 42" name="T12"/>
                <a:gd fmla="*/ 37 h 38" name="T13"/>
                <a:gd fmla="*/ 21 w 42" name="T14"/>
                <a:gd fmla="*/ 0 h 38" name="T15"/>
                <a:gd fmla="*/ 4 w 42" name="T16"/>
                <a:gd fmla="*/ 12 h 38" name="T17"/>
                <a:gd fmla="*/ 14 w 42" name="T18"/>
                <a:gd fmla="*/ 36 h 38" name="T19"/>
                <a:gd fmla="*/ 21 w 42" name="T20"/>
                <a:gd fmla="*/ 38 h 38" name="T21"/>
                <a:gd fmla="*/ 38 w 42" name="T22"/>
                <a:gd fmla="*/ 26 h 38" name="T23"/>
                <a:gd fmla="*/ 28 w 42" name="T24"/>
                <a:gd fmla="*/ 2 h 38" name="T25"/>
                <a:gd fmla="*/ 21 w 42" name="T26"/>
                <a:gd fmla="*/ 0 h 38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8" w="42">
                  <a:moveTo>
                    <a:pt x="21" y="37"/>
                  </a:moveTo>
                  <a:cubicBezTo>
                    <a:pt x="19" y="37"/>
                    <a:pt x="16" y="37"/>
                    <a:pt x="14" y="36"/>
                  </a:cubicBezTo>
                  <a:cubicBezTo>
                    <a:pt x="5" y="32"/>
                    <a:pt x="0" y="21"/>
                    <a:pt x="4" y="12"/>
                  </a:cubicBezTo>
                  <a:cubicBezTo>
                    <a:pt x="7" y="5"/>
                    <a:pt x="14" y="1"/>
                    <a:pt x="21" y="1"/>
                  </a:cubicBezTo>
                  <a:cubicBezTo>
                    <a:pt x="23" y="1"/>
                    <a:pt x="26" y="1"/>
                    <a:pt x="28" y="2"/>
                  </a:cubicBezTo>
                  <a:cubicBezTo>
                    <a:pt x="38" y="6"/>
                    <a:pt x="42" y="17"/>
                    <a:pt x="38" y="26"/>
                  </a:cubicBezTo>
                  <a:cubicBezTo>
                    <a:pt x="35" y="33"/>
                    <a:pt x="28" y="37"/>
                    <a:pt x="21" y="37"/>
                  </a:cubicBezTo>
                  <a:moveTo>
                    <a:pt x="21" y="0"/>
                  </a:moveTo>
                  <a:cubicBezTo>
                    <a:pt x="14" y="0"/>
                    <a:pt x="7" y="5"/>
                    <a:pt x="4" y="12"/>
                  </a:cubicBezTo>
                  <a:cubicBezTo>
                    <a:pt x="0" y="21"/>
                    <a:pt x="4" y="32"/>
                    <a:pt x="14" y="36"/>
                  </a:cubicBezTo>
                  <a:cubicBezTo>
                    <a:pt x="16" y="37"/>
                    <a:pt x="19" y="38"/>
                    <a:pt x="21" y="38"/>
                  </a:cubicBezTo>
                  <a:cubicBezTo>
                    <a:pt x="28" y="38"/>
                    <a:pt x="35" y="33"/>
                    <a:pt x="38" y="26"/>
                  </a:cubicBezTo>
                  <a:cubicBezTo>
                    <a:pt x="42" y="17"/>
                    <a:pt x="38" y="6"/>
                    <a:pt x="28" y="2"/>
                  </a:cubicBezTo>
                  <a:cubicBezTo>
                    <a:pt x="26" y="1"/>
                    <a:pt x="23" y="0"/>
                    <a:pt x="21" y="0"/>
                  </a:cubicBezTo>
                </a:path>
              </a:pathLst>
            </a:custGeom>
            <a:solidFill>
              <a:srgbClr val="777A8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31" name="Freeform 2652"/>
            <p:cNvSpPr>
              <a:spLocks noEditPoints="1"/>
            </p:cNvSpPr>
            <p:nvPr/>
          </p:nvSpPr>
          <p:spPr bwMode="auto">
            <a:xfrm>
              <a:off x="1223" y="248"/>
              <a:ext cx="91" cy="78"/>
            </a:xfrm>
            <a:custGeom>
              <a:gdLst>
                <a:gd fmla="*/ 21 w 42" name="T0"/>
                <a:gd fmla="*/ 36 h 36" name="T1"/>
                <a:gd fmla="*/ 14 w 42" name="T2"/>
                <a:gd fmla="*/ 35 h 36" name="T3"/>
                <a:gd fmla="*/ 4 w 42" name="T4"/>
                <a:gd fmla="*/ 11 h 36" name="T5"/>
                <a:gd fmla="*/ 21 w 42" name="T6"/>
                <a:gd fmla="*/ 0 h 36" name="T7"/>
                <a:gd fmla="*/ 28 w 42" name="T8"/>
                <a:gd fmla="*/ 1 h 36" name="T9"/>
                <a:gd fmla="*/ 38 w 42" name="T10"/>
                <a:gd fmla="*/ 25 h 36" name="T11"/>
                <a:gd fmla="*/ 21 w 42" name="T12"/>
                <a:gd fmla="*/ 36 h 36" name="T13"/>
                <a:gd fmla="*/ 21 w 42" name="T14"/>
                <a:gd fmla="*/ 0 h 36" name="T15"/>
                <a:gd fmla="*/ 4 w 42" name="T16"/>
                <a:gd fmla="*/ 11 h 36" name="T17"/>
                <a:gd fmla="*/ 14 w 42" name="T18"/>
                <a:gd fmla="*/ 35 h 36" name="T19"/>
                <a:gd fmla="*/ 21 w 42" name="T20"/>
                <a:gd fmla="*/ 36 h 36" name="T21"/>
                <a:gd fmla="*/ 38 w 42" name="T22"/>
                <a:gd fmla="*/ 25 h 36" name="T23"/>
                <a:gd fmla="*/ 28 w 42" name="T24"/>
                <a:gd fmla="*/ 1 h 36" name="T25"/>
                <a:gd fmla="*/ 21 w 42" name="T26"/>
                <a:gd fmla="*/ 0 h 36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6" w="42">
                  <a:moveTo>
                    <a:pt x="21" y="36"/>
                  </a:moveTo>
                  <a:cubicBezTo>
                    <a:pt x="19" y="36"/>
                    <a:pt x="16" y="36"/>
                    <a:pt x="14" y="35"/>
                  </a:cubicBezTo>
                  <a:cubicBezTo>
                    <a:pt x="5" y="31"/>
                    <a:pt x="0" y="20"/>
                    <a:pt x="4" y="11"/>
                  </a:cubicBezTo>
                  <a:cubicBezTo>
                    <a:pt x="7" y="4"/>
                    <a:pt x="14" y="0"/>
                    <a:pt x="21" y="0"/>
                  </a:cubicBezTo>
                  <a:cubicBezTo>
                    <a:pt x="23" y="0"/>
                    <a:pt x="26" y="0"/>
                    <a:pt x="28" y="1"/>
                  </a:cubicBezTo>
                  <a:cubicBezTo>
                    <a:pt x="37" y="5"/>
                    <a:pt x="42" y="16"/>
                    <a:pt x="38" y="25"/>
                  </a:cubicBezTo>
                  <a:cubicBezTo>
                    <a:pt x="35" y="32"/>
                    <a:pt x="28" y="36"/>
                    <a:pt x="21" y="36"/>
                  </a:cubicBezTo>
                  <a:moveTo>
                    <a:pt x="21" y="0"/>
                  </a:moveTo>
                  <a:cubicBezTo>
                    <a:pt x="14" y="0"/>
                    <a:pt x="7" y="4"/>
                    <a:pt x="4" y="11"/>
                  </a:cubicBezTo>
                  <a:cubicBezTo>
                    <a:pt x="0" y="20"/>
                    <a:pt x="5" y="31"/>
                    <a:pt x="14" y="35"/>
                  </a:cubicBezTo>
                  <a:cubicBezTo>
                    <a:pt x="16" y="36"/>
                    <a:pt x="19" y="36"/>
                    <a:pt x="21" y="36"/>
                  </a:cubicBezTo>
                  <a:cubicBezTo>
                    <a:pt x="28" y="36"/>
                    <a:pt x="35" y="32"/>
                    <a:pt x="38" y="25"/>
                  </a:cubicBezTo>
                  <a:cubicBezTo>
                    <a:pt x="42" y="16"/>
                    <a:pt x="38" y="5"/>
                    <a:pt x="28" y="1"/>
                  </a:cubicBezTo>
                  <a:cubicBezTo>
                    <a:pt x="26" y="0"/>
                    <a:pt x="23" y="0"/>
                    <a:pt x="21" y="0"/>
                  </a:cubicBezTo>
                </a:path>
              </a:pathLst>
            </a:custGeom>
            <a:solidFill>
              <a:srgbClr val="7A7D8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32" name="Freeform 2653"/>
            <p:cNvSpPr>
              <a:spLocks noEditPoints="1"/>
            </p:cNvSpPr>
            <p:nvPr/>
          </p:nvSpPr>
          <p:spPr bwMode="auto">
            <a:xfrm>
              <a:off x="1223" y="248"/>
              <a:ext cx="91" cy="78"/>
            </a:xfrm>
            <a:custGeom>
              <a:gdLst>
                <a:gd fmla="*/ 21 w 42" name="T0"/>
                <a:gd fmla="*/ 36 h 36" name="T1"/>
                <a:gd fmla="*/ 14 w 42" name="T2"/>
                <a:gd fmla="*/ 35 h 36" name="T3"/>
                <a:gd fmla="*/ 4 w 42" name="T4"/>
                <a:gd fmla="*/ 11 h 36" name="T5"/>
                <a:gd fmla="*/ 21 w 42" name="T6"/>
                <a:gd fmla="*/ 0 h 36" name="T7"/>
                <a:gd fmla="*/ 28 w 42" name="T8"/>
                <a:gd fmla="*/ 1 h 36" name="T9"/>
                <a:gd fmla="*/ 38 w 42" name="T10"/>
                <a:gd fmla="*/ 25 h 36" name="T11"/>
                <a:gd fmla="*/ 21 w 42" name="T12"/>
                <a:gd fmla="*/ 36 h 36" name="T13"/>
                <a:gd fmla="*/ 21 w 42" name="T14"/>
                <a:gd fmla="*/ 0 h 36" name="T15"/>
                <a:gd fmla="*/ 4 w 42" name="T16"/>
                <a:gd fmla="*/ 11 h 36" name="T17"/>
                <a:gd fmla="*/ 14 w 42" name="T18"/>
                <a:gd fmla="*/ 35 h 36" name="T19"/>
                <a:gd fmla="*/ 21 w 42" name="T20"/>
                <a:gd fmla="*/ 36 h 36" name="T21"/>
                <a:gd fmla="*/ 38 w 42" name="T22"/>
                <a:gd fmla="*/ 25 h 36" name="T23"/>
                <a:gd fmla="*/ 28 w 42" name="T24"/>
                <a:gd fmla="*/ 1 h 36" name="T25"/>
                <a:gd fmla="*/ 21 w 42" name="T26"/>
                <a:gd fmla="*/ 0 h 36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6" w="42">
                  <a:moveTo>
                    <a:pt x="21" y="36"/>
                  </a:moveTo>
                  <a:cubicBezTo>
                    <a:pt x="19" y="36"/>
                    <a:pt x="16" y="36"/>
                    <a:pt x="14" y="35"/>
                  </a:cubicBezTo>
                  <a:cubicBezTo>
                    <a:pt x="5" y="31"/>
                    <a:pt x="1" y="20"/>
                    <a:pt x="4" y="11"/>
                  </a:cubicBezTo>
                  <a:cubicBezTo>
                    <a:pt x="7" y="4"/>
                    <a:pt x="14" y="0"/>
                    <a:pt x="21" y="0"/>
                  </a:cubicBezTo>
                  <a:cubicBezTo>
                    <a:pt x="23" y="0"/>
                    <a:pt x="26" y="0"/>
                    <a:pt x="28" y="1"/>
                  </a:cubicBezTo>
                  <a:cubicBezTo>
                    <a:pt x="37" y="5"/>
                    <a:pt x="42" y="16"/>
                    <a:pt x="38" y="25"/>
                  </a:cubicBezTo>
                  <a:cubicBezTo>
                    <a:pt x="35" y="32"/>
                    <a:pt x="28" y="36"/>
                    <a:pt x="21" y="36"/>
                  </a:cubicBezTo>
                  <a:moveTo>
                    <a:pt x="21" y="0"/>
                  </a:moveTo>
                  <a:cubicBezTo>
                    <a:pt x="14" y="0"/>
                    <a:pt x="7" y="4"/>
                    <a:pt x="4" y="11"/>
                  </a:cubicBezTo>
                  <a:cubicBezTo>
                    <a:pt x="0" y="20"/>
                    <a:pt x="5" y="31"/>
                    <a:pt x="14" y="35"/>
                  </a:cubicBezTo>
                  <a:cubicBezTo>
                    <a:pt x="16" y="36"/>
                    <a:pt x="19" y="36"/>
                    <a:pt x="21" y="36"/>
                  </a:cubicBezTo>
                  <a:cubicBezTo>
                    <a:pt x="28" y="36"/>
                    <a:pt x="35" y="32"/>
                    <a:pt x="38" y="25"/>
                  </a:cubicBezTo>
                  <a:cubicBezTo>
                    <a:pt x="42" y="16"/>
                    <a:pt x="37" y="5"/>
                    <a:pt x="28" y="1"/>
                  </a:cubicBezTo>
                  <a:cubicBezTo>
                    <a:pt x="26" y="0"/>
                    <a:pt x="23" y="0"/>
                    <a:pt x="21" y="0"/>
                  </a:cubicBezTo>
                </a:path>
              </a:pathLst>
            </a:custGeom>
            <a:solidFill>
              <a:srgbClr val="7F808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33" name="Freeform 2654"/>
            <p:cNvSpPr>
              <a:spLocks noEditPoints="1"/>
            </p:cNvSpPr>
            <p:nvPr/>
          </p:nvSpPr>
          <p:spPr bwMode="auto">
            <a:xfrm>
              <a:off x="1225" y="248"/>
              <a:ext cx="89" cy="78"/>
            </a:xfrm>
            <a:custGeom>
              <a:gdLst>
                <a:gd fmla="*/ 20 w 41" name="T0"/>
                <a:gd fmla="*/ 36 h 36" name="T1"/>
                <a:gd fmla="*/ 13 w 41" name="T2"/>
                <a:gd fmla="*/ 35 h 36" name="T3"/>
                <a:gd fmla="*/ 4 w 41" name="T4"/>
                <a:gd fmla="*/ 11 h 36" name="T5"/>
                <a:gd fmla="*/ 20 w 41" name="T6"/>
                <a:gd fmla="*/ 0 h 36" name="T7"/>
                <a:gd fmla="*/ 27 w 41" name="T8"/>
                <a:gd fmla="*/ 1 h 36" name="T9"/>
                <a:gd fmla="*/ 37 w 41" name="T10"/>
                <a:gd fmla="*/ 25 h 36" name="T11"/>
                <a:gd fmla="*/ 20 w 41" name="T12"/>
                <a:gd fmla="*/ 36 h 36" name="T13"/>
                <a:gd fmla="*/ 20 w 41" name="T14"/>
                <a:gd fmla="*/ 0 h 36" name="T15"/>
                <a:gd fmla="*/ 3 w 41" name="T16"/>
                <a:gd fmla="*/ 11 h 36" name="T17"/>
                <a:gd fmla="*/ 13 w 41" name="T18"/>
                <a:gd fmla="*/ 35 h 36" name="T19"/>
                <a:gd fmla="*/ 20 w 41" name="T20"/>
                <a:gd fmla="*/ 36 h 36" name="T21"/>
                <a:gd fmla="*/ 37 w 41" name="T22"/>
                <a:gd fmla="*/ 25 h 36" name="T23"/>
                <a:gd fmla="*/ 27 w 41" name="T24"/>
                <a:gd fmla="*/ 1 h 36" name="T25"/>
                <a:gd fmla="*/ 20 w 41" name="T26"/>
                <a:gd fmla="*/ 0 h 36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6" w="41">
                  <a:moveTo>
                    <a:pt x="20" y="36"/>
                  </a:moveTo>
                  <a:cubicBezTo>
                    <a:pt x="18" y="36"/>
                    <a:pt x="15" y="35"/>
                    <a:pt x="13" y="35"/>
                  </a:cubicBezTo>
                  <a:cubicBezTo>
                    <a:pt x="4" y="31"/>
                    <a:pt x="0" y="20"/>
                    <a:pt x="4" y="11"/>
                  </a:cubicBezTo>
                  <a:cubicBezTo>
                    <a:pt x="6" y="4"/>
                    <a:pt x="13" y="0"/>
                    <a:pt x="20" y="0"/>
                  </a:cubicBezTo>
                  <a:cubicBezTo>
                    <a:pt x="22" y="0"/>
                    <a:pt x="25" y="0"/>
                    <a:pt x="27" y="1"/>
                  </a:cubicBezTo>
                  <a:cubicBezTo>
                    <a:pt x="36" y="5"/>
                    <a:pt x="40" y="16"/>
                    <a:pt x="37" y="25"/>
                  </a:cubicBezTo>
                  <a:cubicBezTo>
                    <a:pt x="34" y="32"/>
                    <a:pt x="27" y="36"/>
                    <a:pt x="20" y="36"/>
                  </a:cubicBezTo>
                  <a:moveTo>
                    <a:pt x="20" y="0"/>
                  </a:moveTo>
                  <a:cubicBezTo>
                    <a:pt x="13" y="0"/>
                    <a:pt x="6" y="4"/>
                    <a:pt x="3" y="11"/>
                  </a:cubicBezTo>
                  <a:cubicBezTo>
                    <a:pt x="0" y="20"/>
                    <a:pt x="4" y="31"/>
                    <a:pt x="13" y="35"/>
                  </a:cubicBezTo>
                  <a:cubicBezTo>
                    <a:pt x="15" y="36"/>
                    <a:pt x="18" y="36"/>
                    <a:pt x="20" y="36"/>
                  </a:cubicBezTo>
                  <a:cubicBezTo>
                    <a:pt x="27" y="36"/>
                    <a:pt x="34" y="32"/>
                    <a:pt x="37" y="25"/>
                  </a:cubicBezTo>
                  <a:cubicBezTo>
                    <a:pt x="41" y="16"/>
                    <a:pt x="36" y="5"/>
                    <a:pt x="27" y="1"/>
                  </a:cubicBezTo>
                  <a:cubicBezTo>
                    <a:pt x="25" y="0"/>
                    <a:pt x="22" y="0"/>
                    <a:pt x="20" y="0"/>
                  </a:cubicBezTo>
                </a:path>
              </a:pathLst>
            </a:custGeom>
            <a:solidFill>
              <a:srgbClr val="82838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34" name="Freeform 2655"/>
            <p:cNvSpPr>
              <a:spLocks noEditPoints="1"/>
            </p:cNvSpPr>
            <p:nvPr/>
          </p:nvSpPr>
          <p:spPr bwMode="auto">
            <a:xfrm>
              <a:off x="1225" y="248"/>
              <a:ext cx="87" cy="78"/>
            </a:xfrm>
            <a:custGeom>
              <a:gdLst>
                <a:gd fmla="*/ 20 w 40" name="T0"/>
                <a:gd fmla="*/ 36 h 36" name="T1"/>
                <a:gd fmla="*/ 13 w 40" name="T2"/>
                <a:gd fmla="*/ 34 h 36" name="T3"/>
                <a:gd fmla="*/ 4 w 40" name="T4"/>
                <a:gd fmla="*/ 11 h 36" name="T5"/>
                <a:gd fmla="*/ 20 w 40" name="T6"/>
                <a:gd fmla="*/ 0 h 36" name="T7"/>
                <a:gd fmla="*/ 27 w 40" name="T8"/>
                <a:gd fmla="*/ 2 h 36" name="T9"/>
                <a:gd fmla="*/ 36 w 40" name="T10"/>
                <a:gd fmla="*/ 25 h 36" name="T11"/>
                <a:gd fmla="*/ 20 w 40" name="T12"/>
                <a:gd fmla="*/ 36 h 36" name="T13"/>
                <a:gd fmla="*/ 20 w 40" name="T14"/>
                <a:gd fmla="*/ 0 h 36" name="T15"/>
                <a:gd fmla="*/ 4 w 40" name="T16"/>
                <a:gd fmla="*/ 11 h 36" name="T17"/>
                <a:gd fmla="*/ 13 w 40" name="T18"/>
                <a:gd fmla="*/ 35 h 36" name="T19"/>
                <a:gd fmla="*/ 20 w 40" name="T20"/>
                <a:gd fmla="*/ 36 h 36" name="T21"/>
                <a:gd fmla="*/ 37 w 40" name="T22"/>
                <a:gd fmla="*/ 25 h 36" name="T23"/>
                <a:gd fmla="*/ 27 w 40" name="T24"/>
                <a:gd fmla="*/ 1 h 36" name="T25"/>
                <a:gd fmla="*/ 20 w 40" name="T26"/>
                <a:gd fmla="*/ 0 h 36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6" w="40">
                  <a:moveTo>
                    <a:pt x="20" y="36"/>
                  </a:moveTo>
                  <a:cubicBezTo>
                    <a:pt x="18" y="36"/>
                    <a:pt x="15" y="35"/>
                    <a:pt x="13" y="34"/>
                  </a:cubicBezTo>
                  <a:cubicBezTo>
                    <a:pt x="4" y="31"/>
                    <a:pt x="0" y="20"/>
                    <a:pt x="4" y="11"/>
                  </a:cubicBezTo>
                  <a:cubicBezTo>
                    <a:pt x="7" y="4"/>
                    <a:pt x="13" y="0"/>
                    <a:pt x="20" y="0"/>
                  </a:cubicBezTo>
                  <a:cubicBezTo>
                    <a:pt x="22" y="0"/>
                    <a:pt x="25" y="1"/>
                    <a:pt x="27" y="2"/>
                  </a:cubicBezTo>
                  <a:cubicBezTo>
                    <a:pt x="36" y="5"/>
                    <a:pt x="40" y="16"/>
                    <a:pt x="36" y="25"/>
                  </a:cubicBezTo>
                  <a:cubicBezTo>
                    <a:pt x="34" y="32"/>
                    <a:pt x="27" y="36"/>
                    <a:pt x="20" y="36"/>
                  </a:cubicBezTo>
                  <a:moveTo>
                    <a:pt x="20" y="0"/>
                  </a:moveTo>
                  <a:cubicBezTo>
                    <a:pt x="13" y="0"/>
                    <a:pt x="6" y="4"/>
                    <a:pt x="4" y="11"/>
                  </a:cubicBezTo>
                  <a:cubicBezTo>
                    <a:pt x="0" y="20"/>
                    <a:pt x="4" y="31"/>
                    <a:pt x="13" y="35"/>
                  </a:cubicBezTo>
                  <a:cubicBezTo>
                    <a:pt x="15" y="35"/>
                    <a:pt x="18" y="36"/>
                    <a:pt x="20" y="36"/>
                  </a:cubicBezTo>
                  <a:cubicBezTo>
                    <a:pt x="27" y="36"/>
                    <a:pt x="34" y="32"/>
                    <a:pt x="37" y="25"/>
                  </a:cubicBezTo>
                  <a:cubicBezTo>
                    <a:pt x="40" y="16"/>
                    <a:pt x="36" y="5"/>
                    <a:pt x="27" y="1"/>
                  </a:cubicBezTo>
                  <a:cubicBezTo>
                    <a:pt x="25" y="0"/>
                    <a:pt x="22" y="0"/>
                    <a:pt x="20" y="0"/>
                  </a:cubicBezTo>
                </a:path>
              </a:pathLst>
            </a:custGeom>
            <a:solidFill>
              <a:srgbClr val="87878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35" name="Freeform 2656"/>
            <p:cNvSpPr>
              <a:spLocks noEditPoints="1"/>
            </p:cNvSpPr>
            <p:nvPr/>
          </p:nvSpPr>
          <p:spPr bwMode="auto">
            <a:xfrm>
              <a:off x="1225" y="248"/>
              <a:ext cx="87" cy="78"/>
            </a:xfrm>
            <a:custGeom>
              <a:gdLst>
                <a:gd fmla="*/ 20 w 40" name="T0"/>
                <a:gd fmla="*/ 36 h 36" name="T1"/>
                <a:gd fmla="*/ 13 w 40" name="T2"/>
                <a:gd fmla="*/ 34 h 36" name="T3"/>
                <a:gd fmla="*/ 4 w 40" name="T4"/>
                <a:gd fmla="*/ 11 h 36" name="T5"/>
                <a:gd fmla="*/ 20 w 40" name="T6"/>
                <a:gd fmla="*/ 0 h 36" name="T7"/>
                <a:gd fmla="*/ 27 w 40" name="T8"/>
                <a:gd fmla="*/ 2 h 36" name="T9"/>
                <a:gd fmla="*/ 36 w 40" name="T10"/>
                <a:gd fmla="*/ 25 h 36" name="T11"/>
                <a:gd fmla="*/ 20 w 40" name="T12"/>
                <a:gd fmla="*/ 36 h 36" name="T13"/>
                <a:gd fmla="*/ 20 w 40" name="T14"/>
                <a:gd fmla="*/ 0 h 36" name="T15"/>
                <a:gd fmla="*/ 4 w 40" name="T16"/>
                <a:gd fmla="*/ 11 h 36" name="T17"/>
                <a:gd fmla="*/ 13 w 40" name="T18"/>
                <a:gd fmla="*/ 34 h 36" name="T19"/>
                <a:gd fmla="*/ 20 w 40" name="T20"/>
                <a:gd fmla="*/ 36 h 36" name="T21"/>
                <a:gd fmla="*/ 36 w 40" name="T22"/>
                <a:gd fmla="*/ 25 h 36" name="T23"/>
                <a:gd fmla="*/ 27 w 40" name="T24"/>
                <a:gd fmla="*/ 2 h 36" name="T25"/>
                <a:gd fmla="*/ 20 w 40" name="T26"/>
                <a:gd fmla="*/ 0 h 36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6" w="40">
                  <a:moveTo>
                    <a:pt x="20" y="36"/>
                  </a:moveTo>
                  <a:cubicBezTo>
                    <a:pt x="18" y="36"/>
                    <a:pt x="16" y="35"/>
                    <a:pt x="13" y="34"/>
                  </a:cubicBezTo>
                  <a:cubicBezTo>
                    <a:pt x="4" y="30"/>
                    <a:pt x="0" y="20"/>
                    <a:pt x="4" y="11"/>
                  </a:cubicBezTo>
                  <a:cubicBezTo>
                    <a:pt x="7" y="4"/>
                    <a:pt x="13" y="0"/>
                    <a:pt x="20" y="0"/>
                  </a:cubicBezTo>
                  <a:cubicBezTo>
                    <a:pt x="22" y="0"/>
                    <a:pt x="25" y="1"/>
                    <a:pt x="27" y="2"/>
                  </a:cubicBezTo>
                  <a:cubicBezTo>
                    <a:pt x="36" y="5"/>
                    <a:pt x="40" y="16"/>
                    <a:pt x="36" y="25"/>
                  </a:cubicBezTo>
                  <a:cubicBezTo>
                    <a:pt x="33" y="31"/>
                    <a:pt x="27" y="36"/>
                    <a:pt x="20" y="36"/>
                  </a:cubicBezTo>
                  <a:moveTo>
                    <a:pt x="20" y="0"/>
                  </a:moveTo>
                  <a:cubicBezTo>
                    <a:pt x="13" y="0"/>
                    <a:pt x="7" y="4"/>
                    <a:pt x="4" y="11"/>
                  </a:cubicBezTo>
                  <a:cubicBezTo>
                    <a:pt x="0" y="20"/>
                    <a:pt x="4" y="31"/>
                    <a:pt x="13" y="34"/>
                  </a:cubicBezTo>
                  <a:cubicBezTo>
                    <a:pt x="15" y="35"/>
                    <a:pt x="18" y="36"/>
                    <a:pt x="20" y="36"/>
                  </a:cubicBezTo>
                  <a:cubicBezTo>
                    <a:pt x="27" y="36"/>
                    <a:pt x="34" y="32"/>
                    <a:pt x="36" y="25"/>
                  </a:cubicBezTo>
                  <a:cubicBezTo>
                    <a:pt x="40" y="16"/>
                    <a:pt x="36" y="5"/>
                    <a:pt x="27" y="2"/>
                  </a:cubicBezTo>
                  <a:cubicBezTo>
                    <a:pt x="25" y="1"/>
                    <a:pt x="22" y="0"/>
                    <a:pt x="20" y="0"/>
                  </a:cubicBezTo>
                </a:path>
              </a:pathLst>
            </a:custGeom>
            <a:solidFill>
              <a:srgbClr val="8B8A8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36" name="Freeform 2657"/>
            <p:cNvSpPr>
              <a:spLocks noEditPoints="1"/>
            </p:cNvSpPr>
            <p:nvPr/>
          </p:nvSpPr>
          <p:spPr bwMode="auto">
            <a:xfrm>
              <a:off x="1225" y="248"/>
              <a:ext cx="87" cy="78"/>
            </a:xfrm>
            <a:custGeom>
              <a:gdLst>
                <a:gd fmla="*/ 20 w 40" name="T0"/>
                <a:gd fmla="*/ 35 h 36" name="T1"/>
                <a:gd fmla="*/ 13 w 40" name="T2"/>
                <a:gd fmla="*/ 34 h 36" name="T3"/>
                <a:gd fmla="*/ 4 w 40" name="T4"/>
                <a:gd fmla="*/ 11 h 36" name="T5"/>
                <a:gd fmla="*/ 20 w 40" name="T6"/>
                <a:gd fmla="*/ 1 h 36" name="T7"/>
                <a:gd fmla="*/ 27 w 40" name="T8"/>
                <a:gd fmla="*/ 2 h 36" name="T9"/>
                <a:gd fmla="*/ 36 w 40" name="T10"/>
                <a:gd fmla="*/ 25 h 36" name="T11"/>
                <a:gd fmla="*/ 20 w 40" name="T12"/>
                <a:gd fmla="*/ 35 h 36" name="T13"/>
                <a:gd fmla="*/ 20 w 40" name="T14"/>
                <a:gd fmla="*/ 0 h 36" name="T15"/>
                <a:gd fmla="*/ 4 w 40" name="T16"/>
                <a:gd fmla="*/ 11 h 36" name="T17"/>
                <a:gd fmla="*/ 13 w 40" name="T18"/>
                <a:gd fmla="*/ 34 h 36" name="T19"/>
                <a:gd fmla="*/ 20 w 40" name="T20"/>
                <a:gd fmla="*/ 36 h 36" name="T21"/>
                <a:gd fmla="*/ 36 w 40" name="T22"/>
                <a:gd fmla="*/ 25 h 36" name="T23"/>
                <a:gd fmla="*/ 27 w 40" name="T24"/>
                <a:gd fmla="*/ 2 h 36" name="T25"/>
                <a:gd fmla="*/ 20 w 40" name="T26"/>
                <a:gd fmla="*/ 0 h 36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6" w="40">
                  <a:moveTo>
                    <a:pt x="20" y="35"/>
                  </a:moveTo>
                  <a:cubicBezTo>
                    <a:pt x="18" y="35"/>
                    <a:pt x="16" y="35"/>
                    <a:pt x="13" y="34"/>
                  </a:cubicBezTo>
                  <a:cubicBezTo>
                    <a:pt x="5" y="30"/>
                    <a:pt x="0" y="20"/>
                    <a:pt x="4" y="11"/>
                  </a:cubicBezTo>
                  <a:cubicBezTo>
                    <a:pt x="7" y="5"/>
                    <a:pt x="13" y="1"/>
                    <a:pt x="20" y="1"/>
                  </a:cubicBezTo>
                  <a:cubicBezTo>
                    <a:pt x="22" y="1"/>
                    <a:pt x="25" y="1"/>
                    <a:pt x="27" y="2"/>
                  </a:cubicBezTo>
                  <a:cubicBezTo>
                    <a:pt x="36" y="6"/>
                    <a:pt x="40" y="16"/>
                    <a:pt x="36" y="25"/>
                  </a:cubicBezTo>
                  <a:cubicBezTo>
                    <a:pt x="33" y="31"/>
                    <a:pt x="27" y="35"/>
                    <a:pt x="20" y="35"/>
                  </a:cubicBezTo>
                  <a:moveTo>
                    <a:pt x="20" y="0"/>
                  </a:moveTo>
                  <a:cubicBezTo>
                    <a:pt x="13" y="0"/>
                    <a:pt x="7" y="4"/>
                    <a:pt x="4" y="11"/>
                  </a:cubicBezTo>
                  <a:cubicBezTo>
                    <a:pt x="0" y="20"/>
                    <a:pt x="4" y="30"/>
                    <a:pt x="13" y="34"/>
                  </a:cubicBezTo>
                  <a:cubicBezTo>
                    <a:pt x="16" y="35"/>
                    <a:pt x="18" y="36"/>
                    <a:pt x="20" y="36"/>
                  </a:cubicBezTo>
                  <a:cubicBezTo>
                    <a:pt x="27" y="36"/>
                    <a:pt x="33" y="31"/>
                    <a:pt x="36" y="25"/>
                  </a:cubicBezTo>
                  <a:cubicBezTo>
                    <a:pt x="40" y="16"/>
                    <a:pt x="36" y="5"/>
                    <a:pt x="27" y="2"/>
                  </a:cubicBezTo>
                  <a:cubicBezTo>
                    <a:pt x="25" y="1"/>
                    <a:pt x="22" y="0"/>
                    <a:pt x="20" y="0"/>
                  </a:cubicBezTo>
                </a:path>
              </a:pathLst>
            </a:custGeom>
            <a:solidFill>
              <a:srgbClr val="8E8D8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37" name="Freeform 2658"/>
            <p:cNvSpPr>
              <a:spLocks noEditPoints="1"/>
            </p:cNvSpPr>
            <p:nvPr/>
          </p:nvSpPr>
          <p:spPr bwMode="auto">
            <a:xfrm>
              <a:off x="1225" y="250"/>
              <a:ext cx="87" cy="73"/>
            </a:xfrm>
            <a:custGeom>
              <a:gdLst>
                <a:gd fmla="*/ 20 w 40" name="T0"/>
                <a:gd fmla="*/ 34 h 34" name="T1"/>
                <a:gd fmla="*/ 13 w 40" name="T2"/>
                <a:gd fmla="*/ 33 h 34" name="T3"/>
                <a:gd fmla="*/ 4 w 40" name="T4"/>
                <a:gd fmla="*/ 10 h 34" name="T5"/>
                <a:gd fmla="*/ 20 w 40" name="T6"/>
                <a:gd fmla="*/ 0 h 34" name="T7"/>
                <a:gd fmla="*/ 27 w 40" name="T8"/>
                <a:gd fmla="*/ 1 h 34" name="T9"/>
                <a:gd fmla="*/ 36 w 40" name="T10"/>
                <a:gd fmla="*/ 24 h 34" name="T11"/>
                <a:gd fmla="*/ 20 w 40" name="T12"/>
                <a:gd fmla="*/ 34 h 34" name="T13"/>
                <a:gd fmla="*/ 20 w 40" name="T14"/>
                <a:gd fmla="*/ 0 h 34" name="T15"/>
                <a:gd fmla="*/ 4 w 40" name="T16"/>
                <a:gd fmla="*/ 10 h 34" name="T17"/>
                <a:gd fmla="*/ 13 w 40" name="T18"/>
                <a:gd fmla="*/ 33 h 34" name="T19"/>
                <a:gd fmla="*/ 20 w 40" name="T20"/>
                <a:gd fmla="*/ 34 h 34" name="T21"/>
                <a:gd fmla="*/ 36 w 40" name="T22"/>
                <a:gd fmla="*/ 24 h 34" name="T23"/>
                <a:gd fmla="*/ 27 w 40" name="T24"/>
                <a:gd fmla="*/ 1 h 34" name="T25"/>
                <a:gd fmla="*/ 20 w 40" name="T26"/>
                <a:gd fmla="*/ 0 h 34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4" w="40">
                  <a:moveTo>
                    <a:pt x="20" y="34"/>
                  </a:moveTo>
                  <a:cubicBezTo>
                    <a:pt x="18" y="34"/>
                    <a:pt x="16" y="34"/>
                    <a:pt x="13" y="33"/>
                  </a:cubicBezTo>
                  <a:cubicBezTo>
                    <a:pt x="5" y="29"/>
                    <a:pt x="1" y="19"/>
                    <a:pt x="4" y="10"/>
                  </a:cubicBezTo>
                  <a:cubicBezTo>
                    <a:pt x="7" y="4"/>
                    <a:pt x="13" y="0"/>
                    <a:pt x="20" y="0"/>
                  </a:cubicBezTo>
                  <a:cubicBezTo>
                    <a:pt x="22" y="0"/>
                    <a:pt x="25" y="0"/>
                    <a:pt x="27" y="1"/>
                  </a:cubicBezTo>
                  <a:cubicBezTo>
                    <a:pt x="35" y="5"/>
                    <a:pt x="40" y="15"/>
                    <a:pt x="36" y="24"/>
                  </a:cubicBezTo>
                  <a:cubicBezTo>
                    <a:pt x="33" y="30"/>
                    <a:pt x="27" y="34"/>
                    <a:pt x="20" y="34"/>
                  </a:cubicBezTo>
                  <a:moveTo>
                    <a:pt x="20" y="0"/>
                  </a:moveTo>
                  <a:cubicBezTo>
                    <a:pt x="13" y="0"/>
                    <a:pt x="7" y="4"/>
                    <a:pt x="4" y="10"/>
                  </a:cubicBezTo>
                  <a:cubicBezTo>
                    <a:pt x="0" y="19"/>
                    <a:pt x="5" y="29"/>
                    <a:pt x="13" y="33"/>
                  </a:cubicBezTo>
                  <a:cubicBezTo>
                    <a:pt x="16" y="34"/>
                    <a:pt x="18" y="34"/>
                    <a:pt x="20" y="34"/>
                  </a:cubicBezTo>
                  <a:cubicBezTo>
                    <a:pt x="27" y="34"/>
                    <a:pt x="33" y="30"/>
                    <a:pt x="36" y="24"/>
                  </a:cubicBezTo>
                  <a:cubicBezTo>
                    <a:pt x="40" y="15"/>
                    <a:pt x="36" y="5"/>
                    <a:pt x="27" y="1"/>
                  </a:cubicBezTo>
                  <a:cubicBezTo>
                    <a:pt x="25" y="0"/>
                    <a:pt x="22" y="0"/>
                    <a:pt x="20" y="0"/>
                  </a:cubicBezTo>
                </a:path>
              </a:pathLst>
            </a:custGeom>
            <a:solidFill>
              <a:srgbClr val="93908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38" name="Freeform 2659"/>
            <p:cNvSpPr>
              <a:spLocks noEditPoints="1"/>
            </p:cNvSpPr>
            <p:nvPr/>
          </p:nvSpPr>
          <p:spPr bwMode="auto">
            <a:xfrm>
              <a:off x="1228" y="250"/>
              <a:ext cx="84" cy="73"/>
            </a:xfrm>
            <a:custGeom>
              <a:gdLst>
                <a:gd fmla="*/ 19 w 39" name="T0"/>
                <a:gd fmla="*/ 34 h 34" name="T1"/>
                <a:gd fmla="*/ 13 w 39" name="T2"/>
                <a:gd fmla="*/ 33 h 34" name="T3"/>
                <a:gd fmla="*/ 3 w 39" name="T4"/>
                <a:gd fmla="*/ 10 h 34" name="T5"/>
                <a:gd fmla="*/ 19 w 39" name="T6"/>
                <a:gd fmla="*/ 0 h 34" name="T7"/>
                <a:gd fmla="*/ 26 w 39" name="T8"/>
                <a:gd fmla="*/ 1 h 34" name="T9"/>
                <a:gd fmla="*/ 35 w 39" name="T10"/>
                <a:gd fmla="*/ 24 h 34" name="T11"/>
                <a:gd fmla="*/ 19 w 39" name="T12"/>
                <a:gd fmla="*/ 34 h 34" name="T13"/>
                <a:gd fmla="*/ 19 w 39" name="T14"/>
                <a:gd fmla="*/ 0 h 34" name="T15"/>
                <a:gd fmla="*/ 3 w 39" name="T16"/>
                <a:gd fmla="*/ 10 h 34" name="T17"/>
                <a:gd fmla="*/ 12 w 39" name="T18"/>
                <a:gd fmla="*/ 33 h 34" name="T19"/>
                <a:gd fmla="*/ 19 w 39" name="T20"/>
                <a:gd fmla="*/ 34 h 34" name="T21"/>
                <a:gd fmla="*/ 35 w 39" name="T22"/>
                <a:gd fmla="*/ 24 h 34" name="T23"/>
                <a:gd fmla="*/ 26 w 39" name="T24"/>
                <a:gd fmla="*/ 1 h 34" name="T25"/>
                <a:gd fmla="*/ 19 w 39" name="T26"/>
                <a:gd fmla="*/ 0 h 34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4" w="39">
                  <a:moveTo>
                    <a:pt x="19" y="34"/>
                  </a:moveTo>
                  <a:cubicBezTo>
                    <a:pt x="17" y="34"/>
                    <a:pt x="15" y="34"/>
                    <a:pt x="13" y="33"/>
                  </a:cubicBezTo>
                  <a:cubicBezTo>
                    <a:pt x="4" y="29"/>
                    <a:pt x="0" y="19"/>
                    <a:pt x="3" y="10"/>
                  </a:cubicBezTo>
                  <a:cubicBezTo>
                    <a:pt x="6" y="4"/>
                    <a:pt x="12" y="0"/>
                    <a:pt x="19" y="0"/>
                  </a:cubicBezTo>
                  <a:cubicBezTo>
                    <a:pt x="21" y="0"/>
                    <a:pt x="23" y="0"/>
                    <a:pt x="26" y="1"/>
                  </a:cubicBezTo>
                  <a:cubicBezTo>
                    <a:pt x="34" y="5"/>
                    <a:pt x="38" y="15"/>
                    <a:pt x="35" y="24"/>
                  </a:cubicBezTo>
                  <a:cubicBezTo>
                    <a:pt x="32" y="30"/>
                    <a:pt x="26" y="34"/>
                    <a:pt x="19" y="34"/>
                  </a:cubicBezTo>
                  <a:moveTo>
                    <a:pt x="19" y="0"/>
                  </a:moveTo>
                  <a:cubicBezTo>
                    <a:pt x="12" y="0"/>
                    <a:pt x="6" y="4"/>
                    <a:pt x="3" y="10"/>
                  </a:cubicBezTo>
                  <a:cubicBezTo>
                    <a:pt x="0" y="19"/>
                    <a:pt x="4" y="29"/>
                    <a:pt x="12" y="33"/>
                  </a:cubicBezTo>
                  <a:cubicBezTo>
                    <a:pt x="15" y="34"/>
                    <a:pt x="17" y="34"/>
                    <a:pt x="19" y="34"/>
                  </a:cubicBezTo>
                  <a:cubicBezTo>
                    <a:pt x="26" y="34"/>
                    <a:pt x="32" y="30"/>
                    <a:pt x="35" y="24"/>
                  </a:cubicBezTo>
                  <a:cubicBezTo>
                    <a:pt x="39" y="15"/>
                    <a:pt x="34" y="5"/>
                    <a:pt x="26" y="1"/>
                  </a:cubicBezTo>
                  <a:cubicBezTo>
                    <a:pt x="24" y="0"/>
                    <a:pt x="21" y="0"/>
                    <a:pt x="19" y="0"/>
                  </a:cubicBezTo>
                </a:path>
              </a:pathLst>
            </a:custGeom>
            <a:solidFill>
              <a:srgbClr val="96949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39" name="Freeform 2660"/>
            <p:cNvSpPr>
              <a:spLocks noEditPoints="1"/>
            </p:cNvSpPr>
            <p:nvPr/>
          </p:nvSpPr>
          <p:spPr bwMode="auto">
            <a:xfrm>
              <a:off x="1228" y="250"/>
              <a:ext cx="82" cy="73"/>
            </a:xfrm>
            <a:custGeom>
              <a:gdLst>
                <a:gd fmla="*/ 19 w 38" name="T0"/>
                <a:gd fmla="*/ 34 h 34" name="T1"/>
                <a:gd fmla="*/ 13 w 38" name="T2"/>
                <a:gd fmla="*/ 33 h 34" name="T3"/>
                <a:gd fmla="*/ 4 w 38" name="T4"/>
                <a:gd fmla="*/ 11 h 34" name="T5"/>
                <a:gd fmla="*/ 19 w 38" name="T6"/>
                <a:gd fmla="*/ 0 h 34" name="T7"/>
                <a:gd fmla="*/ 26 w 38" name="T8"/>
                <a:gd fmla="*/ 1 h 34" name="T9"/>
                <a:gd fmla="*/ 35 w 38" name="T10"/>
                <a:gd fmla="*/ 23 h 34" name="T11"/>
                <a:gd fmla="*/ 19 w 38" name="T12"/>
                <a:gd fmla="*/ 34 h 34" name="T13"/>
                <a:gd fmla="*/ 19 w 38" name="T14"/>
                <a:gd fmla="*/ 0 h 34" name="T15"/>
                <a:gd fmla="*/ 3 w 38" name="T16"/>
                <a:gd fmla="*/ 10 h 34" name="T17"/>
                <a:gd fmla="*/ 13 w 38" name="T18"/>
                <a:gd fmla="*/ 33 h 34" name="T19"/>
                <a:gd fmla="*/ 19 w 38" name="T20"/>
                <a:gd fmla="*/ 34 h 34" name="T21"/>
                <a:gd fmla="*/ 35 w 38" name="T22"/>
                <a:gd fmla="*/ 24 h 34" name="T23"/>
                <a:gd fmla="*/ 26 w 38" name="T24"/>
                <a:gd fmla="*/ 1 h 34" name="T25"/>
                <a:gd fmla="*/ 19 w 38" name="T26"/>
                <a:gd fmla="*/ 0 h 34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4" w="38">
                  <a:moveTo>
                    <a:pt x="19" y="34"/>
                  </a:moveTo>
                  <a:cubicBezTo>
                    <a:pt x="17" y="34"/>
                    <a:pt x="15" y="33"/>
                    <a:pt x="13" y="33"/>
                  </a:cubicBezTo>
                  <a:cubicBezTo>
                    <a:pt x="4" y="29"/>
                    <a:pt x="0" y="19"/>
                    <a:pt x="4" y="11"/>
                  </a:cubicBezTo>
                  <a:cubicBezTo>
                    <a:pt x="6" y="4"/>
                    <a:pt x="12" y="0"/>
                    <a:pt x="19" y="0"/>
                  </a:cubicBezTo>
                  <a:cubicBezTo>
                    <a:pt x="21" y="0"/>
                    <a:pt x="23" y="1"/>
                    <a:pt x="26" y="1"/>
                  </a:cubicBezTo>
                  <a:cubicBezTo>
                    <a:pt x="34" y="5"/>
                    <a:pt x="38" y="15"/>
                    <a:pt x="35" y="23"/>
                  </a:cubicBezTo>
                  <a:cubicBezTo>
                    <a:pt x="32" y="30"/>
                    <a:pt x="26" y="34"/>
                    <a:pt x="19" y="34"/>
                  </a:cubicBezTo>
                  <a:moveTo>
                    <a:pt x="19" y="0"/>
                  </a:moveTo>
                  <a:cubicBezTo>
                    <a:pt x="12" y="0"/>
                    <a:pt x="6" y="4"/>
                    <a:pt x="3" y="10"/>
                  </a:cubicBezTo>
                  <a:cubicBezTo>
                    <a:pt x="0" y="19"/>
                    <a:pt x="4" y="29"/>
                    <a:pt x="13" y="33"/>
                  </a:cubicBezTo>
                  <a:cubicBezTo>
                    <a:pt x="15" y="34"/>
                    <a:pt x="17" y="34"/>
                    <a:pt x="19" y="34"/>
                  </a:cubicBezTo>
                  <a:cubicBezTo>
                    <a:pt x="26" y="34"/>
                    <a:pt x="32" y="30"/>
                    <a:pt x="35" y="24"/>
                  </a:cubicBezTo>
                  <a:cubicBezTo>
                    <a:pt x="38" y="15"/>
                    <a:pt x="34" y="5"/>
                    <a:pt x="26" y="1"/>
                  </a:cubicBezTo>
                  <a:cubicBezTo>
                    <a:pt x="23" y="0"/>
                    <a:pt x="21" y="0"/>
                    <a:pt x="19" y="0"/>
                  </a:cubicBezTo>
                </a:path>
              </a:pathLst>
            </a:custGeom>
            <a:solidFill>
              <a:srgbClr val="9A969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40" name="Freeform 2661"/>
            <p:cNvSpPr>
              <a:spLocks noEditPoints="1"/>
            </p:cNvSpPr>
            <p:nvPr/>
          </p:nvSpPr>
          <p:spPr bwMode="auto">
            <a:xfrm>
              <a:off x="1228" y="250"/>
              <a:ext cx="82" cy="73"/>
            </a:xfrm>
            <a:custGeom>
              <a:gdLst>
                <a:gd fmla="*/ 19 w 38" name="T0"/>
                <a:gd fmla="*/ 34 h 34" name="T1"/>
                <a:gd fmla="*/ 13 w 38" name="T2"/>
                <a:gd fmla="*/ 32 h 34" name="T3"/>
                <a:gd fmla="*/ 4 w 38" name="T4"/>
                <a:gd fmla="*/ 11 h 34" name="T5"/>
                <a:gd fmla="*/ 19 w 38" name="T6"/>
                <a:gd fmla="*/ 0 h 34" name="T7"/>
                <a:gd fmla="*/ 25 w 38" name="T8"/>
                <a:gd fmla="*/ 2 h 34" name="T9"/>
                <a:gd fmla="*/ 34 w 38" name="T10"/>
                <a:gd fmla="*/ 23 h 34" name="T11"/>
                <a:gd fmla="*/ 19 w 38" name="T12"/>
                <a:gd fmla="*/ 34 h 34" name="T13"/>
                <a:gd fmla="*/ 19 w 38" name="T14"/>
                <a:gd fmla="*/ 0 h 34" name="T15"/>
                <a:gd fmla="*/ 4 w 38" name="T16"/>
                <a:gd fmla="*/ 11 h 34" name="T17"/>
                <a:gd fmla="*/ 13 w 38" name="T18"/>
                <a:gd fmla="*/ 33 h 34" name="T19"/>
                <a:gd fmla="*/ 19 w 38" name="T20"/>
                <a:gd fmla="*/ 34 h 34" name="T21"/>
                <a:gd fmla="*/ 35 w 38" name="T22"/>
                <a:gd fmla="*/ 23 h 34" name="T23"/>
                <a:gd fmla="*/ 26 w 38" name="T24"/>
                <a:gd fmla="*/ 1 h 34" name="T25"/>
                <a:gd fmla="*/ 19 w 38" name="T26"/>
                <a:gd fmla="*/ 0 h 34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4" w="38">
                  <a:moveTo>
                    <a:pt x="19" y="34"/>
                  </a:moveTo>
                  <a:cubicBezTo>
                    <a:pt x="17" y="34"/>
                    <a:pt x="15" y="33"/>
                    <a:pt x="13" y="32"/>
                  </a:cubicBezTo>
                  <a:cubicBezTo>
                    <a:pt x="4" y="29"/>
                    <a:pt x="0" y="19"/>
                    <a:pt x="4" y="11"/>
                  </a:cubicBezTo>
                  <a:cubicBezTo>
                    <a:pt x="6" y="4"/>
                    <a:pt x="13" y="0"/>
                    <a:pt x="19" y="0"/>
                  </a:cubicBezTo>
                  <a:cubicBezTo>
                    <a:pt x="21" y="0"/>
                    <a:pt x="23" y="1"/>
                    <a:pt x="25" y="2"/>
                  </a:cubicBezTo>
                  <a:cubicBezTo>
                    <a:pt x="34" y="5"/>
                    <a:pt x="38" y="15"/>
                    <a:pt x="34" y="23"/>
                  </a:cubicBezTo>
                  <a:cubicBezTo>
                    <a:pt x="32" y="30"/>
                    <a:pt x="26" y="34"/>
                    <a:pt x="19" y="34"/>
                  </a:cubicBezTo>
                  <a:moveTo>
                    <a:pt x="19" y="0"/>
                  </a:moveTo>
                  <a:cubicBezTo>
                    <a:pt x="12" y="0"/>
                    <a:pt x="6" y="4"/>
                    <a:pt x="4" y="11"/>
                  </a:cubicBezTo>
                  <a:cubicBezTo>
                    <a:pt x="0" y="19"/>
                    <a:pt x="4" y="29"/>
                    <a:pt x="13" y="33"/>
                  </a:cubicBezTo>
                  <a:cubicBezTo>
                    <a:pt x="15" y="33"/>
                    <a:pt x="17" y="34"/>
                    <a:pt x="19" y="34"/>
                  </a:cubicBezTo>
                  <a:cubicBezTo>
                    <a:pt x="26" y="34"/>
                    <a:pt x="32" y="30"/>
                    <a:pt x="35" y="23"/>
                  </a:cubicBezTo>
                  <a:cubicBezTo>
                    <a:pt x="38" y="15"/>
                    <a:pt x="34" y="5"/>
                    <a:pt x="26" y="1"/>
                  </a:cubicBezTo>
                  <a:cubicBezTo>
                    <a:pt x="23" y="1"/>
                    <a:pt x="21" y="0"/>
                    <a:pt x="19" y="0"/>
                  </a:cubicBezTo>
                </a:path>
              </a:pathLst>
            </a:custGeom>
            <a:solidFill>
              <a:srgbClr val="9F9A9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41" name="Freeform 2662"/>
            <p:cNvSpPr>
              <a:spLocks noEditPoints="1"/>
            </p:cNvSpPr>
            <p:nvPr/>
          </p:nvSpPr>
          <p:spPr bwMode="auto">
            <a:xfrm>
              <a:off x="1228" y="250"/>
              <a:ext cx="82" cy="73"/>
            </a:xfrm>
            <a:custGeom>
              <a:gdLst>
                <a:gd fmla="*/ 19 w 38" name="T0"/>
                <a:gd fmla="*/ 33 h 34" name="T1"/>
                <a:gd fmla="*/ 13 w 38" name="T2"/>
                <a:gd fmla="*/ 32 h 34" name="T3"/>
                <a:gd fmla="*/ 4 w 38" name="T4"/>
                <a:gd fmla="*/ 11 h 34" name="T5"/>
                <a:gd fmla="*/ 19 w 38" name="T6"/>
                <a:gd fmla="*/ 0 h 34" name="T7"/>
                <a:gd fmla="*/ 25 w 38" name="T8"/>
                <a:gd fmla="*/ 2 h 34" name="T9"/>
                <a:gd fmla="*/ 34 w 38" name="T10"/>
                <a:gd fmla="*/ 23 h 34" name="T11"/>
                <a:gd fmla="*/ 19 w 38" name="T12"/>
                <a:gd fmla="*/ 33 h 34" name="T13"/>
                <a:gd fmla="*/ 19 w 38" name="T14"/>
                <a:gd fmla="*/ 0 h 34" name="T15"/>
                <a:gd fmla="*/ 4 w 38" name="T16"/>
                <a:gd fmla="*/ 11 h 34" name="T17"/>
                <a:gd fmla="*/ 13 w 38" name="T18"/>
                <a:gd fmla="*/ 32 h 34" name="T19"/>
                <a:gd fmla="*/ 19 w 38" name="T20"/>
                <a:gd fmla="*/ 34 h 34" name="T21"/>
                <a:gd fmla="*/ 34 w 38" name="T22"/>
                <a:gd fmla="*/ 23 h 34" name="T23"/>
                <a:gd fmla="*/ 25 w 38" name="T24"/>
                <a:gd fmla="*/ 2 h 34" name="T25"/>
                <a:gd fmla="*/ 19 w 38" name="T26"/>
                <a:gd fmla="*/ 0 h 34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4" w="38">
                  <a:moveTo>
                    <a:pt x="19" y="33"/>
                  </a:moveTo>
                  <a:cubicBezTo>
                    <a:pt x="17" y="33"/>
                    <a:pt x="15" y="33"/>
                    <a:pt x="13" y="32"/>
                  </a:cubicBezTo>
                  <a:cubicBezTo>
                    <a:pt x="4" y="29"/>
                    <a:pt x="0" y="19"/>
                    <a:pt x="4" y="11"/>
                  </a:cubicBezTo>
                  <a:cubicBezTo>
                    <a:pt x="6" y="4"/>
                    <a:pt x="13" y="0"/>
                    <a:pt x="19" y="0"/>
                  </a:cubicBezTo>
                  <a:cubicBezTo>
                    <a:pt x="21" y="0"/>
                    <a:pt x="23" y="1"/>
                    <a:pt x="25" y="2"/>
                  </a:cubicBezTo>
                  <a:cubicBezTo>
                    <a:pt x="34" y="5"/>
                    <a:pt x="38" y="15"/>
                    <a:pt x="34" y="23"/>
                  </a:cubicBezTo>
                  <a:cubicBezTo>
                    <a:pt x="32" y="30"/>
                    <a:pt x="26" y="33"/>
                    <a:pt x="19" y="33"/>
                  </a:cubicBezTo>
                  <a:moveTo>
                    <a:pt x="19" y="0"/>
                  </a:moveTo>
                  <a:cubicBezTo>
                    <a:pt x="13" y="0"/>
                    <a:pt x="6" y="4"/>
                    <a:pt x="4" y="11"/>
                  </a:cubicBezTo>
                  <a:cubicBezTo>
                    <a:pt x="0" y="19"/>
                    <a:pt x="4" y="29"/>
                    <a:pt x="13" y="32"/>
                  </a:cubicBezTo>
                  <a:cubicBezTo>
                    <a:pt x="15" y="33"/>
                    <a:pt x="17" y="34"/>
                    <a:pt x="19" y="34"/>
                  </a:cubicBezTo>
                  <a:cubicBezTo>
                    <a:pt x="26" y="34"/>
                    <a:pt x="32" y="30"/>
                    <a:pt x="34" y="23"/>
                  </a:cubicBezTo>
                  <a:cubicBezTo>
                    <a:pt x="38" y="15"/>
                    <a:pt x="34" y="5"/>
                    <a:pt x="25" y="2"/>
                  </a:cubicBezTo>
                  <a:cubicBezTo>
                    <a:pt x="23" y="1"/>
                    <a:pt x="21" y="0"/>
                    <a:pt x="19" y="0"/>
                  </a:cubicBezTo>
                </a:path>
              </a:pathLst>
            </a:custGeom>
            <a:solidFill>
              <a:srgbClr val="A29D9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42" name="Freeform 2663"/>
            <p:cNvSpPr/>
            <p:nvPr/>
          </p:nvSpPr>
          <p:spPr bwMode="auto">
            <a:xfrm>
              <a:off x="1228" y="250"/>
              <a:ext cx="82" cy="71"/>
            </a:xfrm>
            <a:custGeom>
              <a:gdLst>
                <a:gd fmla="*/ 19 w 38" name="T0"/>
                <a:gd fmla="*/ 0 h 33" name="T1"/>
                <a:gd fmla="*/ 4 w 38" name="T2"/>
                <a:gd fmla="*/ 11 h 33" name="T3"/>
                <a:gd fmla="*/ 13 w 38" name="T4"/>
                <a:gd fmla="*/ 32 h 33" name="T5"/>
                <a:gd fmla="*/ 19 w 38" name="T6"/>
                <a:gd fmla="*/ 33 h 33" name="T7"/>
                <a:gd fmla="*/ 34 w 38" name="T8"/>
                <a:gd fmla="*/ 23 h 33" name="T9"/>
                <a:gd fmla="*/ 25 w 38" name="T10"/>
                <a:gd fmla="*/ 2 h 33" name="T11"/>
                <a:gd fmla="*/ 19 w 38" name="T12"/>
                <a:gd fmla="*/ 0 h 33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33" w="38">
                  <a:moveTo>
                    <a:pt x="19" y="0"/>
                  </a:moveTo>
                  <a:cubicBezTo>
                    <a:pt x="13" y="0"/>
                    <a:pt x="6" y="4"/>
                    <a:pt x="4" y="11"/>
                  </a:cubicBezTo>
                  <a:cubicBezTo>
                    <a:pt x="0" y="19"/>
                    <a:pt x="4" y="29"/>
                    <a:pt x="13" y="32"/>
                  </a:cubicBezTo>
                  <a:cubicBezTo>
                    <a:pt x="15" y="33"/>
                    <a:pt x="17" y="33"/>
                    <a:pt x="19" y="33"/>
                  </a:cubicBezTo>
                  <a:cubicBezTo>
                    <a:pt x="26" y="33"/>
                    <a:pt x="32" y="30"/>
                    <a:pt x="34" y="23"/>
                  </a:cubicBezTo>
                  <a:cubicBezTo>
                    <a:pt x="38" y="15"/>
                    <a:pt x="34" y="5"/>
                    <a:pt x="25" y="2"/>
                  </a:cubicBezTo>
                  <a:cubicBezTo>
                    <a:pt x="23" y="1"/>
                    <a:pt x="21" y="0"/>
                    <a:pt x="19" y="0"/>
                  </a:cubicBezTo>
                </a:path>
              </a:pathLst>
            </a:custGeom>
            <a:solidFill>
              <a:srgbClr val="A79F9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43" name="Freeform 2664"/>
            <p:cNvSpPr>
              <a:spLocks noEditPoints="1"/>
            </p:cNvSpPr>
            <p:nvPr/>
          </p:nvSpPr>
          <p:spPr bwMode="auto">
            <a:xfrm>
              <a:off x="841" y="1151"/>
              <a:ext cx="100" cy="86"/>
            </a:xfrm>
            <a:custGeom>
              <a:gdLst>
                <a:gd fmla="*/ 23 w 46" name="T0"/>
                <a:gd fmla="*/ 40 h 40" name="T1"/>
                <a:gd fmla="*/ 16 w 46" name="T2"/>
                <a:gd fmla="*/ 39 h 40" name="T3"/>
                <a:gd fmla="*/ 5 w 46" name="T4"/>
                <a:gd fmla="*/ 12 h 40" name="T5"/>
                <a:gd fmla="*/ 23 w 46" name="T6"/>
                <a:gd fmla="*/ 0 h 40" name="T7"/>
                <a:gd fmla="*/ 31 w 46" name="T8"/>
                <a:gd fmla="*/ 2 h 40" name="T9"/>
                <a:gd fmla="*/ 42 w 46" name="T10"/>
                <a:gd fmla="*/ 28 h 40" name="T11"/>
                <a:gd fmla="*/ 23 w 46" name="T12"/>
                <a:gd fmla="*/ 40 h 40" name="T13"/>
                <a:gd fmla="*/ 23 w 46" name="T14"/>
                <a:gd fmla="*/ 0 h 40" name="T15"/>
                <a:gd fmla="*/ 5 w 46" name="T16"/>
                <a:gd fmla="*/ 12 h 40" name="T17"/>
                <a:gd fmla="*/ 15 w 46" name="T18"/>
                <a:gd fmla="*/ 39 h 40" name="T19"/>
                <a:gd fmla="*/ 23 w 46" name="T20"/>
                <a:gd fmla="*/ 40 h 40" name="T21"/>
                <a:gd fmla="*/ 42 w 46" name="T22"/>
                <a:gd fmla="*/ 28 h 40" name="T23"/>
                <a:gd fmla="*/ 31 w 46" name="T24"/>
                <a:gd fmla="*/ 1 h 40" name="T25"/>
                <a:gd fmla="*/ 23 w 46" name="T26"/>
                <a:gd fmla="*/ 0 h 40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40" w="46">
                  <a:moveTo>
                    <a:pt x="23" y="40"/>
                  </a:moveTo>
                  <a:cubicBezTo>
                    <a:pt x="21" y="40"/>
                    <a:pt x="18" y="40"/>
                    <a:pt x="16" y="39"/>
                  </a:cubicBezTo>
                  <a:cubicBezTo>
                    <a:pt x="5" y="34"/>
                    <a:pt x="0" y="23"/>
                    <a:pt x="5" y="12"/>
                  </a:cubicBezTo>
                  <a:cubicBezTo>
                    <a:pt x="8" y="5"/>
                    <a:pt x="15" y="0"/>
                    <a:pt x="23" y="0"/>
                  </a:cubicBezTo>
                  <a:cubicBezTo>
                    <a:pt x="26" y="0"/>
                    <a:pt x="28" y="0"/>
                    <a:pt x="31" y="2"/>
                  </a:cubicBezTo>
                  <a:cubicBezTo>
                    <a:pt x="41" y="6"/>
                    <a:pt x="46" y="17"/>
                    <a:pt x="42" y="28"/>
                  </a:cubicBezTo>
                  <a:cubicBezTo>
                    <a:pt x="39" y="35"/>
                    <a:pt x="31" y="40"/>
                    <a:pt x="23" y="40"/>
                  </a:cubicBezTo>
                  <a:moveTo>
                    <a:pt x="23" y="0"/>
                  </a:moveTo>
                  <a:cubicBezTo>
                    <a:pt x="15" y="0"/>
                    <a:pt x="8" y="4"/>
                    <a:pt x="5" y="12"/>
                  </a:cubicBezTo>
                  <a:cubicBezTo>
                    <a:pt x="0" y="23"/>
                    <a:pt x="5" y="34"/>
                    <a:pt x="15" y="39"/>
                  </a:cubicBezTo>
                  <a:cubicBezTo>
                    <a:pt x="18" y="40"/>
                    <a:pt x="21" y="40"/>
                    <a:pt x="23" y="40"/>
                  </a:cubicBezTo>
                  <a:cubicBezTo>
                    <a:pt x="31" y="40"/>
                    <a:pt x="39" y="36"/>
                    <a:pt x="42" y="28"/>
                  </a:cubicBezTo>
                  <a:cubicBezTo>
                    <a:pt x="46" y="17"/>
                    <a:pt x="41" y="6"/>
                    <a:pt x="31" y="1"/>
                  </a:cubicBezTo>
                  <a:cubicBezTo>
                    <a:pt x="28" y="0"/>
                    <a:pt x="26" y="0"/>
                    <a:pt x="23" y="0"/>
                  </a:cubicBezTo>
                </a:path>
              </a:pathLst>
            </a:custGeom>
            <a:solidFill>
              <a:srgbClr val="535D6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44" name="Freeform 2665"/>
            <p:cNvSpPr>
              <a:spLocks noEditPoints="1"/>
            </p:cNvSpPr>
            <p:nvPr/>
          </p:nvSpPr>
          <p:spPr bwMode="auto">
            <a:xfrm>
              <a:off x="841" y="1151"/>
              <a:ext cx="100" cy="86"/>
            </a:xfrm>
            <a:custGeom>
              <a:gdLst>
                <a:gd fmla="*/ 23 w 46" name="T0"/>
                <a:gd fmla="*/ 40 h 40" name="T1"/>
                <a:gd fmla="*/ 16 w 46" name="T2"/>
                <a:gd fmla="*/ 38 h 40" name="T3"/>
                <a:gd fmla="*/ 5 w 46" name="T4"/>
                <a:gd fmla="*/ 12 h 40" name="T5"/>
                <a:gd fmla="*/ 23 w 46" name="T6"/>
                <a:gd fmla="*/ 0 h 40" name="T7"/>
                <a:gd fmla="*/ 31 w 46" name="T8"/>
                <a:gd fmla="*/ 2 h 40" name="T9"/>
                <a:gd fmla="*/ 42 w 46" name="T10"/>
                <a:gd fmla="*/ 28 h 40" name="T11"/>
                <a:gd fmla="*/ 23 w 46" name="T12"/>
                <a:gd fmla="*/ 40 h 40" name="T13"/>
                <a:gd fmla="*/ 23 w 46" name="T14"/>
                <a:gd fmla="*/ 0 h 40" name="T15"/>
                <a:gd fmla="*/ 5 w 46" name="T16"/>
                <a:gd fmla="*/ 12 h 40" name="T17"/>
                <a:gd fmla="*/ 16 w 46" name="T18"/>
                <a:gd fmla="*/ 39 h 40" name="T19"/>
                <a:gd fmla="*/ 23 w 46" name="T20"/>
                <a:gd fmla="*/ 40 h 40" name="T21"/>
                <a:gd fmla="*/ 42 w 46" name="T22"/>
                <a:gd fmla="*/ 28 h 40" name="T23"/>
                <a:gd fmla="*/ 31 w 46" name="T24"/>
                <a:gd fmla="*/ 2 h 40" name="T25"/>
                <a:gd fmla="*/ 23 w 46" name="T26"/>
                <a:gd fmla="*/ 0 h 40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40" w="46">
                  <a:moveTo>
                    <a:pt x="23" y="40"/>
                  </a:moveTo>
                  <a:cubicBezTo>
                    <a:pt x="21" y="40"/>
                    <a:pt x="18" y="39"/>
                    <a:pt x="16" y="38"/>
                  </a:cubicBezTo>
                  <a:cubicBezTo>
                    <a:pt x="5" y="34"/>
                    <a:pt x="1" y="23"/>
                    <a:pt x="5" y="12"/>
                  </a:cubicBezTo>
                  <a:cubicBezTo>
                    <a:pt x="8" y="5"/>
                    <a:pt x="15" y="0"/>
                    <a:pt x="23" y="0"/>
                  </a:cubicBezTo>
                  <a:cubicBezTo>
                    <a:pt x="26" y="0"/>
                    <a:pt x="28" y="1"/>
                    <a:pt x="31" y="2"/>
                  </a:cubicBezTo>
                  <a:cubicBezTo>
                    <a:pt x="41" y="6"/>
                    <a:pt x="46" y="18"/>
                    <a:pt x="42" y="28"/>
                  </a:cubicBezTo>
                  <a:cubicBezTo>
                    <a:pt x="38" y="35"/>
                    <a:pt x="31" y="40"/>
                    <a:pt x="23" y="40"/>
                  </a:cubicBezTo>
                  <a:moveTo>
                    <a:pt x="23" y="0"/>
                  </a:moveTo>
                  <a:cubicBezTo>
                    <a:pt x="15" y="0"/>
                    <a:pt x="8" y="5"/>
                    <a:pt x="5" y="12"/>
                  </a:cubicBezTo>
                  <a:cubicBezTo>
                    <a:pt x="0" y="23"/>
                    <a:pt x="5" y="34"/>
                    <a:pt x="16" y="39"/>
                  </a:cubicBezTo>
                  <a:cubicBezTo>
                    <a:pt x="18" y="40"/>
                    <a:pt x="21" y="40"/>
                    <a:pt x="23" y="40"/>
                  </a:cubicBezTo>
                  <a:cubicBezTo>
                    <a:pt x="31" y="40"/>
                    <a:pt x="39" y="35"/>
                    <a:pt x="42" y="28"/>
                  </a:cubicBezTo>
                  <a:cubicBezTo>
                    <a:pt x="46" y="17"/>
                    <a:pt x="41" y="6"/>
                    <a:pt x="31" y="2"/>
                  </a:cubicBezTo>
                  <a:cubicBezTo>
                    <a:pt x="28" y="0"/>
                    <a:pt x="26" y="0"/>
                    <a:pt x="23" y="0"/>
                  </a:cubicBezTo>
                </a:path>
              </a:pathLst>
            </a:custGeom>
            <a:solidFill>
              <a:srgbClr val="57617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45" name="Freeform 2666"/>
            <p:cNvSpPr>
              <a:spLocks noEditPoints="1"/>
            </p:cNvSpPr>
            <p:nvPr/>
          </p:nvSpPr>
          <p:spPr bwMode="auto">
            <a:xfrm>
              <a:off x="844" y="1151"/>
              <a:ext cx="97" cy="86"/>
            </a:xfrm>
            <a:custGeom>
              <a:gdLst>
                <a:gd fmla="*/ 22 w 45" name="T0"/>
                <a:gd fmla="*/ 40 h 40" name="T1"/>
                <a:gd fmla="*/ 15 w 45" name="T2"/>
                <a:gd fmla="*/ 38 h 40" name="T3"/>
                <a:gd fmla="*/ 4 w 45" name="T4"/>
                <a:gd fmla="*/ 12 h 40" name="T5"/>
                <a:gd fmla="*/ 22 w 45" name="T6"/>
                <a:gd fmla="*/ 0 h 40" name="T7"/>
                <a:gd fmla="*/ 30 w 45" name="T8"/>
                <a:gd fmla="*/ 2 h 40" name="T9"/>
                <a:gd fmla="*/ 40 w 45" name="T10"/>
                <a:gd fmla="*/ 28 h 40" name="T11"/>
                <a:gd fmla="*/ 22 w 45" name="T12"/>
                <a:gd fmla="*/ 40 h 40" name="T13"/>
                <a:gd fmla="*/ 22 w 45" name="T14"/>
                <a:gd fmla="*/ 0 h 40" name="T15"/>
                <a:gd fmla="*/ 4 w 45" name="T16"/>
                <a:gd fmla="*/ 12 h 40" name="T17"/>
                <a:gd fmla="*/ 15 w 45" name="T18"/>
                <a:gd fmla="*/ 38 h 40" name="T19"/>
                <a:gd fmla="*/ 22 w 45" name="T20"/>
                <a:gd fmla="*/ 40 h 40" name="T21"/>
                <a:gd fmla="*/ 41 w 45" name="T22"/>
                <a:gd fmla="*/ 28 h 40" name="T23"/>
                <a:gd fmla="*/ 30 w 45" name="T24"/>
                <a:gd fmla="*/ 2 h 40" name="T25"/>
                <a:gd fmla="*/ 22 w 45" name="T26"/>
                <a:gd fmla="*/ 0 h 40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40" w="45">
                  <a:moveTo>
                    <a:pt x="22" y="40"/>
                  </a:moveTo>
                  <a:cubicBezTo>
                    <a:pt x="20" y="40"/>
                    <a:pt x="17" y="39"/>
                    <a:pt x="15" y="38"/>
                  </a:cubicBezTo>
                  <a:cubicBezTo>
                    <a:pt x="5" y="34"/>
                    <a:pt x="0" y="23"/>
                    <a:pt x="4" y="12"/>
                  </a:cubicBezTo>
                  <a:cubicBezTo>
                    <a:pt x="7" y="5"/>
                    <a:pt x="15" y="0"/>
                    <a:pt x="22" y="0"/>
                  </a:cubicBezTo>
                  <a:cubicBezTo>
                    <a:pt x="25" y="0"/>
                    <a:pt x="27" y="1"/>
                    <a:pt x="30" y="2"/>
                  </a:cubicBezTo>
                  <a:cubicBezTo>
                    <a:pt x="40" y="6"/>
                    <a:pt x="45" y="18"/>
                    <a:pt x="40" y="28"/>
                  </a:cubicBezTo>
                  <a:cubicBezTo>
                    <a:pt x="37" y="35"/>
                    <a:pt x="30" y="40"/>
                    <a:pt x="22" y="40"/>
                  </a:cubicBezTo>
                  <a:moveTo>
                    <a:pt x="22" y="0"/>
                  </a:moveTo>
                  <a:cubicBezTo>
                    <a:pt x="14" y="0"/>
                    <a:pt x="7" y="5"/>
                    <a:pt x="4" y="12"/>
                  </a:cubicBezTo>
                  <a:cubicBezTo>
                    <a:pt x="0" y="23"/>
                    <a:pt x="4" y="34"/>
                    <a:pt x="15" y="38"/>
                  </a:cubicBezTo>
                  <a:cubicBezTo>
                    <a:pt x="17" y="39"/>
                    <a:pt x="20" y="40"/>
                    <a:pt x="22" y="40"/>
                  </a:cubicBezTo>
                  <a:cubicBezTo>
                    <a:pt x="30" y="40"/>
                    <a:pt x="37" y="35"/>
                    <a:pt x="41" y="28"/>
                  </a:cubicBezTo>
                  <a:cubicBezTo>
                    <a:pt x="45" y="18"/>
                    <a:pt x="40" y="6"/>
                    <a:pt x="30" y="2"/>
                  </a:cubicBezTo>
                  <a:cubicBezTo>
                    <a:pt x="27" y="1"/>
                    <a:pt x="25" y="0"/>
                    <a:pt x="22" y="0"/>
                  </a:cubicBezTo>
                </a:path>
              </a:pathLst>
            </a:custGeom>
            <a:solidFill>
              <a:srgbClr val="5A647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46" name="Freeform 2667"/>
            <p:cNvSpPr>
              <a:spLocks noEditPoints="1"/>
            </p:cNvSpPr>
            <p:nvPr/>
          </p:nvSpPr>
          <p:spPr bwMode="auto">
            <a:xfrm>
              <a:off x="844" y="1151"/>
              <a:ext cx="97" cy="86"/>
            </a:xfrm>
            <a:custGeom>
              <a:gdLst>
                <a:gd fmla="*/ 22 w 45" name="T0"/>
                <a:gd fmla="*/ 40 h 40" name="T1"/>
                <a:gd fmla="*/ 15 w 45" name="T2"/>
                <a:gd fmla="*/ 38 h 40" name="T3"/>
                <a:gd fmla="*/ 4 w 45" name="T4"/>
                <a:gd fmla="*/ 13 h 40" name="T5"/>
                <a:gd fmla="*/ 22 w 45" name="T6"/>
                <a:gd fmla="*/ 0 h 40" name="T7"/>
                <a:gd fmla="*/ 30 w 45" name="T8"/>
                <a:gd fmla="*/ 2 h 40" name="T9"/>
                <a:gd fmla="*/ 40 w 45" name="T10"/>
                <a:gd fmla="*/ 28 h 40" name="T11"/>
                <a:gd fmla="*/ 22 w 45" name="T12"/>
                <a:gd fmla="*/ 40 h 40" name="T13"/>
                <a:gd fmla="*/ 22 w 45" name="T14"/>
                <a:gd fmla="*/ 0 h 40" name="T15"/>
                <a:gd fmla="*/ 4 w 45" name="T16"/>
                <a:gd fmla="*/ 12 h 40" name="T17"/>
                <a:gd fmla="*/ 15 w 45" name="T18"/>
                <a:gd fmla="*/ 38 h 40" name="T19"/>
                <a:gd fmla="*/ 22 w 45" name="T20"/>
                <a:gd fmla="*/ 40 h 40" name="T21"/>
                <a:gd fmla="*/ 40 w 45" name="T22"/>
                <a:gd fmla="*/ 28 h 40" name="T23"/>
                <a:gd fmla="*/ 30 w 45" name="T24"/>
                <a:gd fmla="*/ 2 h 40" name="T25"/>
                <a:gd fmla="*/ 22 w 45" name="T26"/>
                <a:gd fmla="*/ 0 h 40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40" w="45">
                  <a:moveTo>
                    <a:pt x="22" y="40"/>
                  </a:moveTo>
                  <a:cubicBezTo>
                    <a:pt x="20" y="40"/>
                    <a:pt x="17" y="39"/>
                    <a:pt x="15" y="38"/>
                  </a:cubicBezTo>
                  <a:cubicBezTo>
                    <a:pt x="5" y="34"/>
                    <a:pt x="0" y="22"/>
                    <a:pt x="4" y="13"/>
                  </a:cubicBezTo>
                  <a:cubicBezTo>
                    <a:pt x="7" y="5"/>
                    <a:pt x="15" y="0"/>
                    <a:pt x="22" y="0"/>
                  </a:cubicBezTo>
                  <a:cubicBezTo>
                    <a:pt x="25" y="0"/>
                    <a:pt x="27" y="1"/>
                    <a:pt x="30" y="2"/>
                  </a:cubicBezTo>
                  <a:cubicBezTo>
                    <a:pt x="40" y="6"/>
                    <a:pt x="44" y="18"/>
                    <a:pt x="40" y="28"/>
                  </a:cubicBezTo>
                  <a:cubicBezTo>
                    <a:pt x="37" y="35"/>
                    <a:pt x="30" y="40"/>
                    <a:pt x="22" y="40"/>
                  </a:cubicBezTo>
                  <a:moveTo>
                    <a:pt x="22" y="0"/>
                  </a:moveTo>
                  <a:cubicBezTo>
                    <a:pt x="15" y="0"/>
                    <a:pt x="7" y="5"/>
                    <a:pt x="4" y="12"/>
                  </a:cubicBezTo>
                  <a:cubicBezTo>
                    <a:pt x="0" y="23"/>
                    <a:pt x="5" y="34"/>
                    <a:pt x="15" y="38"/>
                  </a:cubicBezTo>
                  <a:cubicBezTo>
                    <a:pt x="17" y="39"/>
                    <a:pt x="20" y="40"/>
                    <a:pt x="22" y="40"/>
                  </a:cubicBezTo>
                  <a:cubicBezTo>
                    <a:pt x="30" y="40"/>
                    <a:pt x="37" y="35"/>
                    <a:pt x="40" y="28"/>
                  </a:cubicBezTo>
                  <a:cubicBezTo>
                    <a:pt x="45" y="18"/>
                    <a:pt x="40" y="6"/>
                    <a:pt x="30" y="2"/>
                  </a:cubicBezTo>
                  <a:cubicBezTo>
                    <a:pt x="27" y="1"/>
                    <a:pt x="25" y="0"/>
                    <a:pt x="22" y="0"/>
                  </a:cubicBezTo>
                </a:path>
              </a:pathLst>
            </a:custGeom>
            <a:solidFill>
              <a:srgbClr val="5F677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47" name="Freeform 2668"/>
            <p:cNvSpPr>
              <a:spLocks noEditPoints="1"/>
            </p:cNvSpPr>
            <p:nvPr/>
          </p:nvSpPr>
          <p:spPr bwMode="auto">
            <a:xfrm>
              <a:off x="844" y="1151"/>
              <a:ext cx="95" cy="86"/>
            </a:xfrm>
            <a:custGeom>
              <a:gdLst>
                <a:gd fmla="*/ 22 w 44" name="T0"/>
                <a:gd fmla="*/ 39 h 40" name="T1"/>
                <a:gd fmla="*/ 15 w 44" name="T2"/>
                <a:gd fmla="*/ 38 h 40" name="T3"/>
                <a:gd fmla="*/ 4 w 44" name="T4"/>
                <a:gd fmla="*/ 13 h 40" name="T5"/>
                <a:gd fmla="*/ 22 w 44" name="T6"/>
                <a:gd fmla="*/ 1 h 40" name="T7"/>
                <a:gd fmla="*/ 30 w 44" name="T8"/>
                <a:gd fmla="*/ 2 h 40" name="T9"/>
                <a:gd fmla="*/ 40 w 44" name="T10"/>
                <a:gd fmla="*/ 27 h 40" name="T11"/>
                <a:gd fmla="*/ 22 w 44" name="T12"/>
                <a:gd fmla="*/ 39 h 40" name="T13"/>
                <a:gd fmla="*/ 22 w 44" name="T14"/>
                <a:gd fmla="*/ 0 h 40" name="T15"/>
                <a:gd fmla="*/ 4 w 44" name="T16"/>
                <a:gd fmla="*/ 13 h 40" name="T17"/>
                <a:gd fmla="*/ 15 w 44" name="T18"/>
                <a:gd fmla="*/ 38 h 40" name="T19"/>
                <a:gd fmla="*/ 22 w 44" name="T20"/>
                <a:gd fmla="*/ 40 h 40" name="T21"/>
                <a:gd fmla="*/ 40 w 44" name="T22"/>
                <a:gd fmla="*/ 28 h 40" name="T23"/>
                <a:gd fmla="*/ 30 w 44" name="T24"/>
                <a:gd fmla="*/ 2 h 40" name="T25"/>
                <a:gd fmla="*/ 22 w 44" name="T26"/>
                <a:gd fmla="*/ 0 h 40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40" w="44">
                  <a:moveTo>
                    <a:pt x="22" y="39"/>
                  </a:moveTo>
                  <a:cubicBezTo>
                    <a:pt x="20" y="39"/>
                    <a:pt x="17" y="39"/>
                    <a:pt x="15" y="38"/>
                  </a:cubicBezTo>
                  <a:cubicBezTo>
                    <a:pt x="5" y="34"/>
                    <a:pt x="0" y="22"/>
                    <a:pt x="4" y="13"/>
                  </a:cubicBezTo>
                  <a:cubicBezTo>
                    <a:pt x="7" y="5"/>
                    <a:pt x="15" y="1"/>
                    <a:pt x="22" y="1"/>
                  </a:cubicBezTo>
                  <a:cubicBezTo>
                    <a:pt x="25" y="1"/>
                    <a:pt x="27" y="1"/>
                    <a:pt x="30" y="2"/>
                  </a:cubicBezTo>
                  <a:cubicBezTo>
                    <a:pt x="40" y="6"/>
                    <a:pt x="44" y="18"/>
                    <a:pt x="40" y="27"/>
                  </a:cubicBezTo>
                  <a:cubicBezTo>
                    <a:pt x="37" y="35"/>
                    <a:pt x="30" y="39"/>
                    <a:pt x="22" y="39"/>
                  </a:cubicBezTo>
                  <a:moveTo>
                    <a:pt x="22" y="0"/>
                  </a:moveTo>
                  <a:cubicBezTo>
                    <a:pt x="15" y="0"/>
                    <a:pt x="7" y="5"/>
                    <a:pt x="4" y="13"/>
                  </a:cubicBezTo>
                  <a:cubicBezTo>
                    <a:pt x="0" y="22"/>
                    <a:pt x="5" y="34"/>
                    <a:pt x="15" y="38"/>
                  </a:cubicBezTo>
                  <a:cubicBezTo>
                    <a:pt x="17" y="39"/>
                    <a:pt x="20" y="40"/>
                    <a:pt x="22" y="40"/>
                  </a:cubicBezTo>
                  <a:cubicBezTo>
                    <a:pt x="30" y="40"/>
                    <a:pt x="37" y="35"/>
                    <a:pt x="40" y="28"/>
                  </a:cubicBezTo>
                  <a:cubicBezTo>
                    <a:pt x="44" y="18"/>
                    <a:pt x="40" y="6"/>
                    <a:pt x="30" y="2"/>
                  </a:cubicBezTo>
                  <a:cubicBezTo>
                    <a:pt x="27" y="1"/>
                    <a:pt x="25" y="0"/>
                    <a:pt x="22" y="0"/>
                  </a:cubicBezTo>
                </a:path>
              </a:pathLst>
            </a:custGeom>
            <a:solidFill>
              <a:srgbClr val="636A7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48" name="Freeform 2669"/>
            <p:cNvSpPr>
              <a:spLocks noEditPoints="1"/>
            </p:cNvSpPr>
            <p:nvPr/>
          </p:nvSpPr>
          <p:spPr bwMode="auto">
            <a:xfrm>
              <a:off x="844" y="1153"/>
              <a:ext cx="95" cy="82"/>
            </a:xfrm>
            <a:custGeom>
              <a:gdLst>
                <a:gd fmla="*/ 22 w 44" name="T0"/>
                <a:gd fmla="*/ 38 h 38" name="T1"/>
                <a:gd fmla="*/ 15 w 44" name="T2"/>
                <a:gd fmla="*/ 37 h 38" name="T3"/>
                <a:gd fmla="*/ 5 w 44" name="T4"/>
                <a:gd fmla="*/ 12 h 38" name="T5"/>
                <a:gd fmla="*/ 22 w 44" name="T6"/>
                <a:gd fmla="*/ 0 h 38" name="T7"/>
                <a:gd fmla="*/ 30 w 44" name="T8"/>
                <a:gd fmla="*/ 1 h 38" name="T9"/>
                <a:gd fmla="*/ 40 w 44" name="T10"/>
                <a:gd fmla="*/ 26 h 38" name="T11"/>
                <a:gd fmla="*/ 22 w 44" name="T12"/>
                <a:gd fmla="*/ 38 h 38" name="T13"/>
                <a:gd fmla="*/ 22 w 44" name="T14"/>
                <a:gd fmla="*/ 0 h 38" name="T15"/>
                <a:gd fmla="*/ 4 w 44" name="T16"/>
                <a:gd fmla="*/ 12 h 38" name="T17"/>
                <a:gd fmla="*/ 15 w 44" name="T18"/>
                <a:gd fmla="*/ 37 h 38" name="T19"/>
                <a:gd fmla="*/ 22 w 44" name="T20"/>
                <a:gd fmla="*/ 38 h 38" name="T21"/>
                <a:gd fmla="*/ 40 w 44" name="T22"/>
                <a:gd fmla="*/ 26 h 38" name="T23"/>
                <a:gd fmla="*/ 30 w 44" name="T24"/>
                <a:gd fmla="*/ 1 h 38" name="T25"/>
                <a:gd fmla="*/ 22 w 44" name="T26"/>
                <a:gd fmla="*/ 0 h 38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8" w="44">
                  <a:moveTo>
                    <a:pt x="22" y="38"/>
                  </a:moveTo>
                  <a:cubicBezTo>
                    <a:pt x="20" y="38"/>
                    <a:pt x="17" y="38"/>
                    <a:pt x="15" y="37"/>
                  </a:cubicBezTo>
                  <a:cubicBezTo>
                    <a:pt x="5" y="33"/>
                    <a:pt x="0" y="21"/>
                    <a:pt x="5" y="12"/>
                  </a:cubicBezTo>
                  <a:cubicBezTo>
                    <a:pt x="8" y="4"/>
                    <a:pt x="15" y="0"/>
                    <a:pt x="22" y="0"/>
                  </a:cubicBezTo>
                  <a:cubicBezTo>
                    <a:pt x="25" y="0"/>
                    <a:pt x="27" y="0"/>
                    <a:pt x="30" y="1"/>
                  </a:cubicBezTo>
                  <a:cubicBezTo>
                    <a:pt x="39" y="5"/>
                    <a:pt x="44" y="17"/>
                    <a:pt x="40" y="26"/>
                  </a:cubicBezTo>
                  <a:cubicBezTo>
                    <a:pt x="37" y="34"/>
                    <a:pt x="30" y="38"/>
                    <a:pt x="22" y="38"/>
                  </a:cubicBezTo>
                  <a:moveTo>
                    <a:pt x="22" y="0"/>
                  </a:moveTo>
                  <a:cubicBezTo>
                    <a:pt x="15" y="0"/>
                    <a:pt x="7" y="4"/>
                    <a:pt x="4" y="12"/>
                  </a:cubicBezTo>
                  <a:cubicBezTo>
                    <a:pt x="0" y="21"/>
                    <a:pt x="5" y="33"/>
                    <a:pt x="15" y="37"/>
                  </a:cubicBezTo>
                  <a:cubicBezTo>
                    <a:pt x="17" y="38"/>
                    <a:pt x="20" y="38"/>
                    <a:pt x="22" y="38"/>
                  </a:cubicBezTo>
                  <a:cubicBezTo>
                    <a:pt x="30" y="38"/>
                    <a:pt x="37" y="34"/>
                    <a:pt x="40" y="26"/>
                  </a:cubicBezTo>
                  <a:cubicBezTo>
                    <a:pt x="44" y="17"/>
                    <a:pt x="40" y="5"/>
                    <a:pt x="30" y="1"/>
                  </a:cubicBezTo>
                  <a:cubicBezTo>
                    <a:pt x="27" y="0"/>
                    <a:pt x="25" y="0"/>
                    <a:pt x="22" y="0"/>
                  </a:cubicBezTo>
                </a:path>
              </a:pathLst>
            </a:custGeom>
            <a:solidFill>
              <a:srgbClr val="666D7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49" name="Freeform 2670"/>
            <p:cNvSpPr>
              <a:spLocks noEditPoints="1"/>
            </p:cNvSpPr>
            <p:nvPr/>
          </p:nvSpPr>
          <p:spPr bwMode="auto">
            <a:xfrm>
              <a:off x="844" y="1153"/>
              <a:ext cx="95" cy="82"/>
            </a:xfrm>
            <a:custGeom>
              <a:gdLst>
                <a:gd fmla="*/ 22 w 44" name="T0"/>
                <a:gd fmla="*/ 38 h 38" name="T1"/>
                <a:gd fmla="*/ 15 w 44" name="T2"/>
                <a:gd fmla="*/ 37 h 38" name="T3"/>
                <a:gd fmla="*/ 5 w 44" name="T4"/>
                <a:gd fmla="*/ 12 h 38" name="T5"/>
                <a:gd fmla="*/ 22 w 44" name="T6"/>
                <a:gd fmla="*/ 0 h 38" name="T7"/>
                <a:gd fmla="*/ 30 w 44" name="T8"/>
                <a:gd fmla="*/ 1 h 38" name="T9"/>
                <a:gd fmla="*/ 40 w 44" name="T10"/>
                <a:gd fmla="*/ 26 h 38" name="T11"/>
                <a:gd fmla="*/ 22 w 44" name="T12"/>
                <a:gd fmla="*/ 38 h 38" name="T13"/>
                <a:gd fmla="*/ 22 w 44" name="T14"/>
                <a:gd fmla="*/ 0 h 38" name="T15"/>
                <a:gd fmla="*/ 5 w 44" name="T16"/>
                <a:gd fmla="*/ 12 h 38" name="T17"/>
                <a:gd fmla="*/ 15 w 44" name="T18"/>
                <a:gd fmla="*/ 37 h 38" name="T19"/>
                <a:gd fmla="*/ 22 w 44" name="T20"/>
                <a:gd fmla="*/ 38 h 38" name="T21"/>
                <a:gd fmla="*/ 40 w 44" name="T22"/>
                <a:gd fmla="*/ 26 h 38" name="T23"/>
                <a:gd fmla="*/ 30 w 44" name="T24"/>
                <a:gd fmla="*/ 1 h 38" name="T25"/>
                <a:gd fmla="*/ 22 w 44" name="T26"/>
                <a:gd fmla="*/ 0 h 38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8" w="44">
                  <a:moveTo>
                    <a:pt x="22" y="38"/>
                  </a:moveTo>
                  <a:cubicBezTo>
                    <a:pt x="20" y="38"/>
                    <a:pt x="17" y="38"/>
                    <a:pt x="15" y="37"/>
                  </a:cubicBezTo>
                  <a:cubicBezTo>
                    <a:pt x="5" y="33"/>
                    <a:pt x="1" y="21"/>
                    <a:pt x="5" y="12"/>
                  </a:cubicBezTo>
                  <a:cubicBezTo>
                    <a:pt x="8" y="4"/>
                    <a:pt x="15" y="0"/>
                    <a:pt x="22" y="0"/>
                  </a:cubicBezTo>
                  <a:cubicBezTo>
                    <a:pt x="25" y="0"/>
                    <a:pt x="27" y="0"/>
                    <a:pt x="30" y="1"/>
                  </a:cubicBezTo>
                  <a:cubicBezTo>
                    <a:pt x="39" y="6"/>
                    <a:pt x="44" y="17"/>
                    <a:pt x="40" y="26"/>
                  </a:cubicBezTo>
                  <a:cubicBezTo>
                    <a:pt x="37" y="34"/>
                    <a:pt x="30" y="38"/>
                    <a:pt x="22" y="38"/>
                  </a:cubicBezTo>
                  <a:moveTo>
                    <a:pt x="22" y="0"/>
                  </a:moveTo>
                  <a:cubicBezTo>
                    <a:pt x="15" y="0"/>
                    <a:pt x="8" y="4"/>
                    <a:pt x="5" y="12"/>
                  </a:cubicBezTo>
                  <a:cubicBezTo>
                    <a:pt x="0" y="21"/>
                    <a:pt x="5" y="33"/>
                    <a:pt x="15" y="37"/>
                  </a:cubicBezTo>
                  <a:cubicBezTo>
                    <a:pt x="17" y="38"/>
                    <a:pt x="20" y="38"/>
                    <a:pt x="22" y="38"/>
                  </a:cubicBezTo>
                  <a:cubicBezTo>
                    <a:pt x="30" y="38"/>
                    <a:pt x="37" y="34"/>
                    <a:pt x="40" y="26"/>
                  </a:cubicBezTo>
                  <a:cubicBezTo>
                    <a:pt x="44" y="17"/>
                    <a:pt x="39" y="5"/>
                    <a:pt x="30" y="1"/>
                  </a:cubicBezTo>
                  <a:cubicBezTo>
                    <a:pt x="27" y="0"/>
                    <a:pt x="25" y="0"/>
                    <a:pt x="22" y="0"/>
                  </a:cubicBezTo>
                </a:path>
              </a:pathLst>
            </a:custGeom>
            <a:solidFill>
              <a:srgbClr val="6B717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50" name="Freeform 2671"/>
            <p:cNvSpPr>
              <a:spLocks noEditPoints="1"/>
            </p:cNvSpPr>
            <p:nvPr/>
          </p:nvSpPr>
          <p:spPr bwMode="auto">
            <a:xfrm>
              <a:off x="846" y="1153"/>
              <a:ext cx="93" cy="82"/>
            </a:xfrm>
            <a:custGeom>
              <a:gdLst>
                <a:gd fmla="*/ 21 w 43" name="T0"/>
                <a:gd fmla="*/ 38 h 38" name="T1"/>
                <a:gd fmla="*/ 14 w 43" name="T2"/>
                <a:gd fmla="*/ 36 h 38" name="T3"/>
                <a:gd fmla="*/ 4 w 43" name="T4"/>
                <a:gd fmla="*/ 12 h 38" name="T5"/>
                <a:gd fmla="*/ 21 w 43" name="T6"/>
                <a:gd fmla="*/ 0 h 38" name="T7"/>
                <a:gd fmla="*/ 28 w 43" name="T8"/>
                <a:gd fmla="*/ 2 h 38" name="T9"/>
                <a:gd fmla="*/ 39 w 43" name="T10"/>
                <a:gd fmla="*/ 26 h 38" name="T11"/>
                <a:gd fmla="*/ 21 w 43" name="T12"/>
                <a:gd fmla="*/ 38 h 38" name="T13"/>
                <a:gd fmla="*/ 21 w 43" name="T14"/>
                <a:gd fmla="*/ 0 h 38" name="T15"/>
                <a:gd fmla="*/ 4 w 43" name="T16"/>
                <a:gd fmla="*/ 12 h 38" name="T17"/>
                <a:gd fmla="*/ 14 w 43" name="T18"/>
                <a:gd fmla="*/ 37 h 38" name="T19"/>
                <a:gd fmla="*/ 21 w 43" name="T20"/>
                <a:gd fmla="*/ 38 h 38" name="T21"/>
                <a:gd fmla="*/ 39 w 43" name="T22"/>
                <a:gd fmla="*/ 26 h 38" name="T23"/>
                <a:gd fmla="*/ 29 w 43" name="T24"/>
                <a:gd fmla="*/ 1 h 38" name="T25"/>
                <a:gd fmla="*/ 21 w 43" name="T26"/>
                <a:gd fmla="*/ 0 h 38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8" w="43">
                  <a:moveTo>
                    <a:pt x="21" y="38"/>
                  </a:moveTo>
                  <a:cubicBezTo>
                    <a:pt x="19" y="38"/>
                    <a:pt x="16" y="37"/>
                    <a:pt x="14" y="36"/>
                  </a:cubicBezTo>
                  <a:cubicBezTo>
                    <a:pt x="4" y="32"/>
                    <a:pt x="0" y="21"/>
                    <a:pt x="4" y="12"/>
                  </a:cubicBezTo>
                  <a:cubicBezTo>
                    <a:pt x="7" y="5"/>
                    <a:pt x="14" y="0"/>
                    <a:pt x="21" y="0"/>
                  </a:cubicBezTo>
                  <a:cubicBezTo>
                    <a:pt x="24" y="0"/>
                    <a:pt x="26" y="1"/>
                    <a:pt x="28" y="2"/>
                  </a:cubicBezTo>
                  <a:cubicBezTo>
                    <a:pt x="38" y="6"/>
                    <a:pt x="43" y="17"/>
                    <a:pt x="39" y="26"/>
                  </a:cubicBezTo>
                  <a:cubicBezTo>
                    <a:pt x="36" y="33"/>
                    <a:pt x="29" y="38"/>
                    <a:pt x="21" y="38"/>
                  </a:cubicBezTo>
                  <a:moveTo>
                    <a:pt x="21" y="0"/>
                  </a:moveTo>
                  <a:cubicBezTo>
                    <a:pt x="14" y="0"/>
                    <a:pt x="7" y="4"/>
                    <a:pt x="4" y="12"/>
                  </a:cubicBezTo>
                  <a:cubicBezTo>
                    <a:pt x="0" y="21"/>
                    <a:pt x="4" y="33"/>
                    <a:pt x="14" y="37"/>
                  </a:cubicBezTo>
                  <a:cubicBezTo>
                    <a:pt x="16" y="38"/>
                    <a:pt x="19" y="38"/>
                    <a:pt x="21" y="38"/>
                  </a:cubicBezTo>
                  <a:cubicBezTo>
                    <a:pt x="29" y="38"/>
                    <a:pt x="36" y="34"/>
                    <a:pt x="39" y="26"/>
                  </a:cubicBezTo>
                  <a:cubicBezTo>
                    <a:pt x="43" y="17"/>
                    <a:pt x="38" y="6"/>
                    <a:pt x="29" y="1"/>
                  </a:cubicBezTo>
                  <a:cubicBezTo>
                    <a:pt x="26" y="0"/>
                    <a:pt x="24" y="0"/>
                    <a:pt x="21" y="0"/>
                  </a:cubicBezTo>
                </a:path>
              </a:pathLst>
            </a:custGeom>
            <a:solidFill>
              <a:srgbClr val="6E737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51" name="Freeform 2672"/>
            <p:cNvSpPr>
              <a:spLocks noEditPoints="1"/>
            </p:cNvSpPr>
            <p:nvPr/>
          </p:nvSpPr>
          <p:spPr bwMode="auto">
            <a:xfrm>
              <a:off x="846" y="1153"/>
              <a:ext cx="93" cy="82"/>
            </a:xfrm>
            <a:custGeom>
              <a:gdLst>
                <a:gd fmla="*/ 21 w 43" name="T0"/>
                <a:gd fmla="*/ 38 h 38" name="T1"/>
                <a:gd fmla="*/ 14 w 43" name="T2"/>
                <a:gd fmla="*/ 36 h 38" name="T3"/>
                <a:gd fmla="*/ 4 w 43" name="T4"/>
                <a:gd fmla="*/ 12 h 38" name="T5"/>
                <a:gd fmla="*/ 21 w 43" name="T6"/>
                <a:gd fmla="*/ 0 h 38" name="T7"/>
                <a:gd fmla="*/ 28 w 43" name="T8"/>
                <a:gd fmla="*/ 2 h 38" name="T9"/>
                <a:gd fmla="*/ 38 w 43" name="T10"/>
                <a:gd fmla="*/ 26 h 38" name="T11"/>
                <a:gd fmla="*/ 21 w 43" name="T12"/>
                <a:gd fmla="*/ 38 h 38" name="T13"/>
                <a:gd fmla="*/ 21 w 43" name="T14"/>
                <a:gd fmla="*/ 0 h 38" name="T15"/>
                <a:gd fmla="*/ 4 w 43" name="T16"/>
                <a:gd fmla="*/ 12 h 38" name="T17"/>
                <a:gd fmla="*/ 14 w 43" name="T18"/>
                <a:gd fmla="*/ 36 h 38" name="T19"/>
                <a:gd fmla="*/ 21 w 43" name="T20"/>
                <a:gd fmla="*/ 38 h 38" name="T21"/>
                <a:gd fmla="*/ 39 w 43" name="T22"/>
                <a:gd fmla="*/ 26 h 38" name="T23"/>
                <a:gd fmla="*/ 28 w 43" name="T24"/>
                <a:gd fmla="*/ 2 h 38" name="T25"/>
                <a:gd fmla="*/ 21 w 43" name="T26"/>
                <a:gd fmla="*/ 0 h 38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8" w="43">
                  <a:moveTo>
                    <a:pt x="21" y="38"/>
                  </a:moveTo>
                  <a:cubicBezTo>
                    <a:pt x="19" y="38"/>
                    <a:pt x="16" y="37"/>
                    <a:pt x="14" y="36"/>
                  </a:cubicBezTo>
                  <a:cubicBezTo>
                    <a:pt x="5" y="32"/>
                    <a:pt x="0" y="21"/>
                    <a:pt x="4" y="12"/>
                  </a:cubicBezTo>
                  <a:cubicBezTo>
                    <a:pt x="7" y="5"/>
                    <a:pt x="14" y="0"/>
                    <a:pt x="21" y="0"/>
                  </a:cubicBezTo>
                  <a:cubicBezTo>
                    <a:pt x="24" y="0"/>
                    <a:pt x="26" y="1"/>
                    <a:pt x="28" y="2"/>
                  </a:cubicBezTo>
                  <a:cubicBezTo>
                    <a:pt x="38" y="6"/>
                    <a:pt x="42" y="17"/>
                    <a:pt x="38" y="26"/>
                  </a:cubicBezTo>
                  <a:cubicBezTo>
                    <a:pt x="35" y="33"/>
                    <a:pt x="29" y="38"/>
                    <a:pt x="21" y="38"/>
                  </a:cubicBezTo>
                  <a:moveTo>
                    <a:pt x="21" y="0"/>
                  </a:moveTo>
                  <a:cubicBezTo>
                    <a:pt x="14" y="0"/>
                    <a:pt x="7" y="5"/>
                    <a:pt x="4" y="12"/>
                  </a:cubicBezTo>
                  <a:cubicBezTo>
                    <a:pt x="0" y="21"/>
                    <a:pt x="4" y="32"/>
                    <a:pt x="14" y="36"/>
                  </a:cubicBezTo>
                  <a:cubicBezTo>
                    <a:pt x="16" y="37"/>
                    <a:pt x="19" y="38"/>
                    <a:pt x="21" y="38"/>
                  </a:cubicBezTo>
                  <a:cubicBezTo>
                    <a:pt x="29" y="38"/>
                    <a:pt x="36" y="33"/>
                    <a:pt x="39" y="26"/>
                  </a:cubicBezTo>
                  <a:cubicBezTo>
                    <a:pt x="43" y="17"/>
                    <a:pt x="38" y="6"/>
                    <a:pt x="28" y="2"/>
                  </a:cubicBezTo>
                  <a:cubicBezTo>
                    <a:pt x="26" y="1"/>
                    <a:pt x="24" y="0"/>
                    <a:pt x="21" y="0"/>
                  </a:cubicBezTo>
                </a:path>
              </a:pathLst>
            </a:custGeom>
            <a:solidFill>
              <a:srgbClr val="73777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52" name="Freeform 2673"/>
            <p:cNvSpPr>
              <a:spLocks noEditPoints="1"/>
            </p:cNvSpPr>
            <p:nvPr/>
          </p:nvSpPr>
          <p:spPr bwMode="auto">
            <a:xfrm>
              <a:off x="1070" y="1457"/>
              <a:ext cx="99" cy="89"/>
            </a:xfrm>
            <a:custGeom>
              <a:gdLst>
                <a:gd fmla="*/ 23 w 46" name="T0"/>
                <a:gd fmla="*/ 41 h 41" name="T1"/>
                <a:gd fmla="*/ 15 w 46" name="T2"/>
                <a:gd fmla="*/ 39 h 41" name="T3"/>
                <a:gd fmla="*/ 4 w 46" name="T4"/>
                <a:gd fmla="*/ 13 h 41" name="T5"/>
                <a:gd fmla="*/ 23 w 46" name="T6"/>
                <a:gd fmla="*/ 0 h 41" name="T7"/>
                <a:gd fmla="*/ 30 w 46" name="T8"/>
                <a:gd fmla="*/ 2 h 41" name="T9"/>
                <a:gd fmla="*/ 41 w 46" name="T10"/>
                <a:gd fmla="*/ 28 h 41" name="T11"/>
                <a:gd fmla="*/ 23 w 46" name="T12"/>
                <a:gd fmla="*/ 41 h 41" name="T13"/>
                <a:gd fmla="*/ 23 w 46" name="T14"/>
                <a:gd fmla="*/ 0 h 41" name="T15"/>
                <a:gd fmla="*/ 4 w 46" name="T16"/>
                <a:gd fmla="*/ 13 h 41" name="T17"/>
                <a:gd fmla="*/ 15 w 46" name="T18"/>
                <a:gd fmla="*/ 39 h 41" name="T19"/>
                <a:gd fmla="*/ 23 w 46" name="T20"/>
                <a:gd fmla="*/ 41 h 41" name="T21"/>
                <a:gd fmla="*/ 41 w 46" name="T22"/>
                <a:gd fmla="*/ 28 h 41" name="T23"/>
                <a:gd fmla="*/ 30 w 46" name="T24"/>
                <a:gd fmla="*/ 2 h 41" name="T25"/>
                <a:gd fmla="*/ 23 w 46" name="T26"/>
                <a:gd fmla="*/ 0 h 41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41" w="46">
                  <a:moveTo>
                    <a:pt x="23" y="41"/>
                  </a:moveTo>
                  <a:cubicBezTo>
                    <a:pt x="20" y="41"/>
                    <a:pt x="17" y="40"/>
                    <a:pt x="15" y="39"/>
                  </a:cubicBezTo>
                  <a:cubicBezTo>
                    <a:pt x="5" y="35"/>
                    <a:pt x="0" y="23"/>
                    <a:pt x="4" y="13"/>
                  </a:cubicBezTo>
                  <a:cubicBezTo>
                    <a:pt x="7" y="5"/>
                    <a:pt x="15" y="0"/>
                    <a:pt x="23" y="0"/>
                  </a:cubicBezTo>
                  <a:cubicBezTo>
                    <a:pt x="25" y="0"/>
                    <a:pt x="28" y="1"/>
                    <a:pt x="30" y="2"/>
                  </a:cubicBezTo>
                  <a:cubicBezTo>
                    <a:pt x="41" y="6"/>
                    <a:pt x="45" y="18"/>
                    <a:pt x="41" y="28"/>
                  </a:cubicBezTo>
                  <a:cubicBezTo>
                    <a:pt x="38" y="36"/>
                    <a:pt x="30" y="41"/>
                    <a:pt x="23" y="41"/>
                  </a:cubicBezTo>
                  <a:moveTo>
                    <a:pt x="23" y="0"/>
                  </a:moveTo>
                  <a:cubicBezTo>
                    <a:pt x="15" y="0"/>
                    <a:pt x="7" y="5"/>
                    <a:pt x="4" y="13"/>
                  </a:cubicBezTo>
                  <a:cubicBezTo>
                    <a:pt x="0" y="23"/>
                    <a:pt x="5" y="35"/>
                    <a:pt x="15" y="39"/>
                  </a:cubicBezTo>
                  <a:cubicBezTo>
                    <a:pt x="17" y="40"/>
                    <a:pt x="20" y="41"/>
                    <a:pt x="23" y="41"/>
                  </a:cubicBezTo>
                  <a:cubicBezTo>
                    <a:pt x="31" y="41"/>
                    <a:pt x="38" y="36"/>
                    <a:pt x="41" y="28"/>
                  </a:cubicBezTo>
                  <a:cubicBezTo>
                    <a:pt x="46" y="18"/>
                    <a:pt x="41" y="6"/>
                    <a:pt x="30" y="2"/>
                  </a:cubicBezTo>
                  <a:cubicBezTo>
                    <a:pt x="28" y="1"/>
                    <a:pt x="25" y="0"/>
                    <a:pt x="23" y="0"/>
                  </a:cubicBezTo>
                </a:path>
              </a:pathLst>
            </a:custGeom>
            <a:solidFill>
              <a:srgbClr val="535D6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53" name="Freeform 2674"/>
            <p:cNvSpPr>
              <a:spLocks noEditPoints="1"/>
            </p:cNvSpPr>
            <p:nvPr/>
          </p:nvSpPr>
          <p:spPr bwMode="auto">
            <a:xfrm>
              <a:off x="1070" y="1457"/>
              <a:ext cx="97" cy="89"/>
            </a:xfrm>
            <a:custGeom>
              <a:gdLst>
                <a:gd fmla="*/ 23 w 45" name="T0"/>
                <a:gd fmla="*/ 40 h 41" name="T1"/>
                <a:gd fmla="*/ 15 w 45" name="T2"/>
                <a:gd fmla="*/ 39 h 41" name="T3"/>
                <a:gd fmla="*/ 4 w 45" name="T4"/>
                <a:gd fmla="*/ 13 h 41" name="T5"/>
                <a:gd fmla="*/ 23 w 45" name="T6"/>
                <a:gd fmla="*/ 1 h 41" name="T7"/>
                <a:gd fmla="*/ 30 w 45" name="T8"/>
                <a:gd fmla="*/ 2 h 41" name="T9"/>
                <a:gd fmla="*/ 41 w 45" name="T10"/>
                <a:gd fmla="*/ 28 h 41" name="T11"/>
                <a:gd fmla="*/ 23 w 45" name="T12"/>
                <a:gd fmla="*/ 40 h 41" name="T13"/>
                <a:gd fmla="*/ 23 w 45" name="T14"/>
                <a:gd fmla="*/ 0 h 41" name="T15"/>
                <a:gd fmla="*/ 4 w 45" name="T16"/>
                <a:gd fmla="*/ 13 h 41" name="T17"/>
                <a:gd fmla="*/ 15 w 45" name="T18"/>
                <a:gd fmla="*/ 39 h 41" name="T19"/>
                <a:gd fmla="*/ 23 w 45" name="T20"/>
                <a:gd fmla="*/ 41 h 41" name="T21"/>
                <a:gd fmla="*/ 41 w 45" name="T22"/>
                <a:gd fmla="*/ 28 h 41" name="T23"/>
                <a:gd fmla="*/ 30 w 45" name="T24"/>
                <a:gd fmla="*/ 2 h 41" name="T25"/>
                <a:gd fmla="*/ 23 w 45" name="T26"/>
                <a:gd fmla="*/ 0 h 41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41" w="45">
                  <a:moveTo>
                    <a:pt x="23" y="40"/>
                  </a:moveTo>
                  <a:cubicBezTo>
                    <a:pt x="20" y="40"/>
                    <a:pt x="18" y="40"/>
                    <a:pt x="15" y="39"/>
                  </a:cubicBezTo>
                  <a:cubicBezTo>
                    <a:pt x="5" y="35"/>
                    <a:pt x="0" y="23"/>
                    <a:pt x="4" y="13"/>
                  </a:cubicBezTo>
                  <a:cubicBezTo>
                    <a:pt x="7" y="5"/>
                    <a:pt x="15" y="1"/>
                    <a:pt x="23" y="1"/>
                  </a:cubicBezTo>
                  <a:cubicBezTo>
                    <a:pt x="25" y="1"/>
                    <a:pt x="28" y="1"/>
                    <a:pt x="30" y="2"/>
                  </a:cubicBezTo>
                  <a:cubicBezTo>
                    <a:pt x="40" y="6"/>
                    <a:pt x="45" y="18"/>
                    <a:pt x="41" y="28"/>
                  </a:cubicBezTo>
                  <a:cubicBezTo>
                    <a:pt x="38" y="36"/>
                    <a:pt x="30" y="40"/>
                    <a:pt x="23" y="40"/>
                  </a:cubicBezTo>
                  <a:moveTo>
                    <a:pt x="23" y="0"/>
                  </a:moveTo>
                  <a:cubicBezTo>
                    <a:pt x="15" y="0"/>
                    <a:pt x="7" y="5"/>
                    <a:pt x="4" y="13"/>
                  </a:cubicBezTo>
                  <a:cubicBezTo>
                    <a:pt x="0" y="23"/>
                    <a:pt x="5" y="35"/>
                    <a:pt x="15" y="39"/>
                  </a:cubicBezTo>
                  <a:cubicBezTo>
                    <a:pt x="17" y="40"/>
                    <a:pt x="20" y="41"/>
                    <a:pt x="23" y="41"/>
                  </a:cubicBezTo>
                  <a:cubicBezTo>
                    <a:pt x="30" y="41"/>
                    <a:pt x="38" y="36"/>
                    <a:pt x="41" y="28"/>
                  </a:cubicBezTo>
                  <a:cubicBezTo>
                    <a:pt x="45" y="18"/>
                    <a:pt x="41" y="6"/>
                    <a:pt x="30" y="2"/>
                  </a:cubicBezTo>
                  <a:cubicBezTo>
                    <a:pt x="28" y="1"/>
                    <a:pt x="25" y="0"/>
                    <a:pt x="23" y="0"/>
                  </a:cubicBezTo>
                </a:path>
              </a:pathLst>
            </a:custGeom>
            <a:solidFill>
              <a:srgbClr val="57617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54" name="Freeform 2675"/>
            <p:cNvSpPr>
              <a:spLocks noEditPoints="1"/>
            </p:cNvSpPr>
            <p:nvPr/>
          </p:nvSpPr>
          <p:spPr bwMode="auto">
            <a:xfrm>
              <a:off x="1070" y="1459"/>
              <a:ext cx="97" cy="84"/>
            </a:xfrm>
            <a:custGeom>
              <a:gdLst>
                <a:gd fmla="*/ 23 w 45" name="T0"/>
                <a:gd fmla="*/ 39 h 39" name="T1"/>
                <a:gd fmla="*/ 15 w 45" name="T2"/>
                <a:gd fmla="*/ 38 h 39" name="T3"/>
                <a:gd fmla="*/ 4 w 45" name="T4"/>
                <a:gd fmla="*/ 12 h 39" name="T5"/>
                <a:gd fmla="*/ 23 w 45" name="T6"/>
                <a:gd fmla="*/ 0 h 39" name="T7"/>
                <a:gd fmla="*/ 30 w 45" name="T8"/>
                <a:gd fmla="*/ 1 h 39" name="T9"/>
                <a:gd fmla="*/ 41 w 45" name="T10"/>
                <a:gd fmla="*/ 27 h 39" name="T11"/>
                <a:gd fmla="*/ 23 w 45" name="T12"/>
                <a:gd fmla="*/ 39 h 39" name="T13"/>
                <a:gd fmla="*/ 23 w 45" name="T14"/>
                <a:gd fmla="*/ 0 h 39" name="T15"/>
                <a:gd fmla="*/ 4 w 45" name="T16"/>
                <a:gd fmla="*/ 12 h 39" name="T17"/>
                <a:gd fmla="*/ 15 w 45" name="T18"/>
                <a:gd fmla="*/ 38 h 39" name="T19"/>
                <a:gd fmla="*/ 23 w 45" name="T20"/>
                <a:gd fmla="*/ 39 h 39" name="T21"/>
                <a:gd fmla="*/ 41 w 45" name="T22"/>
                <a:gd fmla="*/ 27 h 39" name="T23"/>
                <a:gd fmla="*/ 30 w 45" name="T24"/>
                <a:gd fmla="*/ 1 h 39" name="T25"/>
                <a:gd fmla="*/ 23 w 45" name="T26"/>
                <a:gd fmla="*/ 0 h 39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9" w="45">
                  <a:moveTo>
                    <a:pt x="23" y="39"/>
                  </a:moveTo>
                  <a:cubicBezTo>
                    <a:pt x="20" y="39"/>
                    <a:pt x="18" y="39"/>
                    <a:pt x="15" y="38"/>
                  </a:cubicBezTo>
                  <a:cubicBezTo>
                    <a:pt x="5" y="34"/>
                    <a:pt x="0" y="22"/>
                    <a:pt x="4" y="12"/>
                  </a:cubicBezTo>
                  <a:cubicBezTo>
                    <a:pt x="8" y="4"/>
                    <a:pt x="15" y="0"/>
                    <a:pt x="23" y="0"/>
                  </a:cubicBezTo>
                  <a:cubicBezTo>
                    <a:pt x="25" y="0"/>
                    <a:pt x="28" y="0"/>
                    <a:pt x="30" y="1"/>
                  </a:cubicBezTo>
                  <a:cubicBezTo>
                    <a:pt x="40" y="6"/>
                    <a:pt x="45" y="17"/>
                    <a:pt x="41" y="27"/>
                  </a:cubicBezTo>
                  <a:cubicBezTo>
                    <a:pt x="38" y="35"/>
                    <a:pt x="30" y="39"/>
                    <a:pt x="23" y="39"/>
                  </a:cubicBezTo>
                  <a:moveTo>
                    <a:pt x="23" y="0"/>
                  </a:moveTo>
                  <a:cubicBezTo>
                    <a:pt x="15" y="0"/>
                    <a:pt x="7" y="4"/>
                    <a:pt x="4" y="12"/>
                  </a:cubicBezTo>
                  <a:cubicBezTo>
                    <a:pt x="0" y="22"/>
                    <a:pt x="5" y="34"/>
                    <a:pt x="15" y="38"/>
                  </a:cubicBezTo>
                  <a:cubicBezTo>
                    <a:pt x="18" y="39"/>
                    <a:pt x="20" y="39"/>
                    <a:pt x="23" y="39"/>
                  </a:cubicBezTo>
                  <a:cubicBezTo>
                    <a:pt x="30" y="39"/>
                    <a:pt x="38" y="35"/>
                    <a:pt x="41" y="27"/>
                  </a:cubicBezTo>
                  <a:cubicBezTo>
                    <a:pt x="45" y="17"/>
                    <a:pt x="40" y="5"/>
                    <a:pt x="30" y="1"/>
                  </a:cubicBezTo>
                  <a:cubicBezTo>
                    <a:pt x="28" y="0"/>
                    <a:pt x="25" y="0"/>
                    <a:pt x="23" y="0"/>
                  </a:cubicBezTo>
                </a:path>
              </a:pathLst>
            </a:custGeom>
            <a:solidFill>
              <a:srgbClr val="5A647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55" name="Freeform 2676"/>
            <p:cNvSpPr>
              <a:spLocks noEditPoints="1"/>
            </p:cNvSpPr>
            <p:nvPr/>
          </p:nvSpPr>
          <p:spPr bwMode="auto">
            <a:xfrm>
              <a:off x="1070" y="1459"/>
              <a:ext cx="97" cy="84"/>
            </a:xfrm>
            <a:custGeom>
              <a:gdLst>
                <a:gd fmla="*/ 23 w 45" name="T0"/>
                <a:gd fmla="*/ 39 h 39" name="T1"/>
                <a:gd fmla="*/ 15 w 45" name="T2"/>
                <a:gd fmla="*/ 38 h 39" name="T3"/>
                <a:gd fmla="*/ 5 w 45" name="T4"/>
                <a:gd fmla="*/ 12 h 39" name="T5"/>
                <a:gd fmla="*/ 23 w 45" name="T6"/>
                <a:gd fmla="*/ 0 h 39" name="T7"/>
                <a:gd fmla="*/ 30 w 45" name="T8"/>
                <a:gd fmla="*/ 2 h 39" name="T9"/>
                <a:gd fmla="*/ 41 w 45" name="T10"/>
                <a:gd fmla="*/ 27 h 39" name="T11"/>
                <a:gd fmla="*/ 23 w 45" name="T12"/>
                <a:gd fmla="*/ 39 h 39" name="T13"/>
                <a:gd fmla="*/ 23 w 45" name="T14"/>
                <a:gd fmla="*/ 0 h 39" name="T15"/>
                <a:gd fmla="*/ 4 w 45" name="T16"/>
                <a:gd fmla="*/ 12 h 39" name="T17"/>
                <a:gd fmla="*/ 15 w 45" name="T18"/>
                <a:gd fmla="*/ 38 h 39" name="T19"/>
                <a:gd fmla="*/ 23 w 45" name="T20"/>
                <a:gd fmla="*/ 39 h 39" name="T21"/>
                <a:gd fmla="*/ 41 w 45" name="T22"/>
                <a:gd fmla="*/ 27 h 39" name="T23"/>
                <a:gd fmla="*/ 30 w 45" name="T24"/>
                <a:gd fmla="*/ 1 h 39" name="T25"/>
                <a:gd fmla="*/ 23 w 45" name="T26"/>
                <a:gd fmla="*/ 0 h 39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9" w="45">
                  <a:moveTo>
                    <a:pt x="23" y="39"/>
                  </a:moveTo>
                  <a:cubicBezTo>
                    <a:pt x="20" y="39"/>
                    <a:pt x="18" y="39"/>
                    <a:pt x="15" y="38"/>
                  </a:cubicBezTo>
                  <a:cubicBezTo>
                    <a:pt x="5" y="33"/>
                    <a:pt x="0" y="22"/>
                    <a:pt x="5" y="12"/>
                  </a:cubicBezTo>
                  <a:cubicBezTo>
                    <a:pt x="8" y="5"/>
                    <a:pt x="15" y="0"/>
                    <a:pt x="23" y="0"/>
                  </a:cubicBezTo>
                  <a:cubicBezTo>
                    <a:pt x="25" y="0"/>
                    <a:pt x="28" y="0"/>
                    <a:pt x="30" y="2"/>
                  </a:cubicBezTo>
                  <a:cubicBezTo>
                    <a:pt x="40" y="6"/>
                    <a:pt x="45" y="17"/>
                    <a:pt x="41" y="27"/>
                  </a:cubicBezTo>
                  <a:cubicBezTo>
                    <a:pt x="38" y="35"/>
                    <a:pt x="30" y="39"/>
                    <a:pt x="23" y="39"/>
                  </a:cubicBezTo>
                  <a:moveTo>
                    <a:pt x="23" y="0"/>
                  </a:moveTo>
                  <a:cubicBezTo>
                    <a:pt x="15" y="0"/>
                    <a:pt x="8" y="4"/>
                    <a:pt x="4" y="12"/>
                  </a:cubicBezTo>
                  <a:cubicBezTo>
                    <a:pt x="0" y="22"/>
                    <a:pt x="5" y="34"/>
                    <a:pt x="15" y="38"/>
                  </a:cubicBezTo>
                  <a:cubicBezTo>
                    <a:pt x="18" y="39"/>
                    <a:pt x="20" y="39"/>
                    <a:pt x="23" y="39"/>
                  </a:cubicBezTo>
                  <a:cubicBezTo>
                    <a:pt x="30" y="39"/>
                    <a:pt x="38" y="35"/>
                    <a:pt x="41" y="27"/>
                  </a:cubicBezTo>
                  <a:cubicBezTo>
                    <a:pt x="45" y="17"/>
                    <a:pt x="40" y="6"/>
                    <a:pt x="30" y="1"/>
                  </a:cubicBezTo>
                  <a:cubicBezTo>
                    <a:pt x="28" y="0"/>
                    <a:pt x="25" y="0"/>
                    <a:pt x="23" y="0"/>
                  </a:cubicBezTo>
                </a:path>
              </a:pathLst>
            </a:custGeom>
            <a:solidFill>
              <a:srgbClr val="5F677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56" name="Freeform 2677"/>
            <p:cNvSpPr>
              <a:spLocks noEditPoints="1"/>
            </p:cNvSpPr>
            <p:nvPr/>
          </p:nvSpPr>
          <p:spPr bwMode="auto">
            <a:xfrm>
              <a:off x="1070" y="1459"/>
              <a:ext cx="97" cy="84"/>
            </a:xfrm>
            <a:custGeom>
              <a:gdLst>
                <a:gd fmla="*/ 23 w 45" name="T0"/>
                <a:gd fmla="*/ 39 h 39" name="T1"/>
                <a:gd fmla="*/ 15 w 45" name="T2"/>
                <a:gd fmla="*/ 37 h 39" name="T3"/>
                <a:gd fmla="*/ 5 w 45" name="T4"/>
                <a:gd fmla="*/ 12 h 39" name="T5"/>
                <a:gd fmla="*/ 23 w 45" name="T6"/>
                <a:gd fmla="*/ 0 h 39" name="T7"/>
                <a:gd fmla="*/ 23 w 45" name="T8"/>
                <a:gd fmla="*/ 0 h 39" name="T9"/>
                <a:gd fmla="*/ 30 w 45" name="T10"/>
                <a:gd fmla="*/ 2 h 39" name="T11"/>
                <a:gd fmla="*/ 41 w 45" name="T12"/>
                <a:gd fmla="*/ 27 h 39" name="T13"/>
                <a:gd fmla="*/ 23 w 45" name="T14"/>
                <a:gd fmla="*/ 39 h 39" name="T15"/>
                <a:gd fmla="*/ 23 w 45" name="T16"/>
                <a:gd fmla="*/ 0 h 39" name="T17"/>
                <a:gd fmla="*/ 5 w 45" name="T18"/>
                <a:gd fmla="*/ 12 h 39" name="T19"/>
                <a:gd fmla="*/ 15 w 45" name="T20"/>
                <a:gd fmla="*/ 38 h 39" name="T21"/>
                <a:gd fmla="*/ 23 w 45" name="T22"/>
                <a:gd fmla="*/ 39 h 39" name="T23"/>
                <a:gd fmla="*/ 41 w 45" name="T24"/>
                <a:gd fmla="*/ 27 h 39" name="T25"/>
                <a:gd fmla="*/ 30 w 45" name="T26"/>
                <a:gd fmla="*/ 2 h 39" name="T27"/>
                <a:gd fmla="*/ 23 w 45" name="T28"/>
                <a:gd fmla="*/ 0 h 39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39" w="45">
                  <a:moveTo>
                    <a:pt x="23" y="39"/>
                  </a:moveTo>
                  <a:cubicBezTo>
                    <a:pt x="20" y="39"/>
                    <a:pt x="18" y="38"/>
                    <a:pt x="15" y="37"/>
                  </a:cubicBezTo>
                  <a:cubicBezTo>
                    <a:pt x="5" y="33"/>
                    <a:pt x="1" y="22"/>
                    <a:pt x="5" y="12"/>
                  </a:cubicBezTo>
                  <a:cubicBezTo>
                    <a:pt x="8" y="5"/>
                    <a:pt x="15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8" y="1"/>
                    <a:pt x="30" y="2"/>
                  </a:cubicBezTo>
                  <a:cubicBezTo>
                    <a:pt x="40" y="6"/>
                    <a:pt x="45" y="17"/>
                    <a:pt x="41" y="27"/>
                  </a:cubicBezTo>
                  <a:cubicBezTo>
                    <a:pt x="37" y="34"/>
                    <a:pt x="30" y="39"/>
                    <a:pt x="23" y="39"/>
                  </a:cubicBezTo>
                  <a:moveTo>
                    <a:pt x="23" y="0"/>
                  </a:moveTo>
                  <a:cubicBezTo>
                    <a:pt x="15" y="0"/>
                    <a:pt x="8" y="5"/>
                    <a:pt x="5" y="12"/>
                  </a:cubicBezTo>
                  <a:cubicBezTo>
                    <a:pt x="0" y="22"/>
                    <a:pt x="5" y="33"/>
                    <a:pt x="15" y="38"/>
                  </a:cubicBezTo>
                  <a:cubicBezTo>
                    <a:pt x="18" y="39"/>
                    <a:pt x="20" y="39"/>
                    <a:pt x="23" y="39"/>
                  </a:cubicBezTo>
                  <a:cubicBezTo>
                    <a:pt x="30" y="39"/>
                    <a:pt x="38" y="35"/>
                    <a:pt x="41" y="27"/>
                  </a:cubicBezTo>
                  <a:cubicBezTo>
                    <a:pt x="45" y="17"/>
                    <a:pt x="40" y="6"/>
                    <a:pt x="30" y="2"/>
                  </a:cubicBezTo>
                  <a:cubicBezTo>
                    <a:pt x="28" y="0"/>
                    <a:pt x="25" y="0"/>
                    <a:pt x="23" y="0"/>
                  </a:cubicBezTo>
                </a:path>
              </a:pathLst>
            </a:custGeom>
            <a:solidFill>
              <a:srgbClr val="636A7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57" name="Freeform 2678"/>
            <p:cNvSpPr>
              <a:spLocks noEditPoints="1"/>
            </p:cNvSpPr>
            <p:nvPr/>
          </p:nvSpPr>
          <p:spPr bwMode="auto">
            <a:xfrm>
              <a:off x="1169" y="1498"/>
              <a:ext cx="100" cy="89"/>
            </a:xfrm>
            <a:custGeom>
              <a:gdLst>
                <a:gd fmla="*/ 23 w 46" name="T0"/>
                <a:gd fmla="*/ 41 h 41" name="T1"/>
                <a:gd fmla="*/ 15 w 46" name="T2"/>
                <a:gd fmla="*/ 39 h 41" name="T3"/>
                <a:gd fmla="*/ 4 w 46" name="T4"/>
                <a:gd fmla="*/ 13 h 41" name="T5"/>
                <a:gd fmla="*/ 23 w 46" name="T6"/>
                <a:gd fmla="*/ 1 h 41" name="T7"/>
                <a:gd fmla="*/ 30 w 46" name="T8"/>
                <a:gd fmla="*/ 2 h 41" name="T9"/>
                <a:gd fmla="*/ 41 w 46" name="T10"/>
                <a:gd fmla="*/ 28 h 41" name="T11"/>
                <a:gd fmla="*/ 23 w 46" name="T12"/>
                <a:gd fmla="*/ 41 h 41" name="T13"/>
                <a:gd fmla="*/ 23 w 46" name="T14"/>
                <a:gd fmla="*/ 0 h 41" name="T15"/>
                <a:gd fmla="*/ 4 w 46" name="T16"/>
                <a:gd fmla="*/ 13 h 41" name="T17"/>
                <a:gd fmla="*/ 15 w 46" name="T18"/>
                <a:gd fmla="*/ 39 h 41" name="T19"/>
                <a:gd fmla="*/ 23 w 46" name="T20"/>
                <a:gd fmla="*/ 41 h 41" name="T21"/>
                <a:gd fmla="*/ 41 w 46" name="T22"/>
                <a:gd fmla="*/ 28 h 41" name="T23"/>
                <a:gd fmla="*/ 30 w 46" name="T24"/>
                <a:gd fmla="*/ 2 h 41" name="T25"/>
                <a:gd fmla="*/ 23 w 46" name="T26"/>
                <a:gd fmla="*/ 0 h 41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41" w="46">
                  <a:moveTo>
                    <a:pt x="23" y="41"/>
                  </a:moveTo>
                  <a:cubicBezTo>
                    <a:pt x="20" y="41"/>
                    <a:pt x="17" y="40"/>
                    <a:pt x="15" y="39"/>
                  </a:cubicBezTo>
                  <a:cubicBezTo>
                    <a:pt x="5" y="35"/>
                    <a:pt x="0" y="23"/>
                    <a:pt x="4" y="13"/>
                  </a:cubicBezTo>
                  <a:cubicBezTo>
                    <a:pt x="7" y="5"/>
                    <a:pt x="15" y="1"/>
                    <a:pt x="23" y="1"/>
                  </a:cubicBezTo>
                  <a:cubicBezTo>
                    <a:pt x="25" y="1"/>
                    <a:pt x="28" y="1"/>
                    <a:pt x="30" y="2"/>
                  </a:cubicBezTo>
                  <a:cubicBezTo>
                    <a:pt x="41" y="6"/>
                    <a:pt x="45" y="18"/>
                    <a:pt x="41" y="28"/>
                  </a:cubicBezTo>
                  <a:cubicBezTo>
                    <a:pt x="38" y="36"/>
                    <a:pt x="31" y="41"/>
                    <a:pt x="23" y="41"/>
                  </a:cubicBezTo>
                  <a:moveTo>
                    <a:pt x="23" y="0"/>
                  </a:moveTo>
                  <a:cubicBezTo>
                    <a:pt x="15" y="0"/>
                    <a:pt x="7" y="5"/>
                    <a:pt x="4" y="13"/>
                  </a:cubicBezTo>
                  <a:cubicBezTo>
                    <a:pt x="0" y="23"/>
                    <a:pt x="5" y="35"/>
                    <a:pt x="15" y="39"/>
                  </a:cubicBezTo>
                  <a:cubicBezTo>
                    <a:pt x="17" y="40"/>
                    <a:pt x="20" y="41"/>
                    <a:pt x="23" y="41"/>
                  </a:cubicBezTo>
                  <a:cubicBezTo>
                    <a:pt x="31" y="41"/>
                    <a:pt x="38" y="36"/>
                    <a:pt x="41" y="28"/>
                  </a:cubicBezTo>
                  <a:cubicBezTo>
                    <a:pt x="46" y="18"/>
                    <a:pt x="41" y="6"/>
                    <a:pt x="30" y="2"/>
                  </a:cubicBezTo>
                  <a:cubicBezTo>
                    <a:pt x="28" y="1"/>
                    <a:pt x="25" y="0"/>
                    <a:pt x="23" y="0"/>
                  </a:cubicBezTo>
                </a:path>
              </a:pathLst>
            </a:custGeom>
            <a:solidFill>
              <a:srgbClr val="535D6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58" name="Freeform 2679"/>
            <p:cNvSpPr>
              <a:spLocks noEditPoints="1"/>
            </p:cNvSpPr>
            <p:nvPr/>
          </p:nvSpPr>
          <p:spPr bwMode="auto">
            <a:xfrm>
              <a:off x="1169" y="1500"/>
              <a:ext cx="97" cy="87"/>
            </a:xfrm>
            <a:custGeom>
              <a:gdLst>
                <a:gd fmla="*/ 23 w 45" name="T0"/>
                <a:gd fmla="*/ 40 h 40" name="T1"/>
                <a:gd fmla="*/ 15 w 45" name="T2"/>
                <a:gd fmla="*/ 38 h 40" name="T3"/>
                <a:gd fmla="*/ 4 w 45" name="T4"/>
                <a:gd fmla="*/ 12 h 40" name="T5"/>
                <a:gd fmla="*/ 23 w 45" name="T6"/>
                <a:gd fmla="*/ 0 h 40" name="T7"/>
                <a:gd fmla="*/ 30 w 45" name="T8"/>
                <a:gd fmla="*/ 1 h 40" name="T9"/>
                <a:gd fmla="*/ 41 w 45" name="T10"/>
                <a:gd fmla="*/ 27 h 40" name="T11"/>
                <a:gd fmla="*/ 23 w 45" name="T12"/>
                <a:gd fmla="*/ 40 h 40" name="T13"/>
                <a:gd fmla="*/ 23 w 45" name="T14"/>
                <a:gd fmla="*/ 0 h 40" name="T15"/>
                <a:gd fmla="*/ 4 w 45" name="T16"/>
                <a:gd fmla="*/ 12 h 40" name="T17"/>
                <a:gd fmla="*/ 15 w 45" name="T18"/>
                <a:gd fmla="*/ 38 h 40" name="T19"/>
                <a:gd fmla="*/ 23 w 45" name="T20"/>
                <a:gd fmla="*/ 40 h 40" name="T21"/>
                <a:gd fmla="*/ 41 w 45" name="T22"/>
                <a:gd fmla="*/ 27 h 40" name="T23"/>
                <a:gd fmla="*/ 30 w 45" name="T24"/>
                <a:gd fmla="*/ 1 h 40" name="T25"/>
                <a:gd fmla="*/ 23 w 45" name="T26"/>
                <a:gd fmla="*/ 0 h 40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40" w="45">
                  <a:moveTo>
                    <a:pt x="23" y="40"/>
                  </a:moveTo>
                  <a:cubicBezTo>
                    <a:pt x="20" y="40"/>
                    <a:pt x="18" y="39"/>
                    <a:pt x="15" y="38"/>
                  </a:cubicBezTo>
                  <a:cubicBezTo>
                    <a:pt x="5" y="34"/>
                    <a:pt x="0" y="22"/>
                    <a:pt x="4" y="12"/>
                  </a:cubicBezTo>
                  <a:cubicBezTo>
                    <a:pt x="7" y="4"/>
                    <a:pt x="15" y="0"/>
                    <a:pt x="23" y="0"/>
                  </a:cubicBezTo>
                  <a:cubicBezTo>
                    <a:pt x="25" y="0"/>
                    <a:pt x="28" y="0"/>
                    <a:pt x="30" y="1"/>
                  </a:cubicBezTo>
                  <a:cubicBezTo>
                    <a:pt x="40" y="5"/>
                    <a:pt x="45" y="17"/>
                    <a:pt x="41" y="27"/>
                  </a:cubicBezTo>
                  <a:cubicBezTo>
                    <a:pt x="38" y="35"/>
                    <a:pt x="30" y="40"/>
                    <a:pt x="23" y="40"/>
                  </a:cubicBezTo>
                  <a:moveTo>
                    <a:pt x="23" y="0"/>
                  </a:moveTo>
                  <a:cubicBezTo>
                    <a:pt x="15" y="0"/>
                    <a:pt x="7" y="4"/>
                    <a:pt x="4" y="12"/>
                  </a:cubicBezTo>
                  <a:cubicBezTo>
                    <a:pt x="0" y="22"/>
                    <a:pt x="5" y="34"/>
                    <a:pt x="15" y="38"/>
                  </a:cubicBezTo>
                  <a:cubicBezTo>
                    <a:pt x="17" y="39"/>
                    <a:pt x="20" y="40"/>
                    <a:pt x="23" y="40"/>
                  </a:cubicBezTo>
                  <a:cubicBezTo>
                    <a:pt x="31" y="40"/>
                    <a:pt x="38" y="35"/>
                    <a:pt x="41" y="27"/>
                  </a:cubicBezTo>
                  <a:cubicBezTo>
                    <a:pt x="45" y="17"/>
                    <a:pt x="41" y="5"/>
                    <a:pt x="30" y="1"/>
                  </a:cubicBezTo>
                  <a:cubicBezTo>
                    <a:pt x="28" y="0"/>
                    <a:pt x="25" y="0"/>
                    <a:pt x="23" y="0"/>
                  </a:cubicBezTo>
                </a:path>
              </a:pathLst>
            </a:custGeom>
            <a:solidFill>
              <a:srgbClr val="57617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59" name="Freeform 2680"/>
            <p:cNvSpPr>
              <a:spLocks noEditPoints="1"/>
            </p:cNvSpPr>
            <p:nvPr/>
          </p:nvSpPr>
          <p:spPr bwMode="auto">
            <a:xfrm>
              <a:off x="1169" y="1500"/>
              <a:ext cx="97" cy="87"/>
            </a:xfrm>
            <a:custGeom>
              <a:gdLst>
                <a:gd fmla="*/ 23 w 45" name="T0"/>
                <a:gd fmla="*/ 39 h 40" name="T1"/>
                <a:gd fmla="*/ 15 w 45" name="T2"/>
                <a:gd fmla="*/ 38 h 40" name="T3"/>
                <a:gd fmla="*/ 4 w 45" name="T4"/>
                <a:gd fmla="*/ 12 h 40" name="T5"/>
                <a:gd fmla="*/ 23 w 45" name="T6"/>
                <a:gd fmla="*/ 0 h 40" name="T7"/>
                <a:gd fmla="*/ 30 w 45" name="T8"/>
                <a:gd fmla="*/ 1 h 40" name="T9"/>
                <a:gd fmla="*/ 41 w 45" name="T10"/>
                <a:gd fmla="*/ 27 h 40" name="T11"/>
                <a:gd fmla="*/ 23 w 45" name="T12"/>
                <a:gd fmla="*/ 39 h 40" name="T13"/>
                <a:gd fmla="*/ 23 w 45" name="T14"/>
                <a:gd fmla="*/ 0 h 40" name="T15"/>
                <a:gd fmla="*/ 4 w 45" name="T16"/>
                <a:gd fmla="*/ 12 h 40" name="T17"/>
                <a:gd fmla="*/ 15 w 45" name="T18"/>
                <a:gd fmla="*/ 38 h 40" name="T19"/>
                <a:gd fmla="*/ 23 w 45" name="T20"/>
                <a:gd fmla="*/ 40 h 40" name="T21"/>
                <a:gd fmla="*/ 41 w 45" name="T22"/>
                <a:gd fmla="*/ 27 h 40" name="T23"/>
                <a:gd fmla="*/ 30 w 45" name="T24"/>
                <a:gd fmla="*/ 1 h 40" name="T25"/>
                <a:gd fmla="*/ 23 w 45" name="T26"/>
                <a:gd fmla="*/ 0 h 40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40" w="45">
                  <a:moveTo>
                    <a:pt x="23" y="39"/>
                  </a:moveTo>
                  <a:cubicBezTo>
                    <a:pt x="20" y="39"/>
                    <a:pt x="18" y="39"/>
                    <a:pt x="15" y="38"/>
                  </a:cubicBezTo>
                  <a:cubicBezTo>
                    <a:pt x="5" y="34"/>
                    <a:pt x="0" y="22"/>
                    <a:pt x="4" y="12"/>
                  </a:cubicBezTo>
                  <a:cubicBezTo>
                    <a:pt x="8" y="5"/>
                    <a:pt x="15" y="0"/>
                    <a:pt x="23" y="0"/>
                  </a:cubicBezTo>
                  <a:cubicBezTo>
                    <a:pt x="25" y="0"/>
                    <a:pt x="28" y="0"/>
                    <a:pt x="30" y="1"/>
                  </a:cubicBezTo>
                  <a:cubicBezTo>
                    <a:pt x="40" y="6"/>
                    <a:pt x="45" y="17"/>
                    <a:pt x="41" y="27"/>
                  </a:cubicBezTo>
                  <a:cubicBezTo>
                    <a:pt x="38" y="35"/>
                    <a:pt x="30" y="39"/>
                    <a:pt x="23" y="39"/>
                  </a:cubicBezTo>
                  <a:moveTo>
                    <a:pt x="23" y="0"/>
                  </a:moveTo>
                  <a:cubicBezTo>
                    <a:pt x="15" y="0"/>
                    <a:pt x="7" y="4"/>
                    <a:pt x="4" y="12"/>
                  </a:cubicBezTo>
                  <a:cubicBezTo>
                    <a:pt x="0" y="22"/>
                    <a:pt x="5" y="34"/>
                    <a:pt x="15" y="38"/>
                  </a:cubicBezTo>
                  <a:cubicBezTo>
                    <a:pt x="18" y="39"/>
                    <a:pt x="20" y="40"/>
                    <a:pt x="23" y="40"/>
                  </a:cubicBezTo>
                  <a:cubicBezTo>
                    <a:pt x="30" y="40"/>
                    <a:pt x="38" y="35"/>
                    <a:pt x="41" y="27"/>
                  </a:cubicBezTo>
                  <a:cubicBezTo>
                    <a:pt x="45" y="17"/>
                    <a:pt x="40" y="5"/>
                    <a:pt x="30" y="1"/>
                  </a:cubicBezTo>
                  <a:cubicBezTo>
                    <a:pt x="28" y="0"/>
                    <a:pt x="25" y="0"/>
                    <a:pt x="23" y="0"/>
                  </a:cubicBezTo>
                </a:path>
              </a:pathLst>
            </a:custGeom>
            <a:solidFill>
              <a:srgbClr val="5A647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60" name="Freeform 2681"/>
            <p:cNvSpPr>
              <a:spLocks noEditPoints="1"/>
            </p:cNvSpPr>
            <p:nvPr/>
          </p:nvSpPr>
          <p:spPr bwMode="auto">
            <a:xfrm>
              <a:off x="1169" y="1500"/>
              <a:ext cx="97" cy="84"/>
            </a:xfrm>
            <a:custGeom>
              <a:gdLst>
                <a:gd fmla="*/ 23 w 45" name="T0"/>
                <a:gd fmla="*/ 39 h 39" name="T1"/>
                <a:gd fmla="*/ 15 w 45" name="T2"/>
                <a:gd fmla="*/ 38 h 39" name="T3"/>
                <a:gd fmla="*/ 5 w 45" name="T4"/>
                <a:gd fmla="*/ 12 h 39" name="T5"/>
                <a:gd fmla="*/ 23 w 45" name="T6"/>
                <a:gd fmla="*/ 0 h 39" name="T7"/>
                <a:gd fmla="*/ 30 w 45" name="T8"/>
                <a:gd fmla="*/ 2 h 39" name="T9"/>
                <a:gd fmla="*/ 41 w 45" name="T10"/>
                <a:gd fmla="*/ 27 h 39" name="T11"/>
                <a:gd fmla="*/ 23 w 45" name="T12"/>
                <a:gd fmla="*/ 39 h 39" name="T13"/>
                <a:gd fmla="*/ 23 w 45" name="T14"/>
                <a:gd fmla="*/ 0 h 39" name="T15"/>
                <a:gd fmla="*/ 4 w 45" name="T16"/>
                <a:gd fmla="*/ 12 h 39" name="T17"/>
                <a:gd fmla="*/ 15 w 45" name="T18"/>
                <a:gd fmla="*/ 38 h 39" name="T19"/>
                <a:gd fmla="*/ 23 w 45" name="T20"/>
                <a:gd fmla="*/ 39 h 39" name="T21"/>
                <a:gd fmla="*/ 41 w 45" name="T22"/>
                <a:gd fmla="*/ 27 h 39" name="T23"/>
                <a:gd fmla="*/ 30 w 45" name="T24"/>
                <a:gd fmla="*/ 1 h 39" name="T25"/>
                <a:gd fmla="*/ 23 w 45" name="T26"/>
                <a:gd fmla="*/ 0 h 39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9" w="45">
                  <a:moveTo>
                    <a:pt x="23" y="39"/>
                  </a:moveTo>
                  <a:cubicBezTo>
                    <a:pt x="20" y="39"/>
                    <a:pt x="18" y="39"/>
                    <a:pt x="15" y="38"/>
                  </a:cubicBezTo>
                  <a:cubicBezTo>
                    <a:pt x="5" y="34"/>
                    <a:pt x="0" y="22"/>
                    <a:pt x="5" y="12"/>
                  </a:cubicBezTo>
                  <a:cubicBezTo>
                    <a:pt x="8" y="5"/>
                    <a:pt x="15" y="0"/>
                    <a:pt x="23" y="0"/>
                  </a:cubicBezTo>
                  <a:cubicBezTo>
                    <a:pt x="25" y="0"/>
                    <a:pt x="28" y="1"/>
                    <a:pt x="30" y="2"/>
                  </a:cubicBezTo>
                  <a:cubicBezTo>
                    <a:pt x="40" y="6"/>
                    <a:pt x="45" y="17"/>
                    <a:pt x="41" y="27"/>
                  </a:cubicBezTo>
                  <a:cubicBezTo>
                    <a:pt x="38" y="35"/>
                    <a:pt x="30" y="39"/>
                    <a:pt x="23" y="39"/>
                  </a:cubicBezTo>
                  <a:moveTo>
                    <a:pt x="23" y="0"/>
                  </a:moveTo>
                  <a:cubicBezTo>
                    <a:pt x="15" y="0"/>
                    <a:pt x="8" y="5"/>
                    <a:pt x="4" y="12"/>
                  </a:cubicBezTo>
                  <a:cubicBezTo>
                    <a:pt x="0" y="22"/>
                    <a:pt x="5" y="34"/>
                    <a:pt x="15" y="38"/>
                  </a:cubicBezTo>
                  <a:cubicBezTo>
                    <a:pt x="18" y="39"/>
                    <a:pt x="20" y="39"/>
                    <a:pt x="23" y="39"/>
                  </a:cubicBezTo>
                  <a:cubicBezTo>
                    <a:pt x="30" y="39"/>
                    <a:pt x="38" y="35"/>
                    <a:pt x="41" y="27"/>
                  </a:cubicBezTo>
                  <a:cubicBezTo>
                    <a:pt x="45" y="17"/>
                    <a:pt x="40" y="6"/>
                    <a:pt x="30" y="1"/>
                  </a:cubicBezTo>
                  <a:cubicBezTo>
                    <a:pt x="28" y="0"/>
                    <a:pt x="25" y="0"/>
                    <a:pt x="23" y="0"/>
                  </a:cubicBezTo>
                </a:path>
              </a:pathLst>
            </a:custGeom>
            <a:solidFill>
              <a:srgbClr val="5F677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61" name="Freeform 2682"/>
            <p:cNvSpPr>
              <a:spLocks noEditPoints="1"/>
            </p:cNvSpPr>
            <p:nvPr/>
          </p:nvSpPr>
          <p:spPr bwMode="auto">
            <a:xfrm>
              <a:off x="1169" y="1500"/>
              <a:ext cx="97" cy="84"/>
            </a:xfrm>
            <a:custGeom>
              <a:gdLst>
                <a:gd fmla="*/ 23 w 45" name="T0"/>
                <a:gd fmla="*/ 39 h 39" name="T1"/>
                <a:gd fmla="*/ 15 w 45" name="T2"/>
                <a:gd fmla="*/ 38 h 39" name="T3"/>
                <a:gd fmla="*/ 5 w 45" name="T4"/>
                <a:gd fmla="*/ 12 h 39" name="T5"/>
                <a:gd fmla="*/ 23 w 45" name="T6"/>
                <a:gd fmla="*/ 0 h 39" name="T7"/>
                <a:gd fmla="*/ 30 w 45" name="T8"/>
                <a:gd fmla="*/ 2 h 39" name="T9"/>
                <a:gd fmla="*/ 41 w 45" name="T10"/>
                <a:gd fmla="*/ 27 h 39" name="T11"/>
                <a:gd fmla="*/ 23 w 45" name="T12"/>
                <a:gd fmla="*/ 39 h 39" name="T13"/>
                <a:gd fmla="*/ 23 w 45" name="T14"/>
                <a:gd fmla="*/ 0 h 39" name="T15"/>
                <a:gd fmla="*/ 5 w 45" name="T16"/>
                <a:gd fmla="*/ 12 h 39" name="T17"/>
                <a:gd fmla="*/ 15 w 45" name="T18"/>
                <a:gd fmla="*/ 38 h 39" name="T19"/>
                <a:gd fmla="*/ 23 w 45" name="T20"/>
                <a:gd fmla="*/ 39 h 39" name="T21"/>
                <a:gd fmla="*/ 41 w 45" name="T22"/>
                <a:gd fmla="*/ 27 h 39" name="T23"/>
                <a:gd fmla="*/ 30 w 45" name="T24"/>
                <a:gd fmla="*/ 2 h 39" name="T25"/>
                <a:gd fmla="*/ 23 w 45" name="T26"/>
                <a:gd fmla="*/ 0 h 39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9" w="45">
                  <a:moveTo>
                    <a:pt x="23" y="39"/>
                  </a:moveTo>
                  <a:cubicBezTo>
                    <a:pt x="20" y="39"/>
                    <a:pt x="18" y="39"/>
                    <a:pt x="15" y="38"/>
                  </a:cubicBezTo>
                  <a:cubicBezTo>
                    <a:pt x="5" y="33"/>
                    <a:pt x="1" y="22"/>
                    <a:pt x="5" y="12"/>
                  </a:cubicBezTo>
                  <a:cubicBezTo>
                    <a:pt x="8" y="5"/>
                    <a:pt x="15" y="0"/>
                    <a:pt x="23" y="0"/>
                  </a:cubicBezTo>
                  <a:cubicBezTo>
                    <a:pt x="25" y="0"/>
                    <a:pt x="28" y="1"/>
                    <a:pt x="30" y="2"/>
                  </a:cubicBezTo>
                  <a:cubicBezTo>
                    <a:pt x="40" y="6"/>
                    <a:pt x="45" y="17"/>
                    <a:pt x="41" y="27"/>
                  </a:cubicBezTo>
                  <a:cubicBezTo>
                    <a:pt x="37" y="34"/>
                    <a:pt x="30" y="39"/>
                    <a:pt x="23" y="39"/>
                  </a:cubicBezTo>
                  <a:moveTo>
                    <a:pt x="23" y="0"/>
                  </a:moveTo>
                  <a:cubicBezTo>
                    <a:pt x="15" y="0"/>
                    <a:pt x="8" y="5"/>
                    <a:pt x="5" y="12"/>
                  </a:cubicBezTo>
                  <a:cubicBezTo>
                    <a:pt x="0" y="22"/>
                    <a:pt x="5" y="34"/>
                    <a:pt x="15" y="38"/>
                  </a:cubicBezTo>
                  <a:cubicBezTo>
                    <a:pt x="18" y="39"/>
                    <a:pt x="20" y="39"/>
                    <a:pt x="23" y="39"/>
                  </a:cubicBezTo>
                  <a:cubicBezTo>
                    <a:pt x="30" y="39"/>
                    <a:pt x="38" y="35"/>
                    <a:pt x="41" y="27"/>
                  </a:cubicBezTo>
                  <a:cubicBezTo>
                    <a:pt x="45" y="17"/>
                    <a:pt x="40" y="6"/>
                    <a:pt x="30" y="2"/>
                  </a:cubicBezTo>
                  <a:cubicBezTo>
                    <a:pt x="28" y="1"/>
                    <a:pt x="25" y="0"/>
                    <a:pt x="23" y="0"/>
                  </a:cubicBezTo>
                </a:path>
              </a:pathLst>
            </a:custGeom>
            <a:solidFill>
              <a:srgbClr val="636A7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62" name="Freeform 2683"/>
            <p:cNvSpPr>
              <a:spLocks noEditPoints="1"/>
            </p:cNvSpPr>
            <p:nvPr/>
          </p:nvSpPr>
          <p:spPr bwMode="auto">
            <a:xfrm>
              <a:off x="1172" y="1500"/>
              <a:ext cx="94" cy="84"/>
            </a:xfrm>
            <a:custGeom>
              <a:gdLst>
                <a:gd fmla="*/ 22 w 44" name="T0"/>
                <a:gd fmla="*/ 39 h 39" name="T1"/>
                <a:gd fmla="*/ 14 w 44" name="T2"/>
                <a:gd fmla="*/ 37 h 39" name="T3"/>
                <a:gd fmla="*/ 4 w 44" name="T4"/>
                <a:gd fmla="*/ 12 h 39" name="T5"/>
                <a:gd fmla="*/ 22 w 44" name="T6"/>
                <a:gd fmla="*/ 0 h 39" name="T7"/>
                <a:gd fmla="*/ 29 w 44" name="T8"/>
                <a:gd fmla="*/ 2 h 39" name="T9"/>
                <a:gd fmla="*/ 39 w 44" name="T10"/>
                <a:gd fmla="*/ 27 h 39" name="T11"/>
                <a:gd fmla="*/ 22 w 44" name="T12"/>
                <a:gd fmla="*/ 39 h 39" name="T13"/>
                <a:gd fmla="*/ 22 w 44" name="T14"/>
                <a:gd fmla="*/ 0 h 39" name="T15"/>
                <a:gd fmla="*/ 4 w 44" name="T16"/>
                <a:gd fmla="*/ 12 h 39" name="T17"/>
                <a:gd fmla="*/ 14 w 44" name="T18"/>
                <a:gd fmla="*/ 38 h 39" name="T19"/>
                <a:gd fmla="*/ 22 w 44" name="T20"/>
                <a:gd fmla="*/ 39 h 39" name="T21"/>
                <a:gd fmla="*/ 40 w 44" name="T22"/>
                <a:gd fmla="*/ 27 h 39" name="T23"/>
                <a:gd fmla="*/ 29 w 44" name="T24"/>
                <a:gd fmla="*/ 2 h 39" name="T25"/>
                <a:gd fmla="*/ 22 w 44" name="T26"/>
                <a:gd fmla="*/ 0 h 39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9" w="44">
                  <a:moveTo>
                    <a:pt x="22" y="39"/>
                  </a:moveTo>
                  <a:cubicBezTo>
                    <a:pt x="19" y="39"/>
                    <a:pt x="17" y="38"/>
                    <a:pt x="14" y="37"/>
                  </a:cubicBezTo>
                  <a:cubicBezTo>
                    <a:pt x="5" y="33"/>
                    <a:pt x="0" y="22"/>
                    <a:pt x="4" y="12"/>
                  </a:cubicBezTo>
                  <a:cubicBezTo>
                    <a:pt x="7" y="5"/>
                    <a:pt x="14" y="0"/>
                    <a:pt x="22" y="0"/>
                  </a:cubicBezTo>
                  <a:cubicBezTo>
                    <a:pt x="24" y="0"/>
                    <a:pt x="27" y="1"/>
                    <a:pt x="29" y="2"/>
                  </a:cubicBezTo>
                  <a:cubicBezTo>
                    <a:pt x="39" y="6"/>
                    <a:pt x="43" y="17"/>
                    <a:pt x="39" y="27"/>
                  </a:cubicBezTo>
                  <a:cubicBezTo>
                    <a:pt x="36" y="34"/>
                    <a:pt x="29" y="39"/>
                    <a:pt x="22" y="39"/>
                  </a:cubicBezTo>
                  <a:moveTo>
                    <a:pt x="22" y="0"/>
                  </a:moveTo>
                  <a:cubicBezTo>
                    <a:pt x="14" y="0"/>
                    <a:pt x="7" y="5"/>
                    <a:pt x="4" y="12"/>
                  </a:cubicBezTo>
                  <a:cubicBezTo>
                    <a:pt x="0" y="22"/>
                    <a:pt x="4" y="33"/>
                    <a:pt x="14" y="38"/>
                  </a:cubicBezTo>
                  <a:cubicBezTo>
                    <a:pt x="17" y="39"/>
                    <a:pt x="19" y="39"/>
                    <a:pt x="22" y="39"/>
                  </a:cubicBezTo>
                  <a:cubicBezTo>
                    <a:pt x="29" y="39"/>
                    <a:pt x="36" y="34"/>
                    <a:pt x="40" y="27"/>
                  </a:cubicBezTo>
                  <a:cubicBezTo>
                    <a:pt x="44" y="17"/>
                    <a:pt x="39" y="6"/>
                    <a:pt x="29" y="2"/>
                  </a:cubicBezTo>
                  <a:cubicBezTo>
                    <a:pt x="27" y="1"/>
                    <a:pt x="24" y="0"/>
                    <a:pt x="22" y="0"/>
                  </a:cubicBezTo>
                </a:path>
              </a:pathLst>
            </a:custGeom>
            <a:solidFill>
              <a:srgbClr val="666D7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63" name="Freeform 2684"/>
            <p:cNvSpPr>
              <a:spLocks noEditPoints="1"/>
            </p:cNvSpPr>
            <p:nvPr/>
          </p:nvSpPr>
          <p:spPr bwMode="auto">
            <a:xfrm>
              <a:off x="1172" y="1500"/>
              <a:ext cx="92" cy="84"/>
            </a:xfrm>
            <a:custGeom>
              <a:gdLst>
                <a:gd fmla="*/ 22 w 43" name="T0"/>
                <a:gd fmla="*/ 39 h 39" name="T1"/>
                <a:gd fmla="*/ 14 w 43" name="T2"/>
                <a:gd fmla="*/ 37 h 39" name="T3"/>
                <a:gd fmla="*/ 4 w 43" name="T4"/>
                <a:gd fmla="*/ 12 h 39" name="T5"/>
                <a:gd fmla="*/ 22 w 43" name="T6"/>
                <a:gd fmla="*/ 1 h 39" name="T7"/>
                <a:gd fmla="*/ 29 w 43" name="T8"/>
                <a:gd fmla="*/ 2 h 39" name="T9"/>
                <a:gd fmla="*/ 39 w 43" name="T10"/>
                <a:gd fmla="*/ 27 h 39" name="T11"/>
                <a:gd fmla="*/ 22 w 43" name="T12"/>
                <a:gd fmla="*/ 39 h 39" name="T13"/>
                <a:gd fmla="*/ 22 w 43" name="T14"/>
                <a:gd fmla="*/ 0 h 39" name="T15"/>
                <a:gd fmla="*/ 4 w 43" name="T16"/>
                <a:gd fmla="*/ 12 h 39" name="T17"/>
                <a:gd fmla="*/ 14 w 43" name="T18"/>
                <a:gd fmla="*/ 37 h 39" name="T19"/>
                <a:gd fmla="*/ 22 w 43" name="T20"/>
                <a:gd fmla="*/ 39 h 39" name="T21"/>
                <a:gd fmla="*/ 39 w 43" name="T22"/>
                <a:gd fmla="*/ 27 h 39" name="T23"/>
                <a:gd fmla="*/ 29 w 43" name="T24"/>
                <a:gd fmla="*/ 2 h 39" name="T25"/>
                <a:gd fmla="*/ 22 w 43" name="T26"/>
                <a:gd fmla="*/ 0 h 39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9" w="43">
                  <a:moveTo>
                    <a:pt x="22" y="39"/>
                  </a:moveTo>
                  <a:cubicBezTo>
                    <a:pt x="19" y="39"/>
                    <a:pt x="17" y="38"/>
                    <a:pt x="14" y="37"/>
                  </a:cubicBezTo>
                  <a:cubicBezTo>
                    <a:pt x="5" y="33"/>
                    <a:pt x="0" y="22"/>
                    <a:pt x="4" y="12"/>
                  </a:cubicBezTo>
                  <a:cubicBezTo>
                    <a:pt x="7" y="5"/>
                    <a:pt x="14" y="1"/>
                    <a:pt x="22" y="1"/>
                  </a:cubicBezTo>
                  <a:cubicBezTo>
                    <a:pt x="24" y="1"/>
                    <a:pt x="27" y="1"/>
                    <a:pt x="29" y="2"/>
                  </a:cubicBezTo>
                  <a:cubicBezTo>
                    <a:pt x="39" y="6"/>
                    <a:pt x="43" y="17"/>
                    <a:pt x="39" y="27"/>
                  </a:cubicBezTo>
                  <a:cubicBezTo>
                    <a:pt x="36" y="34"/>
                    <a:pt x="29" y="39"/>
                    <a:pt x="22" y="39"/>
                  </a:cubicBezTo>
                  <a:moveTo>
                    <a:pt x="22" y="0"/>
                  </a:moveTo>
                  <a:cubicBezTo>
                    <a:pt x="14" y="0"/>
                    <a:pt x="7" y="5"/>
                    <a:pt x="4" y="12"/>
                  </a:cubicBezTo>
                  <a:cubicBezTo>
                    <a:pt x="0" y="22"/>
                    <a:pt x="5" y="33"/>
                    <a:pt x="14" y="37"/>
                  </a:cubicBezTo>
                  <a:cubicBezTo>
                    <a:pt x="17" y="38"/>
                    <a:pt x="19" y="39"/>
                    <a:pt x="22" y="39"/>
                  </a:cubicBezTo>
                  <a:cubicBezTo>
                    <a:pt x="29" y="39"/>
                    <a:pt x="36" y="34"/>
                    <a:pt x="39" y="27"/>
                  </a:cubicBezTo>
                  <a:cubicBezTo>
                    <a:pt x="43" y="17"/>
                    <a:pt x="39" y="6"/>
                    <a:pt x="29" y="2"/>
                  </a:cubicBezTo>
                  <a:cubicBezTo>
                    <a:pt x="27" y="1"/>
                    <a:pt x="24" y="0"/>
                    <a:pt x="22" y="0"/>
                  </a:cubicBezTo>
                </a:path>
              </a:pathLst>
            </a:custGeom>
            <a:solidFill>
              <a:srgbClr val="6B717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64" name="Freeform 2685"/>
            <p:cNvSpPr>
              <a:spLocks noEditPoints="1"/>
            </p:cNvSpPr>
            <p:nvPr/>
          </p:nvSpPr>
          <p:spPr bwMode="auto">
            <a:xfrm>
              <a:off x="1172" y="1503"/>
              <a:ext cx="92" cy="81"/>
            </a:xfrm>
            <a:custGeom>
              <a:gdLst>
                <a:gd fmla="*/ 22 w 43" name="T0"/>
                <a:gd fmla="*/ 37 h 38" name="T1"/>
                <a:gd fmla="*/ 14 w 43" name="T2"/>
                <a:gd fmla="*/ 36 h 38" name="T3"/>
                <a:gd fmla="*/ 4 w 43" name="T4"/>
                <a:gd fmla="*/ 11 h 38" name="T5"/>
                <a:gd fmla="*/ 22 w 43" name="T6"/>
                <a:gd fmla="*/ 0 h 38" name="T7"/>
                <a:gd fmla="*/ 29 w 43" name="T8"/>
                <a:gd fmla="*/ 1 h 38" name="T9"/>
                <a:gd fmla="*/ 39 w 43" name="T10"/>
                <a:gd fmla="*/ 26 h 38" name="T11"/>
                <a:gd fmla="*/ 22 w 43" name="T12"/>
                <a:gd fmla="*/ 37 h 38" name="T13"/>
                <a:gd fmla="*/ 22 w 43" name="T14"/>
                <a:gd fmla="*/ 0 h 38" name="T15"/>
                <a:gd fmla="*/ 4 w 43" name="T16"/>
                <a:gd fmla="*/ 11 h 38" name="T17"/>
                <a:gd fmla="*/ 14 w 43" name="T18"/>
                <a:gd fmla="*/ 36 h 38" name="T19"/>
                <a:gd fmla="*/ 22 w 43" name="T20"/>
                <a:gd fmla="*/ 38 h 38" name="T21"/>
                <a:gd fmla="*/ 39 w 43" name="T22"/>
                <a:gd fmla="*/ 26 h 38" name="T23"/>
                <a:gd fmla="*/ 29 w 43" name="T24"/>
                <a:gd fmla="*/ 1 h 38" name="T25"/>
                <a:gd fmla="*/ 22 w 43" name="T26"/>
                <a:gd fmla="*/ 0 h 38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8" w="43">
                  <a:moveTo>
                    <a:pt x="22" y="37"/>
                  </a:moveTo>
                  <a:cubicBezTo>
                    <a:pt x="19" y="37"/>
                    <a:pt x="17" y="37"/>
                    <a:pt x="14" y="36"/>
                  </a:cubicBezTo>
                  <a:cubicBezTo>
                    <a:pt x="5" y="32"/>
                    <a:pt x="0" y="21"/>
                    <a:pt x="4" y="11"/>
                  </a:cubicBezTo>
                  <a:cubicBezTo>
                    <a:pt x="7" y="4"/>
                    <a:pt x="14" y="0"/>
                    <a:pt x="22" y="0"/>
                  </a:cubicBezTo>
                  <a:cubicBezTo>
                    <a:pt x="24" y="0"/>
                    <a:pt x="27" y="0"/>
                    <a:pt x="29" y="1"/>
                  </a:cubicBezTo>
                  <a:cubicBezTo>
                    <a:pt x="38" y="5"/>
                    <a:pt x="43" y="16"/>
                    <a:pt x="39" y="26"/>
                  </a:cubicBezTo>
                  <a:cubicBezTo>
                    <a:pt x="36" y="33"/>
                    <a:pt x="29" y="37"/>
                    <a:pt x="22" y="37"/>
                  </a:cubicBezTo>
                  <a:moveTo>
                    <a:pt x="22" y="0"/>
                  </a:moveTo>
                  <a:cubicBezTo>
                    <a:pt x="14" y="0"/>
                    <a:pt x="7" y="4"/>
                    <a:pt x="4" y="11"/>
                  </a:cubicBezTo>
                  <a:cubicBezTo>
                    <a:pt x="0" y="21"/>
                    <a:pt x="5" y="32"/>
                    <a:pt x="14" y="36"/>
                  </a:cubicBezTo>
                  <a:cubicBezTo>
                    <a:pt x="17" y="37"/>
                    <a:pt x="19" y="38"/>
                    <a:pt x="22" y="38"/>
                  </a:cubicBezTo>
                  <a:cubicBezTo>
                    <a:pt x="29" y="38"/>
                    <a:pt x="36" y="33"/>
                    <a:pt x="39" y="26"/>
                  </a:cubicBezTo>
                  <a:cubicBezTo>
                    <a:pt x="43" y="16"/>
                    <a:pt x="39" y="5"/>
                    <a:pt x="29" y="1"/>
                  </a:cubicBezTo>
                  <a:cubicBezTo>
                    <a:pt x="27" y="0"/>
                    <a:pt x="24" y="0"/>
                    <a:pt x="22" y="0"/>
                  </a:cubicBezTo>
                </a:path>
              </a:pathLst>
            </a:custGeom>
            <a:solidFill>
              <a:srgbClr val="6E737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65" name="Freeform 2686"/>
            <p:cNvSpPr>
              <a:spLocks noEditPoints="1"/>
            </p:cNvSpPr>
            <p:nvPr/>
          </p:nvSpPr>
          <p:spPr bwMode="auto">
            <a:xfrm>
              <a:off x="1172" y="1503"/>
              <a:ext cx="92" cy="79"/>
            </a:xfrm>
            <a:custGeom>
              <a:gdLst>
                <a:gd fmla="*/ 22 w 43" name="T0"/>
                <a:gd fmla="*/ 37 h 37" name="T1"/>
                <a:gd fmla="*/ 15 w 43" name="T2"/>
                <a:gd fmla="*/ 36 h 37" name="T3"/>
                <a:gd fmla="*/ 4 w 43" name="T4"/>
                <a:gd fmla="*/ 11 h 37" name="T5"/>
                <a:gd fmla="*/ 22 w 43" name="T6"/>
                <a:gd fmla="*/ 0 h 37" name="T7"/>
                <a:gd fmla="*/ 29 w 43" name="T8"/>
                <a:gd fmla="*/ 1 h 37" name="T9"/>
                <a:gd fmla="*/ 39 w 43" name="T10"/>
                <a:gd fmla="*/ 26 h 37" name="T11"/>
                <a:gd fmla="*/ 22 w 43" name="T12"/>
                <a:gd fmla="*/ 37 h 37" name="T13"/>
                <a:gd fmla="*/ 22 w 43" name="T14"/>
                <a:gd fmla="*/ 0 h 37" name="T15"/>
                <a:gd fmla="*/ 4 w 43" name="T16"/>
                <a:gd fmla="*/ 11 h 37" name="T17"/>
                <a:gd fmla="*/ 14 w 43" name="T18"/>
                <a:gd fmla="*/ 36 h 37" name="T19"/>
                <a:gd fmla="*/ 22 w 43" name="T20"/>
                <a:gd fmla="*/ 37 h 37" name="T21"/>
                <a:gd fmla="*/ 39 w 43" name="T22"/>
                <a:gd fmla="*/ 26 h 37" name="T23"/>
                <a:gd fmla="*/ 29 w 43" name="T24"/>
                <a:gd fmla="*/ 1 h 37" name="T25"/>
                <a:gd fmla="*/ 22 w 43" name="T26"/>
                <a:gd fmla="*/ 0 h 37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7" w="43">
                  <a:moveTo>
                    <a:pt x="22" y="37"/>
                  </a:moveTo>
                  <a:cubicBezTo>
                    <a:pt x="19" y="37"/>
                    <a:pt x="17" y="37"/>
                    <a:pt x="15" y="36"/>
                  </a:cubicBezTo>
                  <a:cubicBezTo>
                    <a:pt x="5" y="32"/>
                    <a:pt x="1" y="21"/>
                    <a:pt x="4" y="11"/>
                  </a:cubicBezTo>
                  <a:cubicBezTo>
                    <a:pt x="7" y="4"/>
                    <a:pt x="14" y="0"/>
                    <a:pt x="22" y="0"/>
                  </a:cubicBezTo>
                  <a:cubicBezTo>
                    <a:pt x="24" y="0"/>
                    <a:pt x="26" y="0"/>
                    <a:pt x="29" y="1"/>
                  </a:cubicBezTo>
                  <a:cubicBezTo>
                    <a:pt x="38" y="5"/>
                    <a:pt x="43" y="16"/>
                    <a:pt x="39" y="26"/>
                  </a:cubicBezTo>
                  <a:cubicBezTo>
                    <a:pt x="36" y="33"/>
                    <a:pt x="29" y="37"/>
                    <a:pt x="22" y="37"/>
                  </a:cubicBezTo>
                  <a:moveTo>
                    <a:pt x="22" y="0"/>
                  </a:moveTo>
                  <a:cubicBezTo>
                    <a:pt x="14" y="0"/>
                    <a:pt x="7" y="4"/>
                    <a:pt x="4" y="11"/>
                  </a:cubicBezTo>
                  <a:cubicBezTo>
                    <a:pt x="0" y="21"/>
                    <a:pt x="5" y="32"/>
                    <a:pt x="14" y="36"/>
                  </a:cubicBezTo>
                  <a:cubicBezTo>
                    <a:pt x="17" y="37"/>
                    <a:pt x="19" y="37"/>
                    <a:pt x="22" y="37"/>
                  </a:cubicBezTo>
                  <a:cubicBezTo>
                    <a:pt x="29" y="37"/>
                    <a:pt x="36" y="33"/>
                    <a:pt x="39" y="26"/>
                  </a:cubicBezTo>
                  <a:cubicBezTo>
                    <a:pt x="43" y="16"/>
                    <a:pt x="38" y="5"/>
                    <a:pt x="29" y="1"/>
                  </a:cubicBezTo>
                  <a:cubicBezTo>
                    <a:pt x="27" y="0"/>
                    <a:pt x="24" y="0"/>
                    <a:pt x="22" y="0"/>
                  </a:cubicBezTo>
                </a:path>
              </a:pathLst>
            </a:custGeom>
            <a:solidFill>
              <a:srgbClr val="73777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66" name="Freeform 2687"/>
            <p:cNvSpPr>
              <a:spLocks noEditPoints="1"/>
            </p:cNvSpPr>
            <p:nvPr/>
          </p:nvSpPr>
          <p:spPr bwMode="auto">
            <a:xfrm>
              <a:off x="1174" y="1503"/>
              <a:ext cx="90" cy="79"/>
            </a:xfrm>
            <a:custGeom>
              <a:gdLst>
                <a:gd fmla="*/ 21 w 42" name="T0"/>
                <a:gd fmla="*/ 37 h 37" name="T1"/>
                <a:gd fmla="*/ 14 w 42" name="T2"/>
                <a:gd fmla="*/ 36 h 37" name="T3"/>
                <a:gd fmla="*/ 4 w 42" name="T4"/>
                <a:gd fmla="*/ 12 h 37" name="T5"/>
                <a:gd fmla="*/ 21 w 42" name="T6"/>
                <a:gd fmla="*/ 0 h 37" name="T7"/>
                <a:gd fmla="*/ 28 w 42" name="T8"/>
                <a:gd fmla="*/ 2 h 37" name="T9"/>
                <a:gd fmla="*/ 38 w 42" name="T10"/>
                <a:gd fmla="*/ 26 h 37" name="T11"/>
                <a:gd fmla="*/ 21 w 42" name="T12"/>
                <a:gd fmla="*/ 37 h 37" name="T13"/>
                <a:gd fmla="*/ 21 w 42" name="T14"/>
                <a:gd fmla="*/ 0 h 37" name="T15"/>
                <a:gd fmla="*/ 3 w 42" name="T16"/>
                <a:gd fmla="*/ 11 h 37" name="T17"/>
                <a:gd fmla="*/ 14 w 42" name="T18"/>
                <a:gd fmla="*/ 36 h 37" name="T19"/>
                <a:gd fmla="*/ 21 w 42" name="T20"/>
                <a:gd fmla="*/ 37 h 37" name="T21"/>
                <a:gd fmla="*/ 38 w 42" name="T22"/>
                <a:gd fmla="*/ 26 h 37" name="T23"/>
                <a:gd fmla="*/ 28 w 42" name="T24"/>
                <a:gd fmla="*/ 1 h 37" name="T25"/>
                <a:gd fmla="*/ 21 w 42" name="T26"/>
                <a:gd fmla="*/ 0 h 37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7" w="42">
                  <a:moveTo>
                    <a:pt x="21" y="37"/>
                  </a:moveTo>
                  <a:cubicBezTo>
                    <a:pt x="18" y="37"/>
                    <a:pt x="16" y="37"/>
                    <a:pt x="14" y="36"/>
                  </a:cubicBezTo>
                  <a:cubicBezTo>
                    <a:pt x="4" y="32"/>
                    <a:pt x="0" y="21"/>
                    <a:pt x="4" y="12"/>
                  </a:cubicBezTo>
                  <a:cubicBezTo>
                    <a:pt x="7" y="4"/>
                    <a:pt x="13" y="0"/>
                    <a:pt x="21" y="0"/>
                  </a:cubicBezTo>
                  <a:cubicBezTo>
                    <a:pt x="23" y="0"/>
                    <a:pt x="25" y="1"/>
                    <a:pt x="28" y="2"/>
                  </a:cubicBezTo>
                  <a:cubicBezTo>
                    <a:pt x="37" y="6"/>
                    <a:pt x="42" y="16"/>
                    <a:pt x="38" y="26"/>
                  </a:cubicBezTo>
                  <a:cubicBezTo>
                    <a:pt x="35" y="33"/>
                    <a:pt x="28" y="37"/>
                    <a:pt x="21" y="37"/>
                  </a:cubicBezTo>
                  <a:moveTo>
                    <a:pt x="21" y="0"/>
                  </a:moveTo>
                  <a:cubicBezTo>
                    <a:pt x="13" y="0"/>
                    <a:pt x="6" y="4"/>
                    <a:pt x="3" y="11"/>
                  </a:cubicBezTo>
                  <a:cubicBezTo>
                    <a:pt x="0" y="21"/>
                    <a:pt x="4" y="32"/>
                    <a:pt x="14" y="36"/>
                  </a:cubicBezTo>
                  <a:cubicBezTo>
                    <a:pt x="16" y="37"/>
                    <a:pt x="18" y="37"/>
                    <a:pt x="21" y="37"/>
                  </a:cubicBezTo>
                  <a:cubicBezTo>
                    <a:pt x="28" y="37"/>
                    <a:pt x="35" y="33"/>
                    <a:pt x="38" y="26"/>
                  </a:cubicBezTo>
                  <a:cubicBezTo>
                    <a:pt x="42" y="16"/>
                    <a:pt x="37" y="5"/>
                    <a:pt x="28" y="1"/>
                  </a:cubicBezTo>
                  <a:cubicBezTo>
                    <a:pt x="25" y="0"/>
                    <a:pt x="23" y="0"/>
                    <a:pt x="21" y="0"/>
                  </a:cubicBezTo>
                </a:path>
              </a:pathLst>
            </a:custGeom>
            <a:solidFill>
              <a:srgbClr val="777A8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67" name="Freeform 2688"/>
            <p:cNvSpPr>
              <a:spLocks noEditPoints="1"/>
            </p:cNvSpPr>
            <p:nvPr/>
          </p:nvSpPr>
          <p:spPr bwMode="auto">
            <a:xfrm>
              <a:off x="1174" y="1503"/>
              <a:ext cx="90" cy="79"/>
            </a:xfrm>
            <a:custGeom>
              <a:gdLst>
                <a:gd fmla="*/ 21 w 42" name="T0"/>
                <a:gd fmla="*/ 37 h 37" name="T1"/>
                <a:gd fmla="*/ 14 w 42" name="T2"/>
                <a:gd fmla="*/ 36 h 37" name="T3"/>
                <a:gd fmla="*/ 4 w 42" name="T4"/>
                <a:gd fmla="*/ 12 h 37" name="T5"/>
                <a:gd fmla="*/ 21 w 42" name="T6"/>
                <a:gd fmla="*/ 0 h 37" name="T7"/>
                <a:gd fmla="*/ 28 w 42" name="T8"/>
                <a:gd fmla="*/ 2 h 37" name="T9"/>
                <a:gd fmla="*/ 38 w 42" name="T10"/>
                <a:gd fmla="*/ 26 h 37" name="T11"/>
                <a:gd fmla="*/ 21 w 42" name="T12"/>
                <a:gd fmla="*/ 37 h 37" name="T13"/>
                <a:gd fmla="*/ 21 w 42" name="T14"/>
                <a:gd fmla="*/ 0 h 37" name="T15"/>
                <a:gd fmla="*/ 4 w 42" name="T16"/>
                <a:gd fmla="*/ 12 h 37" name="T17"/>
                <a:gd fmla="*/ 14 w 42" name="T18"/>
                <a:gd fmla="*/ 36 h 37" name="T19"/>
                <a:gd fmla="*/ 21 w 42" name="T20"/>
                <a:gd fmla="*/ 37 h 37" name="T21"/>
                <a:gd fmla="*/ 38 w 42" name="T22"/>
                <a:gd fmla="*/ 26 h 37" name="T23"/>
                <a:gd fmla="*/ 28 w 42" name="T24"/>
                <a:gd fmla="*/ 2 h 37" name="T25"/>
                <a:gd fmla="*/ 21 w 42" name="T26"/>
                <a:gd fmla="*/ 0 h 37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7" w="42">
                  <a:moveTo>
                    <a:pt x="21" y="37"/>
                  </a:moveTo>
                  <a:cubicBezTo>
                    <a:pt x="18" y="37"/>
                    <a:pt x="16" y="36"/>
                    <a:pt x="14" y="36"/>
                  </a:cubicBezTo>
                  <a:cubicBezTo>
                    <a:pt x="4" y="32"/>
                    <a:pt x="0" y="21"/>
                    <a:pt x="4" y="12"/>
                  </a:cubicBezTo>
                  <a:cubicBezTo>
                    <a:pt x="7" y="5"/>
                    <a:pt x="13" y="0"/>
                    <a:pt x="21" y="0"/>
                  </a:cubicBezTo>
                  <a:cubicBezTo>
                    <a:pt x="23" y="0"/>
                    <a:pt x="25" y="1"/>
                    <a:pt x="28" y="2"/>
                  </a:cubicBezTo>
                  <a:cubicBezTo>
                    <a:pt x="37" y="6"/>
                    <a:pt x="41" y="16"/>
                    <a:pt x="38" y="26"/>
                  </a:cubicBezTo>
                  <a:cubicBezTo>
                    <a:pt x="35" y="33"/>
                    <a:pt x="28" y="37"/>
                    <a:pt x="21" y="37"/>
                  </a:cubicBezTo>
                  <a:moveTo>
                    <a:pt x="21" y="0"/>
                  </a:moveTo>
                  <a:cubicBezTo>
                    <a:pt x="13" y="0"/>
                    <a:pt x="7" y="4"/>
                    <a:pt x="4" y="12"/>
                  </a:cubicBezTo>
                  <a:cubicBezTo>
                    <a:pt x="0" y="21"/>
                    <a:pt x="4" y="32"/>
                    <a:pt x="14" y="36"/>
                  </a:cubicBezTo>
                  <a:cubicBezTo>
                    <a:pt x="16" y="37"/>
                    <a:pt x="18" y="37"/>
                    <a:pt x="21" y="37"/>
                  </a:cubicBezTo>
                  <a:cubicBezTo>
                    <a:pt x="28" y="37"/>
                    <a:pt x="35" y="33"/>
                    <a:pt x="38" y="26"/>
                  </a:cubicBezTo>
                  <a:cubicBezTo>
                    <a:pt x="42" y="16"/>
                    <a:pt x="37" y="6"/>
                    <a:pt x="28" y="2"/>
                  </a:cubicBezTo>
                  <a:cubicBezTo>
                    <a:pt x="25" y="1"/>
                    <a:pt x="23" y="0"/>
                    <a:pt x="21" y="0"/>
                  </a:cubicBezTo>
                </a:path>
              </a:pathLst>
            </a:custGeom>
            <a:solidFill>
              <a:srgbClr val="7A7D8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68" name="Freeform 2689"/>
            <p:cNvSpPr>
              <a:spLocks noEditPoints="1"/>
            </p:cNvSpPr>
            <p:nvPr/>
          </p:nvSpPr>
          <p:spPr bwMode="auto">
            <a:xfrm>
              <a:off x="1174" y="1503"/>
              <a:ext cx="88" cy="79"/>
            </a:xfrm>
            <a:custGeom>
              <a:gdLst>
                <a:gd fmla="*/ 21 w 41" name="T0"/>
                <a:gd fmla="*/ 37 h 37" name="T1"/>
                <a:gd fmla="*/ 14 w 41" name="T2"/>
                <a:gd fmla="*/ 35 h 37" name="T3"/>
                <a:gd fmla="*/ 4 w 41" name="T4"/>
                <a:gd fmla="*/ 12 h 37" name="T5"/>
                <a:gd fmla="*/ 21 w 41" name="T6"/>
                <a:gd fmla="*/ 1 h 37" name="T7"/>
                <a:gd fmla="*/ 28 w 41" name="T8"/>
                <a:gd fmla="*/ 2 h 37" name="T9"/>
                <a:gd fmla="*/ 37 w 41" name="T10"/>
                <a:gd fmla="*/ 26 h 37" name="T11"/>
                <a:gd fmla="*/ 21 w 41" name="T12"/>
                <a:gd fmla="*/ 37 h 37" name="T13"/>
                <a:gd fmla="*/ 21 w 41" name="T14"/>
                <a:gd fmla="*/ 0 h 37" name="T15"/>
                <a:gd fmla="*/ 4 w 41" name="T16"/>
                <a:gd fmla="*/ 12 h 37" name="T17"/>
                <a:gd fmla="*/ 14 w 41" name="T18"/>
                <a:gd fmla="*/ 36 h 37" name="T19"/>
                <a:gd fmla="*/ 21 w 41" name="T20"/>
                <a:gd fmla="*/ 37 h 37" name="T21"/>
                <a:gd fmla="*/ 38 w 41" name="T22"/>
                <a:gd fmla="*/ 26 h 37" name="T23"/>
                <a:gd fmla="*/ 28 w 41" name="T24"/>
                <a:gd fmla="*/ 2 h 37" name="T25"/>
                <a:gd fmla="*/ 21 w 41" name="T26"/>
                <a:gd fmla="*/ 0 h 37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7" w="41">
                  <a:moveTo>
                    <a:pt x="21" y="37"/>
                  </a:moveTo>
                  <a:cubicBezTo>
                    <a:pt x="18" y="37"/>
                    <a:pt x="16" y="36"/>
                    <a:pt x="14" y="35"/>
                  </a:cubicBezTo>
                  <a:cubicBezTo>
                    <a:pt x="4" y="32"/>
                    <a:pt x="0" y="21"/>
                    <a:pt x="4" y="12"/>
                  </a:cubicBezTo>
                  <a:cubicBezTo>
                    <a:pt x="7" y="5"/>
                    <a:pt x="14" y="1"/>
                    <a:pt x="21" y="1"/>
                  </a:cubicBezTo>
                  <a:cubicBezTo>
                    <a:pt x="23" y="1"/>
                    <a:pt x="25" y="1"/>
                    <a:pt x="28" y="2"/>
                  </a:cubicBezTo>
                  <a:cubicBezTo>
                    <a:pt x="37" y="6"/>
                    <a:pt x="41" y="16"/>
                    <a:pt x="37" y="26"/>
                  </a:cubicBezTo>
                  <a:cubicBezTo>
                    <a:pt x="34" y="33"/>
                    <a:pt x="28" y="37"/>
                    <a:pt x="21" y="37"/>
                  </a:cubicBezTo>
                  <a:moveTo>
                    <a:pt x="21" y="0"/>
                  </a:moveTo>
                  <a:cubicBezTo>
                    <a:pt x="13" y="0"/>
                    <a:pt x="7" y="5"/>
                    <a:pt x="4" y="12"/>
                  </a:cubicBezTo>
                  <a:cubicBezTo>
                    <a:pt x="0" y="21"/>
                    <a:pt x="4" y="32"/>
                    <a:pt x="14" y="36"/>
                  </a:cubicBezTo>
                  <a:cubicBezTo>
                    <a:pt x="16" y="36"/>
                    <a:pt x="18" y="37"/>
                    <a:pt x="21" y="37"/>
                  </a:cubicBezTo>
                  <a:cubicBezTo>
                    <a:pt x="28" y="37"/>
                    <a:pt x="35" y="33"/>
                    <a:pt x="38" y="26"/>
                  </a:cubicBezTo>
                  <a:cubicBezTo>
                    <a:pt x="41" y="16"/>
                    <a:pt x="37" y="6"/>
                    <a:pt x="28" y="2"/>
                  </a:cubicBezTo>
                  <a:cubicBezTo>
                    <a:pt x="25" y="1"/>
                    <a:pt x="23" y="0"/>
                    <a:pt x="21" y="0"/>
                  </a:cubicBezTo>
                </a:path>
              </a:pathLst>
            </a:custGeom>
            <a:solidFill>
              <a:srgbClr val="7F808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69" name="Freeform 2690"/>
            <p:cNvSpPr>
              <a:spLocks noEditPoints="1"/>
            </p:cNvSpPr>
            <p:nvPr/>
          </p:nvSpPr>
          <p:spPr bwMode="auto">
            <a:xfrm>
              <a:off x="1174" y="1505"/>
              <a:ext cx="88" cy="77"/>
            </a:xfrm>
            <a:custGeom>
              <a:gdLst>
                <a:gd fmla="*/ 21 w 41" name="T0"/>
                <a:gd fmla="*/ 36 h 36" name="T1"/>
                <a:gd fmla="*/ 14 w 41" name="T2"/>
                <a:gd fmla="*/ 34 h 36" name="T3"/>
                <a:gd fmla="*/ 4 w 41" name="T4"/>
                <a:gd fmla="*/ 11 h 36" name="T5"/>
                <a:gd fmla="*/ 21 w 41" name="T6"/>
                <a:gd fmla="*/ 0 h 36" name="T7"/>
                <a:gd fmla="*/ 28 w 41" name="T8"/>
                <a:gd fmla="*/ 1 h 36" name="T9"/>
                <a:gd fmla="*/ 37 w 41" name="T10"/>
                <a:gd fmla="*/ 25 h 36" name="T11"/>
                <a:gd fmla="*/ 21 w 41" name="T12"/>
                <a:gd fmla="*/ 36 h 36" name="T13"/>
                <a:gd fmla="*/ 21 w 41" name="T14"/>
                <a:gd fmla="*/ 0 h 36" name="T15"/>
                <a:gd fmla="*/ 4 w 41" name="T16"/>
                <a:gd fmla="*/ 11 h 36" name="T17"/>
                <a:gd fmla="*/ 14 w 41" name="T18"/>
                <a:gd fmla="*/ 34 h 36" name="T19"/>
                <a:gd fmla="*/ 21 w 41" name="T20"/>
                <a:gd fmla="*/ 36 h 36" name="T21"/>
                <a:gd fmla="*/ 37 w 41" name="T22"/>
                <a:gd fmla="*/ 25 h 36" name="T23"/>
                <a:gd fmla="*/ 28 w 41" name="T24"/>
                <a:gd fmla="*/ 1 h 36" name="T25"/>
                <a:gd fmla="*/ 21 w 41" name="T26"/>
                <a:gd fmla="*/ 0 h 36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6" w="41">
                  <a:moveTo>
                    <a:pt x="21" y="36"/>
                  </a:moveTo>
                  <a:cubicBezTo>
                    <a:pt x="18" y="36"/>
                    <a:pt x="16" y="35"/>
                    <a:pt x="14" y="34"/>
                  </a:cubicBezTo>
                  <a:cubicBezTo>
                    <a:pt x="5" y="30"/>
                    <a:pt x="0" y="20"/>
                    <a:pt x="4" y="11"/>
                  </a:cubicBezTo>
                  <a:cubicBezTo>
                    <a:pt x="7" y="4"/>
                    <a:pt x="14" y="0"/>
                    <a:pt x="21" y="0"/>
                  </a:cubicBezTo>
                  <a:cubicBezTo>
                    <a:pt x="23" y="0"/>
                    <a:pt x="25" y="0"/>
                    <a:pt x="28" y="1"/>
                  </a:cubicBezTo>
                  <a:cubicBezTo>
                    <a:pt x="37" y="5"/>
                    <a:pt x="41" y="15"/>
                    <a:pt x="37" y="25"/>
                  </a:cubicBezTo>
                  <a:cubicBezTo>
                    <a:pt x="34" y="31"/>
                    <a:pt x="28" y="36"/>
                    <a:pt x="21" y="36"/>
                  </a:cubicBezTo>
                  <a:moveTo>
                    <a:pt x="21" y="0"/>
                  </a:moveTo>
                  <a:cubicBezTo>
                    <a:pt x="14" y="0"/>
                    <a:pt x="7" y="4"/>
                    <a:pt x="4" y="11"/>
                  </a:cubicBezTo>
                  <a:cubicBezTo>
                    <a:pt x="0" y="20"/>
                    <a:pt x="4" y="31"/>
                    <a:pt x="14" y="34"/>
                  </a:cubicBezTo>
                  <a:cubicBezTo>
                    <a:pt x="16" y="35"/>
                    <a:pt x="18" y="36"/>
                    <a:pt x="21" y="36"/>
                  </a:cubicBezTo>
                  <a:cubicBezTo>
                    <a:pt x="28" y="36"/>
                    <a:pt x="34" y="32"/>
                    <a:pt x="37" y="25"/>
                  </a:cubicBezTo>
                  <a:cubicBezTo>
                    <a:pt x="41" y="15"/>
                    <a:pt x="37" y="5"/>
                    <a:pt x="28" y="1"/>
                  </a:cubicBezTo>
                  <a:cubicBezTo>
                    <a:pt x="25" y="0"/>
                    <a:pt x="23" y="0"/>
                    <a:pt x="21" y="0"/>
                  </a:cubicBezTo>
                </a:path>
              </a:pathLst>
            </a:custGeom>
            <a:solidFill>
              <a:srgbClr val="82838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70" name="Freeform 2691"/>
            <p:cNvSpPr>
              <a:spLocks noEditPoints="1"/>
            </p:cNvSpPr>
            <p:nvPr/>
          </p:nvSpPr>
          <p:spPr bwMode="auto">
            <a:xfrm>
              <a:off x="1174" y="1505"/>
              <a:ext cx="88" cy="77"/>
            </a:xfrm>
            <a:custGeom>
              <a:gdLst>
                <a:gd fmla="*/ 21 w 41" name="T0"/>
                <a:gd fmla="*/ 35 h 36" name="T1"/>
                <a:gd fmla="*/ 14 w 41" name="T2"/>
                <a:gd fmla="*/ 34 h 36" name="T3"/>
                <a:gd fmla="*/ 4 w 41" name="T4"/>
                <a:gd fmla="*/ 11 h 36" name="T5"/>
                <a:gd fmla="*/ 21 w 41" name="T6"/>
                <a:gd fmla="*/ 0 h 36" name="T7"/>
                <a:gd fmla="*/ 27 w 41" name="T8"/>
                <a:gd fmla="*/ 1 h 36" name="T9"/>
                <a:gd fmla="*/ 37 w 41" name="T10"/>
                <a:gd fmla="*/ 24 h 36" name="T11"/>
                <a:gd fmla="*/ 21 w 41" name="T12"/>
                <a:gd fmla="*/ 35 h 36" name="T13"/>
                <a:gd fmla="*/ 21 w 41" name="T14"/>
                <a:gd fmla="*/ 0 h 36" name="T15"/>
                <a:gd fmla="*/ 4 w 41" name="T16"/>
                <a:gd fmla="*/ 11 h 36" name="T17"/>
                <a:gd fmla="*/ 14 w 41" name="T18"/>
                <a:gd fmla="*/ 34 h 36" name="T19"/>
                <a:gd fmla="*/ 21 w 41" name="T20"/>
                <a:gd fmla="*/ 36 h 36" name="T21"/>
                <a:gd fmla="*/ 37 w 41" name="T22"/>
                <a:gd fmla="*/ 25 h 36" name="T23"/>
                <a:gd fmla="*/ 28 w 41" name="T24"/>
                <a:gd fmla="*/ 1 h 36" name="T25"/>
                <a:gd fmla="*/ 21 w 41" name="T26"/>
                <a:gd fmla="*/ 0 h 36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6" w="41">
                  <a:moveTo>
                    <a:pt x="21" y="35"/>
                  </a:moveTo>
                  <a:cubicBezTo>
                    <a:pt x="18" y="35"/>
                    <a:pt x="16" y="35"/>
                    <a:pt x="14" y="34"/>
                  </a:cubicBezTo>
                  <a:cubicBezTo>
                    <a:pt x="5" y="30"/>
                    <a:pt x="1" y="20"/>
                    <a:pt x="4" y="11"/>
                  </a:cubicBezTo>
                  <a:cubicBezTo>
                    <a:pt x="7" y="4"/>
                    <a:pt x="14" y="0"/>
                    <a:pt x="21" y="0"/>
                  </a:cubicBezTo>
                  <a:cubicBezTo>
                    <a:pt x="23" y="0"/>
                    <a:pt x="25" y="0"/>
                    <a:pt x="27" y="1"/>
                  </a:cubicBezTo>
                  <a:cubicBezTo>
                    <a:pt x="37" y="5"/>
                    <a:pt x="41" y="15"/>
                    <a:pt x="37" y="24"/>
                  </a:cubicBezTo>
                  <a:cubicBezTo>
                    <a:pt x="34" y="31"/>
                    <a:pt x="28" y="35"/>
                    <a:pt x="21" y="35"/>
                  </a:cubicBezTo>
                  <a:moveTo>
                    <a:pt x="21" y="0"/>
                  </a:moveTo>
                  <a:cubicBezTo>
                    <a:pt x="14" y="0"/>
                    <a:pt x="7" y="4"/>
                    <a:pt x="4" y="11"/>
                  </a:cubicBezTo>
                  <a:cubicBezTo>
                    <a:pt x="0" y="20"/>
                    <a:pt x="5" y="30"/>
                    <a:pt x="14" y="34"/>
                  </a:cubicBezTo>
                  <a:cubicBezTo>
                    <a:pt x="16" y="35"/>
                    <a:pt x="18" y="36"/>
                    <a:pt x="21" y="36"/>
                  </a:cubicBezTo>
                  <a:cubicBezTo>
                    <a:pt x="28" y="36"/>
                    <a:pt x="34" y="31"/>
                    <a:pt x="37" y="25"/>
                  </a:cubicBezTo>
                  <a:cubicBezTo>
                    <a:pt x="41" y="15"/>
                    <a:pt x="37" y="5"/>
                    <a:pt x="28" y="1"/>
                  </a:cubicBezTo>
                  <a:cubicBezTo>
                    <a:pt x="25" y="0"/>
                    <a:pt x="23" y="0"/>
                    <a:pt x="21" y="0"/>
                  </a:cubicBezTo>
                </a:path>
              </a:pathLst>
            </a:custGeom>
            <a:solidFill>
              <a:srgbClr val="87878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71" name="Freeform 2692"/>
            <p:cNvSpPr>
              <a:spLocks noEditPoints="1"/>
            </p:cNvSpPr>
            <p:nvPr/>
          </p:nvSpPr>
          <p:spPr bwMode="auto">
            <a:xfrm>
              <a:off x="1176" y="1505"/>
              <a:ext cx="86" cy="75"/>
            </a:xfrm>
            <a:custGeom>
              <a:gdLst>
                <a:gd fmla="*/ 20 w 40" name="T0"/>
                <a:gd fmla="*/ 35 h 35" name="T1"/>
                <a:gd fmla="*/ 13 w 40" name="T2"/>
                <a:gd fmla="*/ 34 h 35" name="T3"/>
                <a:gd fmla="*/ 3 w 40" name="T4"/>
                <a:gd fmla="*/ 11 h 35" name="T5"/>
                <a:gd fmla="*/ 20 w 40" name="T6"/>
                <a:gd fmla="*/ 0 h 35" name="T7"/>
                <a:gd fmla="*/ 26 w 40" name="T8"/>
                <a:gd fmla="*/ 1 h 35" name="T9"/>
                <a:gd fmla="*/ 36 w 40" name="T10"/>
                <a:gd fmla="*/ 24 h 35" name="T11"/>
                <a:gd fmla="*/ 20 w 40" name="T12"/>
                <a:gd fmla="*/ 35 h 35" name="T13"/>
                <a:gd fmla="*/ 20 w 40" name="T14"/>
                <a:gd fmla="*/ 0 h 35" name="T15"/>
                <a:gd fmla="*/ 3 w 40" name="T16"/>
                <a:gd fmla="*/ 11 h 35" name="T17"/>
                <a:gd fmla="*/ 13 w 40" name="T18"/>
                <a:gd fmla="*/ 34 h 35" name="T19"/>
                <a:gd fmla="*/ 20 w 40" name="T20"/>
                <a:gd fmla="*/ 35 h 35" name="T21"/>
                <a:gd fmla="*/ 36 w 40" name="T22"/>
                <a:gd fmla="*/ 24 h 35" name="T23"/>
                <a:gd fmla="*/ 26 w 40" name="T24"/>
                <a:gd fmla="*/ 1 h 35" name="T25"/>
                <a:gd fmla="*/ 20 w 40" name="T26"/>
                <a:gd fmla="*/ 0 h 35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5" w="40">
                  <a:moveTo>
                    <a:pt x="20" y="35"/>
                  </a:moveTo>
                  <a:cubicBezTo>
                    <a:pt x="17" y="35"/>
                    <a:pt x="15" y="35"/>
                    <a:pt x="13" y="34"/>
                  </a:cubicBezTo>
                  <a:cubicBezTo>
                    <a:pt x="4" y="30"/>
                    <a:pt x="0" y="20"/>
                    <a:pt x="3" y="11"/>
                  </a:cubicBezTo>
                  <a:cubicBezTo>
                    <a:pt x="6" y="4"/>
                    <a:pt x="13" y="0"/>
                    <a:pt x="20" y="0"/>
                  </a:cubicBezTo>
                  <a:cubicBezTo>
                    <a:pt x="22" y="0"/>
                    <a:pt x="24" y="0"/>
                    <a:pt x="26" y="1"/>
                  </a:cubicBezTo>
                  <a:cubicBezTo>
                    <a:pt x="35" y="5"/>
                    <a:pt x="40" y="15"/>
                    <a:pt x="36" y="24"/>
                  </a:cubicBezTo>
                  <a:cubicBezTo>
                    <a:pt x="33" y="31"/>
                    <a:pt x="27" y="35"/>
                    <a:pt x="20" y="35"/>
                  </a:cubicBezTo>
                  <a:moveTo>
                    <a:pt x="20" y="0"/>
                  </a:moveTo>
                  <a:cubicBezTo>
                    <a:pt x="13" y="0"/>
                    <a:pt x="6" y="4"/>
                    <a:pt x="3" y="11"/>
                  </a:cubicBezTo>
                  <a:cubicBezTo>
                    <a:pt x="0" y="20"/>
                    <a:pt x="4" y="30"/>
                    <a:pt x="13" y="34"/>
                  </a:cubicBezTo>
                  <a:cubicBezTo>
                    <a:pt x="15" y="35"/>
                    <a:pt x="17" y="35"/>
                    <a:pt x="20" y="35"/>
                  </a:cubicBezTo>
                  <a:cubicBezTo>
                    <a:pt x="27" y="35"/>
                    <a:pt x="33" y="31"/>
                    <a:pt x="36" y="24"/>
                  </a:cubicBezTo>
                  <a:cubicBezTo>
                    <a:pt x="40" y="15"/>
                    <a:pt x="36" y="5"/>
                    <a:pt x="26" y="1"/>
                  </a:cubicBezTo>
                  <a:cubicBezTo>
                    <a:pt x="24" y="0"/>
                    <a:pt x="22" y="0"/>
                    <a:pt x="20" y="0"/>
                  </a:cubicBezTo>
                </a:path>
              </a:pathLst>
            </a:custGeom>
            <a:solidFill>
              <a:srgbClr val="8B8A8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72" name="Freeform 2693"/>
            <p:cNvSpPr>
              <a:spLocks noEditPoints="1"/>
            </p:cNvSpPr>
            <p:nvPr/>
          </p:nvSpPr>
          <p:spPr bwMode="auto">
            <a:xfrm>
              <a:off x="1176" y="1505"/>
              <a:ext cx="86" cy="75"/>
            </a:xfrm>
            <a:custGeom>
              <a:gdLst>
                <a:gd fmla="*/ 20 w 40" name="T0"/>
                <a:gd fmla="*/ 35 h 35" name="T1"/>
                <a:gd fmla="*/ 13 w 40" name="T2"/>
                <a:gd fmla="*/ 34 h 35" name="T3"/>
                <a:gd fmla="*/ 4 w 40" name="T4"/>
                <a:gd fmla="*/ 11 h 35" name="T5"/>
                <a:gd fmla="*/ 20 w 40" name="T6"/>
                <a:gd fmla="*/ 0 h 35" name="T7"/>
                <a:gd fmla="*/ 26 w 40" name="T8"/>
                <a:gd fmla="*/ 2 h 35" name="T9"/>
                <a:gd fmla="*/ 36 w 40" name="T10"/>
                <a:gd fmla="*/ 24 h 35" name="T11"/>
                <a:gd fmla="*/ 20 w 40" name="T12"/>
                <a:gd fmla="*/ 35 h 35" name="T13"/>
                <a:gd fmla="*/ 20 w 40" name="T14"/>
                <a:gd fmla="*/ 0 h 35" name="T15"/>
                <a:gd fmla="*/ 3 w 40" name="T16"/>
                <a:gd fmla="*/ 11 h 35" name="T17"/>
                <a:gd fmla="*/ 13 w 40" name="T18"/>
                <a:gd fmla="*/ 34 h 35" name="T19"/>
                <a:gd fmla="*/ 20 w 40" name="T20"/>
                <a:gd fmla="*/ 35 h 35" name="T21"/>
                <a:gd fmla="*/ 36 w 40" name="T22"/>
                <a:gd fmla="*/ 24 h 35" name="T23"/>
                <a:gd fmla="*/ 26 w 40" name="T24"/>
                <a:gd fmla="*/ 1 h 35" name="T25"/>
                <a:gd fmla="*/ 20 w 40" name="T26"/>
                <a:gd fmla="*/ 0 h 35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5" w="40">
                  <a:moveTo>
                    <a:pt x="20" y="35"/>
                  </a:moveTo>
                  <a:cubicBezTo>
                    <a:pt x="17" y="35"/>
                    <a:pt x="15" y="35"/>
                    <a:pt x="13" y="34"/>
                  </a:cubicBezTo>
                  <a:cubicBezTo>
                    <a:pt x="4" y="30"/>
                    <a:pt x="0" y="20"/>
                    <a:pt x="4" y="11"/>
                  </a:cubicBezTo>
                  <a:cubicBezTo>
                    <a:pt x="6" y="4"/>
                    <a:pt x="13" y="0"/>
                    <a:pt x="20" y="0"/>
                  </a:cubicBezTo>
                  <a:cubicBezTo>
                    <a:pt x="22" y="0"/>
                    <a:pt x="24" y="1"/>
                    <a:pt x="26" y="2"/>
                  </a:cubicBezTo>
                  <a:cubicBezTo>
                    <a:pt x="35" y="5"/>
                    <a:pt x="39" y="15"/>
                    <a:pt x="36" y="24"/>
                  </a:cubicBezTo>
                  <a:cubicBezTo>
                    <a:pt x="33" y="31"/>
                    <a:pt x="26" y="35"/>
                    <a:pt x="20" y="35"/>
                  </a:cubicBezTo>
                  <a:moveTo>
                    <a:pt x="20" y="0"/>
                  </a:moveTo>
                  <a:cubicBezTo>
                    <a:pt x="13" y="0"/>
                    <a:pt x="6" y="4"/>
                    <a:pt x="3" y="11"/>
                  </a:cubicBezTo>
                  <a:cubicBezTo>
                    <a:pt x="0" y="20"/>
                    <a:pt x="4" y="30"/>
                    <a:pt x="13" y="34"/>
                  </a:cubicBezTo>
                  <a:cubicBezTo>
                    <a:pt x="15" y="35"/>
                    <a:pt x="17" y="35"/>
                    <a:pt x="20" y="35"/>
                  </a:cubicBezTo>
                  <a:cubicBezTo>
                    <a:pt x="27" y="35"/>
                    <a:pt x="33" y="31"/>
                    <a:pt x="36" y="24"/>
                  </a:cubicBezTo>
                  <a:cubicBezTo>
                    <a:pt x="40" y="15"/>
                    <a:pt x="35" y="5"/>
                    <a:pt x="26" y="1"/>
                  </a:cubicBezTo>
                  <a:cubicBezTo>
                    <a:pt x="24" y="0"/>
                    <a:pt x="22" y="0"/>
                    <a:pt x="20" y="0"/>
                  </a:cubicBezTo>
                </a:path>
              </a:pathLst>
            </a:custGeom>
            <a:solidFill>
              <a:srgbClr val="8E8D8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73" name="Freeform 2694"/>
            <p:cNvSpPr>
              <a:spLocks noEditPoints="1"/>
            </p:cNvSpPr>
            <p:nvPr/>
          </p:nvSpPr>
          <p:spPr bwMode="auto">
            <a:xfrm>
              <a:off x="1176" y="1505"/>
              <a:ext cx="84" cy="75"/>
            </a:xfrm>
            <a:custGeom>
              <a:gdLst>
                <a:gd fmla="*/ 20 w 39" name="T0"/>
                <a:gd fmla="*/ 35 h 35" name="T1"/>
                <a:gd fmla="*/ 13 w 39" name="T2"/>
                <a:gd fmla="*/ 34 h 35" name="T3"/>
                <a:gd fmla="*/ 4 w 39" name="T4"/>
                <a:gd fmla="*/ 11 h 35" name="T5"/>
                <a:gd fmla="*/ 20 w 39" name="T6"/>
                <a:gd fmla="*/ 0 h 35" name="T7"/>
                <a:gd fmla="*/ 26 w 39" name="T8"/>
                <a:gd fmla="*/ 2 h 35" name="T9"/>
                <a:gd fmla="*/ 36 w 39" name="T10"/>
                <a:gd fmla="*/ 24 h 35" name="T11"/>
                <a:gd fmla="*/ 20 w 39" name="T12"/>
                <a:gd fmla="*/ 35 h 35" name="T13"/>
                <a:gd fmla="*/ 20 w 39" name="T14"/>
                <a:gd fmla="*/ 0 h 35" name="T15"/>
                <a:gd fmla="*/ 4 w 39" name="T16"/>
                <a:gd fmla="*/ 11 h 35" name="T17"/>
                <a:gd fmla="*/ 13 w 39" name="T18"/>
                <a:gd fmla="*/ 34 h 35" name="T19"/>
                <a:gd fmla="*/ 20 w 39" name="T20"/>
                <a:gd fmla="*/ 35 h 35" name="T21"/>
                <a:gd fmla="*/ 36 w 39" name="T22"/>
                <a:gd fmla="*/ 24 h 35" name="T23"/>
                <a:gd fmla="*/ 26 w 39" name="T24"/>
                <a:gd fmla="*/ 2 h 35" name="T25"/>
                <a:gd fmla="*/ 20 w 39" name="T26"/>
                <a:gd fmla="*/ 0 h 35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5" w="39">
                  <a:moveTo>
                    <a:pt x="20" y="35"/>
                  </a:moveTo>
                  <a:cubicBezTo>
                    <a:pt x="17" y="35"/>
                    <a:pt x="15" y="34"/>
                    <a:pt x="13" y="34"/>
                  </a:cubicBezTo>
                  <a:cubicBezTo>
                    <a:pt x="4" y="30"/>
                    <a:pt x="0" y="20"/>
                    <a:pt x="4" y="11"/>
                  </a:cubicBezTo>
                  <a:cubicBezTo>
                    <a:pt x="7" y="4"/>
                    <a:pt x="13" y="0"/>
                    <a:pt x="20" y="0"/>
                  </a:cubicBezTo>
                  <a:cubicBezTo>
                    <a:pt x="22" y="0"/>
                    <a:pt x="24" y="1"/>
                    <a:pt x="26" y="2"/>
                  </a:cubicBezTo>
                  <a:cubicBezTo>
                    <a:pt x="35" y="5"/>
                    <a:pt x="39" y="15"/>
                    <a:pt x="36" y="24"/>
                  </a:cubicBezTo>
                  <a:cubicBezTo>
                    <a:pt x="33" y="31"/>
                    <a:pt x="26" y="35"/>
                    <a:pt x="20" y="35"/>
                  </a:cubicBezTo>
                  <a:moveTo>
                    <a:pt x="20" y="0"/>
                  </a:moveTo>
                  <a:cubicBezTo>
                    <a:pt x="13" y="0"/>
                    <a:pt x="6" y="4"/>
                    <a:pt x="4" y="11"/>
                  </a:cubicBezTo>
                  <a:cubicBezTo>
                    <a:pt x="0" y="20"/>
                    <a:pt x="4" y="30"/>
                    <a:pt x="13" y="34"/>
                  </a:cubicBezTo>
                  <a:cubicBezTo>
                    <a:pt x="15" y="35"/>
                    <a:pt x="17" y="35"/>
                    <a:pt x="20" y="35"/>
                  </a:cubicBezTo>
                  <a:cubicBezTo>
                    <a:pt x="26" y="35"/>
                    <a:pt x="33" y="31"/>
                    <a:pt x="36" y="24"/>
                  </a:cubicBezTo>
                  <a:cubicBezTo>
                    <a:pt x="39" y="15"/>
                    <a:pt x="35" y="5"/>
                    <a:pt x="26" y="2"/>
                  </a:cubicBezTo>
                  <a:cubicBezTo>
                    <a:pt x="24" y="1"/>
                    <a:pt x="22" y="0"/>
                    <a:pt x="20" y="0"/>
                  </a:cubicBezTo>
                </a:path>
              </a:pathLst>
            </a:custGeom>
            <a:solidFill>
              <a:srgbClr val="93908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74" name="Freeform 2695"/>
            <p:cNvSpPr>
              <a:spLocks noEditPoints="1"/>
            </p:cNvSpPr>
            <p:nvPr/>
          </p:nvSpPr>
          <p:spPr bwMode="auto">
            <a:xfrm>
              <a:off x="1176" y="1505"/>
              <a:ext cx="84" cy="75"/>
            </a:xfrm>
            <a:custGeom>
              <a:gdLst>
                <a:gd fmla="*/ 20 w 39" name="T0"/>
                <a:gd fmla="*/ 35 h 35" name="T1"/>
                <a:gd fmla="*/ 13 w 39" name="T2"/>
                <a:gd fmla="*/ 33 h 35" name="T3"/>
                <a:gd fmla="*/ 4 w 39" name="T4"/>
                <a:gd fmla="*/ 11 h 35" name="T5"/>
                <a:gd fmla="*/ 20 w 39" name="T6"/>
                <a:gd fmla="*/ 1 h 35" name="T7"/>
                <a:gd fmla="*/ 26 w 39" name="T8"/>
                <a:gd fmla="*/ 2 h 35" name="T9"/>
                <a:gd fmla="*/ 35 w 39" name="T10"/>
                <a:gd fmla="*/ 24 h 35" name="T11"/>
                <a:gd fmla="*/ 20 w 39" name="T12"/>
                <a:gd fmla="*/ 35 h 35" name="T13"/>
                <a:gd fmla="*/ 20 w 39" name="T14"/>
                <a:gd fmla="*/ 0 h 35" name="T15"/>
                <a:gd fmla="*/ 4 w 39" name="T16"/>
                <a:gd fmla="*/ 11 h 35" name="T17"/>
                <a:gd fmla="*/ 13 w 39" name="T18"/>
                <a:gd fmla="*/ 34 h 35" name="T19"/>
                <a:gd fmla="*/ 20 w 39" name="T20"/>
                <a:gd fmla="*/ 35 h 35" name="T21"/>
                <a:gd fmla="*/ 36 w 39" name="T22"/>
                <a:gd fmla="*/ 24 h 35" name="T23"/>
                <a:gd fmla="*/ 26 w 39" name="T24"/>
                <a:gd fmla="*/ 2 h 35" name="T25"/>
                <a:gd fmla="*/ 20 w 39" name="T26"/>
                <a:gd fmla="*/ 0 h 35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5" w="39">
                  <a:moveTo>
                    <a:pt x="20" y="35"/>
                  </a:moveTo>
                  <a:cubicBezTo>
                    <a:pt x="17" y="35"/>
                    <a:pt x="15" y="34"/>
                    <a:pt x="13" y="33"/>
                  </a:cubicBezTo>
                  <a:cubicBezTo>
                    <a:pt x="4" y="30"/>
                    <a:pt x="0" y="20"/>
                    <a:pt x="4" y="11"/>
                  </a:cubicBezTo>
                  <a:cubicBezTo>
                    <a:pt x="7" y="5"/>
                    <a:pt x="13" y="1"/>
                    <a:pt x="20" y="1"/>
                  </a:cubicBezTo>
                  <a:cubicBezTo>
                    <a:pt x="22" y="1"/>
                    <a:pt x="24" y="1"/>
                    <a:pt x="26" y="2"/>
                  </a:cubicBezTo>
                  <a:cubicBezTo>
                    <a:pt x="35" y="6"/>
                    <a:pt x="39" y="15"/>
                    <a:pt x="35" y="24"/>
                  </a:cubicBezTo>
                  <a:cubicBezTo>
                    <a:pt x="33" y="31"/>
                    <a:pt x="26" y="35"/>
                    <a:pt x="20" y="35"/>
                  </a:cubicBezTo>
                  <a:moveTo>
                    <a:pt x="20" y="0"/>
                  </a:moveTo>
                  <a:cubicBezTo>
                    <a:pt x="13" y="0"/>
                    <a:pt x="7" y="4"/>
                    <a:pt x="4" y="11"/>
                  </a:cubicBezTo>
                  <a:cubicBezTo>
                    <a:pt x="0" y="20"/>
                    <a:pt x="4" y="30"/>
                    <a:pt x="13" y="34"/>
                  </a:cubicBezTo>
                  <a:cubicBezTo>
                    <a:pt x="15" y="34"/>
                    <a:pt x="17" y="35"/>
                    <a:pt x="20" y="35"/>
                  </a:cubicBezTo>
                  <a:cubicBezTo>
                    <a:pt x="26" y="35"/>
                    <a:pt x="33" y="31"/>
                    <a:pt x="36" y="24"/>
                  </a:cubicBezTo>
                  <a:cubicBezTo>
                    <a:pt x="39" y="15"/>
                    <a:pt x="35" y="5"/>
                    <a:pt x="26" y="2"/>
                  </a:cubicBezTo>
                  <a:cubicBezTo>
                    <a:pt x="24" y="1"/>
                    <a:pt x="22" y="0"/>
                    <a:pt x="20" y="0"/>
                  </a:cubicBezTo>
                </a:path>
              </a:pathLst>
            </a:custGeom>
            <a:solidFill>
              <a:srgbClr val="96949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75" name="Freeform 2696"/>
            <p:cNvSpPr>
              <a:spLocks noEditPoints="1"/>
            </p:cNvSpPr>
            <p:nvPr/>
          </p:nvSpPr>
          <p:spPr bwMode="auto">
            <a:xfrm>
              <a:off x="1176" y="1507"/>
              <a:ext cx="84" cy="73"/>
            </a:xfrm>
            <a:custGeom>
              <a:gdLst>
                <a:gd fmla="*/ 20 w 39" name="T0"/>
                <a:gd fmla="*/ 34 h 34" name="T1"/>
                <a:gd fmla="*/ 13 w 39" name="T2"/>
                <a:gd fmla="*/ 32 h 34" name="T3"/>
                <a:gd fmla="*/ 4 w 39" name="T4"/>
                <a:gd fmla="*/ 10 h 34" name="T5"/>
                <a:gd fmla="*/ 20 w 39" name="T6"/>
                <a:gd fmla="*/ 0 h 34" name="T7"/>
                <a:gd fmla="*/ 26 w 39" name="T8"/>
                <a:gd fmla="*/ 1 h 34" name="T9"/>
                <a:gd fmla="*/ 35 w 39" name="T10"/>
                <a:gd fmla="*/ 23 h 34" name="T11"/>
                <a:gd fmla="*/ 20 w 39" name="T12"/>
                <a:gd fmla="*/ 34 h 34" name="T13"/>
                <a:gd fmla="*/ 20 w 39" name="T14"/>
                <a:gd fmla="*/ 0 h 34" name="T15"/>
                <a:gd fmla="*/ 4 w 39" name="T16"/>
                <a:gd fmla="*/ 10 h 34" name="T17"/>
                <a:gd fmla="*/ 13 w 39" name="T18"/>
                <a:gd fmla="*/ 32 h 34" name="T19"/>
                <a:gd fmla="*/ 20 w 39" name="T20"/>
                <a:gd fmla="*/ 34 h 34" name="T21"/>
                <a:gd fmla="*/ 35 w 39" name="T22"/>
                <a:gd fmla="*/ 23 h 34" name="T23"/>
                <a:gd fmla="*/ 26 w 39" name="T24"/>
                <a:gd fmla="*/ 1 h 34" name="T25"/>
                <a:gd fmla="*/ 20 w 39" name="T26"/>
                <a:gd fmla="*/ 0 h 34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4" w="39">
                  <a:moveTo>
                    <a:pt x="20" y="34"/>
                  </a:moveTo>
                  <a:cubicBezTo>
                    <a:pt x="17" y="34"/>
                    <a:pt x="15" y="33"/>
                    <a:pt x="13" y="32"/>
                  </a:cubicBezTo>
                  <a:cubicBezTo>
                    <a:pt x="5" y="29"/>
                    <a:pt x="1" y="19"/>
                    <a:pt x="4" y="10"/>
                  </a:cubicBezTo>
                  <a:cubicBezTo>
                    <a:pt x="7" y="4"/>
                    <a:pt x="13" y="0"/>
                    <a:pt x="20" y="0"/>
                  </a:cubicBezTo>
                  <a:cubicBezTo>
                    <a:pt x="22" y="0"/>
                    <a:pt x="24" y="0"/>
                    <a:pt x="26" y="1"/>
                  </a:cubicBezTo>
                  <a:cubicBezTo>
                    <a:pt x="35" y="5"/>
                    <a:pt x="39" y="15"/>
                    <a:pt x="35" y="23"/>
                  </a:cubicBezTo>
                  <a:cubicBezTo>
                    <a:pt x="33" y="30"/>
                    <a:pt x="26" y="34"/>
                    <a:pt x="20" y="34"/>
                  </a:cubicBezTo>
                  <a:moveTo>
                    <a:pt x="20" y="0"/>
                  </a:moveTo>
                  <a:cubicBezTo>
                    <a:pt x="13" y="0"/>
                    <a:pt x="7" y="4"/>
                    <a:pt x="4" y="10"/>
                  </a:cubicBezTo>
                  <a:cubicBezTo>
                    <a:pt x="0" y="19"/>
                    <a:pt x="4" y="29"/>
                    <a:pt x="13" y="32"/>
                  </a:cubicBezTo>
                  <a:cubicBezTo>
                    <a:pt x="15" y="33"/>
                    <a:pt x="17" y="34"/>
                    <a:pt x="20" y="34"/>
                  </a:cubicBezTo>
                  <a:cubicBezTo>
                    <a:pt x="26" y="34"/>
                    <a:pt x="33" y="30"/>
                    <a:pt x="35" y="23"/>
                  </a:cubicBezTo>
                  <a:cubicBezTo>
                    <a:pt x="39" y="14"/>
                    <a:pt x="35" y="5"/>
                    <a:pt x="26" y="1"/>
                  </a:cubicBezTo>
                  <a:cubicBezTo>
                    <a:pt x="24" y="0"/>
                    <a:pt x="22" y="0"/>
                    <a:pt x="20" y="0"/>
                  </a:cubicBezTo>
                </a:path>
              </a:pathLst>
            </a:custGeom>
            <a:solidFill>
              <a:srgbClr val="9A969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76" name="Freeform 2697"/>
            <p:cNvSpPr>
              <a:spLocks noEditPoints="1"/>
            </p:cNvSpPr>
            <p:nvPr/>
          </p:nvSpPr>
          <p:spPr bwMode="auto">
            <a:xfrm>
              <a:off x="1178" y="1507"/>
              <a:ext cx="82" cy="73"/>
            </a:xfrm>
            <a:custGeom>
              <a:gdLst>
                <a:gd fmla="*/ 19 w 38" name="T0"/>
                <a:gd fmla="*/ 33 h 34" name="T1"/>
                <a:gd fmla="*/ 12 w 38" name="T2"/>
                <a:gd fmla="*/ 32 h 34" name="T3"/>
                <a:gd fmla="*/ 3 w 38" name="T4"/>
                <a:gd fmla="*/ 10 h 34" name="T5"/>
                <a:gd fmla="*/ 19 w 38" name="T6"/>
                <a:gd fmla="*/ 0 h 34" name="T7"/>
                <a:gd fmla="*/ 25 w 38" name="T8"/>
                <a:gd fmla="*/ 1 h 34" name="T9"/>
                <a:gd fmla="*/ 34 w 38" name="T10"/>
                <a:gd fmla="*/ 23 h 34" name="T11"/>
                <a:gd fmla="*/ 19 w 38" name="T12"/>
                <a:gd fmla="*/ 33 h 34" name="T13"/>
                <a:gd fmla="*/ 19 w 38" name="T14"/>
                <a:gd fmla="*/ 0 h 34" name="T15"/>
                <a:gd fmla="*/ 3 w 38" name="T16"/>
                <a:gd fmla="*/ 10 h 34" name="T17"/>
                <a:gd fmla="*/ 12 w 38" name="T18"/>
                <a:gd fmla="*/ 32 h 34" name="T19"/>
                <a:gd fmla="*/ 19 w 38" name="T20"/>
                <a:gd fmla="*/ 34 h 34" name="T21"/>
                <a:gd fmla="*/ 34 w 38" name="T22"/>
                <a:gd fmla="*/ 23 h 34" name="T23"/>
                <a:gd fmla="*/ 25 w 38" name="T24"/>
                <a:gd fmla="*/ 1 h 34" name="T25"/>
                <a:gd fmla="*/ 19 w 38" name="T26"/>
                <a:gd fmla="*/ 0 h 34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4" w="38">
                  <a:moveTo>
                    <a:pt x="19" y="33"/>
                  </a:moveTo>
                  <a:cubicBezTo>
                    <a:pt x="17" y="33"/>
                    <a:pt x="14" y="33"/>
                    <a:pt x="12" y="32"/>
                  </a:cubicBezTo>
                  <a:cubicBezTo>
                    <a:pt x="4" y="29"/>
                    <a:pt x="0" y="19"/>
                    <a:pt x="3" y="10"/>
                  </a:cubicBezTo>
                  <a:cubicBezTo>
                    <a:pt x="6" y="4"/>
                    <a:pt x="12" y="0"/>
                    <a:pt x="19" y="0"/>
                  </a:cubicBezTo>
                  <a:cubicBezTo>
                    <a:pt x="21" y="0"/>
                    <a:pt x="23" y="0"/>
                    <a:pt x="25" y="1"/>
                  </a:cubicBezTo>
                  <a:cubicBezTo>
                    <a:pt x="34" y="5"/>
                    <a:pt x="38" y="15"/>
                    <a:pt x="34" y="23"/>
                  </a:cubicBezTo>
                  <a:cubicBezTo>
                    <a:pt x="31" y="29"/>
                    <a:pt x="25" y="33"/>
                    <a:pt x="19" y="33"/>
                  </a:cubicBezTo>
                  <a:moveTo>
                    <a:pt x="19" y="0"/>
                  </a:moveTo>
                  <a:cubicBezTo>
                    <a:pt x="12" y="0"/>
                    <a:pt x="6" y="4"/>
                    <a:pt x="3" y="10"/>
                  </a:cubicBezTo>
                  <a:cubicBezTo>
                    <a:pt x="0" y="19"/>
                    <a:pt x="4" y="29"/>
                    <a:pt x="12" y="32"/>
                  </a:cubicBezTo>
                  <a:cubicBezTo>
                    <a:pt x="14" y="33"/>
                    <a:pt x="16" y="34"/>
                    <a:pt x="19" y="34"/>
                  </a:cubicBezTo>
                  <a:cubicBezTo>
                    <a:pt x="25" y="34"/>
                    <a:pt x="32" y="30"/>
                    <a:pt x="34" y="23"/>
                  </a:cubicBezTo>
                  <a:cubicBezTo>
                    <a:pt x="38" y="15"/>
                    <a:pt x="34" y="5"/>
                    <a:pt x="25" y="1"/>
                  </a:cubicBezTo>
                  <a:cubicBezTo>
                    <a:pt x="23" y="0"/>
                    <a:pt x="21" y="0"/>
                    <a:pt x="19" y="0"/>
                  </a:cubicBezTo>
                </a:path>
              </a:pathLst>
            </a:custGeom>
            <a:solidFill>
              <a:srgbClr val="9F9A9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77" name="Freeform 2698"/>
            <p:cNvSpPr>
              <a:spLocks noEditPoints="1"/>
            </p:cNvSpPr>
            <p:nvPr/>
          </p:nvSpPr>
          <p:spPr bwMode="auto">
            <a:xfrm>
              <a:off x="1178" y="1507"/>
              <a:ext cx="82" cy="71"/>
            </a:xfrm>
            <a:custGeom>
              <a:gdLst>
                <a:gd fmla="*/ 19 w 38" name="T0"/>
                <a:gd fmla="*/ 33 h 33" name="T1"/>
                <a:gd fmla="*/ 12 w 38" name="T2"/>
                <a:gd fmla="*/ 32 h 33" name="T3"/>
                <a:gd fmla="*/ 3 w 38" name="T4"/>
                <a:gd fmla="*/ 10 h 33" name="T5"/>
                <a:gd fmla="*/ 19 w 38" name="T6"/>
                <a:gd fmla="*/ 0 h 33" name="T7"/>
                <a:gd fmla="*/ 25 w 38" name="T8"/>
                <a:gd fmla="*/ 1 h 33" name="T9"/>
                <a:gd fmla="*/ 34 w 38" name="T10"/>
                <a:gd fmla="*/ 23 h 33" name="T11"/>
                <a:gd fmla="*/ 19 w 38" name="T12"/>
                <a:gd fmla="*/ 33 h 33" name="T13"/>
                <a:gd fmla="*/ 19 w 38" name="T14"/>
                <a:gd fmla="*/ 0 h 33" name="T15"/>
                <a:gd fmla="*/ 3 w 38" name="T16"/>
                <a:gd fmla="*/ 10 h 33" name="T17"/>
                <a:gd fmla="*/ 12 w 38" name="T18"/>
                <a:gd fmla="*/ 32 h 33" name="T19"/>
                <a:gd fmla="*/ 19 w 38" name="T20"/>
                <a:gd fmla="*/ 33 h 33" name="T21"/>
                <a:gd fmla="*/ 34 w 38" name="T22"/>
                <a:gd fmla="*/ 23 h 33" name="T23"/>
                <a:gd fmla="*/ 25 w 38" name="T24"/>
                <a:gd fmla="*/ 1 h 33" name="T25"/>
                <a:gd fmla="*/ 19 w 38" name="T26"/>
                <a:gd fmla="*/ 0 h 33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3" w="38">
                  <a:moveTo>
                    <a:pt x="19" y="33"/>
                  </a:moveTo>
                  <a:cubicBezTo>
                    <a:pt x="17" y="33"/>
                    <a:pt x="14" y="33"/>
                    <a:pt x="12" y="32"/>
                  </a:cubicBezTo>
                  <a:cubicBezTo>
                    <a:pt x="4" y="28"/>
                    <a:pt x="0" y="19"/>
                    <a:pt x="3" y="10"/>
                  </a:cubicBezTo>
                  <a:cubicBezTo>
                    <a:pt x="6" y="4"/>
                    <a:pt x="12" y="0"/>
                    <a:pt x="19" y="0"/>
                  </a:cubicBezTo>
                  <a:cubicBezTo>
                    <a:pt x="21" y="0"/>
                    <a:pt x="23" y="1"/>
                    <a:pt x="25" y="1"/>
                  </a:cubicBezTo>
                  <a:cubicBezTo>
                    <a:pt x="33" y="5"/>
                    <a:pt x="37" y="15"/>
                    <a:pt x="34" y="23"/>
                  </a:cubicBezTo>
                  <a:cubicBezTo>
                    <a:pt x="31" y="29"/>
                    <a:pt x="25" y="33"/>
                    <a:pt x="19" y="33"/>
                  </a:cubicBezTo>
                  <a:moveTo>
                    <a:pt x="19" y="0"/>
                  </a:moveTo>
                  <a:cubicBezTo>
                    <a:pt x="12" y="0"/>
                    <a:pt x="6" y="4"/>
                    <a:pt x="3" y="10"/>
                  </a:cubicBezTo>
                  <a:cubicBezTo>
                    <a:pt x="0" y="19"/>
                    <a:pt x="4" y="29"/>
                    <a:pt x="12" y="32"/>
                  </a:cubicBezTo>
                  <a:cubicBezTo>
                    <a:pt x="14" y="33"/>
                    <a:pt x="17" y="33"/>
                    <a:pt x="19" y="33"/>
                  </a:cubicBezTo>
                  <a:cubicBezTo>
                    <a:pt x="25" y="33"/>
                    <a:pt x="31" y="29"/>
                    <a:pt x="34" y="23"/>
                  </a:cubicBezTo>
                  <a:cubicBezTo>
                    <a:pt x="38" y="15"/>
                    <a:pt x="34" y="5"/>
                    <a:pt x="25" y="1"/>
                  </a:cubicBezTo>
                  <a:cubicBezTo>
                    <a:pt x="23" y="0"/>
                    <a:pt x="21" y="0"/>
                    <a:pt x="19" y="0"/>
                  </a:cubicBezTo>
                </a:path>
              </a:pathLst>
            </a:custGeom>
            <a:solidFill>
              <a:srgbClr val="A29D9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78" name="Freeform 2699"/>
            <p:cNvSpPr/>
            <p:nvPr/>
          </p:nvSpPr>
          <p:spPr bwMode="auto">
            <a:xfrm>
              <a:off x="1178" y="1507"/>
              <a:ext cx="80" cy="71"/>
            </a:xfrm>
            <a:custGeom>
              <a:gdLst>
                <a:gd fmla="*/ 19 w 37" name="T0"/>
                <a:gd fmla="*/ 0 h 33" name="T1"/>
                <a:gd fmla="*/ 3 w 37" name="T2"/>
                <a:gd fmla="*/ 10 h 33" name="T3"/>
                <a:gd fmla="*/ 12 w 37" name="T4"/>
                <a:gd fmla="*/ 32 h 33" name="T5"/>
                <a:gd fmla="*/ 19 w 37" name="T6"/>
                <a:gd fmla="*/ 33 h 33" name="T7"/>
                <a:gd fmla="*/ 34 w 37" name="T8"/>
                <a:gd fmla="*/ 23 h 33" name="T9"/>
                <a:gd fmla="*/ 25 w 37" name="T10"/>
                <a:gd fmla="*/ 1 h 33" name="T11"/>
                <a:gd fmla="*/ 19 w 37" name="T12"/>
                <a:gd fmla="*/ 0 h 33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33" w="37">
                  <a:moveTo>
                    <a:pt x="19" y="0"/>
                  </a:moveTo>
                  <a:cubicBezTo>
                    <a:pt x="12" y="0"/>
                    <a:pt x="6" y="4"/>
                    <a:pt x="3" y="10"/>
                  </a:cubicBezTo>
                  <a:cubicBezTo>
                    <a:pt x="0" y="19"/>
                    <a:pt x="4" y="28"/>
                    <a:pt x="12" y="32"/>
                  </a:cubicBezTo>
                  <a:cubicBezTo>
                    <a:pt x="14" y="33"/>
                    <a:pt x="17" y="33"/>
                    <a:pt x="19" y="33"/>
                  </a:cubicBezTo>
                  <a:cubicBezTo>
                    <a:pt x="25" y="33"/>
                    <a:pt x="31" y="29"/>
                    <a:pt x="34" y="23"/>
                  </a:cubicBezTo>
                  <a:cubicBezTo>
                    <a:pt x="37" y="15"/>
                    <a:pt x="33" y="5"/>
                    <a:pt x="25" y="1"/>
                  </a:cubicBezTo>
                  <a:cubicBezTo>
                    <a:pt x="23" y="1"/>
                    <a:pt x="21" y="0"/>
                    <a:pt x="19" y="0"/>
                  </a:cubicBezTo>
                </a:path>
              </a:pathLst>
            </a:custGeom>
            <a:solidFill>
              <a:srgbClr val="A79F9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79" name="Freeform 2700"/>
            <p:cNvSpPr>
              <a:spLocks noEditPoints="1"/>
            </p:cNvSpPr>
            <p:nvPr/>
          </p:nvSpPr>
          <p:spPr bwMode="auto">
            <a:xfrm>
              <a:off x="1547" y="591"/>
              <a:ext cx="99" cy="88"/>
            </a:xfrm>
            <a:custGeom>
              <a:gdLst>
                <a:gd fmla="*/ 23 w 46" name="T0"/>
                <a:gd fmla="*/ 41 h 41" name="T1"/>
                <a:gd fmla="*/ 15 w 46" name="T2"/>
                <a:gd fmla="*/ 39 h 41" name="T3"/>
                <a:gd fmla="*/ 4 w 46" name="T4"/>
                <a:gd fmla="*/ 13 h 41" name="T5"/>
                <a:gd fmla="*/ 23 w 46" name="T6"/>
                <a:gd fmla="*/ 1 h 41" name="T7"/>
                <a:gd fmla="*/ 30 w 46" name="T8"/>
                <a:gd fmla="*/ 2 h 41" name="T9"/>
                <a:gd fmla="*/ 41 w 46" name="T10"/>
                <a:gd fmla="*/ 28 h 41" name="T11"/>
                <a:gd fmla="*/ 23 w 46" name="T12"/>
                <a:gd fmla="*/ 41 h 41" name="T13"/>
                <a:gd fmla="*/ 23 w 46" name="T14"/>
                <a:gd fmla="*/ 0 h 41" name="T15"/>
                <a:gd fmla="*/ 4 w 46" name="T16"/>
                <a:gd fmla="*/ 13 h 41" name="T17"/>
                <a:gd fmla="*/ 15 w 46" name="T18"/>
                <a:gd fmla="*/ 39 h 41" name="T19"/>
                <a:gd fmla="*/ 23 w 46" name="T20"/>
                <a:gd fmla="*/ 41 h 41" name="T21"/>
                <a:gd fmla="*/ 41 w 46" name="T22"/>
                <a:gd fmla="*/ 28 h 41" name="T23"/>
                <a:gd fmla="*/ 30 w 46" name="T24"/>
                <a:gd fmla="*/ 2 h 41" name="T25"/>
                <a:gd fmla="*/ 23 w 46" name="T26"/>
                <a:gd fmla="*/ 0 h 41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41" w="46">
                  <a:moveTo>
                    <a:pt x="23" y="41"/>
                  </a:moveTo>
                  <a:cubicBezTo>
                    <a:pt x="20" y="41"/>
                    <a:pt x="18" y="40"/>
                    <a:pt x="15" y="39"/>
                  </a:cubicBezTo>
                  <a:cubicBezTo>
                    <a:pt x="5" y="35"/>
                    <a:pt x="0" y="23"/>
                    <a:pt x="4" y="13"/>
                  </a:cubicBezTo>
                  <a:cubicBezTo>
                    <a:pt x="7" y="5"/>
                    <a:pt x="15" y="1"/>
                    <a:pt x="23" y="1"/>
                  </a:cubicBezTo>
                  <a:cubicBezTo>
                    <a:pt x="25" y="1"/>
                    <a:pt x="28" y="1"/>
                    <a:pt x="30" y="2"/>
                  </a:cubicBezTo>
                  <a:cubicBezTo>
                    <a:pt x="41" y="6"/>
                    <a:pt x="45" y="18"/>
                    <a:pt x="41" y="28"/>
                  </a:cubicBezTo>
                  <a:cubicBezTo>
                    <a:pt x="38" y="36"/>
                    <a:pt x="31" y="41"/>
                    <a:pt x="23" y="41"/>
                  </a:cubicBezTo>
                  <a:moveTo>
                    <a:pt x="23" y="0"/>
                  </a:moveTo>
                  <a:cubicBezTo>
                    <a:pt x="15" y="0"/>
                    <a:pt x="7" y="5"/>
                    <a:pt x="4" y="13"/>
                  </a:cubicBezTo>
                  <a:cubicBezTo>
                    <a:pt x="0" y="23"/>
                    <a:pt x="5" y="35"/>
                    <a:pt x="15" y="39"/>
                  </a:cubicBezTo>
                  <a:cubicBezTo>
                    <a:pt x="17" y="40"/>
                    <a:pt x="20" y="41"/>
                    <a:pt x="23" y="41"/>
                  </a:cubicBezTo>
                  <a:cubicBezTo>
                    <a:pt x="31" y="41"/>
                    <a:pt x="38" y="36"/>
                    <a:pt x="41" y="28"/>
                  </a:cubicBezTo>
                  <a:cubicBezTo>
                    <a:pt x="46" y="18"/>
                    <a:pt x="41" y="6"/>
                    <a:pt x="30" y="2"/>
                  </a:cubicBezTo>
                  <a:cubicBezTo>
                    <a:pt x="28" y="1"/>
                    <a:pt x="25" y="0"/>
                    <a:pt x="23" y="0"/>
                  </a:cubicBezTo>
                </a:path>
              </a:pathLst>
            </a:custGeom>
            <a:solidFill>
              <a:srgbClr val="535D6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80" name="Freeform 2701"/>
            <p:cNvSpPr>
              <a:spLocks noEditPoints="1"/>
            </p:cNvSpPr>
            <p:nvPr/>
          </p:nvSpPr>
          <p:spPr bwMode="auto">
            <a:xfrm>
              <a:off x="1547" y="593"/>
              <a:ext cx="97" cy="86"/>
            </a:xfrm>
            <a:custGeom>
              <a:gdLst>
                <a:gd fmla="*/ 23 w 45" name="T0"/>
                <a:gd fmla="*/ 40 h 40" name="T1"/>
                <a:gd fmla="*/ 15 w 45" name="T2"/>
                <a:gd fmla="*/ 38 h 40" name="T3"/>
                <a:gd fmla="*/ 4 w 45" name="T4"/>
                <a:gd fmla="*/ 12 h 40" name="T5"/>
                <a:gd fmla="*/ 23 w 45" name="T6"/>
                <a:gd fmla="*/ 0 h 40" name="T7"/>
                <a:gd fmla="*/ 30 w 45" name="T8"/>
                <a:gd fmla="*/ 1 h 40" name="T9"/>
                <a:gd fmla="*/ 41 w 45" name="T10"/>
                <a:gd fmla="*/ 27 h 40" name="T11"/>
                <a:gd fmla="*/ 23 w 45" name="T12"/>
                <a:gd fmla="*/ 40 h 40" name="T13"/>
                <a:gd fmla="*/ 23 w 45" name="T14"/>
                <a:gd fmla="*/ 0 h 40" name="T15"/>
                <a:gd fmla="*/ 4 w 45" name="T16"/>
                <a:gd fmla="*/ 12 h 40" name="T17"/>
                <a:gd fmla="*/ 15 w 45" name="T18"/>
                <a:gd fmla="*/ 38 h 40" name="T19"/>
                <a:gd fmla="*/ 23 w 45" name="T20"/>
                <a:gd fmla="*/ 40 h 40" name="T21"/>
                <a:gd fmla="*/ 41 w 45" name="T22"/>
                <a:gd fmla="*/ 27 h 40" name="T23"/>
                <a:gd fmla="*/ 30 w 45" name="T24"/>
                <a:gd fmla="*/ 1 h 40" name="T25"/>
                <a:gd fmla="*/ 23 w 45" name="T26"/>
                <a:gd fmla="*/ 0 h 40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40" w="45">
                  <a:moveTo>
                    <a:pt x="23" y="40"/>
                  </a:moveTo>
                  <a:cubicBezTo>
                    <a:pt x="20" y="40"/>
                    <a:pt x="18" y="39"/>
                    <a:pt x="15" y="38"/>
                  </a:cubicBezTo>
                  <a:cubicBezTo>
                    <a:pt x="5" y="34"/>
                    <a:pt x="0" y="22"/>
                    <a:pt x="4" y="12"/>
                  </a:cubicBezTo>
                  <a:cubicBezTo>
                    <a:pt x="8" y="4"/>
                    <a:pt x="15" y="0"/>
                    <a:pt x="23" y="0"/>
                  </a:cubicBezTo>
                  <a:cubicBezTo>
                    <a:pt x="25" y="0"/>
                    <a:pt x="28" y="0"/>
                    <a:pt x="30" y="1"/>
                  </a:cubicBezTo>
                  <a:cubicBezTo>
                    <a:pt x="40" y="6"/>
                    <a:pt x="45" y="17"/>
                    <a:pt x="41" y="27"/>
                  </a:cubicBezTo>
                  <a:cubicBezTo>
                    <a:pt x="38" y="35"/>
                    <a:pt x="30" y="40"/>
                    <a:pt x="23" y="40"/>
                  </a:cubicBezTo>
                  <a:moveTo>
                    <a:pt x="23" y="0"/>
                  </a:moveTo>
                  <a:cubicBezTo>
                    <a:pt x="15" y="0"/>
                    <a:pt x="7" y="4"/>
                    <a:pt x="4" y="12"/>
                  </a:cubicBezTo>
                  <a:cubicBezTo>
                    <a:pt x="0" y="22"/>
                    <a:pt x="5" y="34"/>
                    <a:pt x="15" y="38"/>
                  </a:cubicBezTo>
                  <a:cubicBezTo>
                    <a:pt x="18" y="39"/>
                    <a:pt x="20" y="40"/>
                    <a:pt x="23" y="40"/>
                  </a:cubicBezTo>
                  <a:cubicBezTo>
                    <a:pt x="31" y="40"/>
                    <a:pt x="38" y="35"/>
                    <a:pt x="41" y="27"/>
                  </a:cubicBezTo>
                  <a:cubicBezTo>
                    <a:pt x="45" y="17"/>
                    <a:pt x="41" y="5"/>
                    <a:pt x="30" y="1"/>
                  </a:cubicBezTo>
                  <a:cubicBezTo>
                    <a:pt x="28" y="0"/>
                    <a:pt x="25" y="0"/>
                    <a:pt x="23" y="0"/>
                  </a:cubicBezTo>
                </a:path>
              </a:pathLst>
            </a:custGeom>
            <a:solidFill>
              <a:srgbClr val="57617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81" name="Freeform 2702"/>
            <p:cNvSpPr>
              <a:spLocks noEditPoints="1"/>
            </p:cNvSpPr>
            <p:nvPr/>
          </p:nvSpPr>
          <p:spPr bwMode="auto">
            <a:xfrm>
              <a:off x="1547" y="593"/>
              <a:ext cx="97" cy="86"/>
            </a:xfrm>
            <a:custGeom>
              <a:gdLst>
                <a:gd fmla="*/ 23 w 45" name="T0"/>
                <a:gd fmla="*/ 39 h 40" name="T1"/>
                <a:gd fmla="*/ 15 w 45" name="T2"/>
                <a:gd fmla="*/ 38 h 40" name="T3"/>
                <a:gd fmla="*/ 5 w 45" name="T4"/>
                <a:gd fmla="*/ 12 h 40" name="T5"/>
                <a:gd fmla="*/ 23 w 45" name="T6"/>
                <a:gd fmla="*/ 0 h 40" name="T7"/>
                <a:gd fmla="*/ 30 w 45" name="T8"/>
                <a:gd fmla="*/ 1 h 40" name="T9"/>
                <a:gd fmla="*/ 41 w 45" name="T10"/>
                <a:gd fmla="*/ 27 h 40" name="T11"/>
                <a:gd fmla="*/ 23 w 45" name="T12"/>
                <a:gd fmla="*/ 39 h 40" name="T13"/>
                <a:gd fmla="*/ 23 w 45" name="T14"/>
                <a:gd fmla="*/ 0 h 40" name="T15"/>
                <a:gd fmla="*/ 4 w 45" name="T16"/>
                <a:gd fmla="*/ 12 h 40" name="T17"/>
                <a:gd fmla="*/ 15 w 45" name="T18"/>
                <a:gd fmla="*/ 38 h 40" name="T19"/>
                <a:gd fmla="*/ 23 w 45" name="T20"/>
                <a:gd fmla="*/ 40 h 40" name="T21"/>
                <a:gd fmla="*/ 41 w 45" name="T22"/>
                <a:gd fmla="*/ 27 h 40" name="T23"/>
                <a:gd fmla="*/ 30 w 45" name="T24"/>
                <a:gd fmla="*/ 1 h 40" name="T25"/>
                <a:gd fmla="*/ 23 w 45" name="T26"/>
                <a:gd fmla="*/ 0 h 40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40" w="45">
                  <a:moveTo>
                    <a:pt x="23" y="39"/>
                  </a:moveTo>
                  <a:cubicBezTo>
                    <a:pt x="20" y="39"/>
                    <a:pt x="18" y="39"/>
                    <a:pt x="15" y="38"/>
                  </a:cubicBezTo>
                  <a:cubicBezTo>
                    <a:pt x="5" y="34"/>
                    <a:pt x="0" y="22"/>
                    <a:pt x="5" y="12"/>
                  </a:cubicBezTo>
                  <a:cubicBezTo>
                    <a:pt x="8" y="5"/>
                    <a:pt x="15" y="0"/>
                    <a:pt x="23" y="0"/>
                  </a:cubicBezTo>
                  <a:cubicBezTo>
                    <a:pt x="25" y="0"/>
                    <a:pt x="28" y="0"/>
                    <a:pt x="30" y="1"/>
                  </a:cubicBezTo>
                  <a:cubicBezTo>
                    <a:pt x="40" y="6"/>
                    <a:pt x="45" y="17"/>
                    <a:pt x="41" y="27"/>
                  </a:cubicBezTo>
                  <a:cubicBezTo>
                    <a:pt x="38" y="35"/>
                    <a:pt x="30" y="39"/>
                    <a:pt x="23" y="39"/>
                  </a:cubicBezTo>
                  <a:moveTo>
                    <a:pt x="23" y="0"/>
                  </a:moveTo>
                  <a:cubicBezTo>
                    <a:pt x="15" y="0"/>
                    <a:pt x="8" y="4"/>
                    <a:pt x="4" y="12"/>
                  </a:cubicBezTo>
                  <a:cubicBezTo>
                    <a:pt x="0" y="22"/>
                    <a:pt x="5" y="34"/>
                    <a:pt x="15" y="38"/>
                  </a:cubicBezTo>
                  <a:cubicBezTo>
                    <a:pt x="18" y="39"/>
                    <a:pt x="20" y="40"/>
                    <a:pt x="23" y="40"/>
                  </a:cubicBezTo>
                  <a:cubicBezTo>
                    <a:pt x="30" y="40"/>
                    <a:pt x="38" y="35"/>
                    <a:pt x="41" y="27"/>
                  </a:cubicBezTo>
                  <a:cubicBezTo>
                    <a:pt x="45" y="17"/>
                    <a:pt x="40" y="6"/>
                    <a:pt x="30" y="1"/>
                  </a:cubicBezTo>
                  <a:cubicBezTo>
                    <a:pt x="28" y="0"/>
                    <a:pt x="25" y="0"/>
                    <a:pt x="23" y="0"/>
                  </a:cubicBezTo>
                </a:path>
              </a:pathLst>
            </a:custGeom>
            <a:solidFill>
              <a:srgbClr val="5A647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82" name="Freeform 2703"/>
            <p:cNvSpPr>
              <a:spLocks noEditPoints="1"/>
            </p:cNvSpPr>
            <p:nvPr/>
          </p:nvSpPr>
          <p:spPr bwMode="auto">
            <a:xfrm>
              <a:off x="1547" y="593"/>
              <a:ext cx="97" cy="84"/>
            </a:xfrm>
            <a:custGeom>
              <a:gdLst>
                <a:gd fmla="*/ 23 w 45" name="T0"/>
                <a:gd fmla="*/ 39 h 39" name="T1"/>
                <a:gd fmla="*/ 15 w 45" name="T2"/>
                <a:gd fmla="*/ 38 h 39" name="T3"/>
                <a:gd fmla="*/ 5 w 45" name="T4"/>
                <a:gd fmla="*/ 12 h 39" name="T5"/>
                <a:gd fmla="*/ 23 w 45" name="T6"/>
                <a:gd fmla="*/ 0 h 39" name="T7"/>
                <a:gd fmla="*/ 30 w 45" name="T8"/>
                <a:gd fmla="*/ 2 h 39" name="T9"/>
                <a:gd fmla="*/ 41 w 45" name="T10"/>
                <a:gd fmla="*/ 27 h 39" name="T11"/>
                <a:gd fmla="*/ 23 w 45" name="T12"/>
                <a:gd fmla="*/ 39 h 39" name="T13"/>
                <a:gd fmla="*/ 23 w 45" name="T14"/>
                <a:gd fmla="*/ 0 h 39" name="T15"/>
                <a:gd fmla="*/ 5 w 45" name="T16"/>
                <a:gd fmla="*/ 12 h 39" name="T17"/>
                <a:gd fmla="*/ 15 w 45" name="T18"/>
                <a:gd fmla="*/ 38 h 39" name="T19"/>
                <a:gd fmla="*/ 23 w 45" name="T20"/>
                <a:gd fmla="*/ 39 h 39" name="T21"/>
                <a:gd fmla="*/ 41 w 45" name="T22"/>
                <a:gd fmla="*/ 27 h 39" name="T23"/>
                <a:gd fmla="*/ 30 w 45" name="T24"/>
                <a:gd fmla="*/ 1 h 39" name="T25"/>
                <a:gd fmla="*/ 23 w 45" name="T26"/>
                <a:gd fmla="*/ 0 h 39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9" w="45">
                  <a:moveTo>
                    <a:pt x="23" y="39"/>
                  </a:moveTo>
                  <a:cubicBezTo>
                    <a:pt x="20" y="39"/>
                    <a:pt x="18" y="39"/>
                    <a:pt x="15" y="38"/>
                  </a:cubicBezTo>
                  <a:cubicBezTo>
                    <a:pt x="5" y="34"/>
                    <a:pt x="1" y="22"/>
                    <a:pt x="5" y="12"/>
                  </a:cubicBezTo>
                  <a:cubicBezTo>
                    <a:pt x="8" y="5"/>
                    <a:pt x="15" y="0"/>
                    <a:pt x="23" y="0"/>
                  </a:cubicBezTo>
                  <a:cubicBezTo>
                    <a:pt x="25" y="0"/>
                    <a:pt x="28" y="1"/>
                    <a:pt x="30" y="2"/>
                  </a:cubicBezTo>
                  <a:cubicBezTo>
                    <a:pt x="40" y="6"/>
                    <a:pt x="45" y="17"/>
                    <a:pt x="41" y="27"/>
                  </a:cubicBezTo>
                  <a:cubicBezTo>
                    <a:pt x="38" y="35"/>
                    <a:pt x="30" y="39"/>
                    <a:pt x="23" y="39"/>
                  </a:cubicBezTo>
                  <a:moveTo>
                    <a:pt x="23" y="0"/>
                  </a:moveTo>
                  <a:cubicBezTo>
                    <a:pt x="15" y="0"/>
                    <a:pt x="8" y="5"/>
                    <a:pt x="5" y="12"/>
                  </a:cubicBezTo>
                  <a:cubicBezTo>
                    <a:pt x="0" y="22"/>
                    <a:pt x="5" y="34"/>
                    <a:pt x="15" y="38"/>
                  </a:cubicBezTo>
                  <a:cubicBezTo>
                    <a:pt x="18" y="39"/>
                    <a:pt x="20" y="39"/>
                    <a:pt x="23" y="39"/>
                  </a:cubicBezTo>
                  <a:cubicBezTo>
                    <a:pt x="30" y="39"/>
                    <a:pt x="38" y="35"/>
                    <a:pt x="41" y="27"/>
                  </a:cubicBezTo>
                  <a:cubicBezTo>
                    <a:pt x="45" y="17"/>
                    <a:pt x="40" y="6"/>
                    <a:pt x="30" y="1"/>
                  </a:cubicBezTo>
                  <a:cubicBezTo>
                    <a:pt x="28" y="0"/>
                    <a:pt x="25" y="0"/>
                    <a:pt x="23" y="0"/>
                  </a:cubicBezTo>
                </a:path>
              </a:pathLst>
            </a:custGeom>
            <a:solidFill>
              <a:srgbClr val="5F677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83" name="Freeform 2704"/>
            <p:cNvSpPr>
              <a:spLocks noEditPoints="1"/>
            </p:cNvSpPr>
            <p:nvPr/>
          </p:nvSpPr>
          <p:spPr bwMode="auto">
            <a:xfrm>
              <a:off x="1549" y="593"/>
              <a:ext cx="95" cy="84"/>
            </a:xfrm>
            <a:custGeom>
              <a:gdLst>
                <a:gd fmla="*/ 22 w 44" name="T0"/>
                <a:gd fmla="*/ 39 h 39" name="T1"/>
                <a:gd fmla="*/ 14 w 44" name="T2"/>
                <a:gd fmla="*/ 38 h 39" name="T3"/>
                <a:gd fmla="*/ 4 w 44" name="T4"/>
                <a:gd fmla="*/ 12 h 39" name="T5"/>
                <a:gd fmla="*/ 22 w 44" name="T6"/>
                <a:gd fmla="*/ 0 h 39" name="T7"/>
                <a:gd fmla="*/ 29 w 44" name="T8"/>
                <a:gd fmla="*/ 2 h 39" name="T9"/>
                <a:gd fmla="*/ 40 w 44" name="T10"/>
                <a:gd fmla="*/ 27 h 39" name="T11"/>
                <a:gd fmla="*/ 22 w 44" name="T12"/>
                <a:gd fmla="*/ 39 h 39" name="T13"/>
                <a:gd fmla="*/ 22 w 44" name="T14"/>
                <a:gd fmla="*/ 0 h 39" name="T15"/>
                <a:gd fmla="*/ 4 w 44" name="T16"/>
                <a:gd fmla="*/ 12 h 39" name="T17"/>
                <a:gd fmla="*/ 14 w 44" name="T18"/>
                <a:gd fmla="*/ 38 h 39" name="T19"/>
                <a:gd fmla="*/ 22 w 44" name="T20"/>
                <a:gd fmla="*/ 39 h 39" name="T21"/>
                <a:gd fmla="*/ 40 w 44" name="T22"/>
                <a:gd fmla="*/ 27 h 39" name="T23"/>
                <a:gd fmla="*/ 29 w 44" name="T24"/>
                <a:gd fmla="*/ 2 h 39" name="T25"/>
                <a:gd fmla="*/ 22 w 44" name="T26"/>
                <a:gd fmla="*/ 0 h 39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9" w="44">
                  <a:moveTo>
                    <a:pt x="22" y="39"/>
                  </a:moveTo>
                  <a:cubicBezTo>
                    <a:pt x="19" y="39"/>
                    <a:pt x="17" y="39"/>
                    <a:pt x="14" y="38"/>
                  </a:cubicBezTo>
                  <a:cubicBezTo>
                    <a:pt x="4" y="33"/>
                    <a:pt x="0" y="22"/>
                    <a:pt x="4" y="12"/>
                  </a:cubicBezTo>
                  <a:cubicBezTo>
                    <a:pt x="7" y="5"/>
                    <a:pt x="14" y="0"/>
                    <a:pt x="22" y="0"/>
                  </a:cubicBezTo>
                  <a:cubicBezTo>
                    <a:pt x="24" y="0"/>
                    <a:pt x="27" y="1"/>
                    <a:pt x="29" y="2"/>
                  </a:cubicBezTo>
                  <a:cubicBezTo>
                    <a:pt x="39" y="6"/>
                    <a:pt x="44" y="17"/>
                    <a:pt x="40" y="27"/>
                  </a:cubicBezTo>
                  <a:cubicBezTo>
                    <a:pt x="36" y="35"/>
                    <a:pt x="29" y="39"/>
                    <a:pt x="22" y="39"/>
                  </a:cubicBezTo>
                  <a:moveTo>
                    <a:pt x="22" y="0"/>
                  </a:moveTo>
                  <a:cubicBezTo>
                    <a:pt x="14" y="0"/>
                    <a:pt x="7" y="5"/>
                    <a:pt x="4" y="12"/>
                  </a:cubicBezTo>
                  <a:cubicBezTo>
                    <a:pt x="0" y="22"/>
                    <a:pt x="4" y="34"/>
                    <a:pt x="14" y="38"/>
                  </a:cubicBezTo>
                  <a:cubicBezTo>
                    <a:pt x="17" y="39"/>
                    <a:pt x="19" y="39"/>
                    <a:pt x="22" y="39"/>
                  </a:cubicBezTo>
                  <a:cubicBezTo>
                    <a:pt x="29" y="39"/>
                    <a:pt x="37" y="35"/>
                    <a:pt x="40" y="27"/>
                  </a:cubicBezTo>
                  <a:cubicBezTo>
                    <a:pt x="44" y="17"/>
                    <a:pt x="39" y="6"/>
                    <a:pt x="29" y="2"/>
                  </a:cubicBezTo>
                  <a:cubicBezTo>
                    <a:pt x="27" y="1"/>
                    <a:pt x="24" y="0"/>
                    <a:pt x="22" y="0"/>
                  </a:cubicBezTo>
                </a:path>
              </a:pathLst>
            </a:custGeom>
            <a:solidFill>
              <a:srgbClr val="636A7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84" name="Freeform 2705"/>
            <p:cNvSpPr>
              <a:spLocks noEditPoints="1"/>
            </p:cNvSpPr>
            <p:nvPr/>
          </p:nvSpPr>
          <p:spPr bwMode="auto">
            <a:xfrm>
              <a:off x="1549" y="593"/>
              <a:ext cx="95" cy="84"/>
            </a:xfrm>
            <a:custGeom>
              <a:gdLst>
                <a:gd fmla="*/ 22 w 44" name="T0"/>
                <a:gd fmla="*/ 39 h 39" name="T1"/>
                <a:gd fmla="*/ 14 w 44" name="T2"/>
                <a:gd fmla="*/ 37 h 39" name="T3"/>
                <a:gd fmla="*/ 4 w 44" name="T4"/>
                <a:gd fmla="*/ 12 h 39" name="T5"/>
                <a:gd fmla="*/ 22 w 44" name="T6"/>
                <a:gd fmla="*/ 1 h 39" name="T7"/>
                <a:gd fmla="*/ 29 w 44" name="T8"/>
                <a:gd fmla="*/ 2 h 39" name="T9"/>
                <a:gd fmla="*/ 39 w 44" name="T10"/>
                <a:gd fmla="*/ 27 h 39" name="T11"/>
                <a:gd fmla="*/ 22 w 44" name="T12"/>
                <a:gd fmla="*/ 39 h 39" name="T13"/>
                <a:gd fmla="*/ 22 w 44" name="T14"/>
                <a:gd fmla="*/ 0 h 39" name="T15"/>
                <a:gd fmla="*/ 4 w 44" name="T16"/>
                <a:gd fmla="*/ 12 h 39" name="T17"/>
                <a:gd fmla="*/ 14 w 44" name="T18"/>
                <a:gd fmla="*/ 38 h 39" name="T19"/>
                <a:gd fmla="*/ 22 w 44" name="T20"/>
                <a:gd fmla="*/ 39 h 39" name="T21"/>
                <a:gd fmla="*/ 40 w 44" name="T22"/>
                <a:gd fmla="*/ 27 h 39" name="T23"/>
                <a:gd fmla="*/ 29 w 44" name="T24"/>
                <a:gd fmla="*/ 2 h 39" name="T25"/>
                <a:gd fmla="*/ 22 w 44" name="T26"/>
                <a:gd fmla="*/ 0 h 39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9" w="44">
                  <a:moveTo>
                    <a:pt x="22" y="39"/>
                  </a:moveTo>
                  <a:cubicBezTo>
                    <a:pt x="19" y="39"/>
                    <a:pt x="17" y="38"/>
                    <a:pt x="14" y="37"/>
                  </a:cubicBezTo>
                  <a:cubicBezTo>
                    <a:pt x="5" y="33"/>
                    <a:pt x="0" y="22"/>
                    <a:pt x="4" y="12"/>
                  </a:cubicBezTo>
                  <a:cubicBezTo>
                    <a:pt x="7" y="5"/>
                    <a:pt x="14" y="1"/>
                    <a:pt x="22" y="1"/>
                  </a:cubicBezTo>
                  <a:cubicBezTo>
                    <a:pt x="24" y="1"/>
                    <a:pt x="27" y="1"/>
                    <a:pt x="29" y="2"/>
                  </a:cubicBezTo>
                  <a:cubicBezTo>
                    <a:pt x="39" y="6"/>
                    <a:pt x="43" y="17"/>
                    <a:pt x="39" y="27"/>
                  </a:cubicBezTo>
                  <a:cubicBezTo>
                    <a:pt x="36" y="34"/>
                    <a:pt x="29" y="39"/>
                    <a:pt x="22" y="39"/>
                  </a:cubicBezTo>
                  <a:moveTo>
                    <a:pt x="22" y="0"/>
                  </a:moveTo>
                  <a:cubicBezTo>
                    <a:pt x="14" y="0"/>
                    <a:pt x="7" y="5"/>
                    <a:pt x="4" y="12"/>
                  </a:cubicBezTo>
                  <a:cubicBezTo>
                    <a:pt x="0" y="22"/>
                    <a:pt x="4" y="33"/>
                    <a:pt x="14" y="38"/>
                  </a:cubicBezTo>
                  <a:cubicBezTo>
                    <a:pt x="17" y="39"/>
                    <a:pt x="19" y="39"/>
                    <a:pt x="22" y="39"/>
                  </a:cubicBezTo>
                  <a:cubicBezTo>
                    <a:pt x="29" y="39"/>
                    <a:pt x="36" y="35"/>
                    <a:pt x="40" y="27"/>
                  </a:cubicBezTo>
                  <a:cubicBezTo>
                    <a:pt x="44" y="17"/>
                    <a:pt x="39" y="6"/>
                    <a:pt x="29" y="2"/>
                  </a:cubicBezTo>
                  <a:cubicBezTo>
                    <a:pt x="27" y="1"/>
                    <a:pt x="24" y="0"/>
                    <a:pt x="22" y="0"/>
                  </a:cubicBezTo>
                </a:path>
              </a:pathLst>
            </a:custGeom>
            <a:solidFill>
              <a:srgbClr val="666D7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85" name="Freeform 2706"/>
            <p:cNvSpPr>
              <a:spLocks noEditPoints="1"/>
            </p:cNvSpPr>
            <p:nvPr/>
          </p:nvSpPr>
          <p:spPr bwMode="auto">
            <a:xfrm>
              <a:off x="1549" y="595"/>
              <a:ext cx="93" cy="82"/>
            </a:xfrm>
            <a:custGeom>
              <a:gdLst>
                <a:gd fmla="*/ 22 w 43" name="T0"/>
                <a:gd fmla="*/ 38 h 38" name="T1"/>
                <a:gd fmla="*/ 14 w 43" name="T2"/>
                <a:gd fmla="*/ 36 h 38" name="T3"/>
                <a:gd fmla="*/ 4 w 43" name="T4"/>
                <a:gd fmla="*/ 11 h 38" name="T5"/>
                <a:gd fmla="*/ 22 w 43" name="T6"/>
                <a:gd fmla="*/ 0 h 38" name="T7"/>
                <a:gd fmla="*/ 29 w 43" name="T8"/>
                <a:gd fmla="*/ 1 h 38" name="T9"/>
                <a:gd fmla="*/ 39 w 43" name="T10"/>
                <a:gd fmla="*/ 26 h 38" name="T11"/>
                <a:gd fmla="*/ 22 w 43" name="T12"/>
                <a:gd fmla="*/ 38 h 38" name="T13"/>
                <a:gd fmla="*/ 22 w 43" name="T14"/>
                <a:gd fmla="*/ 0 h 38" name="T15"/>
                <a:gd fmla="*/ 4 w 43" name="T16"/>
                <a:gd fmla="*/ 11 h 38" name="T17"/>
                <a:gd fmla="*/ 14 w 43" name="T18"/>
                <a:gd fmla="*/ 36 h 38" name="T19"/>
                <a:gd fmla="*/ 22 w 43" name="T20"/>
                <a:gd fmla="*/ 38 h 38" name="T21"/>
                <a:gd fmla="*/ 39 w 43" name="T22"/>
                <a:gd fmla="*/ 26 h 38" name="T23"/>
                <a:gd fmla="*/ 29 w 43" name="T24"/>
                <a:gd fmla="*/ 1 h 38" name="T25"/>
                <a:gd fmla="*/ 22 w 43" name="T26"/>
                <a:gd fmla="*/ 0 h 38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8" w="43">
                  <a:moveTo>
                    <a:pt x="22" y="38"/>
                  </a:moveTo>
                  <a:cubicBezTo>
                    <a:pt x="19" y="38"/>
                    <a:pt x="17" y="37"/>
                    <a:pt x="14" y="36"/>
                  </a:cubicBezTo>
                  <a:cubicBezTo>
                    <a:pt x="5" y="32"/>
                    <a:pt x="0" y="21"/>
                    <a:pt x="4" y="11"/>
                  </a:cubicBezTo>
                  <a:cubicBezTo>
                    <a:pt x="7" y="4"/>
                    <a:pt x="14" y="0"/>
                    <a:pt x="22" y="0"/>
                  </a:cubicBezTo>
                  <a:cubicBezTo>
                    <a:pt x="24" y="0"/>
                    <a:pt x="27" y="0"/>
                    <a:pt x="29" y="1"/>
                  </a:cubicBezTo>
                  <a:cubicBezTo>
                    <a:pt x="39" y="5"/>
                    <a:pt x="43" y="16"/>
                    <a:pt x="39" y="26"/>
                  </a:cubicBezTo>
                  <a:cubicBezTo>
                    <a:pt x="36" y="33"/>
                    <a:pt x="29" y="38"/>
                    <a:pt x="22" y="38"/>
                  </a:cubicBezTo>
                  <a:moveTo>
                    <a:pt x="22" y="0"/>
                  </a:moveTo>
                  <a:cubicBezTo>
                    <a:pt x="14" y="0"/>
                    <a:pt x="7" y="4"/>
                    <a:pt x="4" y="11"/>
                  </a:cubicBezTo>
                  <a:cubicBezTo>
                    <a:pt x="0" y="21"/>
                    <a:pt x="5" y="32"/>
                    <a:pt x="14" y="36"/>
                  </a:cubicBezTo>
                  <a:cubicBezTo>
                    <a:pt x="17" y="37"/>
                    <a:pt x="19" y="38"/>
                    <a:pt x="22" y="38"/>
                  </a:cubicBezTo>
                  <a:cubicBezTo>
                    <a:pt x="29" y="38"/>
                    <a:pt x="36" y="33"/>
                    <a:pt x="39" y="26"/>
                  </a:cubicBezTo>
                  <a:cubicBezTo>
                    <a:pt x="43" y="16"/>
                    <a:pt x="39" y="5"/>
                    <a:pt x="29" y="1"/>
                  </a:cubicBezTo>
                  <a:cubicBezTo>
                    <a:pt x="27" y="0"/>
                    <a:pt x="24" y="0"/>
                    <a:pt x="22" y="0"/>
                  </a:cubicBezTo>
                </a:path>
              </a:pathLst>
            </a:custGeom>
            <a:solidFill>
              <a:srgbClr val="6B717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86" name="Freeform 2707"/>
            <p:cNvSpPr>
              <a:spLocks noEditPoints="1"/>
            </p:cNvSpPr>
            <p:nvPr/>
          </p:nvSpPr>
          <p:spPr bwMode="auto">
            <a:xfrm>
              <a:off x="1549" y="595"/>
              <a:ext cx="93" cy="82"/>
            </a:xfrm>
            <a:custGeom>
              <a:gdLst>
                <a:gd fmla="*/ 22 w 43" name="T0"/>
                <a:gd fmla="*/ 37 h 38" name="T1"/>
                <a:gd fmla="*/ 14 w 43" name="T2"/>
                <a:gd fmla="*/ 36 h 38" name="T3"/>
                <a:gd fmla="*/ 4 w 43" name="T4"/>
                <a:gd fmla="*/ 11 h 38" name="T5"/>
                <a:gd fmla="*/ 22 w 43" name="T6"/>
                <a:gd fmla="*/ 0 h 38" name="T7"/>
                <a:gd fmla="*/ 29 w 43" name="T8"/>
                <a:gd fmla="*/ 1 h 38" name="T9"/>
                <a:gd fmla="*/ 39 w 43" name="T10"/>
                <a:gd fmla="*/ 26 h 38" name="T11"/>
                <a:gd fmla="*/ 22 w 43" name="T12"/>
                <a:gd fmla="*/ 37 h 38" name="T13"/>
                <a:gd fmla="*/ 22 w 43" name="T14"/>
                <a:gd fmla="*/ 0 h 38" name="T15"/>
                <a:gd fmla="*/ 4 w 43" name="T16"/>
                <a:gd fmla="*/ 11 h 38" name="T17"/>
                <a:gd fmla="*/ 14 w 43" name="T18"/>
                <a:gd fmla="*/ 36 h 38" name="T19"/>
                <a:gd fmla="*/ 22 w 43" name="T20"/>
                <a:gd fmla="*/ 38 h 38" name="T21"/>
                <a:gd fmla="*/ 39 w 43" name="T22"/>
                <a:gd fmla="*/ 26 h 38" name="T23"/>
                <a:gd fmla="*/ 29 w 43" name="T24"/>
                <a:gd fmla="*/ 1 h 38" name="T25"/>
                <a:gd fmla="*/ 22 w 43" name="T26"/>
                <a:gd fmla="*/ 0 h 38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8" w="43">
                  <a:moveTo>
                    <a:pt x="22" y="37"/>
                  </a:moveTo>
                  <a:cubicBezTo>
                    <a:pt x="19" y="37"/>
                    <a:pt x="17" y="37"/>
                    <a:pt x="14" y="36"/>
                  </a:cubicBezTo>
                  <a:cubicBezTo>
                    <a:pt x="5" y="32"/>
                    <a:pt x="0" y="21"/>
                    <a:pt x="4" y="11"/>
                  </a:cubicBezTo>
                  <a:cubicBezTo>
                    <a:pt x="7" y="4"/>
                    <a:pt x="14" y="0"/>
                    <a:pt x="22" y="0"/>
                  </a:cubicBezTo>
                  <a:cubicBezTo>
                    <a:pt x="24" y="0"/>
                    <a:pt x="27" y="0"/>
                    <a:pt x="29" y="1"/>
                  </a:cubicBezTo>
                  <a:cubicBezTo>
                    <a:pt x="39" y="5"/>
                    <a:pt x="43" y="16"/>
                    <a:pt x="39" y="26"/>
                  </a:cubicBezTo>
                  <a:cubicBezTo>
                    <a:pt x="36" y="33"/>
                    <a:pt x="29" y="37"/>
                    <a:pt x="22" y="37"/>
                  </a:cubicBezTo>
                  <a:moveTo>
                    <a:pt x="22" y="0"/>
                  </a:moveTo>
                  <a:cubicBezTo>
                    <a:pt x="14" y="0"/>
                    <a:pt x="7" y="4"/>
                    <a:pt x="4" y="11"/>
                  </a:cubicBezTo>
                  <a:cubicBezTo>
                    <a:pt x="0" y="21"/>
                    <a:pt x="5" y="32"/>
                    <a:pt x="14" y="36"/>
                  </a:cubicBezTo>
                  <a:cubicBezTo>
                    <a:pt x="17" y="37"/>
                    <a:pt x="19" y="38"/>
                    <a:pt x="22" y="38"/>
                  </a:cubicBezTo>
                  <a:cubicBezTo>
                    <a:pt x="29" y="38"/>
                    <a:pt x="36" y="33"/>
                    <a:pt x="39" y="26"/>
                  </a:cubicBezTo>
                  <a:cubicBezTo>
                    <a:pt x="43" y="16"/>
                    <a:pt x="39" y="5"/>
                    <a:pt x="29" y="1"/>
                  </a:cubicBezTo>
                  <a:cubicBezTo>
                    <a:pt x="27" y="0"/>
                    <a:pt x="24" y="0"/>
                    <a:pt x="22" y="0"/>
                  </a:cubicBezTo>
                </a:path>
              </a:pathLst>
            </a:custGeom>
            <a:solidFill>
              <a:srgbClr val="6E737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87" name="Freeform 2708"/>
            <p:cNvSpPr>
              <a:spLocks noEditPoints="1"/>
            </p:cNvSpPr>
            <p:nvPr/>
          </p:nvSpPr>
          <p:spPr bwMode="auto">
            <a:xfrm>
              <a:off x="1549" y="595"/>
              <a:ext cx="93" cy="80"/>
            </a:xfrm>
            <a:custGeom>
              <a:gdLst>
                <a:gd fmla="*/ 22 w 43" name="T0"/>
                <a:gd fmla="*/ 37 h 37" name="T1"/>
                <a:gd fmla="*/ 15 w 43" name="T2"/>
                <a:gd fmla="*/ 36 h 37" name="T3"/>
                <a:gd fmla="*/ 4 w 43" name="T4"/>
                <a:gd fmla="*/ 12 h 37" name="T5"/>
                <a:gd fmla="*/ 22 w 43" name="T6"/>
                <a:gd fmla="*/ 0 h 37" name="T7"/>
                <a:gd fmla="*/ 29 w 43" name="T8"/>
                <a:gd fmla="*/ 1 h 37" name="T9"/>
                <a:gd fmla="*/ 39 w 43" name="T10"/>
                <a:gd fmla="*/ 26 h 37" name="T11"/>
                <a:gd fmla="*/ 22 w 43" name="T12"/>
                <a:gd fmla="*/ 37 h 37" name="T13"/>
                <a:gd fmla="*/ 22 w 43" name="T14"/>
                <a:gd fmla="*/ 0 h 37" name="T15"/>
                <a:gd fmla="*/ 4 w 43" name="T16"/>
                <a:gd fmla="*/ 11 h 37" name="T17"/>
                <a:gd fmla="*/ 14 w 43" name="T18"/>
                <a:gd fmla="*/ 36 h 37" name="T19"/>
                <a:gd fmla="*/ 22 w 43" name="T20"/>
                <a:gd fmla="*/ 37 h 37" name="T21"/>
                <a:gd fmla="*/ 39 w 43" name="T22"/>
                <a:gd fmla="*/ 26 h 37" name="T23"/>
                <a:gd fmla="*/ 29 w 43" name="T24"/>
                <a:gd fmla="*/ 1 h 37" name="T25"/>
                <a:gd fmla="*/ 22 w 43" name="T26"/>
                <a:gd fmla="*/ 0 h 37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7" w="43">
                  <a:moveTo>
                    <a:pt x="22" y="37"/>
                  </a:moveTo>
                  <a:cubicBezTo>
                    <a:pt x="19" y="37"/>
                    <a:pt x="17" y="37"/>
                    <a:pt x="15" y="36"/>
                  </a:cubicBezTo>
                  <a:cubicBezTo>
                    <a:pt x="5" y="32"/>
                    <a:pt x="1" y="21"/>
                    <a:pt x="4" y="12"/>
                  </a:cubicBezTo>
                  <a:cubicBezTo>
                    <a:pt x="7" y="4"/>
                    <a:pt x="14" y="0"/>
                    <a:pt x="22" y="0"/>
                  </a:cubicBezTo>
                  <a:cubicBezTo>
                    <a:pt x="24" y="0"/>
                    <a:pt x="27" y="0"/>
                    <a:pt x="29" y="1"/>
                  </a:cubicBezTo>
                  <a:cubicBezTo>
                    <a:pt x="38" y="5"/>
                    <a:pt x="43" y="16"/>
                    <a:pt x="39" y="26"/>
                  </a:cubicBezTo>
                  <a:cubicBezTo>
                    <a:pt x="36" y="33"/>
                    <a:pt x="29" y="37"/>
                    <a:pt x="22" y="37"/>
                  </a:cubicBezTo>
                  <a:moveTo>
                    <a:pt x="22" y="0"/>
                  </a:moveTo>
                  <a:cubicBezTo>
                    <a:pt x="14" y="0"/>
                    <a:pt x="7" y="4"/>
                    <a:pt x="4" y="11"/>
                  </a:cubicBezTo>
                  <a:cubicBezTo>
                    <a:pt x="0" y="21"/>
                    <a:pt x="5" y="32"/>
                    <a:pt x="14" y="36"/>
                  </a:cubicBezTo>
                  <a:cubicBezTo>
                    <a:pt x="17" y="37"/>
                    <a:pt x="19" y="37"/>
                    <a:pt x="22" y="37"/>
                  </a:cubicBezTo>
                  <a:cubicBezTo>
                    <a:pt x="29" y="37"/>
                    <a:pt x="36" y="33"/>
                    <a:pt x="39" y="26"/>
                  </a:cubicBezTo>
                  <a:cubicBezTo>
                    <a:pt x="43" y="16"/>
                    <a:pt x="39" y="5"/>
                    <a:pt x="29" y="1"/>
                  </a:cubicBezTo>
                  <a:cubicBezTo>
                    <a:pt x="27" y="0"/>
                    <a:pt x="24" y="0"/>
                    <a:pt x="22" y="0"/>
                  </a:cubicBezTo>
                </a:path>
              </a:pathLst>
            </a:custGeom>
            <a:solidFill>
              <a:srgbClr val="73777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88" name="Freeform 2709"/>
            <p:cNvSpPr>
              <a:spLocks noEditPoints="1"/>
            </p:cNvSpPr>
            <p:nvPr/>
          </p:nvSpPr>
          <p:spPr bwMode="auto">
            <a:xfrm>
              <a:off x="1551" y="595"/>
              <a:ext cx="91" cy="80"/>
            </a:xfrm>
            <a:custGeom>
              <a:gdLst>
                <a:gd fmla="*/ 21 w 42" name="T0"/>
                <a:gd fmla="*/ 37 h 37" name="T1"/>
                <a:gd fmla="*/ 14 w 42" name="T2"/>
                <a:gd fmla="*/ 36 h 37" name="T3"/>
                <a:gd fmla="*/ 4 w 42" name="T4"/>
                <a:gd fmla="*/ 12 h 37" name="T5"/>
                <a:gd fmla="*/ 21 w 42" name="T6"/>
                <a:gd fmla="*/ 0 h 37" name="T7"/>
                <a:gd fmla="*/ 28 w 42" name="T8"/>
                <a:gd fmla="*/ 2 h 37" name="T9"/>
                <a:gd fmla="*/ 38 w 42" name="T10"/>
                <a:gd fmla="*/ 26 h 37" name="T11"/>
                <a:gd fmla="*/ 21 w 42" name="T12"/>
                <a:gd fmla="*/ 37 h 37" name="T13"/>
                <a:gd fmla="*/ 21 w 42" name="T14"/>
                <a:gd fmla="*/ 0 h 37" name="T15"/>
                <a:gd fmla="*/ 3 w 42" name="T16"/>
                <a:gd fmla="*/ 12 h 37" name="T17"/>
                <a:gd fmla="*/ 14 w 42" name="T18"/>
                <a:gd fmla="*/ 36 h 37" name="T19"/>
                <a:gd fmla="*/ 21 w 42" name="T20"/>
                <a:gd fmla="*/ 37 h 37" name="T21"/>
                <a:gd fmla="*/ 38 w 42" name="T22"/>
                <a:gd fmla="*/ 26 h 37" name="T23"/>
                <a:gd fmla="*/ 28 w 42" name="T24"/>
                <a:gd fmla="*/ 1 h 37" name="T25"/>
                <a:gd fmla="*/ 21 w 42" name="T26"/>
                <a:gd fmla="*/ 0 h 37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7" w="42">
                  <a:moveTo>
                    <a:pt x="21" y="37"/>
                  </a:moveTo>
                  <a:cubicBezTo>
                    <a:pt x="18" y="37"/>
                    <a:pt x="16" y="37"/>
                    <a:pt x="14" y="36"/>
                  </a:cubicBezTo>
                  <a:cubicBezTo>
                    <a:pt x="4" y="32"/>
                    <a:pt x="0" y="21"/>
                    <a:pt x="4" y="12"/>
                  </a:cubicBezTo>
                  <a:cubicBezTo>
                    <a:pt x="7" y="4"/>
                    <a:pt x="13" y="0"/>
                    <a:pt x="21" y="0"/>
                  </a:cubicBezTo>
                  <a:cubicBezTo>
                    <a:pt x="23" y="0"/>
                    <a:pt x="25" y="1"/>
                    <a:pt x="28" y="2"/>
                  </a:cubicBezTo>
                  <a:cubicBezTo>
                    <a:pt x="37" y="6"/>
                    <a:pt x="42" y="16"/>
                    <a:pt x="38" y="26"/>
                  </a:cubicBezTo>
                  <a:cubicBezTo>
                    <a:pt x="35" y="33"/>
                    <a:pt x="28" y="37"/>
                    <a:pt x="21" y="37"/>
                  </a:cubicBezTo>
                  <a:moveTo>
                    <a:pt x="21" y="0"/>
                  </a:moveTo>
                  <a:cubicBezTo>
                    <a:pt x="13" y="0"/>
                    <a:pt x="6" y="4"/>
                    <a:pt x="3" y="12"/>
                  </a:cubicBezTo>
                  <a:cubicBezTo>
                    <a:pt x="0" y="21"/>
                    <a:pt x="4" y="32"/>
                    <a:pt x="14" y="36"/>
                  </a:cubicBezTo>
                  <a:cubicBezTo>
                    <a:pt x="16" y="37"/>
                    <a:pt x="18" y="37"/>
                    <a:pt x="21" y="37"/>
                  </a:cubicBezTo>
                  <a:cubicBezTo>
                    <a:pt x="28" y="37"/>
                    <a:pt x="35" y="33"/>
                    <a:pt x="38" y="26"/>
                  </a:cubicBezTo>
                  <a:cubicBezTo>
                    <a:pt x="42" y="16"/>
                    <a:pt x="37" y="5"/>
                    <a:pt x="28" y="1"/>
                  </a:cubicBezTo>
                  <a:cubicBezTo>
                    <a:pt x="26" y="0"/>
                    <a:pt x="23" y="0"/>
                    <a:pt x="21" y="0"/>
                  </a:cubicBezTo>
                </a:path>
              </a:pathLst>
            </a:custGeom>
            <a:solidFill>
              <a:srgbClr val="777A8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89" name="Freeform 2710"/>
            <p:cNvSpPr>
              <a:spLocks noEditPoints="1"/>
            </p:cNvSpPr>
            <p:nvPr/>
          </p:nvSpPr>
          <p:spPr bwMode="auto">
            <a:xfrm>
              <a:off x="1551" y="595"/>
              <a:ext cx="91" cy="80"/>
            </a:xfrm>
            <a:custGeom>
              <a:gdLst>
                <a:gd fmla="*/ 21 w 42" name="T0"/>
                <a:gd fmla="*/ 37 h 37" name="T1"/>
                <a:gd fmla="*/ 14 w 42" name="T2"/>
                <a:gd fmla="*/ 36 h 37" name="T3"/>
                <a:gd fmla="*/ 4 w 42" name="T4"/>
                <a:gd fmla="*/ 12 h 37" name="T5"/>
                <a:gd fmla="*/ 21 w 42" name="T6"/>
                <a:gd fmla="*/ 0 h 37" name="T7"/>
                <a:gd fmla="*/ 28 w 42" name="T8"/>
                <a:gd fmla="*/ 2 h 37" name="T9"/>
                <a:gd fmla="*/ 38 w 42" name="T10"/>
                <a:gd fmla="*/ 26 h 37" name="T11"/>
                <a:gd fmla="*/ 21 w 42" name="T12"/>
                <a:gd fmla="*/ 37 h 37" name="T13"/>
                <a:gd fmla="*/ 21 w 42" name="T14"/>
                <a:gd fmla="*/ 0 h 37" name="T15"/>
                <a:gd fmla="*/ 4 w 42" name="T16"/>
                <a:gd fmla="*/ 12 h 37" name="T17"/>
                <a:gd fmla="*/ 14 w 42" name="T18"/>
                <a:gd fmla="*/ 36 h 37" name="T19"/>
                <a:gd fmla="*/ 21 w 42" name="T20"/>
                <a:gd fmla="*/ 37 h 37" name="T21"/>
                <a:gd fmla="*/ 38 w 42" name="T22"/>
                <a:gd fmla="*/ 26 h 37" name="T23"/>
                <a:gd fmla="*/ 28 w 42" name="T24"/>
                <a:gd fmla="*/ 2 h 37" name="T25"/>
                <a:gd fmla="*/ 21 w 42" name="T26"/>
                <a:gd fmla="*/ 0 h 37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7" w="42">
                  <a:moveTo>
                    <a:pt x="21" y="37"/>
                  </a:moveTo>
                  <a:cubicBezTo>
                    <a:pt x="18" y="37"/>
                    <a:pt x="16" y="37"/>
                    <a:pt x="14" y="36"/>
                  </a:cubicBezTo>
                  <a:cubicBezTo>
                    <a:pt x="4" y="32"/>
                    <a:pt x="0" y="21"/>
                    <a:pt x="4" y="12"/>
                  </a:cubicBezTo>
                  <a:cubicBezTo>
                    <a:pt x="7" y="5"/>
                    <a:pt x="14" y="0"/>
                    <a:pt x="21" y="0"/>
                  </a:cubicBezTo>
                  <a:cubicBezTo>
                    <a:pt x="23" y="0"/>
                    <a:pt x="25" y="1"/>
                    <a:pt x="28" y="2"/>
                  </a:cubicBezTo>
                  <a:cubicBezTo>
                    <a:pt x="37" y="6"/>
                    <a:pt x="41" y="16"/>
                    <a:pt x="38" y="26"/>
                  </a:cubicBezTo>
                  <a:cubicBezTo>
                    <a:pt x="35" y="33"/>
                    <a:pt x="28" y="37"/>
                    <a:pt x="21" y="37"/>
                  </a:cubicBezTo>
                  <a:moveTo>
                    <a:pt x="21" y="0"/>
                  </a:moveTo>
                  <a:cubicBezTo>
                    <a:pt x="13" y="0"/>
                    <a:pt x="7" y="4"/>
                    <a:pt x="4" y="12"/>
                  </a:cubicBezTo>
                  <a:cubicBezTo>
                    <a:pt x="0" y="21"/>
                    <a:pt x="4" y="32"/>
                    <a:pt x="14" y="36"/>
                  </a:cubicBezTo>
                  <a:cubicBezTo>
                    <a:pt x="16" y="37"/>
                    <a:pt x="18" y="37"/>
                    <a:pt x="21" y="37"/>
                  </a:cubicBezTo>
                  <a:cubicBezTo>
                    <a:pt x="28" y="37"/>
                    <a:pt x="35" y="33"/>
                    <a:pt x="38" y="26"/>
                  </a:cubicBezTo>
                  <a:cubicBezTo>
                    <a:pt x="42" y="16"/>
                    <a:pt x="37" y="6"/>
                    <a:pt x="28" y="2"/>
                  </a:cubicBezTo>
                  <a:cubicBezTo>
                    <a:pt x="25" y="1"/>
                    <a:pt x="23" y="0"/>
                    <a:pt x="21" y="0"/>
                  </a:cubicBezTo>
                </a:path>
              </a:pathLst>
            </a:custGeom>
            <a:solidFill>
              <a:srgbClr val="7A7D8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90" name="Freeform 2711"/>
            <p:cNvSpPr>
              <a:spLocks noEditPoints="1"/>
            </p:cNvSpPr>
            <p:nvPr/>
          </p:nvSpPr>
          <p:spPr bwMode="auto">
            <a:xfrm>
              <a:off x="1551" y="595"/>
              <a:ext cx="89" cy="80"/>
            </a:xfrm>
            <a:custGeom>
              <a:gdLst>
                <a:gd fmla="*/ 21 w 41" name="T0"/>
                <a:gd fmla="*/ 37 h 37" name="T1"/>
                <a:gd fmla="*/ 14 w 41" name="T2"/>
                <a:gd fmla="*/ 35 h 37" name="T3"/>
                <a:gd fmla="*/ 4 w 41" name="T4"/>
                <a:gd fmla="*/ 12 h 37" name="T5"/>
                <a:gd fmla="*/ 21 w 41" name="T6"/>
                <a:gd fmla="*/ 1 h 37" name="T7"/>
                <a:gd fmla="*/ 28 w 41" name="T8"/>
                <a:gd fmla="*/ 2 h 37" name="T9"/>
                <a:gd fmla="*/ 37 w 41" name="T10"/>
                <a:gd fmla="*/ 26 h 37" name="T11"/>
                <a:gd fmla="*/ 21 w 41" name="T12"/>
                <a:gd fmla="*/ 37 h 37" name="T13"/>
                <a:gd fmla="*/ 21 w 41" name="T14"/>
                <a:gd fmla="*/ 0 h 37" name="T15"/>
                <a:gd fmla="*/ 4 w 41" name="T16"/>
                <a:gd fmla="*/ 12 h 37" name="T17"/>
                <a:gd fmla="*/ 14 w 41" name="T18"/>
                <a:gd fmla="*/ 36 h 37" name="T19"/>
                <a:gd fmla="*/ 21 w 41" name="T20"/>
                <a:gd fmla="*/ 37 h 37" name="T21"/>
                <a:gd fmla="*/ 38 w 41" name="T22"/>
                <a:gd fmla="*/ 26 h 37" name="T23"/>
                <a:gd fmla="*/ 28 w 41" name="T24"/>
                <a:gd fmla="*/ 2 h 37" name="T25"/>
                <a:gd fmla="*/ 21 w 41" name="T26"/>
                <a:gd fmla="*/ 0 h 37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7" w="41">
                  <a:moveTo>
                    <a:pt x="21" y="37"/>
                  </a:moveTo>
                  <a:cubicBezTo>
                    <a:pt x="18" y="37"/>
                    <a:pt x="16" y="36"/>
                    <a:pt x="14" y="35"/>
                  </a:cubicBezTo>
                  <a:cubicBezTo>
                    <a:pt x="5" y="32"/>
                    <a:pt x="0" y="21"/>
                    <a:pt x="4" y="12"/>
                  </a:cubicBezTo>
                  <a:cubicBezTo>
                    <a:pt x="7" y="5"/>
                    <a:pt x="14" y="1"/>
                    <a:pt x="21" y="1"/>
                  </a:cubicBezTo>
                  <a:cubicBezTo>
                    <a:pt x="23" y="1"/>
                    <a:pt x="25" y="1"/>
                    <a:pt x="28" y="2"/>
                  </a:cubicBezTo>
                  <a:cubicBezTo>
                    <a:pt x="37" y="6"/>
                    <a:pt x="41" y="16"/>
                    <a:pt x="37" y="26"/>
                  </a:cubicBezTo>
                  <a:cubicBezTo>
                    <a:pt x="35" y="33"/>
                    <a:pt x="28" y="37"/>
                    <a:pt x="21" y="37"/>
                  </a:cubicBezTo>
                  <a:moveTo>
                    <a:pt x="21" y="0"/>
                  </a:moveTo>
                  <a:cubicBezTo>
                    <a:pt x="14" y="0"/>
                    <a:pt x="7" y="5"/>
                    <a:pt x="4" y="12"/>
                  </a:cubicBezTo>
                  <a:cubicBezTo>
                    <a:pt x="0" y="21"/>
                    <a:pt x="4" y="32"/>
                    <a:pt x="14" y="36"/>
                  </a:cubicBezTo>
                  <a:cubicBezTo>
                    <a:pt x="16" y="37"/>
                    <a:pt x="18" y="37"/>
                    <a:pt x="21" y="37"/>
                  </a:cubicBezTo>
                  <a:cubicBezTo>
                    <a:pt x="28" y="37"/>
                    <a:pt x="35" y="33"/>
                    <a:pt x="38" y="26"/>
                  </a:cubicBezTo>
                  <a:cubicBezTo>
                    <a:pt x="41" y="16"/>
                    <a:pt x="37" y="6"/>
                    <a:pt x="28" y="2"/>
                  </a:cubicBezTo>
                  <a:cubicBezTo>
                    <a:pt x="25" y="1"/>
                    <a:pt x="23" y="0"/>
                    <a:pt x="21" y="0"/>
                  </a:cubicBezTo>
                </a:path>
              </a:pathLst>
            </a:custGeom>
            <a:solidFill>
              <a:srgbClr val="7F808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91" name="Freeform 2712"/>
            <p:cNvSpPr>
              <a:spLocks noEditPoints="1"/>
            </p:cNvSpPr>
            <p:nvPr/>
          </p:nvSpPr>
          <p:spPr bwMode="auto">
            <a:xfrm>
              <a:off x="1551" y="597"/>
              <a:ext cx="89" cy="78"/>
            </a:xfrm>
            <a:custGeom>
              <a:gdLst>
                <a:gd fmla="*/ 21 w 41" name="T0"/>
                <a:gd fmla="*/ 36 h 36" name="T1"/>
                <a:gd fmla="*/ 14 w 41" name="T2"/>
                <a:gd fmla="*/ 34 h 36" name="T3"/>
                <a:gd fmla="*/ 4 w 41" name="T4"/>
                <a:gd fmla="*/ 11 h 36" name="T5"/>
                <a:gd fmla="*/ 21 w 41" name="T6"/>
                <a:gd fmla="*/ 0 h 36" name="T7"/>
                <a:gd fmla="*/ 28 w 41" name="T8"/>
                <a:gd fmla="*/ 1 h 36" name="T9"/>
                <a:gd fmla="*/ 37 w 41" name="T10"/>
                <a:gd fmla="*/ 25 h 36" name="T11"/>
                <a:gd fmla="*/ 21 w 41" name="T12"/>
                <a:gd fmla="*/ 36 h 36" name="T13"/>
                <a:gd fmla="*/ 21 w 41" name="T14"/>
                <a:gd fmla="*/ 0 h 36" name="T15"/>
                <a:gd fmla="*/ 4 w 41" name="T16"/>
                <a:gd fmla="*/ 11 h 36" name="T17"/>
                <a:gd fmla="*/ 14 w 41" name="T18"/>
                <a:gd fmla="*/ 34 h 36" name="T19"/>
                <a:gd fmla="*/ 21 w 41" name="T20"/>
                <a:gd fmla="*/ 36 h 36" name="T21"/>
                <a:gd fmla="*/ 37 w 41" name="T22"/>
                <a:gd fmla="*/ 25 h 36" name="T23"/>
                <a:gd fmla="*/ 28 w 41" name="T24"/>
                <a:gd fmla="*/ 1 h 36" name="T25"/>
                <a:gd fmla="*/ 21 w 41" name="T26"/>
                <a:gd fmla="*/ 0 h 36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6" w="41">
                  <a:moveTo>
                    <a:pt x="21" y="36"/>
                  </a:moveTo>
                  <a:cubicBezTo>
                    <a:pt x="18" y="36"/>
                    <a:pt x="16" y="35"/>
                    <a:pt x="14" y="34"/>
                  </a:cubicBezTo>
                  <a:cubicBezTo>
                    <a:pt x="5" y="30"/>
                    <a:pt x="0" y="20"/>
                    <a:pt x="4" y="11"/>
                  </a:cubicBezTo>
                  <a:cubicBezTo>
                    <a:pt x="7" y="4"/>
                    <a:pt x="14" y="0"/>
                    <a:pt x="21" y="0"/>
                  </a:cubicBezTo>
                  <a:cubicBezTo>
                    <a:pt x="23" y="0"/>
                    <a:pt x="25" y="0"/>
                    <a:pt x="28" y="1"/>
                  </a:cubicBezTo>
                  <a:cubicBezTo>
                    <a:pt x="37" y="5"/>
                    <a:pt x="41" y="15"/>
                    <a:pt x="37" y="25"/>
                  </a:cubicBezTo>
                  <a:cubicBezTo>
                    <a:pt x="34" y="31"/>
                    <a:pt x="28" y="36"/>
                    <a:pt x="21" y="36"/>
                  </a:cubicBezTo>
                  <a:moveTo>
                    <a:pt x="21" y="0"/>
                  </a:moveTo>
                  <a:cubicBezTo>
                    <a:pt x="14" y="0"/>
                    <a:pt x="7" y="4"/>
                    <a:pt x="4" y="11"/>
                  </a:cubicBezTo>
                  <a:cubicBezTo>
                    <a:pt x="0" y="20"/>
                    <a:pt x="5" y="31"/>
                    <a:pt x="14" y="34"/>
                  </a:cubicBezTo>
                  <a:cubicBezTo>
                    <a:pt x="16" y="35"/>
                    <a:pt x="18" y="36"/>
                    <a:pt x="21" y="36"/>
                  </a:cubicBezTo>
                  <a:cubicBezTo>
                    <a:pt x="28" y="36"/>
                    <a:pt x="35" y="32"/>
                    <a:pt x="37" y="25"/>
                  </a:cubicBezTo>
                  <a:cubicBezTo>
                    <a:pt x="41" y="15"/>
                    <a:pt x="37" y="5"/>
                    <a:pt x="28" y="1"/>
                  </a:cubicBezTo>
                  <a:cubicBezTo>
                    <a:pt x="25" y="0"/>
                    <a:pt x="23" y="0"/>
                    <a:pt x="21" y="0"/>
                  </a:cubicBezTo>
                </a:path>
              </a:pathLst>
            </a:custGeom>
            <a:solidFill>
              <a:srgbClr val="82838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92" name="Freeform 2713"/>
            <p:cNvSpPr>
              <a:spLocks noEditPoints="1"/>
            </p:cNvSpPr>
            <p:nvPr/>
          </p:nvSpPr>
          <p:spPr bwMode="auto">
            <a:xfrm>
              <a:off x="1551" y="597"/>
              <a:ext cx="89" cy="78"/>
            </a:xfrm>
            <a:custGeom>
              <a:gdLst>
                <a:gd fmla="*/ 21 w 41" name="T0"/>
                <a:gd fmla="*/ 35 h 36" name="T1"/>
                <a:gd fmla="*/ 14 w 41" name="T2"/>
                <a:gd fmla="*/ 34 h 36" name="T3"/>
                <a:gd fmla="*/ 4 w 41" name="T4"/>
                <a:gd fmla="*/ 11 h 36" name="T5"/>
                <a:gd fmla="*/ 21 w 41" name="T6"/>
                <a:gd fmla="*/ 0 h 36" name="T7"/>
                <a:gd fmla="*/ 28 w 41" name="T8"/>
                <a:gd fmla="*/ 1 h 36" name="T9"/>
                <a:gd fmla="*/ 37 w 41" name="T10"/>
                <a:gd fmla="*/ 24 h 36" name="T11"/>
                <a:gd fmla="*/ 21 w 41" name="T12"/>
                <a:gd fmla="*/ 35 h 36" name="T13"/>
                <a:gd fmla="*/ 21 w 41" name="T14"/>
                <a:gd fmla="*/ 0 h 36" name="T15"/>
                <a:gd fmla="*/ 4 w 41" name="T16"/>
                <a:gd fmla="*/ 11 h 36" name="T17"/>
                <a:gd fmla="*/ 14 w 41" name="T18"/>
                <a:gd fmla="*/ 34 h 36" name="T19"/>
                <a:gd fmla="*/ 21 w 41" name="T20"/>
                <a:gd fmla="*/ 36 h 36" name="T21"/>
                <a:gd fmla="*/ 37 w 41" name="T22"/>
                <a:gd fmla="*/ 25 h 36" name="T23"/>
                <a:gd fmla="*/ 28 w 41" name="T24"/>
                <a:gd fmla="*/ 1 h 36" name="T25"/>
                <a:gd fmla="*/ 21 w 41" name="T26"/>
                <a:gd fmla="*/ 0 h 36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6" w="41">
                  <a:moveTo>
                    <a:pt x="21" y="35"/>
                  </a:moveTo>
                  <a:cubicBezTo>
                    <a:pt x="18" y="35"/>
                    <a:pt x="16" y="35"/>
                    <a:pt x="14" y="34"/>
                  </a:cubicBezTo>
                  <a:cubicBezTo>
                    <a:pt x="5" y="30"/>
                    <a:pt x="1" y="20"/>
                    <a:pt x="4" y="11"/>
                  </a:cubicBezTo>
                  <a:cubicBezTo>
                    <a:pt x="7" y="4"/>
                    <a:pt x="14" y="0"/>
                    <a:pt x="21" y="0"/>
                  </a:cubicBezTo>
                  <a:cubicBezTo>
                    <a:pt x="23" y="0"/>
                    <a:pt x="25" y="0"/>
                    <a:pt x="28" y="1"/>
                  </a:cubicBezTo>
                  <a:cubicBezTo>
                    <a:pt x="37" y="5"/>
                    <a:pt x="41" y="15"/>
                    <a:pt x="37" y="24"/>
                  </a:cubicBezTo>
                  <a:cubicBezTo>
                    <a:pt x="34" y="31"/>
                    <a:pt x="28" y="35"/>
                    <a:pt x="21" y="35"/>
                  </a:cubicBezTo>
                  <a:moveTo>
                    <a:pt x="21" y="0"/>
                  </a:moveTo>
                  <a:cubicBezTo>
                    <a:pt x="14" y="0"/>
                    <a:pt x="7" y="4"/>
                    <a:pt x="4" y="11"/>
                  </a:cubicBezTo>
                  <a:cubicBezTo>
                    <a:pt x="0" y="20"/>
                    <a:pt x="5" y="30"/>
                    <a:pt x="14" y="34"/>
                  </a:cubicBezTo>
                  <a:cubicBezTo>
                    <a:pt x="16" y="35"/>
                    <a:pt x="18" y="36"/>
                    <a:pt x="21" y="36"/>
                  </a:cubicBezTo>
                  <a:cubicBezTo>
                    <a:pt x="28" y="36"/>
                    <a:pt x="34" y="31"/>
                    <a:pt x="37" y="25"/>
                  </a:cubicBezTo>
                  <a:cubicBezTo>
                    <a:pt x="41" y="15"/>
                    <a:pt x="37" y="5"/>
                    <a:pt x="28" y="1"/>
                  </a:cubicBezTo>
                  <a:cubicBezTo>
                    <a:pt x="25" y="0"/>
                    <a:pt x="23" y="0"/>
                    <a:pt x="21" y="0"/>
                  </a:cubicBezTo>
                </a:path>
              </a:pathLst>
            </a:custGeom>
            <a:solidFill>
              <a:srgbClr val="87878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93" name="Freeform 2714"/>
            <p:cNvSpPr>
              <a:spLocks noEditPoints="1"/>
            </p:cNvSpPr>
            <p:nvPr/>
          </p:nvSpPr>
          <p:spPr bwMode="auto">
            <a:xfrm>
              <a:off x="1553" y="597"/>
              <a:ext cx="87" cy="76"/>
            </a:xfrm>
            <a:custGeom>
              <a:gdLst>
                <a:gd fmla="*/ 20 w 40" name="T0"/>
                <a:gd fmla="*/ 35 h 35" name="T1"/>
                <a:gd fmla="*/ 13 w 40" name="T2"/>
                <a:gd fmla="*/ 34 h 35" name="T3"/>
                <a:gd fmla="*/ 3 w 40" name="T4"/>
                <a:gd fmla="*/ 11 h 35" name="T5"/>
                <a:gd fmla="*/ 20 w 40" name="T6"/>
                <a:gd fmla="*/ 0 h 35" name="T7"/>
                <a:gd fmla="*/ 26 w 40" name="T8"/>
                <a:gd fmla="*/ 1 h 35" name="T9"/>
                <a:gd fmla="*/ 36 w 40" name="T10"/>
                <a:gd fmla="*/ 24 h 35" name="T11"/>
                <a:gd fmla="*/ 20 w 40" name="T12"/>
                <a:gd fmla="*/ 35 h 35" name="T13"/>
                <a:gd fmla="*/ 20 w 40" name="T14"/>
                <a:gd fmla="*/ 0 h 35" name="T15"/>
                <a:gd fmla="*/ 3 w 40" name="T16"/>
                <a:gd fmla="*/ 11 h 35" name="T17"/>
                <a:gd fmla="*/ 13 w 40" name="T18"/>
                <a:gd fmla="*/ 34 h 35" name="T19"/>
                <a:gd fmla="*/ 20 w 40" name="T20"/>
                <a:gd fmla="*/ 35 h 35" name="T21"/>
                <a:gd fmla="*/ 36 w 40" name="T22"/>
                <a:gd fmla="*/ 24 h 35" name="T23"/>
                <a:gd fmla="*/ 27 w 40" name="T24"/>
                <a:gd fmla="*/ 1 h 35" name="T25"/>
                <a:gd fmla="*/ 20 w 40" name="T26"/>
                <a:gd fmla="*/ 0 h 35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5" w="40">
                  <a:moveTo>
                    <a:pt x="20" y="35"/>
                  </a:moveTo>
                  <a:cubicBezTo>
                    <a:pt x="17" y="35"/>
                    <a:pt x="15" y="35"/>
                    <a:pt x="13" y="34"/>
                  </a:cubicBezTo>
                  <a:cubicBezTo>
                    <a:pt x="4" y="30"/>
                    <a:pt x="0" y="20"/>
                    <a:pt x="3" y="11"/>
                  </a:cubicBezTo>
                  <a:cubicBezTo>
                    <a:pt x="6" y="4"/>
                    <a:pt x="13" y="0"/>
                    <a:pt x="20" y="0"/>
                  </a:cubicBezTo>
                  <a:cubicBezTo>
                    <a:pt x="22" y="0"/>
                    <a:pt x="24" y="1"/>
                    <a:pt x="26" y="1"/>
                  </a:cubicBezTo>
                  <a:cubicBezTo>
                    <a:pt x="35" y="5"/>
                    <a:pt x="40" y="15"/>
                    <a:pt x="36" y="24"/>
                  </a:cubicBezTo>
                  <a:cubicBezTo>
                    <a:pt x="33" y="31"/>
                    <a:pt x="27" y="35"/>
                    <a:pt x="20" y="35"/>
                  </a:cubicBezTo>
                  <a:moveTo>
                    <a:pt x="20" y="0"/>
                  </a:moveTo>
                  <a:cubicBezTo>
                    <a:pt x="13" y="0"/>
                    <a:pt x="6" y="4"/>
                    <a:pt x="3" y="11"/>
                  </a:cubicBezTo>
                  <a:cubicBezTo>
                    <a:pt x="0" y="20"/>
                    <a:pt x="4" y="30"/>
                    <a:pt x="13" y="34"/>
                  </a:cubicBezTo>
                  <a:cubicBezTo>
                    <a:pt x="15" y="35"/>
                    <a:pt x="17" y="35"/>
                    <a:pt x="20" y="35"/>
                  </a:cubicBezTo>
                  <a:cubicBezTo>
                    <a:pt x="27" y="35"/>
                    <a:pt x="33" y="31"/>
                    <a:pt x="36" y="24"/>
                  </a:cubicBezTo>
                  <a:cubicBezTo>
                    <a:pt x="40" y="15"/>
                    <a:pt x="36" y="5"/>
                    <a:pt x="27" y="1"/>
                  </a:cubicBezTo>
                  <a:cubicBezTo>
                    <a:pt x="24" y="0"/>
                    <a:pt x="22" y="0"/>
                    <a:pt x="20" y="0"/>
                  </a:cubicBezTo>
                </a:path>
              </a:pathLst>
            </a:custGeom>
            <a:solidFill>
              <a:srgbClr val="8B8A8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94" name="Freeform 2715"/>
            <p:cNvSpPr>
              <a:spLocks noEditPoints="1"/>
            </p:cNvSpPr>
            <p:nvPr/>
          </p:nvSpPr>
          <p:spPr bwMode="auto">
            <a:xfrm>
              <a:off x="1553" y="597"/>
              <a:ext cx="87" cy="76"/>
            </a:xfrm>
            <a:custGeom>
              <a:gdLst>
                <a:gd fmla="*/ 20 w 40" name="T0"/>
                <a:gd fmla="*/ 35 h 35" name="T1"/>
                <a:gd fmla="*/ 13 w 40" name="T2"/>
                <a:gd fmla="*/ 34 h 35" name="T3"/>
                <a:gd fmla="*/ 4 w 40" name="T4"/>
                <a:gd fmla="*/ 11 h 35" name="T5"/>
                <a:gd fmla="*/ 20 w 40" name="T6"/>
                <a:gd fmla="*/ 0 h 35" name="T7"/>
                <a:gd fmla="*/ 26 w 40" name="T8"/>
                <a:gd fmla="*/ 2 h 35" name="T9"/>
                <a:gd fmla="*/ 36 w 40" name="T10"/>
                <a:gd fmla="*/ 24 h 35" name="T11"/>
                <a:gd fmla="*/ 20 w 40" name="T12"/>
                <a:gd fmla="*/ 35 h 35" name="T13"/>
                <a:gd fmla="*/ 20 w 40" name="T14"/>
                <a:gd fmla="*/ 0 h 35" name="T15"/>
                <a:gd fmla="*/ 3 w 40" name="T16"/>
                <a:gd fmla="*/ 11 h 35" name="T17"/>
                <a:gd fmla="*/ 13 w 40" name="T18"/>
                <a:gd fmla="*/ 34 h 35" name="T19"/>
                <a:gd fmla="*/ 20 w 40" name="T20"/>
                <a:gd fmla="*/ 35 h 35" name="T21"/>
                <a:gd fmla="*/ 36 w 40" name="T22"/>
                <a:gd fmla="*/ 24 h 35" name="T23"/>
                <a:gd fmla="*/ 26 w 40" name="T24"/>
                <a:gd fmla="*/ 1 h 35" name="T25"/>
                <a:gd fmla="*/ 20 w 40" name="T26"/>
                <a:gd fmla="*/ 0 h 35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5" w="40">
                  <a:moveTo>
                    <a:pt x="20" y="35"/>
                  </a:moveTo>
                  <a:cubicBezTo>
                    <a:pt x="17" y="35"/>
                    <a:pt x="15" y="35"/>
                    <a:pt x="13" y="34"/>
                  </a:cubicBezTo>
                  <a:cubicBezTo>
                    <a:pt x="4" y="30"/>
                    <a:pt x="0" y="20"/>
                    <a:pt x="4" y="11"/>
                  </a:cubicBezTo>
                  <a:cubicBezTo>
                    <a:pt x="6" y="4"/>
                    <a:pt x="13" y="0"/>
                    <a:pt x="20" y="0"/>
                  </a:cubicBezTo>
                  <a:cubicBezTo>
                    <a:pt x="22" y="0"/>
                    <a:pt x="24" y="1"/>
                    <a:pt x="26" y="2"/>
                  </a:cubicBezTo>
                  <a:cubicBezTo>
                    <a:pt x="35" y="5"/>
                    <a:pt x="39" y="15"/>
                    <a:pt x="36" y="24"/>
                  </a:cubicBezTo>
                  <a:cubicBezTo>
                    <a:pt x="33" y="31"/>
                    <a:pt x="27" y="35"/>
                    <a:pt x="20" y="35"/>
                  </a:cubicBezTo>
                  <a:moveTo>
                    <a:pt x="20" y="0"/>
                  </a:moveTo>
                  <a:cubicBezTo>
                    <a:pt x="13" y="0"/>
                    <a:pt x="6" y="4"/>
                    <a:pt x="3" y="11"/>
                  </a:cubicBezTo>
                  <a:cubicBezTo>
                    <a:pt x="0" y="20"/>
                    <a:pt x="4" y="30"/>
                    <a:pt x="13" y="34"/>
                  </a:cubicBezTo>
                  <a:cubicBezTo>
                    <a:pt x="15" y="35"/>
                    <a:pt x="17" y="35"/>
                    <a:pt x="20" y="35"/>
                  </a:cubicBezTo>
                  <a:cubicBezTo>
                    <a:pt x="27" y="35"/>
                    <a:pt x="33" y="31"/>
                    <a:pt x="36" y="24"/>
                  </a:cubicBezTo>
                  <a:cubicBezTo>
                    <a:pt x="40" y="15"/>
                    <a:pt x="35" y="5"/>
                    <a:pt x="26" y="1"/>
                  </a:cubicBezTo>
                  <a:cubicBezTo>
                    <a:pt x="24" y="1"/>
                    <a:pt x="22" y="0"/>
                    <a:pt x="20" y="0"/>
                  </a:cubicBezTo>
                </a:path>
              </a:pathLst>
            </a:custGeom>
            <a:solidFill>
              <a:srgbClr val="8E8D8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95" name="Freeform 2716"/>
            <p:cNvSpPr>
              <a:spLocks noEditPoints="1"/>
            </p:cNvSpPr>
            <p:nvPr/>
          </p:nvSpPr>
          <p:spPr bwMode="auto">
            <a:xfrm>
              <a:off x="1553" y="597"/>
              <a:ext cx="85" cy="76"/>
            </a:xfrm>
            <a:custGeom>
              <a:gdLst>
                <a:gd fmla="*/ 20 w 39" name="T0"/>
                <a:gd fmla="*/ 35 h 35" name="T1"/>
                <a:gd fmla="*/ 13 w 39" name="T2"/>
                <a:gd fmla="*/ 34 h 35" name="T3"/>
                <a:gd fmla="*/ 4 w 39" name="T4"/>
                <a:gd fmla="*/ 11 h 35" name="T5"/>
                <a:gd fmla="*/ 20 w 39" name="T6"/>
                <a:gd fmla="*/ 0 h 35" name="T7"/>
                <a:gd fmla="*/ 26 w 39" name="T8"/>
                <a:gd fmla="*/ 2 h 35" name="T9"/>
                <a:gd fmla="*/ 36 w 39" name="T10"/>
                <a:gd fmla="*/ 24 h 35" name="T11"/>
                <a:gd fmla="*/ 20 w 39" name="T12"/>
                <a:gd fmla="*/ 35 h 35" name="T13"/>
                <a:gd fmla="*/ 20 w 39" name="T14"/>
                <a:gd fmla="*/ 0 h 35" name="T15"/>
                <a:gd fmla="*/ 4 w 39" name="T16"/>
                <a:gd fmla="*/ 11 h 35" name="T17"/>
                <a:gd fmla="*/ 13 w 39" name="T18"/>
                <a:gd fmla="*/ 34 h 35" name="T19"/>
                <a:gd fmla="*/ 20 w 39" name="T20"/>
                <a:gd fmla="*/ 35 h 35" name="T21"/>
                <a:gd fmla="*/ 36 w 39" name="T22"/>
                <a:gd fmla="*/ 24 h 35" name="T23"/>
                <a:gd fmla="*/ 26 w 39" name="T24"/>
                <a:gd fmla="*/ 2 h 35" name="T25"/>
                <a:gd fmla="*/ 20 w 39" name="T26"/>
                <a:gd fmla="*/ 0 h 35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5" w="39">
                  <a:moveTo>
                    <a:pt x="20" y="35"/>
                  </a:moveTo>
                  <a:cubicBezTo>
                    <a:pt x="18" y="35"/>
                    <a:pt x="15" y="34"/>
                    <a:pt x="13" y="34"/>
                  </a:cubicBezTo>
                  <a:cubicBezTo>
                    <a:pt x="4" y="30"/>
                    <a:pt x="0" y="20"/>
                    <a:pt x="4" y="11"/>
                  </a:cubicBezTo>
                  <a:cubicBezTo>
                    <a:pt x="7" y="4"/>
                    <a:pt x="13" y="0"/>
                    <a:pt x="20" y="0"/>
                  </a:cubicBezTo>
                  <a:cubicBezTo>
                    <a:pt x="22" y="0"/>
                    <a:pt x="24" y="1"/>
                    <a:pt x="26" y="2"/>
                  </a:cubicBezTo>
                  <a:cubicBezTo>
                    <a:pt x="35" y="5"/>
                    <a:pt x="39" y="15"/>
                    <a:pt x="36" y="24"/>
                  </a:cubicBezTo>
                  <a:cubicBezTo>
                    <a:pt x="33" y="31"/>
                    <a:pt x="26" y="35"/>
                    <a:pt x="20" y="35"/>
                  </a:cubicBezTo>
                  <a:moveTo>
                    <a:pt x="20" y="0"/>
                  </a:moveTo>
                  <a:cubicBezTo>
                    <a:pt x="13" y="0"/>
                    <a:pt x="6" y="4"/>
                    <a:pt x="4" y="11"/>
                  </a:cubicBezTo>
                  <a:cubicBezTo>
                    <a:pt x="0" y="20"/>
                    <a:pt x="4" y="30"/>
                    <a:pt x="13" y="34"/>
                  </a:cubicBezTo>
                  <a:cubicBezTo>
                    <a:pt x="15" y="35"/>
                    <a:pt x="17" y="35"/>
                    <a:pt x="20" y="35"/>
                  </a:cubicBezTo>
                  <a:cubicBezTo>
                    <a:pt x="27" y="35"/>
                    <a:pt x="33" y="31"/>
                    <a:pt x="36" y="24"/>
                  </a:cubicBezTo>
                  <a:cubicBezTo>
                    <a:pt x="39" y="15"/>
                    <a:pt x="35" y="5"/>
                    <a:pt x="26" y="2"/>
                  </a:cubicBezTo>
                  <a:cubicBezTo>
                    <a:pt x="24" y="1"/>
                    <a:pt x="22" y="0"/>
                    <a:pt x="20" y="0"/>
                  </a:cubicBezTo>
                </a:path>
              </a:pathLst>
            </a:custGeom>
            <a:solidFill>
              <a:srgbClr val="93908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96" name="Freeform 2717"/>
            <p:cNvSpPr>
              <a:spLocks noEditPoints="1"/>
            </p:cNvSpPr>
            <p:nvPr/>
          </p:nvSpPr>
          <p:spPr bwMode="auto">
            <a:xfrm>
              <a:off x="1553" y="597"/>
              <a:ext cx="85" cy="76"/>
            </a:xfrm>
            <a:custGeom>
              <a:gdLst>
                <a:gd fmla="*/ 20 w 39" name="T0"/>
                <a:gd fmla="*/ 35 h 35" name="T1"/>
                <a:gd fmla="*/ 13 w 39" name="T2"/>
                <a:gd fmla="*/ 33 h 35" name="T3"/>
                <a:gd fmla="*/ 4 w 39" name="T4"/>
                <a:gd fmla="*/ 11 h 35" name="T5"/>
                <a:gd fmla="*/ 20 w 39" name="T6"/>
                <a:gd fmla="*/ 1 h 35" name="T7"/>
                <a:gd fmla="*/ 26 w 39" name="T8"/>
                <a:gd fmla="*/ 2 h 35" name="T9"/>
                <a:gd fmla="*/ 35 w 39" name="T10"/>
                <a:gd fmla="*/ 24 h 35" name="T11"/>
                <a:gd fmla="*/ 20 w 39" name="T12"/>
                <a:gd fmla="*/ 35 h 35" name="T13"/>
                <a:gd fmla="*/ 20 w 39" name="T14"/>
                <a:gd fmla="*/ 0 h 35" name="T15"/>
                <a:gd fmla="*/ 4 w 39" name="T16"/>
                <a:gd fmla="*/ 11 h 35" name="T17"/>
                <a:gd fmla="*/ 13 w 39" name="T18"/>
                <a:gd fmla="*/ 34 h 35" name="T19"/>
                <a:gd fmla="*/ 20 w 39" name="T20"/>
                <a:gd fmla="*/ 35 h 35" name="T21"/>
                <a:gd fmla="*/ 36 w 39" name="T22"/>
                <a:gd fmla="*/ 24 h 35" name="T23"/>
                <a:gd fmla="*/ 26 w 39" name="T24"/>
                <a:gd fmla="*/ 2 h 35" name="T25"/>
                <a:gd fmla="*/ 20 w 39" name="T26"/>
                <a:gd fmla="*/ 0 h 35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5" w="39">
                  <a:moveTo>
                    <a:pt x="20" y="35"/>
                  </a:moveTo>
                  <a:cubicBezTo>
                    <a:pt x="18" y="35"/>
                    <a:pt x="15" y="34"/>
                    <a:pt x="13" y="33"/>
                  </a:cubicBezTo>
                  <a:cubicBezTo>
                    <a:pt x="4" y="30"/>
                    <a:pt x="0" y="20"/>
                    <a:pt x="4" y="11"/>
                  </a:cubicBezTo>
                  <a:cubicBezTo>
                    <a:pt x="7" y="5"/>
                    <a:pt x="13" y="1"/>
                    <a:pt x="20" y="1"/>
                  </a:cubicBezTo>
                  <a:cubicBezTo>
                    <a:pt x="22" y="1"/>
                    <a:pt x="24" y="1"/>
                    <a:pt x="26" y="2"/>
                  </a:cubicBezTo>
                  <a:cubicBezTo>
                    <a:pt x="35" y="6"/>
                    <a:pt x="39" y="16"/>
                    <a:pt x="35" y="24"/>
                  </a:cubicBezTo>
                  <a:cubicBezTo>
                    <a:pt x="33" y="31"/>
                    <a:pt x="26" y="35"/>
                    <a:pt x="20" y="35"/>
                  </a:cubicBezTo>
                  <a:moveTo>
                    <a:pt x="20" y="0"/>
                  </a:moveTo>
                  <a:cubicBezTo>
                    <a:pt x="13" y="0"/>
                    <a:pt x="7" y="4"/>
                    <a:pt x="4" y="11"/>
                  </a:cubicBezTo>
                  <a:cubicBezTo>
                    <a:pt x="0" y="20"/>
                    <a:pt x="4" y="30"/>
                    <a:pt x="13" y="34"/>
                  </a:cubicBezTo>
                  <a:cubicBezTo>
                    <a:pt x="15" y="34"/>
                    <a:pt x="18" y="35"/>
                    <a:pt x="20" y="35"/>
                  </a:cubicBezTo>
                  <a:cubicBezTo>
                    <a:pt x="26" y="35"/>
                    <a:pt x="33" y="31"/>
                    <a:pt x="36" y="24"/>
                  </a:cubicBezTo>
                  <a:cubicBezTo>
                    <a:pt x="39" y="15"/>
                    <a:pt x="35" y="5"/>
                    <a:pt x="26" y="2"/>
                  </a:cubicBezTo>
                  <a:cubicBezTo>
                    <a:pt x="24" y="1"/>
                    <a:pt x="22" y="0"/>
                    <a:pt x="20" y="0"/>
                  </a:cubicBezTo>
                </a:path>
              </a:pathLst>
            </a:custGeom>
            <a:solidFill>
              <a:srgbClr val="96949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97" name="Freeform 2718"/>
            <p:cNvSpPr>
              <a:spLocks noEditPoints="1"/>
            </p:cNvSpPr>
            <p:nvPr/>
          </p:nvSpPr>
          <p:spPr bwMode="auto">
            <a:xfrm>
              <a:off x="1553" y="599"/>
              <a:ext cx="85" cy="74"/>
            </a:xfrm>
            <a:custGeom>
              <a:gdLst>
                <a:gd fmla="*/ 20 w 39" name="T0"/>
                <a:gd fmla="*/ 34 h 34" name="T1"/>
                <a:gd fmla="*/ 13 w 39" name="T2"/>
                <a:gd fmla="*/ 32 h 34" name="T3"/>
                <a:gd fmla="*/ 4 w 39" name="T4"/>
                <a:gd fmla="*/ 10 h 34" name="T5"/>
                <a:gd fmla="*/ 20 w 39" name="T6"/>
                <a:gd fmla="*/ 0 h 34" name="T7"/>
                <a:gd fmla="*/ 26 w 39" name="T8"/>
                <a:gd fmla="*/ 1 h 34" name="T9"/>
                <a:gd fmla="*/ 35 w 39" name="T10"/>
                <a:gd fmla="*/ 23 h 34" name="T11"/>
                <a:gd fmla="*/ 20 w 39" name="T12"/>
                <a:gd fmla="*/ 34 h 34" name="T13"/>
                <a:gd fmla="*/ 20 w 39" name="T14"/>
                <a:gd fmla="*/ 0 h 34" name="T15"/>
                <a:gd fmla="*/ 4 w 39" name="T16"/>
                <a:gd fmla="*/ 10 h 34" name="T17"/>
                <a:gd fmla="*/ 13 w 39" name="T18"/>
                <a:gd fmla="*/ 32 h 34" name="T19"/>
                <a:gd fmla="*/ 20 w 39" name="T20"/>
                <a:gd fmla="*/ 34 h 34" name="T21"/>
                <a:gd fmla="*/ 35 w 39" name="T22"/>
                <a:gd fmla="*/ 23 h 34" name="T23"/>
                <a:gd fmla="*/ 26 w 39" name="T24"/>
                <a:gd fmla="*/ 1 h 34" name="T25"/>
                <a:gd fmla="*/ 20 w 39" name="T26"/>
                <a:gd fmla="*/ 0 h 34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4" w="39">
                  <a:moveTo>
                    <a:pt x="20" y="34"/>
                  </a:moveTo>
                  <a:cubicBezTo>
                    <a:pt x="18" y="34"/>
                    <a:pt x="15" y="33"/>
                    <a:pt x="13" y="32"/>
                  </a:cubicBezTo>
                  <a:cubicBezTo>
                    <a:pt x="5" y="29"/>
                    <a:pt x="1" y="19"/>
                    <a:pt x="4" y="10"/>
                  </a:cubicBezTo>
                  <a:cubicBezTo>
                    <a:pt x="7" y="4"/>
                    <a:pt x="13" y="0"/>
                    <a:pt x="20" y="0"/>
                  </a:cubicBezTo>
                  <a:cubicBezTo>
                    <a:pt x="22" y="0"/>
                    <a:pt x="24" y="0"/>
                    <a:pt x="26" y="1"/>
                  </a:cubicBezTo>
                  <a:cubicBezTo>
                    <a:pt x="35" y="5"/>
                    <a:pt x="39" y="15"/>
                    <a:pt x="35" y="23"/>
                  </a:cubicBezTo>
                  <a:cubicBezTo>
                    <a:pt x="33" y="30"/>
                    <a:pt x="26" y="34"/>
                    <a:pt x="20" y="34"/>
                  </a:cubicBezTo>
                  <a:moveTo>
                    <a:pt x="20" y="0"/>
                  </a:moveTo>
                  <a:cubicBezTo>
                    <a:pt x="13" y="0"/>
                    <a:pt x="7" y="4"/>
                    <a:pt x="4" y="10"/>
                  </a:cubicBezTo>
                  <a:cubicBezTo>
                    <a:pt x="0" y="19"/>
                    <a:pt x="4" y="29"/>
                    <a:pt x="13" y="32"/>
                  </a:cubicBezTo>
                  <a:cubicBezTo>
                    <a:pt x="15" y="33"/>
                    <a:pt x="18" y="34"/>
                    <a:pt x="20" y="34"/>
                  </a:cubicBezTo>
                  <a:cubicBezTo>
                    <a:pt x="26" y="34"/>
                    <a:pt x="33" y="30"/>
                    <a:pt x="35" y="23"/>
                  </a:cubicBezTo>
                  <a:cubicBezTo>
                    <a:pt x="39" y="15"/>
                    <a:pt x="35" y="5"/>
                    <a:pt x="26" y="1"/>
                  </a:cubicBezTo>
                  <a:cubicBezTo>
                    <a:pt x="24" y="0"/>
                    <a:pt x="22" y="0"/>
                    <a:pt x="20" y="0"/>
                  </a:cubicBezTo>
                </a:path>
              </a:pathLst>
            </a:custGeom>
            <a:solidFill>
              <a:srgbClr val="9A969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98" name="Freeform 2719"/>
            <p:cNvSpPr>
              <a:spLocks noEditPoints="1"/>
            </p:cNvSpPr>
            <p:nvPr/>
          </p:nvSpPr>
          <p:spPr bwMode="auto">
            <a:xfrm>
              <a:off x="1556" y="599"/>
              <a:ext cx="82" cy="74"/>
            </a:xfrm>
            <a:custGeom>
              <a:gdLst>
                <a:gd fmla="*/ 19 w 38" name="T0"/>
                <a:gd fmla="*/ 33 h 34" name="T1"/>
                <a:gd fmla="*/ 12 w 38" name="T2"/>
                <a:gd fmla="*/ 32 h 34" name="T3"/>
                <a:gd fmla="*/ 3 w 38" name="T4"/>
                <a:gd fmla="*/ 10 h 34" name="T5"/>
                <a:gd fmla="*/ 19 w 38" name="T6"/>
                <a:gd fmla="*/ 0 h 34" name="T7"/>
                <a:gd fmla="*/ 25 w 38" name="T8"/>
                <a:gd fmla="*/ 1 h 34" name="T9"/>
                <a:gd fmla="*/ 34 w 38" name="T10"/>
                <a:gd fmla="*/ 23 h 34" name="T11"/>
                <a:gd fmla="*/ 19 w 38" name="T12"/>
                <a:gd fmla="*/ 33 h 34" name="T13"/>
                <a:gd fmla="*/ 19 w 38" name="T14"/>
                <a:gd fmla="*/ 0 h 34" name="T15"/>
                <a:gd fmla="*/ 3 w 38" name="T16"/>
                <a:gd fmla="*/ 10 h 34" name="T17"/>
                <a:gd fmla="*/ 12 w 38" name="T18"/>
                <a:gd fmla="*/ 32 h 34" name="T19"/>
                <a:gd fmla="*/ 19 w 38" name="T20"/>
                <a:gd fmla="*/ 34 h 34" name="T21"/>
                <a:gd fmla="*/ 34 w 38" name="T22"/>
                <a:gd fmla="*/ 23 h 34" name="T23"/>
                <a:gd fmla="*/ 25 w 38" name="T24"/>
                <a:gd fmla="*/ 1 h 34" name="T25"/>
                <a:gd fmla="*/ 19 w 38" name="T26"/>
                <a:gd fmla="*/ 0 h 34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4" w="38">
                  <a:moveTo>
                    <a:pt x="19" y="33"/>
                  </a:moveTo>
                  <a:cubicBezTo>
                    <a:pt x="17" y="33"/>
                    <a:pt x="14" y="33"/>
                    <a:pt x="12" y="32"/>
                  </a:cubicBezTo>
                  <a:cubicBezTo>
                    <a:pt x="4" y="29"/>
                    <a:pt x="0" y="19"/>
                    <a:pt x="3" y="10"/>
                  </a:cubicBezTo>
                  <a:cubicBezTo>
                    <a:pt x="6" y="4"/>
                    <a:pt x="12" y="0"/>
                    <a:pt x="19" y="0"/>
                  </a:cubicBezTo>
                  <a:cubicBezTo>
                    <a:pt x="21" y="0"/>
                    <a:pt x="23" y="0"/>
                    <a:pt x="25" y="1"/>
                  </a:cubicBezTo>
                  <a:cubicBezTo>
                    <a:pt x="34" y="5"/>
                    <a:pt x="38" y="15"/>
                    <a:pt x="34" y="23"/>
                  </a:cubicBezTo>
                  <a:cubicBezTo>
                    <a:pt x="31" y="29"/>
                    <a:pt x="25" y="33"/>
                    <a:pt x="19" y="33"/>
                  </a:cubicBezTo>
                  <a:moveTo>
                    <a:pt x="19" y="0"/>
                  </a:moveTo>
                  <a:cubicBezTo>
                    <a:pt x="12" y="0"/>
                    <a:pt x="6" y="4"/>
                    <a:pt x="3" y="10"/>
                  </a:cubicBezTo>
                  <a:cubicBezTo>
                    <a:pt x="0" y="19"/>
                    <a:pt x="4" y="29"/>
                    <a:pt x="12" y="32"/>
                  </a:cubicBezTo>
                  <a:cubicBezTo>
                    <a:pt x="14" y="33"/>
                    <a:pt x="17" y="34"/>
                    <a:pt x="19" y="34"/>
                  </a:cubicBezTo>
                  <a:cubicBezTo>
                    <a:pt x="25" y="34"/>
                    <a:pt x="32" y="30"/>
                    <a:pt x="34" y="23"/>
                  </a:cubicBezTo>
                  <a:cubicBezTo>
                    <a:pt x="38" y="15"/>
                    <a:pt x="34" y="5"/>
                    <a:pt x="25" y="1"/>
                  </a:cubicBezTo>
                  <a:cubicBezTo>
                    <a:pt x="23" y="0"/>
                    <a:pt x="21" y="0"/>
                    <a:pt x="19" y="0"/>
                  </a:cubicBezTo>
                </a:path>
              </a:pathLst>
            </a:custGeom>
            <a:solidFill>
              <a:srgbClr val="9F9A9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99" name="Freeform 2720"/>
            <p:cNvSpPr>
              <a:spLocks noEditPoints="1"/>
            </p:cNvSpPr>
            <p:nvPr/>
          </p:nvSpPr>
          <p:spPr bwMode="auto">
            <a:xfrm>
              <a:off x="1556" y="599"/>
              <a:ext cx="82" cy="71"/>
            </a:xfrm>
            <a:custGeom>
              <a:gdLst>
                <a:gd fmla="*/ 19 w 38" name="T0"/>
                <a:gd fmla="*/ 33 h 33" name="T1"/>
                <a:gd fmla="*/ 12 w 38" name="T2"/>
                <a:gd fmla="*/ 32 h 33" name="T3"/>
                <a:gd fmla="*/ 3 w 38" name="T4"/>
                <a:gd fmla="*/ 10 h 33" name="T5"/>
                <a:gd fmla="*/ 19 w 38" name="T6"/>
                <a:gd fmla="*/ 0 h 33" name="T7"/>
                <a:gd fmla="*/ 25 w 38" name="T8"/>
                <a:gd fmla="*/ 1 h 33" name="T9"/>
                <a:gd fmla="*/ 34 w 38" name="T10"/>
                <a:gd fmla="*/ 23 h 33" name="T11"/>
                <a:gd fmla="*/ 19 w 38" name="T12"/>
                <a:gd fmla="*/ 33 h 33" name="T13"/>
                <a:gd fmla="*/ 19 w 38" name="T14"/>
                <a:gd fmla="*/ 0 h 33" name="T15"/>
                <a:gd fmla="*/ 3 w 38" name="T16"/>
                <a:gd fmla="*/ 10 h 33" name="T17"/>
                <a:gd fmla="*/ 12 w 38" name="T18"/>
                <a:gd fmla="*/ 32 h 33" name="T19"/>
                <a:gd fmla="*/ 19 w 38" name="T20"/>
                <a:gd fmla="*/ 33 h 33" name="T21"/>
                <a:gd fmla="*/ 34 w 38" name="T22"/>
                <a:gd fmla="*/ 23 h 33" name="T23"/>
                <a:gd fmla="*/ 25 w 38" name="T24"/>
                <a:gd fmla="*/ 1 h 33" name="T25"/>
                <a:gd fmla="*/ 19 w 38" name="T26"/>
                <a:gd fmla="*/ 0 h 33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3" w="38">
                  <a:moveTo>
                    <a:pt x="19" y="33"/>
                  </a:moveTo>
                  <a:cubicBezTo>
                    <a:pt x="17" y="33"/>
                    <a:pt x="14" y="33"/>
                    <a:pt x="12" y="32"/>
                  </a:cubicBezTo>
                  <a:cubicBezTo>
                    <a:pt x="4" y="28"/>
                    <a:pt x="0" y="19"/>
                    <a:pt x="3" y="10"/>
                  </a:cubicBezTo>
                  <a:cubicBezTo>
                    <a:pt x="6" y="4"/>
                    <a:pt x="12" y="0"/>
                    <a:pt x="19" y="0"/>
                  </a:cubicBezTo>
                  <a:cubicBezTo>
                    <a:pt x="21" y="0"/>
                    <a:pt x="23" y="1"/>
                    <a:pt x="25" y="1"/>
                  </a:cubicBezTo>
                  <a:cubicBezTo>
                    <a:pt x="33" y="5"/>
                    <a:pt x="37" y="15"/>
                    <a:pt x="34" y="23"/>
                  </a:cubicBezTo>
                  <a:cubicBezTo>
                    <a:pt x="31" y="29"/>
                    <a:pt x="25" y="33"/>
                    <a:pt x="19" y="33"/>
                  </a:cubicBezTo>
                  <a:moveTo>
                    <a:pt x="19" y="0"/>
                  </a:moveTo>
                  <a:cubicBezTo>
                    <a:pt x="12" y="0"/>
                    <a:pt x="6" y="4"/>
                    <a:pt x="3" y="10"/>
                  </a:cubicBezTo>
                  <a:cubicBezTo>
                    <a:pt x="0" y="19"/>
                    <a:pt x="4" y="29"/>
                    <a:pt x="12" y="32"/>
                  </a:cubicBezTo>
                  <a:cubicBezTo>
                    <a:pt x="14" y="33"/>
                    <a:pt x="17" y="33"/>
                    <a:pt x="19" y="33"/>
                  </a:cubicBezTo>
                  <a:cubicBezTo>
                    <a:pt x="25" y="33"/>
                    <a:pt x="31" y="29"/>
                    <a:pt x="34" y="23"/>
                  </a:cubicBezTo>
                  <a:cubicBezTo>
                    <a:pt x="38" y="15"/>
                    <a:pt x="34" y="5"/>
                    <a:pt x="25" y="1"/>
                  </a:cubicBezTo>
                  <a:cubicBezTo>
                    <a:pt x="23" y="0"/>
                    <a:pt x="21" y="0"/>
                    <a:pt x="19" y="0"/>
                  </a:cubicBezTo>
                </a:path>
              </a:pathLst>
            </a:custGeom>
            <a:solidFill>
              <a:srgbClr val="A29D9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00" name="Freeform 2721"/>
            <p:cNvSpPr/>
            <p:nvPr/>
          </p:nvSpPr>
          <p:spPr bwMode="auto">
            <a:xfrm>
              <a:off x="1556" y="599"/>
              <a:ext cx="79" cy="71"/>
            </a:xfrm>
            <a:custGeom>
              <a:gdLst>
                <a:gd fmla="*/ 19 w 37" name="T0"/>
                <a:gd fmla="*/ 0 h 33" name="T1"/>
                <a:gd fmla="*/ 3 w 37" name="T2"/>
                <a:gd fmla="*/ 10 h 33" name="T3"/>
                <a:gd fmla="*/ 12 w 37" name="T4"/>
                <a:gd fmla="*/ 32 h 33" name="T5"/>
                <a:gd fmla="*/ 19 w 37" name="T6"/>
                <a:gd fmla="*/ 33 h 33" name="T7"/>
                <a:gd fmla="*/ 34 w 37" name="T8"/>
                <a:gd fmla="*/ 23 h 33" name="T9"/>
                <a:gd fmla="*/ 25 w 37" name="T10"/>
                <a:gd fmla="*/ 1 h 33" name="T11"/>
                <a:gd fmla="*/ 19 w 37" name="T12"/>
                <a:gd fmla="*/ 0 h 33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33" w="37">
                  <a:moveTo>
                    <a:pt x="19" y="0"/>
                  </a:moveTo>
                  <a:cubicBezTo>
                    <a:pt x="12" y="0"/>
                    <a:pt x="6" y="4"/>
                    <a:pt x="3" y="10"/>
                  </a:cubicBezTo>
                  <a:cubicBezTo>
                    <a:pt x="0" y="19"/>
                    <a:pt x="4" y="28"/>
                    <a:pt x="12" y="32"/>
                  </a:cubicBezTo>
                  <a:cubicBezTo>
                    <a:pt x="14" y="33"/>
                    <a:pt x="17" y="33"/>
                    <a:pt x="19" y="33"/>
                  </a:cubicBezTo>
                  <a:cubicBezTo>
                    <a:pt x="25" y="33"/>
                    <a:pt x="31" y="29"/>
                    <a:pt x="34" y="23"/>
                  </a:cubicBezTo>
                  <a:cubicBezTo>
                    <a:pt x="37" y="15"/>
                    <a:pt x="33" y="5"/>
                    <a:pt x="25" y="1"/>
                  </a:cubicBezTo>
                  <a:cubicBezTo>
                    <a:pt x="23" y="1"/>
                    <a:pt x="21" y="0"/>
                    <a:pt x="19" y="0"/>
                  </a:cubicBezTo>
                </a:path>
              </a:pathLst>
            </a:custGeom>
            <a:solidFill>
              <a:srgbClr val="A79F9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01" name="Freeform 2722"/>
            <p:cNvSpPr/>
            <p:nvPr/>
          </p:nvSpPr>
          <p:spPr bwMode="auto">
            <a:xfrm>
              <a:off x="1407" y="1490"/>
              <a:ext cx="56" cy="79"/>
            </a:xfrm>
            <a:custGeom>
              <a:gdLst>
                <a:gd fmla="*/ 22 w 26" name="T0"/>
                <a:gd fmla="*/ 0 h 37" name="T1"/>
                <a:gd fmla="*/ 3 w 26" name="T2"/>
                <a:gd fmla="*/ 13 h 37" name="T3"/>
                <a:gd fmla="*/ 10 w 26" name="T4"/>
                <a:gd fmla="*/ 37 h 37" name="T5"/>
                <a:gd fmla="*/ 10 w 26" name="T6"/>
                <a:gd fmla="*/ 37 h 37" name="T7"/>
                <a:gd fmla="*/ 3 w 26" name="T8"/>
                <a:gd fmla="*/ 13 h 37" name="T9"/>
                <a:gd fmla="*/ 22 w 26" name="T10"/>
                <a:gd fmla="*/ 1 h 37" name="T11"/>
                <a:gd fmla="*/ 26 w 26" name="T12"/>
                <a:gd fmla="*/ 1 h 37" name="T13"/>
                <a:gd fmla="*/ 26 w 26" name="T14"/>
                <a:gd fmla="*/ 1 h 37" name="T15"/>
                <a:gd fmla="*/ 22 w 26" name="T16"/>
                <a:gd fmla="*/ 0 h 37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7" w="26">
                  <a:moveTo>
                    <a:pt x="22" y="0"/>
                  </a:moveTo>
                  <a:cubicBezTo>
                    <a:pt x="14" y="0"/>
                    <a:pt x="7" y="5"/>
                    <a:pt x="3" y="13"/>
                  </a:cubicBezTo>
                  <a:cubicBezTo>
                    <a:pt x="0" y="22"/>
                    <a:pt x="3" y="32"/>
                    <a:pt x="10" y="37"/>
                  </a:cubicBezTo>
                  <a:cubicBezTo>
                    <a:pt x="10" y="37"/>
                    <a:pt x="10" y="37"/>
                    <a:pt x="10" y="37"/>
                  </a:cubicBezTo>
                  <a:cubicBezTo>
                    <a:pt x="3" y="32"/>
                    <a:pt x="0" y="22"/>
                    <a:pt x="3" y="13"/>
                  </a:cubicBezTo>
                  <a:cubicBezTo>
                    <a:pt x="7" y="5"/>
                    <a:pt x="14" y="1"/>
                    <a:pt x="22" y="1"/>
                  </a:cubicBezTo>
                  <a:cubicBezTo>
                    <a:pt x="23" y="1"/>
                    <a:pt x="24" y="1"/>
                    <a:pt x="26" y="1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24" y="1"/>
                    <a:pt x="23" y="0"/>
                    <a:pt x="22" y="0"/>
                  </a:cubicBezTo>
                </a:path>
              </a:pathLst>
            </a:custGeom>
            <a:solidFill>
              <a:srgbClr val="535D6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02" name="Freeform 2723"/>
            <p:cNvSpPr/>
            <p:nvPr/>
          </p:nvSpPr>
          <p:spPr bwMode="auto">
            <a:xfrm>
              <a:off x="1428" y="1492"/>
              <a:ext cx="76" cy="86"/>
            </a:xfrm>
            <a:custGeom>
              <a:gdLst>
                <a:gd fmla="*/ 16 w 35" name="T0"/>
                <a:gd fmla="*/ 0 h 40" name="T1"/>
                <a:gd fmla="*/ 16 w 35" name="T2"/>
                <a:gd fmla="*/ 0 h 40" name="T3"/>
                <a:gd fmla="*/ 20 w 35" name="T4"/>
                <a:gd fmla="*/ 1 h 40" name="T5"/>
                <a:gd fmla="*/ 30 w 35" name="T6"/>
                <a:gd fmla="*/ 27 h 40" name="T7"/>
                <a:gd fmla="*/ 12 w 35" name="T8"/>
                <a:gd fmla="*/ 40 h 40" name="T9"/>
                <a:gd fmla="*/ 4 w 35" name="T10"/>
                <a:gd fmla="*/ 38 h 40" name="T11"/>
                <a:gd fmla="*/ 0 w 35" name="T12"/>
                <a:gd fmla="*/ 36 h 40" name="T13"/>
                <a:gd fmla="*/ 0 w 35" name="T14"/>
                <a:gd fmla="*/ 36 h 40" name="T15"/>
                <a:gd fmla="*/ 4 w 35" name="T16"/>
                <a:gd fmla="*/ 38 h 40" name="T17"/>
                <a:gd fmla="*/ 12 w 35" name="T18"/>
                <a:gd fmla="*/ 40 h 40" name="T19"/>
                <a:gd fmla="*/ 31 w 35" name="T20"/>
                <a:gd fmla="*/ 27 h 40" name="T21"/>
                <a:gd fmla="*/ 20 w 35" name="T22"/>
                <a:gd fmla="*/ 1 h 40" name="T23"/>
                <a:gd fmla="*/ 16 w 35" name="T24"/>
                <a:gd fmla="*/ 0 h 40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40" w="35">
                  <a:moveTo>
                    <a:pt x="16" y="0"/>
                  </a:move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8" y="1"/>
                    <a:pt x="20" y="1"/>
                  </a:cubicBezTo>
                  <a:cubicBezTo>
                    <a:pt x="30" y="5"/>
                    <a:pt x="35" y="17"/>
                    <a:pt x="30" y="27"/>
                  </a:cubicBezTo>
                  <a:cubicBezTo>
                    <a:pt x="27" y="35"/>
                    <a:pt x="20" y="40"/>
                    <a:pt x="12" y="40"/>
                  </a:cubicBezTo>
                  <a:cubicBezTo>
                    <a:pt x="9" y="40"/>
                    <a:pt x="7" y="39"/>
                    <a:pt x="4" y="38"/>
                  </a:cubicBezTo>
                  <a:cubicBezTo>
                    <a:pt x="3" y="38"/>
                    <a:pt x="1" y="37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1" y="37"/>
                    <a:pt x="3" y="38"/>
                    <a:pt x="4" y="38"/>
                  </a:cubicBezTo>
                  <a:cubicBezTo>
                    <a:pt x="7" y="39"/>
                    <a:pt x="9" y="40"/>
                    <a:pt x="12" y="40"/>
                  </a:cubicBezTo>
                  <a:cubicBezTo>
                    <a:pt x="20" y="40"/>
                    <a:pt x="27" y="35"/>
                    <a:pt x="31" y="27"/>
                  </a:cubicBezTo>
                  <a:cubicBezTo>
                    <a:pt x="35" y="17"/>
                    <a:pt x="30" y="5"/>
                    <a:pt x="20" y="1"/>
                  </a:cubicBezTo>
                  <a:cubicBezTo>
                    <a:pt x="18" y="0"/>
                    <a:pt x="17" y="0"/>
                    <a:pt x="16" y="0"/>
                  </a:cubicBezTo>
                </a:path>
              </a:pathLst>
            </a:custGeom>
            <a:solidFill>
              <a:srgbClr val="4E5C6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03" name="Freeform 2724"/>
            <p:cNvSpPr/>
            <p:nvPr/>
          </p:nvSpPr>
          <p:spPr bwMode="auto">
            <a:xfrm>
              <a:off x="1407" y="1492"/>
              <a:ext cx="56" cy="77"/>
            </a:xfrm>
            <a:custGeom>
              <a:gdLst>
                <a:gd fmla="*/ 22 w 26" name="T0"/>
                <a:gd fmla="*/ 0 h 36" name="T1"/>
                <a:gd fmla="*/ 3 w 26" name="T2"/>
                <a:gd fmla="*/ 12 h 36" name="T3"/>
                <a:gd fmla="*/ 10 w 26" name="T4"/>
                <a:gd fmla="*/ 36 h 36" name="T5"/>
                <a:gd fmla="*/ 10 w 26" name="T6"/>
                <a:gd fmla="*/ 36 h 36" name="T7"/>
                <a:gd fmla="*/ 4 w 26" name="T8"/>
                <a:gd fmla="*/ 12 h 36" name="T9"/>
                <a:gd fmla="*/ 22 w 26" name="T10"/>
                <a:gd fmla="*/ 0 h 36" name="T11"/>
                <a:gd fmla="*/ 25 w 26" name="T12"/>
                <a:gd fmla="*/ 0 h 36" name="T13"/>
                <a:gd fmla="*/ 26 w 26" name="T14"/>
                <a:gd fmla="*/ 0 h 36" name="T15"/>
                <a:gd fmla="*/ 22 w 26" name="T16"/>
                <a:gd fmla="*/ 0 h 36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6" w="26">
                  <a:moveTo>
                    <a:pt x="22" y="0"/>
                  </a:moveTo>
                  <a:cubicBezTo>
                    <a:pt x="14" y="0"/>
                    <a:pt x="7" y="4"/>
                    <a:pt x="3" y="12"/>
                  </a:cubicBezTo>
                  <a:cubicBezTo>
                    <a:pt x="0" y="21"/>
                    <a:pt x="3" y="31"/>
                    <a:pt x="10" y="36"/>
                  </a:cubicBezTo>
                  <a:cubicBezTo>
                    <a:pt x="10" y="36"/>
                    <a:pt x="10" y="36"/>
                    <a:pt x="10" y="36"/>
                  </a:cubicBezTo>
                  <a:cubicBezTo>
                    <a:pt x="3" y="31"/>
                    <a:pt x="0" y="21"/>
                    <a:pt x="4" y="12"/>
                  </a:cubicBezTo>
                  <a:cubicBezTo>
                    <a:pt x="7" y="4"/>
                    <a:pt x="14" y="0"/>
                    <a:pt x="22" y="0"/>
                  </a:cubicBezTo>
                  <a:cubicBezTo>
                    <a:pt x="23" y="0"/>
                    <a:pt x="24" y="0"/>
                    <a:pt x="25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4" y="0"/>
                    <a:pt x="23" y="0"/>
                    <a:pt x="22" y="0"/>
                  </a:cubicBezTo>
                </a:path>
              </a:pathLst>
            </a:custGeom>
            <a:solidFill>
              <a:srgbClr val="57617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04" name="Freeform 2725"/>
            <p:cNvSpPr/>
            <p:nvPr/>
          </p:nvSpPr>
          <p:spPr bwMode="auto">
            <a:xfrm>
              <a:off x="1428" y="1492"/>
              <a:ext cx="76" cy="86"/>
            </a:xfrm>
            <a:custGeom>
              <a:gdLst>
                <a:gd fmla="*/ 16 w 35" name="T0"/>
                <a:gd fmla="*/ 0 h 40" name="T1"/>
                <a:gd fmla="*/ 15 w 35" name="T2"/>
                <a:gd fmla="*/ 0 h 40" name="T3"/>
                <a:gd fmla="*/ 20 w 35" name="T4"/>
                <a:gd fmla="*/ 1 h 40" name="T5"/>
                <a:gd fmla="*/ 30 w 35" name="T6"/>
                <a:gd fmla="*/ 27 h 40" name="T7"/>
                <a:gd fmla="*/ 12 w 35" name="T8"/>
                <a:gd fmla="*/ 40 h 40" name="T9"/>
                <a:gd fmla="*/ 4 w 35" name="T10"/>
                <a:gd fmla="*/ 38 h 40" name="T11"/>
                <a:gd fmla="*/ 0 w 35" name="T12"/>
                <a:gd fmla="*/ 36 h 40" name="T13"/>
                <a:gd fmla="*/ 0 w 35" name="T14"/>
                <a:gd fmla="*/ 36 h 40" name="T15"/>
                <a:gd fmla="*/ 4 w 35" name="T16"/>
                <a:gd fmla="*/ 38 h 40" name="T17"/>
                <a:gd fmla="*/ 12 w 35" name="T18"/>
                <a:gd fmla="*/ 40 h 40" name="T19"/>
                <a:gd fmla="*/ 30 w 35" name="T20"/>
                <a:gd fmla="*/ 27 h 40" name="T21"/>
                <a:gd fmla="*/ 20 w 35" name="T22"/>
                <a:gd fmla="*/ 1 h 40" name="T23"/>
                <a:gd fmla="*/ 16 w 35" name="T24"/>
                <a:gd fmla="*/ 0 h 40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40" w="35">
                  <a:moveTo>
                    <a:pt x="16" y="0"/>
                  </a:moveTo>
                  <a:cubicBezTo>
                    <a:pt x="15" y="0"/>
                    <a:pt x="15" y="0"/>
                    <a:pt x="15" y="0"/>
                  </a:cubicBezTo>
                  <a:cubicBezTo>
                    <a:pt x="17" y="0"/>
                    <a:pt x="18" y="1"/>
                    <a:pt x="20" y="1"/>
                  </a:cubicBezTo>
                  <a:cubicBezTo>
                    <a:pt x="30" y="6"/>
                    <a:pt x="35" y="17"/>
                    <a:pt x="30" y="27"/>
                  </a:cubicBezTo>
                  <a:cubicBezTo>
                    <a:pt x="27" y="35"/>
                    <a:pt x="20" y="40"/>
                    <a:pt x="12" y="40"/>
                  </a:cubicBezTo>
                  <a:cubicBezTo>
                    <a:pt x="9" y="40"/>
                    <a:pt x="7" y="39"/>
                    <a:pt x="4" y="38"/>
                  </a:cubicBezTo>
                  <a:cubicBezTo>
                    <a:pt x="3" y="37"/>
                    <a:pt x="2" y="37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1" y="37"/>
                    <a:pt x="3" y="38"/>
                    <a:pt x="4" y="38"/>
                  </a:cubicBezTo>
                  <a:cubicBezTo>
                    <a:pt x="7" y="39"/>
                    <a:pt x="9" y="40"/>
                    <a:pt x="12" y="40"/>
                  </a:cubicBezTo>
                  <a:cubicBezTo>
                    <a:pt x="20" y="40"/>
                    <a:pt x="27" y="35"/>
                    <a:pt x="30" y="27"/>
                  </a:cubicBezTo>
                  <a:cubicBezTo>
                    <a:pt x="35" y="17"/>
                    <a:pt x="30" y="5"/>
                    <a:pt x="20" y="1"/>
                  </a:cubicBezTo>
                  <a:cubicBezTo>
                    <a:pt x="18" y="1"/>
                    <a:pt x="17" y="0"/>
                    <a:pt x="16" y="0"/>
                  </a:cubicBezTo>
                </a:path>
              </a:pathLst>
            </a:custGeom>
            <a:solidFill>
              <a:srgbClr val="525F6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05" name="Freeform 2726"/>
            <p:cNvSpPr/>
            <p:nvPr/>
          </p:nvSpPr>
          <p:spPr bwMode="auto">
            <a:xfrm>
              <a:off x="1407" y="1492"/>
              <a:ext cx="54" cy="77"/>
            </a:xfrm>
            <a:custGeom>
              <a:gdLst>
                <a:gd fmla="*/ 22 w 25" name="T0"/>
                <a:gd fmla="*/ 0 h 36" name="T1"/>
                <a:gd fmla="*/ 4 w 25" name="T2"/>
                <a:gd fmla="*/ 12 h 36" name="T3"/>
                <a:gd fmla="*/ 10 w 25" name="T4"/>
                <a:gd fmla="*/ 36 h 36" name="T5"/>
                <a:gd fmla="*/ 10 w 25" name="T6"/>
                <a:gd fmla="*/ 36 h 36" name="T7"/>
                <a:gd fmla="*/ 4 w 25" name="T8"/>
                <a:gd fmla="*/ 12 h 36" name="T9"/>
                <a:gd fmla="*/ 22 w 25" name="T10"/>
                <a:gd fmla="*/ 0 h 36" name="T11"/>
                <a:gd fmla="*/ 25 w 25" name="T12"/>
                <a:gd fmla="*/ 0 h 36" name="T13"/>
                <a:gd fmla="*/ 25 w 25" name="T14"/>
                <a:gd fmla="*/ 0 h 36" name="T15"/>
                <a:gd fmla="*/ 22 w 25" name="T16"/>
                <a:gd fmla="*/ 0 h 36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6" w="25">
                  <a:moveTo>
                    <a:pt x="22" y="0"/>
                  </a:moveTo>
                  <a:cubicBezTo>
                    <a:pt x="14" y="0"/>
                    <a:pt x="7" y="4"/>
                    <a:pt x="4" y="12"/>
                  </a:cubicBezTo>
                  <a:cubicBezTo>
                    <a:pt x="0" y="21"/>
                    <a:pt x="3" y="31"/>
                    <a:pt x="10" y="36"/>
                  </a:cubicBezTo>
                  <a:cubicBezTo>
                    <a:pt x="10" y="36"/>
                    <a:pt x="10" y="36"/>
                    <a:pt x="10" y="36"/>
                  </a:cubicBezTo>
                  <a:cubicBezTo>
                    <a:pt x="3" y="30"/>
                    <a:pt x="0" y="21"/>
                    <a:pt x="4" y="12"/>
                  </a:cubicBezTo>
                  <a:cubicBezTo>
                    <a:pt x="7" y="5"/>
                    <a:pt x="14" y="0"/>
                    <a:pt x="22" y="0"/>
                  </a:cubicBezTo>
                  <a:cubicBezTo>
                    <a:pt x="23" y="0"/>
                    <a:pt x="24" y="0"/>
                    <a:pt x="25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4" y="0"/>
                    <a:pt x="23" y="0"/>
                    <a:pt x="22" y="0"/>
                  </a:cubicBezTo>
                </a:path>
              </a:pathLst>
            </a:custGeom>
            <a:solidFill>
              <a:srgbClr val="5A647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06" name="Freeform 2727"/>
            <p:cNvSpPr/>
            <p:nvPr/>
          </p:nvSpPr>
          <p:spPr bwMode="auto">
            <a:xfrm>
              <a:off x="1428" y="1492"/>
              <a:ext cx="76" cy="86"/>
            </a:xfrm>
            <a:custGeom>
              <a:gdLst>
                <a:gd fmla="*/ 15 w 35" name="T0"/>
                <a:gd fmla="*/ 0 h 40" name="T1"/>
                <a:gd fmla="*/ 15 w 35" name="T2"/>
                <a:gd fmla="*/ 0 h 40" name="T3"/>
                <a:gd fmla="*/ 20 w 35" name="T4"/>
                <a:gd fmla="*/ 1 h 40" name="T5"/>
                <a:gd fmla="*/ 30 w 35" name="T6"/>
                <a:gd fmla="*/ 27 h 40" name="T7"/>
                <a:gd fmla="*/ 12 w 35" name="T8"/>
                <a:gd fmla="*/ 39 h 40" name="T9"/>
                <a:gd fmla="*/ 4 w 35" name="T10"/>
                <a:gd fmla="*/ 38 h 40" name="T11"/>
                <a:gd fmla="*/ 0 w 35" name="T12"/>
                <a:gd fmla="*/ 36 h 40" name="T13"/>
                <a:gd fmla="*/ 0 w 35" name="T14"/>
                <a:gd fmla="*/ 36 h 40" name="T15"/>
                <a:gd fmla="*/ 4 w 35" name="T16"/>
                <a:gd fmla="*/ 38 h 40" name="T17"/>
                <a:gd fmla="*/ 12 w 35" name="T18"/>
                <a:gd fmla="*/ 40 h 40" name="T19"/>
                <a:gd fmla="*/ 30 w 35" name="T20"/>
                <a:gd fmla="*/ 27 h 40" name="T21"/>
                <a:gd fmla="*/ 20 w 35" name="T22"/>
                <a:gd fmla="*/ 1 h 40" name="T23"/>
                <a:gd fmla="*/ 15 w 35" name="T24"/>
                <a:gd fmla="*/ 0 h 40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40" w="35">
                  <a:moveTo>
                    <a:pt x="15" y="0"/>
                  </a:moveTo>
                  <a:cubicBezTo>
                    <a:pt x="15" y="0"/>
                    <a:pt x="15" y="0"/>
                    <a:pt x="15" y="0"/>
                  </a:cubicBezTo>
                  <a:cubicBezTo>
                    <a:pt x="17" y="1"/>
                    <a:pt x="18" y="1"/>
                    <a:pt x="20" y="1"/>
                  </a:cubicBezTo>
                  <a:cubicBezTo>
                    <a:pt x="30" y="6"/>
                    <a:pt x="34" y="17"/>
                    <a:pt x="30" y="27"/>
                  </a:cubicBezTo>
                  <a:cubicBezTo>
                    <a:pt x="27" y="35"/>
                    <a:pt x="20" y="39"/>
                    <a:pt x="12" y="39"/>
                  </a:cubicBezTo>
                  <a:cubicBezTo>
                    <a:pt x="9" y="39"/>
                    <a:pt x="7" y="39"/>
                    <a:pt x="4" y="38"/>
                  </a:cubicBezTo>
                  <a:cubicBezTo>
                    <a:pt x="3" y="37"/>
                    <a:pt x="2" y="37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2" y="37"/>
                    <a:pt x="3" y="37"/>
                    <a:pt x="4" y="38"/>
                  </a:cubicBezTo>
                  <a:cubicBezTo>
                    <a:pt x="7" y="39"/>
                    <a:pt x="9" y="40"/>
                    <a:pt x="12" y="40"/>
                  </a:cubicBezTo>
                  <a:cubicBezTo>
                    <a:pt x="20" y="40"/>
                    <a:pt x="27" y="35"/>
                    <a:pt x="30" y="27"/>
                  </a:cubicBezTo>
                  <a:cubicBezTo>
                    <a:pt x="35" y="17"/>
                    <a:pt x="30" y="6"/>
                    <a:pt x="20" y="1"/>
                  </a:cubicBezTo>
                  <a:cubicBezTo>
                    <a:pt x="18" y="1"/>
                    <a:pt x="17" y="0"/>
                    <a:pt x="15" y="0"/>
                  </a:cubicBezTo>
                </a:path>
              </a:pathLst>
            </a:custGeom>
            <a:solidFill>
              <a:srgbClr val="56626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07" name="Freeform 2728"/>
            <p:cNvSpPr/>
            <p:nvPr/>
          </p:nvSpPr>
          <p:spPr bwMode="auto">
            <a:xfrm>
              <a:off x="1407" y="1492"/>
              <a:ext cx="54" cy="77"/>
            </a:xfrm>
            <a:custGeom>
              <a:gdLst>
                <a:gd fmla="*/ 22 w 25" name="T0"/>
                <a:gd fmla="*/ 0 h 36" name="T1"/>
                <a:gd fmla="*/ 4 w 25" name="T2"/>
                <a:gd fmla="*/ 12 h 36" name="T3"/>
                <a:gd fmla="*/ 10 w 25" name="T4"/>
                <a:gd fmla="*/ 36 h 36" name="T5"/>
                <a:gd fmla="*/ 10 w 25" name="T6"/>
                <a:gd fmla="*/ 35 h 36" name="T7"/>
                <a:gd fmla="*/ 4 w 25" name="T8"/>
                <a:gd fmla="*/ 12 h 36" name="T9"/>
                <a:gd fmla="*/ 22 w 25" name="T10"/>
                <a:gd fmla="*/ 0 h 36" name="T11"/>
                <a:gd fmla="*/ 25 w 25" name="T12"/>
                <a:gd fmla="*/ 0 h 36" name="T13"/>
                <a:gd fmla="*/ 25 w 25" name="T14"/>
                <a:gd fmla="*/ 0 h 36" name="T15"/>
                <a:gd fmla="*/ 22 w 25" name="T16"/>
                <a:gd fmla="*/ 0 h 36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6" w="25">
                  <a:moveTo>
                    <a:pt x="22" y="0"/>
                  </a:moveTo>
                  <a:cubicBezTo>
                    <a:pt x="14" y="0"/>
                    <a:pt x="7" y="5"/>
                    <a:pt x="4" y="12"/>
                  </a:cubicBezTo>
                  <a:cubicBezTo>
                    <a:pt x="0" y="21"/>
                    <a:pt x="3" y="30"/>
                    <a:pt x="10" y="36"/>
                  </a:cubicBezTo>
                  <a:cubicBezTo>
                    <a:pt x="10" y="35"/>
                    <a:pt x="10" y="35"/>
                    <a:pt x="10" y="35"/>
                  </a:cubicBezTo>
                  <a:cubicBezTo>
                    <a:pt x="3" y="30"/>
                    <a:pt x="0" y="21"/>
                    <a:pt x="4" y="12"/>
                  </a:cubicBezTo>
                  <a:cubicBezTo>
                    <a:pt x="7" y="5"/>
                    <a:pt x="14" y="0"/>
                    <a:pt x="22" y="0"/>
                  </a:cubicBezTo>
                  <a:cubicBezTo>
                    <a:pt x="23" y="0"/>
                    <a:pt x="24" y="0"/>
                    <a:pt x="25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4" y="0"/>
                    <a:pt x="23" y="0"/>
                    <a:pt x="22" y="0"/>
                  </a:cubicBezTo>
                </a:path>
              </a:pathLst>
            </a:custGeom>
            <a:solidFill>
              <a:srgbClr val="5F677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08" name="Freeform 2729"/>
            <p:cNvSpPr/>
            <p:nvPr/>
          </p:nvSpPr>
          <p:spPr bwMode="auto">
            <a:xfrm>
              <a:off x="1428" y="1492"/>
              <a:ext cx="74" cy="84"/>
            </a:xfrm>
            <a:custGeom>
              <a:gdLst>
                <a:gd fmla="*/ 15 w 34" name="T0"/>
                <a:gd fmla="*/ 0 h 39" name="T1"/>
                <a:gd fmla="*/ 15 w 34" name="T2"/>
                <a:gd fmla="*/ 0 h 39" name="T3"/>
                <a:gd fmla="*/ 19 w 34" name="T4"/>
                <a:gd fmla="*/ 2 h 39" name="T5"/>
                <a:gd fmla="*/ 30 w 34" name="T6"/>
                <a:gd fmla="*/ 27 h 39" name="T7"/>
                <a:gd fmla="*/ 12 w 34" name="T8"/>
                <a:gd fmla="*/ 39 h 39" name="T9"/>
                <a:gd fmla="*/ 4 w 34" name="T10"/>
                <a:gd fmla="*/ 38 h 39" name="T11"/>
                <a:gd fmla="*/ 0 w 34" name="T12"/>
                <a:gd fmla="*/ 35 h 39" name="T13"/>
                <a:gd fmla="*/ 0 w 34" name="T14"/>
                <a:gd fmla="*/ 36 h 39" name="T15"/>
                <a:gd fmla="*/ 4 w 34" name="T16"/>
                <a:gd fmla="*/ 38 h 39" name="T17"/>
                <a:gd fmla="*/ 12 w 34" name="T18"/>
                <a:gd fmla="*/ 39 h 39" name="T19"/>
                <a:gd fmla="*/ 30 w 34" name="T20"/>
                <a:gd fmla="*/ 27 h 39" name="T21"/>
                <a:gd fmla="*/ 20 w 34" name="T22"/>
                <a:gd fmla="*/ 1 h 39" name="T23"/>
                <a:gd fmla="*/ 15 w 34" name="T24"/>
                <a:gd fmla="*/ 0 h 39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39" w="34">
                  <a:moveTo>
                    <a:pt x="15" y="0"/>
                  </a:moveTo>
                  <a:cubicBezTo>
                    <a:pt x="15" y="0"/>
                    <a:pt x="15" y="0"/>
                    <a:pt x="15" y="0"/>
                  </a:cubicBezTo>
                  <a:cubicBezTo>
                    <a:pt x="17" y="1"/>
                    <a:pt x="18" y="1"/>
                    <a:pt x="19" y="2"/>
                  </a:cubicBezTo>
                  <a:cubicBezTo>
                    <a:pt x="29" y="6"/>
                    <a:pt x="34" y="17"/>
                    <a:pt x="30" y="27"/>
                  </a:cubicBezTo>
                  <a:cubicBezTo>
                    <a:pt x="27" y="35"/>
                    <a:pt x="20" y="39"/>
                    <a:pt x="12" y="39"/>
                  </a:cubicBezTo>
                  <a:cubicBezTo>
                    <a:pt x="9" y="39"/>
                    <a:pt x="7" y="39"/>
                    <a:pt x="4" y="38"/>
                  </a:cubicBezTo>
                  <a:cubicBezTo>
                    <a:pt x="3" y="37"/>
                    <a:pt x="2" y="36"/>
                    <a:pt x="0" y="35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2" y="37"/>
                    <a:pt x="3" y="37"/>
                    <a:pt x="4" y="38"/>
                  </a:cubicBezTo>
                  <a:cubicBezTo>
                    <a:pt x="7" y="39"/>
                    <a:pt x="9" y="39"/>
                    <a:pt x="12" y="39"/>
                  </a:cubicBezTo>
                  <a:cubicBezTo>
                    <a:pt x="20" y="39"/>
                    <a:pt x="27" y="35"/>
                    <a:pt x="30" y="27"/>
                  </a:cubicBezTo>
                  <a:cubicBezTo>
                    <a:pt x="34" y="17"/>
                    <a:pt x="30" y="6"/>
                    <a:pt x="20" y="1"/>
                  </a:cubicBezTo>
                  <a:cubicBezTo>
                    <a:pt x="18" y="1"/>
                    <a:pt x="17" y="1"/>
                    <a:pt x="15" y="0"/>
                  </a:cubicBezTo>
                </a:path>
              </a:pathLst>
            </a:custGeom>
            <a:solidFill>
              <a:srgbClr val="5A667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09" name="Freeform 2730"/>
            <p:cNvSpPr/>
            <p:nvPr/>
          </p:nvSpPr>
          <p:spPr bwMode="auto">
            <a:xfrm>
              <a:off x="1407" y="1492"/>
              <a:ext cx="54" cy="75"/>
            </a:xfrm>
            <a:custGeom>
              <a:gdLst>
                <a:gd fmla="*/ 22 w 25" name="T0"/>
                <a:gd fmla="*/ 0 h 35" name="T1"/>
                <a:gd fmla="*/ 4 w 25" name="T2"/>
                <a:gd fmla="*/ 12 h 35" name="T3"/>
                <a:gd fmla="*/ 10 w 25" name="T4"/>
                <a:gd fmla="*/ 35 h 35" name="T5"/>
                <a:gd fmla="*/ 11 w 25" name="T6"/>
                <a:gd fmla="*/ 35 h 35" name="T7"/>
                <a:gd fmla="*/ 4 w 25" name="T8"/>
                <a:gd fmla="*/ 12 h 35" name="T9"/>
                <a:gd fmla="*/ 22 w 25" name="T10"/>
                <a:gd fmla="*/ 0 h 35" name="T11"/>
                <a:gd fmla="*/ 25 w 25" name="T12"/>
                <a:gd fmla="*/ 1 h 35" name="T13"/>
                <a:gd fmla="*/ 25 w 25" name="T14"/>
                <a:gd fmla="*/ 0 h 35" name="T15"/>
                <a:gd fmla="*/ 22 w 25" name="T16"/>
                <a:gd fmla="*/ 0 h 35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5" w="25">
                  <a:moveTo>
                    <a:pt x="22" y="0"/>
                  </a:moveTo>
                  <a:cubicBezTo>
                    <a:pt x="14" y="0"/>
                    <a:pt x="7" y="5"/>
                    <a:pt x="4" y="12"/>
                  </a:cubicBezTo>
                  <a:cubicBezTo>
                    <a:pt x="0" y="21"/>
                    <a:pt x="3" y="30"/>
                    <a:pt x="10" y="35"/>
                  </a:cubicBezTo>
                  <a:cubicBezTo>
                    <a:pt x="11" y="35"/>
                    <a:pt x="11" y="35"/>
                    <a:pt x="11" y="35"/>
                  </a:cubicBezTo>
                  <a:cubicBezTo>
                    <a:pt x="4" y="30"/>
                    <a:pt x="1" y="21"/>
                    <a:pt x="4" y="12"/>
                  </a:cubicBezTo>
                  <a:cubicBezTo>
                    <a:pt x="7" y="5"/>
                    <a:pt x="14" y="0"/>
                    <a:pt x="22" y="0"/>
                  </a:cubicBezTo>
                  <a:cubicBezTo>
                    <a:pt x="23" y="0"/>
                    <a:pt x="24" y="0"/>
                    <a:pt x="25" y="1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4" y="0"/>
                    <a:pt x="23" y="0"/>
                    <a:pt x="22" y="0"/>
                  </a:cubicBezTo>
                </a:path>
              </a:pathLst>
            </a:custGeom>
            <a:solidFill>
              <a:srgbClr val="636A7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10" name="Freeform 2731"/>
            <p:cNvSpPr/>
            <p:nvPr/>
          </p:nvSpPr>
          <p:spPr bwMode="auto">
            <a:xfrm>
              <a:off x="1428" y="1492"/>
              <a:ext cx="74" cy="84"/>
            </a:xfrm>
            <a:custGeom>
              <a:gdLst>
                <a:gd fmla="*/ 15 w 34" name="T0"/>
                <a:gd fmla="*/ 0 h 39" name="T1"/>
                <a:gd fmla="*/ 15 w 34" name="T2"/>
                <a:gd fmla="*/ 1 h 39" name="T3"/>
                <a:gd fmla="*/ 19 w 34" name="T4"/>
                <a:gd fmla="*/ 2 h 39" name="T5"/>
                <a:gd fmla="*/ 30 w 34" name="T6"/>
                <a:gd fmla="*/ 27 h 39" name="T7"/>
                <a:gd fmla="*/ 12 w 34" name="T8"/>
                <a:gd fmla="*/ 39 h 39" name="T9"/>
                <a:gd fmla="*/ 5 w 34" name="T10"/>
                <a:gd fmla="*/ 38 h 39" name="T11"/>
                <a:gd fmla="*/ 1 w 34" name="T12"/>
                <a:gd fmla="*/ 35 h 39" name="T13"/>
                <a:gd fmla="*/ 0 w 34" name="T14"/>
                <a:gd fmla="*/ 35 h 39" name="T15"/>
                <a:gd fmla="*/ 4 w 34" name="T16"/>
                <a:gd fmla="*/ 38 h 39" name="T17"/>
                <a:gd fmla="*/ 12 w 34" name="T18"/>
                <a:gd fmla="*/ 39 h 39" name="T19"/>
                <a:gd fmla="*/ 30 w 34" name="T20"/>
                <a:gd fmla="*/ 27 h 39" name="T21"/>
                <a:gd fmla="*/ 19 w 34" name="T22"/>
                <a:gd fmla="*/ 2 h 39" name="T23"/>
                <a:gd fmla="*/ 15 w 34" name="T24"/>
                <a:gd fmla="*/ 0 h 39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39" w="34">
                  <a:moveTo>
                    <a:pt x="15" y="0"/>
                  </a:moveTo>
                  <a:cubicBezTo>
                    <a:pt x="15" y="1"/>
                    <a:pt x="15" y="1"/>
                    <a:pt x="15" y="1"/>
                  </a:cubicBezTo>
                  <a:cubicBezTo>
                    <a:pt x="17" y="1"/>
                    <a:pt x="18" y="1"/>
                    <a:pt x="19" y="2"/>
                  </a:cubicBezTo>
                  <a:cubicBezTo>
                    <a:pt x="29" y="6"/>
                    <a:pt x="34" y="17"/>
                    <a:pt x="30" y="27"/>
                  </a:cubicBezTo>
                  <a:cubicBezTo>
                    <a:pt x="27" y="35"/>
                    <a:pt x="20" y="39"/>
                    <a:pt x="12" y="39"/>
                  </a:cubicBezTo>
                  <a:cubicBezTo>
                    <a:pt x="9" y="39"/>
                    <a:pt x="7" y="39"/>
                    <a:pt x="5" y="38"/>
                  </a:cubicBezTo>
                  <a:cubicBezTo>
                    <a:pt x="3" y="37"/>
                    <a:pt x="2" y="36"/>
                    <a:pt x="1" y="35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2" y="36"/>
                    <a:pt x="3" y="37"/>
                    <a:pt x="4" y="38"/>
                  </a:cubicBezTo>
                  <a:cubicBezTo>
                    <a:pt x="7" y="39"/>
                    <a:pt x="9" y="39"/>
                    <a:pt x="12" y="39"/>
                  </a:cubicBezTo>
                  <a:cubicBezTo>
                    <a:pt x="20" y="39"/>
                    <a:pt x="27" y="35"/>
                    <a:pt x="30" y="27"/>
                  </a:cubicBezTo>
                  <a:cubicBezTo>
                    <a:pt x="34" y="17"/>
                    <a:pt x="29" y="6"/>
                    <a:pt x="19" y="2"/>
                  </a:cubicBezTo>
                  <a:cubicBezTo>
                    <a:pt x="18" y="1"/>
                    <a:pt x="17" y="1"/>
                    <a:pt x="15" y="0"/>
                  </a:cubicBezTo>
                </a:path>
              </a:pathLst>
            </a:custGeom>
            <a:solidFill>
              <a:srgbClr val="5F697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11" name="Freeform 2732"/>
            <p:cNvSpPr/>
            <p:nvPr/>
          </p:nvSpPr>
          <p:spPr bwMode="auto">
            <a:xfrm>
              <a:off x="1409" y="1492"/>
              <a:ext cx="52" cy="75"/>
            </a:xfrm>
            <a:custGeom>
              <a:gdLst>
                <a:gd fmla="*/ 21 w 24" name="T0"/>
                <a:gd fmla="*/ 0 h 35" name="T1"/>
                <a:gd fmla="*/ 3 w 24" name="T2"/>
                <a:gd fmla="*/ 12 h 35" name="T3"/>
                <a:gd fmla="*/ 10 w 24" name="T4"/>
                <a:gd fmla="*/ 35 h 35" name="T5"/>
                <a:gd fmla="*/ 10 w 24" name="T6"/>
                <a:gd fmla="*/ 35 h 35" name="T7"/>
                <a:gd fmla="*/ 3 w 24" name="T8"/>
                <a:gd fmla="*/ 12 h 35" name="T9"/>
                <a:gd fmla="*/ 21 w 24" name="T10"/>
                <a:gd fmla="*/ 0 h 35" name="T11"/>
                <a:gd fmla="*/ 24 w 24" name="T12"/>
                <a:gd fmla="*/ 1 h 35" name="T13"/>
                <a:gd fmla="*/ 24 w 24" name="T14"/>
                <a:gd fmla="*/ 1 h 35" name="T15"/>
                <a:gd fmla="*/ 21 w 24" name="T16"/>
                <a:gd fmla="*/ 0 h 35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5" w="24">
                  <a:moveTo>
                    <a:pt x="21" y="0"/>
                  </a:moveTo>
                  <a:cubicBezTo>
                    <a:pt x="13" y="0"/>
                    <a:pt x="6" y="5"/>
                    <a:pt x="3" y="12"/>
                  </a:cubicBezTo>
                  <a:cubicBezTo>
                    <a:pt x="0" y="21"/>
                    <a:pt x="3" y="30"/>
                    <a:pt x="10" y="35"/>
                  </a:cubicBezTo>
                  <a:cubicBezTo>
                    <a:pt x="10" y="35"/>
                    <a:pt x="10" y="35"/>
                    <a:pt x="10" y="35"/>
                  </a:cubicBezTo>
                  <a:cubicBezTo>
                    <a:pt x="3" y="30"/>
                    <a:pt x="0" y="21"/>
                    <a:pt x="3" y="12"/>
                  </a:cubicBezTo>
                  <a:cubicBezTo>
                    <a:pt x="6" y="5"/>
                    <a:pt x="13" y="1"/>
                    <a:pt x="21" y="0"/>
                  </a:cubicBezTo>
                  <a:cubicBezTo>
                    <a:pt x="22" y="0"/>
                    <a:pt x="23" y="1"/>
                    <a:pt x="24" y="1"/>
                  </a:cubicBezTo>
                  <a:cubicBezTo>
                    <a:pt x="24" y="1"/>
                    <a:pt x="24" y="1"/>
                    <a:pt x="24" y="1"/>
                  </a:cubicBezTo>
                  <a:cubicBezTo>
                    <a:pt x="23" y="0"/>
                    <a:pt x="22" y="0"/>
                    <a:pt x="21" y="0"/>
                  </a:cubicBezTo>
                </a:path>
              </a:pathLst>
            </a:custGeom>
            <a:solidFill>
              <a:srgbClr val="666D7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12" name="Freeform 2733"/>
            <p:cNvSpPr/>
            <p:nvPr/>
          </p:nvSpPr>
          <p:spPr bwMode="auto">
            <a:xfrm>
              <a:off x="1430" y="1494"/>
              <a:ext cx="72" cy="82"/>
            </a:xfrm>
            <a:custGeom>
              <a:gdLst>
                <a:gd fmla="*/ 14 w 33" name="T0"/>
                <a:gd fmla="*/ 0 h 38" name="T1"/>
                <a:gd fmla="*/ 14 w 33" name="T2"/>
                <a:gd fmla="*/ 0 h 38" name="T3"/>
                <a:gd fmla="*/ 18 w 33" name="T4"/>
                <a:gd fmla="*/ 1 h 38" name="T5"/>
                <a:gd fmla="*/ 29 w 33" name="T6"/>
                <a:gd fmla="*/ 26 h 38" name="T7"/>
                <a:gd fmla="*/ 11 w 33" name="T8"/>
                <a:gd fmla="*/ 38 h 38" name="T9"/>
                <a:gd fmla="*/ 4 w 33" name="T10"/>
                <a:gd fmla="*/ 36 h 38" name="T11"/>
                <a:gd fmla="*/ 0 w 33" name="T12"/>
                <a:gd fmla="*/ 34 h 38" name="T13"/>
                <a:gd fmla="*/ 0 w 33" name="T14"/>
                <a:gd fmla="*/ 34 h 38" name="T15"/>
                <a:gd fmla="*/ 4 w 33" name="T16"/>
                <a:gd fmla="*/ 37 h 38" name="T17"/>
                <a:gd fmla="*/ 11 w 33" name="T18"/>
                <a:gd fmla="*/ 38 h 38" name="T19"/>
                <a:gd fmla="*/ 29 w 33" name="T20"/>
                <a:gd fmla="*/ 26 h 38" name="T21"/>
                <a:gd fmla="*/ 18 w 33" name="T22"/>
                <a:gd fmla="*/ 1 h 38" name="T23"/>
                <a:gd fmla="*/ 14 w 33" name="T24"/>
                <a:gd fmla="*/ 0 h 38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38" w="33">
                  <a:moveTo>
                    <a:pt x="14" y="0"/>
                  </a:moveTo>
                  <a:cubicBezTo>
                    <a:pt x="14" y="0"/>
                    <a:pt x="14" y="0"/>
                    <a:pt x="14" y="0"/>
                  </a:cubicBezTo>
                  <a:cubicBezTo>
                    <a:pt x="16" y="0"/>
                    <a:pt x="17" y="0"/>
                    <a:pt x="18" y="1"/>
                  </a:cubicBezTo>
                  <a:cubicBezTo>
                    <a:pt x="28" y="5"/>
                    <a:pt x="33" y="16"/>
                    <a:pt x="29" y="26"/>
                  </a:cubicBezTo>
                  <a:cubicBezTo>
                    <a:pt x="26" y="33"/>
                    <a:pt x="18" y="38"/>
                    <a:pt x="11" y="38"/>
                  </a:cubicBezTo>
                  <a:cubicBezTo>
                    <a:pt x="9" y="38"/>
                    <a:pt x="6" y="37"/>
                    <a:pt x="4" y="36"/>
                  </a:cubicBezTo>
                  <a:cubicBezTo>
                    <a:pt x="2" y="36"/>
                    <a:pt x="1" y="35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1" y="35"/>
                    <a:pt x="2" y="36"/>
                    <a:pt x="4" y="37"/>
                  </a:cubicBezTo>
                  <a:cubicBezTo>
                    <a:pt x="6" y="38"/>
                    <a:pt x="8" y="38"/>
                    <a:pt x="11" y="38"/>
                  </a:cubicBezTo>
                  <a:cubicBezTo>
                    <a:pt x="19" y="38"/>
                    <a:pt x="26" y="34"/>
                    <a:pt x="29" y="26"/>
                  </a:cubicBezTo>
                  <a:cubicBezTo>
                    <a:pt x="33" y="16"/>
                    <a:pt x="28" y="5"/>
                    <a:pt x="18" y="1"/>
                  </a:cubicBezTo>
                  <a:cubicBezTo>
                    <a:pt x="17" y="0"/>
                    <a:pt x="16" y="0"/>
                    <a:pt x="14" y="0"/>
                  </a:cubicBezTo>
                </a:path>
              </a:pathLst>
            </a:custGeom>
            <a:solidFill>
              <a:srgbClr val="626C7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13" name="Freeform 2734"/>
            <p:cNvSpPr/>
            <p:nvPr/>
          </p:nvSpPr>
          <p:spPr bwMode="auto">
            <a:xfrm>
              <a:off x="1409" y="1492"/>
              <a:ext cx="52" cy="75"/>
            </a:xfrm>
            <a:custGeom>
              <a:gdLst>
                <a:gd fmla="*/ 21 w 24" name="T0"/>
                <a:gd fmla="*/ 0 h 35" name="T1"/>
                <a:gd fmla="*/ 3 w 24" name="T2"/>
                <a:gd fmla="*/ 12 h 35" name="T3"/>
                <a:gd fmla="*/ 10 w 24" name="T4"/>
                <a:gd fmla="*/ 35 h 35" name="T5"/>
                <a:gd fmla="*/ 10 w 24" name="T6"/>
                <a:gd fmla="*/ 35 h 35" name="T7"/>
                <a:gd fmla="*/ 3 w 24" name="T8"/>
                <a:gd fmla="*/ 12 h 35" name="T9"/>
                <a:gd fmla="*/ 21 w 24" name="T10"/>
                <a:gd fmla="*/ 1 h 35" name="T11"/>
                <a:gd fmla="*/ 24 w 24" name="T12"/>
                <a:gd fmla="*/ 1 h 35" name="T13"/>
                <a:gd fmla="*/ 24 w 24" name="T14"/>
                <a:gd fmla="*/ 1 h 35" name="T15"/>
                <a:gd fmla="*/ 21 w 24" name="T16"/>
                <a:gd fmla="*/ 0 h 35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5" w="24">
                  <a:moveTo>
                    <a:pt x="21" y="0"/>
                  </a:moveTo>
                  <a:cubicBezTo>
                    <a:pt x="13" y="1"/>
                    <a:pt x="6" y="5"/>
                    <a:pt x="3" y="12"/>
                  </a:cubicBezTo>
                  <a:cubicBezTo>
                    <a:pt x="0" y="21"/>
                    <a:pt x="3" y="30"/>
                    <a:pt x="10" y="35"/>
                  </a:cubicBezTo>
                  <a:cubicBezTo>
                    <a:pt x="10" y="35"/>
                    <a:pt x="10" y="35"/>
                    <a:pt x="10" y="35"/>
                  </a:cubicBezTo>
                  <a:cubicBezTo>
                    <a:pt x="3" y="30"/>
                    <a:pt x="0" y="21"/>
                    <a:pt x="3" y="12"/>
                  </a:cubicBezTo>
                  <a:cubicBezTo>
                    <a:pt x="6" y="5"/>
                    <a:pt x="14" y="1"/>
                    <a:pt x="21" y="1"/>
                  </a:cubicBezTo>
                  <a:cubicBezTo>
                    <a:pt x="22" y="1"/>
                    <a:pt x="23" y="1"/>
                    <a:pt x="24" y="1"/>
                  </a:cubicBezTo>
                  <a:cubicBezTo>
                    <a:pt x="24" y="1"/>
                    <a:pt x="24" y="1"/>
                    <a:pt x="24" y="1"/>
                  </a:cubicBezTo>
                  <a:cubicBezTo>
                    <a:pt x="23" y="1"/>
                    <a:pt x="22" y="0"/>
                    <a:pt x="21" y="0"/>
                  </a:cubicBezTo>
                </a:path>
              </a:pathLst>
            </a:custGeom>
            <a:solidFill>
              <a:srgbClr val="6B717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14" name="Freeform 2735"/>
            <p:cNvSpPr/>
            <p:nvPr/>
          </p:nvSpPr>
          <p:spPr bwMode="auto">
            <a:xfrm>
              <a:off x="1430" y="1494"/>
              <a:ext cx="72" cy="82"/>
            </a:xfrm>
            <a:custGeom>
              <a:gdLst>
                <a:gd fmla="*/ 14 w 33" name="T0"/>
                <a:gd fmla="*/ 0 h 38" name="T1"/>
                <a:gd fmla="*/ 14 w 33" name="T2"/>
                <a:gd fmla="*/ 0 h 38" name="T3"/>
                <a:gd fmla="*/ 18 w 33" name="T4"/>
                <a:gd fmla="*/ 1 h 38" name="T5"/>
                <a:gd fmla="*/ 29 w 33" name="T6"/>
                <a:gd fmla="*/ 26 h 38" name="T7"/>
                <a:gd fmla="*/ 11 w 33" name="T8"/>
                <a:gd fmla="*/ 38 h 38" name="T9"/>
                <a:gd fmla="*/ 4 w 33" name="T10"/>
                <a:gd fmla="*/ 36 h 38" name="T11"/>
                <a:gd fmla="*/ 0 w 33" name="T12"/>
                <a:gd fmla="*/ 34 h 38" name="T13"/>
                <a:gd fmla="*/ 0 w 33" name="T14"/>
                <a:gd fmla="*/ 34 h 38" name="T15"/>
                <a:gd fmla="*/ 4 w 33" name="T16"/>
                <a:gd fmla="*/ 36 h 38" name="T17"/>
                <a:gd fmla="*/ 11 w 33" name="T18"/>
                <a:gd fmla="*/ 38 h 38" name="T19"/>
                <a:gd fmla="*/ 29 w 33" name="T20"/>
                <a:gd fmla="*/ 26 h 38" name="T21"/>
                <a:gd fmla="*/ 18 w 33" name="T22"/>
                <a:gd fmla="*/ 1 h 38" name="T23"/>
                <a:gd fmla="*/ 14 w 33" name="T24"/>
                <a:gd fmla="*/ 0 h 38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38" w="33">
                  <a:moveTo>
                    <a:pt x="14" y="0"/>
                  </a:moveTo>
                  <a:cubicBezTo>
                    <a:pt x="14" y="0"/>
                    <a:pt x="14" y="0"/>
                    <a:pt x="14" y="0"/>
                  </a:cubicBezTo>
                  <a:cubicBezTo>
                    <a:pt x="15" y="0"/>
                    <a:pt x="17" y="1"/>
                    <a:pt x="18" y="1"/>
                  </a:cubicBezTo>
                  <a:cubicBezTo>
                    <a:pt x="28" y="5"/>
                    <a:pt x="33" y="16"/>
                    <a:pt x="29" y="26"/>
                  </a:cubicBezTo>
                  <a:cubicBezTo>
                    <a:pt x="25" y="33"/>
                    <a:pt x="18" y="38"/>
                    <a:pt x="11" y="38"/>
                  </a:cubicBezTo>
                  <a:cubicBezTo>
                    <a:pt x="9" y="38"/>
                    <a:pt x="6" y="37"/>
                    <a:pt x="4" y="36"/>
                  </a:cubicBezTo>
                  <a:cubicBezTo>
                    <a:pt x="2" y="36"/>
                    <a:pt x="1" y="35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1" y="35"/>
                    <a:pt x="2" y="36"/>
                    <a:pt x="4" y="36"/>
                  </a:cubicBezTo>
                  <a:cubicBezTo>
                    <a:pt x="6" y="37"/>
                    <a:pt x="9" y="38"/>
                    <a:pt x="11" y="38"/>
                  </a:cubicBezTo>
                  <a:cubicBezTo>
                    <a:pt x="18" y="38"/>
                    <a:pt x="26" y="33"/>
                    <a:pt x="29" y="26"/>
                  </a:cubicBezTo>
                  <a:cubicBezTo>
                    <a:pt x="33" y="16"/>
                    <a:pt x="28" y="5"/>
                    <a:pt x="18" y="1"/>
                  </a:cubicBezTo>
                  <a:cubicBezTo>
                    <a:pt x="17" y="0"/>
                    <a:pt x="16" y="0"/>
                    <a:pt x="14" y="0"/>
                  </a:cubicBezTo>
                </a:path>
              </a:pathLst>
            </a:custGeom>
            <a:solidFill>
              <a:srgbClr val="676F7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15" name="Freeform 2736"/>
            <p:cNvSpPr/>
            <p:nvPr/>
          </p:nvSpPr>
          <p:spPr bwMode="auto">
            <a:xfrm>
              <a:off x="1409" y="1494"/>
              <a:ext cx="52" cy="73"/>
            </a:xfrm>
            <a:custGeom>
              <a:gdLst>
                <a:gd fmla="*/ 21 w 24" name="T0"/>
                <a:gd fmla="*/ 0 h 34" name="T1"/>
                <a:gd fmla="*/ 3 w 24" name="T2"/>
                <a:gd fmla="*/ 11 h 34" name="T3"/>
                <a:gd fmla="*/ 10 w 24" name="T4"/>
                <a:gd fmla="*/ 34 h 34" name="T5"/>
                <a:gd fmla="*/ 10 w 24" name="T6"/>
                <a:gd fmla="*/ 34 h 34" name="T7"/>
                <a:gd fmla="*/ 4 w 24" name="T8"/>
                <a:gd fmla="*/ 11 h 34" name="T9"/>
                <a:gd fmla="*/ 21 w 24" name="T10"/>
                <a:gd fmla="*/ 0 h 34" name="T11"/>
                <a:gd fmla="*/ 24 w 24" name="T12"/>
                <a:gd fmla="*/ 0 h 34" name="T13"/>
                <a:gd fmla="*/ 24 w 24" name="T14"/>
                <a:gd fmla="*/ 0 h 34" name="T15"/>
                <a:gd fmla="*/ 21 w 24" name="T16"/>
                <a:gd fmla="*/ 0 h 34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4" w="24">
                  <a:moveTo>
                    <a:pt x="21" y="0"/>
                  </a:moveTo>
                  <a:cubicBezTo>
                    <a:pt x="14" y="0"/>
                    <a:pt x="6" y="4"/>
                    <a:pt x="3" y="11"/>
                  </a:cubicBezTo>
                  <a:cubicBezTo>
                    <a:pt x="0" y="20"/>
                    <a:pt x="3" y="29"/>
                    <a:pt x="10" y="34"/>
                  </a:cubicBezTo>
                  <a:cubicBezTo>
                    <a:pt x="10" y="34"/>
                    <a:pt x="10" y="34"/>
                    <a:pt x="10" y="34"/>
                  </a:cubicBezTo>
                  <a:cubicBezTo>
                    <a:pt x="3" y="29"/>
                    <a:pt x="0" y="20"/>
                    <a:pt x="4" y="11"/>
                  </a:cubicBezTo>
                  <a:cubicBezTo>
                    <a:pt x="7" y="4"/>
                    <a:pt x="14" y="0"/>
                    <a:pt x="21" y="0"/>
                  </a:cubicBezTo>
                  <a:cubicBezTo>
                    <a:pt x="22" y="0"/>
                    <a:pt x="23" y="0"/>
                    <a:pt x="24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3" y="0"/>
                    <a:pt x="22" y="0"/>
                    <a:pt x="21" y="0"/>
                  </a:cubicBezTo>
                </a:path>
              </a:pathLst>
            </a:custGeom>
            <a:solidFill>
              <a:srgbClr val="6E737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16" name="Freeform 2737"/>
            <p:cNvSpPr/>
            <p:nvPr/>
          </p:nvSpPr>
          <p:spPr bwMode="auto">
            <a:xfrm>
              <a:off x="1430" y="1494"/>
              <a:ext cx="72" cy="82"/>
            </a:xfrm>
            <a:custGeom>
              <a:gdLst>
                <a:gd fmla="*/ 14 w 33" name="T0"/>
                <a:gd fmla="*/ 0 h 38" name="T1"/>
                <a:gd fmla="*/ 14 w 33" name="T2"/>
                <a:gd fmla="*/ 0 h 38" name="T3"/>
                <a:gd fmla="*/ 18 w 33" name="T4"/>
                <a:gd fmla="*/ 1 h 38" name="T5"/>
                <a:gd fmla="*/ 28 w 33" name="T6"/>
                <a:gd fmla="*/ 26 h 38" name="T7"/>
                <a:gd fmla="*/ 11 w 33" name="T8"/>
                <a:gd fmla="*/ 37 h 38" name="T9"/>
                <a:gd fmla="*/ 4 w 33" name="T10"/>
                <a:gd fmla="*/ 36 h 38" name="T11"/>
                <a:gd fmla="*/ 0 w 33" name="T12"/>
                <a:gd fmla="*/ 34 h 38" name="T13"/>
                <a:gd fmla="*/ 0 w 33" name="T14"/>
                <a:gd fmla="*/ 34 h 38" name="T15"/>
                <a:gd fmla="*/ 4 w 33" name="T16"/>
                <a:gd fmla="*/ 36 h 38" name="T17"/>
                <a:gd fmla="*/ 11 w 33" name="T18"/>
                <a:gd fmla="*/ 38 h 38" name="T19"/>
                <a:gd fmla="*/ 29 w 33" name="T20"/>
                <a:gd fmla="*/ 26 h 38" name="T21"/>
                <a:gd fmla="*/ 18 w 33" name="T22"/>
                <a:gd fmla="*/ 1 h 38" name="T23"/>
                <a:gd fmla="*/ 14 w 33" name="T24"/>
                <a:gd fmla="*/ 0 h 38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38" w="33">
                  <a:moveTo>
                    <a:pt x="14" y="0"/>
                  </a:moveTo>
                  <a:cubicBezTo>
                    <a:pt x="14" y="0"/>
                    <a:pt x="14" y="0"/>
                    <a:pt x="14" y="0"/>
                  </a:cubicBezTo>
                  <a:cubicBezTo>
                    <a:pt x="15" y="0"/>
                    <a:pt x="17" y="1"/>
                    <a:pt x="18" y="1"/>
                  </a:cubicBezTo>
                  <a:cubicBezTo>
                    <a:pt x="28" y="5"/>
                    <a:pt x="32" y="16"/>
                    <a:pt x="28" y="26"/>
                  </a:cubicBezTo>
                  <a:cubicBezTo>
                    <a:pt x="25" y="33"/>
                    <a:pt x="18" y="37"/>
                    <a:pt x="11" y="37"/>
                  </a:cubicBezTo>
                  <a:cubicBezTo>
                    <a:pt x="9" y="37"/>
                    <a:pt x="6" y="37"/>
                    <a:pt x="4" y="36"/>
                  </a:cubicBezTo>
                  <a:cubicBezTo>
                    <a:pt x="2" y="35"/>
                    <a:pt x="1" y="35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1" y="35"/>
                    <a:pt x="2" y="36"/>
                    <a:pt x="4" y="36"/>
                  </a:cubicBezTo>
                  <a:cubicBezTo>
                    <a:pt x="6" y="37"/>
                    <a:pt x="9" y="38"/>
                    <a:pt x="11" y="38"/>
                  </a:cubicBezTo>
                  <a:cubicBezTo>
                    <a:pt x="18" y="38"/>
                    <a:pt x="25" y="33"/>
                    <a:pt x="29" y="26"/>
                  </a:cubicBezTo>
                  <a:cubicBezTo>
                    <a:pt x="33" y="16"/>
                    <a:pt x="28" y="5"/>
                    <a:pt x="18" y="1"/>
                  </a:cubicBezTo>
                  <a:cubicBezTo>
                    <a:pt x="17" y="1"/>
                    <a:pt x="15" y="0"/>
                    <a:pt x="14" y="0"/>
                  </a:cubicBezTo>
                </a:path>
              </a:pathLst>
            </a:custGeom>
            <a:solidFill>
              <a:srgbClr val="6A727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17" name="Freeform 2738"/>
            <p:cNvSpPr/>
            <p:nvPr/>
          </p:nvSpPr>
          <p:spPr bwMode="auto">
            <a:xfrm>
              <a:off x="1409" y="1494"/>
              <a:ext cx="52" cy="73"/>
            </a:xfrm>
            <a:custGeom>
              <a:gdLst>
                <a:gd fmla="*/ 21 w 24" name="T0"/>
                <a:gd fmla="*/ 0 h 34" name="T1"/>
                <a:gd fmla="*/ 4 w 24" name="T2"/>
                <a:gd fmla="*/ 11 h 34" name="T3"/>
                <a:gd fmla="*/ 10 w 24" name="T4"/>
                <a:gd fmla="*/ 34 h 34" name="T5"/>
                <a:gd fmla="*/ 10 w 24" name="T6"/>
                <a:gd fmla="*/ 34 h 34" name="T7"/>
                <a:gd fmla="*/ 4 w 24" name="T8"/>
                <a:gd fmla="*/ 12 h 34" name="T9"/>
                <a:gd fmla="*/ 21 w 24" name="T10"/>
                <a:gd fmla="*/ 0 h 34" name="T11"/>
                <a:gd fmla="*/ 24 w 24" name="T12"/>
                <a:gd fmla="*/ 0 h 34" name="T13"/>
                <a:gd fmla="*/ 24 w 24" name="T14"/>
                <a:gd fmla="*/ 0 h 34" name="T15"/>
                <a:gd fmla="*/ 21 w 24" name="T16"/>
                <a:gd fmla="*/ 0 h 34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4" w="24">
                  <a:moveTo>
                    <a:pt x="21" y="0"/>
                  </a:moveTo>
                  <a:cubicBezTo>
                    <a:pt x="14" y="0"/>
                    <a:pt x="7" y="4"/>
                    <a:pt x="4" y="11"/>
                  </a:cubicBezTo>
                  <a:cubicBezTo>
                    <a:pt x="0" y="20"/>
                    <a:pt x="3" y="29"/>
                    <a:pt x="10" y="34"/>
                  </a:cubicBezTo>
                  <a:cubicBezTo>
                    <a:pt x="10" y="34"/>
                    <a:pt x="10" y="34"/>
                    <a:pt x="10" y="34"/>
                  </a:cubicBezTo>
                  <a:cubicBezTo>
                    <a:pt x="3" y="29"/>
                    <a:pt x="0" y="20"/>
                    <a:pt x="4" y="12"/>
                  </a:cubicBezTo>
                  <a:cubicBezTo>
                    <a:pt x="7" y="4"/>
                    <a:pt x="14" y="0"/>
                    <a:pt x="21" y="0"/>
                  </a:cubicBezTo>
                  <a:cubicBezTo>
                    <a:pt x="22" y="0"/>
                    <a:pt x="23" y="0"/>
                    <a:pt x="24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3" y="0"/>
                    <a:pt x="22" y="0"/>
                    <a:pt x="21" y="0"/>
                  </a:cubicBezTo>
                </a:path>
              </a:pathLst>
            </a:custGeom>
            <a:solidFill>
              <a:srgbClr val="73777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18" name="Freeform 2739"/>
            <p:cNvSpPr/>
            <p:nvPr/>
          </p:nvSpPr>
          <p:spPr bwMode="auto">
            <a:xfrm>
              <a:off x="1430" y="1494"/>
              <a:ext cx="69" cy="80"/>
            </a:xfrm>
            <a:custGeom>
              <a:gdLst>
                <a:gd fmla="*/ 14 w 32" name="T0"/>
                <a:gd fmla="*/ 0 h 37" name="T1"/>
                <a:gd fmla="*/ 14 w 32" name="T2"/>
                <a:gd fmla="*/ 0 h 37" name="T3"/>
                <a:gd fmla="*/ 18 w 32" name="T4"/>
                <a:gd fmla="*/ 1 h 37" name="T5"/>
                <a:gd fmla="*/ 28 w 32" name="T6"/>
                <a:gd fmla="*/ 26 h 37" name="T7"/>
                <a:gd fmla="*/ 11 w 32" name="T8"/>
                <a:gd fmla="*/ 37 h 37" name="T9"/>
                <a:gd fmla="*/ 4 w 32" name="T10"/>
                <a:gd fmla="*/ 36 h 37" name="T11"/>
                <a:gd fmla="*/ 0 w 32" name="T12"/>
                <a:gd fmla="*/ 34 h 37" name="T13"/>
                <a:gd fmla="*/ 0 w 32" name="T14"/>
                <a:gd fmla="*/ 34 h 37" name="T15"/>
                <a:gd fmla="*/ 4 w 32" name="T16"/>
                <a:gd fmla="*/ 36 h 37" name="T17"/>
                <a:gd fmla="*/ 11 w 32" name="T18"/>
                <a:gd fmla="*/ 37 h 37" name="T19"/>
                <a:gd fmla="*/ 28 w 32" name="T20"/>
                <a:gd fmla="*/ 26 h 37" name="T21"/>
                <a:gd fmla="*/ 18 w 32" name="T22"/>
                <a:gd fmla="*/ 1 h 37" name="T23"/>
                <a:gd fmla="*/ 14 w 32" name="T24"/>
                <a:gd fmla="*/ 0 h 37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37" w="32">
                  <a:moveTo>
                    <a:pt x="14" y="0"/>
                  </a:moveTo>
                  <a:cubicBezTo>
                    <a:pt x="14" y="0"/>
                    <a:pt x="14" y="0"/>
                    <a:pt x="14" y="0"/>
                  </a:cubicBezTo>
                  <a:cubicBezTo>
                    <a:pt x="15" y="0"/>
                    <a:pt x="17" y="1"/>
                    <a:pt x="18" y="1"/>
                  </a:cubicBezTo>
                  <a:cubicBezTo>
                    <a:pt x="28" y="5"/>
                    <a:pt x="32" y="16"/>
                    <a:pt x="28" y="26"/>
                  </a:cubicBezTo>
                  <a:cubicBezTo>
                    <a:pt x="25" y="33"/>
                    <a:pt x="18" y="37"/>
                    <a:pt x="11" y="37"/>
                  </a:cubicBezTo>
                  <a:cubicBezTo>
                    <a:pt x="9" y="37"/>
                    <a:pt x="6" y="37"/>
                    <a:pt x="4" y="36"/>
                  </a:cubicBezTo>
                  <a:cubicBezTo>
                    <a:pt x="2" y="35"/>
                    <a:pt x="1" y="35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1" y="35"/>
                    <a:pt x="2" y="35"/>
                    <a:pt x="4" y="36"/>
                  </a:cubicBezTo>
                  <a:cubicBezTo>
                    <a:pt x="6" y="37"/>
                    <a:pt x="9" y="37"/>
                    <a:pt x="11" y="37"/>
                  </a:cubicBezTo>
                  <a:cubicBezTo>
                    <a:pt x="18" y="37"/>
                    <a:pt x="25" y="33"/>
                    <a:pt x="28" y="26"/>
                  </a:cubicBezTo>
                  <a:cubicBezTo>
                    <a:pt x="32" y="16"/>
                    <a:pt x="28" y="5"/>
                    <a:pt x="18" y="1"/>
                  </a:cubicBezTo>
                  <a:cubicBezTo>
                    <a:pt x="17" y="1"/>
                    <a:pt x="15" y="0"/>
                    <a:pt x="14" y="0"/>
                  </a:cubicBezTo>
                </a:path>
              </a:pathLst>
            </a:custGeom>
            <a:solidFill>
              <a:srgbClr val="6F767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19" name="Freeform 2740"/>
            <p:cNvSpPr/>
            <p:nvPr/>
          </p:nvSpPr>
          <p:spPr bwMode="auto">
            <a:xfrm>
              <a:off x="1409" y="1494"/>
              <a:ext cx="52" cy="73"/>
            </a:xfrm>
            <a:custGeom>
              <a:gdLst>
                <a:gd fmla="*/ 21 w 24" name="T0"/>
                <a:gd fmla="*/ 0 h 34" name="T1"/>
                <a:gd fmla="*/ 4 w 24" name="T2"/>
                <a:gd fmla="*/ 12 h 34" name="T3"/>
                <a:gd fmla="*/ 10 w 24" name="T4"/>
                <a:gd fmla="*/ 34 h 34" name="T5"/>
                <a:gd fmla="*/ 10 w 24" name="T6"/>
                <a:gd fmla="*/ 33 h 34" name="T7"/>
                <a:gd fmla="*/ 4 w 24" name="T8"/>
                <a:gd fmla="*/ 12 h 34" name="T9"/>
                <a:gd fmla="*/ 21 w 24" name="T10"/>
                <a:gd fmla="*/ 0 h 34" name="T11"/>
                <a:gd fmla="*/ 24 w 24" name="T12"/>
                <a:gd fmla="*/ 0 h 34" name="T13"/>
                <a:gd fmla="*/ 24 w 24" name="T14"/>
                <a:gd fmla="*/ 0 h 34" name="T15"/>
                <a:gd fmla="*/ 21 w 24" name="T16"/>
                <a:gd fmla="*/ 0 h 34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4" w="24">
                  <a:moveTo>
                    <a:pt x="21" y="0"/>
                  </a:moveTo>
                  <a:cubicBezTo>
                    <a:pt x="14" y="0"/>
                    <a:pt x="7" y="4"/>
                    <a:pt x="4" y="12"/>
                  </a:cubicBezTo>
                  <a:cubicBezTo>
                    <a:pt x="0" y="20"/>
                    <a:pt x="3" y="29"/>
                    <a:pt x="10" y="34"/>
                  </a:cubicBezTo>
                  <a:cubicBezTo>
                    <a:pt x="10" y="33"/>
                    <a:pt x="10" y="33"/>
                    <a:pt x="10" y="33"/>
                  </a:cubicBezTo>
                  <a:cubicBezTo>
                    <a:pt x="3" y="29"/>
                    <a:pt x="1" y="20"/>
                    <a:pt x="4" y="12"/>
                  </a:cubicBezTo>
                  <a:cubicBezTo>
                    <a:pt x="7" y="4"/>
                    <a:pt x="14" y="0"/>
                    <a:pt x="21" y="0"/>
                  </a:cubicBezTo>
                  <a:cubicBezTo>
                    <a:pt x="22" y="0"/>
                    <a:pt x="23" y="0"/>
                    <a:pt x="24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3" y="0"/>
                    <a:pt x="22" y="0"/>
                    <a:pt x="21" y="0"/>
                  </a:cubicBezTo>
                </a:path>
              </a:pathLst>
            </a:custGeom>
            <a:solidFill>
              <a:srgbClr val="777A8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20" name="Freeform 2741"/>
            <p:cNvSpPr/>
            <p:nvPr/>
          </p:nvSpPr>
          <p:spPr bwMode="auto">
            <a:xfrm>
              <a:off x="1430" y="1494"/>
              <a:ext cx="69" cy="80"/>
            </a:xfrm>
            <a:custGeom>
              <a:gdLst>
                <a:gd fmla="*/ 14 w 32" name="T0"/>
                <a:gd fmla="*/ 0 h 37" name="T1"/>
                <a:gd fmla="*/ 14 w 32" name="T2"/>
                <a:gd fmla="*/ 0 h 37" name="T3"/>
                <a:gd fmla="*/ 18 w 32" name="T4"/>
                <a:gd fmla="*/ 2 h 37" name="T5"/>
                <a:gd fmla="*/ 28 w 32" name="T6"/>
                <a:gd fmla="*/ 26 h 37" name="T7"/>
                <a:gd fmla="*/ 11 w 32" name="T8"/>
                <a:gd fmla="*/ 37 h 37" name="T9"/>
                <a:gd fmla="*/ 4 w 32" name="T10"/>
                <a:gd fmla="*/ 36 h 37" name="T11"/>
                <a:gd fmla="*/ 0 w 32" name="T12"/>
                <a:gd fmla="*/ 33 h 37" name="T13"/>
                <a:gd fmla="*/ 0 w 32" name="T14"/>
                <a:gd fmla="*/ 34 h 37" name="T15"/>
                <a:gd fmla="*/ 4 w 32" name="T16"/>
                <a:gd fmla="*/ 36 h 37" name="T17"/>
                <a:gd fmla="*/ 11 w 32" name="T18"/>
                <a:gd fmla="*/ 37 h 37" name="T19"/>
                <a:gd fmla="*/ 28 w 32" name="T20"/>
                <a:gd fmla="*/ 26 h 37" name="T21"/>
                <a:gd fmla="*/ 18 w 32" name="T22"/>
                <a:gd fmla="*/ 1 h 37" name="T23"/>
                <a:gd fmla="*/ 14 w 32" name="T24"/>
                <a:gd fmla="*/ 0 h 37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37" w="32">
                  <a:moveTo>
                    <a:pt x="14" y="0"/>
                  </a:moveTo>
                  <a:cubicBezTo>
                    <a:pt x="14" y="0"/>
                    <a:pt x="14" y="0"/>
                    <a:pt x="14" y="0"/>
                  </a:cubicBezTo>
                  <a:cubicBezTo>
                    <a:pt x="15" y="1"/>
                    <a:pt x="17" y="1"/>
                    <a:pt x="18" y="2"/>
                  </a:cubicBezTo>
                  <a:cubicBezTo>
                    <a:pt x="27" y="6"/>
                    <a:pt x="32" y="16"/>
                    <a:pt x="28" y="26"/>
                  </a:cubicBezTo>
                  <a:cubicBezTo>
                    <a:pt x="25" y="33"/>
                    <a:pt x="18" y="37"/>
                    <a:pt x="11" y="37"/>
                  </a:cubicBezTo>
                  <a:cubicBezTo>
                    <a:pt x="9" y="37"/>
                    <a:pt x="6" y="37"/>
                    <a:pt x="4" y="36"/>
                  </a:cubicBezTo>
                  <a:cubicBezTo>
                    <a:pt x="2" y="35"/>
                    <a:pt x="1" y="34"/>
                    <a:pt x="0" y="33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1" y="35"/>
                    <a:pt x="2" y="35"/>
                    <a:pt x="4" y="36"/>
                  </a:cubicBezTo>
                  <a:cubicBezTo>
                    <a:pt x="6" y="37"/>
                    <a:pt x="9" y="37"/>
                    <a:pt x="11" y="37"/>
                  </a:cubicBezTo>
                  <a:cubicBezTo>
                    <a:pt x="18" y="37"/>
                    <a:pt x="25" y="33"/>
                    <a:pt x="28" y="26"/>
                  </a:cubicBezTo>
                  <a:cubicBezTo>
                    <a:pt x="32" y="16"/>
                    <a:pt x="28" y="5"/>
                    <a:pt x="18" y="1"/>
                  </a:cubicBezTo>
                  <a:cubicBezTo>
                    <a:pt x="17" y="1"/>
                    <a:pt x="15" y="0"/>
                    <a:pt x="14" y="0"/>
                  </a:cubicBezTo>
                </a:path>
              </a:pathLst>
            </a:custGeom>
            <a:solidFill>
              <a:srgbClr val="73797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21" name="Freeform 2742"/>
            <p:cNvSpPr/>
            <p:nvPr/>
          </p:nvSpPr>
          <p:spPr bwMode="auto">
            <a:xfrm>
              <a:off x="1411" y="1494"/>
              <a:ext cx="50" cy="71"/>
            </a:xfrm>
            <a:custGeom>
              <a:gdLst>
                <a:gd fmla="*/ 20 w 23" name="T0"/>
                <a:gd fmla="*/ 0 h 33" name="T1"/>
                <a:gd fmla="*/ 3 w 23" name="T2"/>
                <a:gd fmla="*/ 12 h 33" name="T3"/>
                <a:gd fmla="*/ 9 w 23" name="T4"/>
                <a:gd fmla="*/ 33 h 33" name="T5"/>
                <a:gd fmla="*/ 9 w 23" name="T6"/>
                <a:gd fmla="*/ 33 h 33" name="T7"/>
                <a:gd fmla="*/ 3 w 23" name="T8"/>
                <a:gd fmla="*/ 12 h 33" name="T9"/>
                <a:gd fmla="*/ 20 w 23" name="T10"/>
                <a:gd fmla="*/ 0 h 33" name="T11"/>
                <a:gd fmla="*/ 23 w 23" name="T12"/>
                <a:gd fmla="*/ 1 h 33" name="T13"/>
                <a:gd fmla="*/ 23 w 23" name="T14"/>
                <a:gd fmla="*/ 0 h 33" name="T15"/>
                <a:gd fmla="*/ 20 w 23" name="T16"/>
                <a:gd fmla="*/ 0 h 33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3" w="23">
                  <a:moveTo>
                    <a:pt x="20" y="0"/>
                  </a:moveTo>
                  <a:cubicBezTo>
                    <a:pt x="13" y="0"/>
                    <a:pt x="6" y="4"/>
                    <a:pt x="3" y="12"/>
                  </a:cubicBezTo>
                  <a:cubicBezTo>
                    <a:pt x="0" y="20"/>
                    <a:pt x="2" y="29"/>
                    <a:pt x="9" y="33"/>
                  </a:cubicBezTo>
                  <a:cubicBezTo>
                    <a:pt x="9" y="33"/>
                    <a:pt x="9" y="33"/>
                    <a:pt x="9" y="33"/>
                  </a:cubicBezTo>
                  <a:cubicBezTo>
                    <a:pt x="2" y="28"/>
                    <a:pt x="0" y="20"/>
                    <a:pt x="3" y="12"/>
                  </a:cubicBezTo>
                  <a:cubicBezTo>
                    <a:pt x="6" y="5"/>
                    <a:pt x="13" y="0"/>
                    <a:pt x="20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2" y="0"/>
                    <a:pt x="21" y="0"/>
                    <a:pt x="20" y="0"/>
                  </a:cubicBezTo>
                </a:path>
              </a:pathLst>
            </a:custGeom>
            <a:solidFill>
              <a:srgbClr val="7A7D8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22" name="Freeform 2743"/>
            <p:cNvSpPr/>
            <p:nvPr/>
          </p:nvSpPr>
          <p:spPr bwMode="auto">
            <a:xfrm>
              <a:off x="1430" y="1494"/>
              <a:ext cx="69" cy="80"/>
            </a:xfrm>
            <a:custGeom>
              <a:gdLst>
                <a:gd fmla="*/ 14 w 32" name="T0"/>
                <a:gd fmla="*/ 0 h 37" name="T1"/>
                <a:gd fmla="*/ 14 w 32" name="T2"/>
                <a:gd fmla="*/ 1 h 37" name="T3"/>
                <a:gd fmla="*/ 18 w 32" name="T4"/>
                <a:gd fmla="*/ 2 h 37" name="T5"/>
                <a:gd fmla="*/ 28 w 32" name="T6"/>
                <a:gd fmla="*/ 26 h 37" name="T7"/>
                <a:gd fmla="*/ 11 w 32" name="T8"/>
                <a:gd fmla="*/ 37 h 37" name="T9"/>
                <a:gd fmla="*/ 4 w 32" name="T10"/>
                <a:gd fmla="*/ 36 h 37" name="T11"/>
                <a:gd fmla="*/ 0 w 32" name="T12"/>
                <a:gd fmla="*/ 33 h 37" name="T13"/>
                <a:gd fmla="*/ 0 w 32" name="T14"/>
                <a:gd fmla="*/ 33 h 37" name="T15"/>
                <a:gd fmla="*/ 4 w 32" name="T16"/>
                <a:gd fmla="*/ 36 h 37" name="T17"/>
                <a:gd fmla="*/ 11 w 32" name="T18"/>
                <a:gd fmla="*/ 37 h 37" name="T19"/>
                <a:gd fmla="*/ 28 w 32" name="T20"/>
                <a:gd fmla="*/ 26 h 37" name="T21"/>
                <a:gd fmla="*/ 18 w 32" name="T22"/>
                <a:gd fmla="*/ 2 h 37" name="T23"/>
                <a:gd fmla="*/ 14 w 32" name="T24"/>
                <a:gd fmla="*/ 0 h 37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37" w="32">
                  <a:moveTo>
                    <a:pt x="14" y="0"/>
                  </a:moveTo>
                  <a:cubicBezTo>
                    <a:pt x="14" y="1"/>
                    <a:pt x="14" y="1"/>
                    <a:pt x="14" y="1"/>
                  </a:cubicBezTo>
                  <a:cubicBezTo>
                    <a:pt x="15" y="1"/>
                    <a:pt x="17" y="1"/>
                    <a:pt x="18" y="2"/>
                  </a:cubicBezTo>
                  <a:cubicBezTo>
                    <a:pt x="27" y="6"/>
                    <a:pt x="32" y="16"/>
                    <a:pt x="28" y="26"/>
                  </a:cubicBezTo>
                  <a:cubicBezTo>
                    <a:pt x="25" y="33"/>
                    <a:pt x="18" y="37"/>
                    <a:pt x="11" y="37"/>
                  </a:cubicBezTo>
                  <a:cubicBezTo>
                    <a:pt x="9" y="37"/>
                    <a:pt x="6" y="37"/>
                    <a:pt x="4" y="36"/>
                  </a:cubicBezTo>
                  <a:cubicBezTo>
                    <a:pt x="3" y="35"/>
                    <a:pt x="1" y="34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1" y="34"/>
                    <a:pt x="2" y="35"/>
                    <a:pt x="4" y="36"/>
                  </a:cubicBezTo>
                  <a:cubicBezTo>
                    <a:pt x="6" y="37"/>
                    <a:pt x="9" y="37"/>
                    <a:pt x="11" y="37"/>
                  </a:cubicBezTo>
                  <a:cubicBezTo>
                    <a:pt x="18" y="37"/>
                    <a:pt x="25" y="33"/>
                    <a:pt x="28" y="26"/>
                  </a:cubicBezTo>
                  <a:cubicBezTo>
                    <a:pt x="32" y="16"/>
                    <a:pt x="27" y="6"/>
                    <a:pt x="18" y="2"/>
                  </a:cubicBezTo>
                  <a:cubicBezTo>
                    <a:pt x="17" y="1"/>
                    <a:pt x="15" y="1"/>
                    <a:pt x="14" y="0"/>
                  </a:cubicBezTo>
                </a:path>
              </a:pathLst>
            </a:custGeom>
            <a:solidFill>
              <a:srgbClr val="777C7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23" name="Freeform 2744"/>
            <p:cNvSpPr/>
            <p:nvPr/>
          </p:nvSpPr>
          <p:spPr bwMode="auto">
            <a:xfrm>
              <a:off x="1411" y="1494"/>
              <a:ext cx="50" cy="71"/>
            </a:xfrm>
            <a:custGeom>
              <a:gdLst>
                <a:gd fmla="*/ 20 w 23" name="T0"/>
                <a:gd fmla="*/ 0 h 33" name="T1"/>
                <a:gd fmla="*/ 3 w 23" name="T2"/>
                <a:gd fmla="*/ 12 h 33" name="T3"/>
                <a:gd fmla="*/ 9 w 23" name="T4"/>
                <a:gd fmla="*/ 33 h 33" name="T5"/>
                <a:gd fmla="*/ 9 w 23" name="T6"/>
                <a:gd fmla="*/ 33 h 33" name="T7"/>
                <a:gd fmla="*/ 3 w 23" name="T8"/>
                <a:gd fmla="*/ 12 h 33" name="T9"/>
                <a:gd fmla="*/ 20 w 23" name="T10"/>
                <a:gd fmla="*/ 1 h 33" name="T11"/>
                <a:gd fmla="*/ 23 w 23" name="T12"/>
                <a:gd fmla="*/ 1 h 33" name="T13"/>
                <a:gd fmla="*/ 23 w 23" name="T14"/>
                <a:gd fmla="*/ 1 h 33" name="T15"/>
                <a:gd fmla="*/ 20 w 23" name="T16"/>
                <a:gd fmla="*/ 0 h 33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3" w="23">
                  <a:moveTo>
                    <a:pt x="20" y="0"/>
                  </a:moveTo>
                  <a:cubicBezTo>
                    <a:pt x="13" y="0"/>
                    <a:pt x="6" y="5"/>
                    <a:pt x="3" y="12"/>
                  </a:cubicBezTo>
                  <a:cubicBezTo>
                    <a:pt x="0" y="20"/>
                    <a:pt x="2" y="28"/>
                    <a:pt x="9" y="33"/>
                  </a:cubicBezTo>
                  <a:cubicBezTo>
                    <a:pt x="9" y="33"/>
                    <a:pt x="9" y="33"/>
                    <a:pt x="9" y="33"/>
                  </a:cubicBezTo>
                  <a:cubicBezTo>
                    <a:pt x="3" y="28"/>
                    <a:pt x="0" y="20"/>
                    <a:pt x="3" y="12"/>
                  </a:cubicBezTo>
                  <a:cubicBezTo>
                    <a:pt x="6" y="5"/>
                    <a:pt x="13" y="1"/>
                    <a:pt x="20" y="1"/>
                  </a:cubicBezTo>
                  <a:cubicBezTo>
                    <a:pt x="21" y="1"/>
                    <a:pt x="22" y="1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0"/>
                    <a:pt x="21" y="0"/>
                    <a:pt x="20" y="0"/>
                  </a:cubicBezTo>
                </a:path>
              </a:pathLst>
            </a:custGeom>
            <a:solidFill>
              <a:srgbClr val="7F808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24" name="Freeform 2745"/>
            <p:cNvSpPr/>
            <p:nvPr/>
          </p:nvSpPr>
          <p:spPr bwMode="auto">
            <a:xfrm>
              <a:off x="1430" y="1496"/>
              <a:ext cx="69" cy="78"/>
            </a:xfrm>
            <a:custGeom>
              <a:gdLst>
                <a:gd fmla="*/ 14 w 32" name="T0"/>
                <a:gd fmla="*/ 0 h 36" name="T1"/>
                <a:gd fmla="*/ 14 w 32" name="T2"/>
                <a:gd fmla="*/ 0 h 36" name="T3"/>
                <a:gd fmla="*/ 18 w 32" name="T4"/>
                <a:gd fmla="*/ 1 h 36" name="T5"/>
                <a:gd fmla="*/ 28 w 32" name="T6"/>
                <a:gd fmla="*/ 25 h 36" name="T7"/>
                <a:gd fmla="*/ 11 w 32" name="T8"/>
                <a:gd fmla="*/ 36 h 36" name="T9"/>
                <a:gd fmla="*/ 4 w 32" name="T10"/>
                <a:gd fmla="*/ 34 h 36" name="T11"/>
                <a:gd fmla="*/ 0 w 32" name="T12"/>
                <a:gd fmla="*/ 32 h 36" name="T13"/>
                <a:gd fmla="*/ 0 w 32" name="T14"/>
                <a:gd fmla="*/ 32 h 36" name="T15"/>
                <a:gd fmla="*/ 4 w 32" name="T16"/>
                <a:gd fmla="*/ 35 h 36" name="T17"/>
                <a:gd fmla="*/ 11 w 32" name="T18"/>
                <a:gd fmla="*/ 36 h 36" name="T19"/>
                <a:gd fmla="*/ 28 w 32" name="T20"/>
                <a:gd fmla="*/ 25 h 36" name="T21"/>
                <a:gd fmla="*/ 18 w 32" name="T22"/>
                <a:gd fmla="*/ 1 h 36" name="T23"/>
                <a:gd fmla="*/ 14 w 32" name="T24"/>
                <a:gd fmla="*/ 0 h 36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36" w="32">
                  <a:moveTo>
                    <a:pt x="14" y="0"/>
                  </a:moveTo>
                  <a:cubicBezTo>
                    <a:pt x="14" y="0"/>
                    <a:pt x="14" y="0"/>
                    <a:pt x="14" y="0"/>
                  </a:cubicBezTo>
                  <a:cubicBezTo>
                    <a:pt x="15" y="0"/>
                    <a:pt x="17" y="0"/>
                    <a:pt x="18" y="1"/>
                  </a:cubicBezTo>
                  <a:cubicBezTo>
                    <a:pt x="27" y="5"/>
                    <a:pt x="32" y="15"/>
                    <a:pt x="28" y="25"/>
                  </a:cubicBezTo>
                  <a:cubicBezTo>
                    <a:pt x="25" y="32"/>
                    <a:pt x="18" y="36"/>
                    <a:pt x="11" y="36"/>
                  </a:cubicBezTo>
                  <a:cubicBezTo>
                    <a:pt x="9" y="36"/>
                    <a:pt x="6" y="35"/>
                    <a:pt x="4" y="34"/>
                  </a:cubicBezTo>
                  <a:cubicBezTo>
                    <a:pt x="3" y="34"/>
                    <a:pt x="1" y="33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1" y="33"/>
                    <a:pt x="3" y="34"/>
                    <a:pt x="4" y="35"/>
                  </a:cubicBezTo>
                  <a:cubicBezTo>
                    <a:pt x="6" y="36"/>
                    <a:pt x="9" y="36"/>
                    <a:pt x="11" y="36"/>
                  </a:cubicBezTo>
                  <a:cubicBezTo>
                    <a:pt x="18" y="36"/>
                    <a:pt x="25" y="32"/>
                    <a:pt x="28" y="25"/>
                  </a:cubicBezTo>
                  <a:cubicBezTo>
                    <a:pt x="32" y="15"/>
                    <a:pt x="27" y="5"/>
                    <a:pt x="18" y="1"/>
                  </a:cubicBezTo>
                  <a:cubicBezTo>
                    <a:pt x="17" y="0"/>
                    <a:pt x="15" y="0"/>
                    <a:pt x="14" y="0"/>
                  </a:cubicBezTo>
                </a:path>
              </a:pathLst>
            </a:custGeom>
            <a:solidFill>
              <a:srgbClr val="7B7F8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25" name="Freeform 2746"/>
            <p:cNvSpPr/>
            <p:nvPr/>
          </p:nvSpPr>
          <p:spPr bwMode="auto">
            <a:xfrm>
              <a:off x="1411" y="1496"/>
              <a:ext cx="50" cy="69"/>
            </a:xfrm>
            <a:custGeom>
              <a:gdLst>
                <a:gd fmla="*/ 20 w 23" name="T0"/>
                <a:gd fmla="*/ 0 h 32" name="T1"/>
                <a:gd fmla="*/ 3 w 23" name="T2"/>
                <a:gd fmla="*/ 11 h 32" name="T3"/>
                <a:gd fmla="*/ 9 w 23" name="T4"/>
                <a:gd fmla="*/ 32 h 32" name="T5"/>
                <a:gd fmla="*/ 9 w 23" name="T6"/>
                <a:gd fmla="*/ 32 h 32" name="T7"/>
                <a:gd fmla="*/ 3 w 23" name="T8"/>
                <a:gd fmla="*/ 11 h 32" name="T9"/>
                <a:gd fmla="*/ 20 w 23" name="T10"/>
                <a:gd fmla="*/ 0 h 32" name="T11"/>
                <a:gd fmla="*/ 23 w 23" name="T12"/>
                <a:gd fmla="*/ 0 h 32" name="T13"/>
                <a:gd fmla="*/ 23 w 23" name="T14"/>
                <a:gd fmla="*/ 0 h 32" name="T15"/>
                <a:gd fmla="*/ 20 w 23" name="T16"/>
                <a:gd fmla="*/ 0 h 32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2" w="23">
                  <a:moveTo>
                    <a:pt x="20" y="0"/>
                  </a:moveTo>
                  <a:cubicBezTo>
                    <a:pt x="13" y="0"/>
                    <a:pt x="6" y="4"/>
                    <a:pt x="3" y="11"/>
                  </a:cubicBezTo>
                  <a:cubicBezTo>
                    <a:pt x="0" y="19"/>
                    <a:pt x="3" y="27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3" y="27"/>
                    <a:pt x="0" y="18"/>
                    <a:pt x="3" y="11"/>
                  </a:cubicBezTo>
                  <a:cubicBezTo>
                    <a:pt x="6" y="4"/>
                    <a:pt x="13" y="0"/>
                    <a:pt x="20" y="0"/>
                  </a:cubicBezTo>
                  <a:cubicBezTo>
                    <a:pt x="21" y="0"/>
                    <a:pt x="22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2" y="0"/>
                    <a:pt x="21" y="0"/>
                    <a:pt x="20" y="0"/>
                  </a:cubicBezTo>
                </a:path>
              </a:pathLst>
            </a:custGeom>
            <a:solidFill>
              <a:srgbClr val="82838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26" name="Freeform 2747"/>
            <p:cNvSpPr/>
            <p:nvPr/>
          </p:nvSpPr>
          <p:spPr bwMode="auto">
            <a:xfrm>
              <a:off x="1430" y="1496"/>
              <a:ext cx="69" cy="78"/>
            </a:xfrm>
            <a:custGeom>
              <a:gdLst>
                <a:gd fmla="*/ 14 w 32" name="T0"/>
                <a:gd fmla="*/ 0 h 36" name="T1"/>
                <a:gd fmla="*/ 14 w 32" name="T2"/>
                <a:gd fmla="*/ 0 h 36" name="T3"/>
                <a:gd fmla="*/ 18 w 32" name="T4"/>
                <a:gd fmla="*/ 1 h 36" name="T5"/>
                <a:gd fmla="*/ 28 w 32" name="T6"/>
                <a:gd fmla="*/ 25 h 36" name="T7"/>
                <a:gd fmla="*/ 11 w 32" name="T8"/>
                <a:gd fmla="*/ 36 h 36" name="T9"/>
                <a:gd fmla="*/ 4 w 32" name="T10"/>
                <a:gd fmla="*/ 34 h 36" name="T11"/>
                <a:gd fmla="*/ 0 w 32" name="T12"/>
                <a:gd fmla="*/ 32 h 36" name="T13"/>
                <a:gd fmla="*/ 0 w 32" name="T14"/>
                <a:gd fmla="*/ 32 h 36" name="T15"/>
                <a:gd fmla="*/ 4 w 32" name="T16"/>
                <a:gd fmla="*/ 34 h 36" name="T17"/>
                <a:gd fmla="*/ 11 w 32" name="T18"/>
                <a:gd fmla="*/ 36 h 36" name="T19"/>
                <a:gd fmla="*/ 28 w 32" name="T20"/>
                <a:gd fmla="*/ 25 h 36" name="T21"/>
                <a:gd fmla="*/ 18 w 32" name="T22"/>
                <a:gd fmla="*/ 1 h 36" name="T23"/>
                <a:gd fmla="*/ 14 w 32" name="T24"/>
                <a:gd fmla="*/ 0 h 36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36" w="32">
                  <a:moveTo>
                    <a:pt x="14" y="0"/>
                  </a:moveTo>
                  <a:cubicBezTo>
                    <a:pt x="14" y="0"/>
                    <a:pt x="14" y="0"/>
                    <a:pt x="14" y="0"/>
                  </a:cubicBezTo>
                  <a:cubicBezTo>
                    <a:pt x="15" y="0"/>
                    <a:pt x="16" y="1"/>
                    <a:pt x="18" y="1"/>
                  </a:cubicBezTo>
                  <a:cubicBezTo>
                    <a:pt x="27" y="5"/>
                    <a:pt x="31" y="15"/>
                    <a:pt x="28" y="25"/>
                  </a:cubicBezTo>
                  <a:cubicBezTo>
                    <a:pt x="25" y="31"/>
                    <a:pt x="18" y="36"/>
                    <a:pt x="11" y="36"/>
                  </a:cubicBezTo>
                  <a:cubicBezTo>
                    <a:pt x="9" y="36"/>
                    <a:pt x="6" y="35"/>
                    <a:pt x="4" y="34"/>
                  </a:cubicBezTo>
                  <a:cubicBezTo>
                    <a:pt x="3" y="34"/>
                    <a:pt x="1" y="33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1" y="33"/>
                    <a:pt x="3" y="34"/>
                    <a:pt x="4" y="34"/>
                  </a:cubicBezTo>
                  <a:cubicBezTo>
                    <a:pt x="6" y="35"/>
                    <a:pt x="9" y="36"/>
                    <a:pt x="11" y="36"/>
                  </a:cubicBezTo>
                  <a:cubicBezTo>
                    <a:pt x="18" y="36"/>
                    <a:pt x="25" y="32"/>
                    <a:pt x="28" y="25"/>
                  </a:cubicBezTo>
                  <a:cubicBezTo>
                    <a:pt x="32" y="15"/>
                    <a:pt x="27" y="5"/>
                    <a:pt x="18" y="1"/>
                  </a:cubicBezTo>
                  <a:cubicBezTo>
                    <a:pt x="17" y="0"/>
                    <a:pt x="15" y="0"/>
                    <a:pt x="14" y="0"/>
                  </a:cubicBezTo>
                </a:path>
              </a:pathLst>
            </a:custGeom>
            <a:solidFill>
              <a:srgbClr val="7F828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27" name="Freeform 2748"/>
            <p:cNvSpPr/>
            <p:nvPr/>
          </p:nvSpPr>
          <p:spPr bwMode="auto">
            <a:xfrm>
              <a:off x="1411" y="1496"/>
              <a:ext cx="50" cy="69"/>
            </a:xfrm>
            <a:custGeom>
              <a:gdLst>
                <a:gd fmla="*/ 20 w 23" name="T0"/>
                <a:gd fmla="*/ 0 h 32" name="T1"/>
                <a:gd fmla="*/ 3 w 23" name="T2"/>
                <a:gd fmla="*/ 11 h 32" name="T3"/>
                <a:gd fmla="*/ 9 w 23" name="T4"/>
                <a:gd fmla="*/ 32 h 32" name="T5"/>
                <a:gd fmla="*/ 9 w 23" name="T6"/>
                <a:gd fmla="*/ 32 h 32" name="T7"/>
                <a:gd fmla="*/ 4 w 23" name="T8"/>
                <a:gd fmla="*/ 11 h 32" name="T9"/>
                <a:gd fmla="*/ 20 w 23" name="T10"/>
                <a:gd fmla="*/ 0 h 32" name="T11"/>
                <a:gd fmla="*/ 23 w 23" name="T12"/>
                <a:gd fmla="*/ 0 h 32" name="T13"/>
                <a:gd fmla="*/ 23 w 23" name="T14"/>
                <a:gd fmla="*/ 0 h 32" name="T15"/>
                <a:gd fmla="*/ 20 w 23" name="T16"/>
                <a:gd fmla="*/ 0 h 32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2" w="23">
                  <a:moveTo>
                    <a:pt x="20" y="0"/>
                  </a:moveTo>
                  <a:cubicBezTo>
                    <a:pt x="13" y="0"/>
                    <a:pt x="6" y="4"/>
                    <a:pt x="3" y="11"/>
                  </a:cubicBezTo>
                  <a:cubicBezTo>
                    <a:pt x="0" y="18"/>
                    <a:pt x="3" y="27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3" y="27"/>
                    <a:pt x="0" y="18"/>
                    <a:pt x="4" y="11"/>
                  </a:cubicBezTo>
                  <a:cubicBezTo>
                    <a:pt x="6" y="4"/>
                    <a:pt x="13" y="0"/>
                    <a:pt x="20" y="0"/>
                  </a:cubicBezTo>
                  <a:cubicBezTo>
                    <a:pt x="21" y="0"/>
                    <a:pt x="22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2" y="0"/>
                    <a:pt x="21" y="0"/>
                    <a:pt x="20" y="0"/>
                  </a:cubicBezTo>
                </a:path>
              </a:pathLst>
            </a:custGeom>
            <a:solidFill>
              <a:srgbClr val="87878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28" name="Freeform 2749"/>
            <p:cNvSpPr/>
            <p:nvPr/>
          </p:nvSpPr>
          <p:spPr bwMode="auto">
            <a:xfrm>
              <a:off x="1430" y="1496"/>
              <a:ext cx="67" cy="78"/>
            </a:xfrm>
            <a:custGeom>
              <a:gdLst>
                <a:gd fmla="*/ 14 w 31" name="T0"/>
                <a:gd fmla="*/ 0 h 36" name="T1"/>
                <a:gd fmla="*/ 14 w 31" name="T2"/>
                <a:gd fmla="*/ 0 h 36" name="T3"/>
                <a:gd fmla="*/ 18 w 31" name="T4"/>
                <a:gd fmla="*/ 1 h 36" name="T5"/>
                <a:gd fmla="*/ 27 w 31" name="T6"/>
                <a:gd fmla="*/ 24 h 36" name="T7"/>
                <a:gd fmla="*/ 11 w 31" name="T8"/>
                <a:gd fmla="*/ 35 h 36" name="T9"/>
                <a:gd fmla="*/ 4 w 31" name="T10"/>
                <a:gd fmla="*/ 34 h 36" name="T11"/>
                <a:gd fmla="*/ 0 w 31" name="T12"/>
                <a:gd fmla="*/ 32 h 36" name="T13"/>
                <a:gd fmla="*/ 0 w 31" name="T14"/>
                <a:gd fmla="*/ 32 h 36" name="T15"/>
                <a:gd fmla="*/ 4 w 31" name="T16"/>
                <a:gd fmla="*/ 34 h 36" name="T17"/>
                <a:gd fmla="*/ 11 w 31" name="T18"/>
                <a:gd fmla="*/ 36 h 36" name="T19"/>
                <a:gd fmla="*/ 28 w 31" name="T20"/>
                <a:gd fmla="*/ 25 h 36" name="T21"/>
                <a:gd fmla="*/ 18 w 31" name="T22"/>
                <a:gd fmla="*/ 1 h 36" name="T23"/>
                <a:gd fmla="*/ 14 w 31" name="T24"/>
                <a:gd fmla="*/ 0 h 36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36" w="31">
                  <a:moveTo>
                    <a:pt x="14" y="0"/>
                  </a:moveTo>
                  <a:cubicBezTo>
                    <a:pt x="14" y="0"/>
                    <a:pt x="14" y="0"/>
                    <a:pt x="14" y="0"/>
                  </a:cubicBezTo>
                  <a:cubicBezTo>
                    <a:pt x="15" y="0"/>
                    <a:pt x="16" y="1"/>
                    <a:pt x="18" y="1"/>
                  </a:cubicBezTo>
                  <a:cubicBezTo>
                    <a:pt x="27" y="5"/>
                    <a:pt x="31" y="15"/>
                    <a:pt x="27" y="24"/>
                  </a:cubicBezTo>
                  <a:cubicBezTo>
                    <a:pt x="25" y="31"/>
                    <a:pt x="18" y="35"/>
                    <a:pt x="11" y="35"/>
                  </a:cubicBezTo>
                  <a:cubicBezTo>
                    <a:pt x="9" y="35"/>
                    <a:pt x="6" y="35"/>
                    <a:pt x="4" y="34"/>
                  </a:cubicBezTo>
                  <a:cubicBezTo>
                    <a:pt x="3" y="33"/>
                    <a:pt x="1" y="33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1" y="33"/>
                    <a:pt x="3" y="34"/>
                    <a:pt x="4" y="34"/>
                  </a:cubicBezTo>
                  <a:cubicBezTo>
                    <a:pt x="6" y="35"/>
                    <a:pt x="9" y="36"/>
                    <a:pt x="11" y="36"/>
                  </a:cubicBezTo>
                  <a:cubicBezTo>
                    <a:pt x="18" y="36"/>
                    <a:pt x="25" y="31"/>
                    <a:pt x="28" y="25"/>
                  </a:cubicBezTo>
                  <a:cubicBezTo>
                    <a:pt x="31" y="15"/>
                    <a:pt x="27" y="5"/>
                    <a:pt x="18" y="1"/>
                  </a:cubicBezTo>
                  <a:cubicBezTo>
                    <a:pt x="16" y="1"/>
                    <a:pt x="15" y="0"/>
                    <a:pt x="14" y="0"/>
                  </a:cubicBezTo>
                </a:path>
              </a:pathLst>
            </a:custGeom>
            <a:solidFill>
              <a:srgbClr val="83868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29" name="Freeform 2750"/>
            <p:cNvSpPr/>
            <p:nvPr/>
          </p:nvSpPr>
          <p:spPr bwMode="auto">
            <a:xfrm>
              <a:off x="1411" y="1496"/>
              <a:ext cx="50" cy="69"/>
            </a:xfrm>
            <a:custGeom>
              <a:gdLst>
                <a:gd fmla="*/ 20 w 23" name="T0"/>
                <a:gd fmla="*/ 0 h 32" name="T1"/>
                <a:gd fmla="*/ 4 w 23" name="T2"/>
                <a:gd fmla="*/ 11 h 32" name="T3"/>
                <a:gd fmla="*/ 9 w 23" name="T4"/>
                <a:gd fmla="*/ 32 h 32" name="T5"/>
                <a:gd fmla="*/ 9 w 23" name="T6"/>
                <a:gd fmla="*/ 32 h 32" name="T7"/>
                <a:gd fmla="*/ 4 w 23" name="T8"/>
                <a:gd fmla="*/ 11 h 32" name="T9"/>
                <a:gd fmla="*/ 20 w 23" name="T10"/>
                <a:gd fmla="*/ 0 h 32" name="T11"/>
                <a:gd fmla="*/ 23 w 23" name="T12"/>
                <a:gd fmla="*/ 0 h 32" name="T13"/>
                <a:gd fmla="*/ 23 w 23" name="T14"/>
                <a:gd fmla="*/ 0 h 32" name="T15"/>
                <a:gd fmla="*/ 20 w 23" name="T16"/>
                <a:gd fmla="*/ 0 h 32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2" w="23">
                  <a:moveTo>
                    <a:pt x="20" y="0"/>
                  </a:moveTo>
                  <a:cubicBezTo>
                    <a:pt x="13" y="0"/>
                    <a:pt x="6" y="4"/>
                    <a:pt x="4" y="11"/>
                  </a:cubicBezTo>
                  <a:cubicBezTo>
                    <a:pt x="0" y="18"/>
                    <a:pt x="3" y="27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3" y="27"/>
                    <a:pt x="1" y="18"/>
                    <a:pt x="4" y="11"/>
                  </a:cubicBezTo>
                  <a:cubicBezTo>
                    <a:pt x="7" y="4"/>
                    <a:pt x="13" y="0"/>
                    <a:pt x="20" y="0"/>
                  </a:cubicBezTo>
                  <a:cubicBezTo>
                    <a:pt x="21" y="0"/>
                    <a:pt x="22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2" y="0"/>
                    <a:pt x="21" y="0"/>
                    <a:pt x="20" y="0"/>
                  </a:cubicBezTo>
                </a:path>
              </a:pathLst>
            </a:custGeom>
            <a:solidFill>
              <a:srgbClr val="8B8A8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30" name="Freeform 2751"/>
            <p:cNvSpPr/>
            <p:nvPr/>
          </p:nvSpPr>
          <p:spPr bwMode="auto">
            <a:xfrm>
              <a:off x="1430" y="1496"/>
              <a:ext cx="67" cy="75"/>
            </a:xfrm>
            <a:custGeom>
              <a:gdLst>
                <a:gd fmla="*/ 14 w 31" name="T0"/>
                <a:gd fmla="*/ 0 h 35" name="T1"/>
                <a:gd fmla="*/ 14 w 31" name="T2"/>
                <a:gd fmla="*/ 0 h 35" name="T3"/>
                <a:gd fmla="*/ 18 w 31" name="T4"/>
                <a:gd fmla="*/ 1 h 35" name="T5"/>
                <a:gd fmla="*/ 27 w 31" name="T6"/>
                <a:gd fmla="*/ 24 h 35" name="T7"/>
                <a:gd fmla="*/ 11 w 31" name="T8"/>
                <a:gd fmla="*/ 35 h 35" name="T9"/>
                <a:gd fmla="*/ 4 w 31" name="T10"/>
                <a:gd fmla="*/ 34 h 35" name="T11"/>
                <a:gd fmla="*/ 0 w 31" name="T12"/>
                <a:gd fmla="*/ 32 h 35" name="T13"/>
                <a:gd fmla="*/ 0 w 31" name="T14"/>
                <a:gd fmla="*/ 32 h 35" name="T15"/>
                <a:gd fmla="*/ 4 w 31" name="T16"/>
                <a:gd fmla="*/ 34 h 35" name="T17"/>
                <a:gd fmla="*/ 11 w 31" name="T18"/>
                <a:gd fmla="*/ 35 h 35" name="T19"/>
                <a:gd fmla="*/ 27 w 31" name="T20"/>
                <a:gd fmla="*/ 24 h 35" name="T21"/>
                <a:gd fmla="*/ 18 w 31" name="T22"/>
                <a:gd fmla="*/ 1 h 35" name="T23"/>
                <a:gd fmla="*/ 14 w 31" name="T24"/>
                <a:gd fmla="*/ 0 h 35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35" w="31">
                  <a:moveTo>
                    <a:pt x="14" y="0"/>
                  </a:moveTo>
                  <a:cubicBezTo>
                    <a:pt x="14" y="0"/>
                    <a:pt x="14" y="0"/>
                    <a:pt x="14" y="0"/>
                  </a:cubicBezTo>
                  <a:cubicBezTo>
                    <a:pt x="15" y="0"/>
                    <a:pt x="16" y="1"/>
                    <a:pt x="18" y="1"/>
                  </a:cubicBezTo>
                  <a:cubicBezTo>
                    <a:pt x="27" y="5"/>
                    <a:pt x="31" y="15"/>
                    <a:pt x="27" y="24"/>
                  </a:cubicBezTo>
                  <a:cubicBezTo>
                    <a:pt x="24" y="31"/>
                    <a:pt x="18" y="35"/>
                    <a:pt x="11" y="35"/>
                  </a:cubicBezTo>
                  <a:cubicBezTo>
                    <a:pt x="9" y="35"/>
                    <a:pt x="6" y="35"/>
                    <a:pt x="4" y="34"/>
                  </a:cubicBezTo>
                  <a:cubicBezTo>
                    <a:pt x="3" y="33"/>
                    <a:pt x="1" y="33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1" y="33"/>
                    <a:pt x="3" y="33"/>
                    <a:pt x="4" y="34"/>
                  </a:cubicBezTo>
                  <a:cubicBezTo>
                    <a:pt x="6" y="35"/>
                    <a:pt x="9" y="35"/>
                    <a:pt x="11" y="35"/>
                  </a:cubicBezTo>
                  <a:cubicBezTo>
                    <a:pt x="18" y="35"/>
                    <a:pt x="25" y="31"/>
                    <a:pt x="27" y="24"/>
                  </a:cubicBezTo>
                  <a:cubicBezTo>
                    <a:pt x="31" y="15"/>
                    <a:pt x="27" y="5"/>
                    <a:pt x="18" y="1"/>
                  </a:cubicBezTo>
                  <a:cubicBezTo>
                    <a:pt x="16" y="1"/>
                    <a:pt x="15" y="0"/>
                    <a:pt x="14" y="0"/>
                  </a:cubicBezTo>
                </a:path>
              </a:pathLst>
            </a:custGeom>
            <a:solidFill>
              <a:srgbClr val="88898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31" name="Freeform 2752"/>
            <p:cNvSpPr/>
            <p:nvPr/>
          </p:nvSpPr>
          <p:spPr bwMode="auto">
            <a:xfrm>
              <a:off x="1413" y="1496"/>
              <a:ext cx="48" cy="69"/>
            </a:xfrm>
            <a:custGeom>
              <a:gdLst>
                <a:gd fmla="*/ 19 w 22" name="T0"/>
                <a:gd fmla="*/ 0 h 32" name="T1"/>
                <a:gd fmla="*/ 3 w 22" name="T2"/>
                <a:gd fmla="*/ 11 h 32" name="T3"/>
                <a:gd fmla="*/ 8 w 22" name="T4"/>
                <a:gd fmla="*/ 32 h 32" name="T5"/>
                <a:gd fmla="*/ 8 w 22" name="T6"/>
                <a:gd fmla="*/ 31 h 32" name="T7"/>
                <a:gd fmla="*/ 3 w 22" name="T8"/>
                <a:gd fmla="*/ 11 h 32" name="T9"/>
                <a:gd fmla="*/ 19 w 22" name="T10"/>
                <a:gd fmla="*/ 0 h 32" name="T11"/>
                <a:gd fmla="*/ 21 w 22" name="T12"/>
                <a:gd fmla="*/ 0 h 32" name="T13"/>
                <a:gd fmla="*/ 22 w 22" name="T14"/>
                <a:gd fmla="*/ 0 h 32" name="T15"/>
                <a:gd fmla="*/ 19 w 22" name="T16"/>
                <a:gd fmla="*/ 0 h 32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2" w="22">
                  <a:moveTo>
                    <a:pt x="19" y="0"/>
                  </a:moveTo>
                  <a:cubicBezTo>
                    <a:pt x="12" y="0"/>
                    <a:pt x="6" y="4"/>
                    <a:pt x="3" y="11"/>
                  </a:cubicBezTo>
                  <a:cubicBezTo>
                    <a:pt x="0" y="18"/>
                    <a:pt x="2" y="27"/>
                    <a:pt x="8" y="32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2" y="27"/>
                    <a:pt x="0" y="18"/>
                    <a:pt x="3" y="11"/>
                  </a:cubicBezTo>
                  <a:cubicBezTo>
                    <a:pt x="6" y="4"/>
                    <a:pt x="12" y="0"/>
                    <a:pt x="19" y="0"/>
                  </a:cubicBezTo>
                  <a:cubicBezTo>
                    <a:pt x="20" y="0"/>
                    <a:pt x="21" y="0"/>
                    <a:pt x="21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1" y="0"/>
                    <a:pt x="20" y="0"/>
                    <a:pt x="19" y="0"/>
                  </a:cubicBezTo>
                </a:path>
              </a:pathLst>
            </a:custGeom>
            <a:solidFill>
              <a:srgbClr val="8E8D8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32" name="Freeform 2753"/>
            <p:cNvSpPr/>
            <p:nvPr/>
          </p:nvSpPr>
          <p:spPr bwMode="auto">
            <a:xfrm>
              <a:off x="1430" y="1496"/>
              <a:ext cx="67" cy="75"/>
            </a:xfrm>
            <a:custGeom>
              <a:gdLst>
                <a:gd fmla="*/ 14 w 31" name="T0"/>
                <a:gd fmla="*/ 0 h 35" name="T1"/>
                <a:gd fmla="*/ 13 w 31" name="T2"/>
                <a:gd fmla="*/ 0 h 35" name="T3"/>
                <a:gd fmla="*/ 18 w 31" name="T4"/>
                <a:gd fmla="*/ 2 h 35" name="T5"/>
                <a:gd fmla="*/ 27 w 31" name="T6"/>
                <a:gd fmla="*/ 24 h 35" name="T7"/>
                <a:gd fmla="*/ 11 w 31" name="T8"/>
                <a:gd fmla="*/ 35 h 35" name="T9"/>
                <a:gd fmla="*/ 4 w 31" name="T10"/>
                <a:gd fmla="*/ 34 h 35" name="T11"/>
                <a:gd fmla="*/ 0 w 31" name="T12"/>
                <a:gd fmla="*/ 31 h 35" name="T13"/>
                <a:gd fmla="*/ 0 w 31" name="T14"/>
                <a:gd fmla="*/ 32 h 35" name="T15"/>
                <a:gd fmla="*/ 4 w 31" name="T16"/>
                <a:gd fmla="*/ 34 h 35" name="T17"/>
                <a:gd fmla="*/ 11 w 31" name="T18"/>
                <a:gd fmla="*/ 35 h 35" name="T19"/>
                <a:gd fmla="*/ 27 w 31" name="T20"/>
                <a:gd fmla="*/ 24 h 35" name="T21"/>
                <a:gd fmla="*/ 18 w 31" name="T22"/>
                <a:gd fmla="*/ 1 h 35" name="T23"/>
                <a:gd fmla="*/ 14 w 31" name="T24"/>
                <a:gd fmla="*/ 0 h 35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35" w="31">
                  <a:moveTo>
                    <a:pt x="14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15" y="1"/>
                    <a:pt x="16" y="1"/>
                    <a:pt x="18" y="2"/>
                  </a:cubicBezTo>
                  <a:cubicBezTo>
                    <a:pt x="27" y="5"/>
                    <a:pt x="31" y="15"/>
                    <a:pt x="27" y="24"/>
                  </a:cubicBezTo>
                  <a:cubicBezTo>
                    <a:pt x="24" y="31"/>
                    <a:pt x="18" y="35"/>
                    <a:pt x="11" y="35"/>
                  </a:cubicBezTo>
                  <a:cubicBezTo>
                    <a:pt x="9" y="35"/>
                    <a:pt x="6" y="35"/>
                    <a:pt x="4" y="34"/>
                  </a:cubicBezTo>
                  <a:cubicBezTo>
                    <a:pt x="3" y="33"/>
                    <a:pt x="2" y="32"/>
                    <a:pt x="0" y="31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1" y="33"/>
                    <a:pt x="3" y="33"/>
                    <a:pt x="4" y="34"/>
                  </a:cubicBezTo>
                  <a:cubicBezTo>
                    <a:pt x="6" y="35"/>
                    <a:pt x="9" y="35"/>
                    <a:pt x="11" y="35"/>
                  </a:cubicBezTo>
                  <a:cubicBezTo>
                    <a:pt x="18" y="35"/>
                    <a:pt x="24" y="31"/>
                    <a:pt x="27" y="24"/>
                  </a:cubicBezTo>
                  <a:cubicBezTo>
                    <a:pt x="31" y="15"/>
                    <a:pt x="27" y="5"/>
                    <a:pt x="18" y="1"/>
                  </a:cubicBezTo>
                  <a:cubicBezTo>
                    <a:pt x="16" y="1"/>
                    <a:pt x="15" y="0"/>
                    <a:pt x="14" y="0"/>
                  </a:cubicBezTo>
                </a:path>
              </a:pathLst>
            </a:custGeom>
            <a:solidFill>
              <a:srgbClr val="8B8C8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33" name="Freeform 2754"/>
            <p:cNvSpPr/>
            <p:nvPr/>
          </p:nvSpPr>
          <p:spPr bwMode="auto">
            <a:xfrm>
              <a:off x="1413" y="1496"/>
              <a:ext cx="45" cy="67"/>
            </a:xfrm>
            <a:custGeom>
              <a:gdLst>
                <a:gd fmla="*/ 19 w 21" name="T0"/>
                <a:gd fmla="*/ 0 h 31" name="T1"/>
                <a:gd fmla="*/ 3 w 21" name="T2"/>
                <a:gd fmla="*/ 11 h 31" name="T3"/>
                <a:gd fmla="*/ 8 w 21" name="T4"/>
                <a:gd fmla="*/ 31 h 31" name="T5"/>
                <a:gd fmla="*/ 8 w 21" name="T6"/>
                <a:gd fmla="*/ 31 h 31" name="T7"/>
                <a:gd fmla="*/ 3 w 21" name="T8"/>
                <a:gd fmla="*/ 11 h 31" name="T9"/>
                <a:gd fmla="*/ 19 w 21" name="T10"/>
                <a:gd fmla="*/ 0 h 31" name="T11"/>
                <a:gd fmla="*/ 21 w 21" name="T12"/>
                <a:gd fmla="*/ 1 h 31" name="T13"/>
                <a:gd fmla="*/ 21 w 21" name="T14"/>
                <a:gd fmla="*/ 0 h 31" name="T15"/>
                <a:gd fmla="*/ 19 w 21" name="T16"/>
                <a:gd fmla="*/ 0 h 31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1" w="21">
                  <a:moveTo>
                    <a:pt x="19" y="0"/>
                  </a:moveTo>
                  <a:cubicBezTo>
                    <a:pt x="12" y="0"/>
                    <a:pt x="6" y="4"/>
                    <a:pt x="3" y="11"/>
                  </a:cubicBezTo>
                  <a:cubicBezTo>
                    <a:pt x="0" y="18"/>
                    <a:pt x="2" y="27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2" y="27"/>
                    <a:pt x="0" y="18"/>
                    <a:pt x="3" y="11"/>
                  </a:cubicBezTo>
                  <a:cubicBezTo>
                    <a:pt x="6" y="4"/>
                    <a:pt x="12" y="0"/>
                    <a:pt x="19" y="0"/>
                  </a:cubicBezTo>
                  <a:cubicBezTo>
                    <a:pt x="20" y="0"/>
                    <a:pt x="21" y="1"/>
                    <a:pt x="21" y="1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1" y="0"/>
                    <a:pt x="20" y="0"/>
                    <a:pt x="19" y="0"/>
                  </a:cubicBezTo>
                </a:path>
              </a:pathLst>
            </a:custGeom>
            <a:solidFill>
              <a:srgbClr val="93908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34" name="Freeform 2755"/>
            <p:cNvSpPr/>
            <p:nvPr/>
          </p:nvSpPr>
          <p:spPr bwMode="auto">
            <a:xfrm>
              <a:off x="1430" y="1496"/>
              <a:ext cx="67" cy="75"/>
            </a:xfrm>
            <a:custGeom>
              <a:gdLst>
                <a:gd fmla="*/ 13 w 31" name="T0"/>
                <a:gd fmla="*/ 0 h 35" name="T1"/>
                <a:gd fmla="*/ 13 w 31" name="T2"/>
                <a:gd fmla="*/ 1 h 35" name="T3"/>
                <a:gd fmla="*/ 18 w 31" name="T4"/>
                <a:gd fmla="*/ 2 h 35" name="T5"/>
                <a:gd fmla="*/ 27 w 31" name="T6"/>
                <a:gd fmla="*/ 24 h 35" name="T7"/>
                <a:gd fmla="*/ 11 w 31" name="T8"/>
                <a:gd fmla="*/ 35 h 35" name="T9"/>
                <a:gd fmla="*/ 4 w 31" name="T10"/>
                <a:gd fmla="*/ 34 h 35" name="T11"/>
                <a:gd fmla="*/ 0 w 31" name="T12"/>
                <a:gd fmla="*/ 31 h 35" name="T13"/>
                <a:gd fmla="*/ 0 w 31" name="T14"/>
                <a:gd fmla="*/ 31 h 35" name="T15"/>
                <a:gd fmla="*/ 4 w 31" name="T16"/>
                <a:gd fmla="*/ 34 h 35" name="T17"/>
                <a:gd fmla="*/ 11 w 31" name="T18"/>
                <a:gd fmla="*/ 35 h 35" name="T19"/>
                <a:gd fmla="*/ 27 w 31" name="T20"/>
                <a:gd fmla="*/ 24 h 35" name="T21"/>
                <a:gd fmla="*/ 18 w 31" name="T22"/>
                <a:gd fmla="*/ 2 h 35" name="T23"/>
                <a:gd fmla="*/ 13 w 31" name="T24"/>
                <a:gd fmla="*/ 0 h 35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35" w="31">
                  <a:moveTo>
                    <a:pt x="13" y="0"/>
                  </a:moveTo>
                  <a:cubicBezTo>
                    <a:pt x="13" y="1"/>
                    <a:pt x="13" y="1"/>
                    <a:pt x="13" y="1"/>
                  </a:cubicBezTo>
                  <a:cubicBezTo>
                    <a:pt x="15" y="1"/>
                    <a:pt x="16" y="1"/>
                    <a:pt x="18" y="2"/>
                  </a:cubicBezTo>
                  <a:cubicBezTo>
                    <a:pt x="26" y="5"/>
                    <a:pt x="31" y="15"/>
                    <a:pt x="27" y="24"/>
                  </a:cubicBezTo>
                  <a:cubicBezTo>
                    <a:pt x="24" y="31"/>
                    <a:pt x="18" y="35"/>
                    <a:pt x="11" y="35"/>
                  </a:cubicBezTo>
                  <a:cubicBezTo>
                    <a:pt x="9" y="35"/>
                    <a:pt x="7" y="34"/>
                    <a:pt x="4" y="34"/>
                  </a:cubicBezTo>
                  <a:cubicBezTo>
                    <a:pt x="3" y="33"/>
                    <a:pt x="2" y="32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2" y="32"/>
                    <a:pt x="3" y="33"/>
                    <a:pt x="4" y="34"/>
                  </a:cubicBezTo>
                  <a:cubicBezTo>
                    <a:pt x="6" y="35"/>
                    <a:pt x="9" y="35"/>
                    <a:pt x="11" y="35"/>
                  </a:cubicBezTo>
                  <a:cubicBezTo>
                    <a:pt x="18" y="35"/>
                    <a:pt x="24" y="31"/>
                    <a:pt x="27" y="24"/>
                  </a:cubicBezTo>
                  <a:cubicBezTo>
                    <a:pt x="31" y="15"/>
                    <a:pt x="27" y="5"/>
                    <a:pt x="18" y="2"/>
                  </a:cubicBezTo>
                  <a:cubicBezTo>
                    <a:pt x="16" y="1"/>
                    <a:pt x="15" y="1"/>
                    <a:pt x="13" y="0"/>
                  </a:cubicBezTo>
                </a:path>
              </a:pathLst>
            </a:custGeom>
            <a:solidFill>
              <a:srgbClr val="908F8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35" name="Freeform 2756"/>
            <p:cNvSpPr/>
            <p:nvPr/>
          </p:nvSpPr>
          <p:spPr bwMode="auto">
            <a:xfrm>
              <a:off x="1413" y="1496"/>
              <a:ext cx="45" cy="67"/>
            </a:xfrm>
            <a:custGeom>
              <a:gdLst>
                <a:gd fmla="*/ 19 w 21" name="T0"/>
                <a:gd fmla="*/ 0 h 31" name="T1"/>
                <a:gd fmla="*/ 3 w 21" name="T2"/>
                <a:gd fmla="*/ 11 h 31" name="T3"/>
                <a:gd fmla="*/ 8 w 21" name="T4"/>
                <a:gd fmla="*/ 31 h 31" name="T5"/>
                <a:gd fmla="*/ 8 w 21" name="T6"/>
                <a:gd fmla="*/ 31 h 31" name="T7"/>
                <a:gd fmla="*/ 3 w 21" name="T8"/>
                <a:gd fmla="*/ 11 h 31" name="T9"/>
                <a:gd fmla="*/ 19 w 21" name="T10"/>
                <a:gd fmla="*/ 1 h 31" name="T11"/>
                <a:gd fmla="*/ 21 w 21" name="T12"/>
                <a:gd fmla="*/ 1 h 31" name="T13"/>
                <a:gd fmla="*/ 21 w 21" name="T14"/>
                <a:gd fmla="*/ 1 h 31" name="T15"/>
                <a:gd fmla="*/ 19 w 21" name="T16"/>
                <a:gd fmla="*/ 0 h 31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1" w="21">
                  <a:moveTo>
                    <a:pt x="19" y="0"/>
                  </a:moveTo>
                  <a:cubicBezTo>
                    <a:pt x="12" y="0"/>
                    <a:pt x="6" y="4"/>
                    <a:pt x="3" y="11"/>
                  </a:cubicBezTo>
                  <a:cubicBezTo>
                    <a:pt x="0" y="18"/>
                    <a:pt x="2" y="27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3" y="27"/>
                    <a:pt x="0" y="18"/>
                    <a:pt x="3" y="11"/>
                  </a:cubicBezTo>
                  <a:cubicBezTo>
                    <a:pt x="6" y="5"/>
                    <a:pt x="12" y="1"/>
                    <a:pt x="19" y="1"/>
                  </a:cubicBezTo>
                  <a:cubicBezTo>
                    <a:pt x="20" y="1"/>
                    <a:pt x="21" y="1"/>
                    <a:pt x="21" y="1"/>
                  </a:cubicBezTo>
                  <a:cubicBezTo>
                    <a:pt x="21" y="1"/>
                    <a:pt x="21" y="1"/>
                    <a:pt x="21" y="1"/>
                  </a:cubicBezTo>
                  <a:cubicBezTo>
                    <a:pt x="21" y="1"/>
                    <a:pt x="20" y="0"/>
                    <a:pt x="19" y="0"/>
                  </a:cubicBezTo>
                </a:path>
              </a:pathLst>
            </a:custGeom>
            <a:solidFill>
              <a:srgbClr val="96949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36" name="Freeform 2757"/>
            <p:cNvSpPr/>
            <p:nvPr/>
          </p:nvSpPr>
          <p:spPr bwMode="auto">
            <a:xfrm>
              <a:off x="1430" y="1498"/>
              <a:ext cx="67" cy="73"/>
            </a:xfrm>
            <a:custGeom>
              <a:gdLst>
                <a:gd fmla="*/ 13 w 31" name="T0"/>
                <a:gd fmla="*/ 0 h 34" name="T1"/>
                <a:gd fmla="*/ 13 w 31" name="T2"/>
                <a:gd fmla="*/ 0 h 34" name="T3"/>
                <a:gd fmla="*/ 18 w 31" name="T4"/>
                <a:gd fmla="*/ 1 h 34" name="T5"/>
                <a:gd fmla="*/ 27 w 31" name="T6"/>
                <a:gd fmla="*/ 23 h 34" name="T7"/>
                <a:gd fmla="*/ 11 w 31" name="T8"/>
                <a:gd fmla="*/ 34 h 34" name="T9"/>
                <a:gd fmla="*/ 4 w 31" name="T10"/>
                <a:gd fmla="*/ 32 h 34" name="T11"/>
                <a:gd fmla="*/ 0 w 31" name="T12"/>
                <a:gd fmla="*/ 30 h 34" name="T13"/>
                <a:gd fmla="*/ 0 w 31" name="T14"/>
                <a:gd fmla="*/ 30 h 34" name="T15"/>
                <a:gd fmla="*/ 4 w 31" name="T16"/>
                <a:gd fmla="*/ 33 h 34" name="T17"/>
                <a:gd fmla="*/ 11 w 31" name="T18"/>
                <a:gd fmla="*/ 34 h 34" name="T19"/>
                <a:gd fmla="*/ 27 w 31" name="T20"/>
                <a:gd fmla="*/ 23 h 34" name="T21"/>
                <a:gd fmla="*/ 18 w 31" name="T22"/>
                <a:gd fmla="*/ 1 h 34" name="T23"/>
                <a:gd fmla="*/ 13 w 31" name="T24"/>
                <a:gd fmla="*/ 0 h 34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34" w="31">
                  <a:moveTo>
                    <a:pt x="13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6" y="0"/>
                    <a:pt x="18" y="1"/>
                  </a:cubicBezTo>
                  <a:cubicBezTo>
                    <a:pt x="26" y="5"/>
                    <a:pt x="30" y="15"/>
                    <a:pt x="27" y="23"/>
                  </a:cubicBezTo>
                  <a:cubicBezTo>
                    <a:pt x="24" y="30"/>
                    <a:pt x="18" y="34"/>
                    <a:pt x="11" y="34"/>
                  </a:cubicBezTo>
                  <a:cubicBezTo>
                    <a:pt x="9" y="34"/>
                    <a:pt x="7" y="33"/>
                    <a:pt x="4" y="32"/>
                  </a:cubicBezTo>
                  <a:cubicBezTo>
                    <a:pt x="3" y="32"/>
                    <a:pt x="2" y="31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2" y="31"/>
                    <a:pt x="3" y="32"/>
                    <a:pt x="4" y="33"/>
                  </a:cubicBezTo>
                  <a:cubicBezTo>
                    <a:pt x="7" y="33"/>
                    <a:pt x="9" y="34"/>
                    <a:pt x="11" y="34"/>
                  </a:cubicBezTo>
                  <a:cubicBezTo>
                    <a:pt x="18" y="34"/>
                    <a:pt x="24" y="30"/>
                    <a:pt x="27" y="23"/>
                  </a:cubicBezTo>
                  <a:cubicBezTo>
                    <a:pt x="31" y="14"/>
                    <a:pt x="26" y="4"/>
                    <a:pt x="18" y="1"/>
                  </a:cubicBezTo>
                  <a:cubicBezTo>
                    <a:pt x="16" y="0"/>
                    <a:pt x="15" y="0"/>
                    <a:pt x="13" y="0"/>
                  </a:cubicBezTo>
                </a:path>
              </a:pathLst>
            </a:custGeom>
            <a:solidFill>
              <a:srgbClr val="94938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37" name="Freeform 2758"/>
            <p:cNvSpPr/>
            <p:nvPr/>
          </p:nvSpPr>
          <p:spPr bwMode="auto">
            <a:xfrm>
              <a:off x="1413" y="1498"/>
              <a:ext cx="45" cy="65"/>
            </a:xfrm>
            <a:custGeom>
              <a:gdLst>
                <a:gd fmla="*/ 19 w 21" name="T0"/>
                <a:gd fmla="*/ 0 h 30" name="T1"/>
                <a:gd fmla="*/ 3 w 21" name="T2"/>
                <a:gd fmla="*/ 10 h 30" name="T3"/>
                <a:gd fmla="*/ 8 w 21" name="T4"/>
                <a:gd fmla="*/ 30 h 30" name="T5"/>
                <a:gd fmla="*/ 9 w 21" name="T6"/>
                <a:gd fmla="*/ 30 h 30" name="T7"/>
                <a:gd fmla="*/ 3 w 21" name="T8"/>
                <a:gd fmla="*/ 10 h 30" name="T9"/>
                <a:gd fmla="*/ 19 w 21" name="T10"/>
                <a:gd fmla="*/ 0 h 30" name="T11"/>
                <a:gd fmla="*/ 21 w 21" name="T12"/>
                <a:gd fmla="*/ 0 h 30" name="T13"/>
                <a:gd fmla="*/ 21 w 21" name="T14"/>
                <a:gd fmla="*/ 0 h 30" name="T15"/>
                <a:gd fmla="*/ 19 w 21" name="T16"/>
                <a:gd fmla="*/ 0 h 30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0" w="21">
                  <a:moveTo>
                    <a:pt x="19" y="0"/>
                  </a:moveTo>
                  <a:cubicBezTo>
                    <a:pt x="12" y="0"/>
                    <a:pt x="6" y="4"/>
                    <a:pt x="3" y="10"/>
                  </a:cubicBezTo>
                  <a:cubicBezTo>
                    <a:pt x="0" y="17"/>
                    <a:pt x="3" y="26"/>
                    <a:pt x="8" y="30"/>
                  </a:cubicBezTo>
                  <a:cubicBezTo>
                    <a:pt x="9" y="30"/>
                    <a:pt x="9" y="30"/>
                    <a:pt x="9" y="30"/>
                  </a:cubicBezTo>
                  <a:cubicBezTo>
                    <a:pt x="3" y="25"/>
                    <a:pt x="0" y="17"/>
                    <a:pt x="3" y="10"/>
                  </a:cubicBezTo>
                  <a:cubicBezTo>
                    <a:pt x="6" y="4"/>
                    <a:pt x="12" y="0"/>
                    <a:pt x="19" y="0"/>
                  </a:cubicBezTo>
                  <a:cubicBezTo>
                    <a:pt x="20" y="0"/>
                    <a:pt x="20" y="0"/>
                    <a:pt x="21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1" y="0"/>
                    <a:pt x="20" y="0"/>
                    <a:pt x="19" y="0"/>
                  </a:cubicBezTo>
                </a:path>
              </a:pathLst>
            </a:custGeom>
            <a:solidFill>
              <a:srgbClr val="9A969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38" name="Freeform 2759"/>
            <p:cNvSpPr/>
            <p:nvPr/>
          </p:nvSpPr>
          <p:spPr bwMode="auto">
            <a:xfrm>
              <a:off x="1430" y="1498"/>
              <a:ext cx="65" cy="73"/>
            </a:xfrm>
            <a:custGeom>
              <a:gdLst>
                <a:gd fmla="*/ 13 w 30" name="T0"/>
                <a:gd fmla="*/ 0 h 34" name="T1"/>
                <a:gd fmla="*/ 13 w 30" name="T2"/>
                <a:gd fmla="*/ 0 h 34" name="T3"/>
                <a:gd fmla="*/ 17 w 30" name="T4"/>
                <a:gd fmla="*/ 1 h 34" name="T5"/>
                <a:gd fmla="*/ 27 w 30" name="T6"/>
                <a:gd fmla="*/ 23 h 34" name="T7"/>
                <a:gd fmla="*/ 11 w 30" name="T8"/>
                <a:gd fmla="*/ 34 h 34" name="T9"/>
                <a:gd fmla="*/ 5 w 30" name="T10"/>
                <a:gd fmla="*/ 32 h 34" name="T11"/>
                <a:gd fmla="*/ 1 w 30" name="T12"/>
                <a:gd fmla="*/ 30 h 34" name="T13"/>
                <a:gd fmla="*/ 0 w 30" name="T14"/>
                <a:gd fmla="*/ 30 h 34" name="T15"/>
                <a:gd fmla="*/ 4 w 30" name="T16"/>
                <a:gd fmla="*/ 32 h 34" name="T17"/>
                <a:gd fmla="*/ 11 w 30" name="T18"/>
                <a:gd fmla="*/ 34 h 34" name="T19"/>
                <a:gd fmla="*/ 27 w 30" name="T20"/>
                <a:gd fmla="*/ 23 h 34" name="T21"/>
                <a:gd fmla="*/ 18 w 30" name="T22"/>
                <a:gd fmla="*/ 1 h 34" name="T23"/>
                <a:gd fmla="*/ 13 w 30" name="T24"/>
                <a:gd fmla="*/ 0 h 34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34" w="30">
                  <a:moveTo>
                    <a:pt x="13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6" y="1"/>
                    <a:pt x="17" y="1"/>
                  </a:cubicBezTo>
                  <a:cubicBezTo>
                    <a:pt x="26" y="5"/>
                    <a:pt x="30" y="15"/>
                    <a:pt x="27" y="23"/>
                  </a:cubicBezTo>
                  <a:cubicBezTo>
                    <a:pt x="24" y="30"/>
                    <a:pt x="18" y="34"/>
                    <a:pt x="11" y="34"/>
                  </a:cubicBezTo>
                  <a:cubicBezTo>
                    <a:pt x="9" y="34"/>
                    <a:pt x="7" y="33"/>
                    <a:pt x="5" y="32"/>
                  </a:cubicBezTo>
                  <a:cubicBezTo>
                    <a:pt x="3" y="32"/>
                    <a:pt x="2" y="31"/>
                    <a:pt x="1" y="3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2" y="31"/>
                    <a:pt x="3" y="32"/>
                    <a:pt x="4" y="32"/>
                  </a:cubicBezTo>
                  <a:cubicBezTo>
                    <a:pt x="7" y="33"/>
                    <a:pt x="9" y="34"/>
                    <a:pt x="11" y="34"/>
                  </a:cubicBezTo>
                  <a:cubicBezTo>
                    <a:pt x="18" y="34"/>
                    <a:pt x="24" y="30"/>
                    <a:pt x="27" y="23"/>
                  </a:cubicBezTo>
                  <a:cubicBezTo>
                    <a:pt x="30" y="15"/>
                    <a:pt x="26" y="5"/>
                    <a:pt x="18" y="1"/>
                  </a:cubicBezTo>
                  <a:cubicBezTo>
                    <a:pt x="16" y="0"/>
                    <a:pt x="15" y="0"/>
                    <a:pt x="13" y="0"/>
                  </a:cubicBezTo>
                </a:path>
              </a:pathLst>
            </a:custGeom>
            <a:solidFill>
              <a:srgbClr val="98959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39" name="Freeform 2760"/>
            <p:cNvSpPr/>
            <p:nvPr/>
          </p:nvSpPr>
          <p:spPr bwMode="auto">
            <a:xfrm>
              <a:off x="1413" y="1498"/>
              <a:ext cx="45" cy="65"/>
            </a:xfrm>
            <a:custGeom>
              <a:gdLst>
                <a:gd fmla="*/ 19 w 21" name="T0"/>
                <a:gd fmla="*/ 0 h 30" name="T1"/>
                <a:gd fmla="*/ 3 w 21" name="T2"/>
                <a:gd fmla="*/ 10 h 30" name="T3"/>
                <a:gd fmla="*/ 9 w 21" name="T4"/>
                <a:gd fmla="*/ 30 h 30" name="T5"/>
                <a:gd fmla="*/ 9 w 21" name="T6"/>
                <a:gd fmla="*/ 30 h 30" name="T7"/>
                <a:gd fmla="*/ 4 w 21" name="T8"/>
                <a:gd fmla="*/ 10 h 30" name="T9"/>
                <a:gd fmla="*/ 19 w 21" name="T10"/>
                <a:gd fmla="*/ 0 h 30" name="T11"/>
                <a:gd fmla="*/ 21 w 21" name="T12"/>
                <a:gd fmla="*/ 0 h 30" name="T13"/>
                <a:gd fmla="*/ 21 w 21" name="T14"/>
                <a:gd fmla="*/ 0 h 30" name="T15"/>
                <a:gd fmla="*/ 19 w 21" name="T16"/>
                <a:gd fmla="*/ 0 h 30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0" w="21">
                  <a:moveTo>
                    <a:pt x="19" y="0"/>
                  </a:moveTo>
                  <a:cubicBezTo>
                    <a:pt x="12" y="0"/>
                    <a:pt x="6" y="4"/>
                    <a:pt x="3" y="10"/>
                  </a:cubicBezTo>
                  <a:cubicBezTo>
                    <a:pt x="0" y="17"/>
                    <a:pt x="3" y="25"/>
                    <a:pt x="9" y="30"/>
                  </a:cubicBezTo>
                  <a:cubicBezTo>
                    <a:pt x="9" y="30"/>
                    <a:pt x="9" y="30"/>
                    <a:pt x="9" y="30"/>
                  </a:cubicBezTo>
                  <a:cubicBezTo>
                    <a:pt x="3" y="25"/>
                    <a:pt x="1" y="17"/>
                    <a:pt x="4" y="10"/>
                  </a:cubicBezTo>
                  <a:cubicBezTo>
                    <a:pt x="6" y="4"/>
                    <a:pt x="12" y="0"/>
                    <a:pt x="19" y="0"/>
                  </a:cubicBezTo>
                  <a:cubicBezTo>
                    <a:pt x="20" y="0"/>
                    <a:pt x="20" y="0"/>
                    <a:pt x="21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0" y="0"/>
                    <a:pt x="20" y="0"/>
                    <a:pt x="19" y="0"/>
                  </a:cubicBezTo>
                </a:path>
              </a:pathLst>
            </a:custGeom>
            <a:solidFill>
              <a:srgbClr val="9F9A9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40" name="Freeform 2761"/>
            <p:cNvSpPr/>
            <p:nvPr/>
          </p:nvSpPr>
          <p:spPr bwMode="auto">
            <a:xfrm>
              <a:off x="1433" y="1498"/>
              <a:ext cx="62" cy="73"/>
            </a:xfrm>
            <a:custGeom>
              <a:gdLst>
                <a:gd fmla="*/ 12 w 29" name="T0"/>
                <a:gd fmla="*/ 0 h 34" name="T1"/>
                <a:gd fmla="*/ 12 w 29" name="T2"/>
                <a:gd fmla="*/ 0 h 34" name="T3"/>
                <a:gd fmla="*/ 16 w 29" name="T4"/>
                <a:gd fmla="*/ 1 h 34" name="T5"/>
                <a:gd fmla="*/ 25 w 29" name="T6"/>
                <a:gd fmla="*/ 23 h 34" name="T7"/>
                <a:gd fmla="*/ 10 w 29" name="T8"/>
                <a:gd fmla="*/ 33 h 34" name="T9"/>
                <a:gd fmla="*/ 4 w 29" name="T10"/>
                <a:gd fmla="*/ 32 h 34" name="T11"/>
                <a:gd fmla="*/ 0 w 29" name="T12"/>
                <a:gd fmla="*/ 30 h 34" name="T13"/>
                <a:gd fmla="*/ 0 w 29" name="T14"/>
                <a:gd fmla="*/ 30 h 34" name="T15"/>
                <a:gd fmla="*/ 4 w 29" name="T16"/>
                <a:gd fmla="*/ 32 h 34" name="T17"/>
                <a:gd fmla="*/ 10 w 29" name="T18"/>
                <a:gd fmla="*/ 34 h 34" name="T19"/>
                <a:gd fmla="*/ 26 w 29" name="T20"/>
                <a:gd fmla="*/ 23 h 34" name="T21"/>
                <a:gd fmla="*/ 16 w 29" name="T22"/>
                <a:gd fmla="*/ 1 h 34" name="T23"/>
                <a:gd fmla="*/ 12 w 29" name="T24"/>
                <a:gd fmla="*/ 0 h 34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34" w="28">
                  <a:moveTo>
                    <a:pt x="12" y="0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14" y="0"/>
                    <a:pt x="15" y="1"/>
                    <a:pt x="16" y="1"/>
                  </a:cubicBezTo>
                  <a:cubicBezTo>
                    <a:pt x="25" y="5"/>
                    <a:pt x="29" y="15"/>
                    <a:pt x="25" y="23"/>
                  </a:cubicBezTo>
                  <a:cubicBezTo>
                    <a:pt x="23" y="29"/>
                    <a:pt x="17" y="33"/>
                    <a:pt x="10" y="33"/>
                  </a:cubicBezTo>
                  <a:cubicBezTo>
                    <a:pt x="8" y="33"/>
                    <a:pt x="6" y="33"/>
                    <a:pt x="4" y="32"/>
                  </a:cubicBezTo>
                  <a:cubicBezTo>
                    <a:pt x="2" y="31"/>
                    <a:pt x="1" y="31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1" y="31"/>
                    <a:pt x="2" y="32"/>
                    <a:pt x="4" y="32"/>
                  </a:cubicBezTo>
                  <a:cubicBezTo>
                    <a:pt x="6" y="33"/>
                    <a:pt x="8" y="34"/>
                    <a:pt x="10" y="34"/>
                  </a:cubicBezTo>
                  <a:cubicBezTo>
                    <a:pt x="17" y="34"/>
                    <a:pt x="23" y="30"/>
                    <a:pt x="26" y="23"/>
                  </a:cubicBezTo>
                  <a:cubicBezTo>
                    <a:pt x="29" y="15"/>
                    <a:pt x="25" y="5"/>
                    <a:pt x="16" y="1"/>
                  </a:cubicBezTo>
                  <a:cubicBezTo>
                    <a:pt x="15" y="1"/>
                    <a:pt x="14" y="0"/>
                    <a:pt x="12" y="0"/>
                  </a:cubicBezTo>
                </a:path>
              </a:pathLst>
            </a:custGeom>
            <a:solidFill>
              <a:srgbClr val="9C999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41" name="Freeform 2762"/>
            <p:cNvSpPr/>
            <p:nvPr/>
          </p:nvSpPr>
          <p:spPr bwMode="auto">
            <a:xfrm>
              <a:off x="1415" y="1498"/>
              <a:ext cx="43" cy="65"/>
            </a:xfrm>
            <a:custGeom>
              <a:gdLst>
                <a:gd fmla="*/ 18 w 20" name="T0"/>
                <a:gd fmla="*/ 0 h 30" name="T1"/>
                <a:gd fmla="*/ 3 w 20" name="T2"/>
                <a:gd fmla="*/ 10 h 30" name="T3"/>
                <a:gd fmla="*/ 8 w 20" name="T4"/>
                <a:gd fmla="*/ 30 h 30" name="T5"/>
                <a:gd fmla="*/ 8 w 20" name="T6"/>
                <a:gd fmla="*/ 30 h 30" name="T7"/>
                <a:gd fmla="*/ 3 w 20" name="T8"/>
                <a:gd fmla="*/ 10 h 30" name="T9"/>
                <a:gd fmla="*/ 18 w 20" name="T10"/>
                <a:gd fmla="*/ 0 h 30" name="T11"/>
                <a:gd fmla="*/ 20 w 20" name="T12"/>
                <a:gd fmla="*/ 0 h 30" name="T13"/>
                <a:gd fmla="*/ 20 w 20" name="T14"/>
                <a:gd fmla="*/ 0 h 30" name="T15"/>
                <a:gd fmla="*/ 18 w 20" name="T16"/>
                <a:gd fmla="*/ 0 h 30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0" w="20">
                  <a:moveTo>
                    <a:pt x="18" y="0"/>
                  </a:moveTo>
                  <a:cubicBezTo>
                    <a:pt x="11" y="0"/>
                    <a:pt x="5" y="4"/>
                    <a:pt x="3" y="10"/>
                  </a:cubicBezTo>
                  <a:cubicBezTo>
                    <a:pt x="0" y="17"/>
                    <a:pt x="2" y="25"/>
                    <a:pt x="8" y="30"/>
                  </a:cubicBezTo>
                  <a:cubicBezTo>
                    <a:pt x="8" y="30"/>
                    <a:pt x="8" y="30"/>
                    <a:pt x="8" y="30"/>
                  </a:cubicBezTo>
                  <a:cubicBezTo>
                    <a:pt x="2" y="25"/>
                    <a:pt x="0" y="17"/>
                    <a:pt x="3" y="10"/>
                  </a:cubicBezTo>
                  <a:cubicBezTo>
                    <a:pt x="5" y="4"/>
                    <a:pt x="12" y="0"/>
                    <a:pt x="18" y="0"/>
                  </a:cubicBezTo>
                  <a:cubicBezTo>
                    <a:pt x="19" y="0"/>
                    <a:pt x="19" y="0"/>
                    <a:pt x="20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9" y="0"/>
                    <a:pt x="19" y="0"/>
                    <a:pt x="18" y="0"/>
                  </a:cubicBezTo>
                </a:path>
              </a:pathLst>
            </a:custGeom>
            <a:solidFill>
              <a:srgbClr val="A29D9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42" name="Freeform 2763"/>
            <p:cNvSpPr/>
            <p:nvPr/>
          </p:nvSpPr>
          <p:spPr bwMode="auto">
            <a:xfrm>
              <a:off x="1433" y="1498"/>
              <a:ext cx="62" cy="71"/>
            </a:xfrm>
            <a:custGeom>
              <a:gdLst>
                <a:gd fmla="*/ 12 w 29" name="T0"/>
                <a:gd fmla="*/ 0 h 33" name="T1"/>
                <a:gd fmla="*/ 12 w 29" name="T2"/>
                <a:gd fmla="*/ 0 h 33" name="T3"/>
                <a:gd fmla="*/ 16 w 29" name="T4"/>
                <a:gd fmla="*/ 1 h 33" name="T5"/>
                <a:gd fmla="*/ 25 w 29" name="T6"/>
                <a:gd fmla="*/ 23 h 33" name="T7"/>
                <a:gd fmla="*/ 10 w 29" name="T8"/>
                <a:gd fmla="*/ 33 h 33" name="T9"/>
                <a:gd fmla="*/ 4 w 29" name="T10"/>
                <a:gd fmla="*/ 32 h 33" name="T11"/>
                <a:gd fmla="*/ 0 w 29" name="T12"/>
                <a:gd fmla="*/ 30 h 33" name="T13"/>
                <a:gd fmla="*/ 0 w 29" name="T14"/>
                <a:gd fmla="*/ 30 h 33" name="T15"/>
                <a:gd fmla="*/ 4 w 29" name="T16"/>
                <a:gd fmla="*/ 32 h 33" name="T17"/>
                <a:gd fmla="*/ 10 w 29" name="T18"/>
                <a:gd fmla="*/ 33 h 33" name="T19"/>
                <a:gd fmla="*/ 25 w 29" name="T20"/>
                <a:gd fmla="*/ 23 h 33" name="T21"/>
                <a:gd fmla="*/ 16 w 29" name="T22"/>
                <a:gd fmla="*/ 1 h 33" name="T23"/>
                <a:gd fmla="*/ 12 w 29" name="T24"/>
                <a:gd fmla="*/ 0 h 33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33" w="28">
                  <a:moveTo>
                    <a:pt x="12" y="0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14" y="0"/>
                    <a:pt x="15" y="1"/>
                    <a:pt x="16" y="1"/>
                  </a:cubicBezTo>
                  <a:cubicBezTo>
                    <a:pt x="25" y="5"/>
                    <a:pt x="29" y="15"/>
                    <a:pt x="25" y="23"/>
                  </a:cubicBezTo>
                  <a:cubicBezTo>
                    <a:pt x="23" y="29"/>
                    <a:pt x="16" y="33"/>
                    <a:pt x="10" y="33"/>
                  </a:cubicBezTo>
                  <a:cubicBezTo>
                    <a:pt x="8" y="33"/>
                    <a:pt x="6" y="33"/>
                    <a:pt x="4" y="32"/>
                  </a:cubicBezTo>
                  <a:cubicBezTo>
                    <a:pt x="2" y="31"/>
                    <a:pt x="1" y="31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1" y="31"/>
                    <a:pt x="2" y="31"/>
                    <a:pt x="4" y="32"/>
                  </a:cubicBezTo>
                  <a:cubicBezTo>
                    <a:pt x="6" y="33"/>
                    <a:pt x="8" y="33"/>
                    <a:pt x="10" y="33"/>
                  </a:cubicBezTo>
                  <a:cubicBezTo>
                    <a:pt x="17" y="33"/>
                    <a:pt x="23" y="29"/>
                    <a:pt x="25" y="23"/>
                  </a:cubicBezTo>
                  <a:cubicBezTo>
                    <a:pt x="29" y="15"/>
                    <a:pt x="25" y="5"/>
                    <a:pt x="16" y="1"/>
                  </a:cubicBezTo>
                  <a:cubicBezTo>
                    <a:pt x="15" y="1"/>
                    <a:pt x="14" y="0"/>
                    <a:pt x="12" y="0"/>
                  </a:cubicBezTo>
                </a:path>
              </a:pathLst>
            </a:custGeom>
            <a:solidFill>
              <a:srgbClr val="A09C9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43" name="Freeform 2764"/>
            <p:cNvSpPr/>
            <p:nvPr/>
          </p:nvSpPr>
          <p:spPr bwMode="auto">
            <a:xfrm>
              <a:off x="1415" y="1498"/>
              <a:ext cx="43" cy="65"/>
            </a:xfrm>
            <a:custGeom>
              <a:gdLst>
                <a:gd fmla="*/ 18 w 20" name="T0"/>
                <a:gd fmla="*/ 0 h 30" name="T1"/>
                <a:gd fmla="*/ 3 w 20" name="T2"/>
                <a:gd fmla="*/ 10 h 30" name="T3"/>
                <a:gd fmla="*/ 8 w 20" name="T4"/>
                <a:gd fmla="*/ 30 h 30" name="T5"/>
                <a:gd fmla="*/ 20 w 20" name="T6"/>
                <a:gd fmla="*/ 0 h 30" name="T7"/>
                <a:gd fmla="*/ 18 w 20" name="T8"/>
                <a:gd fmla="*/ 0 h 3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0" w="20">
                  <a:moveTo>
                    <a:pt x="18" y="0"/>
                  </a:moveTo>
                  <a:cubicBezTo>
                    <a:pt x="12" y="0"/>
                    <a:pt x="5" y="4"/>
                    <a:pt x="3" y="10"/>
                  </a:cubicBezTo>
                  <a:cubicBezTo>
                    <a:pt x="0" y="17"/>
                    <a:pt x="2" y="25"/>
                    <a:pt x="8" y="3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9" y="0"/>
                    <a:pt x="19" y="0"/>
                    <a:pt x="18" y="0"/>
                  </a:cubicBezTo>
                </a:path>
              </a:pathLst>
            </a:custGeom>
            <a:solidFill>
              <a:srgbClr val="A79F9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44" name="Freeform 2765"/>
            <p:cNvSpPr/>
            <p:nvPr/>
          </p:nvSpPr>
          <p:spPr bwMode="auto">
            <a:xfrm>
              <a:off x="1433" y="1498"/>
              <a:ext cx="62" cy="71"/>
            </a:xfrm>
            <a:custGeom>
              <a:gdLst>
                <a:gd fmla="*/ 12 w 29" name="T0"/>
                <a:gd fmla="*/ 0 h 33" name="T1"/>
                <a:gd fmla="*/ 0 w 29" name="T2"/>
                <a:gd fmla="*/ 30 h 33" name="T3"/>
                <a:gd fmla="*/ 4 w 29" name="T4"/>
                <a:gd fmla="*/ 32 h 33" name="T5"/>
                <a:gd fmla="*/ 10 w 29" name="T6"/>
                <a:gd fmla="*/ 33 h 33" name="T7"/>
                <a:gd fmla="*/ 25 w 29" name="T8"/>
                <a:gd fmla="*/ 23 h 33" name="T9"/>
                <a:gd fmla="*/ 16 w 29" name="T10"/>
                <a:gd fmla="*/ 1 h 33" name="T11"/>
                <a:gd fmla="*/ 12 w 29" name="T12"/>
                <a:gd fmla="*/ 0 h 33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33" w="28">
                  <a:moveTo>
                    <a:pt x="12" y="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1" y="31"/>
                    <a:pt x="2" y="31"/>
                    <a:pt x="4" y="32"/>
                  </a:cubicBezTo>
                  <a:cubicBezTo>
                    <a:pt x="6" y="33"/>
                    <a:pt x="8" y="33"/>
                    <a:pt x="10" y="33"/>
                  </a:cubicBezTo>
                  <a:cubicBezTo>
                    <a:pt x="16" y="33"/>
                    <a:pt x="23" y="29"/>
                    <a:pt x="25" y="23"/>
                  </a:cubicBezTo>
                  <a:cubicBezTo>
                    <a:pt x="29" y="15"/>
                    <a:pt x="25" y="5"/>
                    <a:pt x="16" y="1"/>
                  </a:cubicBezTo>
                  <a:cubicBezTo>
                    <a:pt x="15" y="1"/>
                    <a:pt x="14" y="0"/>
                    <a:pt x="12" y="0"/>
                  </a:cubicBezTo>
                </a:path>
              </a:pathLst>
            </a:custGeom>
            <a:solidFill>
              <a:srgbClr val="A49F9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45" name="Freeform 2766"/>
            <p:cNvSpPr/>
            <p:nvPr/>
          </p:nvSpPr>
          <p:spPr bwMode="auto">
            <a:xfrm>
              <a:off x="1806" y="806"/>
              <a:ext cx="71" cy="84"/>
            </a:xfrm>
            <a:custGeom>
              <a:gdLst>
                <a:gd fmla="*/ 23 w 33" name="T0"/>
                <a:gd fmla="*/ 0 h 39" name="T1"/>
                <a:gd fmla="*/ 4 w 33" name="T2"/>
                <a:gd fmla="*/ 12 h 39" name="T3"/>
                <a:gd fmla="*/ 15 w 33" name="T4"/>
                <a:gd fmla="*/ 38 h 39" name="T5"/>
                <a:gd fmla="*/ 17 w 33" name="T6"/>
                <a:gd fmla="*/ 39 h 39" name="T7"/>
                <a:gd fmla="*/ 17 w 33" name="T8"/>
                <a:gd fmla="*/ 39 h 39" name="T9"/>
                <a:gd fmla="*/ 15 w 33" name="T10"/>
                <a:gd fmla="*/ 38 h 39" name="T11"/>
                <a:gd fmla="*/ 4 w 33" name="T12"/>
                <a:gd fmla="*/ 12 h 39" name="T13"/>
                <a:gd fmla="*/ 23 w 33" name="T14"/>
                <a:gd fmla="*/ 0 h 39" name="T15"/>
                <a:gd fmla="*/ 30 w 33" name="T16"/>
                <a:gd fmla="*/ 1 h 39" name="T17"/>
                <a:gd fmla="*/ 33 w 33" name="T18"/>
                <a:gd fmla="*/ 3 h 39" name="T19"/>
                <a:gd fmla="*/ 33 w 33" name="T20"/>
                <a:gd fmla="*/ 2 h 39" name="T21"/>
                <a:gd fmla="*/ 30 w 33" name="T22"/>
                <a:gd fmla="*/ 1 h 39" name="T23"/>
                <a:gd fmla="*/ 23 w 33" name="T24"/>
                <a:gd fmla="*/ 0 h 39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39" w="33">
                  <a:moveTo>
                    <a:pt x="23" y="0"/>
                  </a:moveTo>
                  <a:cubicBezTo>
                    <a:pt x="15" y="0"/>
                    <a:pt x="7" y="4"/>
                    <a:pt x="4" y="12"/>
                  </a:cubicBezTo>
                  <a:cubicBezTo>
                    <a:pt x="0" y="22"/>
                    <a:pt x="4" y="34"/>
                    <a:pt x="15" y="38"/>
                  </a:cubicBezTo>
                  <a:cubicBezTo>
                    <a:pt x="16" y="39"/>
                    <a:pt x="16" y="39"/>
                    <a:pt x="17" y="39"/>
                  </a:cubicBezTo>
                  <a:cubicBezTo>
                    <a:pt x="17" y="39"/>
                    <a:pt x="17" y="39"/>
                    <a:pt x="17" y="39"/>
                  </a:cubicBezTo>
                  <a:cubicBezTo>
                    <a:pt x="16" y="39"/>
                    <a:pt x="16" y="39"/>
                    <a:pt x="15" y="38"/>
                  </a:cubicBezTo>
                  <a:cubicBezTo>
                    <a:pt x="5" y="34"/>
                    <a:pt x="0" y="22"/>
                    <a:pt x="4" y="12"/>
                  </a:cubicBezTo>
                  <a:cubicBezTo>
                    <a:pt x="7" y="4"/>
                    <a:pt x="15" y="0"/>
                    <a:pt x="23" y="0"/>
                  </a:cubicBezTo>
                  <a:cubicBezTo>
                    <a:pt x="25" y="0"/>
                    <a:pt x="28" y="0"/>
                    <a:pt x="30" y="1"/>
                  </a:cubicBezTo>
                  <a:cubicBezTo>
                    <a:pt x="31" y="2"/>
                    <a:pt x="32" y="2"/>
                    <a:pt x="33" y="3"/>
                  </a:cubicBezTo>
                  <a:cubicBezTo>
                    <a:pt x="33" y="2"/>
                    <a:pt x="33" y="2"/>
                    <a:pt x="33" y="2"/>
                  </a:cubicBezTo>
                  <a:cubicBezTo>
                    <a:pt x="32" y="2"/>
                    <a:pt x="31" y="1"/>
                    <a:pt x="30" y="1"/>
                  </a:cubicBezTo>
                  <a:cubicBezTo>
                    <a:pt x="28" y="0"/>
                    <a:pt x="25" y="0"/>
                    <a:pt x="23" y="0"/>
                  </a:cubicBezTo>
                </a:path>
              </a:pathLst>
            </a:custGeom>
            <a:solidFill>
              <a:srgbClr val="4E5C6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46" name="Freeform 2767"/>
            <p:cNvSpPr/>
            <p:nvPr/>
          </p:nvSpPr>
          <p:spPr bwMode="auto">
            <a:xfrm>
              <a:off x="1843" y="811"/>
              <a:ext cx="60" cy="81"/>
            </a:xfrm>
            <a:custGeom>
              <a:gdLst>
                <a:gd fmla="*/ 16 w 28" name="T0"/>
                <a:gd fmla="*/ 0 h 38" name="T1"/>
                <a:gd fmla="*/ 16 w 28" name="T2"/>
                <a:gd fmla="*/ 1 h 38" name="T3"/>
                <a:gd fmla="*/ 24 w 28" name="T4"/>
                <a:gd fmla="*/ 25 h 38" name="T5"/>
                <a:gd fmla="*/ 5 w 28" name="T6"/>
                <a:gd fmla="*/ 38 h 38" name="T7"/>
                <a:gd fmla="*/ 0 w 28" name="T8"/>
                <a:gd fmla="*/ 37 h 38" name="T9"/>
                <a:gd fmla="*/ 0 w 28" name="T10"/>
                <a:gd fmla="*/ 37 h 38" name="T11"/>
                <a:gd fmla="*/ 5 w 28" name="T12"/>
                <a:gd fmla="*/ 38 h 38" name="T13"/>
                <a:gd fmla="*/ 24 w 28" name="T14"/>
                <a:gd fmla="*/ 26 h 38" name="T15"/>
                <a:gd fmla="*/ 16 w 28" name="T16"/>
                <a:gd fmla="*/ 0 h 3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8" w="28">
                  <a:moveTo>
                    <a:pt x="16" y="0"/>
                  </a:moveTo>
                  <a:cubicBezTo>
                    <a:pt x="16" y="1"/>
                    <a:pt x="16" y="1"/>
                    <a:pt x="16" y="1"/>
                  </a:cubicBezTo>
                  <a:cubicBezTo>
                    <a:pt x="24" y="6"/>
                    <a:pt x="28" y="16"/>
                    <a:pt x="24" y="25"/>
                  </a:cubicBezTo>
                  <a:cubicBezTo>
                    <a:pt x="21" y="33"/>
                    <a:pt x="13" y="38"/>
                    <a:pt x="5" y="38"/>
                  </a:cubicBezTo>
                  <a:cubicBezTo>
                    <a:pt x="4" y="38"/>
                    <a:pt x="2" y="38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2" y="38"/>
                    <a:pt x="4" y="38"/>
                    <a:pt x="5" y="38"/>
                  </a:cubicBezTo>
                  <a:cubicBezTo>
                    <a:pt x="13" y="38"/>
                    <a:pt x="21" y="33"/>
                    <a:pt x="24" y="26"/>
                  </a:cubicBezTo>
                  <a:cubicBezTo>
                    <a:pt x="28" y="16"/>
                    <a:pt x="24" y="5"/>
                    <a:pt x="16" y="0"/>
                  </a:cubicBezTo>
                </a:path>
              </a:pathLst>
            </a:custGeom>
            <a:solidFill>
              <a:srgbClr val="4D647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47" name="Freeform 2768"/>
            <p:cNvSpPr/>
            <p:nvPr/>
          </p:nvSpPr>
          <p:spPr bwMode="auto">
            <a:xfrm>
              <a:off x="1806" y="806"/>
              <a:ext cx="71" cy="84"/>
            </a:xfrm>
            <a:custGeom>
              <a:gdLst>
                <a:gd fmla="*/ 23 w 33" name="T0"/>
                <a:gd fmla="*/ 0 h 39" name="T1"/>
                <a:gd fmla="*/ 4 w 33" name="T2"/>
                <a:gd fmla="*/ 12 h 39" name="T3"/>
                <a:gd fmla="*/ 15 w 33" name="T4"/>
                <a:gd fmla="*/ 38 h 39" name="T5"/>
                <a:gd fmla="*/ 17 w 33" name="T6"/>
                <a:gd fmla="*/ 39 h 39" name="T7"/>
                <a:gd fmla="*/ 17 w 33" name="T8"/>
                <a:gd fmla="*/ 39 h 39" name="T9"/>
                <a:gd fmla="*/ 15 w 33" name="T10"/>
                <a:gd fmla="*/ 38 h 39" name="T11"/>
                <a:gd fmla="*/ 4 w 33" name="T12"/>
                <a:gd fmla="*/ 12 h 39" name="T13"/>
                <a:gd fmla="*/ 23 w 33" name="T14"/>
                <a:gd fmla="*/ 0 h 39" name="T15"/>
                <a:gd fmla="*/ 30 w 33" name="T16"/>
                <a:gd fmla="*/ 1 h 39" name="T17"/>
                <a:gd fmla="*/ 33 w 33" name="T18"/>
                <a:gd fmla="*/ 3 h 39" name="T19"/>
                <a:gd fmla="*/ 33 w 33" name="T20"/>
                <a:gd fmla="*/ 3 h 39" name="T21"/>
                <a:gd fmla="*/ 30 w 33" name="T22"/>
                <a:gd fmla="*/ 1 h 39" name="T23"/>
                <a:gd fmla="*/ 23 w 33" name="T24"/>
                <a:gd fmla="*/ 0 h 39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39" w="33">
                  <a:moveTo>
                    <a:pt x="23" y="0"/>
                  </a:moveTo>
                  <a:cubicBezTo>
                    <a:pt x="15" y="0"/>
                    <a:pt x="7" y="4"/>
                    <a:pt x="4" y="12"/>
                  </a:cubicBezTo>
                  <a:cubicBezTo>
                    <a:pt x="0" y="22"/>
                    <a:pt x="5" y="34"/>
                    <a:pt x="15" y="38"/>
                  </a:cubicBezTo>
                  <a:cubicBezTo>
                    <a:pt x="16" y="39"/>
                    <a:pt x="16" y="39"/>
                    <a:pt x="17" y="39"/>
                  </a:cubicBezTo>
                  <a:cubicBezTo>
                    <a:pt x="17" y="39"/>
                    <a:pt x="17" y="39"/>
                    <a:pt x="17" y="39"/>
                  </a:cubicBezTo>
                  <a:cubicBezTo>
                    <a:pt x="17" y="39"/>
                    <a:pt x="16" y="38"/>
                    <a:pt x="15" y="38"/>
                  </a:cubicBezTo>
                  <a:cubicBezTo>
                    <a:pt x="5" y="34"/>
                    <a:pt x="0" y="22"/>
                    <a:pt x="4" y="12"/>
                  </a:cubicBezTo>
                  <a:cubicBezTo>
                    <a:pt x="7" y="5"/>
                    <a:pt x="15" y="0"/>
                    <a:pt x="23" y="0"/>
                  </a:cubicBezTo>
                  <a:cubicBezTo>
                    <a:pt x="25" y="0"/>
                    <a:pt x="28" y="0"/>
                    <a:pt x="30" y="1"/>
                  </a:cubicBezTo>
                  <a:cubicBezTo>
                    <a:pt x="31" y="2"/>
                    <a:pt x="32" y="2"/>
                    <a:pt x="33" y="3"/>
                  </a:cubicBezTo>
                  <a:cubicBezTo>
                    <a:pt x="33" y="3"/>
                    <a:pt x="33" y="3"/>
                    <a:pt x="33" y="3"/>
                  </a:cubicBezTo>
                  <a:cubicBezTo>
                    <a:pt x="32" y="2"/>
                    <a:pt x="31" y="2"/>
                    <a:pt x="30" y="1"/>
                  </a:cubicBezTo>
                  <a:cubicBezTo>
                    <a:pt x="28" y="0"/>
                    <a:pt x="25" y="0"/>
                    <a:pt x="23" y="0"/>
                  </a:cubicBezTo>
                </a:path>
              </a:pathLst>
            </a:custGeom>
            <a:solidFill>
              <a:srgbClr val="525F6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48" name="Freeform 2769"/>
            <p:cNvSpPr/>
            <p:nvPr/>
          </p:nvSpPr>
          <p:spPr bwMode="auto">
            <a:xfrm>
              <a:off x="1843" y="813"/>
              <a:ext cx="60" cy="79"/>
            </a:xfrm>
            <a:custGeom>
              <a:gdLst>
                <a:gd fmla="*/ 16 w 28" name="T0"/>
                <a:gd fmla="*/ 0 h 37" name="T1"/>
                <a:gd fmla="*/ 16 w 28" name="T2"/>
                <a:gd fmla="*/ 0 h 37" name="T3"/>
                <a:gd fmla="*/ 24 w 28" name="T4"/>
                <a:gd fmla="*/ 24 h 37" name="T5"/>
                <a:gd fmla="*/ 5 w 28" name="T6"/>
                <a:gd fmla="*/ 37 h 37" name="T7"/>
                <a:gd fmla="*/ 0 w 28" name="T8"/>
                <a:gd fmla="*/ 36 h 37" name="T9"/>
                <a:gd fmla="*/ 0 w 28" name="T10"/>
                <a:gd fmla="*/ 36 h 37" name="T11"/>
                <a:gd fmla="*/ 5 w 28" name="T12"/>
                <a:gd fmla="*/ 37 h 37" name="T13"/>
                <a:gd fmla="*/ 24 w 28" name="T14"/>
                <a:gd fmla="*/ 24 h 37" name="T15"/>
                <a:gd fmla="*/ 16 w 28" name="T16"/>
                <a:gd fmla="*/ 0 h 37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7" w="28">
                  <a:moveTo>
                    <a:pt x="16" y="0"/>
                  </a:moveTo>
                  <a:cubicBezTo>
                    <a:pt x="16" y="0"/>
                    <a:pt x="16" y="0"/>
                    <a:pt x="16" y="0"/>
                  </a:cubicBezTo>
                  <a:cubicBezTo>
                    <a:pt x="24" y="5"/>
                    <a:pt x="28" y="15"/>
                    <a:pt x="24" y="24"/>
                  </a:cubicBezTo>
                  <a:cubicBezTo>
                    <a:pt x="21" y="32"/>
                    <a:pt x="13" y="37"/>
                    <a:pt x="5" y="37"/>
                  </a:cubicBezTo>
                  <a:cubicBezTo>
                    <a:pt x="4" y="37"/>
                    <a:pt x="2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2" y="37"/>
                    <a:pt x="4" y="37"/>
                    <a:pt x="5" y="37"/>
                  </a:cubicBezTo>
                  <a:cubicBezTo>
                    <a:pt x="13" y="37"/>
                    <a:pt x="21" y="32"/>
                    <a:pt x="24" y="24"/>
                  </a:cubicBezTo>
                  <a:cubicBezTo>
                    <a:pt x="28" y="15"/>
                    <a:pt x="24" y="5"/>
                    <a:pt x="16" y="0"/>
                  </a:cubicBezTo>
                </a:path>
              </a:pathLst>
            </a:custGeom>
            <a:solidFill>
              <a:srgbClr val="52677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49" name="Freeform 2770"/>
            <p:cNvSpPr/>
            <p:nvPr/>
          </p:nvSpPr>
          <p:spPr bwMode="auto">
            <a:xfrm>
              <a:off x="1806" y="806"/>
              <a:ext cx="71" cy="84"/>
            </a:xfrm>
            <a:custGeom>
              <a:gdLst>
                <a:gd fmla="*/ 23 w 33" name="T0"/>
                <a:gd fmla="*/ 0 h 39" name="T1"/>
                <a:gd fmla="*/ 4 w 33" name="T2"/>
                <a:gd fmla="*/ 12 h 39" name="T3"/>
                <a:gd fmla="*/ 15 w 33" name="T4"/>
                <a:gd fmla="*/ 38 h 39" name="T5"/>
                <a:gd fmla="*/ 17 w 33" name="T6"/>
                <a:gd fmla="*/ 39 h 39" name="T7"/>
                <a:gd fmla="*/ 17 w 33" name="T8"/>
                <a:gd fmla="*/ 39 h 39" name="T9"/>
                <a:gd fmla="*/ 15 w 33" name="T10"/>
                <a:gd fmla="*/ 38 h 39" name="T11"/>
                <a:gd fmla="*/ 4 w 33" name="T12"/>
                <a:gd fmla="*/ 12 h 39" name="T13"/>
                <a:gd fmla="*/ 23 w 33" name="T14"/>
                <a:gd fmla="*/ 0 h 39" name="T15"/>
                <a:gd fmla="*/ 30 w 33" name="T16"/>
                <a:gd fmla="*/ 2 h 39" name="T17"/>
                <a:gd fmla="*/ 33 w 33" name="T18"/>
                <a:gd fmla="*/ 3 h 39" name="T19"/>
                <a:gd fmla="*/ 33 w 33" name="T20"/>
                <a:gd fmla="*/ 3 h 39" name="T21"/>
                <a:gd fmla="*/ 30 w 33" name="T22"/>
                <a:gd fmla="*/ 1 h 39" name="T23"/>
                <a:gd fmla="*/ 23 w 33" name="T24"/>
                <a:gd fmla="*/ 0 h 39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39" w="33">
                  <a:moveTo>
                    <a:pt x="23" y="0"/>
                  </a:moveTo>
                  <a:cubicBezTo>
                    <a:pt x="15" y="0"/>
                    <a:pt x="7" y="5"/>
                    <a:pt x="4" y="12"/>
                  </a:cubicBezTo>
                  <a:cubicBezTo>
                    <a:pt x="0" y="22"/>
                    <a:pt x="5" y="34"/>
                    <a:pt x="15" y="38"/>
                  </a:cubicBezTo>
                  <a:cubicBezTo>
                    <a:pt x="16" y="38"/>
                    <a:pt x="17" y="39"/>
                    <a:pt x="17" y="39"/>
                  </a:cubicBezTo>
                  <a:cubicBezTo>
                    <a:pt x="17" y="39"/>
                    <a:pt x="17" y="39"/>
                    <a:pt x="17" y="39"/>
                  </a:cubicBezTo>
                  <a:cubicBezTo>
                    <a:pt x="17" y="39"/>
                    <a:pt x="16" y="38"/>
                    <a:pt x="15" y="38"/>
                  </a:cubicBezTo>
                  <a:cubicBezTo>
                    <a:pt x="5" y="34"/>
                    <a:pt x="0" y="22"/>
                    <a:pt x="4" y="12"/>
                  </a:cubicBezTo>
                  <a:cubicBezTo>
                    <a:pt x="7" y="5"/>
                    <a:pt x="15" y="0"/>
                    <a:pt x="23" y="0"/>
                  </a:cubicBezTo>
                  <a:cubicBezTo>
                    <a:pt x="25" y="0"/>
                    <a:pt x="28" y="1"/>
                    <a:pt x="30" y="2"/>
                  </a:cubicBezTo>
                  <a:cubicBezTo>
                    <a:pt x="31" y="2"/>
                    <a:pt x="32" y="2"/>
                    <a:pt x="33" y="3"/>
                  </a:cubicBezTo>
                  <a:cubicBezTo>
                    <a:pt x="33" y="3"/>
                    <a:pt x="33" y="3"/>
                    <a:pt x="33" y="3"/>
                  </a:cubicBezTo>
                  <a:cubicBezTo>
                    <a:pt x="32" y="2"/>
                    <a:pt x="31" y="2"/>
                    <a:pt x="30" y="1"/>
                  </a:cubicBezTo>
                  <a:cubicBezTo>
                    <a:pt x="28" y="0"/>
                    <a:pt x="25" y="0"/>
                    <a:pt x="23" y="0"/>
                  </a:cubicBezTo>
                </a:path>
              </a:pathLst>
            </a:custGeom>
            <a:solidFill>
              <a:srgbClr val="56626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50" name="Freeform 2771"/>
            <p:cNvSpPr/>
            <p:nvPr/>
          </p:nvSpPr>
          <p:spPr bwMode="auto">
            <a:xfrm>
              <a:off x="1843" y="813"/>
              <a:ext cx="60" cy="79"/>
            </a:xfrm>
            <a:custGeom>
              <a:gdLst>
                <a:gd fmla="*/ 16 w 28" name="T0"/>
                <a:gd fmla="*/ 0 h 37" name="T1"/>
                <a:gd fmla="*/ 16 w 28" name="T2"/>
                <a:gd fmla="*/ 0 h 37" name="T3"/>
                <a:gd fmla="*/ 24 w 28" name="T4"/>
                <a:gd fmla="*/ 24 h 37" name="T5"/>
                <a:gd fmla="*/ 5 w 28" name="T6"/>
                <a:gd fmla="*/ 36 h 37" name="T7"/>
                <a:gd fmla="*/ 0 w 28" name="T8"/>
                <a:gd fmla="*/ 36 h 37" name="T9"/>
                <a:gd fmla="*/ 0 w 28" name="T10"/>
                <a:gd fmla="*/ 36 h 37" name="T11"/>
                <a:gd fmla="*/ 5 w 28" name="T12"/>
                <a:gd fmla="*/ 37 h 37" name="T13"/>
                <a:gd fmla="*/ 24 w 28" name="T14"/>
                <a:gd fmla="*/ 24 h 37" name="T15"/>
                <a:gd fmla="*/ 16 w 28" name="T16"/>
                <a:gd fmla="*/ 0 h 37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7" w="28">
                  <a:moveTo>
                    <a:pt x="16" y="0"/>
                  </a:moveTo>
                  <a:cubicBezTo>
                    <a:pt x="16" y="0"/>
                    <a:pt x="16" y="0"/>
                    <a:pt x="16" y="0"/>
                  </a:cubicBezTo>
                  <a:cubicBezTo>
                    <a:pt x="24" y="5"/>
                    <a:pt x="27" y="15"/>
                    <a:pt x="24" y="24"/>
                  </a:cubicBezTo>
                  <a:cubicBezTo>
                    <a:pt x="21" y="32"/>
                    <a:pt x="13" y="36"/>
                    <a:pt x="5" y="36"/>
                  </a:cubicBezTo>
                  <a:cubicBezTo>
                    <a:pt x="4" y="36"/>
                    <a:pt x="2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2" y="36"/>
                    <a:pt x="4" y="37"/>
                    <a:pt x="5" y="37"/>
                  </a:cubicBezTo>
                  <a:cubicBezTo>
                    <a:pt x="13" y="37"/>
                    <a:pt x="21" y="32"/>
                    <a:pt x="24" y="24"/>
                  </a:cubicBezTo>
                  <a:cubicBezTo>
                    <a:pt x="28" y="15"/>
                    <a:pt x="24" y="5"/>
                    <a:pt x="16" y="0"/>
                  </a:cubicBezTo>
                </a:path>
              </a:pathLst>
            </a:custGeom>
            <a:solidFill>
              <a:srgbClr val="556A7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5205" name="Freeform 3530"/>
          <p:cNvSpPr/>
          <p:nvPr/>
        </p:nvSpPr>
        <p:spPr bwMode="auto">
          <a:xfrm>
            <a:off x="8507413" y="2012951"/>
            <a:ext cx="969963" cy="968375"/>
          </a:xfrm>
          <a:custGeom>
            <a:gdLst>
              <a:gd fmla="*/ 142 w 283" name="T0"/>
              <a:gd fmla="*/ 0 h 283" name="T1"/>
              <a:gd fmla="*/ 0 w 283" name="T2"/>
              <a:gd fmla="*/ 141 h 283" name="T3"/>
              <a:gd fmla="*/ 142 w 283" name="T4"/>
              <a:gd fmla="*/ 283 h 283" name="T5"/>
              <a:gd fmla="*/ 251 w 283" name="T6"/>
              <a:gd fmla="*/ 231 h 283" name="T7"/>
              <a:gd fmla="*/ 237 w 283" name="T8"/>
              <a:gd fmla="*/ 203 h 283" name="T9"/>
              <a:gd fmla="*/ 235 w 283" name="T10"/>
              <a:gd fmla="*/ 185 h 283" name="T11"/>
              <a:gd fmla="*/ 260 w 283" name="T12"/>
              <a:gd fmla="*/ 126 h 283" name="T13"/>
              <a:gd fmla="*/ 262 w 283" name="T14"/>
              <a:gd fmla="*/ 129 h 283" name="T15"/>
              <a:gd fmla="*/ 239 w 283" name="T16"/>
              <a:gd fmla="*/ 185 h 283" name="T17"/>
              <a:gd fmla="*/ 241 w 283" name="T18"/>
              <a:gd fmla="*/ 202 h 283" name="T19"/>
              <a:gd fmla="*/ 253 w 283" name="T20"/>
              <a:gd fmla="*/ 228 h 283" name="T21"/>
              <a:gd fmla="*/ 283 w 283" name="T22"/>
              <a:gd fmla="*/ 141 h 283" name="T23"/>
              <a:gd fmla="*/ 189 w 283" name="T24"/>
              <a:gd fmla="*/ 8 h 283" name="T25"/>
              <a:gd fmla="*/ 235 w 283" name="T26"/>
              <a:gd fmla="*/ 41 h 283" name="T27"/>
              <a:gd fmla="*/ 232 w 283" name="T28"/>
              <a:gd fmla="*/ 43 h 283" name="T29"/>
              <a:gd fmla="*/ 144 w 283" name="T30"/>
              <a:gd fmla="*/ 0 h 283" name="T31"/>
              <a:gd fmla="*/ 142 w 283" name="T32"/>
              <a:gd fmla="*/ 0 h 283" name="T3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b="b" l="0" r="r" t="0"/>
            <a:pathLst>
              <a:path h="283" w="283">
                <a:moveTo>
                  <a:pt x="142" y="0"/>
                </a:moveTo>
                <a:cubicBezTo>
                  <a:pt x="63" y="0"/>
                  <a:pt x="0" y="63"/>
                  <a:pt x="0" y="141"/>
                </a:cubicBezTo>
                <a:cubicBezTo>
                  <a:pt x="0" y="220"/>
                  <a:pt x="63" y="283"/>
                  <a:pt x="142" y="283"/>
                </a:cubicBezTo>
                <a:cubicBezTo>
                  <a:pt x="186" y="283"/>
                  <a:pt x="225" y="263"/>
                  <a:pt x="251" y="231"/>
                </a:cubicBezTo>
                <a:cubicBezTo>
                  <a:pt x="244" y="223"/>
                  <a:pt x="239" y="214"/>
                  <a:pt x="237" y="203"/>
                </a:cubicBezTo>
                <a:cubicBezTo>
                  <a:pt x="236" y="197"/>
                  <a:pt x="235" y="191"/>
                  <a:pt x="235" y="185"/>
                </a:cubicBezTo>
                <a:cubicBezTo>
                  <a:pt x="235" y="163"/>
                  <a:pt x="244" y="141"/>
                  <a:pt x="260" y="126"/>
                </a:cubicBezTo>
                <a:cubicBezTo>
                  <a:pt x="262" y="129"/>
                  <a:pt x="262" y="129"/>
                  <a:pt x="262" y="129"/>
                </a:cubicBezTo>
                <a:cubicBezTo>
                  <a:pt x="247" y="143"/>
                  <a:pt x="239" y="164"/>
                  <a:pt x="239" y="185"/>
                </a:cubicBezTo>
                <a:cubicBezTo>
                  <a:pt x="239" y="190"/>
                  <a:pt x="239" y="196"/>
                  <a:pt x="241" y="202"/>
                </a:cubicBezTo>
                <a:cubicBezTo>
                  <a:pt x="243" y="212"/>
                  <a:pt x="248" y="221"/>
                  <a:pt x="253" y="228"/>
                </a:cubicBezTo>
                <a:cubicBezTo>
                  <a:pt x="272" y="204"/>
                  <a:pt x="283" y="174"/>
                  <a:pt x="283" y="141"/>
                </a:cubicBezTo>
                <a:cubicBezTo>
                  <a:pt x="283" y="80"/>
                  <a:pt x="244" y="28"/>
                  <a:pt x="189" y="8"/>
                </a:cubicBezTo>
                <a:cubicBezTo>
                  <a:pt x="206" y="16"/>
                  <a:pt x="221" y="26"/>
                  <a:pt x="235" y="41"/>
                </a:cubicBezTo>
                <a:cubicBezTo>
                  <a:pt x="232" y="43"/>
                  <a:pt x="232" y="43"/>
                  <a:pt x="232" y="43"/>
                </a:cubicBezTo>
                <a:cubicBezTo>
                  <a:pt x="208" y="18"/>
                  <a:pt x="177" y="4"/>
                  <a:pt x="144" y="0"/>
                </a:cubicBezTo>
                <a:cubicBezTo>
                  <a:pt x="143" y="0"/>
                  <a:pt x="142" y="0"/>
                  <a:pt x="142" y="0"/>
                </a:cubicBezTo>
              </a:path>
            </a:pathLst>
          </a:custGeom>
          <a:solidFill>
            <a:srgbClr val="173A5C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5217" name="Freeform 3542"/>
          <p:cNvSpPr/>
          <p:nvPr/>
        </p:nvSpPr>
        <p:spPr bwMode="auto">
          <a:xfrm>
            <a:off x="8456613" y="1995488"/>
            <a:ext cx="698500" cy="800100"/>
          </a:xfrm>
          <a:custGeom>
            <a:gdLst>
              <a:gd fmla="*/ 141 w 204" name="T0"/>
              <a:gd fmla="*/ 0 h 234" name="T1"/>
              <a:gd fmla="*/ 141 w 204" name="T2"/>
              <a:gd fmla="*/ 0 h 234" name="T3"/>
              <a:gd fmla="*/ 36 w 204" name="T4"/>
              <a:gd fmla="*/ 40 h 234" name="T5"/>
              <a:gd fmla="*/ 36 w 204" name="T6"/>
              <a:gd fmla="*/ 40 h 234" name="T7"/>
              <a:gd fmla="*/ 36 w 204" name="T8"/>
              <a:gd fmla="*/ 40 h 234" name="T9"/>
              <a:gd fmla="*/ 0 w 204" name="T10"/>
              <a:gd fmla="*/ 141 h 234" name="T11"/>
              <a:gd fmla="*/ 33 w 204" name="T12"/>
              <a:gd fmla="*/ 234 h 234" name="T13"/>
              <a:gd fmla="*/ 36 w 204" name="T14"/>
              <a:gd fmla="*/ 231 h 234" name="T15"/>
              <a:gd fmla="*/ 4 w 204" name="T16"/>
              <a:gd fmla="*/ 141 h 234" name="T17"/>
              <a:gd fmla="*/ 39 w 204" name="T18"/>
              <a:gd fmla="*/ 43 h 234" name="T19"/>
              <a:gd fmla="*/ 141 w 204" name="T20"/>
              <a:gd fmla="*/ 4 h 234" name="T21"/>
              <a:gd fmla="*/ 159 w 204" name="T22"/>
              <a:gd fmla="*/ 5 h 234" name="T23"/>
              <a:gd fmla="*/ 204 w 204" name="T24"/>
              <a:gd fmla="*/ 13 h 234" name="T25"/>
              <a:gd fmla="*/ 141 w 204" name="T26"/>
              <a:gd fmla="*/ 0 h 234" name="T2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b="b" l="0" r="r" t="0"/>
            <a:pathLst>
              <a:path h="234" w="204">
                <a:moveTo>
                  <a:pt x="141" y="0"/>
                </a:moveTo>
                <a:cubicBezTo>
                  <a:pt x="141" y="0"/>
                  <a:pt x="141" y="0"/>
                  <a:pt x="141" y="0"/>
                </a:cubicBezTo>
                <a:cubicBezTo>
                  <a:pt x="103" y="0"/>
                  <a:pt x="65" y="14"/>
                  <a:pt x="36" y="40"/>
                </a:cubicBezTo>
                <a:cubicBezTo>
                  <a:pt x="36" y="40"/>
                  <a:pt x="36" y="40"/>
                  <a:pt x="36" y="40"/>
                </a:cubicBezTo>
                <a:cubicBezTo>
                  <a:pt x="36" y="40"/>
                  <a:pt x="36" y="40"/>
                  <a:pt x="36" y="40"/>
                </a:cubicBezTo>
                <a:cubicBezTo>
                  <a:pt x="13" y="68"/>
                  <a:pt x="0" y="105"/>
                  <a:pt x="0" y="141"/>
                </a:cubicBezTo>
                <a:cubicBezTo>
                  <a:pt x="0" y="174"/>
                  <a:pt x="11" y="207"/>
                  <a:pt x="33" y="234"/>
                </a:cubicBezTo>
                <a:cubicBezTo>
                  <a:pt x="36" y="231"/>
                  <a:pt x="36" y="231"/>
                  <a:pt x="36" y="231"/>
                </a:cubicBezTo>
                <a:cubicBezTo>
                  <a:pt x="14" y="205"/>
                  <a:pt x="4" y="173"/>
                  <a:pt x="4" y="141"/>
                </a:cubicBezTo>
                <a:cubicBezTo>
                  <a:pt x="4" y="106"/>
                  <a:pt x="16" y="70"/>
                  <a:pt x="39" y="43"/>
                </a:cubicBezTo>
                <a:cubicBezTo>
                  <a:pt x="67" y="17"/>
                  <a:pt x="104" y="4"/>
                  <a:pt x="141" y="4"/>
                </a:cubicBezTo>
                <a:cubicBezTo>
                  <a:pt x="147" y="4"/>
                  <a:pt x="153" y="4"/>
                  <a:pt x="159" y="5"/>
                </a:cubicBezTo>
                <a:cubicBezTo>
                  <a:pt x="175" y="5"/>
                  <a:pt x="190" y="8"/>
                  <a:pt x="204" y="13"/>
                </a:cubicBezTo>
                <a:cubicBezTo>
                  <a:pt x="184" y="4"/>
                  <a:pt x="163" y="0"/>
                  <a:pt x="141" y="0"/>
                </a:cubicBezTo>
              </a:path>
            </a:pathLst>
          </a:custGeom>
          <a:solidFill>
            <a:srgbClr val="6D8196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5218" name="Freeform 3543"/>
          <p:cNvSpPr/>
          <p:nvPr/>
        </p:nvSpPr>
        <p:spPr bwMode="auto">
          <a:xfrm>
            <a:off x="9001126" y="2012951"/>
            <a:ext cx="311150" cy="146050"/>
          </a:xfrm>
          <a:custGeom>
            <a:gdLst>
              <a:gd fmla="*/ 0 w 91" name="T0"/>
              <a:gd fmla="*/ 0 h 43" name="T1"/>
              <a:gd fmla="*/ 88 w 91" name="T2"/>
              <a:gd fmla="*/ 43 h 43" name="T3"/>
              <a:gd fmla="*/ 91 w 91" name="T4"/>
              <a:gd fmla="*/ 41 h 43" name="T5"/>
              <a:gd fmla="*/ 45 w 91" name="T6"/>
              <a:gd fmla="*/ 8 h 43" name="T7"/>
              <a:gd fmla="*/ 0 w 91" name="T8"/>
              <a:gd fmla="*/ 0 h 43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43" w="91">
                <a:moveTo>
                  <a:pt x="0" y="0"/>
                </a:moveTo>
                <a:cubicBezTo>
                  <a:pt x="33" y="4"/>
                  <a:pt x="64" y="18"/>
                  <a:pt x="88" y="43"/>
                </a:cubicBezTo>
                <a:cubicBezTo>
                  <a:pt x="91" y="41"/>
                  <a:pt x="91" y="41"/>
                  <a:pt x="91" y="41"/>
                </a:cubicBezTo>
                <a:cubicBezTo>
                  <a:pt x="77" y="26"/>
                  <a:pt x="62" y="16"/>
                  <a:pt x="45" y="8"/>
                </a:cubicBezTo>
                <a:cubicBezTo>
                  <a:pt x="31" y="3"/>
                  <a:pt x="16" y="0"/>
                  <a:pt x="0" y="0"/>
                </a:cubicBezTo>
              </a:path>
            </a:pathLst>
          </a:custGeom>
          <a:solidFill>
            <a:srgbClr val="6B7D9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5219" name="Freeform 3544"/>
          <p:cNvSpPr/>
          <p:nvPr/>
        </p:nvSpPr>
        <p:spPr bwMode="auto">
          <a:xfrm>
            <a:off x="9367838" y="2782888"/>
            <a:ext cx="444500" cy="122238"/>
          </a:xfrm>
          <a:custGeom>
            <a:gdLst>
              <a:gd fmla="*/ 127 w 130" name="T0"/>
              <a:gd fmla="*/ 0 h 36" name="T1"/>
              <a:gd fmla="*/ 65 w 130" name="T2"/>
              <a:gd fmla="*/ 32 h 36" name="T3"/>
              <a:gd fmla="*/ 65 w 130" name="T4"/>
              <a:gd fmla="*/ 32 h 36" name="T5"/>
              <a:gd fmla="*/ 18 w 130" name="T6"/>
              <a:gd fmla="*/ 18 h 36" name="T7"/>
              <a:gd fmla="*/ 2 w 130" name="T8"/>
              <a:gd fmla="*/ 3 h 36" name="T9"/>
              <a:gd fmla="*/ 0 w 130" name="T10"/>
              <a:gd fmla="*/ 6 h 36" name="T11"/>
              <a:gd fmla="*/ 16 w 130" name="T12"/>
              <a:gd fmla="*/ 21 h 36" name="T13"/>
              <a:gd fmla="*/ 65 w 130" name="T14"/>
              <a:gd fmla="*/ 36 h 36" name="T15"/>
              <a:gd fmla="*/ 65 w 130" name="T16"/>
              <a:gd fmla="*/ 36 h 36" name="T17"/>
              <a:gd fmla="*/ 130 w 130" name="T18"/>
              <a:gd fmla="*/ 2 h 36" name="T19"/>
              <a:gd fmla="*/ 127 w 130" name="T20"/>
              <a:gd fmla="*/ 0 h 36" name="T2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b="b" l="0" r="r" t="0"/>
            <a:pathLst>
              <a:path h="36" w="130">
                <a:moveTo>
                  <a:pt x="127" y="0"/>
                </a:moveTo>
                <a:cubicBezTo>
                  <a:pt x="113" y="22"/>
                  <a:pt x="89" y="32"/>
                  <a:pt x="65" y="32"/>
                </a:cubicBezTo>
                <a:cubicBezTo>
                  <a:pt x="65" y="32"/>
                  <a:pt x="65" y="32"/>
                  <a:pt x="65" y="32"/>
                </a:cubicBezTo>
                <a:cubicBezTo>
                  <a:pt x="48" y="32"/>
                  <a:pt x="32" y="27"/>
                  <a:pt x="18" y="18"/>
                </a:cubicBezTo>
                <a:cubicBezTo>
                  <a:pt x="12" y="14"/>
                  <a:pt x="7" y="9"/>
                  <a:pt x="2" y="3"/>
                </a:cubicBezTo>
                <a:cubicBezTo>
                  <a:pt x="1" y="4"/>
                  <a:pt x="1" y="5"/>
                  <a:pt x="0" y="6"/>
                </a:cubicBezTo>
                <a:cubicBezTo>
                  <a:pt x="4" y="12"/>
                  <a:pt x="10" y="17"/>
                  <a:pt x="16" y="21"/>
                </a:cubicBezTo>
                <a:cubicBezTo>
                  <a:pt x="30" y="31"/>
                  <a:pt x="48" y="36"/>
                  <a:pt x="65" y="36"/>
                </a:cubicBezTo>
                <a:cubicBezTo>
                  <a:pt x="65" y="36"/>
                  <a:pt x="65" y="36"/>
                  <a:pt x="65" y="36"/>
                </a:cubicBezTo>
                <a:cubicBezTo>
                  <a:pt x="90" y="36"/>
                  <a:pt x="115" y="25"/>
                  <a:pt x="130" y="2"/>
                </a:cubicBezTo>
                <a:cubicBezTo>
                  <a:pt x="127" y="0"/>
                  <a:pt x="127" y="0"/>
                  <a:pt x="127" y="0"/>
                </a:cubicBezTo>
              </a:path>
            </a:pathLst>
          </a:custGeom>
          <a:solidFill>
            <a:srgbClr val="6D8196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5220" name="Freeform 3545"/>
          <p:cNvSpPr/>
          <p:nvPr/>
        </p:nvSpPr>
        <p:spPr bwMode="auto">
          <a:xfrm>
            <a:off x="9312276" y="2443163"/>
            <a:ext cx="92075" cy="360363"/>
          </a:xfrm>
          <a:custGeom>
            <a:gdLst>
              <a:gd fmla="*/ 25 w 27" name="T0"/>
              <a:gd fmla="*/ 0 h 105" name="T1"/>
              <a:gd fmla="*/ 0 w 27" name="T2"/>
              <a:gd fmla="*/ 59 h 105" name="T3"/>
              <a:gd fmla="*/ 2 w 27" name="T4"/>
              <a:gd fmla="*/ 77 h 105" name="T5"/>
              <a:gd fmla="*/ 16 w 27" name="T6"/>
              <a:gd fmla="*/ 105 h 105" name="T7"/>
              <a:gd fmla="*/ 18 w 27" name="T8"/>
              <a:gd fmla="*/ 102 h 105" name="T9"/>
              <a:gd fmla="*/ 6 w 27" name="T10"/>
              <a:gd fmla="*/ 76 h 105" name="T11"/>
              <a:gd fmla="*/ 4 w 27" name="T12"/>
              <a:gd fmla="*/ 59 h 105" name="T13"/>
              <a:gd fmla="*/ 27 w 27" name="T14"/>
              <a:gd fmla="*/ 3 h 105" name="T15"/>
              <a:gd fmla="*/ 25 w 27" name="T16"/>
              <a:gd fmla="*/ 0 h 105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105" w="27">
                <a:moveTo>
                  <a:pt x="25" y="0"/>
                </a:moveTo>
                <a:cubicBezTo>
                  <a:pt x="9" y="15"/>
                  <a:pt x="0" y="37"/>
                  <a:pt x="0" y="59"/>
                </a:cubicBezTo>
                <a:cubicBezTo>
                  <a:pt x="0" y="65"/>
                  <a:pt x="1" y="71"/>
                  <a:pt x="2" y="77"/>
                </a:cubicBezTo>
                <a:cubicBezTo>
                  <a:pt x="4" y="88"/>
                  <a:pt x="9" y="97"/>
                  <a:pt x="16" y="105"/>
                </a:cubicBezTo>
                <a:cubicBezTo>
                  <a:pt x="17" y="104"/>
                  <a:pt x="17" y="103"/>
                  <a:pt x="18" y="102"/>
                </a:cubicBezTo>
                <a:cubicBezTo>
                  <a:pt x="13" y="95"/>
                  <a:pt x="8" y="86"/>
                  <a:pt x="6" y="76"/>
                </a:cubicBezTo>
                <a:cubicBezTo>
                  <a:pt x="4" y="70"/>
                  <a:pt x="4" y="64"/>
                  <a:pt x="4" y="59"/>
                </a:cubicBezTo>
                <a:cubicBezTo>
                  <a:pt x="4" y="38"/>
                  <a:pt x="12" y="17"/>
                  <a:pt x="27" y="3"/>
                </a:cubicBezTo>
                <a:cubicBezTo>
                  <a:pt x="25" y="0"/>
                  <a:pt x="25" y="0"/>
                  <a:pt x="25" y="0"/>
                </a:cubicBezTo>
              </a:path>
            </a:pathLst>
          </a:custGeom>
          <a:solidFill>
            <a:srgbClr val="6B7D9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grpSp>
        <p:nvGrpSpPr>
          <p:cNvPr id="6052" name="组合 6051"/>
          <p:cNvGrpSpPr/>
          <p:nvPr/>
        </p:nvGrpSpPr>
        <p:grpSpPr>
          <a:xfrm>
            <a:off x="1592263" y="5064126"/>
            <a:ext cx="1531938" cy="1797050"/>
            <a:chOff x="1592263" y="5064126"/>
            <a:chExt cx="1531938" cy="1797050"/>
          </a:xfrm>
        </p:grpSpPr>
        <p:sp>
          <p:nvSpPr>
            <p:cNvPr id="4927" name="Freeform 3653"/>
            <p:cNvSpPr/>
            <p:nvPr/>
          </p:nvSpPr>
          <p:spPr bwMode="auto">
            <a:xfrm>
              <a:off x="1592263" y="6167438"/>
              <a:ext cx="1531938" cy="693738"/>
            </a:xfrm>
            <a:custGeom>
              <a:gdLst>
                <a:gd fmla="*/ 179 w 447" name="T0"/>
                <a:gd fmla="*/ 0 h 203" name="T1"/>
                <a:gd fmla="*/ 39 w 447" name="T2"/>
                <a:gd fmla="*/ 77 h 203" name="T3"/>
                <a:gd fmla="*/ 0 w 447" name="T4"/>
                <a:gd fmla="*/ 203 h 203" name="T5"/>
                <a:gd fmla="*/ 224 w 447" name="T6"/>
                <a:gd fmla="*/ 203 h 203" name="T7"/>
                <a:gd fmla="*/ 447 w 447" name="T8"/>
                <a:gd fmla="*/ 203 h 203" name="T9"/>
                <a:gd fmla="*/ 408 w 447" name="T10"/>
                <a:gd fmla="*/ 77 h 203" name="T11"/>
                <a:gd fmla="*/ 269 w 447" name="T12"/>
                <a:gd fmla="*/ 1 h 203" name="T13"/>
                <a:gd fmla="*/ 179 w 447" name="T14"/>
                <a:gd fmla="*/ 0 h 203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203" w="447">
                  <a:moveTo>
                    <a:pt x="179" y="0"/>
                  </a:moveTo>
                  <a:cubicBezTo>
                    <a:pt x="80" y="43"/>
                    <a:pt x="51" y="66"/>
                    <a:pt x="39" y="77"/>
                  </a:cubicBezTo>
                  <a:cubicBezTo>
                    <a:pt x="21" y="93"/>
                    <a:pt x="11" y="152"/>
                    <a:pt x="0" y="203"/>
                  </a:cubicBezTo>
                  <a:cubicBezTo>
                    <a:pt x="224" y="203"/>
                    <a:pt x="224" y="203"/>
                    <a:pt x="224" y="203"/>
                  </a:cubicBezTo>
                  <a:cubicBezTo>
                    <a:pt x="447" y="203"/>
                    <a:pt x="447" y="203"/>
                    <a:pt x="447" y="203"/>
                  </a:cubicBezTo>
                  <a:cubicBezTo>
                    <a:pt x="436" y="152"/>
                    <a:pt x="426" y="93"/>
                    <a:pt x="408" y="77"/>
                  </a:cubicBezTo>
                  <a:cubicBezTo>
                    <a:pt x="396" y="66"/>
                    <a:pt x="368" y="44"/>
                    <a:pt x="269" y="1"/>
                  </a:cubicBezTo>
                  <a:cubicBezTo>
                    <a:pt x="179" y="0"/>
                    <a:pt x="179" y="0"/>
                    <a:pt x="179" y="0"/>
                  </a:cubicBezTo>
                </a:path>
              </a:pathLst>
            </a:custGeom>
            <a:solidFill>
              <a:srgbClr val="FFDEC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28" name="Freeform 3654"/>
            <p:cNvSpPr/>
            <p:nvPr/>
          </p:nvSpPr>
          <p:spPr bwMode="auto">
            <a:xfrm>
              <a:off x="1592263" y="6167438"/>
              <a:ext cx="1531938" cy="693738"/>
            </a:xfrm>
            <a:custGeom>
              <a:gdLst>
                <a:gd fmla="*/ 179 w 447" name="T0"/>
                <a:gd fmla="*/ 0 h 203" name="T1"/>
                <a:gd fmla="*/ 39 w 447" name="T2"/>
                <a:gd fmla="*/ 77 h 203" name="T3"/>
                <a:gd fmla="*/ 0 w 447" name="T4"/>
                <a:gd fmla="*/ 203 h 203" name="T5"/>
                <a:gd fmla="*/ 224 w 447" name="T6"/>
                <a:gd fmla="*/ 203 h 203" name="T7"/>
                <a:gd fmla="*/ 447 w 447" name="T8"/>
                <a:gd fmla="*/ 203 h 203" name="T9"/>
                <a:gd fmla="*/ 408 w 447" name="T10"/>
                <a:gd fmla="*/ 77 h 203" name="T11"/>
                <a:gd fmla="*/ 269 w 447" name="T12"/>
                <a:gd fmla="*/ 1 h 203" name="T13"/>
                <a:gd fmla="*/ 179 w 447" name="T14"/>
                <a:gd fmla="*/ 0 h 203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203" w="447">
                  <a:moveTo>
                    <a:pt x="179" y="0"/>
                  </a:moveTo>
                  <a:cubicBezTo>
                    <a:pt x="80" y="43"/>
                    <a:pt x="51" y="66"/>
                    <a:pt x="39" y="77"/>
                  </a:cubicBezTo>
                  <a:cubicBezTo>
                    <a:pt x="21" y="93"/>
                    <a:pt x="11" y="152"/>
                    <a:pt x="0" y="203"/>
                  </a:cubicBezTo>
                  <a:cubicBezTo>
                    <a:pt x="224" y="203"/>
                    <a:pt x="224" y="203"/>
                    <a:pt x="224" y="203"/>
                  </a:cubicBezTo>
                  <a:cubicBezTo>
                    <a:pt x="447" y="203"/>
                    <a:pt x="447" y="203"/>
                    <a:pt x="447" y="203"/>
                  </a:cubicBezTo>
                  <a:cubicBezTo>
                    <a:pt x="436" y="152"/>
                    <a:pt x="426" y="93"/>
                    <a:pt x="408" y="77"/>
                  </a:cubicBezTo>
                  <a:cubicBezTo>
                    <a:pt x="396" y="66"/>
                    <a:pt x="368" y="44"/>
                    <a:pt x="269" y="1"/>
                  </a:cubicBezTo>
                  <a:cubicBezTo>
                    <a:pt x="179" y="0"/>
                    <a:pt x="179" y="0"/>
                    <a:pt x="179" y="0"/>
                  </a:cubicBezTo>
                </a:path>
              </a:pathLst>
            </a:custGeom>
            <a:solidFill>
              <a:srgbClr val="7491A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29" name="Freeform 3655"/>
            <p:cNvSpPr/>
            <p:nvPr/>
          </p:nvSpPr>
          <p:spPr bwMode="auto">
            <a:xfrm>
              <a:off x="2195513" y="5670551"/>
              <a:ext cx="328613" cy="687388"/>
            </a:xfrm>
            <a:custGeom>
              <a:gdLst>
                <a:gd fmla="*/ 0 w 96" name="T0"/>
                <a:gd fmla="*/ 59 h 201" name="T1"/>
                <a:gd fmla="*/ 0 w 96" name="T2"/>
                <a:gd fmla="*/ 132 h 201" name="T3"/>
                <a:gd fmla="*/ 0 w 96" name="T4"/>
                <a:gd fmla="*/ 168 h 201" name="T5"/>
                <a:gd fmla="*/ 96 w 96" name="T6"/>
                <a:gd fmla="*/ 168 h 201" name="T7"/>
                <a:gd fmla="*/ 96 w 96" name="T8"/>
                <a:gd fmla="*/ 132 h 201" name="T9"/>
                <a:gd fmla="*/ 96 w 96" name="T10"/>
                <a:gd fmla="*/ 59 h 201" name="T11"/>
                <a:gd fmla="*/ 0 w 96" name="T12"/>
                <a:gd fmla="*/ 59 h 201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01" w="96">
                  <a:moveTo>
                    <a:pt x="0" y="59"/>
                  </a:moveTo>
                  <a:cubicBezTo>
                    <a:pt x="0" y="132"/>
                    <a:pt x="0" y="132"/>
                    <a:pt x="0" y="132"/>
                  </a:cubicBezTo>
                  <a:cubicBezTo>
                    <a:pt x="0" y="168"/>
                    <a:pt x="0" y="168"/>
                    <a:pt x="0" y="168"/>
                  </a:cubicBezTo>
                  <a:cubicBezTo>
                    <a:pt x="26" y="199"/>
                    <a:pt x="69" y="201"/>
                    <a:pt x="96" y="168"/>
                  </a:cubicBezTo>
                  <a:cubicBezTo>
                    <a:pt x="96" y="132"/>
                    <a:pt x="96" y="132"/>
                    <a:pt x="96" y="132"/>
                  </a:cubicBezTo>
                  <a:cubicBezTo>
                    <a:pt x="96" y="59"/>
                    <a:pt x="96" y="59"/>
                    <a:pt x="96" y="59"/>
                  </a:cubicBezTo>
                  <a:cubicBezTo>
                    <a:pt x="96" y="0"/>
                    <a:pt x="0" y="0"/>
                    <a:pt x="0" y="59"/>
                  </a:cubicBezTo>
                </a:path>
              </a:pathLst>
            </a:custGeom>
            <a:solidFill>
              <a:srgbClr val="F6D9C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30" name="Freeform 3656"/>
            <p:cNvSpPr/>
            <p:nvPr/>
          </p:nvSpPr>
          <p:spPr bwMode="auto">
            <a:xfrm>
              <a:off x="1976438" y="5626101"/>
              <a:ext cx="139700" cy="201613"/>
            </a:xfrm>
            <a:custGeom>
              <a:gdLst>
                <a:gd fmla="*/ 12 w 41" name="T0"/>
                <a:gd fmla="*/ 3 h 59" name="T1"/>
                <a:gd fmla="*/ 36 w 41" name="T2"/>
                <a:gd fmla="*/ 25 h 59" name="T3"/>
                <a:gd fmla="*/ 29 w 41" name="T4"/>
                <a:gd fmla="*/ 56 h 59" name="T5"/>
                <a:gd fmla="*/ 5 w 41" name="T6"/>
                <a:gd fmla="*/ 35 h 59" name="T7"/>
                <a:gd fmla="*/ 12 w 41" name="T8"/>
                <a:gd fmla="*/ 3 h 5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9" w="41">
                  <a:moveTo>
                    <a:pt x="12" y="3"/>
                  </a:moveTo>
                  <a:cubicBezTo>
                    <a:pt x="20" y="0"/>
                    <a:pt x="31" y="10"/>
                    <a:pt x="36" y="25"/>
                  </a:cubicBezTo>
                  <a:cubicBezTo>
                    <a:pt x="41" y="39"/>
                    <a:pt x="38" y="53"/>
                    <a:pt x="29" y="56"/>
                  </a:cubicBezTo>
                  <a:cubicBezTo>
                    <a:pt x="21" y="59"/>
                    <a:pt x="10" y="49"/>
                    <a:pt x="5" y="35"/>
                  </a:cubicBezTo>
                  <a:cubicBezTo>
                    <a:pt x="0" y="20"/>
                    <a:pt x="3" y="6"/>
                    <a:pt x="12" y="3"/>
                  </a:cubicBezTo>
                  <a:close/>
                </a:path>
              </a:pathLst>
            </a:custGeom>
            <a:solidFill>
              <a:srgbClr val="F6D9C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31" name="Freeform 3657"/>
            <p:cNvSpPr/>
            <p:nvPr/>
          </p:nvSpPr>
          <p:spPr bwMode="auto">
            <a:xfrm>
              <a:off x="2600326" y="5626101"/>
              <a:ext cx="136525" cy="201613"/>
            </a:xfrm>
            <a:custGeom>
              <a:gdLst>
                <a:gd fmla="*/ 29 w 40" name="T0"/>
                <a:gd fmla="*/ 3 h 59" name="T1"/>
                <a:gd fmla="*/ 5 w 40" name="T2"/>
                <a:gd fmla="*/ 25 h 59" name="T3"/>
                <a:gd fmla="*/ 12 w 40" name="T4"/>
                <a:gd fmla="*/ 56 h 59" name="T5"/>
                <a:gd fmla="*/ 36 w 40" name="T6"/>
                <a:gd fmla="*/ 35 h 59" name="T7"/>
                <a:gd fmla="*/ 29 w 40" name="T8"/>
                <a:gd fmla="*/ 3 h 5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9" w="40">
                  <a:moveTo>
                    <a:pt x="29" y="3"/>
                  </a:moveTo>
                  <a:cubicBezTo>
                    <a:pt x="21" y="0"/>
                    <a:pt x="10" y="10"/>
                    <a:pt x="5" y="25"/>
                  </a:cubicBezTo>
                  <a:cubicBezTo>
                    <a:pt x="0" y="39"/>
                    <a:pt x="3" y="53"/>
                    <a:pt x="12" y="56"/>
                  </a:cubicBezTo>
                  <a:cubicBezTo>
                    <a:pt x="20" y="59"/>
                    <a:pt x="31" y="49"/>
                    <a:pt x="36" y="35"/>
                  </a:cubicBezTo>
                  <a:cubicBezTo>
                    <a:pt x="40" y="20"/>
                    <a:pt x="38" y="6"/>
                    <a:pt x="29" y="3"/>
                  </a:cubicBezTo>
                  <a:close/>
                </a:path>
              </a:pathLst>
            </a:custGeom>
            <a:solidFill>
              <a:srgbClr val="F6D9C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32" name="Freeform 3658"/>
            <p:cNvSpPr/>
            <p:nvPr/>
          </p:nvSpPr>
          <p:spPr bwMode="auto">
            <a:xfrm>
              <a:off x="2287588" y="6327776"/>
              <a:ext cx="141288" cy="136525"/>
            </a:xfrm>
            <a:custGeom>
              <a:gdLst>
                <a:gd fmla="*/ 0 w 41" name="T0"/>
                <a:gd fmla="*/ 22 h 40" name="T1"/>
                <a:gd fmla="*/ 12 w 41" name="T2"/>
                <a:gd fmla="*/ 40 h 40" name="T3"/>
                <a:gd fmla="*/ 30 w 41" name="T4"/>
                <a:gd fmla="*/ 40 h 40" name="T5"/>
                <a:gd fmla="*/ 41 w 41" name="T6"/>
                <a:gd fmla="*/ 22 h 40" name="T7"/>
                <a:gd fmla="*/ 21 w 41" name="T8"/>
                <a:gd fmla="*/ 0 h 40" name="T9"/>
                <a:gd fmla="*/ 0 w 41" name="T10"/>
                <a:gd fmla="*/ 22 h 40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40" w="41">
                  <a:moveTo>
                    <a:pt x="0" y="22"/>
                  </a:moveTo>
                  <a:cubicBezTo>
                    <a:pt x="12" y="40"/>
                    <a:pt x="12" y="40"/>
                    <a:pt x="12" y="40"/>
                  </a:cubicBezTo>
                  <a:cubicBezTo>
                    <a:pt x="18" y="40"/>
                    <a:pt x="24" y="40"/>
                    <a:pt x="30" y="40"/>
                  </a:cubicBezTo>
                  <a:cubicBezTo>
                    <a:pt x="41" y="22"/>
                    <a:pt x="41" y="22"/>
                    <a:pt x="41" y="22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0" y="22"/>
                    <a:pt x="0" y="22"/>
                    <a:pt x="0" y="22"/>
                  </a:cubicBezTo>
                </a:path>
              </a:pathLst>
            </a:cu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33" name="Freeform 3659"/>
            <p:cNvSpPr/>
            <p:nvPr/>
          </p:nvSpPr>
          <p:spPr bwMode="auto">
            <a:xfrm>
              <a:off x="2270126" y="6464301"/>
              <a:ext cx="174625" cy="396875"/>
            </a:xfrm>
            <a:custGeom>
              <a:gdLst>
                <a:gd fmla="*/ 37 w 110" name="T0"/>
                <a:gd fmla="*/ 0 h 250" name="T1"/>
                <a:gd fmla="*/ 0 w 110" name="T2"/>
                <a:gd fmla="*/ 250 h 250" name="T3"/>
                <a:gd fmla="*/ 110 w 110" name="T4"/>
                <a:gd fmla="*/ 250 h 250" name="T5"/>
                <a:gd fmla="*/ 76 w 110" name="T6"/>
                <a:gd fmla="*/ 0 h 250" name="T7"/>
                <a:gd fmla="*/ 37 w 110" name="T8"/>
                <a:gd fmla="*/ 0 h 25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50" w="110">
                  <a:moveTo>
                    <a:pt x="37" y="0"/>
                  </a:moveTo>
                  <a:lnTo>
                    <a:pt x="0" y="250"/>
                  </a:lnTo>
                  <a:lnTo>
                    <a:pt x="110" y="250"/>
                  </a:lnTo>
                  <a:lnTo>
                    <a:pt x="76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34" name="Freeform 3660"/>
            <p:cNvSpPr/>
            <p:nvPr/>
          </p:nvSpPr>
          <p:spPr bwMode="auto">
            <a:xfrm>
              <a:off x="2270126" y="6464301"/>
              <a:ext cx="174625" cy="396875"/>
            </a:xfrm>
            <a:custGeom>
              <a:gdLst>
                <a:gd fmla="*/ 37 w 110" name="T0"/>
                <a:gd fmla="*/ 0 h 250" name="T1"/>
                <a:gd fmla="*/ 0 w 110" name="T2"/>
                <a:gd fmla="*/ 250 h 250" name="T3"/>
                <a:gd fmla="*/ 110 w 110" name="T4"/>
                <a:gd fmla="*/ 250 h 250" name="T5"/>
                <a:gd fmla="*/ 76 w 110" name="T6"/>
                <a:gd fmla="*/ 0 h 250" name="T7"/>
                <a:gd fmla="*/ 37 w 110" name="T8"/>
                <a:gd fmla="*/ 0 h 25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50" w="110">
                  <a:moveTo>
                    <a:pt x="37" y="0"/>
                  </a:moveTo>
                  <a:lnTo>
                    <a:pt x="0" y="250"/>
                  </a:lnTo>
                  <a:lnTo>
                    <a:pt x="110" y="250"/>
                  </a:lnTo>
                  <a:lnTo>
                    <a:pt x="76" y="0"/>
                  </a:lnTo>
                  <a:lnTo>
                    <a:pt x="3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35" name="Freeform 3661"/>
            <p:cNvSpPr/>
            <p:nvPr/>
          </p:nvSpPr>
          <p:spPr bwMode="auto">
            <a:xfrm>
              <a:off x="2181226" y="6122988"/>
              <a:ext cx="179388" cy="344488"/>
            </a:xfrm>
            <a:custGeom>
              <a:gdLst>
                <a:gd fmla="*/ 9 w 113" name="T0"/>
                <a:gd fmla="*/ 0 h 217" name="T1"/>
                <a:gd fmla="*/ 0 w 113" name="T2"/>
                <a:gd fmla="*/ 34 h 217" name="T3"/>
                <a:gd fmla="*/ 24 w 113" name="T4"/>
                <a:gd fmla="*/ 217 h 217" name="T5"/>
                <a:gd fmla="*/ 113 w 113" name="T6"/>
                <a:gd fmla="*/ 129 h 217" name="T7"/>
                <a:gd fmla="*/ 9 w 113" name="T8"/>
                <a:gd fmla="*/ 0 h 21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16" w="113">
                  <a:moveTo>
                    <a:pt x="9" y="0"/>
                  </a:moveTo>
                  <a:lnTo>
                    <a:pt x="0" y="34"/>
                  </a:lnTo>
                  <a:lnTo>
                    <a:pt x="24" y="217"/>
                  </a:lnTo>
                  <a:lnTo>
                    <a:pt x="113" y="129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36" name="Freeform 3662"/>
            <p:cNvSpPr/>
            <p:nvPr/>
          </p:nvSpPr>
          <p:spPr bwMode="auto">
            <a:xfrm>
              <a:off x="2181226" y="6122988"/>
              <a:ext cx="179388" cy="344488"/>
            </a:xfrm>
            <a:custGeom>
              <a:gdLst>
                <a:gd fmla="*/ 9 w 113" name="T0"/>
                <a:gd fmla="*/ 0 h 217" name="T1"/>
                <a:gd fmla="*/ 0 w 113" name="T2"/>
                <a:gd fmla="*/ 34 h 217" name="T3"/>
                <a:gd fmla="*/ 24 w 113" name="T4"/>
                <a:gd fmla="*/ 217 h 217" name="T5"/>
                <a:gd fmla="*/ 113 w 113" name="T6"/>
                <a:gd fmla="*/ 129 h 217" name="T7"/>
                <a:gd fmla="*/ 9 w 113" name="T8"/>
                <a:gd fmla="*/ 0 h 21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16" w="113">
                  <a:moveTo>
                    <a:pt x="9" y="0"/>
                  </a:moveTo>
                  <a:lnTo>
                    <a:pt x="0" y="34"/>
                  </a:lnTo>
                  <a:lnTo>
                    <a:pt x="24" y="217"/>
                  </a:lnTo>
                  <a:lnTo>
                    <a:pt x="113" y="129"/>
                  </a:lnTo>
                  <a:lnTo>
                    <a:pt x="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37" name="Freeform 3663"/>
            <p:cNvSpPr/>
            <p:nvPr/>
          </p:nvSpPr>
          <p:spPr bwMode="auto">
            <a:xfrm>
              <a:off x="2195513" y="6053138"/>
              <a:ext cx="328613" cy="114300"/>
            </a:xfrm>
            <a:custGeom>
              <a:gdLst>
                <a:gd fmla="*/ 0 w 96" name="T0"/>
                <a:gd fmla="*/ 0 h 33" name="T1"/>
                <a:gd fmla="*/ 0 w 96" name="T2"/>
                <a:gd fmla="*/ 3 h 33" name="T3"/>
                <a:gd fmla="*/ 48 w 96" name="T4"/>
                <a:gd fmla="*/ 33 h 33" name="T5"/>
                <a:gd fmla="*/ 49 w 96" name="T6"/>
                <a:gd fmla="*/ 33 h 33" name="T7"/>
                <a:gd fmla="*/ 96 w 96" name="T8"/>
                <a:gd fmla="*/ 5 h 33" name="T9"/>
                <a:gd fmla="*/ 96 w 96" name="T10"/>
                <a:gd fmla="*/ 0 h 33" name="T11"/>
                <a:gd fmla="*/ 48 w 96" name="T12"/>
                <a:gd fmla="*/ 23 h 33" name="T13"/>
                <a:gd fmla="*/ 0 w 96" name="T14"/>
                <a:gd fmla="*/ 0 h 33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33" w="96">
                  <a:moveTo>
                    <a:pt x="0" y="0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4" y="32"/>
                    <a:pt x="48" y="33"/>
                  </a:cubicBezTo>
                  <a:cubicBezTo>
                    <a:pt x="48" y="33"/>
                    <a:pt x="48" y="33"/>
                    <a:pt x="49" y="33"/>
                  </a:cubicBezTo>
                  <a:cubicBezTo>
                    <a:pt x="72" y="33"/>
                    <a:pt x="96" y="5"/>
                    <a:pt x="96" y="5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79" y="12"/>
                    <a:pt x="60" y="23"/>
                    <a:pt x="48" y="23"/>
                  </a:cubicBezTo>
                  <a:cubicBezTo>
                    <a:pt x="35" y="23"/>
                    <a:pt x="16" y="12"/>
                    <a:pt x="0" y="0"/>
                  </a:cubicBezTo>
                </a:path>
              </a:pathLst>
            </a:custGeom>
            <a:solidFill>
              <a:srgbClr val="C5AE9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38" name="Freeform 3664"/>
            <p:cNvSpPr/>
            <p:nvPr/>
          </p:nvSpPr>
          <p:spPr bwMode="auto">
            <a:xfrm>
              <a:off x="1852613" y="5202238"/>
              <a:ext cx="1011238" cy="930275"/>
            </a:xfrm>
            <a:custGeom>
              <a:gdLst>
                <a:gd fmla="*/ 148 w 295" name="T0"/>
                <a:gd fmla="*/ 0 h 272" name="T1"/>
                <a:gd fmla="*/ 66 w 295" name="T2"/>
                <a:gd fmla="*/ 217 h 272" name="T3"/>
                <a:gd fmla="*/ 148 w 295" name="T4"/>
                <a:gd fmla="*/ 272 h 272" name="T5"/>
                <a:gd fmla="*/ 229 w 295" name="T6"/>
                <a:gd fmla="*/ 217 h 272" name="T7"/>
                <a:gd fmla="*/ 148 w 295" name="T8"/>
                <a:gd fmla="*/ 0 h 27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72" w="295">
                  <a:moveTo>
                    <a:pt x="148" y="0"/>
                  </a:moveTo>
                  <a:cubicBezTo>
                    <a:pt x="0" y="0"/>
                    <a:pt x="57" y="201"/>
                    <a:pt x="66" y="217"/>
                  </a:cubicBezTo>
                  <a:cubicBezTo>
                    <a:pt x="77" y="234"/>
                    <a:pt x="124" y="272"/>
                    <a:pt x="148" y="272"/>
                  </a:cubicBezTo>
                  <a:cubicBezTo>
                    <a:pt x="172" y="272"/>
                    <a:pt x="218" y="234"/>
                    <a:pt x="229" y="217"/>
                  </a:cubicBezTo>
                  <a:cubicBezTo>
                    <a:pt x="239" y="201"/>
                    <a:pt x="295" y="0"/>
                    <a:pt x="148" y="0"/>
                  </a:cubicBezTo>
                </a:path>
              </a:pathLst>
            </a:custGeom>
            <a:solidFill>
              <a:srgbClr val="F6D9C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39" name="Freeform 3665"/>
            <p:cNvSpPr>
              <a:spLocks noEditPoints="1"/>
            </p:cNvSpPr>
            <p:nvPr/>
          </p:nvSpPr>
          <p:spPr bwMode="auto">
            <a:xfrm>
              <a:off x="1997076" y="5064126"/>
              <a:ext cx="777875" cy="733425"/>
            </a:xfrm>
            <a:custGeom>
              <a:gdLst>
                <a:gd fmla="*/ 174 w 227" name="T0"/>
                <a:gd fmla="*/ 44 h 214" name="T1"/>
                <a:gd fmla="*/ 0 w 227" name="T2"/>
                <a:gd fmla="*/ 89 h 214" name="T3"/>
                <a:gd fmla="*/ 12 w 227" name="T4"/>
                <a:gd fmla="*/ 211 h 214" name="T5"/>
                <a:gd fmla="*/ 12 w 227" name="T6"/>
                <a:gd fmla="*/ 210 h 214" name="T7"/>
                <a:gd fmla="*/ 12 w 227" name="T8"/>
                <a:gd fmla="*/ 212 h 214" name="T9"/>
                <a:gd fmla="*/ 13 w 227" name="T10"/>
                <a:gd fmla="*/ 214 h 214" name="T11"/>
                <a:gd fmla="*/ 16 w 227" name="T12"/>
                <a:gd fmla="*/ 213 h 214" name="T13"/>
                <a:gd fmla="*/ 16 w 227" name="T14"/>
                <a:gd fmla="*/ 213 h 214" name="T15"/>
                <a:gd fmla="*/ 16 w 227" name="T16"/>
                <a:gd fmla="*/ 200 h 214" name="T17"/>
                <a:gd fmla="*/ 16 w 227" name="T18"/>
                <a:gd fmla="*/ 181 h 214" name="T19"/>
                <a:gd fmla="*/ 33 w 227" name="T20"/>
                <a:gd fmla="*/ 121 h 214" name="T21"/>
                <a:gd fmla="*/ 44 w 227" name="T22"/>
                <a:gd fmla="*/ 108 h 214" name="T23"/>
                <a:gd fmla="*/ 105 w 227" name="T24"/>
                <a:gd fmla="*/ 125 h 214" name="T25"/>
                <a:gd fmla="*/ 140 w 227" name="T26"/>
                <a:gd fmla="*/ 129 h 214" name="T27"/>
                <a:gd fmla="*/ 173 w 227" name="T28"/>
                <a:gd fmla="*/ 107 h 214" name="T29"/>
                <a:gd fmla="*/ 201 w 227" name="T30"/>
                <a:gd fmla="*/ 186 h 214" name="T31"/>
                <a:gd fmla="*/ 199 w 227" name="T32"/>
                <a:gd fmla="*/ 200 h 214" name="T33"/>
                <a:gd fmla="*/ 199 w 227" name="T34"/>
                <a:gd fmla="*/ 213 h 214" name="T35"/>
                <a:gd fmla="*/ 199 w 227" name="T36"/>
                <a:gd fmla="*/ 213 h 214" name="T37"/>
                <a:gd fmla="*/ 202 w 227" name="T38"/>
                <a:gd fmla="*/ 214 h 214" name="T39"/>
                <a:gd fmla="*/ 203 w 227" name="T40"/>
                <a:gd fmla="*/ 212 h 214" name="T41"/>
                <a:gd fmla="*/ 204 w 227" name="T42"/>
                <a:gd fmla="*/ 207 h 214" name="T43"/>
                <a:gd fmla="*/ 205 w 227" name="T44"/>
                <a:gd fmla="*/ 199 h 214" name="T45"/>
                <a:gd fmla="*/ 174 w 227" name="T46"/>
                <a:gd fmla="*/ 44 h 214" name="T47"/>
                <a:gd fmla="*/ 98 w 227" name="T48"/>
                <a:gd fmla="*/ 83 h 214" name="T49"/>
                <a:gd fmla="*/ 96 w 227" name="T50"/>
                <a:gd fmla="*/ 82 h 214" name="T51"/>
                <a:gd fmla="*/ 99 w 227" name="T52"/>
                <a:gd fmla="*/ 83 h 214" name="T53"/>
                <a:gd fmla="*/ 98 w 227" name="T54"/>
                <a:gd fmla="*/ 83 h 214" name="T5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b="b" l="0" r="r" t="0"/>
              <a:pathLst>
                <a:path h="214" w="226">
                  <a:moveTo>
                    <a:pt x="174" y="44"/>
                  </a:moveTo>
                  <a:cubicBezTo>
                    <a:pt x="123" y="0"/>
                    <a:pt x="23" y="57"/>
                    <a:pt x="0" y="89"/>
                  </a:cubicBezTo>
                  <a:cubicBezTo>
                    <a:pt x="10" y="122"/>
                    <a:pt x="5" y="164"/>
                    <a:pt x="12" y="211"/>
                  </a:cubicBezTo>
                  <a:cubicBezTo>
                    <a:pt x="12" y="210"/>
                    <a:pt x="12" y="210"/>
                    <a:pt x="12" y="210"/>
                  </a:cubicBezTo>
                  <a:cubicBezTo>
                    <a:pt x="12" y="211"/>
                    <a:pt x="12" y="211"/>
                    <a:pt x="12" y="212"/>
                  </a:cubicBezTo>
                  <a:cubicBezTo>
                    <a:pt x="12" y="212"/>
                    <a:pt x="13" y="213"/>
                    <a:pt x="13" y="214"/>
                  </a:cubicBezTo>
                  <a:cubicBezTo>
                    <a:pt x="14" y="214"/>
                    <a:pt x="15" y="214"/>
                    <a:pt x="16" y="213"/>
                  </a:cubicBezTo>
                  <a:cubicBezTo>
                    <a:pt x="16" y="213"/>
                    <a:pt x="16" y="213"/>
                    <a:pt x="16" y="213"/>
                  </a:cubicBezTo>
                  <a:cubicBezTo>
                    <a:pt x="17" y="209"/>
                    <a:pt x="16" y="200"/>
                    <a:pt x="16" y="200"/>
                  </a:cubicBezTo>
                  <a:cubicBezTo>
                    <a:pt x="16" y="194"/>
                    <a:pt x="17" y="187"/>
                    <a:pt x="16" y="181"/>
                  </a:cubicBezTo>
                  <a:cubicBezTo>
                    <a:pt x="20" y="152"/>
                    <a:pt x="17" y="150"/>
                    <a:pt x="33" y="121"/>
                  </a:cubicBezTo>
                  <a:cubicBezTo>
                    <a:pt x="34" y="119"/>
                    <a:pt x="43" y="109"/>
                    <a:pt x="44" y="108"/>
                  </a:cubicBezTo>
                  <a:cubicBezTo>
                    <a:pt x="71" y="98"/>
                    <a:pt x="80" y="114"/>
                    <a:pt x="105" y="125"/>
                  </a:cubicBezTo>
                  <a:cubicBezTo>
                    <a:pt x="115" y="129"/>
                    <a:pt x="129" y="129"/>
                    <a:pt x="140" y="129"/>
                  </a:cubicBezTo>
                  <a:cubicBezTo>
                    <a:pt x="157" y="129"/>
                    <a:pt x="173" y="111"/>
                    <a:pt x="173" y="107"/>
                  </a:cubicBezTo>
                  <a:cubicBezTo>
                    <a:pt x="193" y="138"/>
                    <a:pt x="195" y="160"/>
                    <a:pt x="201" y="186"/>
                  </a:cubicBezTo>
                  <a:cubicBezTo>
                    <a:pt x="200" y="191"/>
                    <a:pt x="200" y="196"/>
                    <a:pt x="199" y="200"/>
                  </a:cubicBezTo>
                  <a:cubicBezTo>
                    <a:pt x="199" y="200"/>
                    <a:pt x="199" y="209"/>
                    <a:pt x="199" y="213"/>
                  </a:cubicBezTo>
                  <a:cubicBezTo>
                    <a:pt x="199" y="213"/>
                    <a:pt x="199" y="213"/>
                    <a:pt x="199" y="213"/>
                  </a:cubicBezTo>
                  <a:cubicBezTo>
                    <a:pt x="200" y="214"/>
                    <a:pt x="202" y="214"/>
                    <a:pt x="202" y="214"/>
                  </a:cubicBezTo>
                  <a:cubicBezTo>
                    <a:pt x="202" y="213"/>
                    <a:pt x="203" y="212"/>
                    <a:pt x="203" y="212"/>
                  </a:cubicBezTo>
                  <a:cubicBezTo>
                    <a:pt x="204" y="210"/>
                    <a:pt x="204" y="209"/>
                    <a:pt x="204" y="207"/>
                  </a:cubicBezTo>
                  <a:cubicBezTo>
                    <a:pt x="204" y="204"/>
                    <a:pt x="205" y="202"/>
                    <a:pt x="205" y="199"/>
                  </a:cubicBezTo>
                  <a:cubicBezTo>
                    <a:pt x="213" y="171"/>
                    <a:pt x="227" y="57"/>
                    <a:pt x="174" y="44"/>
                  </a:cubicBezTo>
                  <a:moveTo>
                    <a:pt x="98" y="83"/>
                  </a:moveTo>
                  <a:cubicBezTo>
                    <a:pt x="97" y="83"/>
                    <a:pt x="97" y="82"/>
                    <a:pt x="96" y="82"/>
                  </a:cubicBezTo>
                  <a:cubicBezTo>
                    <a:pt x="97" y="82"/>
                    <a:pt x="98" y="83"/>
                    <a:pt x="99" y="83"/>
                  </a:cubicBezTo>
                  <a:cubicBezTo>
                    <a:pt x="99" y="83"/>
                    <a:pt x="99" y="83"/>
                    <a:pt x="98" y="83"/>
                  </a:cubicBezTo>
                </a:path>
              </a:pathLst>
            </a:custGeom>
            <a:solidFill>
              <a:srgbClr val="BF974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40" name="Freeform 3666"/>
            <p:cNvSpPr/>
            <p:nvPr/>
          </p:nvSpPr>
          <p:spPr bwMode="auto">
            <a:xfrm>
              <a:off x="2360613" y="6122988"/>
              <a:ext cx="174625" cy="347663"/>
            </a:xfrm>
            <a:custGeom>
              <a:gdLst>
                <a:gd fmla="*/ 103 w 110" name="T0"/>
                <a:gd fmla="*/ 0 h 219" name="T1"/>
                <a:gd fmla="*/ 110 w 110" name="T2"/>
                <a:gd fmla="*/ 34 h 219" name="T3"/>
                <a:gd fmla="*/ 86 w 110" name="T4"/>
                <a:gd fmla="*/ 219 h 219" name="T5"/>
                <a:gd fmla="*/ 0 w 110" name="T6"/>
                <a:gd fmla="*/ 129 h 219" name="T7"/>
                <a:gd fmla="*/ 103 w 110" name="T8"/>
                <a:gd fmla="*/ 0 h 21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19" w="110">
                  <a:moveTo>
                    <a:pt x="103" y="0"/>
                  </a:moveTo>
                  <a:lnTo>
                    <a:pt x="110" y="34"/>
                  </a:lnTo>
                  <a:lnTo>
                    <a:pt x="86" y="219"/>
                  </a:lnTo>
                  <a:lnTo>
                    <a:pt x="0" y="129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41" name="Freeform 3667"/>
            <p:cNvSpPr/>
            <p:nvPr/>
          </p:nvSpPr>
          <p:spPr bwMode="auto">
            <a:xfrm>
              <a:off x="2360613" y="6122988"/>
              <a:ext cx="174625" cy="347663"/>
            </a:xfrm>
            <a:custGeom>
              <a:gdLst>
                <a:gd fmla="*/ 103 w 110" name="T0"/>
                <a:gd fmla="*/ 0 h 219" name="T1"/>
                <a:gd fmla="*/ 110 w 110" name="T2"/>
                <a:gd fmla="*/ 34 h 219" name="T3"/>
                <a:gd fmla="*/ 86 w 110" name="T4"/>
                <a:gd fmla="*/ 219 h 219" name="T5"/>
                <a:gd fmla="*/ 0 w 110" name="T6"/>
                <a:gd fmla="*/ 129 h 219" name="T7"/>
                <a:gd fmla="*/ 103 w 110" name="T8"/>
                <a:gd fmla="*/ 0 h 21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19" w="110">
                  <a:moveTo>
                    <a:pt x="103" y="0"/>
                  </a:moveTo>
                  <a:lnTo>
                    <a:pt x="110" y="34"/>
                  </a:lnTo>
                  <a:lnTo>
                    <a:pt x="86" y="219"/>
                  </a:lnTo>
                  <a:lnTo>
                    <a:pt x="0" y="129"/>
                  </a:lnTo>
                  <a:lnTo>
                    <a:pt x="10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42" name="Freeform 3668"/>
            <p:cNvSpPr/>
            <p:nvPr/>
          </p:nvSpPr>
          <p:spPr bwMode="auto">
            <a:xfrm>
              <a:off x="2195513" y="6118226"/>
              <a:ext cx="328613" cy="209550"/>
            </a:xfrm>
            <a:custGeom>
              <a:gdLst>
                <a:gd fmla="*/ 207 w 207" name="T0"/>
                <a:gd fmla="*/ 0 h 132" name="T1"/>
                <a:gd fmla="*/ 104 w 207" name="T2"/>
                <a:gd fmla="*/ 128 h 132" name="T3"/>
                <a:gd fmla="*/ 0 w 207" name="T4"/>
                <a:gd fmla="*/ 0 h 132" name="T5"/>
                <a:gd fmla="*/ 0 w 207" name="T6"/>
                <a:gd fmla="*/ 3 h 132" name="T7"/>
                <a:gd fmla="*/ 104 w 207" name="T8"/>
                <a:gd fmla="*/ 132 h 132" name="T9"/>
                <a:gd fmla="*/ 207 w 207" name="T10"/>
                <a:gd fmla="*/ 3 h 132" name="T11"/>
                <a:gd fmla="*/ 207 w 207" name="T12"/>
                <a:gd fmla="*/ 0 h 132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32" w="206">
                  <a:moveTo>
                    <a:pt x="207" y="0"/>
                  </a:moveTo>
                  <a:lnTo>
                    <a:pt x="104" y="128"/>
                  </a:lnTo>
                  <a:lnTo>
                    <a:pt x="0" y="0"/>
                  </a:lnTo>
                  <a:lnTo>
                    <a:pt x="0" y="3"/>
                  </a:lnTo>
                  <a:lnTo>
                    <a:pt x="104" y="132"/>
                  </a:lnTo>
                  <a:lnTo>
                    <a:pt x="207" y="3"/>
                  </a:lnTo>
                  <a:lnTo>
                    <a:pt x="207" y="0"/>
                  </a:lnTo>
                  <a:close/>
                </a:path>
              </a:pathLst>
            </a:custGeom>
            <a:solidFill>
              <a:srgbClr val="E9CEB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43" name="Freeform 3669"/>
            <p:cNvSpPr/>
            <p:nvPr/>
          </p:nvSpPr>
          <p:spPr bwMode="auto">
            <a:xfrm>
              <a:off x="2195513" y="6118226"/>
              <a:ext cx="328613" cy="209550"/>
            </a:xfrm>
            <a:custGeom>
              <a:gdLst>
                <a:gd fmla="*/ 207 w 207" name="T0"/>
                <a:gd fmla="*/ 0 h 132" name="T1"/>
                <a:gd fmla="*/ 104 w 207" name="T2"/>
                <a:gd fmla="*/ 128 h 132" name="T3"/>
                <a:gd fmla="*/ 0 w 207" name="T4"/>
                <a:gd fmla="*/ 0 h 132" name="T5"/>
                <a:gd fmla="*/ 0 w 207" name="T6"/>
                <a:gd fmla="*/ 3 h 132" name="T7"/>
                <a:gd fmla="*/ 104 w 207" name="T8"/>
                <a:gd fmla="*/ 132 h 132" name="T9"/>
                <a:gd fmla="*/ 207 w 207" name="T10"/>
                <a:gd fmla="*/ 3 h 132" name="T11"/>
                <a:gd fmla="*/ 207 w 207" name="T12"/>
                <a:gd fmla="*/ 0 h 132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32" w="206">
                  <a:moveTo>
                    <a:pt x="207" y="0"/>
                  </a:moveTo>
                  <a:lnTo>
                    <a:pt x="104" y="128"/>
                  </a:lnTo>
                  <a:lnTo>
                    <a:pt x="0" y="0"/>
                  </a:lnTo>
                  <a:lnTo>
                    <a:pt x="0" y="3"/>
                  </a:lnTo>
                  <a:lnTo>
                    <a:pt x="104" y="132"/>
                  </a:lnTo>
                  <a:lnTo>
                    <a:pt x="207" y="3"/>
                  </a:lnTo>
                  <a:lnTo>
                    <a:pt x="20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44" name="Freeform 3670"/>
            <p:cNvSpPr>
              <a:spLocks noEditPoints="1"/>
            </p:cNvSpPr>
            <p:nvPr/>
          </p:nvSpPr>
          <p:spPr bwMode="auto">
            <a:xfrm>
              <a:off x="2328863" y="6464301"/>
              <a:ext cx="61913" cy="3175"/>
            </a:xfrm>
            <a:custGeom>
              <a:gdLst>
                <a:gd fmla="*/ 0 w 39" name="T0"/>
                <a:gd fmla="*/ 0 h 2" name="T1"/>
                <a:gd fmla="*/ 0 w 39" name="T2"/>
                <a:gd fmla="*/ 2 h 2" name="T3"/>
                <a:gd fmla="*/ 0 w 39" name="T4"/>
                <a:gd fmla="*/ 0 h 2" name="T5"/>
                <a:gd fmla="*/ 39 w 39" name="T6"/>
                <a:gd fmla="*/ 0 h 2" name="T7"/>
                <a:gd fmla="*/ 39 w 39" name="T8"/>
                <a:gd fmla="*/ 0 h 2" name="T9"/>
                <a:gd fmla="*/ 39 w 39" name="T10"/>
                <a:gd fmla="*/ 2 h 2" name="T11"/>
                <a:gd fmla="*/ 39 w 39" name="T12"/>
                <a:gd fmla="*/ 2 h 2" name="T13"/>
                <a:gd fmla="*/ 39 w 39" name="T14"/>
                <a:gd fmla="*/ 0 h 2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2" w="39">
                  <a:moveTo>
                    <a:pt x="0" y="0"/>
                  </a:moveTo>
                  <a:lnTo>
                    <a:pt x="0" y="2"/>
                  </a:lnTo>
                  <a:lnTo>
                    <a:pt x="0" y="0"/>
                  </a:lnTo>
                  <a:close/>
                  <a:moveTo>
                    <a:pt x="39" y="0"/>
                  </a:moveTo>
                  <a:lnTo>
                    <a:pt x="39" y="0"/>
                  </a:lnTo>
                  <a:lnTo>
                    <a:pt x="39" y="2"/>
                  </a:lnTo>
                  <a:lnTo>
                    <a:pt x="39" y="2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68829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45" name="Freeform 3671"/>
            <p:cNvSpPr>
              <a:spLocks noEditPoints="1"/>
            </p:cNvSpPr>
            <p:nvPr/>
          </p:nvSpPr>
          <p:spPr bwMode="auto">
            <a:xfrm>
              <a:off x="2328863" y="6464301"/>
              <a:ext cx="61913" cy="3175"/>
            </a:xfrm>
            <a:custGeom>
              <a:gdLst>
                <a:gd fmla="*/ 0 w 39" name="T0"/>
                <a:gd fmla="*/ 0 h 2" name="T1"/>
                <a:gd fmla="*/ 0 w 39" name="T2"/>
                <a:gd fmla="*/ 2 h 2" name="T3"/>
                <a:gd fmla="*/ 0 w 39" name="T4"/>
                <a:gd fmla="*/ 0 h 2" name="T5"/>
                <a:gd fmla="*/ 39 w 39" name="T6"/>
                <a:gd fmla="*/ 0 h 2" name="T7"/>
                <a:gd fmla="*/ 39 w 39" name="T8"/>
                <a:gd fmla="*/ 0 h 2" name="T9"/>
                <a:gd fmla="*/ 39 w 39" name="T10"/>
                <a:gd fmla="*/ 2 h 2" name="T11"/>
                <a:gd fmla="*/ 39 w 39" name="T12"/>
                <a:gd fmla="*/ 2 h 2" name="T13"/>
                <a:gd fmla="*/ 39 w 39" name="T14"/>
                <a:gd fmla="*/ 0 h 2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2" w="39">
                  <a:moveTo>
                    <a:pt x="0" y="0"/>
                  </a:moveTo>
                  <a:lnTo>
                    <a:pt x="0" y="2"/>
                  </a:lnTo>
                  <a:lnTo>
                    <a:pt x="0" y="0"/>
                  </a:lnTo>
                  <a:moveTo>
                    <a:pt x="39" y="0"/>
                  </a:moveTo>
                  <a:lnTo>
                    <a:pt x="39" y="0"/>
                  </a:lnTo>
                  <a:lnTo>
                    <a:pt x="39" y="2"/>
                  </a:lnTo>
                  <a:lnTo>
                    <a:pt x="39" y="2"/>
                  </a:lnTo>
                  <a:lnTo>
                    <a:pt x="3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46" name="Rectangle 3672"/>
            <p:cNvSpPr>
              <a:spLocks noChangeArrowheads="1"/>
            </p:cNvSpPr>
            <p:nvPr/>
          </p:nvSpPr>
          <p:spPr bwMode="auto">
            <a:xfrm>
              <a:off x="2328863" y="6464301"/>
              <a:ext cx="61913" cy="3175"/>
            </a:xfrm>
            <a:prstGeom prst="rect">
              <a:avLst/>
            </a:prstGeom>
            <a:solidFill>
              <a:srgbClr val="2F2F2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47" name="Rectangle 3673"/>
            <p:cNvSpPr>
              <a:spLocks noChangeArrowheads="1"/>
            </p:cNvSpPr>
            <p:nvPr/>
          </p:nvSpPr>
          <p:spPr bwMode="auto">
            <a:xfrm>
              <a:off x="2328863" y="6464301"/>
              <a:ext cx="61913" cy="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48" name="Freeform 3674"/>
            <p:cNvSpPr/>
            <p:nvPr/>
          </p:nvSpPr>
          <p:spPr bwMode="auto">
            <a:xfrm>
              <a:off x="2133601" y="5735638"/>
              <a:ext cx="133350" cy="53975"/>
            </a:xfrm>
            <a:custGeom>
              <a:gdLst>
                <a:gd fmla="*/ 37 w 39" name="T0"/>
                <a:gd fmla="*/ 0 h 16" name="T1"/>
                <a:gd fmla="*/ 2 w 39" name="T2"/>
                <a:gd fmla="*/ 0 h 16" name="T3"/>
                <a:gd fmla="*/ 1 w 39" name="T4"/>
                <a:gd fmla="*/ 3 h 16" name="T5"/>
                <a:gd fmla="*/ 12 w 39" name="T6"/>
                <a:gd fmla="*/ 16 h 16" name="T7"/>
                <a:gd fmla="*/ 27 w 39" name="T8"/>
                <a:gd fmla="*/ 16 h 16" name="T9"/>
                <a:gd fmla="*/ 39 w 39" name="T10"/>
                <a:gd fmla="*/ 3 h 16" name="T11"/>
                <a:gd fmla="*/ 37 w 39" name="T12"/>
                <a:gd fmla="*/ 0 h 16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6" w="39">
                  <a:moveTo>
                    <a:pt x="37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2"/>
                    <a:pt x="1" y="3"/>
                  </a:cubicBezTo>
                  <a:cubicBezTo>
                    <a:pt x="1" y="10"/>
                    <a:pt x="8" y="16"/>
                    <a:pt x="12" y="16"/>
                  </a:cubicBezTo>
                  <a:cubicBezTo>
                    <a:pt x="27" y="16"/>
                    <a:pt x="27" y="16"/>
                    <a:pt x="27" y="16"/>
                  </a:cubicBezTo>
                  <a:cubicBezTo>
                    <a:pt x="31" y="16"/>
                    <a:pt x="38" y="10"/>
                    <a:pt x="39" y="3"/>
                  </a:cubicBezTo>
                  <a:cubicBezTo>
                    <a:pt x="39" y="2"/>
                    <a:pt x="38" y="0"/>
                    <a:pt x="37" y="0"/>
                  </a:cubicBezTo>
                </a:path>
              </a:pathLst>
            </a:custGeom>
            <a:solidFill>
              <a:srgbClr val="D8BFA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49" name="Freeform 3675"/>
            <p:cNvSpPr/>
            <p:nvPr/>
          </p:nvSpPr>
          <p:spPr bwMode="auto">
            <a:xfrm>
              <a:off x="2133601" y="5735638"/>
              <a:ext cx="133350" cy="41275"/>
            </a:xfrm>
            <a:custGeom>
              <a:gdLst>
                <a:gd fmla="*/ 8 w 39" name="T0"/>
                <a:gd fmla="*/ 12 h 12" name="T1"/>
                <a:gd fmla="*/ 31 w 39" name="T2"/>
                <a:gd fmla="*/ 12 h 12" name="T3"/>
                <a:gd fmla="*/ 39 w 39" name="T4"/>
                <a:gd fmla="*/ 0 h 12" name="T5"/>
                <a:gd fmla="*/ 0 w 39" name="T6"/>
                <a:gd fmla="*/ 0 h 12" name="T7"/>
                <a:gd fmla="*/ 8 w 39" name="T8"/>
                <a:gd fmla="*/ 12 h 1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2" w="39">
                  <a:moveTo>
                    <a:pt x="8" y="12"/>
                  </a:moveTo>
                  <a:cubicBezTo>
                    <a:pt x="31" y="12"/>
                    <a:pt x="31" y="12"/>
                    <a:pt x="31" y="12"/>
                  </a:cubicBezTo>
                  <a:cubicBezTo>
                    <a:pt x="35" y="12"/>
                    <a:pt x="39" y="4"/>
                    <a:pt x="3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"/>
                    <a:pt x="4" y="12"/>
                    <a:pt x="8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50" name="Oval 3676"/>
            <p:cNvSpPr>
              <a:spLocks noChangeArrowheads="1"/>
            </p:cNvSpPr>
            <p:nvPr/>
          </p:nvSpPr>
          <p:spPr bwMode="auto">
            <a:xfrm>
              <a:off x="2178051" y="5715001"/>
              <a:ext cx="44450" cy="44450"/>
            </a:xfrm>
            <a:prstGeom prst="ellipse">
              <a:avLst/>
            </a:pr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51" name="Freeform 3677"/>
            <p:cNvSpPr/>
            <p:nvPr/>
          </p:nvSpPr>
          <p:spPr bwMode="auto">
            <a:xfrm>
              <a:off x="2133601" y="5708651"/>
              <a:ext cx="133350" cy="26988"/>
            </a:xfrm>
            <a:custGeom>
              <a:gdLst>
                <a:gd fmla="*/ 31 w 39" name="T0"/>
                <a:gd fmla="*/ 0 h 8" name="T1"/>
                <a:gd fmla="*/ 8 w 39" name="T2"/>
                <a:gd fmla="*/ 0 h 8" name="T3"/>
                <a:gd fmla="*/ 0 w 39" name="T4"/>
                <a:gd fmla="*/ 8 h 8" name="T5"/>
                <a:gd fmla="*/ 39 w 39" name="T6"/>
                <a:gd fmla="*/ 8 h 8" name="T7"/>
                <a:gd fmla="*/ 31 w 39" name="T8"/>
                <a:gd fmla="*/ 0 h 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" w="39">
                  <a:moveTo>
                    <a:pt x="31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39" y="8"/>
                    <a:pt x="39" y="8"/>
                    <a:pt x="39" y="8"/>
                  </a:cubicBezTo>
                  <a:cubicBezTo>
                    <a:pt x="39" y="4"/>
                    <a:pt x="35" y="0"/>
                    <a:pt x="31" y="0"/>
                  </a:cubicBezTo>
                  <a:close/>
                </a:path>
              </a:pathLst>
            </a:custGeom>
            <a:solidFill>
              <a:srgbClr val="C6906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52" name="Freeform 3678"/>
            <p:cNvSpPr/>
            <p:nvPr/>
          </p:nvSpPr>
          <p:spPr bwMode="auto">
            <a:xfrm>
              <a:off x="2449513" y="5735638"/>
              <a:ext cx="130175" cy="53975"/>
            </a:xfrm>
            <a:custGeom>
              <a:gdLst>
                <a:gd fmla="*/ 37 w 38" name="T0"/>
                <a:gd fmla="*/ 0 h 16" name="T1"/>
                <a:gd fmla="*/ 2 w 38" name="T2"/>
                <a:gd fmla="*/ 0 h 16" name="T3"/>
                <a:gd fmla="*/ 0 w 38" name="T4"/>
                <a:gd fmla="*/ 3 h 16" name="T5"/>
                <a:gd fmla="*/ 11 w 38" name="T6"/>
                <a:gd fmla="*/ 16 h 16" name="T7"/>
                <a:gd fmla="*/ 27 w 38" name="T8"/>
                <a:gd fmla="*/ 16 h 16" name="T9"/>
                <a:gd fmla="*/ 38 w 38" name="T10"/>
                <a:gd fmla="*/ 3 h 16" name="T11"/>
                <a:gd fmla="*/ 37 w 38" name="T12"/>
                <a:gd fmla="*/ 0 h 16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6" w="38">
                  <a:moveTo>
                    <a:pt x="37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2"/>
                    <a:pt x="0" y="3"/>
                  </a:cubicBezTo>
                  <a:cubicBezTo>
                    <a:pt x="1" y="10"/>
                    <a:pt x="8" y="16"/>
                    <a:pt x="11" y="16"/>
                  </a:cubicBezTo>
                  <a:cubicBezTo>
                    <a:pt x="27" y="16"/>
                    <a:pt x="27" y="16"/>
                    <a:pt x="27" y="16"/>
                  </a:cubicBezTo>
                  <a:cubicBezTo>
                    <a:pt x="31" y="16"/>
                    <a:pt x="38" y="10"/>
                    <a:pt x="38" y="3"/>
                  </a:cubicBezTo>
                  <a:cubicBezTo>
                    <a:pt x="38" y="2"/>
                    <a:pt x="38" y="0"/>
                    <a:pt x="37" y="0"/>
                  </a:cubicBezTo>
                </a:path>
              </a:pathLst>
            </a:custGeom>
            <a:solidFill>
              <a:srgbClr val="D8BFA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53" name="Freeform 3679"/>
            <p:cNvSpPr/>
            <p:nvPr/>
          </p:nvSpPr>
          <p:spPr bwMode="auto">
            <a:xfrm>
              <a:off x="2449513" y="5735638"/>
              <a:ext cx="130175" cy="41275"/>
            </a:xfrm>
            <a:custGeom>
              <a:gdLst>
                <a:gd fmla="*/ 8 w 38" name="T0"/>
                <a:gd fmla="*/ 12 h 12" name="T1"/>
                <a:gd fmla="*/ 31 w 38" name="T2"/>
                <a:gd fmla="*/ 12 h 12" name="T3"/>
                <a:gd fmla="*/ 38 w 38" name="T4"/>
                <a:gd fmla="*/ 0 h 12" name="T5"/>
                <a:gd fmla="*/ 0 w 38" name="T6"/>
                <a:gd fmla="*/ 0 h 12" name="T7"/>
                <a:gd fmla="*/ 8 w 38" name="T8"/>
                <a:gd fmla="*/ 12 h 1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2" w="38">
                  <a:moveTo>
                    <a:pt x="8" y="12"/>
                  </a:moveTo>
                  <a:cubicBezTo>
                    <a:pt x="31" y="12"/>
                    <a:pt x="31" y="12"/>
                    <a:pt x="31" y="12"/>
                  </a:cubicBezTo>
                  <a:cubicBezTo>
                    <a:pt x="35" y="12"/>
                    <a:pt x="38" y="4"/>
                    <a:pt x="38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"/>
                    <a:pt x="4" y="12"/>
                    <a:pt x="8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54" name="Oval 3680"/>
            <p:cNvSpPr>
              <a:spLocks noChangeArrowheads="1"/>
            </p:cNvSpPr>
            <p:nvPr/>
          </p:nvSpPr>
          <p:spPr bwMode="auto">
            <a:xfrm>
              <a:off x="2493963" y="5715001"/>
              <a:ext cx="44450" cy="44450"/>
            </a:xfrm>
            <a:prstGeom prst="ellipse">
              <a:avLst/>
            </a:pr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55" name="Freeform 3681"/>
            <p:cNvSpPr/>
            <p:nvPr/>
          </p:nvSpPr>
          <p:spPr bwMode="auto">
            <a:xfrm>
              <a:off x="2449513" y="5708651"/>
              <a:ext cx="130175" cy="26988"/>
            </a:xfrm>
            <a:custGeom>
              <a:gdLst>
                <a:gd fmla="*/ 31 w 38" name="T0"/>
                <a:gd fmla="*/ 0 h 8" name="T1"/>
                <a:gd fmla="*/ 8 w 38" name="T2"/>
                <a:gd fmla="*/ 0 h 8" name="T3"/>
                <a:gd fmla="*/ 0 w 38" name="T4"/>
                <a:gd fmla="*/ 8 h 8" name="T5"/>
                <a:gd fmla="*/ 38 w 38" name="T6"/>
                <a:gd fmla="*/ 8 h 8" name="T7"/>
                <a:gd fmla="*/ 31 w 38" name="T8"/>
                <a:gd fmla="*/ 0 h 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" w="38">
                  <a:moveTo>
                    <a:pt x="31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38" y="8"/>
                    <a:pt x="38" y="8"/>
                    <a:pt x="38" y="8"/>
                  </a:cubicBezTo>
                  <a:cubicBezTo>
                    <a:pt x="38" y="4"/>
                    <a:pt x="35" y="0"/>
                    <a:pt x="31" y="0"/>
                  </a:cubicBezTo>
                  <a:close/>
                </a:path>
              </a:pathLst>
            </a:custGeom>
            <a:solidFill>
              <a:srgbClr val="C6906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56" name="Freeform 3682"/>
            <p:cNvSpPr/>
            <p:nvPr/>
          </p:nvSpPr>
          <p:spPr bwMode="auto">
            <a:xfrm>
              <a:off x="2308226" y="5961063"/>
              <a:ext cx="96838" cy="47625"/>
            </a:xfrm>
            <a:custGeom>
              <a:gdLst>
                <a:gd fmla="*/ 21 w 28" name="T0"/>
                <a:gd fmla="*/ 12 h 14" name="T1"/>
                <a:gd fmla="*/ 7 w 28" name="T2"/>
                <a:gd fmla="*/ 12 h 14" name="T3"/>
                <a:gd fmla="*/ 0 w 28" name="T4"/>
                <a:gd fmla="*/ 10 h 14" name="T5"/>
                <a:gd fmla="*/ 0 w 28" name="T6"/>
                <a:gd fmla="*/ 6 h 14" name="T7"/>
                <a:gd fmla="*/ 7 w 28" name="T8"/>
                <a:gd fmla="*/ 0 h 14" name="T9"/>
                <a:gd fmla="*/ 21 w 28" name="T10"/>
                <a:gd fmla="*/ 0 h 14" name="T11"/>
                <a:gd fmla="*/ 28 w 28" name="T12"/>
                <a:gd fmla="*/ 6 h 14" name="T13"/>
                <a:gd fmla="*/ 28 w 28" name="T14"/>
                <a:gd fmla="*/ 10 h 14" name="T15"/>
                <a:gd fmla="*/ 21 w 28" name="T16"/>
                <a:gd fmla="*/ 12 h 14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4" w="28">
                  <a:moveTo>
                    <a:pt x="21" y="12"/>
                  </a:moveTo>
                  <a:cubicBezTo>
                    <a:pt x="7" y="12"/>
                    <a:pt x="7" y="12"/>
                    <a:pt x="7" y="12"/>
                  </a:cubicBezTo>
                  <a:cubicBezTo>
                    <a:pt x="3" y="12"/>
                    <a:pt x="0" y="14"/>
                    <a:pt x="0" y="1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5" y="0"/>
                    <a:pt x="28" y="3"/>
                    <a:pt x="28" y="6"/>
                  </a:cubicBezTo>
                  <a:cubicBezTo>
                    <a:pt x="28" y="10"/>
                    <a:pt x="28" y="10"/>
                    <a:pt x="28" y="10"/>
                  </a:cubicBezTo>
                  <a:cubicBezTo>
                    <a:pt x="28" y="14"/>
                    <a:pt x="25" y="12"/>
                    <a:pt x="21" y="12"/>
                  </a:cubicBezTo>
                  <a:close/>
                </a:path>
              </a:pathLst>
            </a:custGeom>
            <a:solidFill>
              <a:srgbClr val="C6906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6055" name="组合 6054"/>
          <p:cNvGrpSpPr/>
          <p:nvPr/>
        </p:nvGrpSpPr>
        <p:grpSpPr>
          <a:xfrm>
            <a:off x="6184901" y="5262563"/>
            <a:ext cx="1452563" cy="1598613"/>
            <a:chOff x="6184901" y="5262563"/>
            <a:chExt cx="1452563" cy="1598613"/>
          </a:xfrm>
        </p:grpSpPr>
        <p:sp>
          <p:nvSpPr>
            <p:cNvPr id="4957" name="Freeform 3683"/>
            <p:cNvSpPr/>
            <p:nvPr/>
          </p:nvSpPr>
          <p:spPr bwMode="auto">
            <a:xfrm>
              <a:off x="6424613" y="5262563"/>
              <a:ext cx="976313" cy="1277938"/>
            </a:xfrm>
            <a:custGeom>
              <a:gdLst>
                <a:gd fmla="*/ 103 w 285" name="T0"/>
                <a:gd fmla="*/ 34 h 373" name="T1"/>
                <a:gd fmla="*/ 231 w 285" name="T2"/>
                <a:gd fmla="*/ 64 h 373" name="T3"/>
                <a:gd fmla="*/ 266 w 285" name="T4"/>
                <a:gd fmla="*/ 174 h 373" name="T5"/>
                <a:gd fmla="*/ 254 w 285" name="T6"/>
                <a:gd fmla="*/ 254 h 373" name="T7"/>
                <a:gd fmla="*/ 253 w 285" name="T8"/>
                <a:gd fmla="*/ 284 h 373" name="T9"/>
                <a:gd fmla="*/ 136 w 285" name="T10"/>
                <a:gd fmla="*/ 372 h 373" name="T11"/>
                <a:gd fmla="*/ 31 w 285" name="T12"/>
                <a:gd fmla="*/ 287 h 373" name="T13"/>
                <a:gd fmla="*/ 34 w 285" name="T14"/>
                <a:gd fmla="*/ 256 h 373" name="T15"/>
                <a:gd fmla="*/ 22 w 285" name="T16"/>
                <a:gd fmla="*/ 169 h 373" name="T17"/>
                <a:gd fmla="*/ 103 w 285" name="T18"/>
                <a:gd fmla="*/ 34 h 373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373" w="285">
                  <a:moveTo>
                    <a:pt x="103" y="34"/>
                  </a:moveTo>
                  <a:cubicBezTo>
                    <a:pt x="114" y="16"/>
                    <a:pt x="197" y="0"/>
                    <a:pt x="231" y="64"/>
                  </a:cubicBezTo>
                  <a:cubicBezTo>
                    <a:pt x="265" y="129"/>
                    <a:pt x="248" y="151"/>
                    <a:pt x="266" y="174"/>
                  </a:cubicBezTo>
                  <a:cubicBezTo>
                    <a:pt x="285" y="197"/>
                    <a:pt x="267" y="249"/>
                    <a:pt x="254" y="254"/>
                  </a:cubicBezTo>
                  <a:cubicBezTo>
                    <a:pt x="241" y="258"/>
                    <a:pt x="247" y="276"/>
                    <a:pt x="253" y="284"/>
                  </a:cubicBezTo>
                  <a:cubicBezTo>
                    <a:pt x="280" y="317"/>
                    <a:pt x="241" y="373"/>
                    <a:pt x="136" y="372"/>
                  </a:cubicBezTo>
                  <a:cubicBezTo>
                    <a:pt x="24" y="372"/>
                    <a:pt x="3" y="307"/>
                    <a:pt x="31" y="287"/>
                  </a:cubicBezTo>
                  <a:cubicBezTo>
                    <a:pt x="41" y="280"/>
                    <a:pt x="44" y="267"/>
                    <a:pt x="34" y="256"/>
                  </a:cubicBezTo>
                  <a:cubicBezTo>
                    <a:pt x="24" y="245"/>
                    <a:pt x="0" y="203"/>
                    <a:pt x="22" y="169"/>
                  </a:cubicBezTo>
                  <a:cubicBezTo>
                    <a:pt x="45" y="135"/>
                    <a:pt x="25" y="34"/>
                    <a:pt x="103" y="34"/>
                  </a:cubicBezTo>
                </a:path>
              </a:pathLst>
            </a:custGeom>
            <a:solidFill>
              <a:srgbClr val="80604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58" name="Freeform 3684"/>
            <p:cNvSpPr/>
            <p:nvPr/>
          </p:nvSpPr>
          <p:spPr bwMode="auto">
            <a:xfrm>
              <a:off x="6184901" y="6286501"/>
              <a:ext cx="1452563" cy="574675"/>
            </a:xfrm>
            <a:custGeom>
              <a:gdLst>
                <a:gd fmla="*/ 252 w 424" name="T0"/>
                <a:gd fmla="*/ 0 h 168" name="T1"/>
                <a:gd fmla="*/ 169 w 424" name="T2"/>
                <a:gd fmla="*/ 4 h 168" name="T3"/>
                <a:gd fmla="*/ 46 w 424" name="T4"/>
                <a:gd fmla="*/ 66 h 168" name="T5"/>
                <a:gd fmla="*/ 0 w 424" name="T6"/>
                <a:gd fmla="*/ 168 h 168" name="T7"/>
                <a:gd fmla="*/ 424 w 424" name="T8"/>
                <a:gd fmla="*/ 168 h 168" name="T9"/>
                <a:gd fmla="*/ 379 w 424" name="T10"/>
                <a:gd fmla="*/ 66 h 168" name="T11"/>
                <a:gd fmla="*/ 252 w 424" name="T12"/>
                <a:gd fmla="*/ 0 h 168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68" w="422">
                  <a:moveTo>
                    <a:pt x="252" y="0"/>
                  </a:moveTo>
                  <a:cubicBezTo>
                    <a:pt x="251" y="2"/>
                    <a:pt x="170" y="3"/>
                    <a:pt x="169" y="4"/>
                  </a:cubicBezTo>
                  <a:cubicBezTo>
                    <a:pt x="144" y="40"/>
                    <a:pt x="89" y="56"/>
                    <a:pt x="46" y="66"/>
                  </a:cubicBezTo>
                  <a:cubicBezTo>
                    <a:pt x="2" y="76"/>
                    <a:pt x="0" y="131"/>
                    <a:pt x="0" y="168"/>
                  </a:cubicBezTo>
                  <a:cubicBezTo>
                    <a:pt x="424" y="168"/>
                    <a:pt x="424" y="168"/>
                    <a:pt x="424" y="168"/>
                  </a:cubicBezTo>
                  <a:cubicBezTo>
                    <a:pt x="424" y="131"/>
                    <a:pt x="423" y="76"/>
                    <a:pt x="379" y="66"/>
                  </a:cubicBezTo>
                  <a:cubicBezTo>
                    <a:pt x="334" y="56"/>
                    <a:pt x="276" y="38"/>
                    <a:pt x="252" y="0"/>
                  </a:cubicBezTo>
                </a:path>
              </a:pathLst>
            </a:custGeom>
            <a:solidFill>
              <a:srgbClr val="26808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59" name="Freeform 3685"/>
            <p:cNvSpPr/>
            <p:nvPr/>
          </p:nvSpPr>
          <p:spPr bwMode="auto">
            <a:xfrm>
              <a:off x="6767513" y="5830888"/>
              <a:ext cx="287338" cy="698500"/>
            </a:xfrm>
            <a:custGeom>
              <a:gdLst>
                <a:gd fmla="*/ 0 w 84" name="T0"/>
                <a:gd fmla="*/ 56 h 204" name="T1"/>
                <a:gd fmla="*/ 0 w 84" name="T2"/>
                <a:gd fmla="*/ 126 h 204" name="T3"/>
                <a:gd fmla="*/ 0 w 84" name="T4"/>
                <a:gd fmla="*/ 160 h 204" name="T5"/>
                <a:gd fmla="*/ 84 w 84" name="T6"/>
                <a:gd fmla="*/ 160 h 204" name="T7"/>
                <a:gd fmla="*/ 84 w 84" name="T8"/>
                <a:gd fmla="*/ 126 h 204" name="T9"/>
                <a:gd fmla="*/ 84 w 84" name="T10"/>
                <a:gd fmla="*/ 56 h 204" name="T11"/>
                <a:gd fmla="*/ 0 w 84" name="T12"/>
                <a:gd fmla="*/ 56 h 20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04" w="84">
                  <a:moveTo>
                    <a:pt x="0" y="56"/>
                  </a:moveTo>
                  <a:cubicBezTo>
                    <a:pt x="0" y="126"/>
                    <a:pt x="0" y="126"/>
                    <a:pt x="0" y="126"/>
                  </a:cubicBezTo>
                  <a:cubicBezTo>
                    <a:pt x="0" y="160"/>
                    <a:pt x="0" y="160"/>
                    <a:pt x="0" y="160"/>
                  </a:cubicBezTo>
                  <a:cubicBezTo>
                    <a:pt x="21" y="203"/>
                    <a:pt x="59" y="204"/>
                    <a:pt x="84" y="160"/>
                  </a:cubicBezTo>
                  <a:cubicBezTo>
                    <a:pt x="84" y="126"/>
                    <a:pt x="84" y="126"/>
                    <a:pt x="84" y="126"/>
                  </a:cubicBezTo>
                  <a:cubicBezTo>
                    <a:pt x="84" y="56"/>
                    <a:pt x="84" y="56"/>
                    <a:pt x="84" y="56"/>
                  </a:cubicBezTo>
                  <a:cubicBezTo>
                    <a:pt x="84" y="0"/>
                    <a:pt x="0" y="0"/>
                    <a:pt x="0" y="56"/>
                  </a:cubicBezTo>
                </a:path>
              </a:pathLst>
            </a:custGeom>
            <a:solidFill>
              <a:srgbClr val="F5D5C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60" name="Freeform 3686"/>
            <p:cNvSpPr/>
            <p:nvPr/>
          </p:nvSpPr>
          <p:spPr bwMode="auto">
            <a:xfrm>
              <a:off x="7181851" y="5845176"/>
              <a:ext cx="147638" cy="215900"/>
            </a:xfrm>
            <a:custGeom>
              <a:gdLst>
                <a:gd fmla="*/ 33 w 43" name="T0"/>
                <a:gd fmla="*/ 3 h 63" name="T1"/>
                <a:gd fmla="*/ 6 w 43" name="T2"/>
                <a:gd fmla="*/ 24 h 63" name="T3"/>
                <a:gd fmla="*/ 10 w 43" name="T4"/>
                <a:gd fmla="*/ 59 h 63" name="T5"/>
                <a:gd fmla="*/ 37 w 43" name="T6"/>
                <a:gd fmla="*/ 38 h 63" name="T7"/>
                <a:gd fmla="*/ 33 w 43" name="T8"/>
                <a:gd fmla="*/ 3 h 6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2" w="43">
                  <a:moveTo>
                    <a:pt x="33" y="3"/>
                  </a:moveTo>
                  <a:cubicBezTo>
                    <a:pt x="24" y="0"/>
                    <a:pt x="12" y="9"/>
                    <a:pt x="6" y="24"/>
                  </a:cubicBezTo>
                  <a:cubicBezTo>
                    <a:pt x="0" y="40"/>
                    <a:pt x="2" y="55"/>
                    <a:pt x="10" y="59"/>
                  </a:cubicBezTo>
                  <a:cubicBezTo>
                    <a:pt x="19" y="63"/>
                    <a:pt x="31" y="54"/>
                    <a:pt x="37" y="38"/>
                  </a:cubicBezTo>
                  <a:cubicBezTo>
                    <a:pt x="43" y="23"/>
                    <a:pt x="41" y="7"/>
                    <a:pt x="33" y="3"/>
                  </a:cubicBezTo>
                  <a:close/>
                </a:path>
              </a:pathLst>
            </a:custGeom>
            <a:solidFill>
              <a:srgbClr val="F5D5C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61" name="Freeform 3687"/>
            <p:cNvSpPr/>
            <p:nvPr/>
          </p:nvSpPr>
          <p:spPr bwMode="auto">
            <a:xfrm>
              <a:off x="6494463" y="5845176"/>
              <a:ext cx="146050" cy="215900"/>
            </a:xfrm>
            <a:custGeom>
              <a:gdLst>
                <a:gd fmla="*/ 10 w 43" name="T0"/>
                <a:gd fmla="*/ 3 h 63" name="T1"/>
                <a:gd fmla="*/ 37 w 43" name="T2"/>
                <a:gd fmla="*/ 24 h 63" name="T3"/>
                <a:gd fmla="*/ 33 w 43" name="T4"/>
                <a:gd fmla="*/ 59 h 63" name="T5"/>
                <a:gd fmla="*/ 6 w 43" name="T6"/>
                <a:gd fmla="*/ 38 h 63" name="T7"/>
                <a:gd fmla="*/ 10 w 43" name="T8"/>
                <a:gd fmla="*/ 3 h 6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2" w="43">
                  <a:moveTo>
                    <a:pt x="10" y="3"/>
                  </a:moveTo>
                  <a:cubicBezTo>
                    <a:pt x="19" y="0"/>
                    <a:pt x="31" y="9"/>
                    <a:pt x="37" y="24"/>
                  </a:cubicBezTo>
                  <a:cubicBezTo>
                    <a:pt x="43" y="40"/>
                    <a:pt x="41" y="55"/>
                    <a:pt x="33" y="59"/>
                  </a:cubicBezTo>
                  <a:cubicBezTo>
                    <a:pt x="25" y="63"/>
                    <a:pt x="13" y="54"/>
                    <a:pt x="6" y="38"/>
                  </a:cubicBezTo>
                  <a:cubicBezTo>
                    <a:pt x="0" y="23"/>
                    <a:pt x="2" y="7"/>
                    <a:pt x="10" y="3"/>
                  </a:cubicBezTo>
                  <a:close/>
                </a:path>
              </a:pathLst>
            </a:custGeom>
            <a:solidFill>
              <a:srgbClr val="F5D5C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62" name="Freeform 3688"/>
            <p:cNvSpPr/>
            <p:nvPr/>
          </p:nvSpPr>
          <p:spPr bwMode="auto">
            <a:xfrm>
              <a:off x="6767513" y="6200776"/>
              <a:ext cx="287338" cy="100013"/>
            </a:xfrm>
            <a:custGeom>
              <a:gdLst>
                <a:gd fmla="*/ 0 w 84" name="T0"/>
                <a:gd fmla="*/ 0 h 29" name="T1"/>
                <a:gd fmla="*/ 0 w 84" name="T2"/>
                <a:gd fmla="*/ 3 h 29" name="T3"/>
                <a:gd fmla="*/ 42 w 84" name="T4"/>
                <a:gd fmla="*/ 29 h 29" name="T5"/>
                <a:gd fmla="*/ 84 w 84" name="T6"/>
                <a:gd fmla="*/ 2 h 29" name="T7"/>
                <a:gd fmla="*/ 84 w 84" name="T8"/>
                <a:gd fmla="*/ 0 h 29" name="T9"/>
                <a:gd fmla="*/ 42 w 84" name="T10"/>
                <a:gd fmla="*/ 20 h 29" name="T11"/>
                <a:gd fmla="*/ 0 w 84" name="T12"/>
                <a:gd fmla="*/ 0 h 2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8" w="84">
                  <a:moveTo>
                    <a:pt x="0" y="0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6" y="29"/>
                    <a:pt x="42" y="29"/>
                  </a:cubicBezTo>
                  <a:cubicBezTo>
                    <a:pt x="57" y="29"/>
                    <a:pt x="84" y="2"/>
                    <a:pt x="84" y="2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69" y="13"/>
                    <a:pt x="53" y="20"/>
                    <a:pt x="42" y="20"/>
                  </a:cubicBezTo>
                  <a:cubicBezTo>
                    <a:pt x="31" y="20"/>
                    <a:pt x="16" y="13"/>
                    <a:pt x="0" y="0"/>
                  </a:cubicBezTo>
                </a:path>
              </a:pathLst>
            </a:custGeom>
            <a:solidFill>
              <a:srgbClr val="C4AA9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63" name="Freeform 3689"/>
            <p:cNvSpPr/>
            <p:nvPr/>
          </p:nvSpPr>
          <p:spPr bwMode="auto">
            <a:xfrm>
              <a:off x="6515101" y="5383213"/>
              <a:ext cx="796925" cy="885825"/>
            </a:xfrm>
            <a:custGeom>
              <a:gdLst>
                <a:gd fmla="*/ 116 w 233" name="T0"/>
                <a:gd fmla="*/ 259 h 259" name="T1"/>
                <a:gd fmla="*/ 17 w 233" name="T2"/>
                <a:gd fmla="*/ 153 h 259" name="T3"/>
                <a:gd fmla="*/ 116 w 233" name="T4"/>
                <a:gd fmla="*/ 0 h 259" name="T5"/>
                <a:gd fmla="*/ 215 w 233" name="T6"/>
                <a:gd fmla="*/ 153 h 259" name="T7"/>
                <a:gd fmla="*/ 116 w 233" name="T8"/>
                <a:gd fmla="*/ 259 h 25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59" w="233">
                  <a:moveTo>
                    <a:pt x="116" y="259"/>
                  </a:moveTo>
                  <a:cubicBezTo>
                    <a:pt x="90" y="259"/>
                    <a:pt x="34" y="215"/>
                    <a:pt x="17" y="153"/>
                  </a:cubicBezTo>
                  <a:cubicBezTo>
                    <a:pt x="0" y="90"/>
                    <a:pt x="32" y="0"/>
                    <a:pt x="116" y="0"/>
                  </a:cubicBezTo>
                  <a:cubicBezTo>
                    <a:pt x="200" y="0"/>
                    <a:pt x="233" y="90"/>
                    <a:pt x="215" y="153"/>
                  </a:cubicBezTo>
                  <a:cubicBezTo>
                    <a:pt x="198" y="215"/>
                    <a:pt x="142" y="259"/>
                    <a:pt x="116" y="259"/>
                  </a:cubicBezTo>
                </a:path>
              </a:pathLst>
            </a:custGeom>
            <a:solidFill>
              <a:srgbClr val="F5D5C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64" name="Freeform 3690"/>
            <p:cNvSpPr/>
            <p:nvPr/>
          </p:nvSpPr>
          <p:spPr bwMode="auto">
            <a:xfrm>
              <a:off x="6510338" y="5359401"/>
              <a:ext cx="842963" cy="609600"/>
            </a:xfrm>
            <a:custGeom>
              <a:gdLst>
                <a:gd fmla="*/ 97 w 246" name="T0"/>
                <a:gd fmla="*/ 85 h 178" name="T1"/>
                <a:gd fmla="*/ 41 w 246" name="T2"/>
                <a:gd fmla="*/ 130 h 178" name="T3"/>
                <a:gd fmla="*/ 24 w 246" name="T4"/>
                <a:gd fmla="*/ 173 h 178" name="T5"/>
                <a:gd fmla="*/ 10 w 246" name="T6"/>
                <a:gd fmla="*/ 83 h 178" name="T7"/>
                <a:gd fmla="*/ 99 w 246" name="T8"/>
                <a:gd fmla="*/ 2 h 178" name="T9"/>
                <a:gd fmla="*/ 187 w 246" name="T10"/>
                <a:gd fmla="*/ 27 h 178" name="T11"/>
                <a:gd fmla="*/ 210 w 246" name="T12"/>
                <a:gd fmla="*/ 178 h 178" name="T13"/>
                <a:gd fmla="*/ 161 w 246" name="T14"/>
                <a:gd fmla="*/ 60 h 178" name="T15"/>
                <a:gd fmla="*/ 97 w 246" name="T16"/>
                <a:gd fmla="*/ 85 h 17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78" w="246">
                  <a:moveTo>
                    <a:pt x="97" y="85"/>
                  </a:moveTo>
                  <a:cubicBezTo>
                    <a:pt x="77" y="128"/>
                    <a:pt x="68" y="141"/>
                    <a:pt x="41" y="130"/>
                  </a:cubicBezTo>
                  <a:cubicBezTo>
                    <a:pt x="14" y="118"/>
                    <a:pt x="19" y="150"/>
                    <a:pt x="24" y="173"/>
                  </a:cubicBezTo>
                  <a:cubicBezTo>
                    <a:pt x="0" y="142"/>
                    <a:pt x="3" y="113"/>
                    <a:pt x="10" y="83"/>
                  </a:cubicBezTo>
                  <a:cubicBezTo>
                    <a:pt x="18" y="51"/>
                    <a:pt x="60" y="1"/>
                    <a:pt x="99" y="2"/>
                  </a:cubicBezTo>
                  <a:cubicBezTo>
                    <a:pt x="120" y="0"/>
                    <a:pt x="152" y="3"/>
                    <a:pt x="187" y="27"/>
                  </a:cubicBezTo>
                  <a:cubicBezTo>
                    <a:pt x="246" y="70"/>
                    <a:pt x="226" y="167"/>
                    <a:pt x="210" y="178"/>
                  </a:cubicBezTo>
                  <a:cubicBezTo>
                    <a:pt x="226" y="89"/>
                    <a:pt x="188" y="107"/>
                    <a:pt x="161" y="60"/>
                  </a:cubicBezTo>
                  <a:cubicBezTo>
                    <a:pt x="153" y="40"/>
                    <a:pt x="120" y="38"/>
                    <a:pt x="97" y="85"/>
                  </a:cubicBezTo>
                </a:path>
              </a:pathLst>
            </a:custGeom>
            <a:solidFill>
              <a:srgbClr val="80604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65" name="Rectangle 3691"/>
            <p:cNvSpPr>
              <a:spLocks noChangeArrowheads="1"/>
            </p:cNvSpPr>
            <p:nvPr/>
          </p:nvSpPr>
          <p:spPr bwMode="auto">
            <a:xfrm>
              <a:off x="6891338" y="6491288"/>
              <a:ext cx="30163" cy="36988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66" name="Rectangle 3692"/>
            <p:cNvSpPr>
              <a:spLocks noChangeArrowheads="1"/>
            </p:cNvSpPr>
            <p:nvPr/>
          </p:nvSpPr>
          <p:spPr bwMode="auto">
            <a:xfrm>
              <a:off x="6891338" y="6491288"/>
              <a:ext cx="30163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67" name="Freeform 3693"/>
            <p:cNvSpPr/>
            <p:nvPr/>
          </p:nvSpPr>
          <p:spPr bwMode="auto">
            <a:xfrm>
              <a:off x="6661151" y="6300788"/>
              <a:ext cx="247650" cy="300038"/>
            </a:xfrm>
            <a:custGeom>
              <a:gdLst>
                <a:gd fmla="*/ 67 w 156" name="T0"/>
                <a:gd fmla="*/ 0 h 189" name="T1"/>
                <a:gd fmla="*/ 0 w 156" name="T2"/>
                <a:gd fmla="*/ 60 h 189" name="T3"/>
                <a:gd fmla="*/ 84 w 156" name="T4"/>
                <a:gd fmla="*/ 189 h 189" name="T5"/>
                <a:gd fmla="*/ 156 w 156" name="T6"/>
                <a:gd fmla="*/ 120 h 189" name="T7"/>
                <a:gd fmla="*/ 67 w 156" name="T8"/>
                <a:gd fmla="*/ 0 h 18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89" w="156">
                  <a:moveTo>
                    <a:pt x="67" y="0"/>
                  </a:moveTo>
                  <a:lnTo>
                    <a:pt x="0" y="60"/>
                  </a:lnTo>
                  <a:lnTo>
                    <a:pt x="84" y="189"/>
                  </a:lnTo>
                  <a:lnTo>
                    <a:pt x="156" y="120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68" name="Freeform 3694"/>
            <p:cNvSpPr/>
            <p:nvPr/>
          </p:nvSpPr>
          <p:spPr bwMode="auto">
            <a:xfrm>
              <a:off x="6661151" y="6300788"/>
              <a:ext cx="247650" cy="300038"/>
            </a:xfrm>
            <a:custGeom>
              <a:gdLst>
                <a:gd fmla="*/ 67 w 156" name="T0"/>
                <a:gd fmla="*/ 0 h 189" name="T1"/>
                <a:gd fmla="*/ 0 w 156" name="T2"/>
                <a:gd fmla="*/ 60 h 189" name="T3"/>
                <a:gd fmla="*/ 84 w 156" name="T4"/>
                <a:gd fmla="*/ 189 h 189" name="T5"/>
                <a:gd fmla="*/ 156 w 156" name="T6"/>
                <a:gd fmla="*/ 120 h 189" name="T7"/>
                <a:gd fmla="*/ 67 w 156" name="T8"/>
                <a:gd fmla="*/ 0 h 18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89" w="156">
                  <a:moveTo>
                    <a:pt x="67" y="0"/>
                  </a:moveTo>
                  <a:lnTo>
                    <a:pt x="0" y="60"/>
                  </a:lnTo>
                  <a:lnTo>
                    <a:pt x="84" y="189"/>
                  </a:lnTo>
                  <a:lnTo>
                    <a:pt x="156" y="120"/>
                  </a:lnTo>
                  <a:lnTo>
                    <a:pt x="6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69" name="Freeform 3695"/>
            <p:cNvSpPr/>
            <p:nvPr/>
          </p:nvSpPr>
          <p:spPr bwMode="auto">
            <a:xfrm>
              <a:off x="6908801" y="6300788"/>
              <a:ext cx="252413" cy="300038"/>
            </a:xfrm>
            <a:custGeom>
              <a:gdLst>
                <a:gd fmla="*/ 92 w 159" name="T0"/>
                <a:gd fmla="*/ 0 h 189" name="T1"/>
                <a:gd fmla="*/ 159 w 159" name="T2"/>
                <a:gd fmla="*/ 62 h 189" name="T3"/>
                <a:gd fmla="*/ 71 w 159" name="T4"/>
                <a:gd fmla="*/ 189 h 189" name="T5"/>
                <a:gd fmla="*/ 0 w 159" name="T6"/>
                <a:gd fmla="*/ 120 h 189" name="T7"/>
                <a:gd fmla="*/ 92 w 159" name="T8"/>
                <a:gd fmla="*/ 0 h 18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89" w="159">
                  <a:moveTo>
                    <a:pt x="92" y="0"/>
                  </a:moveTo>
                  <a:lnTo>
                    <a:pt x="159" y="62"/>
                  </a:lnTo>
                  <a:lnTo>
                    <a:pt x="71" y="189"/>
                  </a:lnTo>
                  <a:lnTo>
                    <a:pt x="0" y="120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70" name="Freeform 3696"/>
            <p:cNvSpPr/>
            <p:nvPr/>
          </p:nvSpPr>
          <p:spPr bwMode="auto">
            <a:xfrm>
              <a:off x="6908801" y="6300788"/>
              <a:ext cx="252413" cy="300038"/>
            </a:xfrm>
            <a:custGeom>
              <a:gdLst>
                <a:gd fmla="*/ 92 w 159" name="T0"/>
                <a:gd fmla="*/ 0 h 189" name="T1"/>
                <a:gd fmla="*/ 159 w 159" name="T2"/>
                <a:gd fmla="*/ 62 h 189" name="T3"/>
                <a:gd fmla="*/ 71 w 159" name="T4"/>
                <a:gd fmla="*/ 189 h 189" name="T5"/>
                <a:gd fmla="*/ 0 w 159" name="T6"/>
                <a:gd fmla="*/ 120 h 189" name="T7"/>
                <a:gd fmla="*/ 92 w 159" name="T8"/>
                <a:gd fmla="*/ 0 h 18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89" w="159">
                  <a:moveTo>
                    <a:pt x="92" y="0"/>
                  </a:moveTo>
                  <a:lnTo>
                    <a:pt x="159" y="62"/>
                  </a:lnTo>
                  <a:lnTo>
                    <a:pt x="71" y="189"/>
                  </a:lnTo>
                  <a:lnTo>
                    <a:pt x="0" y="120"/>
                  </a:lnTo>
                  <a:lnTo>
                    <a:pt x="9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71" name="Freeform 3697"/>
            <p:cNvSpPr>
              <a:spLocks noEditPoints="1"/>
            </p:cNvSpPr>
            <p:nvPr/>
          </p:nvSpPr>
          <p:spPr bwMode="auto">
            <a:xfrm>
              <a:off x="6604001" y="5794376"/>
              <a:ext cx="622300" cy="225425"/>
            </a:xfrm>
            <a:custGeom>
              <a:gdLst>
                <a:gd fmla="*/ 136 w 182" name="T0"/>
                <a:gd fmla="*/ 66 h 66" name="T1"/>
                <a:gd fmla="*/ 139 w 182" name="T2"/>
                <a:gd fmla="*/ 65 h 66" name="T3"/>
                <a:gd fmla="*/ 171 w 182" name="T4"/>
                <a:gd fmla="*/ 39 h 66" name="T5"/>
                <a:gd fmla="*/ 178 w 182" name="T6"/>
                <a:gd fmla="*/ 17 h 66" name="T7"/>
                <a:gd fmla="*/ 182 w 182" name="T8"/>
                <a:gd fmla="*/ 9 h 66" name="T9"/>
                <a:gd fmla="*/ 177 w 182" name="T10"/>
                <a:gd fmla="*/ 3 h 66" name="T11"/>
                <a:gd fmla="*/ 137 w 182" name="T12"/>
                <a:gd fmla="*/ 1 h 66" name="T13"/>
                <a:gd fmla="*/ 137 w 182" name="T14"/>
                <a:gd fmla="*/ 5 h 66" name="T15"/>
                <a:gd fmla="*/ 164 w 182" name="T16"/>
                <a:gd fmla="*/ 8 h 66" name="T17"/>
                <a:gd fmla="*/ 163 w 182" name="T18"/>
                <a:gd fmla="*/ 49 h 66" name="T19"/>
                <a:gd fmla="*/ 136 w 182" name="T20"/>
                <a:gd fmla="*/ 62 h 66" name="T21"/>
                <a:gd fmla="*/ 136 w 182" name="T22"/>
                <a:gd fmla="*/ 66 h 66" name="T23"/>
                <a:gd fmla="*/ 91 w 182" name="T24"/>
                <a:gd fmla="*/ 9 h 66" name="T25"/>
                <a:gd fmla="*/ 49 w 182" name="T26"/>
                <a:gd fmla="*/ 1 h 66" name="T27"/>
                <a:gd fmla="*/ 45 w 182" name="T28"/>
                <a:gd fmla="*/ 1 h 66" name="T29"/>
                <a:gd fmla="*/ 45 w 182" name="T30"/>
                <a:gd fmla="*/ 5 h 66" name="T31"/>
                <a:gd fmla="*/ 75 w 182" name="T32"/>
                <a:gd fmla="*/ 15 h 66" name="T33"/>
                <a:gd fmla="*/ 57 w 182" name="T34"/>
                <a:gd fmla="*/ 59 h 66" name="T35"/>
                <a:gd fmla="*/ 44 w 182" name="T36"/>
                <a:gd fmla="*/ 62 h 66" name="T37"/>
                <a:gd fmla="*/ 44 w 182" name="T38"/>
                <a:gd fmla="*/ 66 h 66" name="T39"/>
                <a:gd fmla="*/ 75 w 182" name="T40"/>
                <a:gd fmla="*/ 46 h 66" name="T41"/>
                <a:gd fmla="*/ 91 w 182" name="T42"/>
                <a:gd fmla="*/ 23 h 66" name="T43"/>
                <a:gd fmla="*/ 105 w 182" name="T44"/>
                <a:gd fmla="*/ 46 h 66" name="T45"/>
                <a:gd fmla="*/ 136 w 182" name="T46"/>
                <a:gd fmla="*/ 66 h 66" name="T47"/>
                <a:gd fmla="*/ 136 w 182" name="T48"/>
                <a:gd fmla="*/ 62 h 66" name="T49"/>
                <a:gd fmla="*/ 122 w 182" name="T50"/>
                <a:gd fmla="*/ 59 h 66" name="T51"/>
                <a:gd fmla="*/ 107 w 182" name="T52"/>
                <a:gd fmla="*/ 15 h 66" name="T53"/>
                <a:gd fmla="*/ 137 w 182" name="T54"/>
                <a:gd fmla="*/ 5 h 66" name="T55"/>
                <a:gd fmla="*/ 137 w 182" name="T56"/>
                <a:gd fmla="*/ 1 h 66" name="T57"/>
                <a:gd fmla="*/ 134 w 182" name="T58"/>
                <a:gd fmla="*/ 1 h 66" name="T59"/>
                <a:gd fmla="*/ 91 w 182" name="T60"/>
                <a:gd fmla="*/ 9 h 66" name="T61"/>
                <a:gd fmla="*/ 45 w 182" name="T62"/>
                <a:gd fmla="*/ 1 h 66" name="T63"/>
                <a:gd fmla="*/ 6 w 182" name="T64"/>
                <a:gd fmla="*/ 4 h 66" name="T65"/>
                <a:gd fmla="*/ 1 w 182" name="T66"/>
                <a:gd fmla="*/ 10 h 66" name="T67"/>
                <a:gd fmla="*/ 4 w 182" name="T68"/>
                <a:gd fmla="*/ 18 h 66" name="T69"/>
                <a:gd fmla="*/ 9 w 182" name="T70"/>
                <a:gd fmla="*/ 39 h 66" name="T71"/>
                <a:gd fmla="*/ 40 w 182" name="T72"/>
                <a:gd fmla="*/ 66 h 66" name="T73"/>
                <a:gd fmla="*/ 44 w 182" name="T74"/>
                <a:gd fmla="*/ 66 h 66" name="T75"/>
                <a:gd fmla="*/ 44 w 182" name="T76"/>
                <a:gd fmla="*/ 62 h 66" name="T77"/>
                <a:gd fmla="*/ 17 w 182" name="T78"/>
                <a:gd fmla="*/ 49 h 66" name="T79"/>
                <a:gd fmla="*/ 18 w 182" name="T80"/>
                <a:gd fmla="*/ 8 h 66" name="T81"/>
                <a:gd fmla="*/ 45 w 182" name="T82"/>
                <a:gd fmla="*/ 5 h 66" name="T83"/>
                <a:gd fmla="*/ 45 w 182" name="T84"/>
                <a:gd fmla="*/ 1 h 66" name="T8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b="b" l="0" r="r" t="0"/>
              <a:pathLst>
                <a:path h="66" w="182">
                  <a:moveTo>
                    <a:pt x="136" y="66"/>
                  </a:moveTo>
                  <a:cubicBezTo>
                    <a:pt x="137" y="66"/>
                    <a:pt x="138" y="66"/>
                    <a:pt x="139" y="65"/>
                  </a:cubicBezTo>
                  <a:cubicBezTo>
                    <a:pt x="163" y="63"/>
                    <a:pt x="169" y="53"/>
                    <a:pt x="171" y="39"/>
                  </a:cubicBezTo>
                  <a:cubicBezTo>
                    <a:pt x="174" y="24"/>
                    <a:pt x="175" y="19"/>
                    <a:pt x="178" y="17"/>
                  </a:cubicBezTo>
                  <a:cubicBezTo>
                    <a:pt x="181" y="16"/>
                    <a:pt x="182" y="13"/>
                    <a:pt x="182" y="9"/>
                  </a:cubicBezTo>
                  <a:cubicBezTo>
                    <a:pt x="182" y="5"/>
                    <a:pt x="182" y="5"/>
                    <a:pt x="177" y="3"/>
                  </a:cubicBezTo>
                  <a:cubicBezTo>
                    <a:pt x="173" y="2"/>
                    <a:pt x="153" y="0"/>
                    <a:pt x="137" y="1"/>
                  </a:cubicBezTo>
                  <a:cubicBezTo>
                    <a:pt x="137" y="5"/>
                    <a:pt x="137" y="5"/>
                    <a:pt x="137" y="5"/>
                  </a:cubicBezTo>
                  <a:cubicBezTo>
                    <a:pt x="149" y="4"/>
                    <a:pt x="161" y="6"/>
                    <a:pt x="164" y="8"/>
                  </a:cubicBezTo>
                  <a:cubicBezTo>
                    <a:pt x="172" y="13"/>
                    <a:pt x="170" y="37"/>
                    <a:pt x="163" y="49"/>
                  </a:cubicBezTo>
                  <a:cubicBezTo>
                    <a:pt x="159" y="57"/>
                    <a:pt x="147" y="62"/>
                    <a:pt x="136" y="62"/>
                  </a:cubicBezTo>
                  <a:cubicBezTo>
                    <a:pt x="136" y="66"/>
                    <a:pt x="136" y="66"/>
                    <a:pt x="136" y="66"/>
                  </a:cubicBezTo>
                  <a:moveTo>
                    <a:pt x="91" y="9"/>
                  </a:moveTo>
                  <a:cubicBezTo>
                    <a:pt x="86" y="9"/>
                    <a:pt x="64" y="3"/>
                    <a:pt x="49" y="1"/>
                  </a:cubicBezTo>
                  <a:cubicBezTo>
                    <a:pt x="47" y="1"/>
                    <a:pt x="46" y="1"/>
                    <a:pt x="45" y="1"/>
                  </a:cubicBezTo>
                  <a:cubicBezTo>
                    <a:pt x="45" y="5"/>
                    <a:pt x="45" y="5"/>
                    <a:pt x="45" y="5"/>
                  </a:cubicBezTo>
                  <a:cubicBezTo>
                    <a:pt x="58" y="6"/>
                    <a:pt x="71" y="9"/>
                    <a:pt x="75" y="15"/>
                  </a:cubicBezTo>
                  <a:cubicBezTo>
                    <a:pt x="83" y="26"/>
                    <a:pt x="69" y="53"/>
                    <a:pt x="57" y="59"/>
                  </a:cubicBezTo>
                  <a:cubicBezTo>
                    <a:pt x="54" y="61"/>
                    <a:pt x="49" y="62"/>
                    <a:pt x="44" y="62"/>
                  </a:cubicBezTo>
                  <a:cubicBezTo>
                    <a:pt x="44" y="66"/>
                    <a:pt x="44" y="66"/>
                    <a:pt x="44" y="66"/>
                  </a:cubicBezTo>
                  <a:cubicBezTo>
                    <a:pt x="65" y="66"/>
                    <a:pt x="73" y="51"/>
                    <a:pt x="75" y="46"/>
                  </a:cubicBezTo>
                  <a:cubicBezTo>
                    <a:pt x="80" y="36"/>
                    <a:pt x="79" y="23"/>
                    <a:pt x="91" y="23"/>
                  </a:cubicBezTo>
                  <a:cubicBezTo>
                    <a:pt x="103" y="23"/>
                    <a:pt x="101" y="36"/>
                    <a:pt x="105" y="46"/>
                  </a:cubicBezTo>
                  <a:cubicBezTo>
                    <a:pt x="108" y="51"/>
                    <a:pt x="115" y="66"/>
                    <a:pt x="136" y="66"/>
                  </a:cubicBezTo>
                  <a:cubicBezTo>
                    <a:pt x="136" y="62"/>
                    <a:pt x="136" y="62"/>
                    <a:pt x="136" y="62"/>
                  </a:cubicBezTo>
                  <a:cubicBezTo>
                    <a:pt x="131" y="62"/>
                    <a:pt x="126" y="61"/>
                    <a:pt x="122" y="59"/>
                  </a:cubicBezTo>
                  <a:cubicBezTo>
                    <a:pt x="111" y="53"/>
                    <a:pt x="99" y="26"/>
                    <a:pt x="107" y="15"/>
                  </a:cubicBezTo>
                  <a:cubicBezTo>
                    <a:pt x="112" y="9"/>
                    <a:pt x="125" y="6"/>
                    <a:pt x="137" y="5"/>
                  </a:cubicBezTo>
                  <a:cubicBezTo>
                    <a:pt x="137" y="1"/>
                    <a:pt x="137" y="1"/>
                    <a:pt x="137" y="1"/>
                  </a:cubicBezTo>
                  <a:cubicBezTo>
                    <a:pt x="136" y="1"/>
                    <a:pt x="135" y="1"/>
                    <a:pt x="134" y="1"/>
                  </a:cubicBezTo>
                  <a:cubicBezTo>
                    <a:pt x="121" y="2"/>
                    <a:pt x="104" y="9"/>
                    <a:pt x="91" y="9"/>
                  </a:cubicBezTo>
                  <a:moveTo>
                    <a:pt x="45" y="1"/>
                  </a:moveTo>
                  <a:cubicBezTo>
                    <a:pt x="30" y="0"/>
                    <a:pt x="10" y="2"/>
                    <a:pt x="6" y="4"/>
                  </a:cubicBezTo>
                  <a:cubicBezTo>
                    <a:pt x="1" y="5"/>
                    <a:pt x="1" y="6"/>
                    <a:pt x="1" y="10"/>
                  </a:cubicBezTo>
                  <a:cubicBezTo>
                    <a:pt x="0" y="13"/>
                    <a:pt x="1" y="17"/>
                    <a:pt x="4" y="18"/>
                  </a:cubicBezTo>
                  <a:cubicBezTo>
                    <a:pt x="7" y="19"/>
                    <a:pt x="7" y="24"/>
                    <a:pt x="9" y="39"/>
                  </a:cubicBezTo>
                  <a:cubicBezTo>
                    <a:pt x="11" y="53"/>
                    <a:pt x="16" y="64"/>
                    <a:pt x="40" y="66"/>
                  </a:cubicBezTo>
                  <a:cubicBezTo>
                    <a:pt x="42" y="66"/>
                    <a:pt x="43" y="66"/>
                    <a:pt x="44" y="66"/>
                  </a:cubicBezTo>
                  <a:cubicBezTo>
                    <a:pt x="44" y="62"/>
                    <a:pt x="44" y="62"/>
                    <a:pt x="44" y="62"/>
                  </a:cubicBezTo>
                  <a:cubicBezTo>
                    <a:pt x="33" y="62"/>
                    <a:pt x="21" y="58"/>
                    <a:pt x="17" y="49"/>
                  </a:cubicBezTo>
                  <a:cubicBezTo>
                    <a:pt x="11" y="37"/>
                    <a:pt x="10" y="13"/>
                    <a:pt x="18" y="8"/>
                  </a:cubicBezTo>
                  <a:cubicBezTo>
                    <a:pt x="22" y="6"/>
                    <a:pt x="33" y="5"/>
                    <a:pt x="45" y="5"/>
                  </a:cubicBezTo>
                  <a:cubicBezTo>
                    <a:pt x="45" y="1"/>
                    <a:pt x="45" y="1"/>
                    <a:pt x="45" y="1"/>
                  </a:cubicBezTo>
                </a:path>
              </a:pathLst>
            </a:custGeom>
            <a:solidFill>
              <a:srgbClr val="3D2D2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72" name="Freeform 3698"/>
            <p:cNvSpPr/>
            <p:nvPr/>
          </p:nvSpPr>
          <p:spPr bwMode="auto">
            <a:xfrm flipH="1">
              <a:off x="6908801" y="6491288"/>
              <a:ext cx="0" cy="0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b="b" l="0" r="r" t="0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24797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73" name="Freeform 3699"/>
            <p:cNvSpPr/>
            <p:nvPr/>
          </p:nvSpPr>
          <p:spPr bwMode="auto">
            <a:xfrm>
              <a:off x="6767513" y="6296026"/>
              <a:ext cx="287338" cy="195263"/>
            </a:xfrm>
            <a:custGeom>
              <a:gdLst>
                <a:gd fmla="*/ 84 w 84" name="T0"/>
                <a:gd fmla="*/ 0 h 57" name="T1"/>
                <a:gd fmla="*/ 41 w 84" name="T2"/>
                <a:gd fmla="*/ 55 h 57" name="T3"/>
                <a:gd fmla="*/ 0 w 84" name="T4"/>
                <a:gd fmla="*/ 0 h 57" name="T5"/>
                <a:gd fmla="*/ 0 w 84" name="T6"/>
                <a:gd fmla="*/ 1 h 57" name="T7"/>
                <a:gd fmla="*/ 41 w 84" name="T8"/>
                <a:gd fmla="*/ 57 h 57" name="T9"/>
                <a:gd fmla="*/ 41 w 84" name="T10"/>
                <a:gd fmla="*/ 57 h 57" name="T11"/>
                <a:gd fmla="*/ 84 w 84" name="T12"/>
                <a:gd fmla="*/ 1 h 57" name="T13"/>
                <a:gd fmla="*/ 84 w 84" name="T14"/>
                <a:gd fmla="*/ 0 h 57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57" w="84">
                  <a:moveTo>
                    <a:pt x="84" y="0"/>
                  </a:moveTo>
                  <a:cubicBezTo>
                    <a:pt x="41" y="55"/>
                    <a:pt x="41" y="55"/>
                    <a:pt x="41" y="5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41" y="57"/>
                    <a:pt x="41" y="57"/>
                    <a:pt x="41" y="57"/>
                  </a:cubicBezTo>
                  <a:cubicBezTo>
                    <a:pt x="41" y="57"/>
                    <a:pt x="41" y="57"/>
                    <a:pt x="41" y="57"/>
                  </a:cubicBezTo>
                  <a:cubicBezTo>
                    <a:pt x="84" y="1"/>
                    <a:pt x="84" y="1"/>
                    <a:pt x="84" y="1"/>
                  </a:cubicBezTo>
                  <a:cubicBezTo>
                    <a:pt x="84" y="0"/>
                    <a:pt x="84" y="0"/>
                    <a:pt x="84" y="0"/>
                  </a:cubicBezTo>
                </a:path>
              </a:pathLst>
            </a:custGeom>
            <a:solidFill>
              <a:srgbClr val="E9CAB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74" name="Freeform 3700"/>
            <p:cNvSpPr/>
            <p:nvPr/>
          </p:nvSpPr>
          <p:spPr bwMode="auto">
            <a:xfrm>
              <a:off x="6681788" y="5895976"/>
              <a:ext cx="130175" cy="52388"/>
            </a:xfrm>
            <a:custGeom>
              <a:gdLst>
                <a:gd fmla="*/ 36 w 38" name="T0"/>
                <a:gd fmla="*/ 0 h 15" name="T1"/>
                <a:gd fmla="*/ 2 w 38" name="T2"/>
                <a:gd fmla="*/ 0 h 15" name="T3"/>
                <a:gd fmla="*/ 0 w 38" name="T4"/>
                <a:gd fmla="*/ 3 h 15" name="T5"/>
                <a:gd fmla="*/ 11 w 38" name="T6"/>
                <a:gd fmla="*/ 15 h 15" name="T7"/>
                <a:gd fmla="*/ 27 w 38" name="T8"/>
                <a:gd fmla="*/ 15 h 15" name="T9"/>
                <a:gd fmla="*/ 38 w 38" name="T10"/>
                <a:gd fmla="*/ 3 h 15" name="T11"/>
                <a:gd fmla="*/ 36 w 38" name="T12"/>
                <a:gd fmla="*/ 0 h 1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5" w="38">
                  <a:moveTo>
                    <a:pt x="36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10"/>
                    <a:pt x="7" y="15"/>
                    <a:pt x="11" y="15"/>
                  </a:cubicBezTo>
                  <a:cubicBezTo>
                    <a:pt x="27" y="15"/>
                    <a:pt x="27" y="15"/>
                    <a:pt x="27" y="15"/>
                  </a:cubicBezTo>
                  <a:cubicBezTo>
                    <a:pt x="30" y="15"/>
                    <a:pt x="37" y="10"/>
                    <a:pt x="38" y="3"/>
                  </a:cubicBezTo>
                  <a:cubicBezTo>
                    <a:pt x="38" y="1"/>
                    <a:pt x="37" y="0"/>
                    <a:pt x="36" y="0"/>
                  </a:cubicBezTo>
                </a:path>
              </a:pathLst>
            </a:custGeom>
            <a:solidFill>
              <a:srgbClr val="D7BBA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75" name="Freeform 3701"/>
            <p:cNvSpPr/>
            <p:nvPr/>
          </p:nvSpPr>
          <p:spPr bwMode="auto">
            <a:xfrm>
              <a:off x="6681788" y="5886451"/>
              <a:ext cx="130175" cy="41275"/>
            </a:xfrm>
            <a:custGeom>
              <a:gdLst>
                <a:gd fmla="*/ 7 w 38" name="T0"/>
                <a:gd fmla="*/ 12 h 12" name="T1"/>
                <a:gd fmla="*/ 30 w 38" name="T2"/>
                <a:gd fmla="*/ 12 h 12" name="T3"/>
                <a:gd fmla="*/ 38 w 38" name="T4"/>
                <a:gd fmla="*/ 0 h 12" name="T5"/>
                <a:gd fmla="*/ 0 w 38" name="T6"/>
                <a:gd fmla="*/ 0 h 12" name="T7"/>
                <a:gd fmla="*/ 7 w 38" name="T8"/>
                <a:gd fmla="*/ 12 h 1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2" w="38">
                  <a:moveTo>
                    <a:pt x="7" y="12"/>
                  </a:moveTo>
                  <a:cubicBezTo>
                    <a:pt x="30" y="12"/>
                    <a:pt x="30" y="12"/>
                    <a:pt x="30" y="12"/>
                  </a:cubicBezTo>
                  <a:cubicBezTo>
                    <a:pt x="35" y="12"/>
                    <a:pt x="38" y="4"/>
                    <a:pt x="38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"/>
                    <a:pt x="3" y="12"/>
                    <a:pt x="7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76" name="Oval 3702"/>
            <p:cNvSpPr>
              <a:spLocks noChangeArrowheads="1"/>
            </p:cNvSpPr>
            <p:nvPr/>
          </p:nvSpPr>
          <p:spPr bwMode="auto">
            <a:xfrm>
              <a:off x="6723063" y="5872163"/>
              <a:ext cx="44450" cy="47625"/>
            </a:xfrm>
            <a:prstGeom prst="ellipse">
              <a:avLst/>
            </a:pr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77" name="Freeform 3703"/>
            <p:cNvSpPr/>
            <p:nvPr/>
          </p:nvSpPr>
          <p:spPr bwMode="auto">
            <a:xfrm>
              <a:off x="6681788" y="5859463"/>
              <a:ext cx="130175" cy="26988"/>
            </a:xfrm>
            <a:custGeom>
              <a:gdLst>
                <a:gd fmla="*/ 30 w 38" name="T0"/>
                <a:gd fmla="*/ 0 h 8" name="T1"/>
                <a:gd fmla="*/ 7 w 38" name="T2"/>
                <a:gd fmla="*/ 0 h 8" name="T3"/>
                <a:gd fmla="*/ 0 w 38" name="T4"/>
                <a:gd fmla="*/ 8 h 8" name="T5"/>
                <a:gd fmla="*/ 38 w 38" name="T6"/>
                <a:gd fmla="*/ 8 h 8" name="T7"/>
                <a:gd fmla="*/ 30 w 38" name="T8"/>
                <a:gd fmla="*/ 0 h 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" w="38">
                  <a:moveTo>
                    <a:pt x="30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4"/>
                    <a:pt x="0" y="8"/>
                  </a:cubicBezTo>
                  <a:cubicBezTo>
                    <a:pt x="38" y="8"/>
                    <a:pt x="38" y="8"/>
                    <a:pt x="38" y="8"/>
                  </a:cubicBezTo>
                  <a:cubicBezTo>
                    <a:pt x="38" y="4"/>
                    <a:pt x="35" y="0"/>
                    <a:pt x="30" y="0"/>
                  </a:cubicBezTo>
                  <a:close/>
                </a:path>
              </a:pathLst>
            </a:custGeom>
            <a:solidFill>
              <a:srgbClr val="C6906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78" name="Freeform 3704"/>
            <p:cNvSpPr/>
            <p:nvPr/>
          </p:nvSpPr>
          <p:spPr bwMode="auto">
            <a:xfrm>
              <a:off x="6994526" y="5895976"/>
              <a:ext cx="133350" cy="52388"/>
            </a:xfrm>
            <a:custGeom>
              <a:gdLst>
                <a:gd fmla="*/ 37 w 39" name="T0"/>
                <a:gd fmla="*/ 0 h 15" name="T1"/>
                <a:gd fmla="*/ 2 w 39" name="T2"/>
                <a:gd fmla="*/ 0 h 15" name="T3"/>
                <a:gd fmla="*/ 1 w 39" name="T4"/>
                <a:gd fmla="*/ 3 h 15" name="T5"/>
                <a:gd fmla="*/ 12 w 39" name="T6"/>
                <a:gd fmla="*/ 15 h 15" name="T7"/>
                <a:gd fmla="*/ 27 w 39" name="T8"/>
                <a:gd fmla="*/ 15 h 15" name="T9"/>
                <a:gd fmla="*/ 39 w 39" name="T10"/>
                <a:gd fmla="*/ 3 h 15" name="T11"/>
                <a:gd fmla="*/ 37 w 39" name="T12"/>
                <a:gd fmla="*/ 0 h 1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5" w="39">
                  <a:moveTo>
                    <a:pt x="37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1" y="3"/>
                  </a:cubicBezTo>
                  <a:cubicBezTo>
                    <a:pt x="1" y="10"/>
                    <a:pt x="8" y="15"/>
                    <a:pt x="12" y="15"/>
                  </a:cubicBezTo>
                  <a:cubicBezTo>
                    <a:pt x="27" y="15"/>
                    <a:pt x="27" y="15"/>
                    <a:pt x="27" y="15"/>
                  </a:cubicBezTo>
                  <a:cubicBezTo>
                    <a:pt x="31" y="15"/>
                    <a:pt x="38" y="10"/>
                    <a:pt x="39" y="3"/>
                  </a:cubicBezTo>
                  <a:cubicBezTo>
                    <a:pt x="39" y="1"/>
                    <a:pt x="38" y="0"/>
                    <a:pt x="37" y="0"/>
                  </a:cubicBezTo>
                </a:path>
              </a:pathLst>
            </a:custGeom>
            <a:solidFill>
              <a:srgbClr val="D7BBA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79" name="Freeform 3705"/>
            <p:cNvSpPr/>
            <p:nvPr/>
          </p:nvSpPr>
          <p:spPr bwMode="auto">
            <a:xfrm>
              <a:off x="6997701" y="5886451"/>
              <a:ext cx="130175" cy="41275"/>
            </a:xfrm>
            <a:custGeom>
              <a:gdLst>
                <a:gd fmla="*/ 7 w 38" name="T0"/>
                <a:gd fmla="*/ 12 h 12" name="T1"/>
                <a:gd fmla="*/ 30 w 38" name="T2"/>
                <a:gd fmla="*/ 12 h 12" name="T3"/>
                <a:gd fmla="*/ 38 w 38" name="T4"/>
                <a:gd fmla="*/ 0 h 12" name="T5"/>
                <a:gd fmla="*/ 0 w 38" name="T6"/>
                <a:gd fmla="*/ 0 h 12" name="T7"/>
                <a:gd fmla="*/ 7 w 38" name="T8"/>
                <a:gd fmla="*/ 12 h 1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2" w="38">
                  <a:moveTo>
                    <a:pt x="7" y="12"/>
                  </a:moveTo>
                  <a:cubicBezTo>
                    <a:pt x="30" y="12"/>
                    <a:pt x="30" y="12"/>
                    <a:pt x="30" y="12"/>
                  </a:cubicBezTo>
                  <a:cubicBezTo>
                    <a:pt x="34" y="12"/>
                    <a:pt x="38" y="4"/>
                    <a:pt x="38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"/>
                    <a:pt x="3" y="12"/>
                    <a:pt x="7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80" name="Oval 3706"/>
            <p:cNvSpPr>
              <a:spLocks noChangeArrowheads="1"/>
            </p:cNvSpPr>
            <p:nvPr/>
          </p:nvSpPr>
          <p:spPr bwMode="auto">
            <a:xfrm>
              <a:off x="7038976" y="5872163"/>
              <a:ext cx="44450" cy="47625"/>
            </a:xfrm>
            <a:prstGeom prst="ellipse">
              <a:avLst/>
            </a:pr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81" name="Freeform 3707"/>
            <p:cNvSpPr/>
            <p:nvPr/>
          </p:nvSpPr>
          <p:spPr bwMode="auto">
            <a:xfrm>
              <a:off x="6997701" y="5859463"/>
              <a:ext cx="130175" cy="26988"/>
            </a:xfrm>
            <a:custGeom>
              <a:gdLst>
                <a:gd fmla="*/ 30 w 38" name="T0"/>
                <a:gd fmla="*/ 0 h 8" name="T1"/>
                <a:gd fmla="*/ 7 w 38" name="T2"/>
                <a:gd fmla="*/ 0 h 8" name="T3"/>
                <a:gd fmla="*/ 0 w 38" name="T4"/>
                <a:gd fmla="*/ 8 h 8" name="T5"/>
                <a:gd fmla="*/ 38 w 38" name="T6"/>
                <a:gd fmla="*/ 8 h 8" name="T7"/>
                <a:gd fmla="*/ 30 w 38" name="T8"/>
                <a:gd fmla="*/ 0 h 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" w="38">
                  <a:moveTo>
                    <a:pt x="30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4"/>
                    <a:pt x="0" y="8"/>
                  </a:cubicBezTo>
                  <a:cubicBezTo>
                    <a:pt x="38" y="8"/>
                    <a:pt x="38" y="8"/>
                    <a:pt x="38" y="8"/>
                  </a:cubicBezTo>
                  <a:cubicBezTo>
                    <a:pt x="38" y="4"/>
                    <a:pt x="34" y="0"/>
                    <a:pt x="30" y="0"/>
                  </a:cubicBezTo>
                  <a:close/>
                </a:path>
              </a:pathLst>
            </a:custGeom>
            <a:solidFill>
              <a:srgbClr val="C6906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82" name="Freeform 3708"/>
            <p:cNvSpPr/>
            <p:nvPr/>
          </p:nvSpPr>
          <p:spPr bwMode="auto">
            <a:xfrm>
              <a:off x="6853238" y="6118226"/>
              <a:ext cx="100013" cy="49213"/>
            </a:xfrm>
            <a:custGeom>
              <a:gdLst>
                <a:gd fmla="*/ 22 w 29" name="T0"/>
                <a:gd fmla="*/ 13 h 14" name="T1"/>
                <a:gd fmla="*/ 7 w 29" name="T2"/>
                <a:gd fmla="*/ 13 h 14" name="T3"/>
                <a:gd fmla="*/ 0 w 29" name="T4"/>
                <a:gd fmla="*/ 10 h 14" name="T5"/>
                <a:gd fmla="*/ 0 w 29" name="T6"/>
                <a:gd fmla="*/ 7 h 14" name="T7"/>
                <a:gd fmla="*/ 7 w 29" name="T8"/>
                <a:gd fmla="*/ 0 h 14" name="T9"/>
                <a:gd fmla="*/ 22 w 29" name="T10"/>
                <a:gd fmla="*/ 0 h 14" name="T11"/>
                <a:gd fmla="*/ 29 w 29" name="T12"/>
                <a:gd fmla="*/ 7 h 14" name="T13"/>
                <a:gd fmla="*/ 29 w 29" name="T14"/>
                <a:gd fmla="*/ 10 h 14" name="T15"/>
                <a:gd fmla="*/ 22 w 29" name="T16"/>
                <a:gd fmla="*/ 13 h 14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4" w="28">
                  <a:moveTo>
                    <a:pt x="22" y="13"/>
                  </a:moveTo>
                  <a:cubicBezTo>
                    <a:pt x="7" y="13"/>
                    <a:pt x="7" y="13"/>
                    <a:pt x="7" y="13"/>
                  </a:cubicBezTo>
                  <a:cubicBezTo>
                    <a:pt x="3" y="13"/>
                    <a:pt x="0" y="14"/>
                    <a:pt x="0" y="1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5" y="0"/>
                    <a:pt x="29" y="3"/>
                    <a:pt x="29" y="7"/>
                  </a:cubicBezTo>
                  <a:cubicBezTo>
                    <a:pt x="29" y="10"/>
                    <a:pt x="29" y="10"/>
                    <a:pt x="29" y="10"/>
                  </a:cubicBezTo>
                  <a:cubicBezTo>
                    <a:pt x="29" y="14"/>
                    <a:pt x="25" y="13"/>
                    <a:pt x="22" y="13"/>
                  </a:cubicBezTo>
                  <a:close/>
                </a:path>
              </a:pathLst>
            </a:custGeom>
            <a:solidFill>
              <a:srgbClr val="C6906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6054" name="组合 6053"/>
          <p:cNvGrpSpPr/>
          <p:nvPr/>
        </p:nvGrpSpPr>
        <p:grpSpPr>
          <a:xfrm>
            <a:off x="4681538" y="5202238"/>
            <a:ext cx="1425575" cy="1658938"/>
            <a:chOff x="4681538" y="5202238"/>
            <a:chExt cx="1425575" cy="1658938"/>
          </a:xfrm>
        </p:grpSpPr>
        <p:sp>
          <p:nvSpPr>
            <p:cNvPr id="4983" name="Freeform 3709"/>
            <p:cNvSpPr/>
            <p:nvPr/>
          </p:nvSpPr>
          <p:spPr bwMode="auto">
            <a:xfrm>
              <a:off x="4681538" y="6215063"/>
              <a:ext cx="1425575" cy="646113"/>
            </a:xfrm>
            <a:custGeom>
              <a:gdLst>
                <a:gd fmla="*/ 166 w 416" name="T0"/>
                <a:gd fmla="*/ 0 h 189" name="T1"/>
                <a:gd fmla="*/ 36 w 416" name="T2"/>
                <a:gd fmla="*/ 71 h 189" name="T3"/>
                <a:gd fmla="*/ 0 w 416" name="T4"/>
                <a:gd fmla="*/ 189 h 189" name="T5"/>
                <a:gd fmla="*/ 208 w 416" name="T6"/>
                <a:gd fmla="*/ 189 h 189" name="T7"/>
                <a:gd fmla="*/ 416 w 416" name="T8"/>
                <a:gd fmla="*/ 189 h 189" name="T9"/>
                <a:gd fmla="*/ 380 w 416" name="T10"/>
                <a:gd fmla="*/ 71 h 189" name="T11"/>
                <a:gd fmla="*/ 251 w 416" name="T12"/>
                <a:gd fmla="*/ 0 h 189" name="T13"/>
                <a:gd fmla="*/ 166 w 416" name="T14"/>
                <a:gd fmla="*/ 0 h 189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89" w="416">
                  <a:moveTo>
                    <a:pt x="166" y="0"/>
                  </a:moveTo>
                  <a:cubicBezTo>
                    <a:pt x="74" y="40"/>
                    <a:pt x="47" y="62"/>
                    <a:pt x="36" y="71"/>
                  </a:cubicBezTo>
                  <a:cubicBezTo>
                    <a:pt x="19" y="86"/>
                    <a:pt x="10" y="142"/>
                    <a:pt x="0" y="189"/>
                  </a:cubicBezTo>
                  <a:cubicBezTo>
                    <a:pt x="208" y="189"/>
                    <a:pt x="208" y="189"/>
                    <a:pt x="208" y="189"/>
                  </a:cubicBezTo>
                  <a:cubicBezTo>
                    <a:pt x="416" y="189"/>
                    <a:pt x="416" y="189"/>
                    <a:pt x="416" y="189"/>
                  </a:cubicBezTo>
                  <a:cubicBezTo>
                    <a:pt x="406" y="142"/>
                    <a:pt x="397" y="86"/>
                    <a:pt x="380" y="71"/>
                  </a:cubicBezTo>
                  <a:cubicBezTo>
                    <a:pt x="369" y="62"/>
                    <a:pt x="343" y="41"/>
                    <a:pt x="251" y="0"/>
                  </a:cubicBezTo>
                  <a:cubicBezTo>
                    <a:pt x="166" y="0"/>
                    <a:pt x="166" y="0"/>
                    <a:pt x="166" y="0"/>
                  </a:cubicBezTo>
                </a:path>
              </a:pathLst>
            </a:custGeom>
            <a:solidFill>
              <a:srgbClr val="FFDEC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84" name="Freeform 3710"/>
            <p:cNvSpPr/>
            <p:nvPr/>
          </p:nvSpPr>
          <p:spPr bwMode="auto">
            <a:xfrm>
              <a:off x="4681538" y="6215063"/>
              <a:ext cx="1425575" cy="646113"/>
            </a:xfrm>
            <a:custGeom>
              <a:gdLst>
                <a:gd fmla="*/ 166 w 416" name="T0"/>
                <a:gd fmla="*/ 0 h 189" name="T1"/>
                <a:gd fmla="*/ 36 w 416" name="T2"/>
                <a:gd fmla="*/ 71 h 189" name="T3"/>
                <a:gd fmla="*/ 0 w 416" name="T4"/>
                <a:gd fmla="*/ 189 h 189" name="T5"/>
                <a:gd fmla="*/ 208 w 416" name="T6"/>
                <a:gd fmla="*/ 189 h 189" name="T7"/>
                <a:gd fmla="*/ 416 w 416" name="T8"/>
                <a:gd fmla="*/ 189 h 189" name="T9"/>
                <a:gd fmla="*/ 380 w 416" name="T10"/>
                <a:gd fmla="*/ 71 h 189" name="T11"/>
                <a:gd fmla="*/ 251 w 416" name="T12"/>
                <a:gd fmla="*/ 0 h 189" name="T13"/>
                <a:gd fmla="*/ 166 w 416" name="T14"/>
                <a:gd fmla="*/ 0 h 189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89" w="416">
                  <a:moveTo>
                    <a:pt x="166" y="0"/>
                  </a:moveTo>
                  <a:cubicBezTo>
                    <a:pt x="74" y="40"/>
                    <a:pt x="47" y="62"/>
                    <a:pt x="36" y="71"/>
                  </a:cubicBezTo>
                  <a:cubicBezTo>
                    <a:pt x="19" y="86"/>
                    <a:pt x="10" y="142"/>
                    <a:pt x="0" y="189"/>
                  </a:cubicBezTo>
                  <a:cubicBezTo>
                    <a:pt x="208" y="189"/>
                    <a:pt x="208" y="189"/>
                    <a:pt x="208" y="189"/>
                  </a:cubicBezTo>
                  <a:cubicBezTo>
                    <a:pt x="416" y="189"/>
                    <a:pt x="416" y="189"/>
                    <a:pt x="416" y="189"/>
                  </a:cubicBezTo>
                  <a:cubicBezTo>
                    <a:pt x="406" y="142"/>
                    <a:pt x="397" y="86"/>
                    <a:pt x="380" y="71"/>
                  </a:cubicBezTo>
                  <a:cubicBezTo>
                    <a:pt x="369" y="62"/>
                    <a:pt x="343" y="41"/>
                    <a:pt x="251" y="0"/>
                  </a:cubicBezTo>
                  <a:cubicBezTo>
                    <a:pt x="166" y="0"/>
                    <a:pt x="166" y="0"/>
                    <a:pt x="166" y="0"/>
                  </a:cubicBezTo>
                </a:path>
              </a:pathLst>
            </a:custGeom>
            <a:solidFill>
              <a:srgbClr val="C9383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85" name="Freeform 3711"/>
            <p:cNvSpPr/>
            <p:nvPr/>
          </p:nvSpPr>
          <p:spPr bwMode="auto">
            <a:xfrm>
              <a:off x="5240338" y="5749926"/>
              <a:ext cx="307975" cy="639763"/>
            </a:xfrm>
            <a:custGeom>
              <a:gdLst>
                <a:gd fmla="*/ 0 w 90" name="T0"/>
                <a:gd fmla="*/ 55 h 187" name="T1"/>
                <a:gd fmla="*/ 0 w 90" name="T2"/>
                <a:gd fmla="*/ 124 h 187" name="T3"/>
                <a:gd fmla="*/ 0 w 90" name="T4"/>
                <a:gd fmla="*/ 157 h 187" name="T5"/>
                <a:gd fmla="*/ 90 w 90" name="T6"/>
                <a:gd fmla="*/ 157 h 187" name="T7"/>
                <a:gd fmla="*/ 90 w 90" name="T8"/>
                <a:gd fmla="*/ 124 h 187" name="T9"/>
                <a:gd fmla="*/ 90 w 90" name="T10"/>
                <a:gd fmla="*/ 55 h 187" name="T11"/>
                <a:gd fmla="*/ 0 w 90" name="T12"/>
                <a:gd fmla="*/ 55 h 187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87" w="90">
                  <a:moveTo>
                    <a:pt x="0" y="55"/>
                  </a:moveTo>
                  <a:cubicBezTo>
                    <a:pt x="0" y="124"/>
                    <a:pt x="0" y="124"/>
                    <a:pt x="0" y="124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25" y="186"/>
                    <a:pt x="65" y="187"/>
                    <a:pt x="90" y="157"/>
                  </a:cubicBezTo>
                  <a:cubicBezTo>
                    <a:pt x="90" y="124"/>
                    <a:pt x="90" y="124"/>
                    <a:pt x="90" y="124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0"/>
                    <a:pt x="0" y="0"/>
                    <a:pt x="0" y="55"/>
                  </a:cubicBezTo>
                </a:path>
              </a:pathLst>
            </a:custGeom>
            <a:solidFill>
              <a:srgbClr val="F6D1A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86" name="Freeform 3712"/>
            <p:cNvSpPr/>
            <p:nvPr/>
          </p:nvSpPr>
          <p:spPr bwMode="auto">
            <a:xfrm>
              <a:off x="5038726" y="5708651"/>
              <a:ext cx="130175" cy="187325"/>
            </a:xfrm>
            <a:custGeom>
              <a:gdLst>
                <a:gd fmla="*/ 11 w 38" name="T0"/>
                <a:gd fmla="*/ 3 h 55" name="T1"/>
                <a:gd fmla="*/ 33 w 38" name="T2"/>
                <a:gd fmla="*/ 23 h 55" name="T3"/>
                <a:gd fmla="*/ 27 w 38" name="T4"/>
                <a:gd fmla="*/ 52 h 55" name="T5"/>
                <a:gd fmla="*/ 5 w 38" name="T6"/>
                <a:gd fmla="*/ 32 h 55" name="T7"/>
                <a:gd fmla="*/ 11 w 38" name="T8"/>
                <a:gd fmla="*/ 3 h 5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5" w="38">
                  <a:moveTo>
                    <a:pt x="11" y="3"/>
                  </a:moveTo>
                  <a:cubicBezTo>
                    <a:pt x="19" y="0"/>
                    <a:pt x="29" y="9"/>
                    <a:pt x="33" y="23"/>
                  </a:cubicBezTo>
                  <a:cubicBezTo>
                    <a:pt x="38" y="37"/>
                    <a:pt x="35" y="50"/>
                    <a:pt x="27" y="52"/>
                  </a:cubicBezTo>
                  <a:cubicBezTo>
                    <a:pt x="19" y="55"/>
                    <a:pt x="9" y="46"/>
                    <a:pt x="5" y="32"/>
                  </a:cubicBezTo>
                  <a:cubicBezTo>
                    <a:pt x="0" y="19"/>
                    <a:pt x="3" y="6"/>
                    <a:pt x="11" y="3"/>
                  </a:cubicBezTo>
                </a:path>
              </a:pathLst>
            </a:custGeom>
            <a:solidFill>
              <a:srgbClr val="F6D1A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87" name="Freeform 3713"/>
            <p:cNvSpPr/>
            <p:nvPr/>
          </p:nvSpPr>
          <p:spPr bwMode="auto">
            <a:xfrm>
              <a:off x="5619751" y="5708651"/>
              <a:ext cx="127000" cy="187325"/>
            </a:xfrm>
            <a:custGeom>
              <a:gdLst>
                <a:gd fmla="*/ 27 w 37" name="T0"/>
                <a:gd fmla="*/ 3 h 55" name="T1"/>
                <a:gd fmla="*/ 4 w 37" name="T2"/>
                <a:gd fmla="*/ 23 h 55" name="T3"/>
                <a:gd fmla="*/ 10 w 37" name="T4"/>
                <a:gd fmla="*/ 52 h 55" name="T5"/>
                <a:gd fmla="*/ 33 w 37" name="T6"/>
                <a:gd fmla="*/ 32 h 55" name="T7"/>
                <a:gd fmla="*/ 27 w 37" name="T8"/>
                <a:gd fmla="*/ 3 h 5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5" w="37">
                  <a:moveTo>
                    <a:pt x="27" y="3"/>
                  </a:moveTo>
                  <a:cubicBezTo>
                    <a:pt x="19" y="0"/>
                    <a:pt x="9" y="9"/>
                    <a:pt x="4" y="23"/>
                  </a:cubicBezTo>
                  <a:cubicBezTo>
                    <a:pt x="0" y="37"/>
                    <a:pt x="3" y="50"/>
                    <a:pt x="10" y="52"/>
                  </a:cubicBezTo>
                  <a:cubicBezTo>
                    <a:pt x="18" y="55"/>
                    <a:pt x="28" y="46"/>
                    <a:pt x="33" y="32"/>
                  </a:cubicBezTo>
                  <a:cubicBezTo>
                    <a:pt x="37" y="19"/>
                    <a:pt x="35" y="6"/>
                    <a:pt x="27" y="3"/>
                  </a:cubicBezTo>
                  <a:close/>
                </a:path>
              </a:pathLst>
            </a:custGeom>
            <a:solidFill>
              <a:srgbClr val="F6D1A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88" name="Freeform 3714"/>
            <p:cNvSpPr/>
            <p:nvPr/>
          </p:nvSpPr>
          <p:spPr bwMode="auto">
            <a:xfrm>
              <a:off x="5240338" y="6108701"/>
              <a:ext cx="307975" cy="106363"/>
            </a:xfrm>
            <a:custGeom>
              <a:gdLst>
                <a:gd fmla="*/ 0 w 90" name="T0"/>
                <a:gd fmla="*/ 0 h 31" name="T1"/>
                <a:gd fmla="*/ 0 w 90" name="T2"/>
                <a:gd fmla="*/ 3 h 31" name="T3"/>
                <a:gd fmla="*/ 45 w 90" name="T4"/>
                <a:gd fmla="*/ 31 h 31" name="T5"/>
                <a:gd fmla="*/ 46 w 90" name="T6"/>
                <a:gd fmla="*/ 31 h 31" name="T7"/>
                <a:gd fmla="*/ 90 w 90" name="T8"/>
                <a:gd fmla="*/ 5 h 31" name="T9"/>
                <a:gd fmla="*/ 90 w 90" name="T10"/>
                <a:gd fmla="*/ 0 h 31" name="T11"/>
                <a:gd fmla="*/ 45 w 90" name="T12"/>
                <a:gd fmla="*/ 21 h 31" name="T13"/>
                <a:gd fmla="*/ 0 w 90" name="T14"/>
                <a:gd fmla="*/ 0 h 31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31" w="90">
                  <a:moveTo>
                    <a:pt x="0" y="0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3" y="30"/>
                    <a:pt x="45" y="31"/>
                  </a:cubicBezTo>
                  <a:cubicBezTo>
                    <a:pt x="45" y="31"/>
                    <a:pt x="46" y="31"/>
                    <a:pt x="46" y="31"/>
                  </a:cubicBezTo>
                  <a:cubicBezTo>
                    <a:pt x="67" y="31"/>
                    <a:pt x="90" y="5"/>
                    <a:pt x="90" y="5"/>
                  </a:cubicBezTo>
                  <a:cubicBezTo>
                    <a:pt x="90" y="0"/>
                    <a:pt x="90" y="0"/>
                    <a:pt x="90" y="0"/>
                  </a:cubicBezTo>
                  <a:cubicBezTo>
                    <a:pt x="74" y="11"/>
                    <a:pt x="57" y="21"/>
                    <a:pt x="45" y="21"/>
                  </a:cubicBezTo>
                  <a:cubicBezTo>
                    <a:pt x="33" y="21"/>
                    <a:pt x="16" y="11"/>
                    <a:pt x="0" y="0"/>
                  </a:cubicBezTo>
                </a:path>
              </a:pathLst>
            </a:custGeom>
            <a:solidFill>
              <a:srgbClr val="C5A78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89" name="Freeform 3715"/>
            <p:cNvSpPr/>
            <p:nvPr/>
          </p:nvSpPr>
          <p:spPr bwMode="auto">
            <a:xfrm>
              <a:off x="4921251" y="5311776"/>
              <a:ext cx="942975" cy="868363"/>
            </a:xfrm>
            <a:custGeom>
              <a:gdLst>
                <a:gd fmla="*/ 138 w 275" name="T0"/>
                <a:gd fmla="*/ 0 h 254" name="T1"/>
                <a:gd fmla="*/ 62 w 275" name="T2"/>
                <a:gd fmla="*/ 203 h 254" name="T3"/>
                <a:gd fmla="*/ 138 w 275" name="T4"/>
                <a:gd fmla="*/ 254 h 254" name="T5"/>
                <a:gd fmla="*/ 214 w 275" name="T6"/>
                <a:gd fmla="*/ 203 h 254" name="T7"/>
                <a:gd fmla="*/ 138 w 275" name="T8"/>
                <a:gd fmla="*/ 0 h 25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54" w="275">
                  <a:moveTo>
                    <a:pt x="138" y="0"/>
                  </a:moveTo>
                  <a:cubicBezTo>
                    <a:pt x="0" y="0"/>
                    <a:pt x="53" y="188"/>
                    <a:pt x="62" y="203"/>
                  </a:cubicBezTo>
                  <a:cubicBezTo>
                    <a:pt x="72" y="219"/>
                    <a:pt x="116" y="254"/>
                    <a:pt x="138" y="254"/>
                  </a:cubicBezTo>
                  <a:cubicBezTo>
                    <a:pt x="160" y="254"/>
                    <a:pt x="204" y="219"/>
                    <a:pt x="214" y="203"/>
                  </a:cubicBezTo>
                  <a:cubicBezTo>
                    <a:pt x="223" y="188"/>
                    <a:pt x="275" y="0"/>
                    <a:pt x="138" y="0"/>
                  </a:cubicBezTo>
                </a:path>
              </a:pathLst>
            </a:custGeom>
            <a:solidFill>
              <a:srgbClr val="F6D1A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90" name="Freeform 3716"/>
            <p:cNvSpPr>
              <a:spLocks noEditPoints="1"/>
            </p:cNvSpPr>
            <p:nvPr/>
          </p:nvSpPr>
          <p:spPr bwMode="auto">
            <a:xfrm>
              <a:off x="5035551" y="5202238"/>
              <a:ext cx="739775" cy="666750"/>
            </a:xfrm>
            <a:custGeom>
              <a:gdLst>
                <a:gd fmla="*/ 167 w 216" name="T0"/>
                <a:gd fmla="*/ 36 h 195" name="T1"/>
                <a:gd fmla="*/ 27 w 216" name="T2"/>
                <a:gd fmla="*/ 52 h 195" name="T3"/>
                <a:gd fmla="*/ 16 w 216" name="T4"/>
                <a:gd fmla="*/ 192 h 195" name="T5"/>
                <a:gd fmla="*/ 16 w 216" name="T6"/>
                <a:gd fmla="*/ 191 h 195" name="T7"/>
                <a:gd fmla="*/ 16 w 216" name="T8"/>
                <a:gd fmla="*/ 193 h 195" name="T9"/>
                <a:gd fmla="*/ 17 w 216" name="T10"/>
                <a:gd fmla="*/ 194 h 195" name="T11"/>
                <a:gd fmla="*/ 20 w 216" name="T12"/>
                <a:gd fmla="*/ 194 h 195" name="T13"/>
                <a:gd fmla="*/ 20 w 216" name="T14"/>
                <a:gd fmla="*/ 193 h 195" name="T15"/>
                <a:gd fmla="*/ 20 w 216" name="T16"/>
                <a:gd fmla="*/ 182 h 195" name="T17"/>
                <a:gd fmla="*/ 17 w 216" name="T18"/>
                <a:gd fmla="*/ 164 h 195" name="T19"/>
                <a:gd fmla="*/ 41 w 216" name="T20"/>
                <a:gd fmla="*/ 98 h 195" name="T21"/>
                <a:gd fmla="*/ 46 w 216" name="T22"/>
                <a:gd fmla="*/ 92 h 195" name="T23"/>
                <a:gd fmla="*/ 52 w 216" name="T24"/>
                <a:gd fmla="*/ 85 h 195" name="T25"/>
                <a:gd fmla="*/ 55 w 216" name="T26"/>
                <a:gd fmla="*/ 83 h 195" name="T27"/>
                <a:gd fmla="*/ 129 w 216" name="T28"/>
                <a:gd fmla="*/ 94 h 195" name="T29"/>
                <a:gd fmla="*/ 150 w 216" name="T30"/>
                <a:gd fmla="*/ 81 h 195" name="T31"/>
                <a:gd fmla="*/ 158 w 216" name="T32"/>
                <a:gd fmla="*/ 88 h 195" name="T33"/>
                <a:gd fmla="*/ 166 w 216" name="T34"/>
                <a:gd fmla="*/ 95 h 195" name="T35"/>
                <a:gd fmla="*/ 192 w 216" name="T36"/>
                <a:gd fmla="*/ 169 h 195" name="T37"/>
                <a:gd fmla="*/ 190 w 216" name="T38"/>
                <a:gd fmla="*/ 182 h 195" name="T39"/>
                <a:gd fmla="*/ 190 w 216" name="T40"/>
                <a:gd fmla="*/ 193 h 195" name="T41"/>
                <a:gd fmla="*/ 191 w 216" name="T42"/>
                <a:gd fmla="*/ 194 h 195" name="T43"/>
                <a:gd fmla="*/ 193 w 216" name="T44"/>
                <a:gd fmla="*/ 194 h 195" name="T45"/>
                <a:gd fmla="*/ 194 w 216" name="T46"/>
                <a:gd fmla="*/ 193 h 195" name="T47"/>
                <a:gd fmla="*/ 195 w 216" name="T48"/>
                <a:gd fmla="*/ 188 h 195" name="T49"/>
                <a:gd fmla="*/ 196 w 216" name="T50"/>
                <a:gd fmla="*/ 181 h 195" name="T51"/>
                <a:gd fmla="*/ 167 w 216" name="T52"/>
                <a:gd fmla="*/ 36 h 195" name="T53"/>
                <a:gd fmla="*/ 96 w 216" name="T54"/>
                <a:gd fmla="*/ 72 h 195" name="T55"/>
                <a:gd fmla="*/ 94 w 216" name="T56"/>
                <a:gd fmla="*/ 72 h 195" name="T57"/>
                <a:gd fmla="*/ 97 w 216" name="T58"/>
                <a:gd fmla="*/ 73 h 195" name="T59"/>
                <a:gd fmla="*/ 96 w 216" name="T60"/>
                <a:gd fmla="*/ 72 h 195" name="T6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b="b" l="0" r="r" t="0"/>
              <a:pathLst>
                <a:path h="195" w="216">
                  <a:moveTo>
                    <a:pt x="167" y="36"/>
                  </a:moveTo>
                  <a:cubicBezTo>
                    <a:pt x="120" y="0"/>
                    <a:pt x="49" y="22"/>
                    <a:pt x="27" y="52"/>
                  </a:cubicBezTo>
                  <a:cubicBezTo>
                    <a:pt x="0" y="90"/>
                    <a:pt x="9" y="148"/>
                    <a:pt x="16" y="192"/>
                  </a:cubicBezTo>
                  <a:cubicBezTo>
                    <a:pt x="16" y="191"/>
                    <a:pt x="16" y="191"/>
                    <a:pt x="16" y="191"/>
                  </a:cubicBezTo>
                  <a:cubicBezTo>
                    <a:pt x="16" y="192"/>
                    <a:pt x="16" y="192"/>
                    <a:pt x="16" y="193"/>
                  </a:cubicBezTo>
                  <a:cubicBezTo>
                    <a:pt x="17" y="194"/>
                    <a:pt x="17" y="194"/>
                    <a:pt x="17" y="194"/>
                  </a:cubicBezTo>
                  <a:cubicBezTo>
                    <a:pt x="17" y="195"/>
                    <a:pt x="19" y="194"/>
                    <a:pt x="20" y="194"/>
                  </a:cubicBezTo>
                  <a:cubicBezTo>
                    <a:pt x="20" y="193"/>
                    <a:pt x="20" y="193"/>
                    <a:pt x="20" y="193"/>
                  </a:cubicBezTo>
                  <a:cubicBezTo>
                    <a:pt x="20" y="190"/>
                    <a:pt x="20" y="182"/>
                    <a:pt x="20" y="182"/>
                  </a:cubicBezTo>
                  <a:cubicBezTo>
                    <a:pt x="19" y="176"/>
                    <a:pt x="18" y="170"/>
                    <a:pt x="17" y="164"/>
                  </a:cubicBezTo>
                  <a:cubicBezTo>
                    <a:pt x="21" y="137"/>
                    <a:pt x="34" y="131"/>
                    <a:pt x="41" y="98"/>
                  </a:cubicBezTo>
                  <a:cubicBezTo>
                    <a:pt x="43" y="96"/>
                    <a:pt x="44" y="94"/>
                    <a:pt x="46" y="92"/>
                  </a:cubicBezTo>
                  <a:cubicBezTo>
                    <a:pt x="48" y="89"/>
                    <a:pt x="49" y="87"/>
                    <a:pt x="52" y="85"/>
                  </a:cubicBezTo>
                  <a:cubicBezTo>
                    <a:pt x="53" y="84"/>
                    <a:pt x="54" y="83"/>
                    <a:pt x="55" y="83"/>
                  </a:cubicBezTo>
                  <a:cubicBezTo>
                    <a:pt x="80" y="73"/>
                    <a:pt x="106" y="84"/>
                    <a:pt x="129" y="94"/>
                  </a:cubicBezTo>
                  <a:cubicBezTo>
                    <a:pt x="138" y="98"/>
                    <a:pt x="140" y="82"/>
                    <a:pt x="150" y="81"/>
                  </a:cubicBezTo>
                  <a:cubicBezTo>
                    <a:pt x="152" y="81"/>
                    <a:pt x="155" y="84"/>
                    <a:pt x="158" y="88"/>
                  </a:cubicBezTo>
                  <a:cubicBezTo>
                    <a:pt x="161" y="91"/>
                    <a:pt x="164" y="95"/>
                    <a:pt x="166" y="95"/>
                  </a:cubicBezTo>
                  <a:cubicBezTo>
                    <a:pt x="202" y="90"/>
                    <a:pt x="187" y="144"/>
                    <a:pt x="192" y="169"/>
                  </a:cubicBezTo>
                  <a:cubicBezTo>
                    <a:pt x="192" y="173"/>
                    <a:pt x="191" y="178"/>
                    <a:pt x="190" y="182"/>
                  </a:cubicBezTo>
                  <a:cubicBezTo>
                    <a:pt x="190" y="182"/>
                    <a:pt x="190" y="190"/>
                    <a:pt x="190" y="193"/>
                  </a:cubicBezTo>
                  <a:cubicBezTo>
                    <a:pt x="191" y="194"/>
                    <a:pt x="191" y="194"/>
                    <a:pt x="191" y="194"/>
                  </a:cubicBezTo>
                  <a:cubicBezTo>
                    <a:pt x="191" y="194"/>
                    <a:pt x="193" y="195"/>
                    <a:pt x="193" y="194"/>
                  </a:cubicBezTo>
                  <a:cubicBezTo>
                    <a:pt x="194" y="193"/>
                    <a:pt x="194" y="193"/>
                    <a:pt x="194" y="193"/>
                  </a:cubicBezTo>
                  <a:cubicBezTo>
                    <a:pt x="195" y="191"/>
                    <a:pt x="195" y="190"/>
                    <a:pt x="195" y="188"/>
                  </a:cubicBezTo>
                  <a:cubicBezTo>
                    <a:pt x="195" y="186"/>
                    <a:pt x="196" y="184"/>
                    <a:pt x="196" y="181"/>
                  </a:cubicBezTo>
                  <a:cubicBezTo>
                    <a:pt x="203" y="154"/>
                    <a:pt x="216" y="48"/>
                    <a:pt x="167" y="36"/>
                  </a:cubicBezTo>
                  <a:moveTo>
                    <a:pt x="96" y="72"/>
                  </a:moveTo>
                  <a:cubicBezTo>
                    <a:pt x="95" y="72"/>
                    <a:pt x="95" y="72"/>
                    <a:pt x="94" y="72"/>
                  </a:cubicBezTo>
                  <a:cubicBezTo>
                    <a:pt x="95" y="72"/>
                    <a:pt x="96" y="72"/>
                    <a:pt x="97" y="73"/>
                  </a:cubicBezTo>
                  <a:cubicBezTo>
                    <a:pt x="97" y="72"/>
                    <a:pt x="97" y="72"/>
                    <a:pt x="96" y="72"/>
                  </a:cubicBezTo>
                </a:path>
              </a:pathLst>
            </a:cu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91" name="Freeform 3717"/>
            <p:cNvSpPr/>
            <p:nvPr/>
          </p:nvSpPr>
          <p:spPr bwMode="auto">
            <a:xfrm>
              <a:off x="5364163" y="6491288"/>
              <a:ext cx="57150" cy="0"/>
            </a:xfrm>
            <a:custGeom>
              <a:gdLst>
                <a:gd fmla="*/ 36 w 36" name="T0"/>
                <a:gd fmla="*/ 2 w 36" name="T1"/>
                <a:gd fmla="*/ 0 w 36" name="T2"/>
                <a:gd fmla="*/ 36 w 36" name="T3"/>
                <a:gd fmla="*/ 36 w 36" name="T4"/>
              </a:gdLst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b="b" l="0" r="r" t="0"/>
              <a:pathLst>
                <a:path w="36">
                  <a:moveTo>
                    <a:pt x="36" y="0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36" y="0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B5323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92" name="Freeform 3718"/>
            <p:cNvSpPr/>
            <p:nvPr/>
          </p:nvSpPr>
          <p:spPr bwMode="auto">
            <a:xfrm>
              <a:off x="5364163" y="6491288"/>
              <a:ext cx="57150" cy="0"/>
            </a:xfrm>
            <a:custGeom>
              <a:gdLst>
                <a:gd fmla="*/ 36 w 36" name="T0"/>
                <a:gd fmla="*/ 2 w 36" name="T1"/>
                <a:gd fmla="*/ 0 w 36" name="T2"/>
                <a:gd fmla="*/ 36 w 36" name="T3"/>
                <a:gd fmla="*/ 36 w 36" name="T4"/>
              </a:gdLst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b="b" l="0" r="r" t="0"/>
              <a:pathLst>
                <a:path w="36">
                  <a:moveTo>
                    <a:pt x="36" y="0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36" y="0"/>
                  </a:lnTo>
                  <a:lnTo>
                    <a:pt x="3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93" name="Freeform 3719"/>
            <p:cNvSpPr/>
            <p:nvPr/>
          </p:nvSpPr>
          <p:spPr bwMode="auto">
            <a:xfrm>
              <a:off x="4894263" y="5273676"/>
              <a:ext cx="695325" cy="414338"/>
            </a:xfrm>
            <a:custGeom>
              <a:gdLst>
                <a:gd fmla="*/ 173 w 203" name="T0"/>
                <a:gd fmla="*/ 28 h 121" name="T1"/>
                <a:gd fmla="*/ 97 w 203" name="T2"/>
                <a:gd fmla="*/ 15 h 121" name="T3"/>
                <a:gd fmla="*/ 22 w 203" name="T4"/>
                <a:gd fmla="*/ 26 h 121" name="T5"/>
                <a:gd fmla="*/ 41 w 203" name="T6"/>
                <a:gd fmla="*/ 97 h 121" name="T7"/>
                <a:gd fmla="*/ 143 w 203" name="T8"/>
                <a:gd fmla="*/ 87 h 121" name="T9"/>
                <a:gd fmla="*/ 191 w 203" name="T10"/>
                <a:gd fmla="*/ 52 h 121" name="T11"/>
                <a:gd fmla="*/ 173 w 203" name="T12"/>
                <a:gd fmla="*/ 28 h 121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20" w="203">
                  <a:moveTo>
                    <a:pt x="173" y="28"/>
                  </a:moveTo>
                  <a:cubicBezTo>
                    <a:pt x="173" y="28"/>
                    <a:pt x="132" y="0"/>
                    <a:pt x="97" y="15"/>
                  </a:cubicBezTo>
                  <a:cubicBezTo>
                    <a:pt x="61" y="30"/>
                    <a:pt x="30" y="36"/>
                    <a:pt x="22" y="26"/>
                  </a:cubicBezTo>
                  <a:cubicBezTo>
                    <a:pt x="22" y="26"/>
                    <a:pt x="0" y="72"/>
                    <a:pt x="41" y="97"/>
                  </a:cubicBezTo>
                  <a:cubicBezTo>
                    <a:pt x="82" y="121"/>
                    <a:pt x="130" y="102"/>
                    <a:pt x="143" y="87"/>
                  </a:cubicBezTo>
                  <a:cubicBezTo>
                    <a:pt x="157" y="72"/>
                    <a:pt x="179" y="47"/>
                    <a:pt x="191" y="52"/>
                  </a:cubicBezTo>
                  <a:cubicBezTo>
                    <a:pt x="203" y="57"/>
                    <a:pt x="173" y="28"/>
                    <a:pt x="173" y="28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94" name="Freeform 3720"/>
            <p:cNvSpPr/>
            <p:nvPr/>
          </p:nvSpPr>
          <p:spPr bwMode="auto">
            <a:xfrm>
              <a:off x="5165726" y="5780088"/>
              <a:ext cx="128588" cy="53975"/>
            </a:xfrm>
            <a:custGeom>
              <a:gdLst>
                <a:gd fmla="*/ 36 w 38" name="T0"/>
                <a:gd fmla="*/ 0 h 16" name="T1"/>
                <a:gd fmla="*/ 1 w 38" name="T2"/>
                <a:gd fmla="*/ 0 h 16" name="T3"/>
                <a:gd fmla="*/ 0 w 38" name="T4"/>
                <a:gd fmla="*/ 3 h 16" name="T5"/>
                <a:gd fmla="*/ 11 w 38" name="T6"/>
                <a:gd fmla="*/ 16 h 16" name="T7"/>
                <a:gd fmla="*/ 26 w 38" name="T8"/>
                <a:gd fmla="*/ 16 h 16" name="T9"/>
                <a:gd fmla="*/ 38 w 38" name="T10"/>
                <a:gd fmla="*/ 3 h 16" name="T11"/>
                <a:gd fmla="*/ 36 w 38" name="T12"/>
                <a:gd fmla="*/ 0 h 16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6" w="38">
                  <a:moveTo>
                    <a:pt x="36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2"/>
                    <a:pt x="0" y="3"/>
                  </a:cubicBezTo>
                  <a:cubicBezTo>
                    <a:pt x="0" y="10"/>
                    <a:pt x="7" y="16"/>
                    <a:pt x="11" y="16"/>
                  </a:cubicBezTo>
                  <a:cubicBezTo>
                    <a:pt x="26" y="16"/>
                    <a:pt x="26" y="16"/>
                    <a:pt x="26" y="16"/>
                  </a:cubicBezTo>
                  <a:cubicBezTo>
                    <a:pt x="30" y="16"/>
                    <a:pt x="37" y="10"/>
                    <a:pt x="38" y="3"/>
                  </a:cubicBezTo>
                  <a:cubicBezTo>
                    <a:pt x="38" y="2"/>
                    <a:pt x="37" y="0"/>
                    <a:pt x="36" y="0"/>
                  </a:cubicBezTo>
                </a:path>
              </a:pathLst>
            </a:custGeom>
            <a:solidFill>
              <a:srgbClr val="D8B89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95" name="Freeform 3721"/>
            <p:cNvSpPr/>
            <p:nvPr/>
          </p:nvSpPr>
          <p:spPr bwMode="auto">
            <a:xfrm>
              <a:off x="5165726" y="5776913"/>
              <a:ext cx="128588" cy="41275"/>
            </a:xfrm>
            <a:custGeom>
              <a:gdLst>
                <a:gd fmla="*/ 7 w 38" name="T0"/>
                <a:gd fmla="*/ 12 h 12" name="T1"/>
                <a:gd fmla="*/ 30 w 38" name="T2"/>
                <a:gd fmla="*/ 12 h 12" name="T3"/>
                <a:gd fmla="*/ 38 w 38" name="T4"/>
                <a:gd fmla="*/ 0 h 12" name="T5"/>
                <a:gd fmla="*/ 0 w 38" name="T6"/>
                <a:gd fmla="*/ 0 h 12" name="T7"/>
                <a:gd fmla="*/ 7 w 38" name="T8"/>
                <a:gd fmla="*/ 12 h 1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2" w="38">
                  <a:moveTo>
                    <a:pt x="7" y="12"/>
                  </a:moveTo>
                  <a:cubicBezTo>
                    <a:pt x="30" y="12"/>
                    <a:pt x="30" y="12"/>
                    <a:pt x="30" y="12"/>
                  </a:cubicBezTo>
                  <a:cubicBezTo>
                    <a:pt x="34" y="12"/>
                    <a:pt x="38" y="4"/>
                    <a:pt x="38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"/>
                    <a:pt x="3" y="12"/>
                    <a:pt x="7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96" name="Oval 3722"/>
            <p:cNvSpPr>
              <a:spLocks noChangeArrowheads="1"/>
            </p:cNvSpPr>
            <p:nvPr/>
          </p:nvSpPr>
          <p:spPr bwMode="auto">
            <a:xfrm>
              <a:off x="5205413" y="5759451"/>
              <a:ext cx="44450" cy="44450"/>
            </a:xfrm>
            <a:prstGeom prst="ellipse">
              <a:avLst/>
            </a:pr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97" name="Freeform 3723"/>
            <p:cNvSpPr/>
            <p:nvPr/>
          </p:nvSpPr>
          <p:spPr bwMode="auto">
            <a:xfrm>
              <a:off x="5165726" y="5749926"/>
              <a:ext cx="128588" cy="26988"/>
            </a:xfrm>
            <a:custGeom>
              <a:gdLst>
                <a:gd fmla="*/ 30 w 38" name="T0"/>
                <a:gd fmla="*/ 0 h 8" name="T1"/>
                <a:gd fmla="*/ 7 w 38" name="T2"/>
                <a:gd fmla="*/ 0 h 8" name="T3"/>
                <a:gd fmla="*/ 0 w 38" name="T4"/>
                <a:gd fmla="*/ 8 h 8" name="T5"/>
                <a:gd fmla="*/ 38 w 38" name="T6"/>
                <a:gd fmla="*/ 8 h 8" name="T7"/>
                <a:gd fmla="*/ 30 w 38" name="T8"/>
                <a:gd fmla="*/ 0 h 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" w="38">
                  <a:moveTo>
                    <a:pt x="30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4"/>
                    <a:pt x="0" y="8"/>
                  </a:cubicBezTo>
                  <a:cubicBezTo>
                    <a:pt x="38" y="8"/>
                    <a:pt x="38" y="8"/>
                    <a:pt x="38" y="8"/>
                  </a:cubicBezTo>
                  <a:cubicBezTo>
                    <a:pt x="38" y="4"/>
                    <a:pt x="34" y="0"/>
                    <a:pt x="30" y="0"/>
                  </a:cubicBezTo>
                  <a:close/>
                </a:path>
              </a:pathLst>
            </a:custGeom>
            <a:solidFill>
              <a:srgbClr val="C6906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98" name="Freeform 3724"/>
            <p:cNvSpPr/>
            <p:nvPr/>
          </p:nvSpPr>
          <p:spPr bwMode="auto">
            <a:xfrm>
              <a:off x="5476876" y="5780088"/>
              <a:ext cx="130175" cy="53975"/>
            </a:xfrm>
            <a:custGeom>
              <a:gdLst>
                <a:gd fmla="*/ 37 w 38" name="T0"/>
                <a:gd fmla="*/ 0 h 16" name="T1"/>
                <a:gd fmla="*/ 2 w 38" name="T2"/>
                <a:gd fmla="*/ 0 h 16" name="T3"/>
                <a:gd fmla="*/ 0 w 38" name="T4"/>
                <a:gd fmla="*/ 3 h 16" name="T5"/>
                <a:gd fmla="*/ 12 w 38" name="T6"/>
                <a:gd fmla="*/ 16 h 16" name="T7"/>
                <a:gd fmla="*/ 27 w 38" name="T8"/>
                <a:gd fmla="*/ 16 h 16" name="T9"/>
                <a:gd fmla="*/ 38 w 38" name="T10"/>
                <a:gd fmla="*/ 3 h 16" name="T11"/>
                <a:gd fmla="*/ 37 w 38" name="T12"/>
                <a:gd fmla="*/ 0 h 16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6" w="38">
                  <a:moveTo>
                    <a:pt x="37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2"/>
                    <a:pt x="0" y="3"/>
                  </a:cubicBezTo>
                  <a:cubicBezTo>
                    <a:pt x="1" y="10"/>
                    <a:pt x="8" y="16"/>
                    <a:pt x="12" y="16"/>
                  </a:cubicBezTo>
                  <a:cubicBezTo>
                    <a:pt x="27" y="16"/>
                    <a:pt x="27" y="16"/>
                    <a:pt x="27" y="16"/>
                  </a:cubicBezTo>
                  <a:cubicBezTo>
                    <a:pt x="31" y="16"/>
                    <a:pt x="38" y="10"/>
                    <a:pt x="38" y="3"/>
                  </a:cubicBezTo>
                  <a:cubicBezTo>
                    <a:pt x="38" y="2"/>
                    <a:pt x="38" y="0"/>
                    <a:pt x="37" y="0"/>
                  </a:cubicBezTo>
                </a:path>
              </a:pathLst>
            </a:custGeom>
            <a:solidFill>
              <a:srgbClr val="D8B89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99" name="Freeform 3725"/>
            <p:cNvSpPr/>
            <p:nvPr/>
          </p:nvSpPr>
          <p:spPr bwMode="auto">
            <a:xfrm>
              <a:off x="5476876" y="5776913"/>
              <a:ext cx="130175" cy="41275"/>
            </a:xfrm>
            <a:custGeom>
              <a:gdLst>
                <a:gd fmla="*/ 8 w 38" name="T0"/>
                <a:gd fmla="*/ 12 h 12" name="T1"/>
                <a:gd fmla="*/ 31 w 38" name="T2"/>
                <a:gd fmla="*/ 12 h 12" name="T3"/>
                <a:gd fmla="*/ 38 w 38" name="T4"/>
                <a:gd fmla="*/ 0 h 12" name="T5"/>
                <a:gd fmla="*/ 0 w 38" name="T6"/>
                <a:gd fmla="*/ 0 h 12" name="T7"/>
                <a:gd fmla="*/ 8 w 38" name="T8"/>
                <a:gd fmla="*/ 12 h 1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2" w="38">
                  <a:moveTo>
                    <a:pt x="8" y="12"/>
                  </a:moveTo>
                  <a:cubicBezTo>
                    <a:pt x="31" y="12"/>
                    <a:pt x="31" y="12"/>
                    <a:pt x="31" y="12"/>
                  </a:cubicBezTo>
                  <a:cubicBezTo>
                    <a:pt x="35" y="12"/>
                    <a:pt x="38" y="4"/>
                    <a:pt x="38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"/>
                    <a:pt x="4" y="12"/>
                    <a:pt x="8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00" name="Oval 3726"/>
            <p:cNvSpPr>
              <a:spLocks noChangeArrowheads="1"/>
            </p:cNvSpPr>
            <p:nvPr/>
          </p:nvSpPr>
          <p:spPr bwMode="auto">
            <a:xfrm>
              <a:off x="5521326" y="5759451"/>
              <a:ext cx="44450" cy="44450"/>
            </a:xfrm>
            <a:prstGeom prst="ellipse">
              <a:avLst/>
            </a:pr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01" name="Freeform 3727"/>
            <p:cNvSpPr/>
            <p:nvPr/>
          </p:nvSpPr>
          <p:spPr bwMode="auto">
            <a:xfrm>
              <a:off x="5476876" y="5749926"/>
              <a:ext cx="130175" cy="26988"/>
            </a:xfrm>
            <a:custGeom>
              <a:gdLst>
                <a:gd fmla="*/ 31 w 38" name="T0"/>
                <a:gd fmla="*/ 0 h 8" name="T1"/>
                <a:gd fmla="*/ 8 w 38" name="T2"/>
                <a:gd fmla="*/ 0 h 8" name="T3"/>
                <a:gd fmla="*/ 0 w 38" name="T4"/>
                <a:gd fmla="*/ 8 h 8" name="T5"/>
                <a:gd fmla="*/ 38 w 38" name="T6"/>
                <a:gd fmla="*/ 8 h 8" name="T7"/>
                <a:gd fmla="*/ 31 w 38" name="T8"/>
                <a:gd fmla="*/ 0 h 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" w="38">
                  <a:moveTo>
                    <a:pt x="31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38" y="8"/>
                    <a:pt x="38" y="8"/>
                    <a:pt x="38" y="8"/>
                  </a:cubicBezTo>
                  <a:cubicBezTo>
                    <a:pt x="38" y="4"/>
                    <a:pt x="35" y="0"/>
                    <a:pt x="31" y="0"/>
                  </a:cubicBezTo>
                  <a:close/>
                </a:path>
              </a:pathLst>
            </a:custGeom>
            <a:solidFill>
              <a:srgbClr val="C6906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02" name="Freeform 3728"/>
            <p:cNvSpPr/>
            <p:nvPr/>
          </p:nvSpPr>
          <p:spPr bwMode="auto">
            <a:xfrm>
              <a:off x="5335588" y="6005513"/>
              <a:ext cx="96838" cy="47625"/>
            </a:xfrm>
            <a:custGeom>
              <a:gdLst>
                <a:gd fmla="*/ 21 w 28" name="T0"/>
                <a:gd fmla="*/ 12 h 14" name="T1"/>
                <a:gd fmla="*/ 7 w 28" name="T2"/>
                <a:gd fmla="*/ 12 h 14" name="T3"/>
                <a:gd fmla="*/ 0 w 28" name="T4"/>
                <a:gd fmla="*/ 10 h 14" name="T5"/>
                <a:gd fmla="*/ 0 w 28" name="T6"/>
                <a:gd fmla="*/ 6 h 14" name="T7"/>
                <a:gd fmla="*/ 7 w 28" name="T8"/>
                <a:gd fmla="*/ 0 h 14" name="T9"/>
                <a:gd fmla="*/ 21 w 28" name="T10"/>
                <a:gd fmla="*/ 0 h 14" name="T11"/>
                <a:gd fmla="*/ 28 w 28" name="T12"/>
                <a:gd fmla="*/ 6 h 14" name="T13"/>
                <a:gd fmla="*/ 28 w 28" name="T14"/>
                <a:gd fmla="*/ 10 h 14" name="T15"/>
                <a:gd fmla="*/ 21 w 28" name="T16"/>
                <a:gd fmla="*/ 12 h 14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4" w="28">
                  <a:moveTo>
                    <a:pt x="21" y="12"/>
                  </a:moveTo>
                  <a:cubicBezTo>
                    <a:pt x="7" y="12"/>
                    <a:pt x="7" y="12"/>
                    <a:pt x="7" y="12"/>
                  </a:cubicBezTo>
                  <a:cubicBezTo>
                    <a:pt x="3" y="12"/>
                    <a:pt x="0" y="14"/>
                    <a:pt x="0" y="1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5" y="0"/>
                    <a:pt x="28" y="3"/>
                    <a:pt x="28" y="6"/>
                  </a:cubicBezTo>
                  <a:cubicBezTo>
                    <a:pt x="28" y="10"/>
                    <a:pt x="28" y="10"/>
                    <a:pt x="28" y="10"/>
                  </a:cubicBezTo>
                  <a:cubicBezTo>
                    <a:pt x="28" y="14"/>
                    <a:pt x="25" y="12"/>
                    <a:pt x="21" y="12"/>
                  </a:cubicBezTo>
                  <a:close/>
                </a:path>
              </a:pathLst>
            </a:custGeom>
            <a:solidFill>
              <a:srgbClr val="C6906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6053" name="组合 6052"/>
          <p:cNvGrpSpPr/>
          <p:nvPr/>
        </p:nvGrpSpPr>
        <p:grpSpPr>
          <a:xfrm>
            <a:off x="3151188" y="5267326"/>
            <a:ext cx="1449388" cy="1593850"/>
            <a:chOff x="3151188" y="5267326"/>
            <a:chExt cx="1449388" cy="1593850"/>
          </a:xfrm>
        </p:grpSpPr>
        <p:sp>
          <p:nvSpPr>
            <p:cNvPr id="5003" name="Freeform 3729"/>
            <p:cNvSpPr/>
            <p:nvPr/>
          </p:nvSpPr>
          <p:spPr bwMode="auto">
            <a:xfrm>
              <a:off x="3462338" y="5267326"/>
              <a:ext cx="849313" cy="1176338"/>
            </a:xfrm>
            <a:custGeom>
              <a:gdLst>
                <a:gd fmla="*/ 90 w 248" name="T0"/>
                <a:gd fmla="*/ 31 h 344" name="T1"/>
                <a:gd fmla="*/ 200 w 248" name="T2"/>
                <a:gd fmla="*/ 59 h 344" name="T3"/>
                <a:gd fmla="*/ 231 w 248" name="T4"/>
                <a:gd fmla="*/ 161 h 344" name="T5"/>
                <a:gd fmla="*/ 118 w 248" name="T6"/>
                <a:gd fmla="*/ 343 h 344" name="T7"/>
                <a:gd fmla="*/ 19 w 248" name="T8"/>
                <a:gd fmla="*/ 156 h 344" name="T9"/>
                <a:gd fmla="*/ 90 w 248" name="T10"/>
                <a:gd fmla="*/ 31 h 344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44" w="248">
                  <a:moveTo>
                    <a:pt x="90" y="31"/>
                  </a:moveTo>
                  <a:cubicBezTo>
                    <a:pt x="99" y="15"/>
                    <a:pt x="171" y="0"/>
                    <a:pt x="200" y="59"/>
                  </a:cubicBezTo>
                  <a:cubicBezTo>
                    <a:pt x="230" y="119"/>
                    <a:pt x="215" y="140"/>
                    <a:pt x="231" y="161"/>
                  </a:cubicBezTo>
                  <a:cubicBezTo>
                    <a:pt x="248" y="181"/>
                    <a:pt x="209" y="344"/>
                    <a:pt x="118" y="343"/>
                  </a:cubicBezTo>
                  <a:cubicBezTo>
                    <a:pt x="21" y="343"/>
                    <a:pt x="0" y="187"/>
                    <a:pt x="19" y="156"/>
                  </a:cubicBezTo>
                  <a:cubicBezTo>
                    <a:pt x="39" y="125"/>
                    <a:pt x="22" y="31"/>
                    <a:pt x="90" y="31"/>
                  </a:cubicBezTo>
                </a:path>
              </a:pathLst>
            </a:custGeom>
            <a:solidFill>
              <a:srgbClr val="BF974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04" name="Freeform 3730"/>
            <p:cNvSpPr/>
            <p:nvPr/>
          </p:nvSpPr>
          <p:spPr bwMode="auto">
            <a:xfrm>
              <a:off x="3151188" y="6321426"/>
              <a:ext cx="1449388" cy="539750"/>
            </a:xfrm>
            <a:custGeom>
              <a:gdLst>
                <a:gd fmla="*/ 252 w 423" name="T0"/>
                <a:gd fmla="*/ 0 h 158" name="T1"/>
                <a:gd fmla="*/ 169 w 423" name="T2"/>
                <a:gd fmla="*/ 3 h 158" name="T3"/>
                <a:gd fmla="*/ 45 w 423" name="T4"/>
                <a:gd fmla="*/ 56 h 158" name="T5"/>
                <a:gd fmla="*/ 0 w 423" name="T6"/>
                <a:gd fmla="*/ 158 h 158" name="T7"/>
                <a:gd fmla="*/ 423 w 423" name="T8"/>
                <a:gd fmla="*/ 158 h 158" name="T9"/>
                <a:gd fmla="*/ 378 w 423" name="T10"/>
                <a:gd fmla="*/ 56 h 158" name="T11"/>
                <a:gd fmla="*/ 252 w 423" name="T12"/>
                <a:gd fmla="*/ 0 h 158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58" w="422">
                  <a:moveTo>
                    <a:pt x="252" y="0"/>
                  </a:moveTo>
                  <a:cubicBezTo>
                    <a:pt x="251" y="1"/>
                    <a:pt x="170" y="2"/>
                    <a:pt x="169" y="3"/>
                  </a:cubicBezTo>
                  <a:cubicBezTo>
                    <a:pt x="144" y="40"/>
                    <a:pt x="89" y="46"/>
                    <a:pt x="45" y="56"/>
                  </a:cubicBezTo>
                  <a:cubicBezTo>
                    <a:pt x="2" y="66"/>
                    <a:pt x="0" y="121"/>
                    <a:pt x="0" y="158"/>
                  </a:cubicBezTo>
                  <a:cubicBezTo>
                    <a:pt x="423" y="158"/>
                    <a:pt x="423" y="158"/>
                    <a:pt x="423" y="158"/>
                  </a:cubicBezTo>
                  <a:cubicBezTo>
                    <a:pt x="423" y="121"/>
                    <a:pt x="423" y="66"/>
                    <a:pt x="378" y="56"/>
                  </a:cubicBezTo>
                  <a:cubicBezTo>
                    <a:pt x="334" y="46"/>
                    <a:pt x="276" y="37"/>
                    <a:pt x="252" y="0"/>
                  </a:cubicBezTo>
                  <a:close/>
                </a:path>
              </a:pathLst>
            </a:custGeom>
            <a:solidFill>
              <a:srgbClr val="7491A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05" name="Freeform 3731"/>
            <p:cNvSpPr/>
            <p:nvPr/>
          </p:nvSpPr>
          <p:spPr bwMode="auto">
            <a:xfrm>
              <a:off x="3730626" y="6321426"/>
              <a:ext cx="290513" cy="539750"/>
            </a:xfrm>
            <a:custGeom>
              <a:gdLst>
                <a:gd fmla="*/ 85 w 85" name="T0"/>
                <a:gd fmla="*/ 3 h 158" name="T1"/>
                <a:gd fmla="*/ 85 w 85" name="T2"/>
                <a:gd fmla="*/ 23 h 158" name="T3"/>
                <a:gd fmla="*/ 65 w 85" name="T4"/>
                <a:gd fmla="*/ 158 h 158" name="T5"/>
                <a:gd fmla="*/ 21 w 85" name="T6"/>
                <a:gd fmla="*/ 158 h 158" name="T7"/>
                <a:gd fmla="*/ 0 w 85" name="T8"/>
                <a:gd fmla="*/ 25 h 158" name="T9"/>
                <a:gd fmla="*/ 0 w 85" name="T10"/>
                <a:gd fmla="*/ 4 h 158" name="T11"/>
                <a:gd fmla="*/ 0 w 85" name="T12"/>
                <a:gd fmla="*/ 3 h 158" name="T13"/>
                <a:gd fmla="*/ 83 w 85" name="T14"/>
                <a:gd fmla="*/ 0 h 158" name="T15"/>
                <a:gd fmla="*/ 85 w 85" name="T16"/>
                <a:gd fmla="*/ 3 h 15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58" w="85">
                  <a:moveTo>
                    <a:pt x="85" y="3"/>
                  </a:moveTo>
                  <a:cubicBezTo>
                    <a:pt x="85" y="23"/>
                    <a:pt x="85" y="23"/>
                    <a:pt x="85" y="23"/>
                  </a:cubicBezTo>
                  <a:cubicBezTo>
                    <a:pt x="65" y="158"/>
                    <a:pt x="65" y="158"/>
                    <a:pt x="65" y="158"/>
                  </a:cubicBezTo>
                  <a:cubicBezTo>
                    <a:pt x="21" y="158"/>
                    <a:pt x="21" y="158"/>
                    <a:pt x="21" y="158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2"/>
                    <a:pt x="82" y="1"/>
                    <a:pt x="83" y="0"/>
                  </a:cubicBezTo>
                  <a:cubicBezTo>
                    <a:pt x="84" y="1"/>
                    <a:pt x="84" y="2"/>
                    <a:pt x="85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06" name="Freeform 3732"/>
            <p:cNvSpPr/>
            <p:nvPr/>
          </p:nvSpPr>
          <p:spPr bwMode="auto">
            <a:xfrm>
              <a:off x="3730626" y="5830888"/>
              <a:ext cx="290513" cy="698500"/>
            </a:xfrm>
            <a:custGeom>
              <a:gdLst>
                <a:gd fmla="*/ 0 w 85" name="T0"/>
                <a:gd fmla="*/ 56 h 204" name="T1"/>
                <a:gd fmla="*/ 0 w 85" name="T2"/>
                <a:gd fmla="*/ 126 h 204" name="T3"/>
                <a:gd fmla="*/ 0 w 85" name="T4"/>
                <a:gd fmla="*/ 160 h 204" name="T5"/>
                <a:gd fmla="*/ 85 w 85" name="T6"/>
                <a:gd fmla="*/ 160 h 204" name="T7"/>
                <a:gd fmla="*/ 85 w 85" name="T8"/>
                <a:gd fmla="*/ 126 h 204" name="T9"/>
                <a:gd fmla="*/ 85 w 85" name="T10"/>
                <a:gd fmla="*/ 56 h 204" name="T11"/>
                <a:gd fmla="*/ 0 w 85" name="T12"/>
                <a:gd fmla="*/ 56 h 20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04" w="85">
                  <a:moveTo>
                    <a:pt x="0" y="56"/>
                  </a:moveTo>
                  <a:cubicBezTo>
                    <a:pt x="0" y="126"/>
                    <a:pt x="0" y="126"/>
                    <a:pt x="0" y="126"/>
                  </a:cubicBezTo>
                  <a:cubicBezTo>
                    <a:pt x="0" y="160"/>
                    <a:pt x="0" y="160"/>
                    <a:pt x="0" y="160"/>
                  </a:cubicBezTo>
                  <a:cubicBezTo>
                    <a:pt x="22" y="203"/>
                    <a:pt x="60" y="204"/>
                    <a:pt x="85" y="160"/>
                  </a:cubicBezTo>
                  <a:cubicBezTo>
                    <a:pt x="85" y="126"/>
                    <a:pt x="85" y="126"/>
                    <a:pt x="85" y="126"/>
                  </a:cubicBezTo>
                  <a:cubicBezTo>
                    <a:pt x="85" y="56"/>
                    <a:pt x="85" y="56"/>
                    <a:pt x="85" y="56"/>
                  </a:cubicBezTo>
                  <a:cubicBezTo>
                    <a:pt x="85" y="0"/>
                    <a:pt x="0" y="0"/>
                    <a:pt x="0" y="56"/>
                  </a:cubicBezTo>
                </a:path>
              </a:pathLst>
            </a:custGeom>
            <a:solidFill>
              <a:srgbClr val="F6DBC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07" name="Freeform 3733"/>
            <p:cNvSpPr/>
            <p:nvPr/>
          </p:nvSpPr>
          <p:spPr bwMode="auto">
            <a:xfrm>
              <a:off x="4148138" y="5845176"/>
              <a:ext cx="147638" cy="215900"/>
            </a:xfrm>
            <a:custGeom>
              <a:gdLst>
                <a:gd fmla="*/ 33 w 43" name="T0"/>
                <a:gd fmla="*/ 3 h 63" name="T1"/>
                <a:gd fmla="*/ 6 w 43" name="T2"/>
                <a:gd fmla="*/ 24 h 63" name="T3"/>
                <a:gd fmla="*/ 10 w 43" name="T4"/>
                <a:gd fmla="*/ 59 h 63" name="T5"/>
                <a:gd fmla="*/ 37 w 43" name="T6"/>
                <a:gd fmla="*/ 38 h 63" name="T7"/>
                <a:gd fmla="*/ 33 w 43" name="T8"/>
                <a:gd fmla="*/ 3 h 6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2" w="43">
                  <a:moveTo>
                    <a:pt x="33" y="3"/>
                  </a:moveTo>
                  <a:cubicBezTo>
                    <a:pt x="24" y="0"/>
                    <a:pt x="12" y="9"/>
                    <a:pt x="6" y="24"/>
                  </a:cubicBezTo>
                  <a:cubicBezTo>
                    <a:pt x="0" y="40"/>
                    <a:pt x="1" y="55"/>
                    <a:pt x="10" y="59"/>
                  </a:cubicBezTo>
                  <a:cubicBezTo>
                    <a:pt x="18" y="63"/>
                    <a:pt x="30" y="54"/>
                    <a:pt x="37" y="38"/>
                  </a:cubicBezTo>
                  <a:cubicBezTo>
                    <a:pt x="43" y="23"/>
                    <a:pt x="41" y="7"/>
                    <a:pt x="33" y="3"/>
                  </a:cubicBezTo>
                  <a:close/>
                </a:path>
              </a:pathLst>
            </a:custGeom>
            <a:solidFill>
              <a:srgbClr val="F6DBC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08" name="Freeform 3734"/>
            <p:cNvSpPr/>
            <p:nvPr/>
          </p:nvSpPr>
          <p:spPr bwMode="auto">
            <a:xfrm>
              <a:off x="3459163" y="5845176"/>
              <a:ext cx="147638" cy="215900"/>
            </a:xfrm>
            <a:custGeom>
              <a:gdLst>
                <a:gd fmla="*/ 10 w 43" name="T0"/>
                <a:gd fmla="*/ 3 h 63" name="T1"/>
                <a:gd fmla="*/ 37 w 43" name="T2"/>
                <a:gd fmla="*/ 24 h 63" name="T3"/>
                <a:gd fmla="*/ 33 w 43" name="T4"/>
                <a:gd fmla="*/ 59 h 63" name="T5"/>
                <a:gd fmla="*/ 6 w 43" name="T6"/>
                <a:gd fmla="*/ 38 h 63" name="T7"/>
                <a:gd fmla="*/ 10 w 43" name="T8"/>
                <a:gd fmla="*/ 3 h 6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2" w="43">
                  <a:moveTo>
                    <a:pt x="10" y="3"/>
                  </a:moveTo>
                  <a:cubicBezTo>
                    <a:pt x="18" y="0"/>
                    <a:pt x="30" y="9"/>
                    <a:pt x="37" y="24"/>
                  </a:cubicBezTo>
                  <a:cubicBezTo>
                    <a:pt x="43" y="40"/>
                    <a:pt x="41" y="55"/>
                    <a:pt x="33" y="59"/>
                  </a:cubicBezTo>
                  <a:cubicBezTo>
                    <a:pt x="24" y="63"/>
                    <a:pt x="12" y="54"/>
                    <a:pt x="6" y="38"/>
                  </a:cubicBezTo>
                  <a:cubicBezTo>
                    <a:pt x="0" y="23"/>
                    <a:pt x="1" y="7"/>
                    <a:pt x="10" y="3"/>
                  </a:cubicBezTo>
                  <a:close/>
                </a:path>
              </a:pathLst>
            </a:custGeom>
            <a:solidFill>
              <a:srgbClr val="F6DBC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09" name="Freeform 3735"/>
            <p:cNvSpPr/>
            <p:nvPr/>
          </p:nvSpPr>
          <p:spPr bwMode="auto">
            <a:xfrm>
              <a:off x="3730626" y="6200776"/>
              <a:ext cx="290513" cy="100013"/>
            </a:xfrm>
            <a:custGeom>
              <a:gdLst>
                <a:gd fmla="*/ 0 w 85" name="T0"/>
                <a:gd fmla="*/ 0 h 29" name="T1"/>
                <a:gd fmla="*/ 0 w 85" name="T2"/>
                <a:gd fmla="*/ 3 h 29" name="T3"/>
                <a:gd fmla="*/ 42 w 85" name="T4"/>
                <a:gd fmla="*/ 29 h 29" name="T5"/>
                <a:gd fmla="*/ 85 w 85" name="T6"/>
                <a:gd fmla="*/ 2 h 29" name="T7"/>
                <a:gd fmla="*/ 85 w 85" name="T8"/>
                <a:gd fmla="*/ 0 h 29" name="T9"/>
                <a:gd fmla="*/ 43 w 85" name="T10"/>
                <a:gd fmla="*/ 20 h 29" name="T11"/>
                <a:gd fmla="*/ 0 w 85" name="T12"/>
                <a:gd fmla="*/ 0 h 2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8" w="85">
                  <a:moveTo>
                    <a:pt x="0" y="0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7" y="29"/>
                    <a:pt x="42" y="29"/>
                  </a:cubicBezTo>
                  <a:cubicBezTo>
                    <a:pt x="58" y="29"/>
                    <a:pt x="85" y="2"/>
                    <a:pt x="85" y="2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69" y="13"/>
                    <a:pt x="54" y="20"/>
                    <a:pt x="43" y="20"/>
                  </a:cubicBezTo>
                  <a:cubicBezTo>
                    <a:pt x="32" y="20"/>
                    <a:pt x="16" y="13"/>
                    <a:pt x="0" y="0"/>
                  </a:cubicBezTo>
                </a:path>
              </a:pathLst>
            </a:custGeom>
            <a:solidFill>
              <a:srgbClr val="C5AF9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10" name="Freeform 3736"/>
            <p:cNvSpPr/>
            <p:nvPr/>
          </p:nvSpPr>
          <p:spPr bwMode="auto">
            <a:xfrm>
              <a:off x="3476626" y="5383213"/>
              <a:ext cx="798513" cy="885825"/>
            </a:xfrm>
            <a:custGeom>
              <a:gdLst>
                <a:gd fmla="*/ 117 w 233" name="T0"/>
                <a:gd fmla="*/ 259 h 259" name="T1"/>
                <a:gd fmla="*/ 18 w 233" name="T2"/>
                <a:gd fmla="*/ 153 h 259" name="T3"/>
                <a:gd fmla="*/ 117 w 233" name="T4"/>
                <a:gd fmla="*/ 0 h 259" name="T5"/>
                <a:gd fmla="*/ 216 w 233" name="T6"/>
                <a:gd fmla="*/ 153 h 259" name="T7"/>
                <a:gd fmla="*/ 117 w 233" name="T8"/>
                <a:gd fmla="*/ 259 h 25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59" w="233">
                  <a:moveTo>
                    <a:pt x="117" y="259"/>
                  </a:moveTo>
                  <a:cubicBezTo>
                    <a:pt x="91" y="259"/>
                    <a:pt x="35" y="215"/>
                    <a:pt x="18" y="153"/>
                  </a:cubicBezTo>
                  <a:cubicBezTo>
                    <a:pt x="0" y="90"/>
                    <a:pt x="33" y="0"/>
                    <a:pt x="117" y="0"/>
                  </a:cubicBezTo>
                  <a:cubicBezTo>
                    <a:pt x="201" y="0"/>
                    <a:pt x="233" y="90"/>
                    <a:pt x="216" y="153"/>
                  </a:cubicBezTo>
                  <a:cubicBezTo>
                    <a:pt x="199" y="215"/>
                    <a:pt x="143" y="259"/>
                    <a:pt x="117" y="259"/>
                  </a:cubicBezTo>
                </a:path>
              </a:pathLst>
            </a:custGeom>
            <a:solidFill>
              <a:srgbClr val="F6DBC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11" name="Freeform 3737"/>
            <p:cNvSpPr/>
            <p:nvPr/>
          </p:nvSpPr>
          <p:spPr bwMode="auto">
            <a:xfrm>
              <a:off x="3425826" y="5359401"/>
              <a:ext cx="844550" cy="609600"/>
            </a:xfrm>
            <a:custGeom>
              <a:gdLst>
                <a:gd fmla="*/ 149 w 247" name="T0"/>
                <a:gd fmla="*/ 85 h 178" name="T1"/>
                <a:gd fmla="*/ 205 w 247" name="T2"/>
                <a:gd fmla="*/ 130 h 178" name="T3"/>
                <a:gd fmla="*/ 222 w 247" name="T4"/>
                <a:gd fmla="*/ 173 h 178" name="T5"/>
                <a:gd fmla="*/ 236 w 247" name="T6"/>
                <a:gd fmla="*/ 83 h 178" name="T7"/>
                <a:gd fmla="*/ 147 w 247" name="T8"/>
                <a:gd fmla="*/ 2 h 178" name="T9"/>
                <a:gd fmla="*/ 60 w 247" name="T10"/>
                <a:gd fmla="*/ 27 h 178" name="T11"/>
                <a:gd fmla="*/ 36 w 247" name="T12"/>
                <a:gd fmla="*/ 178 h 178" name="T13"/>
                <a:gd fmla="*/ 85 w 247" name="T14"/>
                <a:gd fmla="*/ 60 h 178" name="T15"/>
                <a:gd fmla="*/ 149 w 247" name="T16"/>
                <a:gd fmla="*/ 85 h 17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78" w="246">
                  <a:moveTo>
                    <a:pt x="149" y="85"/>
                  </a:moveTo>
                  <a:cubicBezTo>
                    <a:pt x="169" y="128"/>
                    <a:pt x="178" y="141"/>
                    <a:pt x="205" y="130"/>
                  </a:cubicBezTo>
                  <a:cubicBezTo>
                    <a:pt x="233" y="118"/>
                    <a:pt x="227" y="150"/>
                    <a:pt x="222" y="173"/>
                  </a:cubicBezTo>
                  <a:cubicBezTo>
                    <a:pt x="247" y="142"/>
                    <a:pt x="244" y="113"/>
                    <a:pt x="236" y="83"/>
                  </a:cubicBezTo>
                  <a:cubicBezTo>
                    <a:pt x="228" y="51"/>
                    <a:pt x="186" y="1"/>
                    <a:pt x="147" y="2"/>
                  </a:cubicBezTo>
                  <a:cubicBezTo>
                    <a:pt x="126" y="0"/>
                    <a:pt x="94" y="3"/>
                    <a:pt x="60" y="27"/>
                  </a:cubicBezTo>
                  <a:cubicBezTo>
                    <a:pt x="0" y="70"/>
                    <a:pt x="20" y="167"/>
                    <a:pt x="36" y="178"/>
                  </a:cubicBezTo>
                  <a:cubicBezTo>
                    <a:pt x="20" y="89"/>
                    <a:pt x="59" y="107"/>
                    <a:pt x="85" y="60"/>
                  </a:cubicBezTo>
                  <a:cubicBezTo>
                    <a:pt x="94" y="40"/>
                    <a:pt x="127" y="38"/>
                    <a:pt x="149" y="85"/>
                  </a:cubicBezTo>
                </a:path>
              </a:pathLst>
            </a:custGeom>
            <a:solidFill>
              <a:srgbClr val="BF974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12" name="Freeform 3738"/>
            <p:cNvSpPr/>
            <p:nvPr/>
          </p:nvSpPr>
          <p:spPr bwMode="auto">
            <a:xfrm>
              <a:off x="3514726" y="6330951"/>
              <a:ext cx="287338" cy="530225"/>
            </a:xfrm>
            <a:custGeom>
              <a:gdLst>
                <a:gd fmla="*/ 181 w 181" name="T0"/>
                <a:gd fmla="*/ 334 h 334" name="T1"/>
                <a:gd fmla="*/ 103 w 181" name="T2"/>
                <a:gd fmla="*/ 334 h 334" name="T3"/>
                <a:gd fmla="*/ 99 w 181" name="T4"/>
                <a:gd fmla="*/ 334 h 334" name="T5"/>
                <a:gd fmla="*/ 19 w 181" name="T6"/>
                <a:gd fmla="*/ 261 h 334" name="T7"/>
                <a:gd fmla="*/ 99 w 181" name="T8"/>
                <a:gd fmla="*/ 207 h 334" name="T9"/>
                <a:gd fmla="*/ 0 w 181" name="T10"/>
                <a:gd fmla="*/ 160 h 334" name="T11"/>
                <a:gd fmla="*/ 66 w 181" name="T12"/>
                <a:gd fmla="*/ 58 h 334" name="T13"/>
                <a:gd fmla="*/ 92 w 181" name="T14"/>
                <a:gd fmla="*/ 19 h 334" name="T15"/>
                <a:gd fmla="*/ 136 w 181" name="T16"/>
                <a:gd fmla="*/ 0 h 334" name="T17"/>
                <a:gd fmla="*/ 136 w 181" name="T18"/>
                <a:gd fmla="*/ 47 h 334" name="T19"/>
                <a:gd fmla="*/ 181 w 181" name="T20"/>
                <a:gd fmla="*/ 334 h 334" name="T21"/>
                <a:gd fmla="*/ 181 w 181" name="T22"/>
                <a:gd fmla="*/ 334 h 334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334" w="181">
                  <a:moveTo>
                    <a:pt x="181" y="334"/>
                  </a:moveTo>
                  <a:lnTo>
                    <a:pt x="103" y="334"/>
                  </a:lnTo>
                  <a:lnTo>
                    <a:pt x="99" y="334"/>
                  </a:lnTo>
                  <a:lnTo>
                    <a:pt x="19" y="261"/>
                  </a:lnTo>
                  <a:lnTo>
                    <a:pt x="99" y="207"/>
                  </a:lnTo>
                  <a:lnTo>
                    <a:pt x="0" y="160"/>
                  </a:lnTo>
                  <a:lnTo>
                    <a:pt x="66" y="58"/>
                  </a:lnTo>
                  <a:lnTo>
                    <a:pt x="92" y="19"/>
                  </a:lnTo>
                  <a:lnTo>
                    <a:pt x="136" y="0"/>
                  </a:lnTo>
                  <a:lnTo>
                    <a:pt x="136" y="47"/>
                  </a:lnTo>
                  <a:lnTo>
                    <a:pt x="181" y="334"/>
                  </a:lnTo>
                  <a:lnTo>
                    <a:pt x="181" y="334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13" name="Freeform 3739"/>
            <p:cNvSpPr/>
            <p:nvPr/>
          </p:nvSpPr>
          <p:spPr bwMode="auto">
            <a:xfrm>
              <a:off x="3949701" y="6324601"/>
              <a:ext cx="287338" cy="536575"/>
            </a:xfrm>
            <a:custGeom>
              <a:gdLst>
                <a:gd fmla="*/ 82 w 181" name="T0"/>
                <a:gd fmla="*/ 209 h 338" name="T1"/>
                <a:gd fmla="*/ 161 w 181" name="T2"/>
                <a:gd fmla="*/ 263 h 338" name="T3"/>
                <a:gd fmla="*/ 82 w 181" name="T4"/>
                <a:gd fmla="*/ 338 h 338" name="T5"/>
                <a:gd fmla="*/ 77 w 181" name="T6"/>
                <a:gd fmla="*/ 338 h 338" name="T7"/>
                <a:gd fmla="*/ 0 w 181" name="T8"/>
                <a:gd fmla="*/ 338 h 338" name="T9"/>
                <a:gd fmla="*/ 2 w 181" name="T10"/>
                <a:gd fmla="*/ 338 h 338" name="T11"/>
                <a:gd fmla="*/ 45 w 181" name="T12"/>
                <a:gd fmla="*/ 47 h 338" name="T13"/>
                <a:gd fmla="*/ 45 w 181" name="T14"/>
                <a:gd fmla="*/ 0 h 338" name="T15"/>
                <a:gd fmla="*/ 99 w 181" name="T16"/>
                <a:gd fmla="*/ 26 h 338" name="T17"/>
                <a:gd fmla="*/ 123 w 181" name="T18"/>
                <a:gd fmla="*/ 64 h 338" name="T19"/>
                <a:gd fmla="*/ 181 w 181" name="T20"/>
                <a:gd fmla="*/ 161 h 338" name="T21"/>
                <a:gd fmla="*/ 82 w 181" name="T22"/>
                <a:gd fmla="*/ 209 h 338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338" w="181">
                  <a:moveTo>
                    <a:pt x="82" y="209"/>
                  </a:moveTo>
                  <a:lnTo>
                    <a:pt x="161" y="263"/>
                  </a:lnTo>
                  <a:lnTo>
                    <a:pt x="82" y="338"/>
                  </a:lnTo>
                  <a:lnTo>
                    <a:pt x="77" y="338"/>
                  </a:lnTo>
                  <a:lnTo>
                    <a:pt x="0" y="338"/>
                  </a:lnTo>
                  <a:lnTo>
                    <a:pt x="2" y="338"/>
                  </a:lnTo>
                  <a:lnTo>
                    <a:pt x="45" y="47"/>
                  </a:lnTo>
                  <a:lnTo>
                    <a:pt x="45" y="0"/>
                  </a:lnTo>
                  <a:lnTo>
                    <a:pt x="99" y="26"/>
                  </a:lnTo>
                  <a:lnTo>
                    <a:pt x="123" y="64"/>
                  </a:lnTo>
                  <a:lnTo>
                    <a:pt x="181" y="161"/>
                  </a:lnTo>
                  <a:lnTo>
                    <a:pt x="82" y="209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14" name="Freeform 3740"/>
            <p:cNvSpPr/>
            <p:nvPr/>
          </p:nvSpPr>
          <p:spPr bwMode="auto">
            <a:xfrm>
              <a:off x="3654426" y="5895976"/>
              <a:ext cx="130175" cy="52388"/>
            </a:xfrm>
            <a:custGeom>
              <a:gdLst>
                <a:gd fmla="*/ 36 w 38" name="T0"/>
                <a:gd fmla="*/ 0 h 15" name="T1"/>
                <a:gd fmla="*/ 2 w 38" name="T2"/>
                <a:gd fmla="*/ 0 h 15" name="T3"/>
                <a:gd fmla="*/ 0 w 38" name="T4"/>
                <a:gd fmla="*/ 2 h 15" name="T5"/>
                <a:gd fmla="*/ 11 w 38" name="T6"/>
                <a:gd fmla="*/ 15 h 15" name="T7"/>
                <a:gd fmla="*/ 27 w 38" name="T8"/>
                <a:gd fmla="*/ 15 h 15" name="T9"/>
                <a:gd fmla="*/ 38 w 38" name="T10"/>
                <a:gd fmla="*/ 2 h 15" name="T11"/>
                <a:gd fmla="*/ 36 w 38" name="T12"/>
                <a:gd fmla="*/ 0 h 1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5" w="38">
                  <a:moveTo>
                    <a:pt x="36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1" y="10"/>
                    <a:pt x="7" y="15"/>
                    <a:pt x="11" y="15"/>
                  </a:cubicBezTo>
                  <a:cubicBezTo>
                    <a:pt x="27" y="15"/>
                    <a:pt x="27" y="15"/>
                    <a:pt x="27" y="15"/>
                  </a:cubicBezTo>
                  <a:cubicBezTo>
                    <a:pt x="31" y="15"/>
                    <a:pt x="37" y="10"/>
                    <a:pt x="38" y="2"/>
                  </a:cubicBezTo>
                  <a:cubicBezTo>
                    <a:pt x="38" y="1"/>
                    <a:pt x="37" y="0"/>
                    <a:pt x="36" y="0"/>
                  </a:cubicBezTo>
                </a:path>
              </a:pathLst>
            </a:custGeom>
            <a:solidFill>
              <a:srgbClr val="D8C0A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15" name="Freeform 3741"/>
            <p:cNvSpPr/>
            <p:nvPr/>
          </p:nvSpPr>
          <p:spPr bwMode="auto">
            <a:xfrm>
              <a:off x="3654426" y="5886451"/>
              <a:ext cx="130175" cy="41275"/>
            </a:xfrm>
            <a:custGeom>
              <a:gdLst>
                <a:gd fmla="*/ 7 w 38" name="T0"/>
                <a:gd fmla="*/ 12 h 12" name="T1"/>
                <a:gd fmla="*/ 31 w 38" name="T2"/>
                <a:gd fmla="*/ 12 h 12" name="T3"/>
                <a:gd fmla="*/ 38 w 38" name="T4"/>
                <a:gd fmla="*/ 0 h 12" name="T5"/>
                <a:gd fmla="*/ 0 w 38" name="T6"/>
                <a:gd fmla="*/ 0 h 12" name="T7"/>
                <a:gd fmla="*/ 7 w 38" name="T8"/>
                <a:gd fmla="*/ 12 h 1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2" w="38">
                  <a:moveTo>
                    <a:pt x="7" y="12"/>
                  </a:moveTo>
                  <a:cubicBezTo>
                    <a:pt x="31" y="12"/>
                    <a:pt x="31" y="12"/>
                    <a:pt x="31" y="12"/>
                  </a:cubicBezTo>
                  <a:cubicBezTo>
                    <a:pt x="35" y="12"/>
                    <a:pt x="38" y="4"/>
                    <a:pt x="38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"/>
                    <a:pt x="3" y="12"/>
                    <a:pt x="7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16" name="Oval 3742"/>
            <p:cNvSpPr>
              <a:spLocks noChangeArrowheads="1"/>
            </p:cNvSpPr>
            <p:nvPr/>
          </p:nvSpPr>
          <p:spPr bwMode="auto">
            <a:xfrm>
              <a:off x="3695701" y="5872163"/>
              <a:ext cx="47625" cy="44450"/>
            </a:xfrm>
            <a:prstGeom prst="ellipse">
              <a:avLst/>
            </a:pr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17" name="Freeform 3743"/>
            <p:cNvSpPr/>
            <p:nvPr/>
          </p:nvSpPr>
          <p:spPr bwMode="auto">
            <a:xfrm>
              <a:off x="3654426" y="5859463"/>
              <a:ext cx="130175" cy="26988"/>
            </a:xfrm>
            <a:custGeom>
              <a:gdLst>
                <a:gd fmla="*/ 31 w 38" name="T0"/>
                <a:gd fmla="*/ 0 h 8" name="T1"/>
                <a:gd fmla="*/ 7 w 38" name="T2"/>
                <a:gd fmla="*/ 0 h 8" name="T3"/>
                <a:gd fmla="*/ 0 w 38" name="T4"/>
                <a:gd fmla="*/ 8 h 8" name="T5"/>
                <a:gd fmla="*/ 38 w 38" name="T6"/>
                <a:gd fmla="*/ 8 h 8" name="T7"/>
                <a:gd fmla="*/ 31 w 38" name="T8"/>
                <a:gd fmla="*/ 0 h 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" w="38">
                  <a:moveTo>
                    <a:pt x="31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4"/>
                    <a:pt x="0" y="8"/>
                  </a:cubicBezTo>
                  <a:cubicBezTo>
                    <a:pt x="38" y="8"/>
                    <a:pt x="38" y="8"/>
                    <a:pt x="38" y="8"/>
                  </a:cubicBezTo>
                  <a:cubicBezTo>
                    <a:pt x="38" y="4"/>
                    <a:pt x="35" y="0"/>
                    <a:pt x="31" y="0"/>
                  </a:cubicBezTo>
                  <a:close/>
                </a:path>
              </a:pathLst>
            </a:custGeom>
            <a:solidFill>
              <a:srgbClr val="C6906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18" name="Freeform 3744"/>
            <p:cNvSpPr/>
            <p:nvPr/>
          </p:nvSpPr>
          <p:spPr bwMode="auto">
            <a:xfrm>
              <a:off x="3970338" y="5895976"/>
              <a:ext cx="130175" cy="52388"/>
            </a:xfrm>
            <a:custGeom>
              <a:gdLst>
                <a:gd fmla="*/ 36 w 38" name="T0"/>
                <a:gd fmla="*/ 0 h 15" name="T1"/>
                <a:gd fmla="*/ 2 w 38" name="T2"/>
                <a:gd fmla="*/ 0 h 15" name="T3"/>
                <a:gd fmla="*/ 0 w 38" name="T4"/>
                <a:gd fmla="*/ 2 h 15" name="T5"/>
                <a:gd fmla="*/ 11 w 38" name="T6"/>
                <a:gd fmla="*/ 15 h 15" name="T7"/>
                <a:gd fmla="*/ 27 w 38" name="T8"/>
                <a:gd fmla="*/ 15 h 15" name="T9"/>
                <a:gd fmla="*/ 38 w 38" name="T10"/>
                <a:gd fmla="*/ 2 h 15" name="T11"/>
                <a:gd fmla="*/ 36 w 38" name="T12"/>
                <a:gd fmla="*/ 0 h 1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5" w="38">
                  <a:moveTo>
                    <a:pt x="36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10"/>
                    <a:pt x="7" y="15"/>
                    <a:pt x="11" y="15"/>
                  </a:cubicBezTo>
                  <a:cubicBezTo>
                    <a:pt x="27" y="15"/>
                    <a:pt x="27" y="15"/>
                    <a:pt x="27" y="15"/>
                  </a:cubicBezTo>
                  <a:cubicBezTo>
                    <a:pt x="30" y="15"/>
                    <a:pt x="37" y="10"/>
                    <a:pt x="38" y="2"/>
                  </a:cubicBezTo>
                  <a:cubicBezTo>
                    <a:pt x="38" y="1"/>
                    <a:pt x="37" y="0"/>
                    <a:pt x="36" y="0"/>
                  </a:cubicBezTo>
                </a:path>
              </a:pathLst>
            </a:custGeom>
            <a:solidFill>
              <a:srgbClr val="D8C0A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19" name="Freeform 3745"/>
            <p:cNvSpPr/>
            <p:nvPr/>
          </p:nvSpPr>
          <p:spPr bwMode="auto">
            <a:xfrm>
              <a:off x="3970338" y="5886451"/>
              <a:ext cx="130175" cy="41275"/>
            </a:xfrm>
            <a:custGeom>
              <a:gdLst>
                <a:gd fmla="*/ 7 w 38" name="T0"/>
                <a:gd fmla="*/ 12 h 12" name="T1"/>
                <a:gd fmla="*/ 30 w 38" name="T2"/>
                <a:gd fmla="*/ 12 h 12" name="T3"/>
                <a:gd fmla="*/ 38 w 38" name="T4"/>
                <a:gd fmla="*/ 0 h 12" name="T5"/>
                <a:gd fmla="*/ 0 w 38" name="T6"/>
                <a:gd fmla="*/ 0 h 12" name="T7"/>
                <a:gd fmla="*/ 7 w 38" name="T8"/>
                <a:gd fmla="*/ 12 h 1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2" w="38">
                  <a:moveTo>
                    <a:pt x="7" y="12"/>
                  </a:moveTo>
                  <a:cubicBezTo>
                    <a:pt x="30" y="12"/>
                    <a:pt x="30" y="12"/>
                    <a:pt x="30" y="12"/>
                  </a:cubicBezTo>
                  <a:cubicBezTo>
                    <a:pt x="34" y="12"/>
                    <a:pt x="38" y="4"/>
                    <a:pt x="38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"/>
                    <a:pt x="3" y="12"/>
                    <a:pt x="7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20" name="Oval 3746"/>
            <p:cNvSpPr>
              <a:spLocks noChangeArrowheads="1"/>
            </p:cNvSpPr>
            <p:nvPr/>
          </p:nvSpPr>
          <p:spPr bwMode="auto">
            <a:xfrm>
              <a:off x="4010026" y="5872163"/>
              <a:ext cx="44450" cy="44450"/>
            </a:xfrm>
            <a:prstGeom prst="ellipse">
              <a:avLst/>
            </a:pr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21" name="Freeform 3747"/>
            <p:cNvSpPr/>
            <p:nvPr/>
          </p:nvSpPr>
          <p:spPr bwMode="auto">
            <a:xfrm>
              <a:off x="3970338" y="5859463"/>
              <a:ext cx="130175" cy="26988"/>
            </a:xfrm>
            <a:custGeom>
              <a:gdLst>
                <a:gd fmla="*/ 30 w 38" name="T0"/>
                <a:gd fmla="*/ 0 h 8" name="T1"/>
                <a:gd fmla="*/ 7 w 38" name="T2"/>
                <a:gd fmla="*/ 0 h 8" name="T3"/>
                <a:gd fmla="*/ 0 w 38" name="T4"/>
                <a:gd fmla="*/ 8 h 8" name="T5"/>
                <a:gd fmla="*/ 38 w 38" name="T6"/>
                <a:gd fmla="*/ 8 h 8" name="T7"/>
                <a:gd fmla="*/ 30 w 38" name="T8"/>
                <a:gd fmla="*/ 0 h 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" w="38">
                  <a:moveTo>
                    <a:pt x="30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4"/>
                    <a:pt x="0" y="8"/>
                  </a:cubicBezTo>
                  <a:cubicBezTo>
                    <a:pt x="38" y="8"/>
                    <a:pt x="38" y="8"/>
                    <a:pt x="38" y="8"/>
                  </a:cubicBezTo>
                  <a:cubicBezTo>
                    <a:pt x="38" y="4"/>
                    <a:pt x="34" y="0"/>
                    <a:pt x="30" y="0"/>
                  </a:cubicBezTo>
                  <a:close/>
                </a:path>
              </a:pathLst>
            </a:custGeom>
            <a:solidFill>
              <a:srgbClr val="C6906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22" name="Freeform 3748"/>
            <p:cNvSpPr/>
            <p:nvPr/>
          </p:nvSpPr>
          <p:spPr bwMode="auto">
            <a:xfrm>
              <a:off x="3829051" y="6118226"/>
              <a:ext cx="95250" cy="49213"/>
            </a:xfrm>
            <a:custGeom>
              <a:gdLst>
                <a:gd fmla="*/ 21 w 28" name="T0"/>
                <a:gd fmla="*/ 12 h 14" name="T1"/>
                <a:gd fmla="*/ 6 w 28" name="T2"/>
                <a:gd fmla="*/ 12 h 14" name="T3"/>
                <a:gd fmla="*/ 0 w 28" name="T4"/>
                <a:gd fmla="*/ 10 h 14" name="T5"/>
                <a:gd fmla="*/ 0 w 28" name="T6"/>
                <a:gd fmla="*/ 7 h 14" name="T7"/>
                <a:gd fmla="*/ 6 w 28" name="T8"/>
                <a:gd fmla="*/ 0 h 14" name="T9"/>
                <a:gd fmla="*/ 21 w 28" name="T10"/>
                <a:gd fmla="*/ 0 h 14" name="T11"/>
                <a:gd fmla="*/ 28 w 28" name="T12"/>
                <a:gd fmla="*/ 7 h 14" name="T13"/>
                <a:gd fmla="*/ 28 w 28" name="T14"/>
                <a:gd fmla="*/ 10 h 14" name="T15"/>
                <a:gd fmla="*/ 21 w 28" name="T16"/>
                <a:gd fmla="*/ 12 h 14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4" w="28">
                  <a:moveTo>
                    <a:pt x="21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14"/>
                    <a:pt x="0" y="1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5" y="0"/>
                    <a:pt x="28" y="3"/>
                    <a:pt x="28" y="7"/>
                  </a:cubicBezTo>
                  <a:cubicBezTo>
                    <a:pt x="28" y="10"/>
                    <a:pt x="28" y="10"/>
                    <a:pt x="28" y="10"/>
                  </a:cubicBezTo>
                  <a:cubicBezTo>
                    <a:pt x="28" y="14"/>
                    <a:pt x="25" y="12"/>
                    <a:pt x="21" y="12"/>
                  </a:cubicBezTo>
                  <a:close/>
                </a:path>
              </a:pathLst>
            </a:custGeom>
            <a:solidFill>
              <a:srgbClr val="C6906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6056" name="组合 6055"/>
          <p:cNvGrpSpPr/>
          <p:nvPr/>
        </p:nvGrpSpPr>
        <p:grpSpPr>
          <a:xfrm>
            <a:off x="7747001" y="5214938"/>
            <a:ext cx="1366838" cy="1646238"/>
            <a:chOff x="7747001" y="5214938"/>
            <a:chExt cx="1366838" cy="1646238"/>
          </a:xfrm>
        </p:grpSpPr>
        <p:sp>
          <p:nvSpPr>
            <p:cNvPr id="5023" name="Freeform 3749"/>
            <p:cNvSpPr/>
            <p:nvPr/>
          </p:nvSpPr>
          <p:spPr bwMode="auto">
            <a:xfrm>
              <a:off x="7747001" y="6242051"/>
              <a:ext cx="1366838" cy="619125"/>
            </a:xfrm>
            <a:custGeom>
              <a:gdLst>
                <a:gd fmla="*/ 159 w 399" name="T0"/>
                <a:gd fmla="*/ 0 h 181" name="T1"/>
                <a:gd fmla="*/ 34 w 399" name="T2"/>
                <a:gd fmla="*/ 68 h 181" name="T3"/>
                <a:gd fmla="*/ 0 w 399" name="T4"/>
                <a:gd fmla="*/ 181 h 181" name="T5"/>
                <a:gd fmla="*/ 199 w 399" name="T6"/>
                <a:gd fmla="*/ 181 h 181" name="T7"/>
                <a:gd fmla="*/ 399 w 399" name="T8"/>
                <a:gd fmla="*/ 181 h 181" name="T9"/>
                <a:gd fmla="*/ 364 w 399" name="T10"/>
                <a:gd fmla="*/ 68 h 181" name="T11"/>
                <a:gd fmla="*/ 240 w 399" name="T12"/>
                <a:gd fmla="*/ 0 h 181" name="T13"/>
                <a:gd fmla="*/ 159 w 399" name="T14"/>
                <a:gd fmla="*/ 0 h 181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81" w="399">
                  <a:moveTo>
                    <a:pt x="159" y="0"/>
                  </a:moveTo>
                  <a:cubicBezTo>
                    <a:pt x="71" y="38"/>
                    <a:pt x="45" y="59"/>
                    <a:pt x="34" y="68"/>
                  </a:cubicBezTo>
                  <a:cubicBezTo>
                    <a:pt x="18" y="82"/>
                    <a:pt x="9" y="136"/>
                    <a:pt x="0" y="181"/>
                  </a:cubicBezTo>
                  <a:cubicBezTo>
                    <a:pt x="199" y="181"/>
                    <a:pt x="199" y="181"/>
                    <a:pt x="199" y="181"/>
                  </a:cubicBezTo>
                  <a:cubicBezTo>
                    <a:pt x="399" y="181"/>
                    <a:pt x="399" y="181"/>
                    <a:pt x="399" y="181"/>
                  </a:cubicBezTo>
                  <a:cubicBezTo>
                    <a:pt x="389" y="136"/>
                    <a:pt x="380" y="82"/>
                    <a:pt x="364" y="68"/>
                  </a:cubicBezTo>
                  <a:cubicBezTo>
                    <a:pt x="354" y="59"/>
                    <a:pt x="328" y="39"/>
                    <a:pt x="240" y="0"/>
                  </a:cubicBezTo>
                  <a:cubicBezTo>
                    <a:pt x="159" y="0"/>
                    <a:pt x="159" y="0"/>
                    <a:pt x="159" y="0"/>
                  </a:cubicBezTo>
                </a:path>
              </a:pathLst>
            </a:custGeom>
            <a:solidFill>
              <a:srgbClr val="FFDEC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24" name="Freeform 3750"/>
            <p:cNvSpPr/>
            <p:nvPr/>
          </p:nvSpPr>
          <p:spPr bwMode="auto">
            <a:xfrm>
              <a:off x="7747001" y="6242051"/>
              <a:ext cx="1366838" cy="619125"/>
            </a:xfrm>
            <a:custGeom>
              <a:gdLst>
                <a:gd fmla="*/ 159 w 399" name="T0"/>
                <a:gd fmla="*/ 0 h 181" name="T1"/>
                <a:gd fmla="*/ 34 w 399" name="T2"/>
                <a:gd fmla="*/ 68 h 181" name="T3"/>
                <a:gd fmla="*/ 0 w 399" name="T4"/>
                <a:gd fmla="*/ 181 h 181" name="T5"/>
                <a:gd fmla="*/ 199 w 399" name="T6"/>
                <a:gd fmla="*/ 181 h 181" name="T7"/>
                <a:gd fmla="*/ 399 w 399" name="T8"/>
                <a:gd fmla="*/ 181 h 181" name="T9"/>
                <a:gd fmla="*/ 364 w 399" name="T10"/>
                <a:gd fmla="*/ 68 h 181" name="T11"/>
                <a:gd fmla="*/ 240 w 399" name="T12"/>
                <a:gd fmla="*/ 0 h 181" name="T13"/>
                <a:gd fmla="*/ 159 w 399" name="T14"/>
                <a:gd fmla="*/ 0 h 181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81" w="399">
                  <a:moveTo>
                    <a:pt x="159" y="0"/>
                  </a:moveTo>
                  <a:cubicBezTo>
                    <a:pt x="71" y="38"/>
                    <a:pt x="45" y="59"/>
                    <a:pt x="34" y="68"/>
                  </a:cubicBezTo>
                  <a:cubicBezTo>
                    <a:pt x="18" y="82"/>
                    <a:pt x="9" y="136"/>
                    <a:pt x="0" y="181"/>
                  </a:cubicBezTo>
                  <a:cubicBezTo>
                    <a:pt x="199" y="181"/>
                    <a:pt x="199" y="181"/>
                    <a:pt x="199" y="181"/>
                  </a:cubicBezTo>
                  <a:cubicBezTo>
                    <a:pt x="399" y="181"/>
                    <a:pt x="399" y="181"/>
                    <a:pt x="399" y="181"/>
                  </a:cubicBezTo>
                  <a:cubicBezTo>
                    <a:pt x="389" y="136"/>
                    <a:pt x="380" y="82"/>
                    <a:pt x="364" y="68"/>
                  </a:cubicBezTo>
                  <a:cubicBezTo>
                    <a:pt x="354" y="59"/>
                    <a:pt x="328" y="39"/>
                    <a:pt x="240" y="0"/>
                  </a:cubicBezTo>
                  <a:cubicBezTo>
                    <a:pt x="159" y="0"/>
                    <a:pt x="159" y="0"/>
                    <a:pt x="159" y="0"/>
                  </a:cubicBezTo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25" name="Freeform 3751"/>
            <p:cNvSpPr/>
            <p:nvPr/>
          </p:nvSpPr>
          <p:spPr bwMode="auto">
            <a:xfrm>
              <a:off x="8281988" y="5797551"/>
              <a:ext cx="293688" cy="612775"/>
            </a:xfrm>
            <a:custGeom>
              <a:gdLst>
                <a:gd fmla="*/ 0 w 86" name="T0"/>
                <a:gd fmla="*/ 53 h 179" name="T1"/>
                <a:gd fmla="*/ 0 w 86" name="T2"/>
                <a:gd fmla="*/ 118 h 179" name="T3"/>
                <a:gd fmla="*/ 0 w 86" name="T4"/>
                <a:gd fmla="*/ 150 h 179" name="T5"/>
                <a:gd fmla="*/ 86 w 86" name="T6"/>
                <a:gd fmla="*/ 150 h 179" name="T7"/>
                <a:gd fmla="*/ 86 w 86" name="T8"/>
                <a:gd fmla="*/ 118 h 179" name="T9"/>
                <a:gd fmla="*/ 86 w 86" name="T10"/>
                <a:gd fmla="*/ 53 h 179" name="T11"/>
                <a:gd fmla="*/ 0 w 86" name="T12"/>
                <a:gd fmla="*/ 53 h 17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79" w="86">
                  <a:moveTo>
                    <a:pt x="0" y="53"/>
                  </a:moveTo>
                  <a:cubicBezTo>
                    <a:pt x="0" y="118"/>
                    <a:pt x="0" y="118"/>
                    <a:pt x="0" y="118"/>
                  </a:cubicBezTo>
                  <a:cubicBezTo>
                    <a:pt x="0" y="150"/>
                    <a:pt x="0" y="150"/>
                    <a:pt x="0" y="150"/>
                  </a:cubicBezTo>
                  <a:cubicBezTo>
                    <a:pt x="24" y="178"/>
                    <a:pt x="62" y="179"/>
                    <a:pt x="86" y="150"/>
                  </a:cubicBezTo>
                  <a:cubicBezTo>
                    <a:pt x="86" y="118"/>
                    <a:pt x="86" y="118"/>
                    <a:pt x="86" y="118"/>
                  </a:cubicBezTo>
                  <a:cubicBezTo>
                    <a:pt x="86" y="53"/>
                    <a:pt x="86" y="53"/>
                    <a:pt x="86" y="53"/>
                  </a:cubicBezTo>
                  <a:cubicBezTo>
                    <a:pt x="86" y="0"/>
                    <a:pt x="0" y="0"/>
                    <a:pt x="0" y="53"/>
                  </a:cubicBezTo>
                </a:path>
              </a:pathLst>
            </a:custGeom>
            <a:solidFill>
              <a:srgbClr val="F6C8A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26" name="Freeform 3752"/>
            <p:cNvSpPr/>
            <p:nvPr/>
          </p:nvSpPr>
          <p:spPr bwMode="auto">
            <a:xfrm>
              <a:off x="8089901" y="5759451"/>
              <a:ext cx="123825" cy="177800"/>
            </a:xfrm>
            <a:custGeom>
              <a:gdLst>
                <a:gd fmla="*/ 10 w 36" name="T0"/>
                <a:gd fmla="*/ 2 h 52" name="T1"/>
                <a:gd fmla="*/ 31 w 36" name="T2"/>
                <a:gd fmla="*/ 21 h 52" name="T3"/>
                <a:gd fmla="*/ 25 w 36" name="T4"/>
                <a:gd fmla="*/ 49 h 52" name="T5"/>
                <a:gd fmla="*/ 4 w 36" name="T6"/>
                <a:gd fmla="*/ 30 h 52" name="T7"/>
                <a:gd fmla="*/ 10 w 36" name="T8"/>
                <a:gd fmla="*/ 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36">
                  <a:moveTo>
                    <a:pt x="10" y="2"/>
                  </a:moveTo>
                  <a:cubicBezTo>
                    <a:pt x="17" y="0"/>
                    <a:pt x="27" y="8"/>
                    <a:pt x="31" y="21"/>
                  </a:cubicBezTo>
                  <a:cubicBezTo>
                    <a:pt x="36" y="34"/>
                    <a:pt x="33" y="47"/>
                    <a:pt x="25" y="49"/>
                  </a:cubicBezTo>
                  <a:cubicBezTo>
                    <a:pt x="18" y="52"/>
                    <a:pt x="8" y="43"/>
                    <a:pt x="4" y="30"/>
                  </a:cubicBezTo>
                  <a:cubicBezTo>
                    <a:pt x="0" y="17"/>
                    <a:pt x="2" y="5"/>
                    <a:pt x="10" y="2"/>
                  </a:cubicBezTo>
                  <a:close/>
                </a:path>
              </a:pathLst>
            </a:custGeom>
            <a:solidFill>
              <a:srgbClr val="F6C8A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27" name="Freeform 3753"/>
            <p:cNvSpPr/>
            <p:nvPr/>
          </p:nvSpPr>
          <p:spPr bwMode="auto">
            <a:xfrm>
              <a:off x="8645526" y="5759451"/>
              <a:ext cx="122238" cy="177800"/>
            </a:xfrm>
            <a:custGeom>
              <a:gdLst>
                <a:gd fmla="*/ 26 w 36" name="T0"/>
                <a:gd fmla="*/ 2 h 52" name="T1"/>
                <a:gd fmla="*/ 5 w 36" name="T2"/>
                <a:gd fmla="*/ 21 h 52" name="T3"/>
                <a:gd fmla="*/ 10 w 36" name="T4"/>
                <a:gd fmla="*/ 49 h 52" name="T5"/>
                <a:gd fmla="*/ 32 w 36" name="T6"/>
                <a:gd fmla="*/ 30 h 52" name="T7"/>
                <a:gd fmla="*/ 26 w 36" name="T8"/>
                <a:gd fmla="*/ 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36">
                  <a:moveTo>
                    <a:pt x="26" y="2"/>
                  </a:moveTo>
                  <a:cubicBezTo>
                    <a:pt x="19" y="0"/>
                    <a:pt x="9" y="8"/>
                    <a:pt x="5" y="21"/>
                  </a:cubicBezTo>
                  <a:cubicBezTo>
                    <a:pt x="0" y="34"/>
                    <a:pt x="3" y="47"/>
                    <a:pt x="10" y="49"/>
                  </a:cubicBezTo>
                  <a:cubicBezTo>
                    <a:pt x="18" y="52"/>
                    <a:pt x="28" y="43"/>
                    <a:pt x="32" y="30"/>
                  </a:cubicBezTo>
                  <a:cubicBezTo>
                    <a:pt x="36" y="17"/>
                    <a:pt x="34" y="5"/>
                    <a:pt x="26" y="2"/>
                  </a:cubicBezTo>
                </a:path>
              </a:pathLst>
            </a:custGeom>
            <a:solidFill>
              <a:srgbClr val="F6C8A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28" name="Freeform 3754"/>
            <p:cNvSpPr/>
            <p:nvPr/>
          </p:nvSpPr>
          <p:spPr bwMode="auto">
            <a:xfrm>
              <a:off x="8226426" y="6386513"/>
              <a:ext cx="387350" cy="474663"/>
            </a:xfrm>
            <a:custGeom>
              <a:gdLst>
                <a:gd fmla="*/ 59 w 113" name="T0"/>
                <a:gd fmla="*/ 0 h 139" name="T1"/>
                <a:gd fmla="*/ 0 w 113" name="T2"/>
                <a:gd fmla="*/ 17 h 139" name="T3"/>
                <a:gd fmla="*/ 22 w 113" name="T4"/>
                <a:gd fmla="*/ 139 h 139" name="T5"/>
                <a:gd fmla="*/ 103 w 113" name="T6"/>
                <a:gd fmla="*/ 139 h 139" name="T7"/>
                <a:gd fmla="*/ 113 w 113" name="T8"/>
                <a:gd fmla="*/ 18 h 139" name="T9"/>
                <a:gd fmla="*/ 59 w 113" name="T10"/>
                <a:gd fmla="*/ 0 h 139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39" w="113">
                  <a:moveTo>
                    <a:pt x="59" y="0"/>
                  </a:moveTo>
                  <a:cubicBezTo>
                    <a:pt x="59" y="0"/>
                    <a:pt x="0" y="14"/>
                    <a:pt x="0" y="17"/>
                  </a:cubicBezTo>
                  <a:cubicBezTo>
                    <a:pt x="0" y="21"/>
                    <a:pt x="22" y="139"/>
                    <a:pt x="22" y="139"/>
                  </a:cubicBezTo>
                  <a:cubicBezTo>
                    <a:pt x="103" y="139"/>
                    <a:pt x="103" y="139"/>
                    <a:pt x="103" y="139"/>
                  </a:cubicBezTo>
                  <a:cubicBezTo>
                    <a:pt x="113" y="18"/>
                    <a:pt x="113" y="18"/>
                    <a:pt x="113" y="18"/>
                  </a:cubicBezTo>
                  <a:cubicBezTo>
                    <a:pt x="59" y="0"/>
                    <a:pt x="59" y="0"/>
                    <a:pt x="59" y="0"/>
                  </a:cubicBezTo>
                </a:path>
              </a:pathLst>
            </a:cu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29" name="Freeform 3755"/>
            <p:cNvSpPr/>
            <p:nvPr/>
          </p:nvSpPr>
          <p:spPr bwMode="auto">
            <a:xfrm>
              <a:off x="8089901" y="6245226"/>
              <a:ext cx="257175" cy="615950"/>
            </a:xfrm>
            <a:custGeom>
              <a:gdLst>
                <a:gd fmla="*/ 121 w 162" name="T0"/>
                <a:gd fmla="*/ 0 h 388" name="T1"/>
                <a:gd fmla="*/ 121 w 162" name="T2"/>
                <a:gd fmla="*/ 41 h 388" name="T3"/>
                <a:gd fmla="*/ 162 w 162" name="T4"/>
                <a:gd fmla="*/ 388 h 388" name="T5"/>
                <a:gd fmla="*/ 93 w 162" name="T6"/>
                <a:gd fmla="*/ 388 h 388" name="T7"/>
                <a:gd fmla="*/ 17 w 162" name="T8"/>
                <a:gd fmla="*/ 233 h 388" name="T9"/>
                <a:gd fmla="*/ 88 w 162" name="T10"/>
                <a:gd fmla="*/ 186 h 388" name="T11"/>
                <a:gd fmla="*/ 0 w 162" name="T12"/>
                <a:gd fmla="*/ 145 h 388" name="T13"/>
                <a:gd fmla="*/ 82 w 162" name="T14"/>
                <a:gd fmla="*/ 17 h 388" name="T15"/>
                <a:gd fmla="*/ 121 w 162" name="T16"/>
                <a:gd fmla="*/ 0 h 38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88" w="162">
                  <a:moveTo>
                    <a:pt x="121" y="0"/>
                  </a:moveTo>
                  <a:lnTo>
                    <a:pt x="121" y="41"/>
                  </a:lnTo>
                  <a:lnTo>
                    <a:pt x="162" y="388"/>
                  </a:lnTo>
                  <a:lnTo>
                    <a:pt x="93" y="388"/>
                  </a:lnTo>
                  <a:lnTo>
                    <a:pt x="17" y="233"/>
                  </a:lnTo>
                  <a:lnTo>
                    <a:pt x="88" y="186"/>
                  </a:lnTo>
                  <a:lnTo>
                    <a:pt x="0" y="145"/>
                  </a:lnTo>
                  <a:lnTo>
                    <a:pt x="82" y="17"/>
                  </a:lnTo>
                  <a:lnTo>
                    <a:pt x="121" y="0"/>
                  </a:lnTo>
                  <a:close/>
                </a:path>
              </a:pathLst>
            </a:custGeom>
            <a:solidFill>
              <a:srgbClr val="1A1A1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30" name="Freeform 3756"/>
            <p:cNvSpPr/>
            <p:nvPr/>
          </p:nvSpPr>
          <p:spPr bwMode="auto">
            <a:xfrm>
              <a:off x="8510588" y="6245226"/>
              <a:ext cx="257175" cy="615950"/>
            </a:xfrm>
            <a:custGeom>
              <a:gdLst>
                <a:gd fmla="*/ 41 w 162" name="T0"/>
                <a:gd fmla="*/ 0 h 388" name="T1"/>
                <a:gd fmla="*/ 41 w 162" name="T2"/>
                <a:gd fmla="*/ 41 h 388" name="T3"/>
                <a:gd fmla="*/ 0 w 162" name="T4"/>
                <a:gd fmla="*/ 388 h 388" name="T5"/>
                <a:gd fmla="*/ 69 w 162" name="T6"/>
                <a:gd fmla="*/ 388 h 388" name="T7"/>
                <a:gd fmla="*/ 145 w 162" name="T8"/>
                <a:gd fmla="*/ 233 h 388" name="T9"/>
                <a:gd fmla="*/ 74 w 162" name="T10"/>
                <a:gd fmla="*/ 186 h 388" name="T11"/>
                <a:gd fmla="*/ 162 w 162" name="T12"/>
                <a:gd fmla="*/ 145 h 388" name="T13"/>
                <a:gd fmla="*/ 89 w 162" name="T14"/>
                <a:gd fmla="*/ 22 h 388" name="T15"/>
                <a:gd fmla="*/ 41 w 162" name="T16"/>
                <a:gd fmla="*/ 0 h 38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88" w="162">
                  <a:moveTo>
                    <a:pt x="41" y="0"/>
                  </a:moveTo>
                  <a:lnTo>
                    <a:pt x="41" y="41"/>
                  </a:lnTo>
                  <a:lnTo>
                    <a:pt x="0" y="388"/>
                  </a:lnTo>
                  <a:lnTo>
                    <a:pt x="69" y="388"/>
                  </a:lnTo>
                  <a:lnTo>
                    <a:pt x="145" y="233"/>
                  </a:lnTo>
                  <a:lnTo>
                    <a:pt x="74" y="186"/>
                  </a:lnTo>
                  <a:lnTo>
                    <a:pt x="162" y="145"/>
                  </a:lnTo>
                  <a:lnTo>
                    <a:pt x="89" y="22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1B1B1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31" name="Freeform 3757"/>
            <p:cNvSpPr/>
            <p:nvPr/>
          </p:nvSpPr>
          <p:spPr bwMode="auto">
            <a:xfrm>
              <a:off x="8367713" y="6386513"/>
              <a:ext cx="127000" cy="122238"/>
            </a:xfrm>
            <a:custGeom>
              <a:gdLst>
                <a:gd fmla="*/ 0 w 37" name="T0"/>
                <a:gd fmla="*/ 19 h 36" name="T1"/>
                <a:gd fmla="*/ 10 w 37" name="T2"/>
                <a:gd fmla="*/ 36 h 36" name="T3"/>
                <a:gd fmla="*/ 26 w 37" name="T4"/>
                <a:gd fmla="*/ 36 h 36" name="T5"/>
                <a:gd fmla="*/ 37 w 37" name="T6"/>
                <a:gd fmla="*/ 19 h 36" name="T7"/>
                <a:gd fmla="*/ 18 w 37" name="T8"/>
                <a:gd fmla="*/ 0 h 36" name="T9"/>
                <a:gd fmla="*/ 0 w 37" name="T10"/>
                <a:gd fmla="*/ 19 h 36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6" w="37">
                  <a:moveTo>
                    <a:pt x="0" y="19"/>
                  </a:moveTo>
                  <a:cubicBezTo>
                    <a:pt x="10" y="36"/>
                    <a:pt x="10" y="36"/>
                    <a:pt x="10" y="36"/>
                  </a:cubicBezTo>
                  <a:cubicBezTo>
                    <a:pt x="15" y="36"/>
                    <a:pt x="21" y="36"/>
                    <a:pt x="26" y="36"/>
                  </a:cubicBezTo>
                  <a:cubicBezTo>
                    <a:pt x="37" y="19"/>
                    <a:pt x="37" y="19"/>
                    <a:pt x="37" y="19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0" y="19"/>
                    <a:pt x="0" y="19"/>
                    <a:pt x="0" y="19"/>
                  </a:cubicBezTo>
                </a:path>
              </a:pathLst>
            </a:custGeom>
            <a:solidFill>
              <a:srgbClr val="26808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32" name="Freeform 3758"/>
            <p:cNvSpPr/>
            <p:nvPr/>
          </p:nvSpPr>
          <p:spPr bwMode="auto">
            <a:xfrm>
              <a:off x="8350251" y="6508751"/>
              <a:ext cx="157163" cy="352425"/>
            </a:xfrm>
            <a:custGeom>
              <a:gdLst>
                <a:gd fmla="*/ 32 w 99" name="T0"/>
                <a:gd fmla="*/ 0 h 222" name="T1"/>
                <a:gd fmla="*/ 0 w 99" name="T2"/>
                <a:gd fmla="*/ 222 h 222" name="T3"/>
                <a:gd fmla="*/ 99 w 99" name="T4"/>
                <a:gd fmla="*/ 222 h 222" name="T5"/>
                <a:gd fmla="*/ 67 w 99" name="T6"/>
                <a:gd fmla="*/ 0 h 222" name="T7"/>
                <a:gd fmla="*/ 32 w 99" name="T8"/>
                <a:gd fmla="*/ 0 h 22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21" w="99">
                  <a:moveTo>
                    <a:pt x="32" y="0"/>
                  </a:moveTo>
                  <a:lnTo>
                    <a:pt x="0" y="222"/>
                  </a:lnTo>
                  <a:lnTo>
                    <a:pt x="99" y="222"/>
                  </a:lnTo>
                  <a:lnTo>
                    <a:pt x="67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26808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33" name="Freeform 3759"/>
            <p:cNvSpPr/>
            <p:nvPr/>
          </p:nvSpPr>
          <p:spPr bwMode="auto">
            <a:xfrm>
              <a:off x="8350251" y="6508751"/>
              <a:ext cx="157163" cy="352425"/>
            </a:xfrm>
            <a:custGeom>
              <a:gdLst>
                <a:gd fmla="*/ 32 w 99" name="T0"/>
                <a:gd fmla="*/ 0 h 222" name="T1"/>
                <a:gd fmla="*/ 0 w 99" name="T2"/>
                <a:gd fmla="*/ 222 h 222" name="T3"/>
                <a:gd fmla="*/ 99 w 99" name="T4"/>
                <a:gd fmla="*/ 222 h 222" name="T5"/>
                <a:gd fmla="*/ 67 w 99" name="T6"/>
                <a:gd fmla="*/ 0 h 222" name="T7"/>
                <a:gd fmla="*/ 32 w 99" name="T8"/>
                <a:gd fmla="*/ 0 h 22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21" w="99">
                  <a:moveTo>
                    <a:pt x="32" y="0"/>
                  </a:moveTo>
                  <a:lnTo>
                    <a:pt x="0" y="222"/>
                  </a:lnTo>
                  <a:lnTo>
                    <a:pt x="99" y="222"/>
                  </a:lnTo>
                  <a:lnTo>
                    <a:pt x="67" y="0"/>
                  </a:lnTo>
                  <a:lnTo>
                    <a:pt x="3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34" name="Freeform 3760"/>
            <p:cNvSpPr/>
            <p:nvPr/>
          </p:nvSpPr>
          <p:spPr bwMode="auto">
            <a:xfrm>
              <a:off x="8270876" y="6200776"/>
              <a:ext cx="158750" cy="307975"/>
            </a:xfrm>
            <a:custGeom>
              <a:gdLst>
                <a:gd fmla="*/ 7 w 100" name="T0"/>
                <a:gd fmla="*/ 0 h 194" name="T1"/>
                <a:gd fmla="*/ 0 w 100" name="T2"/>
                <a:gd fmla="*/ 32 h 194" name="T3"/>
                <a:gd fmla="*/ 22 w 100" name="T4"/>
                <a:gd fmla="*/ 194 h 194" name="T5"/>
                <a:gd fmla="*/ 100 w 100" name="T6"/>
                <a:gd fmla="*/ 117 h 194" name="T7"/>
                <a:gd fmla="*/ 7 w 100" name="T8"/>
                <a:gd fmla="*/ 0 h 19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94" w="100">
                  <a:moveTo>
                    <a:pt x="7" y="0"/>
                  </a:moveTo>
                  <a:lnTo>
                    <a:pt x="0" y="32"/>
                  </a:lnTo>
                  <a:lnTo>
                    <a:pt x="22" y="194"/>
                  </a:lnTo>
                  <a:lnTo>
                    <a:pt x="100" y="117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35" name="Freeform 3761"/>
            <p:cNvSpPr/>
            <p:nvPr/>
          </p:nvSpPr>
          <p:spPr bwMode="auto">
            <a:xfrm>
              <a:off x="8270876" y="6200776"/>
              <a:ext cx="158750" cy="307975"/>
            </a:xfrm>
            <a:custGeom>
              <a:gdLst>
                <a:gd fmla="*/ 7 w 100" name="T0"/>
                <a:gd fmla="*/ 0 h 194" name="T1"/>
                <a:gd fmla="*/ 0 w 100" name="T2"/>
                <a:gd fmla="*/ 32 h 194" name="T3"/>
                <a:gd fmla="*/ 22 w 100" name="T4"/>
                <a:gd fmla="*/ 194 h 194" name="T5"/>
                <a:gd fmla="*/ 100 w 100" name="T6"/>
                <a:gd fmla="*/ 117 h 194" name="T7"/>
                <a:gd fmla="*/ 7 w 100" name="T8"/>
                <a:gd fmla="*/ 0 h 19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94" w="100">
                  <a:moveTo>
                    <a:pt x="7" y="0"/>
                  </a:moveTo>
                  <a:lnTo>
                    <a:pt x="0" y="32"/>
                  </a:lnTo>
                  <a:lnTo>
                    <a:pt x="22" y="194"/>
                  </a:lnTo>
                  <a:lnTo>
                    <a:pt x="100" y="117"/>
                  </a:lnTo>
                  <a:lnTo>
                    <a:pt x="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36" name="Freeform 3762"/>
            <p:cNvSpPr/>
            <p:nvPr/>
          </p:nvSpPr>
          <p:spPr bwMode="auto">
            <a:xfrm>
              <a:off x="8281988" y="6138863"/>
              <a:ext cx="293688" cy="103188"/>
            </a:xfrm>
            <a:custGeom>
              <a:gdLst>
                <a:gd fmla="*/ 86 w 86" name="T0"/>
                <a:gd fmla="*/ 0 h 30" name="T1"/>
                <a:gd fmla="*/ 62 w 86" name="T2"/>
                <a:gd fmla="*/ 15 h 30" name="T3"/>
                <a:gd fmla="*/ 43 w 86" name="T4"/>
                <a:gd fmla="*/ 20 h 30" name="T5"/>
                <a:gd fmla="*/ 38 w 86" name="T6"/>
                <a:gd fmla="*/ 20 h 30" name="T7"/>
                <a:gd fmla="*/ 0 w 86" name="T8"/>
                <a:gd fmla="*/ 2 h 30" name="T9"/>
                <a:gd fmla="*/ 0 w 86" name="T10"/>
                <a:gd fmla="*/ 3 h 30" name="T11"/>
                <a:gd fmla="*/ 43 w 86" name="T12"/>
                <a:gd fmla="*/ 30 h 30" name="T13"/>
                <a:gd fmla="*/ 44 w 86" name="T14"/>
                <a:gd fmla="*/ 30 h 30" name="T15"/>
                <a:gd fmla="*/ 86 w 86" name="T16"/>
                <a:gd fmla="*/ 5 h 30" name="T17"/>
                <a:gd fmla="*/ 86 w 86" name="T18"/>
                <a:gd fmla="*/ 0 h 30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30" w="86">
                  <a:moveTo>
                    <a:pt x="86" y="0"/>
                  </a:moveTo>
                  <a:cubicBezTo>
                    <a:pt x="78" y="6"/>
                    <a:pt x="70" y="11"/>
                    <a:pt x="62" y="15"/>
                  </a:cubicBezTo>
                  <a:cubicBezTo>
                    <a:pt x="55" y="18"/>
                    <a:pt x="49" y="20"/>
                    <a:pt x="43" y="20"/>
                  </a:cubicBezTo>
                  <a:cubicBezTo>
                    <a:pt x="42" y="20"/>
                    <a:pt x="40" y="20"/>
                    <a:pt x="38" y="20"/>
                  </a:cubicBezTo>
                  <a:cubicBezTo>
                    <a:pt x="27" y="18"/>
                    <a:pt x="13" y="11"/>
                    <a:pt x="0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2" y="29"/>
                    <a:pt x="43" y="30"/>
                  </a:cubicBezTo>
                  <a:cubicBezTo>
                    <a:pt x="43" y="30"/>
                    <a:pt x="44" y="30"/>
                    <a:pt x="44" y="30"/>
                  </a:cubicBezTo>
                  <a:cubicBezTo>
                    <a:pt x="65" y="30"/>
                    <a:pt x="86" y="5"/>
                    <a:pt x="86" y="5"/>
                  </a:cubicBezTo>
                  <a:cubicBezTo>
                    <a:pt x="86" y="0"/>
                    <a:pt x="86" y="0"/>
                    <a:pt x="86" y="0"/>
                  </a:cubicBezTo>
                </a:path>
              </a:pathLst>
            </a:custGeom>
            <a:solidFill>
              <a:srgbClr val="C5A08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37" name="Freeform 3763"/>
            <p:cNvSpPr/>
            <p:nvPr/>
          </p:nvSpPr>
          <p:spPr bwMode="auto">
            <a:xfrm>
              <a:off x="7980363" y="5376863"/>
              <a:ext cx="900113" cy="830263"/>
            </a:xfrm>
            <a:custGeom>
              <a:gdLst>
                <a:gd fmla="*/ 131 w 263" name="T0"/>
                <a:gd fmla="*/ 0 h 243" name="T1"/>
                <a:gd fmla="*/ 59 w 263" name="T2"/>
                <a:gd fmla="*/ 194 h 243" name="T3"/>
                <a:gd fmla="*/ 131 w 263" name="T4"/>
                <a:gd fmla="*/ 243 h 243" name="T5"/>
                <a:gd fmla="*/ 204 w 263" name="T6"/>
                <a:gd fmla="*/ 194 h 243" name="T7"/>
                <a:gd fmla="*/ 131 w 263" name="T8"/>
                <a:gd fmla="*/ 0 h 24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43" w="263">
                  <a:moveTo>
                    <a:pt x="131" y="0"/>
                  </a:moveTo>
                  <a:cubicBezTo>
                    <a:pt x="0" y="0"/>
                    <a:pt x="50" y="181"/>
                    <a:pt x="59" y="194"/>
                  </a:cubicBezTo>
                  <a:cubicBezTo>
                    <a:pt x="68" y="210"/>
                    <a:pt x="110" y="243"/>
                    <a:pt x="131" y="243"/>
                  </a:cubicBezTo>
                  <a:cubicBezTo>
                    <a:pt x="153" y="243"/>
                    <a:pt x="194" y="210"/>
                    <a:pt x="204" y="194"/>
                  </a:cubicBezTo>
                  <a:cubicBezTo>
                    <a:pt x="212" y="181"/>
                    <a:pt x="263" y="0"/>
                    <a:pt x="131" y="0"/>
                  </a:cubicBezTo>
                </a:path>
              </a:pathLst>
            </a:custGeom>
            <a:solidFill>
              <a:srgbClr val="F6C8A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38" name="Freeform 3764"/>
            <p:cNvSpPr/>
            <p:nvPr/>
          </p:nvSpPr>
          <p:spPr bwMode="auto">
            <a:xfrm>
              <a:off x="8429626" y="6200776"/>
              <a:ext cx="157163" cy="311150"/>
            </a:xfrm>
            <a:custGeom>
              <a:gdLst>
                <a:gd fmla="*/ 92 w 99" name="T0"/>
                <a:gd fmla="*/ 0 h 196" name="T1"/>
                <a:gd fmla="*/ 99 w 99" name="T2"/>
                <a:gd fmla="*/ 30 h 196" name="T3"/>
                <a:gd fmla="*/ 77 w 99" name="T4"/>
                <a:gd fmla="*/ 196 h 196" name="T5"/>
                <a:gd fmla="*/ 0 w 99" name="T6"/>
                <a:gd fmla="*/ 117 h 196" name="T7"/>
                <a:gd fmla="*/ 92 w 99" name="T8"/>
                <a:gd fmla="*/ 0 h 19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96" w="99">
                  <a:moveTo>
                    <a:pt x="92" y="0"/>
                  </a:moveTo>
                  <a:lnTo>
                    <a:pt x="99" y="30"/>
                  </a:lnTo>
                  <a:lnTo>
                    <a:pt x="77" y="196"/>
                  </a:lnTo>
                  <a:lnTo>
                    <a:pt x="0" y="117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39" name="Freeform 3765"/>
            <p:cNvSpPr/>
            <p:nvPr/>
          </p:nvSpPr>
          <p:spPr bwMode="auto">
            <a:xfrm>
              <a:off x="8429626" y="6200776"/>
              <a:ext cx="157163" cy="311150"/>
            </a:xfrm>
            <a:custGeom>
              <a:gdLst>
                <a:gd fmla="*/ 92 w 99" name="T0"/>
                <a:gd fmla="*/ 0 h 196" name="T1"/>
                <a:gd fmla="*/ 99 w 99" name="T2"/>
                <a:gd fmla="*/ 30 h 196" name="T3"/>
                <a:gd fmla="*/ 77 w 99" name="T4"/>
                <a:gd fmla="*/ 196 h 196" name="T5"/>
                <a:gd fmla="*/ 0 w 99" name="T6"/>
                <a:gd fmla="*/ 117 h 196" name="T7"/>
                <a:gd fmla="*/ 92 w 99" name="T8"/>
                <a:gd fmla="*/ 0 h 19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96" w="99">
                  <a:moveTo>
                    <a:pt x="92" y="0"/>
                  </a:moveTo>
                  <a:lnTo>
                    <a:pt x="99" y="30"/>
                  </a:lnTo>
                  <a:lnTo>
                    <a:pt x="77" y="196"/>
                  </a:lnTo>
                  <a:lnTo>
                    <a:pt x="0" y="117"/>
                  </a:lnTo>
                  <a:lnTo>
                    <a:pt x="9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40" name="Freeform 3766"/>
            <p:cNvSpPr/>
            <p:nvPr/>
          </p:nvSpPr>
          <p:spPr bwMode="auto">
            <a:xfrm flipH="1">
              <a:off x="8429626" y="6386513"/>
              <a:ext cx="0" cy="0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b="b" l="0" r="r" t="0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1E1E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41" name="Freeform 3767"/>
            <p:cNvSpPr/>
            <p:nvPr/>
          </p:nvSpPr>
          <p:spPr bwMode="auto">
            <a:xfrm>
              <a:off x="8281988" y="6197601"/>
              <a:ext cx="293688" cy="188913"/>
            </a:xfrm>
            <a:custGeom>
              <a:gdLst>
                <a:gd fmla="*/ 86 w 86" name="T0"/>
                <a:gd fmla="*/ 0 h 55" name="T1"/>
                <a:gd fmla="*/ 43 w 86" name="T2"/>
                <a:gd fmla="*/ 53 h 55" name="T3"/>
                <a:gd fmla="*/ 0 w 86" name="T4"/>
                <a:gd fmla="*/ 0 h 55" name="T5"/>
                <a:gd fmla="*/ 0 w 86" name="T6"/>
                <a:gd fmla="*/ 1 h 55" name="T7"/>
                <a:gd fmla="*/ 43 w 86" name="T8"/>
                <a:gd fmla="*/ 55 h 55" name="T9"/>
                <a:gd fmla="*/ 43 w 86" name="T10"/>
                <a:gd fmla="*/ 55 h 55" name="T11"/>
                <a:gd fmla="*/ 86 w 86" name="T12"/>
                <a:gd fmla="*/ 1 h 55" name="T13"/>
                <a:gd fmla="*/ 86 w 86" name="T14"/>
                <a:gd fmla="*/ 0 h 55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55" w="86">
                  <a:moveTo>
                    <a:pt x="86" y="0"/>
                  </a:moveTo>
                  <a:cubicBezTo>
                    <a:pt x="43" y="53"/>
                    <a:pt x="43" y="53"/>
                    <a:pt x="43" y="5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43" y="55"/>
                    <a:pt x="43" y="55"/>
                    <a:pt x="43" y="55"/>
                  </a:cubicBezTo>
                  <a:cubicBezTo>
                    <a:pt x="43" y="55"/>
                    <a:pt x="43" y="55"/>
                    <a:pt x="43" y="55"/>
                  </a:cubicBezTo>
                  <a:cubicBezTo>
                    <a:pt x="86" y="1"/>
                    <a:pt x="86" y="1"/>
                    <a:pt x="86" y="1"/>
                  </a:cubicBezTo>
                  <a:cubicBezTo>
                    <a:pt x="86" y="0"/>
                    <a:pt x="86" y="0"/>
                    <a:pt x="86" y="0"/>
                  </a:cubicBezTo>
                </a:path>
              </a:pathLst>
            </a:custGeom>
            <a:solidFill>
              <a:srgbClr val="E9BEA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42" name="Freeform 3768"/>
            <p:cNvSpPr>
              <a:spLocks noEditPoints="1"/>
            </p:cNvSpPr>
            <p:nvPr/>
          </p:nvSpPr>
          <p:spPr bwMode="auto">
            <a:xfrm>
              <a:off x="8401051" y="6508751"/>
              <a:ext cx="55563" cy="0"/>
            </a:xfrm>
            <a:custGeom>
              <a:gdLst>
                <a:gd fmla="*/ 0 w 35" name="T0"/>
                <a:gd fmla="*/ 0 w 35" name="T1"/>
                <a:gd fmla="*/ 0 w 35" name="T2"/>
                <a:gd fmla="*/ 0 w 35" name="T3"/>
                <a:gd fmla="*/ 35 w 35" name="T4"/>
                <a:gd fmla="*/ 35 w 35" name="T5"/>
                <a:gd fmla="*/ 35 w 35" name="T6"/>
                <a:gd fmla="*/ 35 w 35" name="T7"/>
                <a:gd fmla="*/ 35 w 35" name="T8"/>
              </a:gdLst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</a:cxnLst>
              <a:rect b="b" l="0" r="r" t="0"/>
              <a:pathLst>
                <a:path w="35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35" y="0"/>
                  </a:moveTo>
                  <a:lnTo>
                    <a:pt x="35" y="0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2F2F2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43" name="Freeform 3769"/>
            <p:cNvSpPr>
              <a:spLocks noEditPoints="1"/>
            </p:cNvSpPr>
            <p:nvPr/>
          </p:nvSpPr>
          <p:spPr bwMode="auto">
            <a:xfrm>
              <a:off x="8401051" y="6508751"/>
              <a:ext cx="55563" cy="0"/>
            </a:xfrm>
            <a:custGeom>
              <a:gdLst>
                <a:gd fmla="*/ 0 w 35" name="T0"/>
                <a:gd fmla="*/ 0 w 35" name="T1"/>
                <a:gd fmla="*/ 0 w 35" name="T2"/>
                <a:gd fmla="*/ 0 w 35" name="T3"/>
                <a:gd fmla="*/ 35 w 35" name="T4"/>
                <a:gd fmla="*/ 35 w 35" name="T5"/>
                <a:gd fmla="*/ 35 w 35" name="T6"/>
                <a:gd fmla="*/ 35 w 35" name="T7"/>
                <a:gd fmla="*/ 35 w 35" name="T8"/>
              </a:gdLst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</a:cxnLst>
              <a:rect b="b" l="0" r="r" t="0"/>
              <a:pathLst>
                <a:path w="35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moveTo>
                    <a:pt x="35" y="0"/>
                  </a:moveTo>
                  <a:lnTo>
                    <a:pt x="35" y="0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3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44" name="Rectangle 3770"/>
            <p:cNvSpPr>
              <a:spLocks noChangeArrowheads="1"/>
            </p:cNvSpPr>
            <p:nvPr/>
          </p:nvSpPr>
          <p:spPr bwMode="auto">
            <a:xfrm>
              <a:off x="8401051" y="6508751"/>
              <a:ext cx="55563" cy="1588"/>
            </a:xfrm>
            <a:prstGeom prst="rect">
              <a:avLst/>
            </a:prstGeom>
            <a:solidFill>
              <a:srgbClr val="22737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45" name="Rectangle 3771"/>
            <p:cNvSpPr>
              <a:spLocks noChangeArrowheads="1"/>
            </p:cNvSpPr>
            <p:nvPr/>
          </p:nvSpPr>
          <p:spPr bwMode="auto">
            <a:xfrm>
              <a:off x="8401051" y="6508751"/>
              <a:ext cx="55563" cy="1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46" name="Freeform 3772"/>
            <p:cNvSpPr/>
            <p:nvPr/>
          </p:nvSpPr>
          <p:spPr bwMode="auto">
            <a:xfrm>
              <a:off x="8128001" y="5827713"/>
              <a:ext cx="601663" cy="379413"/>
            </a:xfrm>
            <a:custGeom>
              <a:gdLst>
                <a:gd fmla="*/ 174 w 176" name="T0"/>
                <a:gd fmla="*/ 2 h 111" name="T1"/>
                <a:gd fmla="*/ 173 w 176" name="T2"/>
                <a:gd fmla="*/ 6 h 111" name="T3"/>
                <a:gd fmla="*/ 151 w 176" name="T4"/>
                <a:gd fmla="*/ 59 h 111" name="T5"/>
                <a:gd fmla="*/ 88 w 176" name="T6"/>
                <a:gd fmla="*/ 98 h 111" name="T7"/>
                <a:gd fmla="*/ 26 w 176" name="T8"/>
                <a:gd fmla="*/ 61 h 111" name="T9"/>
                <a:gd fmla="*/ 4 w 176" name="T10"/>
                <a:gd fmla="*/ 6 h 111" name="T11"/>
                <a:gd fmla="*/ 3 w 176" name="T12"/>
                <a:gd fmla="*/ 0 h 111" name="T13"/>
                <a:gd fmla="*/ 0 w 176" name="T14"/>
                <a:gd fmla="*/ 18 h 111" name="T15"/>
                <a:gd fmla="*/ 15 w 176" name="T16"/>
                <a:gd fmla="*/ 64 h 111" name="T17"/>
                <a:gd fmla="*/ 87 w 176" name="T18"/>
                <a:gd fmla="*/ 111 h 111" name="T19"/>
                <a:gd fmla="*/ 160 w 176" name="T20"/>
                <a:gd fmla="*/ 64 h 111" name="T21"/>
                <a:gd fmla="*/ 175 w 176" name="T22"/>
                <a:gd fmla="*/ 15 h 111" name="T23"/>
                <a:gd fmla="*/ 174 w 176" name="T24"/>
                <a:gd fmla="*/ 2 h 111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110" w="176">
                  <a:moveTo>
                    <a:pt x="174" y="2"/>
                  </a:moveTo>
                  <a:cubicBezTo>
                    <a:pt x="173" y="4"/>
                    <a:pt x="173" y="6"/>
                    <a:pt x="173" y="6"/>
                  </a:cubicBezTo>
                  <a:cubicBezTo>
                    <a:pt x="173" y="6"/>
                    <a:pt x="161" y="47"/>
                    <a:pt x="151" y="59"/>
                  </a:cubicBezTo>
                  <a:cubicBezTo>
                    <a:pt x="131" y="83"/>
                    <a:pt x="106" y="98"/>
                    <a:pt x="88" y="98"/>
                  </a:cubicBezTo>
                  <a:cubicBezTo>
                    <a:pt x="71" y="98"/>
                    <a:pt x="46" y="85"/>
                    <a:pt x="26" y="61"/>
                  </a:cubicBezTo>
                  <a:cubicBezTo>
                    <a:pt x="18" y="52"/>
                    <a:pt x="4" y="10"/>
                    <a:pt x="4" y="6"/>
                  </a:cubicBezTo>
                  <a:cubicBezTo>
                    <a:pt x="4" y="4"/>
                    <a:pt x="3" y="2"/>
                    <a:pt x="3" y="0"/>
                  </a:cubicBezTo>
                  <a:cubicBezTo>
                    <a:pt x="0" y="0"/>
                    <a:pt x="0" y="18"/>
                    <a:pt x="0" y="18"/>
                  </a:cubicBezTo>
                  <a:cubicBezTo>
                    <a:pt x="4" y="39"/>
                    <a:pt x="7" y="52"/>
                    <a:pt x="15" y="64"/>
                  </a:cubicBezTo>
                  <a:cubicBezTo>
                    <a:pt x="28" y="82"/>
                    <a:pt x="65" y="111"/>
                    <a:pt x="87" y="111"/>
                  </a:cubicBezTo>
                  <a:cubicBezTo>
                    <a:pt x="110" y="111"/>
                    <a:pt x="147" y="82"/>
                    <a:pt x="160" y="64"/>
                  </a:cubicBezTo>
                  <a:cubicBezTo>
                    <a:pt x="168" y="52"/>
                    <a:pt x="170" y="37"/>
                    <a:pt x="175" y="15"/>
                  </a:cubicBezTo>
                  <a:cubicBezTo>
                    <a:pt x="175" y="15"/>
                    <a:pt x="176" y="2"/>
                    <a:pt x="174" y="2"/>
                  </a:cubicBezTo>
                </a:path>
              </a:pathLst>
            </a:custGeom>
            <a:solidFill>
              <a:srgbClr val="60534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47" name="Freeform 3773"/>
            <p:cNvSpPr/>
            <p:nvPr/>
          </p:nvSpPr>
          <p:spPr bwMode="auto">
            <a:xfrm>
              <a:off x="8281988" y="5954713"/>
              <a:ext cx="301625" cy="184150"/>
            </a:xfrm>
            <a:custGeom>
              <a:gdLst>
                <a:gd fmla="*/ 84 w 88" name="T0"/>
                <a:gd fmla="*/ 19 h 54" name="T1"/>
                <a:gd fmla="*/ 52 w 88" name="T2"/>
                <a:gd fmla="*/ 2 h 54" name="T3"/>
                <a:gd fmla="*/ 44 w 88" name="T4"/>
                <a:gd fmla="*/ 6 h 54" name="T5"/>
                <a:gd fmla="*/ 37 w 88" name="T6"/>
                <a:gd fmla="*/ 2 h 54" name="T7"/>
                <a:gd fmla="*/ 4 w 88" name="T8"/>
                <a:gd fmla="*/ 19 h 54" name="T9"/>
                <a:gd fmla="*/ 0 w 88" name="T10"/>
                <a:gd fmla="*/ 34 h 54" name="T11"/>
                <a:gd fmla="*/ 0 w 88" name="T12"/>
                <a:gd fmla="*/ 54 h 54" name="T13"/>
                <a:gd fmla="*/ 7 w 88" name="T14"/>
                <a:gd fmla="*/ 52 h 54" name="T15"/>
                <a:gd fmla="*/ 12 w 88" name="T16"/>
                <a:gd fmla="*/ 38 h 54" name="T17"/>
                <a:gd fmla="*/ 23 w 88" name="T18"/>
                <a:gd fmla="*/ 25 h 54" name="T19"/>
                <a:gd fmla="*/ 44 w 88" name="T20"/>
                <a:gd fmla="*/ 17 h 54" name="T21"/>
                <a:gd fmla="*/ 65 w 88" name="T22"/>
                <a:gd fmla="*/ 25 h 54" name="T23"/>
                <a:gd fmla="*/ 76 w 88" name="T24"/>
                <a:gd fmla="*/ 38 h 54" name="T25"/>
                <a:gd fmla="*/ 81 w 88" name="T26"/>
                <a:gd fmla="*/ 52 h 54" name="T27"/>
                <a:gd fmla="*/ 88 w 88" name="T28"/>
                <a:gd fmla="*/ 54 h 54" name="T29"/>
                <a:gd fmla="*/ 88 w 88" name="T30"/>
                <a:gd fmla="*/ 34 h 54" name="T31"/>
                <a:gd fmla="*/ 84 w 88" name="T32"/>
                <a:gd fmla="*/ 19 h 54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54" w="88">
                  <a:moveTo>
                    <a:pt x="84" y="19"/>
                  </a:moveTo>
                  <a:cubicBezTo>
                    <a:pt x="81" y="12"/>
                    <a:pt x="56" y="4"/>
                    <a:pt x="52" y="2"/>
                  </a:cubicBezTo>
                  <a:cubicBezTo>
                    <a:pt x="47" y="0"/>
                    <a:pt x="44" y="6"/>
                    <a:pt x="44" y="6"/>
                  </a:cubicBezTo>
                  <a:cubicBezTo>
                    <a:pt x="44" y="6"/>
                    <a:pt x="41" y="0"/>
                    <a:pt x="37" y="2"/>
                  </a:cubicBezTo>
                  <a:cubicBezTo>
                    <a:pt x="32" y="4"/>
                    <a:pt x="8" y="12"/>
                    <a:pt x="4" y="19"/>
                  </a:cubicBezTo>
                  <a:cubicBezTo>
                    <a:pt x="1" y="25"/>
                    <a:pt x="0" y="29"/>
                    <a:pt x="0" y="34"/>
                  </a:cubicBezTo>
                  <a:cubicBezTo>
                    <a:pt x="0" y="38"/>
                    <a:pt x="0" y="54"/>
                    <a:pt x="0" y="54"/>
                  </a:cubicBezTo>
                  <a:cubicBezTo>
                    <a:pt x="0" y="54"/>
                    <a:pt x="4" y="54"/>
                    <a:pt x="7" y="52"/>
                  </a:cubicBezTo>
                  <a:cubicBezTo>
                    <a:pt x="9" y="50"/>
                    <a:pt x="12" y="45"/>
                    <a:pt x="12" y="38"/>
                  </a:cubicBezTo>
                  <a:cubicBezTo>
                    <a:pt x="12" y="32"/>
                    <a:pt x="17" y="26"/>
                    <a:pt x="23" y="25"/>
                  </a:cubicBezTo>
                  <a:cubicBezTo>
                    <a:pt x="29" y="24"/>
                    <a:pt x="44" y="21"/>
                    <a:pt x="44" y="17"/>
                  </a:cubicBezTo>
                  <a:cubicBezTo>
                    <a:pt x="44" y="21"/>
                    <a:pt x="60" y="24"/>
                    <a:pt x="65" y="25"/>
                  </a:cubicBezTo>
                  <a:cubicBezTo>
                    <a:pt x="71" y="26"/>
                    <a:pt x="76" y="32"/>
                    <a:pt x="76" y="38"/>
                  </a:cubicBezTo>
                  <a:cubicBezTo>
                    <a:pt x="76" y="45"/>
                    <a:pt x="79" y="50"/>
                    <a:pt x="81" y="52"/>
                  </a:cubicBezTo>
                  <a:cubicBezTo>
                    <a:pt x="84" y="54"/>
                    <a:pt x="88" y="54"/>
                    <a:pt x="88" y="54"/>
                  </a:cubicBezTo>
                  <a:cubicBezTo>
                    <a:pt x="88" y="54"/>
                    <a:pt x="88" y="38"/>
                    <a:pt x="88" y="34"/>
                  </a:cubicBezTo>
                  <a:cubicBezTo>
                    <a:pt x="88" y="29"/>
                    <a:pt x="87" y="25"/>
                    <a:pt x="84" y="19"/>
                  </a:cubicBezTo>
                  <a:close/>
                </a:path>
              </a:pathLst>
            </a:custGeom>
            <a:solidFill>
              <a:srgbClr val="60534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48" name="Freeform 3774"/>
            <p:cNvSpPr>
              <a:spLocks noEditPoints="1"/>
            </p:cNvSpPr>
            <p:nvPr/>
          </p:nvSpPr>
          <p:spPr bwMode="auto">
            <a:xfrm>
              <a:off x="8158163" y="5729288"/>
              <a:ext cx="555625" cy="198438"/>
            </a:xfrm>
            <a:custGeom>
              <a:gdLst>
                <a:gd fmla="*/ 121 w 162" name="T0"/>
                <a:gd fmla="*/ 58 h 58" name="T1"/>
                <a:gd fmla="*/ 123 w 162" name="T2"/>
                <a:gd fmla="*/ 58 h 58" name="T3"/>
                <a:gd fmla="*/ 152 w 162" name="T4"/>
                <a:gd fmla="*/ 34 h 58" name="T5"/>
                <a:gd fmla="*/ 159 w 162" name="T6"/>
                <a:gd fmla="*/ 15 h 58" name="T7"/>
                <a:gd fmla="*/ 162 w 162" name="T8"/>
                <a:gd fmla="*/ 8 h 58" name="T9"/>
                <a:gd fmla="*/ 157 w 162" name="T10"/>
                <a:gd fmla="*/ 2 h 58" name="T11"/>
                <a:gd fmla="*/ 122 w 162" name="T12"/>
                <a:gd fmla="*/ 0 h 58" name="T13"/>
                <a:gd fmla="*/ 122 w 162" name="T14"/>
                <a:gd fmla="*/ 4 h 58" name="T15"/>
                <a:gd fmla="*/ 146 w 162" name="T16"/>
                <a:gd fmla="*/ 7 h 58" name="T17"/>
                <a:gd fmla="*/ 145 w 162" name="T18"/>
                <a:gd fmla="*/ 43 h 58" name="T19"/>
                <a:gd fmla="*/ 121 w 162" name="T20"/>
                <a:gd fmla="*/ 55 h 58" name="T21"/>
                <a:gd fmla="*/ 121 w 162" name="T22"/>
                <a:gd fmla="*/ 58 h 58" name="T23"/>
                <a:gd fmla="*/ 81 w 162" name="T24"/>
                <a:gd fmla="*/ 7 h 58" name="T25"/>
                <a:gd fmla="*/ 43 w 162" name="T26"/>
                <a:gd fmla="*/ 1 h 58" name="T27"/>
                <a:gd fmla="*/ 40 w 162" name="T28"/>
                <a:gd fmla="*/ 1 h 58" name="T29"/>
                <a:gd fmla="*/ 40 w 162" name="T30"/>
                <a:gd fmla="*/ 4 h 58" name="T31"/>
                <a:gd fmla="*/ 67 w 162" name="T32"/>
                <a:gd fmla="*/ 13 h 58" name="T33"/>
                <a:gd fmla="*/ 51 w 162" name="T34"/>
                <a:gd fmla="*/ 52 h 58" name="T35"/>
                <a:gd fmla="*/ 39 w 162" name="T36"/>
                <a:gd fmla="*/ 55 h 58" name="T37"/>
                <a:gd fmla="*/ 39 w 162" name="T38"/>
                <a:gd fmla="*/ 58 h 58" name="T39"/>
                <a:gd fmla="*/ 67 w 162" name="T40"/>
                <a:gd fmla="*/ 40 h 58" name="T41"/>
                <a:gd fmla="*/ 81 w 162" name="T42"/>
                <a:gd fmla="*/ 20 h 58" name="T43"/>
                <a:gd fmla="*/ 94 w 162" name="T44"/>
                <a:gd fmla="*/ 40 h 58" name="T45"/>
                <a:gd fmla="*/ 121 w 162" name="T46"/>
                <a:gd fmla="*/ 58 h 58" name="T47"/>
                <a:gd fmla="*/ 121 w 162" name="T48"/>
                <a:gd fmla="*/ 55 h 58" name="T49"/>
                <a:gd fmla="*/ 109 w 162" name="T50"/>
                <a:gd fmla="*/ 52 h 58" name="T51"/>
                <a:gd fmla="*/ 95 w 162" name="T52"/>
                <a:gd fmla="*/ 13 h 58" name="T53"/>
                <a:gd fmla="*/ 122 w 162" name="T54"/>
                <a:gd fmla="*/ 4 h 58" name="T55"/>
                <a:gd fmla="*/ 122 w 162" name="T56"/>
                <a:gd fmla="*/ 0 h 58" name="T57"/>
                <a:gd fmla="*/ 120 w 162" name="T58"/>
                <a:gd fmla="*/ 1 h 58" name="T59"/>
                <a:gd fmla="*/ 81 w 162" name="T60"/>
                <a:gd fmla="*/ 7 h 58" name="T61"/>
                <a:gd fmla="*/ 40 w 162" name="T62"/>
                <a:gd fmla="*/ 1 h 58" name="T63"/>
                <a:gd fmla="*/ 5 w 162" name="T64"/>
                <a:gd fmla="*/ 3 h 58" name="T65"/>
                <a:gd fmla="*/ 1 w 162" name="T66"/>
                <a:gd fmla="*/ 8 h 58" name="T67"/>
                <a:gd fmla="*/ 3 w 162" name="T68"/>
                <a:gd fmla="*/ 15 h 58" name="T69"/>
                <a:gd fmla="*/ 8 w 162" name="T70"/>
                <a:gd fmla="*/ 35 h 58" name="T71"/>
                <a:gd fmla="*/ 36 w 162" name="T72"/>
                <a:gd fmla="*/ 58 h 58" name="T73"/>
                <a:gd fmla="*/ 39 w 162" name="T74"/>
                <a:gd fmla="*/ 58 h 58" name="T75"/>
                <a:gd fmla="*/ 39 w 162" name="T76"/>
                <a:gd fmla="*/ 55 h 58" name="T77"/>
                <a:gd fmla="*/ 15 w 162" name="T78"/>
                <a:gd fmla="*/ 44 h 58" name="T79"/>
                <a:gd fmla="*/ 16 w 162" name="T80"/>
                <a:gd fmla="*/ 7 h 58" name="T81"/>
                <a:gd fmla="*/ 40 w 162" name="T82"/>
                <a:gd fmla="*/ 4 h 58" name="T83"/>
                <a:gd fmla="*/ 40 w 162" name="T84"/>
                <a:gd fmla="*/ 1 h 58" name="T8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b="b" l="0" r="r" t="0"/>
              <a:pathLst>
                <a:path h="57" w="162">
                  <a:moveTo>
                    <a:pt x="121" y="58"/>
                  </a:moveTo>
                  <a:cubicBezTo>
                    <a:pt x="122" y="58"/>
                    <a:pt x="123" y="58"/>
                    <a:pt x="123" y="58"/>
                  </a:cubicBezTo>
                  <a:cubicBezTo>
                    <a:pt x="145" y="56"/>
                    <a:pt x="150" y="46"/>
                    <a:pt x="152" y="34"/>
                  </a:cubicBezTo>
                  <a:cubicBezTo>
                    <a:pt x="155" y="21"/>
                    <a:pt x="155" y="16"/>
                    <a:pt x="159" y="15"/>
                  </a:cubicBezTo>
                  <a:cubicBezTo>
                    <a:pt x="161" y="14"/>
                    <a:pt x="162" y="11"/>
                    <a:pt x="162" y="8"/>
                  </a:cubicBezTo>
                  <a:cubicBezTo>
                    <a:pt x="162" y="4"/>
                    <a:pt x="162" y="4"/>
                    <a:pt x="157" y="2"/>
                  </a:cubicBezTo>
                  <a:cubicBezTo>
                    <a:pt x="154" y="1"/>
                    <a:pt x="136" y="0"/>
                    <a:pt x="122" y="0"/>
                  </a:cubicBezTo>
                  <a:cubicBezTo>
                    <a:pt x="122" y="4"/>
                    <a:pt x="122" y="4"/>
                    <a:pt x="122" y="4"/>
                  </a:cubicBezTo>
                  <a:cubicBezTo>
                    <a:pt x="133" y="3"/>
                    <a:pt x="143" y="5"/>
                    <a:pt x="146" y="7"/>
                  </a:cubicBezTo>
                  <a:cubicBezTo>
                    <a:pt x="153" y="11"/>
                    <a:pt x="151" y="33"/>
                    <a:pt x="145" y="43"/>
                  </a:cubicBezTo>
                  <a:cubicBezTo>
                    <a:pt x="141" y="51"/>
                    <a:pt x="131" y="54"/>
                    <a:pt x="121" y="55"/>
                  </a:cubicBezTo>
                  <a:cubicBezTo>
                    <a:pt x="121" y="58"/>
                    <a:pt x="121" y="58"/>
                    <a:pt x="121" y="58"/>
                  </a:cubicBezTo>
                  <a:moveTo>
                    <a:pt x="81" y="7"/>
                  </a:moveTo>
                  <a:cubicBezTo>
                    <a:pt x="76" y="8"/>
                    <a:pt x="57" y="2"/>
                    <a:pt x="43" y="1"/>
                  </a:cubicBezTo>
                  <a:cubicBezTo>
                    <a:pt x="42" y="1"/>
                    <a:pt x="41" y="1"/>
                    <a:pt x="40" y="1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51" y="5"/>
                    <a:pt x="63" y="7"/>
                    <a:pt x="67" y="13"/>
                  </a:cubicBezTo>
                  <a:cubicBezTo>
                    <a:pt x="73" y="23"/>
                    <a:pt x="62" y="47"/>
                    <a:pt x="51" y="52"/>
                  </a:cubicBezTo>
                  <a:cubicBezTo>
                    <a:pt x="48" y="54"/>
                    <a:pt x="44" y="55"/>
                    <a:pt x="39" y="55"/>
                  </a:cubicBezTo>
                  <a:cubicBezTo>
                    <a:pt x="39" y="58"/>
                    <a:pt x="39" y="58"/>
                    <a:pt x="39" y="58"/>
                  </a:cubicBezTo>
                  <a:cubicBezTo>
                    <a:pt x="58" y="58"/>
                    <a:pt x="65" y="45"/>
                    <a:pt x="67" y="40"/>
                  </a:cubicBezTo>
                  <a:cubicBezTo>
                    <a:pt x="71" y="32"/>
                    <a:pt x="70" y="20"/>
                    <a:pt x="81" y="20"/>
                  </a:cubicBezTo>
                  <a:cubicBezTo>
                    <a:pt x="91" y="20"/>
                    <a:pt x="90" y="32"/>
                    <a:pt x="94" y="40"/>
                  </a:cubicBezTo>
                  <a:cubicBezTo>
                    <a:pt x="96" y="45"/>
                    <a:pt x="102" y="58"/>
                    <a:pt x="121" y="58"/>
                  </a:cubicBezTo>
                  <a:cubicBezTo>
                    <a:pt x="121" y="55"/>
                    <a:pt x="121" y="55"/>
                    <a:pt x="121" y="55"/>
                  </a:cubicBezTo>
                  <a:cubicBezTo>
                    <a:pt x="116" y="55"/>
                    <a:pt x="112" y="54"/>
                    <a:pt x="109" y="52"/>
                  </a:cubicBezTo>
                  <a:cubicBezTo>
                    <a:pt x="98" y="47"/>
                    <a:pt x="88" y="23"/>
                    <a:pt x="95" y="13"/>
                  </a:cubicBezTo>
                  <a:cubicBezTo>
                    <a:pt x="99" y="7"/>
                    <a:pt x="111" y="5"/>
                    <a:pt x="122" y="4"/>
                  </a:cubicBezTo>
                  <a:cubicBezTo>
                    <a:pt x="122" y="0"/>
                    <a:pt x="122" y="0"/>
                    <a:pt x="122" y="0"/>
                  </a:cubicBezTo>
                  <a:cubicBezTo>
                    <a:pt x="121" y="0"/>
                    <a:pt x="120" y="1"/>
                    <a:pt x="120" y="1"/>
                  </a:cubicBezTo>
                  <a:cubicBezTo>
                    <a:pt x="107" y="2"/>
                    <a:pt x="92" y="7"/>
                    <a:pt x="81" y="7"/>
                  </a:cubicBezTo>
                  <a:moveTo>
                    <a:pt x="40" y="1"/>
                  </a:moveTo>
                  <a:cubicBezTo>
                    <a:pt x="27" y="0"/>
                    <a:pt x="9" y="2"/>
                    <a:pt x="5" y="3"/>
                  </a:cubicBezTo>
                  <a:cubicBezTo>
                    <a:pt x="1" y="4"/>
                    <a:pt x="1" y="5"/>
                    <a:pt x="1" y="8"/>
                  </a:cubicBezTo>
                  <a:cubicBezTo>
                    <a:pt x="0" y="11"/>
                    <a:pt x="1" y="14"/>
                    <a:pt x="3" y="15"/>
                  </a:cubicBezTo>
                  <a:cubicBezTo>
                    <a:pt x="7" y="17"/>
                    <a:pt x="6" y="21"/>
                    <a:pt x="8" y="35"/>
                  </a:cubicBezTo>
                  <a:cubicBezTo>
                    <a:pt x="10" y="47"/>
                    <a:pt x="15" y="56"/>
                    <a:pt x="36" y="58"/>
                  </a:cubicBezTo>
                  <a:cubicBezTo>
                    <a:pt x="37" y="58"/>
                    <a:pt x="38" y="58"/>
                    <a:pt x="39" y="58"/>
                  </a:cubicBezTo>
                  <a:cubicBezTo>
                    <a:pt x="39" y="55"/>
                    <a:pt x="39" y="55"/>
                    <a:pt x="39" y="55"/>
                  </a:cubicBezTo>
                  <a:cubicBezTo>
                    <a:pt x="29" y="55"/>
                    <a:pt x="19" y="51"/>
                    <a:pt x="15" y="44"/>
                  </a:cubicBezTo>
                  <a:cubicBezTo>
                    <a:pt x="10" y="33"/>
                    <a:pt x="9" y="11"/>
                    <a:pt x="16" y="7"/>
                  </a:cubicBezTo>
                  <a:cubicBezTo>
                    <a:pt x="19" y="5"/>
                    <a:pt x="30" y="4"/>
                    <a:pt x="40" y="4"/>
                  </a:cubicBezTo>
                  <a:cubicBezTo>
                    <a:pt x="40" y="1"/>
                    <a:pt x="40" y="1"/>
                    <a:pt x="40" y="1"/>
                  </a:cubicBezTo>
                </a:path>
              </a:pathLst>
            </a:custGeom>
            <a:solidFill>
              <a:srgbClr val="28252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49" name="Freeform 3775"/>
            <p:cNvSpPr>
              <a:spLocks noEditPoints="1"/>
            </p:cNvSpPr>
            <p:nvPr/>
          </p:nvSpPr>
          <p:spPr bwMode="auto">
            <a:xfrm>
              <a:off x="8051801" y="5214938"/>
              <a:ext cx="709613" cy="657225"/>
            </a:xfrm>
            <a:custGeom>
              <a:gdLst>
                <a:gd fmla="*/ 49 w 207" name="T0"/>
                <a:gd fmla="*/ 40 h 192" name="T1"/>
                <a:gd fmla="*/ 207 w 207" name="T2"/>
                <a:gd fmla="*/ 80 h 192" name="T3"/>
                <a:gd fmla="*/ 197 w 207" name="T4"/>
                <a:gd fmla="*/ 189 h 192" name="T5"/>
                <a:gd fmla="*/ 197 w 207" name="T6"/>
                <a:gd fmla="*/ 188 h 192" name="T7"/>
                <a:gd fmla="*/ 196 w 207" name="T8"/>
                <a:gd fmla="*/ 190 h 192" name="T9"/>
                <a:gd fmla="*/ 195 w 207" name="T10"/>
                <a:gd fmla="*/ 191 h 192" name="T11"/>
                <a:gd fmla="*/ 193 w 207" name="T12"/>
                <a:gd fmla="*/ 191 h 192" name="T13"/>
                <a:gd fmla="*/ 193 w 207" name="T14"/>
                <a:gd fmla="*/ 190 h 192" name="T15"/>
                <a:gd fmla="*/ 193 w 207" name="T16"/>
                <a:gd fmla="*/ 179 h 192" name="T17"/>
                <a:gd fmla="*/ 193 w 207" name="T18"/>
                <a:gd fmla="*/ 162 h 192" name="T19"/>
                <a:gd fmla="*/ 178 w 207" name="T20"/>
                <a:gd fmla="*/ 109 h 192" name="T21"/>
                <a:gd fmla="*/ 167 w 207" name="T22"/>
                <a:gd fmla="*/ 97 h 192" name="T23"/>
                <a:gd fmla="*/ 111 w 207" name="T24"/>
                <a:gd fmla="*/ 112 h 192" name="T25"/>
                <a:gd fmla="*/ 79 w 207" name="T26"/>
                <a:gd fmla="*/ 116 h 192" name="T27"/>
                <a:gd fmla="*/ 49 w 207" name="T28"/>
                <a:gd fmla="*/ 96 h 192" name="T29"/>
                <a:gd fmla="*/ 23 w 207" name="T30"/>
                <a:gd fmla="*/ 167 h 192" name="T31"/>
                <a:gd fmla="*/ 25 w 207" name="T32"/>
                <a:gd fmla="*/ 179 h 192" name="T33"/>
                <a:gd fmla="*/ 25 w 207" name="T34"/>
                <a:gd fmla="*/ 190 h 192" name="T35"/>
                <a:gd fmla="*/ 25 w 207" name="T36"/>
                <a:gd fmla="*/ 191 h 192" name="T37"/>
                <a:gd fmla="*/ 23 w 207" name="T38"/>
                <a:gd fmla="*/ 191 h 192" name="T39"/>
                <a:gd fmla="*/ 22 w 207" name="T40"/>
                <a:gd fmla="*/ 190 h 192" name="T41"/>
                <a:gd fmla="*/ 21 w 207" name="T42"/>
                <a:gd fmla="*/ 185 h 192" name="T43"/>
                <a:gd fmla="*/ 20 w 207" name="T44"/>
                <a:gd fmla="*/ 179 h 192" name="T45"/>
                <a:gd fmla="*/ 49 w 207" name="T46"/>
                <a:gd fmla="*/ 40 h 192" name="T47"/>
                <a:gd fmla="*/ 118 w 207" name="T48"/>
                <a:gd fmla="*/ 74 h 192" name="T49"/>
                <a:gd fmla="*/ 120 w 207" name="T50"/>
                <a:gd fmla="*/ 74 h 192" name="T51"/>
                <a:gd fmla="*/ 117 w 207" name="T52"/>
                <a:gd fmla="*/ 75 h 192" name="T53"/>
                <a:gd fmla="*/ 118 w 207" name="T54"/>
                <a:gd fmla="*/ 74 h 192" name="T5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b="b" l="0" r="r" t="0"/>
              <a:pathLst>
                <a:path h="192" w="206">
                  <a:moveTo>
                    <a:pt x="49" y="40"/>
                  </a:moveTo>
                  <a:cubicBezTo>
                    <a:pt x="95" y="0"/>
                    <a:pt x="186" y="51"/>
                    <a:pt x="207" y="80"/>
                  </a:cubicBezTo>
                  <a:cubicBezTo>
                    <a:pt x="199" y="110"/>
                    <a:pt x="203" y="147"/>
                    <a:pt x="197" y="189"/>
                  </a:cubicBezTo>
                  <a:cubicBezTo>
                    <a:pt x="197" y="188"/>
                    <a:pt x="197" y="188"/>
                    <a:pt x="197" y="188"/>
                  </a:cubicBezTo>
                  <a:cubicBezTo>
                    <a:pt x="197" y="189"/>
                    <a:pt x="196" y="189"/>
                    <a:pt x="196" y="190"/>
                  </a:cubicBezTo>
                  <a:cubicBezTo>
                    <a:pt x="195" y="191"/>
                    <a:pt x="195" y="191"/>
                    <a:pt x="195" y="191"/>
                  </a:cubicBezTo>
                  <a:cubicBezTo>
                    <a:pt x="195" y="192"/>
                    <a:pt x="193" y="191"/>
                    <a:pt x="193" y="191"/>
                  </a:cubicBezTo>
                  <a:cubicBezTo>
                    <a:pt x="193" y="190"/>
                    <a:pt x="193" y="190"/>
                    <a:pt x="193" y="190"/>
                  </a:cubicBezTo>
                  <a:cubicBezTo>
                    <a:pt x="192" y="187"/>
                    <a:pt x="193" y="179"/>
                    <a:pt x="193" y="179"/>
                  </a:cubicBezTo>
                  <a:cubicBezTo>
                    <a:pt x="193" y="174"/>
                    <a:pt x="192" y="168"/>
                    <a:pt x="193" y="162"/>
                  </a:cubicBezTo>
                  <a:cubicBezTo>
                    <a:pt x="189" y="136"/>
                    <a:pt x="192" y="135"/>
                    <a:pt x="178" y="109"/>
                  </a:cubicBezTo>
                  <a:cubicBezTo>
                    <a:pt x="176" y="106"/>
                    <a:pt x="169" y="98"/>
                    <a:pt x="167" y="97"/>
                  </a:cubicBezTo>
                  <a:cubicBezTo>
                    <a:pt x="143" y="88"/>
                    <a:pt x="134" y="103"/>
                    <a:pt x="111" y="112"/>
                  </a:cubicBezTo>
                  <a:cubicBezTo>
                    <a:pt x="102" y="115"/>
                    <a:pt x="89" y="116"/>
                    <a:pt x="79" y="116"/>
                  </a:cubicBezTo>
                  <a:cubicBezTo>
                    <a:pt x="64" y="116"/>
                    <a:pt x="49" y="99"/>
                    <a:pt x="49" y="96"/>
                  </a:cubicBezTo>
                  <a:cubicBezTo>
                    <a:pt x="31" y="123"/>
                    <a:pt x="29" y="143"/>
                    <a:pt x="23" y="167"/>
                  </a:cubicBezTo>
                  <a:cubicBezTo>
                    <a:pt x="24" y="171"/>
                    <a:pt x="25" y="175"/>
                    <a:pt x="25" y="179"/>
                  </a:cubicBezTo>
                  <a:cubicBezTo>
                    <a:pt x="25" y="179"/>
                    <a:pt x="25" y="187"/>
                    <a:pt x="25" y="190"/>
                  </a:cubicBezTo>
                  <a:cubicBezTo>
                    <a:pt x="25" y="191"/>
                    <a:pt x="25" y="191"/>
                    <a:pt x="25" y="191"/>
                  </a:cubicBezTo>
                  <a:cubicBezTo>
                    <a:pt x="24" y="191"/>
                    <a:pt x="23" y="192"/>
                    <a:pt x="23" y="191"/>
                  </a:cubicBezTo>
                  <a:cubicBezTo>
                    <a:pt x="22" y="190"/>
                    <a:pt x="22" y="190"/>
                    <a:pt x="22" y="190"/>
                  </a:cubicBezTo>
                  <a:cubicBezTo>
                    <a:pt x="21" y="188"/>
                    <a:pt x="21" y="187"/>
                    <a:pt x="21" y="185"/>
                  </a:cubicBezTo>
                  <a:cubicBezTo>
                    <a:pt x="21" y="183"/>
                    <a:pt x="20" y="181"/>
                    <a:pt x="20" y="179"/>
                  </a:cubicBezTo>
                  <a:cubicBezTo>
                    <a:pt x="13" y="153"/>
                    <a:pt x="0" y="51"/>
                    <a:pt x="49" y="40"/>
                  </a:cubicBezTo>
                  <a:moveTo>
                    <a:pt x="118" y="74"/>
                  </a:moveTo>
                  <a:cubicBezTo>
                    <a:pt x="118" y="74"/>
                    <a:pt x="119" y="74"/>
                    <a:pt x="120" y="74"/>
                  </a:cubicBezTo>
                  <a:cubicBezTo>
                    <a:pt x="119" y="74"/>
                    <a:pt x="118" y="74"/>
                    <a:pt x="117" y="75"/>
                  </a:cubicBezTo>
                  <a:cubicBezTo>
                    <a:pt x="117" y="75"/>
                    <a:pt x="117" y="75"/>
                    <a:pt x="118" y="74"/>
                  </a:cubicBezTo>
                </a:path>
              </a:pathLst>
            </a:custGeom>
            <a:solidFill>
              <a:srgbClr val="60534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50" name="Freeform 3776"/>
            <p:cNvSpPr/>
            <p:nvPr/>
          </p:nvSpPr>
          <p:spPr bwMode="auto">
            <a:xfrm>
              <a:off x="8205788" y="5830888"/>
              <a:ext cx="130175" cy="52388"/>
            </a:xfrm>
            <a:custGeom>
              <a:gdLst>
                <a:gd fmla="*/ 36 w 38" name="T0"/>
                <a:gd fmla="*/ 0 h 15" name="T1"/>
                <a:gd fmla="*/ 2 w 38" name="T2"/>
                <a:gd fmla="*/ 0 h 15" name="T3"/>
                <a:gd fmla="*/ 0 w 38" name="T4"/>
                <a:gd fmla="*/ 2 h 15" name="T5"/>
                <a:gd fmla="*/ 11 w 38" name="T6"/>
                <a:gd fmla="*/ 15 h 15" name="T7"/>
                <a:gd fmla="*/ 27 w 38" name="T8"/>
                <a:gd fmla="*/ 15 h 15" name="T9"/>
                <a:gd fmla="*/ 38 w 38" name="T10"/>
                <a:gd fmla="*/ 2 h 15" name="T11"/>
                <a:gd fmla="*/ 36 w 38" name="T12"/>
                <a:gd fmla="*/ 0 h 1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5" w="38">
                  <a:moveTo>
                    <a:pt x="36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1" y="10"/>
                    <a:pt x="8" y="15"/>
                    <a:pt x="11" y="15"/>
                  </a:cubicBezTo>
                  <a:cubicBezTo>
                    <a:pt x="27" y="15"/>
                    <a:pt x="27" y="15"/>
                    <a:pt x="27" y="15"/>
                  </a:cubicBezTo>
                  <a:cubicBezTo>
                    <a:pt x="31" y="15"/>
                    <a:pt x="38" y="10"/>
                    <a:pt x="38" y="2"/>
                  </a:cubicBezTo>
                  <a:cubicBezTo>
                    <a:pt x="38" y="1"/>
                    <a:pt x="37" y="0"/>
                    <a:pt x="36" y="0"/>
                  </a:cubicBezTo>
                </a:path>
              </a:pathLst>
            </a:custGeom>
            <a:solidFill>
              <a:srgbClr val="D8B09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794" name="Freeform 3778"/>
            <p:cNvSpPr/>
            <p:nvPr/>
          </p:nvSpPr>
          <p:spPr bwMode="auto">
            <a:xfrm>
              <a:off x="8205788" y="5830888"/>
              <a:ext cx="130175" cy="41275"/>
            </a:xfrm>
            <a:custGeom>
              <a:gdLst>
                <a:gd fmla="*/ 8 w 38" name="T0"/>
                <a:gd fmla="*/ 12 h 12" name="T1"/>
                <a:gd fmla="*/ 31 w 38" name="T2"/>
                <a:gd fmla="*/ 12 h 12" name="T3"/>
                <a:gd fmla="*/ 38 w 38" name="T4"/>
                <a:gd fmla="*/ 0 h 12" name="T5"/>
                <a:gd fmla="*/ 0 w 38" name="T6"/>
                <a:gd fmla="*/ 0 h 12" name="T7"/>
                <a:gd fmla="*/ 8 w 38" name="T8"/>
                <a:gd fmla="*/ 12 h 1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2" w="38">
                  <a:moveTo>
                    <a:pt x="8" y="12"/>
                  </a:moveTo>
                  <a:cubicBezTo>
                    <a:pt x="31" y="12"/>
                    <a:pt x="31" y="12"/>
                    <a:pt x="31" y="12"/>
                  </a:cubicBezTo>
                  <a:cubicBezTo>
                    <a:pt x="35" y="12"/>
                    <a:pt x="38" y="4"/>
                    <a:pt x="38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"/>
                    <a:pt x="4" y="12"/>
                    <a:pt x="8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795" name="Oval 3779"/>
            <p:cNvSpPr>
              <a:spLocks noChangeArrowheads="1"/>
            </p:cNvSpPr>
            <p:nvPr/>
          </p:nvSpPr>
          <p:spPr bwMode="auto">
            <a:xfrm>
              <a:off x="8250238" y="5807075"/>
              <a:ext cx="44450" cy="44450"/>
            </a:xfrm>
            <a:prstGeom prst="ellipse">
              <a:avLst/>
            </a:pr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796" name="Freeform 3780"/>
            <p:cNvSpPr/>
            <p:nvPr/>
          </p:nvSpPr>
          <p:spPr bwMode="auto">
            <a:xfrm>
              <a:off x="8205788" y="5803900"/>
              <a:ext cx="130175" cy="26988"/>
            </a:xfrm>
            <a:custGeom>
              <a:gdLst>
                <a:gd fmla="*/ 31 w 38" name="T0"/>
                <a:gd fmla="*/ 0 h 8" name="T1"/>
                <a:gd fmla="*/ 8 w 38" name="T2"/>
                <a:gd fmla="*/ 0 h 8" name="T3"/>
                <a:gd fmla="*/ 0 w 38" name="T4"/>
                <a:gd fmla="*/ 8 h 8" name="T5"/>
                <a:gd fmla="*/ 38 w 38" name="T6"/>
                <a:gd fmla="*/ 8 h 8" name="T7"/>
                <a:gd fmla="*/ 31 w 38" name="T8"/>
                <a:gd fmla="*/ 0 h 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" w="38">
                  <a:moveTo>
                    <a:pt x="31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38" y="8"/>
                    <a:pt x="38" y="8"/>
                    <a:pt x="38" y="8"/>
                  </a:cubicBezTo>
                  <a:cubicBezTo>
                    <a:pt x="38" y="4"/>
                    <a:pt x="35" y="0"/>
                    <a:pt x="31" y="0"/>
                  </a:cubicBezTo>
                  <a:close/>
                </a:path>
              </a:pathLst>
            </a:custGeom>
            <a:solidFill>
              <a:srgbClr val="C6906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797" name="Freeform 3781"/>
            <p:cNvSpPr/>
            <p:nvPr/>
          </p:nvSpPr>
          <p:spPr bwMode="auto">
            <a:xfrm>
              <a:off x="8521700" y="5830888"/>
              <a:ext cx="130175" cy="52388"/>
            </a:xfrm>
            <a:custGeom>
              <a:gdLst>
                <a:gd fmla="*/ 36 w 38" name="T0"/>
                <a:gd fmla="*/ 0 h 15" name="T1"/>
                <a:gd fmla="*/ 2 w 38" name="T2"/>
                <a:gd fmla="*/ 0 h 15" name="T3"/>
                <a:gd fmla="*/ 0 w 38" name="T4"/>
                <a:gd fmla="*/ 2 h 15" name="T5"/>
                <a:gd fmla="*/ 11 w 38" name="T6"/>
                <a:gd fmla="*/ 15 h 15" name="T7"/>
                <a:gd fmla="*/ 27 w 38" name="T8"/>
                <a:gd fmla="*/ 15 h 15" name="T9"/>
                <a:gd fmla="*/ 38 w 38" name="T10"/>
                <a:gd fmla="*/ 2 h 15" name="T11"/>
                <a:gd fmla="*/ 36 w 38" name="T12"/>
                <a:gd fmla="*/ 0 h 1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5" w="38">
                  <a:moveTo>
                    <a:pt x="36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1" y="10"/>
                    <a:pt x="7" y="15"/>
                    <a:pt x="11" y="15"/>
                  </a:cubicBezTo>
                  <a:cubicBezTo>
                    <a:pt x="27" y="15"/>
                    <a:pt x="27" y="15"/>
                    <a:pt x="27" y="15"/>
                  </a:cubicBezTo>
                  <a:cubicBezTo>
                    <a:pt x="31" y="15"/>
                    <a:pt x="37" y="10"/>
                    <a:pt x="38" y="2"/>
                  </a:cubicBezTo>
                  <a:cubicBezTo>
                    <a:pt x="38" y="1"/>
                    <a:pt x="37" y="0"/>
                    <a:pt x="36" y="0"/>
                  </a:cubicBezTo>
                </a:path>
              </a:pathLst>
            </a:custGeom>
            <a:solidFill>
              <a:srgbClr val="D8B09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798" name="Freeform 3782"/>
            <p:cNvSpPr/>
            <p:nvPr/>
          </p:nvSpPr>
          <p:spPr bwMode="auto">
            <a:xfrm>
              <a:off x="8521700" y="5830888"/>
              <a:ext cx="130175" cy="41275"/>
            </a:xfrm>
            <a:custGeom>
              <a:gdLst>
                <a:gd fmla="*/ 7 w 38" name="T0"/>
                <a:gd fmla="*/ 12 h 12" name="T1"/>
                <a:gd fmla="*/ 31 w 38" name="T2"/>
                <a:gd fmla="*/ 12 h 12" name="T3"/>
                <a:gd fmla="*/ 38 w 38" name="T4"/>
                <a:gd fmla="*/ 0 h 12" name="T5"/>
                <a:gd fmla="*/ 0 w 38" name="T6"/>
                <a:gd fmla="*/ 0 h 12" name="T7"/>
                <a:gd fmla="*/ 7 w 38" name="T8"/>
                <a:gd fmla="*/ 12 h 1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2" w="38">
                  <a:moveTo>
                    <a:pt x="7" y="12"/>
                  </a:moveTo>
                  <a:cubicBezTo>
                    <a:pt x="31" y="12"/>
                    <a:pt x="31" y="12"/>
                    <a:pt x="31" y="12"/>
                  </a:cubicBezTo>
                  <a:cubicBezTo>
                    <a:pt x="35" y="12"/>
                    <a:pt x="38" y="4"/>
                    <a:pt x="38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"/>
                    <a:pt x="3" y="12"/>
                    <a:pt x="7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799" name="Oval 3783"/>
            <p:cNvSpPr>
              <a:spLocks noChangeArrowheads="1"/>
            </p:cNvSpPr>
            <p:nvPr/>
          </p:nvSpPr>
          <p:spPr bwMode="auto">
            <a:xfrm>
              <a:off x="8562975" y="5807075"/>
              <a:ext cx="47625" cy="44450"/>
            </a:xfrm>
            <a:prstGeom prst="ellipse">
              <a:avLst/>
            </a:pr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00" name="Freeform 3784"/>
            <p:cNvSpPr/>
            <p:nvPr/>
          </p:nvSpPr>
          <p:spPr bwMode="auto">
            <a:xfrm>
              <a:off x="8521700" y="5803900"/>
              <a:ext cx="130175" cy="26988"/>
            </a:xfrm>
            <a:custGeom>
              <a:gdLst>
                <a:gd fmla="*/ 31 w 38" name="T0"/>
                <a:gd fmla="*/ 0 h 8" name="T1"/>
                <a:gd fmla="*/ 7 w 38" name="T2"/>
                <a:gd fmla="*/ 0 h 8" name="T3"/>
                <a:gd fmla="*/ 0 w 38" name="T4"/>
                <a:gd fmla="*/ 8 h 8" name="T5"/>
                <a:gd fmla="*/ 38 w 38" name="T6"/>
                <a:gd fmla="*/ 8 h 8" name="T7"/>
                <a:gd fmla="*/ 31 w 38" name="T8"/>
                <a:gd fmla="*/ 0 h 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" w="38">
                  <a:moveTo>
                    <a:pt x="31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4"/>
                    <a:pt x="0" y="8"/>
                  </a:cubicBezTo>
                  <a:cubicBezTo>
                    <a:pt x="38" y="8"/>
                    <a:pt x="38" y="8"/>
                    <a:pt x="38" y="8"/>
                  </a:cubicBezTo>
                  <a:cubicBezTo>
                    <a:pt x="38" y="4"/>
                    <a:pt x="35" y="0"/>
                    <a:pt x="31" y="0"/>
                  </a:cubicBezTo>
                  <a:close/>
                </a:path>
              </a:pathLst>
            </a:custGeom>
            <a:solidFill>
              <a:srgbClr val="C6906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01" name="Freeform 3785"/>
            <p:cNvSpPr/>
            <p:nvPr/>
          </p:nvSpPr>
          <p:spPr bwMode="auto">
            <a:xfrm>
              <a:off x="8380413" y="6053138"/>
              <a:ext cx="96838" cy="49213"/>
            </a:xfrm>
            <a:custGeom>
              <a:gdLst>
                <a:gd fmla="*/ 21 w 28" name="T0"/>
                <a:gd fmla="*/ 12 h 14" name="T1"/>
                <a:gd fmla="*/ 7 w 28" name="T2"/>
                <a:gd fmla="*/ 12 h 14" name="T3"/>
                <a:gd fmla="*/ 0 w 28" name="T4"/>
                <a:gd fmla="*/ 10 h 14" name="T5"/>
                <a:gd fmla="*/ 0 w 28" name="T6"/>
                <a:gd fmla="*/ 7 h 14" name="T7"/>
                <a:gd fmla="*/ 7 w 28" name="T8"/>
                <a:gd fmla="*/ 0 h 14" name="T9"/>
                <a:gd fmla="*/ 21 w 28" name="T10"/>
                <a:gd fmla="*/ 0 h 14" name="T11"/>
                <a:gd fmla="*/ 28 w 28" name="T12"/>
                <a:gd fmla="*/ 7 h 14" name="T13"/>
                <a:gd fmla="*/ 28 w 28" name="T14"/>
                <a:gd fmla="*/ 10 h 14" name="T15"/>
                <a:gd fmla="*/ 21 w 28" name="T16"/>
                <a:gd fmla="*/ 12 h 14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4" w="28">
                  <a:moveTo>
                    <a:pt x="21" y="12"/>
                  </a:moveTo>
                  <a:cubicBezTo>
                    <a:pt x="7" y="12"/>
                    <a:pt x="7" y="12"/>
                    <a:pt x="7" y="12"/>
                  </a:cubicBezTo>
                  <a:cubicBezTo>
                    <a:pt x="3" y="12"/>
                    <a:pt x="0" y="14"/>
                    <a:pt x="0" y="1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5" y="0"/>
                    <a:pt x="28" y="3"/>
                    <a:pt x="28" y="7"/>
                  </a:cubicBezTo>
                  <a:cubicBezTo>
                    <a:pt x="28" y="10"/>
                    <a:pt x="28" y="10"/>
                    <a:pt x="28" y="10"/>
                  </a:cubicBezTo>
                  <a:cubicBezTo>
                    <a:pt x="28" y="14"/>
                    <a:pt x="25" y="12"/>
                    <a:pt x="21" y="12"/>
                  </a:cubicBezTo>
                  <a:close/>
                </a:path>
              </a:pathLst>
            </a:custGeom>
            <a:solidFill>
              <a:srgbClr val="C6906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6051" name="组合 6050"/>
          <p:cNvGrpSpPr/>
          <p:nvPr/>
        </p:nvGrpSpPr>
        <p:grpSpPr>
          <a:xfrm>
            <a:off x="147638" y="5307013"/>
            <a:ext cx="1387475" cy="1554162"/>
            <a:chOff x="147638" y="5307013"/>
            <a:chExt cx="1387475" cy="1554162"/>
          </a:xfrm>
        </p:grpSpPr>
        <p:sp>
          <p:nvSpPr>
            <p:cNvPr id="4802" name="Freeform 3786"/>
            <p:cNvSpPr/>
            <p:nvPr/>
          </p:nvSpPr>
          <p:spPr bwMode="auto">
            <a:xfrm>
              <a:off x="147638" y="6232525"/>
              <a:ext cx="1387475" cy="628650"/>
            </a:xfrm>
            <a:custGeom>
              <a:gdLst>
                <a:gd fmla="*/ 162 w 405" name="T0"/>
                <a:gd fmla="*/ 0 h 184" name="T1"/>
                <a:gd fmla="*/ 35 w 405" name="T2"/>
                <a:gd fmla="*/ 70 h 184" name="T3"/>
                <a:gd fmla="*/ 0 w 405" name="T4"/>
                <a:gd fmla="*/ 184 h 184" name="T5"/>
                <a:gd fmla="*/ 202 w 405" name="T6"/>
                <a:gd fmla="*/ 184 h 184" name="T7"/>
                <a:gd fmla="*/ 405 w 405" name="T8"/>
                <a:gd fmla="*/ 184 h 184" name="T9"/>
                <a:gd fmla="*/ 370 w 405" name="T10"/>
                <a:gd fmla="*/ 70 h 184" name="T11"/>
                <a:gd fmla="*/ 244 w 405" name="T12"/>
                <a:gd fmla="*/ 1 h 184" name="T13"/>
                <a:gd fmla="*/ 162 w 405" name="T14"/>
                <a:gd fmla="*/ 0 h 184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84" w="405">
                  <a:moveTo>
                    <a:pt x="162" y="0"/>
                  </a:moveTo>
                  <a:cubicBezTo>
                    <a:pt x="73" y="39"/>
                    <a:pt x="46" y="60"/>
                    <a:pt x="35" y="70"/>
                  </a:cubicBezTo>
                  <a:cubicBezTo>
                    <a:pt x="19" y="84"/>
                    <a:pt x="10" y="138"/>
                    <a:pt x="0" y="184"/>
                  </a:cubicBezTo>
                  <a:cubicBezTo>
                    <a:pt x="202" y="184"/>
                    <a:pt x="202" y="184"/>
                    <a:pt x="202" y="184"/>
                  </a:cubicBezTo>
                  <a:cubicBezTo>
                    <a:pt x="405" y="184"/>
                    <a:pt x="405" y="184"/>
                    <a:pt x="405" y="184"/>
                  </a:cubicBezTo>
                  <a:cubicBezTo>
                    <a:pt x="395" y="138"/>
                    <a:pt x="386" y="84"/>
                    <a:pt x="370" y="70"/>
                  </a:cubicBezTo>
                  <a:cubicBezTo>
                    <a:pt x="359" y="60"/>
                    <a:pt x="333" y="40"/>
                    <a:pt x="244" y="1"/>
                  </a:cubicBezTo>
                  <a:cubicBezTo>
                    <a:pt x="162" y="0"/>
                    <a:pt x="162" y="0"/>
                    <a:pt x="162" y="0"/>
                  </a:cubicBezTo>
                </a:path>
              </a:pathLst>
            </a:custGeom>
            <a:solidFill>
              <a:srgbClr val="FFDEC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03" name="Freeform 3787"/>
            <p:cNvSpPr/>
            <p:nvPr/>
          </p:nvSpPr>
          <p:spPr bwMode="auto">
            <a:xfrm>
              <a:off x="147638" y="6232525"/>
              <a:ext cx="1387475" cy="628650"/>
            </a:xfrm>
            <a:custGeom>
              <a:gdLst>
                <a:gd fmla="*/ 162 w 405" name="T0"/>
                <a:gd fmla="*/ 0 h 184" name="T1"/>
                <a:gd fmla="*/ 35 w 405" name="T2"/>
                <a:gd fmla="*/ 70 h 184" name="T3"/>
                <a:gd fmla="*/ 0 w 405" name="T4"/>
                <a:gd fmla="*/ 184 h 184" name="T5"/>
                <a:gd fmla="*/ 202 w 405" name="T6"/>
                <a:gd fmla="*/ 184 h 184" name="T7"/>
                <a:gd fmla="*/ 405 w 405" name="T8"/>
                <a:gd fmla="*/ 184 h 184" name="T9"/>
                <a:gd fmla="*/ 370 w 405" name="T10"/>
                <a:gd fmla="*/ 70 h 184" name="T11"/>
                <a:gd fmla="*/ 244 w 405" name="T12"/>
                <a:gd fmla="*/ 1 h 184" name="T13"/>
                <a:gd fmla="*/ 162 w 405" name="T14"/>
                <a:gd fmla="*/ 0 h 184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84" w="405">
                  <a:moveTo>
                    <a:pt x="162" y="0"/>
                  </a:moveTo>
                  <a:cubicBezTo>
                    <a:pt x="73" y="39"/>
                    <a:pt x="46" y="60"/>
                    <a:pt x="35" y="70"/>
                  </a:cubicBezTo>
                  <a:cubicBezTo>
                    <a:pt x="19" y="84"/>
                    <a:pt x="10" y="138"/>
                    <a:pt x="0" y="184"/>
                  </a:cubicBezTo>
                  <a:cubicBezTo>
                    <a:pt x="202" y="184"/>
                    <a:pt x="202" y="184"/>
                    <a:pt x="202" y="184"/>
                  </a:cubicBezTo>
                  <a:cubicBezTo>
                    <a:pt x="405" y="184"/>
                    <a:pt x="405" y="184"/>
                    <a:pt x="405" y="184"/>
                  </a:cubicBezTo>
                  <a:cubicBezTo>
                    <a:pt x="395" y="138"/>
                    <a:pt x="386" y="84"/>
                    <a:pt x="370" y="70"/>
                  </a:cubicBezTo>
                  <a:cubicBezTo>
                    <a:pt x="359" y="60"/>
                    <a:pt x="333" y="40"/>
                    <a:pt x="244" y="1"/>
                  </a:cubicBezTo>
                  <a:cubicBezTo>
                    <a:pt x="162" y="0"/>
                    <a:pt x="162" y="0"/>
                    <a:pt x="162" y="0"/>
                  </a:cubicBezTo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04" name="Freeform 3788"/>
            <p:cNvSpPr/>
            <p:nvPr/>
          </p:nvSpPr>
          <p:spPr bwMode="auto">
            <a:xfrm>
              <a:off x="692150" y="5783263"/>
              <a:ext cx="298450" cy="619125"/>
            </a:xfrm>
            <a:custGeom>
              <a:gdLst>
                <a:gd fmla="*/ 0 w 87" name="T0"/>
                <a:gd fmla="*/ 53 h 181" name="T1"/>
                <a:gd fmla="*/ 0 w 87" name="T2"/>
                <a:gd fmla="*/ 120 h 181" name="T3"/>
                <a:gd fmla="*/ 0 w 87" name="T4"/>
                <a:gd fmla="*/ 152 h 181" name="T5"/>
                <a:gd fmla="*/ 87 w 87" name="T6"/>
                <a:gd fmla="*/ 152 h 181" name="T7"/>
                <a:gd fmla="*/ 87 w 87" name="T8"/>
                <a:gd fmla="*/ 120 h 181" name="T9"/>
                <a:gd fmla="*/ 87 w 87" name="T10"/>
                <a:gd fmla="*/ 53 h 181" name="T11"/>
                <a:gd fmla="*/ 0 w 87" name="T12"/>
                <a:gd fmla="*/ 53 h 181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81" w="87">
                  <a:moveTo>
                    <a:pt x="0" y="53"/>
                  </a:moveTo>
                  <a:cubicBezTo>
                    <a:pt x="0" y="120"/>
                    <a:pt x="0" y="120"/>
                    <a:pt x="0" y="120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24" y="180"/>
                    <a:pt x="63" y="181"/>
                    <a:pt x="87" y="152"/>
                  </a:cubicBezTo>
                  <a:cubicBezTo>
                    <a:pt x="87" y="120"/>
                    <a:pt x="87" y="120"/>
                    <a:pt x="87" y="120"/>
                  </a:cubicBezTo>
                  <a:cubicBezTo>
                    <a:pt x="87" y="53"/>
                    <a:pt x="87" y="53"/>
                    <a:pt x="87" y="53"/>
                  </a:cubicBezTo>
                  <a:cubicBezTo>
                    <a:pt x="87" y="0"/>
                    <a:pt x="0" y="0"/>
                    <a:pt x="0" y="53"/>
                  </a:cubicBezTo>
                </a:path>
              </a:pathLst>
            </a:custGeom>
            <a:solidFill>
              <a:srgbClr val="F6C89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05" name="Freeform 3789"/>
            <p:cNvSpPr/>
            <p:nvPr/>
          </p:nvSpPr>
          <p:spPr bwMode="auto">
            <a:xfrm>
              <a:off x="496888" y="5745163"/>
              <a:ext cx="123825" cy="177800"/>
            </a:xfrm>
            <a:custGeom>
              <a:gdLst>
                <a:gd fmla="*/ 10 w 36" name="T0"/>
                <a:gd fmla="*/ 2 h 52" name="T1"/>
                <a:gd fmla="*/ 32 w 36" name="T2"/>
                <a:gd fmla="*/ 21 h 52" name="T3"/>
                <a:gd fmla="*/ 26 w 36" name="T4"/>
                <a:gd fmla="*/ 50 h 52" name="T5"/>
                <a:gd fmla="*/ 4 w 36" name="T6"/>
                <a:gd fmla="*/ 31 h 52" name="T7"/>
                <a:gd fmla="*/ 10 w 36" name="T8"/>
                <a:gd fmla="*/ 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36">
                  <a:moveTo>
                    <a:pt x="10" y="2"/>
                  </a:moveTo>
                  <a:cubicBezTo>
                    <a:pt x="18" y="0"/>
                    <a:pt x="27" y="8"/>
                    <a:pt x="32" y="21"/>
                  </a:cubicBezTo>
                  <a:cubicBezTo>
                    <a:pt x="36" y="35"/>
                    <a:pt x="33" y="47"/>
                    <a:pt x="26" y="50"/>
                  </a:cubicBezTo>
                  <a:cubicBezTo>
                    <a:pt x="18" y="52"/>
                    <a:pt x="8" y="44"/>
                    <a:pt x="4" y="31"/>
                  </a:cubicBezTo>
                  <a:cubicBezTo>
                    <a:pt x="0" y="17"/>
                    <a:pt x="2" y="5"/>
                    <a:pt x="10" y="2"/>
                  </a:cubicBezTo>
                  <a:close/>
                </a:path>
              </a:pathLst>
            </a:custGeom>
            <a:solidFill>
              <a:srgbClr val="F6C89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06" name="Freeform 3790"/>
            <p:cNvSpPr/>
            <p:nvPr/>
          </p:nvSpPr>
          <p:spPr bwMode="auto">
            <a:xfrm>
              <a:off x="1058863" y="5745163"/>
              <a:ext cx="125413" cy="177800"/>
            </a:xfrm>
            <a:custGeom>
              <a:gdLst>
                <a:gd fmla="*/ 27 w 37" name="T0"/>
                <a:gd fmla="*/ 2 h 52" name="T1"/>
                <a:gd fmla="*/ 5 w 37" name="T2"/>
                <a:gd fmla="*/ 21 h 52" name="T3"/>
                <a:gd fmla="*/ 11 w 37" name="T4"/>
                <a:gd fmla="*/ 50 h 52" name="T5"/>
                <a:gd fmla="*/ 32 w 37" name="T6"/>
                <a:gd fmla="*/ 31 h 52" name="T7"/>
                <a:gd fmla="*/ 27 w 37" name="T8"/>
                <a:gd fmla="*/ 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37">
                  <a:moveTo>
                    <a:pt x="27" y="2"/>
                  </a:moveTo>
                  <a:cubicBezTo>
                    <a:pt x="19" y="0"/>
                    <a:pt x="9" y="8"/>
                    <a:pt x="5" y="21"/>
                  </a:cubicBezTo>
                  <a:cubicBezTo>
                    <a:pt x="0" y="35"/>
                    <a:pt x="3" y="47"/>
                    <a:pt x="11" y="50"/>
                  </a:cubicBezTo>
                  <a:cubicBezTo>
                    <a:pt x="18" y="52"/>
                    <a:pt x="28" y="44"/>
                    <a:pt x="32" y="31"/>
                  </a:cubicBezTo>
                  <a:cubicBezTo>
                    <a:pt x="37" y="17"/>
                    <a:pt x="34" y="5"/>
                    <a:pt x="27" y="2"/>
                  </a:cubicBezTo>
                  <a:close/>
                </a:path>
              </a:pathLst>
            </a:custGeom>
            <a:solidFill>
              <a:srgbClr val="F6C89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07" name="Freeform 3791"/>
            <p:cNvSpPr/>
            <p:nvPr/>
          </p:nvSpPr>
          <p:spPr bwMode="auto">
            <a:xfrm>
              <a:off x="677863" y="6194425"/>
              <a:ext cx="165100" cy="311150"/>
            </a:xfrm>
            <a:custGeom>
              <a:gdLst>
                <a:gd fmla="*/ 9 w 104" name="T0"/>
                <a:gd fmla="*/ 0 h 196" name="T1"/>
                <a:gd fmla="*/ 0 w 104" name="T2"/>
                <a:gd fmla="*/ 30 h 196" name="T3"/>
                <a:gd fmla="*/ 24 w 104" name="T4"/>
                <a:gd fmla="*/ 196 h 196" name="T5"/>
                <a:gd fmla="*/ 104 w 104" name="T6"/>
                <a:gd fmla="*/ 116 h 196" name="T7"/>
                <a:gd fmla="*/ 9 w 104" name="T8"/>
                <a:gd fmla="*/ 0 h 19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96" w="104">
                  <a:moveTo>
                    <a:pt x="9" y="0"/>
                  </a:moveTo>
                  <a:lnTo>
                    <a:pt x="0" y="30"/>
                  </a:lnTo>
                  <a:lnTo>
                    <a:pt x="24" y="196"/>
                  </a:lnTo>
                  <a:lnTo>
                    <a:pt x="104" y="116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08" name="Freeform 3792"/>
            <p:cNvSpPr/>
            <p:nvPr/>
          </p:nvSpPr>
          <p:spPr bwMode="auto">
            <a:xfrm>
              <a:off x="677863" y="6194425"/>
              <a:ext cx="165100" cy="311150"/>
            </a:xfrm>
            <a:custGeom>
              <a:gdLst>
                <a:gd fmla="*/ 9 w 104" name="T0"/>
                <a:gd fmla="*/ 0 h 196" name="T1"/>
                <a:gd fmla="*/ 0 w 104" name="T2"/>
                <a:gd fmla="*/ 30 h 196" name="T3"/>
                <a:gd fmla="*/ 24 w 104" name="T4"/>
                <a:gd fmla="*/ 196 h 196" name="T5"/>
                <a:gd fmla="*/ 104 w 104" name="T6"/>
                <a:gd fmla="*/ 116 h 196" name="T7"/>
                <a:gd fmla="*/ 9 w 104" name="T8"/>
                <a:gd fmla="*/ 0 h 19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96" w="104">
                  <a:moveTo>
                    <a:pt x="9" y="0"/>
                  </a:moveTo>
                  <a:lnTo>
                    <a:pt x="0" y="30"/>
                  </a:lnTo>
                  <a:lnTo>
                    <a:pt x="24" y="196"/>
                  </a:lnTo>
                  <a:lnTo>
                    <a:pt x="104" y="116"/>
                  </a:lnTo>
                  <a:lnTo>
                    <a:pt x="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09" name="Freeform 3793"/>
            <p:cNvSpPr/>
            <p:nvPr/>
          </p:nvSpPr>
          <p:spPr bwMode="auto">
            <a:xfrm>
              <a:off x="692150" y="6129338"/>
              <a:ext cx="298450" cy="106363"/>
            </a:xfrm>
            <a:custGeom>
              <a:gdLst>
                <a:gd fmla="*/ 0 w 87" name="T0"/>
                <a:gd fmla="*/ 0 h 31" name="T1"/>
                <a:gd fmla="*/ 0 w 87" name="T2"/>
                <a:gd fmla="*/ 3 h 31" name="T3"/>
                <a:gd fmla="*/ 43 w 87" name="T4"/>
                <a:gd fmla="*/ 31 h 31" name="T5"/>
                <a:gd fmla="*/ 45 w 87" name="T6"/>
                <a:gd fmla="*/ 31 h 31" name="T7"/>
                <a:gd fmla="*/ 87 w 87" name="T8"/>
                <a:gd fmla="*/ 5 h 31" name="T9"/>
                <a:gd fmla="*/ 87 w 87" name="T10"/>
                <a:gd fmla="*/ 0 h 31" name="T11"/>
                <a:gd fmla="*/ 44 w 87" name="T12"/>
                <a:gd fmla="*/ 21 h 31" name="T13"/>
                <a:gd fmla="*/ 0 w 87" name="T14"/>
                <a:gd fmla="*/ 0 h 31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31" w="87">
                  <a:moveTo>
                    <a:pt x="0" y="0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2" y="30"/>
                    <a:pt x="43" y="31"/>
                  </a:cubicBezTo>
                  <a:cubicBezTo>
                    <a:pt x="44" y="31"/>
                    <a:pt x="44" y="31"/>
                    <a:pt x="45" y="31"/>
                  </a:cubicBezTo>
                  <a:cubicBezTo>
                    <a:pt x="65" y="31"/>
                    <a:pt x="87" y="5"/>
                    <a:pt x="87" y="5"/>
                  </a:cubicBezTo>
                  <a:cubicBezTo>
                    <a:pt x="87" y="0"/>
                    <a:pt x="87" y="0"/>
                    <a:pt x="87" y="0"/>
                  </a:cubicBezTo>
                  <a:cubicBezTo>
                    <a:pt x="72" y="11"/>
                    <a:pt x="55" y="21"/>
                    <a:pt x="44" y="21"/>
                  </a:cubicBezTo>
                  <a:cubicBezTo>
                    <a:pt x="32" y="21"/>
                    <a:pt x="15" y="11"/>
                    <a:pt x="0" y="0"/>
                  </a:cubicBezTo>
                </a:path>
              </a:pathLst>
            </a:custGeom>
            <a:solidFill>
              <a:srgbClr val="C5A07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10" name="Freeform 3794"/>
            <p:cNvSpPr/>
            <p:nvPr/>
          </p:nvSpPr>
          <p:spPr bwMode="auto">
            <a:xfrm>
              <a:off x="384175" y="5359400"/>
              <a:ext cx="914400" cy="841375"/>
            </a:xfrm>
            <a:custGeom>
              <a:gdLst>
                <a:gd fmla="*/ 134 w 267" name="T0"/>
                <a:gd fmla="*/ 0 h 246" name="T1"/>
                <a:gd fmla="*/ 60 w 267" name="T2"/>
                <a:gd fmla="*/ 196 h 246" name="T3"/>
                <a:gd fmla="*/ 134 w 267" name="T4"/>
                <a:gd fmla="*/ 246 h 246" name="T5"/>
                <a:gd fmla="*/ 207 w 267" name="T6"/>
                <a:gd fmla="*/ 196 h 246" name="T7"/>
                <a:gd fmla="*/ 134 w 267" name="T8"/>
                <a:gd fmla="*/ 0 h 24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46" w="267">
                  <a:moveTo>
                    <a:pt x="134" y="0"/>
                  </a:moveTo>
                  <a:cubicBezTo>
                    <a:pt x="0" y="0"/>
                    <a:pt x="51" y="182"/>
                    <a:pt x="60" y="196"/>
                  </a:cubicBezTo>
                  <a:cubicBezTo>
                    <a:pt x="70" y="212"/>
                    <a:pt x="112" y="246"/>
                    <a:pt x="134" y="246"/>
                  </a:cubicBezTo>
                  <a:cubicBezTo>
                    <a:pt x="155" y="246"/>
                    <a:pt x="198" y="212"/>
                    <a:pt x="207" y="196"/>
                  </a:cubicBezTo>
                  <a:cubicBezTo>
                    <a:pt x="216" y="182"/>
                    <a:pt x="267" y="0"/>
                    <a:pt x="134" y="0"/>
                  </a:cubicBezTo>
                </a:path>
              </a:pathLst>
            </a:custGeom>
            <a:solidFill>
              <a:srgbClr val="F6C89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11" name="Freeform 3795"/>
            <p:cNvSpPr/>
            <p:nvPr/>
          </p:nvSpPr>
          <p:spPr bwMode="auto">
            <a:xfrm>
              <a:off x="441325" y="5307013"/>
              <a:ext cx="747713" cy="571500"/>
            </a:xfrm>
            <a:custGeom>
              <a:gdLst>
                <a:gd fmla="*/ 211 w 218" name="T0"/>
                <a:gd fmla="*/ 140 h 167" name="T1"/>
                <a:gd fmla="*/ 187 w 218" name="T2"/>
                <a:gd fmla="*/ 29 h 167" name="T3"/>
                <a:gd fmla="*/ 54 w 218" name="T4"/>
                <a:gd fmla="*/ 27 h 167" name="T5"/>
                <a:gd fmla="*/ 25 w 218" name="T6"/>
                <a:gd fmla="*/ 140 h 167" name="T7"/>
                <a:gd fmla="*/ 31 w 218" name="T8"/>
                <a:gd fmla="*/ 167 h 167" name="T9"/>
                <a:gd fmla="*/ 42 w 218" name="T10"/>
                <a:gd fmla="*/ 166 h 167" name="T11"/>
                <a:gd fmla="*/ 34 w 218" name="T12"/>
                <a:gd fmla="*/ 147 h 167" name="T13"/>
                <a:gd fmla="*/ 31 w 218" name="T14"/>
                <a:gd fmla="*/ 130 h 167" name="T15"/>
                <a:gd fmla="*/ 69 w 218" name="T16"/>
                <a:gd fmla="*/ 53 h 167" name="T17"/>
                <a:gd fmla="*/ 91 w 218" name="T18"/>
                <a:gd fmla="*/ 63 h 167" name="T19"/>
                <a:gd fmla="*/ 115 w 218" name="T20"/>
                <a:gd fmla="*/ 72 h 167" name="T21"/>
                <a:gd fmla="*/ 160 w 218" name="T22"/>
                <a:gd fmla="*/ 52 h 167" name="T23"/>
                <a:gd fmla="*/ 204 w 218" name="T24"/>
                <a:gd fmla="*/ 129 h 167" name="T25"/>
                <a:gd fmla="*/ 195 w 218" name="T26"/>
                <a:gd fmla="*/ 164 h 167" name="T27"/>
                <a:gd fmla="*/ 206 w 218" name="T28"/>
                <a:gd fmla="*/ 163 h 167" name="T29"/>
                <a:gd fmla="*/ 211 w 218" name="T30"/>
                <a:gd fmla="*/ 140 h 167" name="T31"/>
                <a:gd fmla="*/ 211 w 218" name="T32"/>
                <a:gd fmla="*/ 140 h 167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167" w="218">
                  <a:moveTo>
                    <a:pt x="211" y="140"/>
                  </a:moveTo>
                  <a:cubicBezTo>
                    <a:pt x="218" y="106"/>
                    <a:pt x="214" y="27"/>
                    <a:pt x="187" y="29"/>
                  </a:cubicBezTo>
                  <a:cubicBezTo>
                    <a:pt x="163" y="4"/>
                    <a:pt x="77" y="0"/>
                    <a:pt x="54" y="27"/>
                  </a:cubicBezTo>
                  <a:cubicBezTo>
                    <a:pt x="0" y="37"/>
                    <a:pt x="25" y="140"/>
                    <a:pt x="25" y="140"/>
                  </a:cubicBezTo>
                  <a:cubicBezTo>
                    <a:pt x="26" y="150"/>
                    <a:pt x="29" y="159"/>
                    <a:pt x="31" y="167"/>
                  </a:cubicBezTo>
                  <a:cubicBezTo>
                    <a:pt x="35" y="167"/>
                    <a:pt x="38" y="167"/>
                    <a:pt x="42" y="166"/>
                  </a:cubicBezTo>
                  <a:cubicBezTo>
                    <a:pt x="38" y="159"/>
                    <a:pt x="35" y="152"/>
                    <a:pt x="34" y="147"/>
                  </a:cubicBezTo>
                  <a:cubicBezTo>
                    <a:pt x="33" y="144"/>
                    <a:pt x="31" y="133"/>
                    <a:pt x="31" y="130"/>
                  </a:cubicBezTo>
                  <a:cubicBezTo>
                    <a:pt x="32" y="112"/>
                    <a:pt x="46" y="58"/>
                    <a:pt x="69" y="53"/>
                  </a:cubicBezTo>
                  <a:cubicBezTo>
                    <a:pt x="73" y="52"/>
                    <a:pt x="82" y="57"/>
                    <a:pt x="91" y="63"/>
                  </a:cubicBezTo>
                  <a:cubicBezTo>
                    <a:pt x="99" y="67"/>
                    <a:pt x="108" y="72"/>
                    <a:pt x="115" y="72"/>
                  </a:cubicBezTo>
                  <a:cubicBezTo>
                    <a:pt x="131" y="71"/>
                    <a:pt x="150" y="51"/>
                    <a:pt x="160" y="52"/>
                  </a:cubicBezTo>
                  <a:cubicBezTo>
                    <a:pt x="184" y="56"/>
                    <a:pt x="205" y="105"/>
                    <a:pt x="204" y="129"/>
                  </a:cubicBezTo>
                  <a:cubicBezTo>
                    <a:pt x="204" y="132"/>
                    <a:pt x="200" y="151"/>
                    <a:pt x="195" y="164"/>
                  </a:cubicBezTo>
                  <a:cubicBezTo>
                    <a:pt x="198" y="164"/>
                    <a:pt x="202" y="163"/>
                    <a:pt x="206" y="163"/>
                  </a:cubicBezTo>
                  <a:cubicBezTo>
                    <a:pt x="208" y="156"/>
                    <a:pt x="210" y="148"/>
                    <a:pt x="211" y="140"/>
                  </a:cubicBezTo>
                  <a:cubicBezTo>
                    <a:pt x="211" y="140"/>
                    <a:pt x="211" y="140"/>
                    <a:pt x="211" y="140"/>
                  </a:cubicBezTo>
                </a:path>
              </a:pathLst>
            </a:custGeom>
            <a:solidFill>
              <a:srgbClr val="80604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12" name="Freeform 3796"/>
            <p:cNvSpPr/>
            <p:nvPr/>
          </p:nvSpPr>
          <p:spPr bwMode="auto">
            <a:xfrm>
              <a:off x="842963" y="6194425"/>
              <a:ext cx="157163" cy="314325"/>
            </a:xfrm>
            <a:custGeom>
              <a:gdLst>
                <a:gd fmla="*/ 93 w 99" name="T0"/>
                <a:gd fmla="*/ 0 h 198" name="T1"/>
                <a:gd fmla="*/ 99 w 99" name="T2"/>
                <a:gd fmla="*/ 30 h 198" name="T3"/>
                <a:gd fmla="*/ 77 w 99" name="T4"/>
                <a:gd fmla="*/ 198 h 198" name="T5"/>
                <a:gd fmla="*/ 0 w 99" name="T6"/>
                <a:gd fmla="*/ 116 h 198" name="T7"/>
                <a:gd fmla="*/ 93 w 99" name="T8"/>
                <a:gd fmla="*/ 0 h 19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98" w="99">
                  <a:moveTo>
                    <a:pt x="93" y="0"/>
                  </a:moveTo>
                  <a:lnTo>
                    <a:pt x="99" y="30"/>
                  </a:lnTo>
                  <a:lnTo>
                    <a:pt x="77" y="198"/>
                  </a:lnTo>
                  <a:lnTo>
                    <a:pt x="0" y="116"/>
                  </a:lnTo>
                  <a:lnTo>
                    <a:pt x="9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13" name="Freeform 3797"/>
            <p:cNvSpPr/>
            <p:nvPr/>
          </p:nvSpPr>
          <p:spPr bwMode="auto">
            <a:xfrm>
              <a:off x="842963" y="6194425"/>
              <a:ext cx="157163" cy="314325"/>
            </a:xfrm>
            <a:custGeom>
              <a:gdLst>
                <a:gd fmla="*/ 93 w 99" name="T0"/>
                <a:gd fmla="*/ 0 h 198" name="T1"/>
                <a:gd fmla="*/ 99 w 99" name="T2"/>
                <a:gd fmla="*/ 30 h 198" name="T3"/>
                <a:gd fmla="*/ 77 w 99" name="T4"/>
                <a:gd fmla="*/ 198 h 198" name="T5"/>
                <a:gd fmla="*/ 0 w 99" name="T6"/>
                <a:gd fmla="*/ 116 h 198" name="T7"/>
                <a:gd fmla="*/ 93 w 99" name="T8"/>
                <a:gd fmla="*/ 0 h 19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98" w="99">
                  <a:moveTo>
                    <a:pt x="93" y="0"/>
                  </a:moveTo>
                  <a:lnTo>
                    <a:pt x="99" y="30"/>
                  </a:lnTo>
                  <a:lnTo>
                    <a:pt x="77" y="198"/>
                  </a:lnTo>
                  <a:lnTo>
                    <a:pt x="0" y="116"/>
                  </a:lnTo>
                  <a:lnTo>
                    <a:pt x="9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14" name="Freeform 3798"/>
            <p:cNvSpPr/>
            <p:nvPr/>
          </p:nvSpPr>
          <p:spPr bwMode="auto">
            <a:xfrm>
              <a:off x="692150" y="6186488"/>
              <a:ext cx="298450" cy="192088"/>
            </a:xfrm>
            <a:custGeom>
              <a:gdLst>
                <a:gd fmla="*/ 188 w 188" name="T0"/>
                <a:gd fmla="*/ 0 h 121" name="T1"/>
                <a:gd fmla="*/ 95 w 188" name="T2"/>
                <a:gd fmla="*/ 117 h 121" name="T3"/>
                <a:gd fmla="*/ 0 w 188" name="T4"/>
                <a:gd fmla="*/ 0 h 121" name="T5"/>
                <a:gd fmla="*/ 0 w 188" name="T6"/>
                <a:gd fmla="*/ 5 h 121" name="T7"/>
                <a:gd fmla="*/ 95 w 188" name="T8"/>
                <a:gd fmla="*/ 121 h 121" name="T9"/>
                <a:gd fmla="*/ 188 w 188" name="T10"/>
                <a:gd fmla="*/ 5 h 121" name="T11"/>
                <a:gd fmla="*/ 188 w 188" name="T12"/>
                <a:gd fmla="*/ 0 h 121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20" w="188">
                  <a:moveTo>
                    <a:pt x="188" y="0"/>
                  </a:moveTo>
                  <a:lnTo>
                    <a:pt x="95" y="117"/>
                  </a:lnTo>
                  <a:lnTo>
                    <a:pt x="0" y="0"/>
                  </a:lnTo>
                  <a:lnTo>
                    <a:pt x="0" y="5"/>
                  </a:lnTo>
                  <a:lnTo>
                    <a:pt x="95" y="121"/>
                  </a:lnTo>
                  <a:lnTo>
                    <a:pt x="188" y="5"/>
                  </a:lnTo>
                  <a:lnTo>
                    <a:pt x="188" y="0"/>
                  </a:lnTo>
                  <a:close/>
                </a:path>
              </a:pathLst>
            </a:custGeom>
            <a:solidFill>
              <a:srgbClr val="E9BE9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15" name="Freeform 3799"/>
            <p:cNvSpPr/>
            <p:nvPr/>
          </p:nvSpPr>
          <p:spPr bwMode="auto">
            <a:xfrm>
              <a:off x="692150" y="6186488"/>
              <a:ext cx="298450" cy="192088"/>
            </a:xfrm>
            <a:custGeom>
              <a:gdLst>
                <a:gd fmla="*/ 188 w 188" name="T0"/>
                <a:gd fmla="*/ 0 h 121" name="T1"/>
                <a:gd fmla="*/ 95 w 188" name="T2"/>
                <a:gd fmla="*/ 117 h 121" name="T3"/>
                <a:gd fmla="*/ 0 w 188" name="T4"/>
                <a:gd fmla="*/ 0 h 121" name="T5"/>
                <a:gd fmla="*/ 0 w 188" name="T6"/>
                <a:gd fmla="*/ 5 h 121" name="T7"/>
                <a:gd fmla="*/ 95 w 188" name="T8"/>
                <a:gd fmla="*/ 121 h 121" name="T9"/>
                <a:gd fmla="*/ 188 w 188" name="T10"/>
                <a:gd fmla="*/ 5 h 121" name="T11"/>
                <a:gd fmla="*/ 188 w 188" name="T12"/>
                <a:gd fmla="*/ 0 h 121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20" w="188">
                  <a:moveTo>
                    <a:pt x="188" y="0"/>
                  </a:moveTo>
                  <a:lnTo>
                    <a:pt x="95" y="117"/>
                  </a:lnTo>
                  <a:lnTo>
                    <a:pt x="0" y="0"/>
                  </a:lnTo>
                  <a:lnTo>
                    <a:pt x="0" y="5"/>
                  </a:lnTo>
                  <a:lnTo>
                    <a:pt x="95" y="121"/>
                  </a:lnTo>
                  <a:lnTo>
                    <a:pt x="188" y="5"/>
                  </a:lnTo>
                  <a:lnTo>
                    <a:pt x="18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16" name="Rectangle 3800"/>
            <p:cNvSpPr>
              <a:spLocks noChangeArrowheads="1"/>
            </p:cNvSpPr>
            <p:nvPr/>
          </p:nvSpPr>
          <p:spPr bwMode="auto">
            <a:xfrm>
              <a:off x="811213" y="6502400"/>
              <a:ext cx="58738" cy="3175"/>
            </a:xfrm>
            <a:prstGeom prst="rect">
              <a:avLst/>
            </a:prstGeom>
            <a:solidFill>
              <a:srgbClr val="2E2E2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17" name="Rectangle 3801"/>
            <p:cNvSpPr>
              <a:spLocks noChangeArrowheads="1"/>
            </p:cNvSpPr>
            <p:nvPr/>
          </p:nvSpPr>
          <p:spPr bwMode="auto">
            <a:xfrm>
              <a:off x="811213" y="6502400"/>
              <a:ext cx="58738" cy="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18" name="Freeform 3802"/>
            <p:cNvSpPr/>
            <p:nvPr/>
          </p:nvSpPr>
          <p:spPr bwMode="auto">
            <a:xfrm>
              <a:off x="665163" y="5957888"/>
              <a:ext cx="352425" cy="47625"/>
            </a:xfrm>
            <a:custGeom>
              <a:gdLst>
                <a:gd fmla="*/ 55 w 103" name="T0"/>
                <a:gd fmla="*/ 0 h 14" name="T1"/>
                <a:gd fmla="*/ 52 w 103" name="T2"/>
                <a:gd fmla="*/ 2 h 14" name="T3"/>
                <a:gd fmla="*/ 48 w 103" name="T4"/>
                <a:gd fmla="*/ 0 h 14" name="T5"/>
                <a:gd fmla="*/ 0 w 103" name="T6"/>
                <a:gd fmla="*/ 14 h 14" name="T7"/>
                <a:gd fmla="*/ 47 w 103" name="T8"/>
                <a:gd fmla="*/ 13 h 14" name="T9"/>
                <a:gd fmla="*/ 52 w 103" name="T10"/>
                <a:gd fmla="*/ 7 h 14" name="T11"/>
                <a:gd fmla="*/ 56 w 103" name="T12"/>
                <a:gd fmla="*/ 13 h 14" name="T13"/>
                <a:gd fmla="*/ 103 w 103" name="T14"/>
                <a:gd fmla="*/ 14 h 14" name="T15"/>
                <a:gd fmla="*/ 55 w 103" name="T16"/>
                <a:gd fmla="*/ 0 h 14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4" w="103">
                  <a:moveTo>
                    <a:pt x="55" y="0"/>
                  </a:moveTo>
                  <a:cubicBezTo>
                    <a:pt x="53" y="0"/>
                    <a:pt x="52" y="2"/>
                    <a:pt x="52" y="2"/>
                  </a:cubicBezTo>
                  <a:cubicBezTo>
                    <a:pt x="52" y="2"/>
                    <a:pt x="50" y="0"/>
                    <a:pt x="48" y="0"/>
                  </a:cubicBezTo>
                  <a:cubicBezTo>
                    <a:pt x="41" y="0"/>
                    <a:pt x="9" y="3"/>
                    <a:pt x="0" y="14"/>
                  </a:cubicBezTo>
                  <a:cubicBezTo>
                    <a:pt x="0" y="14"/>
                    <a:pt x="45" y="14"/>
                    <a:pt x="47" y="13"/>
                  </a:cubicBezTo>
                  <a:cubicBezTo>
                    <a:pt x="49" y="12"/>
                    <a:pt x="52" y="7"/>
                    <a:pt x="52" y="7"/>
                  </a:cubicBezTo>
                  <a:cubicBezTo>
                    <a:pt x="52" y="7"/>
                    <a:pt x="54" y="12"/>
                    <a:pt x="56" y="13"/>
                  </a:cubicBezTo>
                  <a:cubicBezTo>
                    <a:pt x="59" y="14"/>
                    <a:pt x="103" y="14"/>
                    <a:pt x="103" y="14"/>
                  </a:cubicBezTo>
                  <a:cubicBezTo>
                    <a:pt x="94" y="3"/>
                    <a:pt x="62" y="0"/>
                    <a:pt x="55" y="0"/>
                  </a:cubicBezTo>
                  <a:close/>
                </a:path>
              </a:pathLst>
            </a:custGeom>
            <a:solidFill>
              <a:srgbClr val="80604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19" name="Freeform 3803"/>
            <p:cNvSpPr/>
            <p:nvPr/>
          </p:nvSpPr>
          <p:spPr bwMode="auto">
            <a:xfrm>
              <a:off x="615950" y="5803900"/>
              <a:ext cx="130175" cy="50800"/>
            </a:xfrm>
            <a:custGeom>
              <a:gdLst>
                <a:gd fmla="*/ 36 w 38" name="T0"/>
                <a:gd fmla="*/ 0 h 15" name="T1"/>
                <a:gd fmla="*/ 2 w 38" name="T2"/>
                <a:gd fmla="*/ 0 h 15" name="T3"/>
                <a:gd fmla="*/ 0 w 38" name="T4"/>
                <a:gd fmla="*/ 2 h 15" name="T5"/>
                <a:gd fmla="*/ 11 w 38" name="T6"/>
                <a:gd fmla="*/ 15 h 15" name="T7"/>
                <a:gd fmla="*/ 27 w 38" name="T8"/>
                <a:gd fmla="*/ 15 h 15" name="T9"/>
                <a:gd fmla="*/ 38 w 38" name="T10"/>
                <a:gd fmla="*/ 2 h 15" name="T11"/>
                <a:gd fmla="*/ 36 w 38" name="T12"/>
                <a:gd fmla="*/ 0 h 1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5" w="38">
                  <a:moveTo>
                    <a:pt x="36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1" y="10"/>
                    <a:pt x="8" y="15"/>
                    <a:pt x="11" y="15"/>
                  </a:cubicBezTo>
                  <a:cubicBezTo>
                    <a:pt x="27" y="15"/>
                    <a:pt x="27" y="15"/>
                    <a:pt x="27" y="15"/>
                  </a:cubicBezTo>
                  <a:cubicBezTo>
                    <a:pt x="31" y="15"/>
                    <a:pt x="38" y="10"/>
                    <a:pt x="38" y="2"/>
                  </a:cubicBezTo>
                  <a:cubicBezTo>
                    <a:pt x="38" y="1"/>
                    <a:pt x="37" y="0"/>
                    <a:pt x="36" y="0"/>
                  </a:cubicBezTo>
                </a:path>
              </a:pathLst>
            </a:custGeom>
            <a:solidFill>
              <a:srgbClr val="D8B08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20" name="Freeform 3804"/>
            <p:cNvSpPr/>
            <p:nvPr/>
          </p:nvSpPr>
          <p:spPr bwMode="auto">
            <a:xfrm>
              <a:off x="615950" y="5803900"/>
              <a:ext cx="130175" cy="41275"/>
            </a:xfrm>
            <a:custGeom>
              <a:gdLst>
                <a:gd fmla="*/ 8 w 38" name="T0"/>
                <a:gd fmla="*/ 12 h 12" name="T1"/>
                <a:gd fmla="*/ 31 w 38" name="T2"/>
                <a:gd fmla="*/ 12 h 12" name="T3"/>
                <a:gd fmla="*/ 38 w 38" name="T4"/>
                <a:gd fmla="*/ 0 h 12" name="T5"/>
                <a:gd fmla="*/ 0 w 38" name="T6"/>
                <a:gd fmla="*/ 0 h 12" name="T7"/>
                <a:gd fmla="*/ 8 w 38" name="T8"/>
                <a:gd fmla="*/ 12 h 1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2" w="38">
                  <a:moveTo>
                    <a:pt x="8" y="12"/>
                  </a:moveTo>
                  <a:cubicBezTo>
                    <a:pt x="31" y="12"/>
                    <a:pt x="31" y="12"/>
                    <a:pt x="31" y="12"/>
                  </a:cubicBezTo>
                  <a:cubicBezTo>
                    <a:pt x="35" y="12"/>
                    <a:pt x="38" y="4"/>
                    <a:pt x="38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"/>
                    <a:pt x="4" y="12"/>
                    <a:pt x="8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21" name="Oval 3805"/>
            <p:cNvSpPr>
              <a:spLocks noChangeArrowheads="1"/>
            </p:cNvSpPr>
            <p:nvPr/>
          </p:nvSpPr>
          <p:spPr bwMode="auto">
            <a:xfrm>
              <a:off x="660400" y="5780088"/>
              <a:ext cx="44450" cy="44450"/>
            </a:xfrm>
            <a:prstGeom prst="ellipse">
              <a:avLst/>
            </a:pr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22" name="Freeform 3806"/>
            <p:cNvSpPr/>
            <p:nvPr/>
          </p:nvSpPr>
          <p:spPr bwMode="auto">
            <a:xfrm>
              <a:off x="615950" y="5776913"/>
              <a:ext cx="130175" cy="26988"/>
            </a:xfrm>
            <a:custGeom>
              <a:gdLst>
                <a:gd fmla="*/ 31 w 38" name="T0"/>
                <a:gd fmla="*/ 0 h 8" name="T1"/>
                <a:gd fmla="*/ 8 w 38" name="T2"/>
                <a:gd fmla="*/ 0 h 8" name="T3"/>
                <a:gd fmla="*/ 0 w 38" name="T4"/>
                <a:gd fmla="*/ 8 h 8" name="T5"/>
                <a:gd fmla="*/ 38 w 38" name="T6"/>
                <a:gd fmla="*/ 8 h 8" name="T7"/>
                <a:gd fmla="*/ 31 w 38" name="T8"/>
                <a:gd fmla="*/ 0 h 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" w="38">
                  <a:moveTo>
                    <a:pt x="31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38" y="8"/>
                    <a:pt x="38" y="8"/>
                    <a:pt x="38" y="8"/>
                  </a:cubicBezTo>
                  <a:cubicBezTo>
                    <a:pt x="38" y="4"/>
                    <a:pt x="35" y="0"/>
                    <a:pt x="31" y="0"/>
                  </a:cubicBezTo>
                  <a:close/>
                </a:path>
              </a:pathLst>
            </a:custGeom>
            <a:solidFill>
              <a:srgbClr val="C6906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23" name="Freeform 3807"/>
            <p:cNvSpPr/>
            <p:nvPr/>
          </p:nvSpPr>
          <p:spPr bwMode="auto">
            <a:xfrm>
              <a:off x="931863" y="5803900"/>
              <a:ext cx="130175" cy="50800"/>
            </a:xfrm>
            <a:custGeom>
              <a:gdLst>
                <a:gd fmla="*/ 36 w 38" name="T0"/>
                <a:gd fmla="*/ 0 h 15" name="T1"/>
                <a:gd fmla="*/ 2 w 38" name="T2"/>
                <a:gd fmla="*/ 0 h 15" name="T3"/>
                <a:gd fmla="*/ 0 w 38" name="T4"/>
                <a:gd fmla="*/ 2 h 15" name="T5"/>
                <a:gd fmla="*/ 11 w 38" name="T6"/>
                <a:gd fmla="*/ 15 h 15" name="T7"/>
                <a:gd fmla="*/ 27 w 38" name="T8"/>
                <a:gd fmla="*/ 15 h 15" name="T9"/>
                <a:gd fmla="*/ 38 w 38" name="T10"/>
                <a:gd fmla="*/ 2 h 15" name="T11"/>
                <a:gd fmla="*/ 36 w 38" name="T12"/>
                <a:gd fmla="*/ 0 h 1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5" w="38">
                  <a:moveTo>
                    <a:pt x="36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1" y="10"/>
                    <a:pt x="7" y="15"/>
                    <a:pt x="11" y="15"/>
                  </a:cubicBezTo>
                  <a:cubicBezTo>
                    <a:pt x="27" y="15"/>
                    <a:pt x="27" y="15"/>
                    <a:pt x="27" y="15"/>
                  </a:cubicBezTo>
                  <a:cubicBezTo>
                    <a:pt x="31" y="15"/>
                    <a:pt x="37" y="10"/>
                    <a:pt x="38" y="2"/>
                  </a:cubicBezTo>
                  <a:cubicBezTo>
                    <a:pt x="38" y="1"/>
                    <a:pt x="37" y="0"/>
                    <a:pt x="36" y="0"/>
                  </a:cubicBezTo>
                </a:path>
              </a:pathLst>
            </a:custGeom>
            <a:solidFill>
              <a:srgbClr val="D8B08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24" name="Freeform 3808"/>
            <p:cNvSpPr/>
            <p:nvPr/>
          </p:nvSpPr>
          <p:spPr bwMode="auto">
            <a:xfrm>
              <a:off x="931863" y="5803900"/>
              <a:ext cx="130175" cy="41275"/>
            </a:xfrm>
            <a:custGeom>
              <a:gdLst>
                <a:gd fmla="*/ 7 w 38" name="T0"/>
                <a:gd fmla="*/ 12 h 12" name="T1"/>
                <a:gd fmla="*/ 31 w 38" name="T2"/>
                <a:gd fmla="*/ 12 h 12" name="T3"/>
                <a:gd fmla="*/ 38 w 38" name="T4"/>
                <a:gd fmla="*/ 0 h 12" name="T5"/>
                <a:gd fmla="*/ 0 w 38" name="T6"/>
                <a:gd fmla="*/ 0 h 12" name="T7"/>
                <a:gd fmla="*/ 7 w 38" name="T8"/>
                <a:gd fmla="*/ 12 h 1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2" w="38">
                  <a:moveTo>
                    <a:pt x="7" y="12"/>
                  </a:moveTo>
                  <a:cubicBezTo>
                    <a:pt x="31" y="12"/>
                    <a:pt x="31" y="12"/>
                    <a:pt x="31" y="12"/>
                  </a:cubicBezTo>
                  <a:cubicBezTo>
                    <a:pt x="35" y="12"/>
                    <a:pt x="38" y="4"/>
                    <a:pt x="38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"/>
                    <a:pt x="3" y="12"/>
                    <a:pt x="7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25" name="Oval 3809"/>
            <p:cNvSpPr>
              <a:spLocks noChangeArrowheads="1"/>
            </p:cNvSpPr>
            <p:nvPr/>
          </p:nvSpPr>
          <p:spPr bwMode="auto">
            <a:xfrm>
              <a:off x="973138" y="5780088"/>
              <a:ext cx="47625" cy="44450"/>
            </a:xfrm>
            <a:prstGeom prst="ellipse">
              <a:avLst/>
            </a:pr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26" name="Freeform 3810"/>
            <p:cNvSpPr/>
            <p:nvPr/>
          </p:nvSpPr>
          <p:spPr bwMode="auto">
            <a:xfrm>
              <a:off x="931863" y="5776913"/>
              <a:ext cx="130175" cy="26988"/>
            </a:xfrm>
            <a:custGeom>
              <a:gdLst>
                <a:gd fmla="*/ 31 w 38" name="T0"/>
                <a:gd fmla="*/ 0 h 8" name="T1"/>
                <a:gd fmla="*/ 7 w 38" name="T2"/>
                <a:gd fmla="*/ 0 h 8" name="T3"/>
                <a:gd fmla="*/ 0 w 38" name="T4"/>
                <a:gd fmla="*/ 8 h 8" name="T5"/>
                <a:gd fmla="*/ 38 w 38" name="T6"/>
                <a:gd fmla="*/ 8 h 8" name="T7"/>
                <a:gd fmla="*/ 31 w 38" name="T8"/>
                <a:gd fmla="*/ 0 h 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" w="38">
                  <a:moveTo>
                    <a:pt x="31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4"/>
                    <a:pt x="0" y="8"/>
                  </a:cubicBezTo>
                  <a:cubicBezTo>
                    <a:pt x="38" y="8"/>
                    <a:pt x="38" y="8"/>
                    <a:pt x="38" y="8"/>
                  </a:cubicBezTo>
                  <a:cubicBezTo>
                    <a:pt x="38" y="4"/>
                    <a:pt x="35" y="0"/>
                    <a:pt x="31" y="0"/>
                  </a:cubicBezTo>
                  <a:close/>
                </a:path>
              </a:pathLst>
            </a:custGeom>
            <a:solidFill>
              <a:srgbClr val="C6906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27" name="Freeform 3811"/>
            <p:cNvSpPr/>
            <p:nvPr/>
          </p:nvSpPr>
          <p:spPr bwMode="auto">
            <a:xfrm>
              <a:off x="790575" y="6026150"/>
              <a:ext cx="96838" cy="47625"/>
            </a:xfrm>
            <a:custGeom>
              <a:gdLst>
                <a:gd fmla="*/ 21 w 28" name="T0"/>
                <a:gd fmla="*/ 12 h 14" name="T1"/>
                <a:gd fmla="*/ 7 w 28" name="T2"/>
                <a:gd fmla="*/ 12 h 14" name="T3"/>
                <a:gd fmla="*/ 0 w 28" name="T4"/>
                <a:gd fmla="*/ 10 h 14" name="T5"/>
                <a:gd fmla="*/ 0 w 28" name="T6"/>
                <a:gd fmla="*/ 7 h 14" name="T7"/>
                <a:gd fmla="*/ 7 w 28" name="T8"/>
                <a:gd fmla="*/ 0 h 14" name="T9"/>
                <a:gd fmla="*/ 21 w 28" name="T10"/>
                <a:gd fmla="*/ 0 h 14" name="T11"/>
                <a:gd fmla="*/ 28 w 28" name="T12"/>
                <a:gd fmla="*/ 7 h 14" name="T13"/>
                <a:gd fmla="*/ 28 w 28" name="T14"/>
                <a:gd fmla="*/ 10 h 14" name="T15"/>
                <a:gd fmla="*/ 21 w 28" name="T16"/>
                <a:gd fmla="*/ 12 h 14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4" w="28">
                  <a:moveTo>
                    <a:pt x="21" y="12"/>
                  </a:moveTo>
                  <a:cubicBezTo>
                    <a:pt x="7" y="12"/>
                    <a:pt x="7" y="12"/>
                    <a:pt x="7" y="12"/>
                  </a:cubicBezTo>
                  <a:cubicBezTo>
                    <a:pt x="3" y="12"/>
                    <a:pt x="0" y="14"/>
                    <a:pt x="0" y="1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5" y="0"/>
                    <a:pt x="28" y="3"/>
                    <a:pt x="28" y="7"/>
                  </a:cubicBezTo>
                  <a:cubicBezTo>
                    <a:pt x="28" y="10"/>
                    <a:pt x="28" y="10"/>
                    <a:pt x="28" y="10"/>
                  </a:cubicBezTo>
                  <a:cubicBezTo>
                    <a:pt x="28" y="14"/>
                    <a:pt x="25" y="12"/>
                    <a:pt x="21" y="12"/>
                  </a:cubicBezTo>
                  <a:close/>
                </a:path>
              </a:pathLst>
            </a:custGeom>
            <a:solidFill>
              <a:srgbClr val="C6906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6067" name="组合 6066"/>
          <p:cNvGrpSpPr/>
          <p:nvPr/>
        </p:nvGrpSpPr>
        <p:grpSpPr>
          <a:xfrm>
            <a:off x="517525" y="325438"/>
            <a:ext cx="4862513" cy="3467101"/>
            <a:chOff x="517525" y="325438"/>
            <a:chExt cx="4862513" cy="3467101"/>
          </a:xfrm>
        </p:grpSpPr>
        <p:grpSp>
          <p:nvGrpSpPr>
            <p:cNvPr id="6066" name="组合 6065"/>
            <p:cNvGrpSpPr/>
            <p:nvPr/>
          </p:nvGrpSpPr>
          <p:grpSpPr>
            <a:xfrm>
              <a:off x="2535238" y="427038"/>
              <a:ext cx="2844800" cy="3365501"/>
              <a:chOff x="2535238" y="427038"/>
              <a:chExt cx="2844800" cy="3365501"/>
            </a:xfrm>
          </p:grpSpPr>
          <p:sp>
            <p:nvSpPr>
              <p:cNvPr id="5051" name="Freeform 3376"/>
              <p:cNvSpPr/>
              <p:nvPr/>
            </p:nvSpPr>
            <p:spPr bwMode="auto">
              <a:xfrm>
                <a:off x="2894013" y="2132013"/>
                <a:ext cx="130175" cy="133350"/>
              </a:xfrm>
              <a:custGeom>
                <a:gdLst>
                  <a:gd fmla="*/ 35 w 38" name="T0"/>
                  <a:gd fmla="*/ 26 h 39" name="T1"/>
                  <a:gd fmla="*/ 12 w 38" name="T2"/>
                  <a:gd fmla="*/ 35 h 39" name="T3"/>
                  <a:gd fmla="*/ 3 w 38" name="T4"/>
                  <a:gd fmla="*/ 13 h 39" name="T5"/>
                  <a:gd fmla="*/ 25 w 38" name="T6"/>
                  <a:gd fmla="*/ 4 h 39" name="T7"/>
                  <a:gd fmla="*/ 35 w 38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8">
                    <a:moveTo>
                      <a:pt x="35" y="26"/>
                    </a:moveTo>
                    <a:cubicBezTo>
                      <a:pt x="31" y="35"/>
                      <a:pt x="21" y="39"/>
                      <a:pt x="12" y="35"/>
                    </a:cubicBezTo>
                    <a:cubicBezTo>
                      <a:pt x="4" y="32"/>
                      <a:pt x="0" y="22"/>
                      <a:pt x="3" y="13"/>
                    </a:cubicBezTo>
                    <a:cubicBezTo>
                      <a:pt x="7" y="4"/>
                      <a:pt x="17" y="0"/>
                      <a:pt x="25" y="4"/>
                    </a:cubicBezTo>
                    <a:cubicBezTo>
                      <a:pt x="34" y="7"/>
                      <a:pt x="38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052" name="Freeform 3377"/>
              <p:cNvSpPr/>
              <p:nvPr/>
            </p:nvSpPr>
            <p:spPr bwMode="auto">
              <a:xfrm>
                <a:off x="2832101" y="2276476"/>
                <a:ext cx="133350" cy="133350"/>
              </a:xfrm>
              <a:custGeom>
                <a:gdLst>
                  <a:gd fmla="*/ 35 w 39" name="T0"/>
                  <a:gd fmla="*/ 26 h 39" name="T1"/>
                  <a:gd fmla="*/ 13 w 39" name="T2"/>
                  <a:gd fmla="*/ 35 h 39" name="T3"/>
                  <a:gd fmla="*/ 4 w 39" name="T4"/>
                  <a:gd fmla="*/ 13 h 39" name="T5"/>
                  <a:gd fmla="*/ 26 w 39" name="T6"/>
                  <a:gd fmla="*/ 4 h 39" name="T7"/>
                  <a:gd fmla="*/ 35 w 39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9">
                    <a:moveTo>
                      <a:pt x="35" y="26"/>
                    </a:moveTo>
                    <a:cubicBezTo>
                      <a:pt x="32" y="35"/>
                      <a:pt x="22" y="39"/>
                      <a:pt x="13" y="35"/>
                    </a:cubicBezTo>
                    <a:cubicBezTo>
                      <a:pt x="4" y="32"/>
                      <a:pt x="0" y="22"/>
                      <a:pt x="4" y="13"/>
                    </a:cubicBezTo>
                    <a:cubicBezTo>
                      <a:pt x="7" y="4"/>
                      <a:pt x="17" y="0"/>
                      <a:pt x="26" y="4"/>
                    </a:cubicBezTo>
                    <a:cubicBezTo>
                      <a:pt x="35" y="7"/>
                      <a:pt x="39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053" name="Freeform 3378"/>
              <p:cNvSpPr/>
              <p:nvPr/>
            </p:nvSpPr>
            <p:spPr bwMode="auto">
              <a:xfrm>
                <a:off x="2774951" y="2419351"/>
                <a:ext cx="130175" cy="133350"/>
              </a:xfrm>
              <a:custGeom>
                <a:gdLst>
                  <a:gd fmla="*/ 35 w 38" name="T0"/>
                  <a:gd fmla="*/ 26 h 39" name="T1"/>
                  <a:gd fmla="*/ 12 w 38" name="T2"/>
                  <a:gd fmla="*/ 35 h 39" name="T3"/>
                  <a:gd fmla="*/ 3 w 38" name="T4"/>
                  <a:gd fmla="*/ 13 h 39" name="T5"/>
                  <a:gd fmla="*/ 25 w 38" name="T6"/>
                  <a:gd fmla="*/ 4 h 39" name="T7"/>
                  <a:gd fmla="*/ 35 w 38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8">
                    <a:moveTo>
                      <a:pt x="35" y="26"/>
                    </a:moveTo>
                    <a:cubicBezTo>
                      <a:pt x="31" y="35"/>
                      <a:pt x="21" y="39"/>
                      <a:pt x="12" y="35"/>
                    </a:cubicBezTo>
                    <a:cubicBezTo>
                      <a:pt x="4" y="32"/>
                      <a:pt x="0" y="22"/>
                      <a:pt x="3" y="13"/>
                    </a:cubicBezTo>
                    <a:cubicBezTo>
                      <a:pt x="7" y="4"/>
                      <a:pt x="17" y="0"/>
                      <a:pt x="25" y="4"/>
                    </a:cubicBezTo>
                    <a:cubicBezTo>
                      <a:pt x="34" y="8"/>
                      <a:pt x="38" y="18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054" name="Freeform 3379"/>
              <p:cNvSpPr/>
              <p:nvPr/>
            </p:nvSpPr>
            <p:spPr bwMode="auto">
              <a:xfrm>
                <a:off x="2713038" y="2563813"/>
                <a:ext cx="133350" cy="133350"/>
              </a:xfrm>
              <a:custGeom>
                <a:gdLst>
                  <a:gd fmla="*/ 35 w 39" name="T0"/>
                  <a:gd fmla="*/ 26 h 39" name="T1"/>
                  <a:gd fmla="*/ 13 w 39" name="T2"/>
                  <a:gd fmla="*/ 35 h 39" name="T3"/>
                  <a:gd fmla="*/ 4 w 39" name="T4"/>
                  <a:gd fmla="*/ 13 h 39" name="T5"/>
                  <a:gd fmla="*/ 26 w 39" name="T6"/>
                  <a:gd fmla="*/ 4 h 39" name="T7"/>
                  <a:gd fmla="*/ 35 w 39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9">
                    <a:moveTo>
                      <a:pt x="35" y="26"/>
                    </a:moveTo>
                    <a:cubicBezTo>
                      <a:pt x="32" y="35"/>
                      <a:pt x="22" y="39"/>
                      <a:pt x="13" y="35"/>
                    </a:cubicBezTo>
                    <a:cubicBezTo>
                      <a:pt x="4" y="32"/>
                      <a:pt x="0" y="22"/>
                      <a:pt x="4" y="13"/>
                    </a:cubicBezTo>
                    <a:cubicBezTo>
                      <a:pt x="7" y="5"/>
                      <a:pt x="17" y="0"/>
                      <a:pt x="26" y="4"/>
                    </a:cubicBezTo>
                    <a:cubicBezTo>
                      <a:pt x="35" y="8"/>
                      <a:pt x="39" y="18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055" name="Freeform 3380"/>
              <p:cNvSpPr/>
              <p:nvPr/>
            </p:nvSpPr>
            <p:spPr bwMode="auto">
              <a:xfrm>
                <a:off x="2592388" y="2854326"/>
                <a:ext cx="133350" cy="130175"/>
              </a:xfrm>
              <a:custGeom>
                <a:gdLst>
                  <a:gd fmla="*/ 35 w 39" name="T0"/>
                  <a:gd fmla="*/ 25 h 38" name="T1"/>
                  <a:gd fmla="*/ 13 w 39" name="T2"/>
                  <a:gd fmla="*/ 35 h 38" name="T3"/>
                  <a:gd fmla="*/ 4 w 39" name="T4"/>
                  <a:gd fmla="*/ 12 h 38" name="T5"/>
                  <a:gd fmla="*/ 26 w 39" name="T6"/>
                  <a:gd fmla="*/ 3 h 38" name="T7"/>
                  <a:gd fmla="*/ 35 w 39" name="T8"/>
                  <a:gd fmla="*/ 25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9">
                    <a:moveTo>
                      <a:pt x="35" y="25"/>
                    </a:moveTo>
                    <a:cubicBezTo>
                      <a:pt x="32" y="34"/>
                      <a:pt x="22" y="38"/>
                      <a:pt x="13" y="35"/>
                    </a:cubicBezTo>
                    <a:cubicBezTo>
                      <a:pt x="4" y="31"/>
                      <a:pt x="0" y="21"/>
                      <a:pt x="4" y="12"/>
                    </a:cubicBezTo>
                    <a:cubicBezTo>
                      <a:pt x="7" y="4"/>
                      <a:pt x="17" y="0"/>
                      <a:pt x="26" y="3"/>
                    </a:cubicBezTo>
                    <a:cubicBezTo>
                      <a:pt x="35" y="7"/>
                      <a:pt x="39" y="17"/>
                      <a:pt x="35" y="25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056" name="Freeform 3381"/>
              <p:cNvSpPr/>
              <p:nvPr/>
            </p:nvSpPr>
            <p:spPr bwMode="auto">
              <a:xfrm>
                <a:off x="2535238" y="2997201"/>
                <a:ext cx="130175" cy="130175"/>
              </a:xfrm>
              <a:custGeom>
                <a:gdLst>
                  <a:gd fmla="*/ 35 w 38" name="T0"/>
                  <a:gd fmla="*/ 26 h 38" name="T1"/>
                  <a:gd fmla="*/ 13 w 38" name="T2"/>
                  <a:gd fmla="*/ 35 h 38" name="T3"/>
                  <a:gd fmla="*/ 3 w 38" name="T4"/>
                  <a:gd fmla="*/ 13 h 38" name="T5"/>
                  <a:gd fmla="*/ 26 w 38" name="T6"/>
                  <a:gd fmla="*/ 3 h 38" name="T7"/>
                  <a:gd fmla="*/ 35 w 38" name="T8"/>
                  <a:gd fmla="*/ 26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8">
                    <a:moveTo>
                      <a:pt x="35" y="26"/>
                    </a:moveTo>
                    <a:cubicBezTo>
                      <a:pt x="31" y="34"/>
                      <a:pt x="21" y="38"/>
                      <a:pt x="13" y="35"/>
                    </a:cubicBezTo>
                    <a:cubicBezTo>
                      <a:pt x="4" y="31"/>
                      <a:pt x="0" y="21"/>
                      <a:pt x="3" y="13"/>
                    </a:cubicBezTo>
                    <a:cubicBezTo>
                      <a:pt x="7" y="4"/>
                      <a:pt x="17" y="0"/>
                      <a:pt x="26" y="3"/>
                    </a:cubicBezTo>
                    <a:cubicBezTo>
                      <a:pt x="34" y="7"/>
                      <a:pt x="38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057" name="Freeform 3382"/>
              <p:cNvSpPr/>
              <p:nvPr/>
            </p:nvSpPr>
            <p:spPr bwMode="auto">
              <a:xfrm>
                <a:off x="2654301" y="2709863"/>
                <a:ext cx="130175" cy="130175"/>
              </a:xfrm>
              <a:custGeom>
                <a:gdLst>
                  <a:gd fmla="*/ 35 w 38" name="T0"/>
                  <a:gd fmla="*/ 25 h 38" name="T1"/>
                  <a:gd fmla="*/ 12 w 38" name="T2"/>
                  <a:gd fmla="*/ 35 h 38" name="T3"/>
                  <a:gd fmla="*/ 3 w 38" name="T4"/>
                  <a:gd fmla="*/ 12 h 38" name="T5"/>
                  <a:gd fmla="*/ 26 w 38" name="T6"/>
                  <a:gd fmla="*/ 3 h 38" name="T7"/>
                  <a:gd fmla="*/ 35 w 38" name="T8"/>
                  <a:gd fmla="*/ 25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8">
                    <a:moveTo>
                      <a:pt x="35" y="25"/>
                    </a:moveTo>
                    <a:cubicBezTo>
                      <a:pt x="31" y="34"/>
                      <a:pt x="21" y="38"/>
                      <a:pt x="12" y="35"/>
                    </a:cubicBezTo>
                    <a:cubicBezTo>
                      <a:pt x="4" y="31"/>
                      <a:pt x="0" y="21"/>
                      <a:pt x="3" y="12"/>
                    </a:cubicBezTo>
                    <a:cubicBezTo>
                      <a:pt x="7" y="4"/>
                      <a:pt x="17" y="0"/>
                      <a:pt x="26" y="3"/>
                    </a:cubicBezTo>
                    <a:cubicBezTo>
                      <a:pt x="34" y="7"/>
                      <a:pt x="38" y="17"/>
                      <a:pt x="35" y="25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058" name="Freeform 3383"/>
              <p:cNvSpPr/>
              <p:nvPr/>
            </p:nvSpPr>
            <p:spPr bwMode="auto">
              <a:xfrm>
                <a:off x="3489326" y="1536701"/>
                <a:ext cx="130175" cy="130175"/>
              </a:xfrm>
              <a:custGeom>
                <a:gdLst>
                  <a:gd fmla="*/ 35 w 38" name="T0"/>
                  <a:gd fmla="*/ 25 h 38" name="T1"/>
                  <a:gd fmla="*/ 13 w 38" name="T2"/>
                  <a:gd fmla="*/ 35 h 38" name="T3"/>
                  <a:gd fmla="*/ 3 w 38" name="T4"/>
                  <a:gd fmla="*/ 12 h 38" name="T5"/>
                  <a:gd fmla="*/ 26 w 38" name="T6"/>
                  <a:gd fmla="*/ 3 h 38" name="T7"/>
                  <a:gd fmla="*/ 35 w 38" name="T8"/>
                  <a:gd fmla="*/ 25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8">
                    <a:moveTo>
                      <a:pt x="35" y="25"/>
                    </a:moveTo>
                    <a:cubicBezTo>
                      <a:pt x="31" y="34"/>
                      <a:pt x="21" y="38"/>
                      <a:pt x="13" y="35"/>
                    </a:cubicBezTo>
                    <a:cubicBezTo>
                      <a:pt x="4" y="31"/>
                      <a:pt x="0" y="21"/>
                      <a:pt x="3" y="12"/>
                    </a:cubicBezTo>
                    <a:cubicBezTo>
                      <a:pt x="7" y="4"/>
                      <a:pt x="17" y="0"/>
                      <a:pt x="26" y="3"/>
                    </a:cubicBezTo>
                    <a:cubicBezTo>
                      <a:pt x="34" y="7"/>
                      <a:pt x="38" y="17"/>
                      <a:pt x="35" y="25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059" name="Freeform 3384"/>
              <p:cNvSpPr/>
              <p:nvPr/>
            </p:nvSpPr>
            <p:spPr bwMode="auto">
              <a:xfrm>
                <a:off x="3429001" y="1679576"/>
                <a:ext cx="133350" cy="130175"/>
              </a:xfrm>
              <a:custGeom>
                <a:gdLst>
                  <a:gd fmla="*/ 35 w 39" name="T0"/>
                  <a:gd fmla="*/ 26 h 38" name="T1"/>
                  <a:gd fmla="*/ 13 w 39" name="T2"/>
                  <a:gd fmla="*/ 35 h 38" name="T3"/>
                  <a:gd fmla="*/ 4 w 39" name="T4"/>
                  <a:gd fmla="*/ 13 h 38" name="T5"/>
                  <a:gd fmla="*/ 26 w 39" name="T6"/>
                  <a:gd fmla="*/ 3 h 38" name="T7"/>
                  <a:gd fmla="*/ 35 w 39" name="T8"/>
                  <a:gd fmla="*/ 26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9">
                    <a:moveTo>
                      <a:pt x="35" y="26"/>
                    </a:moveTo>
                    <a:cubicBezTo>
                      <a:pt x="32" y="34"/>
                      <a:pt x="22" y="38"/>
                      <a:pt x="13" y="35"/>
                    </a:cubicBezTo>
                    <a:cubicBezTo>
                      <a:pt x="4" y="31"/>
                      <a:pt x="0" y="21"/>
                      <a:pt x="4" y="13"/>
                    </a:cubicBezTo>
                    <a:cubicBezTo>
                      <a:pt x="7" y="4"/>
                      <a:pt x="17" y="0"/>
                      <a:pt x="26" y="3"/>
                    </a:cubicBezTo>
                    <a:cubicBezTo>
                      <a:pt x="35" y="7"/>
                      <a:pt x="39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060" name="Freeform 3385"/>
              <p:cNvSpPr/>
              <p:nvPr/>
            </p:nvSpPr>
            <p:spPr bwMode="auto">
              <a:xfrm>
                <a:off x="3370263" y="1824038"/>
                <a:ext cx="130175" cy="130175"/>
              </a:xfrm>
              <a:custGeom>
                <a:gdLst>
                  <a:gd fmla="*/ 35 w 38" name="T0"/>
                  <a:gd fmla="*/ 26 h 38" name="T1"/>
                  <a:gd fmla="*/ 13 w 38" name="T2"/>
                  <a:gd fmla="*/ 35 h 38" name="T3"/>
                  <a:gd fmla="*/ 3 w 38" name="T4"/>
                  <a:gd fmla="*/ 13 h 38" name="T5"/>
                  <a:gd fmla="*/ 26 w 38" name="T6"/>
                  <a:gd fmla="*/ 3 h 38" name="T7"/>
                  <a:gd fmla="*/ 35 w 38" name="T8"/>
                  <a:gd fmla="*/ 26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8">
                    <a:moveTo>
                      <a:pt x="35" y="26"/>
                    </a:moveTo>
                    <a:cubicBezTo>
                      <a:pt x="31" y="34"/>
                      <a:pt x="21" y="38"/>
                      <a:pt x="13" y="35"/>
                    </a:cubicBezTo>
                    <a:cubicBezTo>
                      <a:pt x="4" y="31"/>
                      <a:pt x="0" y="21"/>
                      <a:pt x="3" y="13"/>
                    </a:cubicBezTo>
                    <a:cubicBezTo>
                      <a:pt x="7" y="4"/>
                      <a:pt x="17" y="0"/>
                      <a:pt x="26" y="3"/>
                    </a:cubicBezTo>
                    <a:cubicBezTo>
                      <a:pt x="34" y="7"/>
                      <a:pt x="38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061" name="Freeform 3386"/>
              <p:cNvSpPr/>
              <p:nvPr/>
            </p:nvSpPr>
            <p:spPr bwMode="auto">
              <a:xfrm>
                <a:off x="3308351" y="1968501"/>
                <a:ext cx="133350" cy="133350"/>
              </a:xfrm>
              <a:custGeom>
                <a:gdLst>
                  <a:gd fmla="*/ 35 w 39" name="T0"/>
                  <a:gd fmla="*/ 26 h 39" name="T1"/>
                  <a:gd fmla="*/ 13 w 39" name="T2"/>
                  <a:gd fmla="*/ 35 h 39" name="T3"/>
                  <a:gd fmla="*/ 4 w 39" name="T4"/>
                  <a:gd fmla="*/ 13 h 39" name="T5"/>
                  <a:gd fmla="*/ 26 w 39" name="T6"/>
                  <a:gd fmla="*/ 4 h 39" name="T7"/>
                  <a:gd fmla="*/ 35 w 39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9">
                    <a:moveTo>
                      <a:pt x="35" y="26"/>
                    </a:moveTo>
                    <a:cubicBezTo>
                      <a:pt x="32" y="34"/>
                      <a:pt x="22" y="39"/>
                      <a:pt x="13" y="35"/>
                    </a:cubicBezTo>
                    <a:cubicBezTo>
                      <a:pt x="4" y="31"/>
                      <a:pt x="0" y="21"/>
                      <a:pt x="4" y="13"/>
                    </a:cubicBezTo>
                    <a:cubicBezTo>
                      <a:pt x="7" y="4"/>
                      <a:pt x="17" y="0"/>
                      <a:pt x="26" y="4"/>
                    </a:cubicBezTo>
                    <a:cubicBezTo>
                      <a:pt x="35" y="7"/>
                      <a:pt x="39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062" name="Freeform 3387"/>
              <p:cNvSpPr/>
              <p:nvPr/>
            </p:nvSpPr>
            <p:spPr bwMode="auto">
              <a:xfrm>
                <a:off x="3249613" y="2111376"/>
                <a:ext cx="130175" cy="133350"/>
              </a:xfrm>
              <a:custGeom>
                <a:gdLst>
                  <a:gd fmla="*/ 35 w 38" name="T0"/>
                  <a:gd fmla="*/ 26 h 39" name="T1"/>
                  <a:gd fmla="*/ 13 w 38" name="T2"/>
                  <a:gd fmla="*/ 35 h 39" name="T3"/>
                  <a:gd fmla="*/ 3 w 38" name="T4"/>
                  <a:gd fmla="*/ 13 h 39" name="T5"/>
                  <a:gd fmla="*/ 26 w 38" name="T6"/>
                  <a:gd fmla="*/ 4 h 39" name="T7"/>
                  <a:gd fmla="*/ 35 w 38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8">
                    <a:moveTo>
                      <a:pt x="35" y="26"/>
                    </a:moveTo>
                    <a:cubicBezTo>
                      <a:pt x="31" y="35"/>
                      <a:pt x="21" y="39"/>
                      <a:pt x="13" y="35"/>
                    </a:cubicBezTo>
                    <a:cubicBezTo>
                      <a:pt x="4" y="31"/>
                      <a:pt x="0" y="21"/>
                      <a:pt x="3" y="13"/>
                    </a:cubicBezTo>
                    <a:cubicBezTo>
                      <a:pt x="7" y="4"/>
                      <a:pt x="17" y="0"/>
                      <a:pt x="26" y="4"/>
                    </a:cubicBezTo>
                    <a:cubicBezTo>
                      <a:pt x="34" y="7"/>
                      <a:pt x="38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063" name="Freeform 3388"/>
              <p:cNvSpPr/>
              <p:nvPr/>
            </p:nvSpPr>
            <p:spPr bwMode="auto">
              <a:xfrm>
                <a:off x="3189288" y="2255838"/>
                <a:ext cx="133350" cy="133350"/>
              </a:xfrm>
              <a:custGeom>
                <a:gdLst>
                  <a:gd fmla="*/ 35 w 39" name="T0"/>
                  <a:gd fmla="*/ 26 h 39" name="T1"/>
                  <a:gd fmla="*/ 13 w 39" name="T2"/>
                  <a:gd fmla="*/ 35 h 39" name="T3"/>
                  <a:gd fmla="*/ 4 w 39" name="T4"/>
                  <a:gd fmla="*/ 13 h 39" name="T5"/>
                  <a:gd fmla="*/ 26 w 39" name="T6"/>
                  <a:gd fmla="*/ 4 h 39" name="T7"/>
                  <a:gd fmla="*/ 35 w 39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9">
                    <a:moveTo>
                      <a:pt x="35" y="26"/>
                    </a:moveTo>
                    <a:cubicBezTo>
                      <a:pt x="32" y="35"/>
                      <a:pt x="22" y="39"/>
                      <a:pt x="13" y="35"/>
                    </a:cubicBezTo>
                    <a:cubicBezTo>
                      <a:pt x="4" y="32"/>
                      <a:pt x="0" y="22"/>
                      <a:pt x="4" y="13"/>
                    </a:cubicBezTo>
                    <a:cubicBezTo>
                      <a:pt x="8" y="4"/>
                      <a:pt x="17" y="0"/>
                      <a:pt x="26" y="4"/>
                    </a:cubicBezTo>
                    <a:cubicBezTo>
                      <a:pt x="35" y="7"/>
                      <a:pt x="39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064" name="Freeform 3389"/>
              <p:cNvSpPr/>
              <p:nvPr/>
            </p:nvSpPr>
            <p:spPr bwMode="auto">
              <a:xfrm>
                <a:off x="3130551" y="2398713"/>
                <a:ext cx="130175" cy="133350"/>
              </a:xfrm>
              <a:custGeom>
                <a:gdLst>
                  <a:gd fmla="*/ 35 w 38" name="T0"/>
                  <a:gd fmla="*/ 26 h 39" name="T1"/>
                  <a:gd fmla="*/ 13 w 38" name="T2"/>
                  <a:gd fmla="*/ 35 h 39" name="T3"/>
                  <a:gd fmla="*/ 3 w 38" name="T4"/>
                  <a:gd fmla="*/ 13 h 39" name="T5"/>
                  <a:gd fmla="*/ 26 w 38" name="T6"/>
                  <a:gd fmla="*/ 4 h 39" name="T7"/>
                  <a:gd fmla="*/ 35 w 38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8">
                    <a:moveTo>
                      <a:pt x="35" y="26"/>
                    </a:moveTo>
                    <a:cubicBezTo>
                      <a:pt x="31" y="35"/>
                      <a:pt x="21" y="39"/>
                      <a:pt x="13" y="35"/>
                    </a:cubicBezTo>
                    <a:cubicBezTo>
                      <a:pt x="4" y="32"/>
                      <a:pt x="0" y="22"/>
                      <a:pt x="3" y="13"/>
                    </a:cubicBezTo>
                    <a:cubicBezTo>
                      <a:pt x="7" y="4"/>
                      <a:pt x="17" y="0"/>
                      <a:pt x="26" y="4"/>
                    </a:cubicBezTo>
                    <a:cubicBezTo>
                      <a:pt x="34" y="7"/>
                      <a:pt x="38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065" name="Freeform 3390"/>
              <p:cNvSpPr/>
              <p:nvPr/>
            </p:nvSpPr>
            <p:spPr bwMode="auto">
              <a:xfrm>
                <a:off x="3068638" y="2543176"/>
                <a:ext cx="133350" cy="133350"/>
              </a:xfrm>
              <a:custGeom>
                <a:gdLst>
                  <a:gd fmla="*/ 35 w 39" name="T0"/>
                  <a:gd fmla="*/ 26 h 39" name="T1"/>
                  <a:gd fmla="*/ 13 w 39" name="T2"/>
                  <a:gd fmla="*/ 35 h 39" name="T3"/>
                  <a:gd fmla="*/ 4 w 39" name="T4"/>
                  <a:gd fmla="*/ 13 h 39" name="T5"/>
                  <a:gd fmla="*/ 26 w 39" name="T6"/>
                  <a:gd fmla="*/ 4 h 39" name="T7"/>
                  <a:gd fmla="*/ 35 w 39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9">
                    <a:moveTo>
                      <a:pt x="35" y="26"/>
                    </a:moveTo>
                    <a:cubicBezTo>
                      <a:pt x="32" y="35"/>
                      <a:pt x="22" y="39"/>
                      <a:pt x="13" y="35"/>
                    </a:cubicBezTo>
                    <a:cubicBezTo>
                      <a:pt x="4" y="32"/>
                      <a:pt x="0" y="22"/>
                      <a:pt x="4" y="13"/>
                    </a:cubicBezTo>
                    <a:cubicBezTo>
                      <a:pt x="8" y="4"/>
                      <a:pt x="17" y="0"/>
                      <a:pt x="26" y="4"/>
                    </a:cubicBezTo>
                    <a:cubicBezTo>
                      <a:pt x="35" y="8"/>
                      <a:pt x="39" y="18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066" name="Freeform 3391"/>
              <p:cNvSpPr/>
              <p:nvPr/>
            </p:nvSpPr>
            <p:spPr bwMode="auto">
              <a:xfrm>
                <a:off x="3009901" y="2686051"/>
                <a:ext cx="130175" cy="133350"/>
              </a:xfrm>
              <a:custGeom>
                <a:gdLst>
                  <a:gd fmla="*/ 35 w 38" name="T0"/>
                  <a:gd fmla="*/ 26 h 39" name="T1"/>
                  <a:gd fmla="*/ 13 w 38" name="T2"/>
                  <a:gd fmla="*/ 35 h 39" name="T3"/>
                  <a:gd fmla="*/ 3 w 38" name="T4"/>
                  <a:gd fmla="*/ 13 h 39" name="T5"/>
                  <a:gd fmla="*/ 26 w 38" name="T6"/>
                  <a:gd fmla="*/ 4 h 39" name="T7"/>
                  <a:gd fmla="*/ 35 w 38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8">
                    <a:moveTo>
                      <a:pt x="35" y="26"/>
                    </a:moveTo>
                    <a:cubicBezTo>
                      <a:pt x="31" y="35"/>
                      <a:pt x="21" y="39"/>
                      <a:pt x="13" y="35"/>
                    </a:cubicBezTo>
                    <a:cubicBezTo>
                      <a:pt x="4" y="32"/>
                      <a:pt x="0" y="22"/>
                      <a:pt x="3" y="13"/>
                    </a:cubicBezTo>
                    <a:cubicBezTo>
                      <a:pt x="7" y="5"/>
                      <a:pt x="17" y="0"/>
                      <a:pt x="26" y="4"/>
                    </a:cubicBezTo>
                    <a:cubicBezTo>
                      <a:pt x="34" y="8"/>
                      <a:pt x="38" y="18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067" name="Freeform 3392"/>
              <p:cNvSpPr/>
              <p:nvPr/>
            </p:nvSpPr>
            <p:spPr bwMode="auto">
              <a:xfrm>
                <a:off x="2890838" y="2976563"/>
                <a:ext cx="130175" cy="130175"/>
              </a:xfrm>
              <a:custGeom>
                <a:gdLst>
                  <a:gd fmla="*/ 35 w 38" name="T0"/>
                  <a:gd fmla="*/ 25 h 38" name="T1"/>
                  <a:gd fmla="*/ 13 w 38" name="T2"/>
                  <a:gd fmla="*/ 35 h 38" name="T3"/>
                  <a:gd fmla="*/ 4 w 38" name="T4"/>
                  <a:gd fmla="*/ 12 h 38" name="T5"/>
                  <a:gd fmla="*/ 26 w 38" name="T6"/>
                  <a:gd fmla="*/ 3 h 38" name="T7"/>
                  <a:gd fmla="*/ 35 w 38" name="T8"/>
                  <a:gd fmla="*/ 25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8">
                    <a:moveTo>
                      <a:pt x="35" y="25"/>
                    </a:moveTo>
                    <a:cubicBezTo>
                      <a:pt x="31" y="34"/>
                      <a:pt x="21" y="38"/>
                      <a:pt x="13" y="35"/>
                    </a:cubicBezTo>
                    <a:cubicBezTo>
                      <a:pt x="4" y="31"/>
                      <a:pt x="0" y="21"/>
                      <a:pt x="4" y="12"/>
                    </a:cubicBezTo>
                    <a:cubicBezTo>
                      <a:pt x="7" y="4"/>
                      <a:pt x="17" y="0"/>
                      <a:pt x="26" y="3"/>
                    </a:cubicBezTo>
                    <a:cubicBezTo>
                      <a:pt x="34" y="7"/>
                      <a:pt x="38" y="17"/>
                      <a:pt x="35" y="25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068" name="Freeform 3393"/>
              <p:cNvSpPr/>
              <p:nvPr/>
            </p:nvSpPr>
            <p:spPr bwMode="auto">
              <a:xfrm>
                <a:off x="2828926" y="3121026"/>
                <a:ext cx="133350" cy="130175"/>
              </a:xfrm>
              <a:custGeom>
                <a:gdLst>
                  <a:gd fmla="*/ 35 w 39" name="T0"/>
                  <a:gd fmla="*/ 26 h 38" name="T1"/>
                  <a:gd fmla="*/ 13 w 39" name="T2"/>
                  <a:gd fmla="*/ 35 h 38" name="T3"/>
                  <a:gd fmla="*/ 4 w 39" name="T4"/>
                  <a:gd fmla="*/ 13 h 38" name="T5"/>
                  <a:gd fmla="*/ 26 w 39" name="T6"/>
                  <a:gd fmla="*/ 3 h 38" name="T7"/>
                  <a:gd fmla="*/ 35 w 39" name="T8"/>
                  <a:gd fmla="*/ 26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9">
                    <a:moveTo>
                      <a:pt x="35" y="26"/>
                    </a:moveTo>
                    <a:cubicBezTo>
                      <a:pt x="32" y="34"/>
                      <a:pt x="22" y="38"/>
                      <a:pt x="13" y="35"/>
                    </a:cubicBezTo>
                    <a:cubicBezTo>
                      <a:pt x="5" y="31"/>
                      <a:pt x="0" y="21"/>
                      <a:pt x="4" y="13"/>
                    </a:cubicBezTo>
                    <a:cubicBezTo>
                      <a:pt x="8" y="4"/>
                      <a:pt x="18" y="0"/>
                      <a:pt x="26" y="3"/>
                    </a:cubicBezTo>
                    <a:cubicBezTo>
                      <a:pt x="35" y="7"/>
                      <a:pt x="39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069" name="Freeform 3394"/>
              <p:cNvSpPr/>
              <p:nvPr/>
            </p:nvSpPr>
            <p:spPr bwMode="auto">
              <a:xfrm>
                <a:off x="2949576" y="2833688"/>
                <a:ext cx="133350" cy="130175"/>
              </a:xfrm>
              <a:custGeom>
                <a:gdLst>
                  <a:gd fmla="*/ 35 w 39" name="T0"/>
                  <a:gd fmla="*/ 25 h 38" name="T1"/>
                  <a:gd fmla="*/ 13 w 39" name="T2"/>
                  <a:gd fmla="*/ 35 h 38" name="T3"/>
                  <a:gd fmla="*/ 4 w 39" name="T4"/>
                  <a:gd fmla="*/ 12 h 38" name="T5"/>
                  <a:gd fmla="*/ 26 w 39" name="T6"/>
                  <a:gd fmla="*/ 3 h 38" name="T7"/>
                  <a:gd fmla="*/ 35 w 39" name="T8"/>
                  <a:gd fmla="*/ 25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9">
                    <a:moveTo>
                      <a:pt x="35" y="25"/>
                    </a:moveTo>
                    <a:cubicBezTo>
                      <a:pt x="32" y="34"/>
                      <a:pt x="22" y="38"/>
                      <a:pt x="13" y="35"/>
                    </a:cubicBezTo>
                    <a:cubicBezTo>
                      <a:pt x="5" y="31"/>
                      <a:pt x="0" y="21"/>
                      <a:pt x="4" y="12"/>
                    </a:cubicBezTo>
                    <a:cubicBezTo>
                      <a:pt x="8" y="4"/>
                      <a:pt x="18" y="0"/>
                      <a:pt x="26" y="3"/>
                    </a:cubicBezTo>
                    <a:cubicBezTo>
                      <a:pt x="35" y="7"/>
                      <a:pt x="39" y="17"/>
                      <a:pt x="35" y="25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070" name="Freeform 3395"/>
              <p:cNvSpPr/>
              <p:nvPr/>
            </p:nvSpPr>
            <p:spPr bwMode="auto">
              <a:xfrm>
                <a:off x="3548063" y="1392238"/>
                <a:ext cx="133350" cy="130175"/>
              </a:xfrm>
              <a:custGeom>
                <a:gdLst>
                  <a:gd fmla="*/ 35 w 39" name="T0"/>
                  <a:gd fmla="*/ 25 h 38" name="T1"/>
                  <a:gd fmla="*/ 13 w 39" name="T2"/>
                  <a:gd fmla="*/ 35 h 38" name="T3"/>
                  <a:gd fmla="*/ 4 w 39" name="T4"/>
                  <a:gd fmla="*/ 12 h 38" name="T5"/>
                  <a:gd fmla="*/ 26 w 39" name="T6"/>
                  <a:gd fmla="*/ 3 h 38" name="T7"/>
                  <a:gd fmla="*/ 35 w 39" name="T8"/>
                  <a:gd fmla="*/ 25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9">
                    <a:moveTo>
                      <a:pt x="35" y="25"/>
                    </a:moveTo>
                    <a:cubicBezTo>
                      <a:pt x="32" y="34"/>
                      <a:pt x="22" y="38"/>
                      <a:pt x="13" y="35"/>
                    </a:cubicBezTo>
                    <a:cubicBezTo>
                      <a:pt x="4" y="31"/>
                      <a:pt x="0" y="21"/>
                      <a:pt x="4" y="12"/>
                    </a:cubicBezTo>
                    <a:cubicBezTo>
                      <a:pt x="7" y="4"/>
                      <a:pt x="17" y="0"/>
                      <a:pt x="26" y="3"/>
                    </a:cubicBezTo>
                    <a:cubicBezTo>
                      <a:pt x="35" y="7"/>
                      <a:pt x="39" y="17"/>
                      <a:pt x="35" y="25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071" name="Freeform 3396"/>
              <p:cNvSpPr/>
              <p:nvPr/>
            </p:nvSpPr>
            <p:spPr bwMode="auto">
              <a:xfrm>
                <a:off x="3640138" y="1598613"/>
                <a:ext cx="134938" cy="133350"/>
              </a:xfrm>
              <a:custGeom>
                <a:gdLst>
                  <a:gd fmla="*/ 35 w 39" name="T0"/>
                  <a:gd fmla="*/ 26 h 39" name="T1"/>
                  <a:gd fmla="*/ 13 w 39" name="T2"/>
                  <a:gd fmla="*/ 35 h 39" name="T3"/>
                  <a:gd fmla="*/ 4 w 39" name="T4"/>
                  <a:gd fmla="*/ 13 h 39" name="T5"/>
                  <a:gd fmla="*/ 26 w 39" name="T6"/>
                  <a:gd fmla="*/ 4 h 39" name="T7"/>
                  <a:gd fmla="*/ 35 w 39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9">
                    <a:moveTo>
                      <a:pt x="35" y="26"/>
                    </a:moveTo>
                    <a:cubicBezTo>
                      <a:pt x="31" y="34"/>
                      <a:pt x="21" y="39"/>
                      <a:pt x="13" y="35"/>
                    </a:cubicBezTo>
                    <a:cubicBezTo>
                      <a:pt x="4" y="31"/>
                      <a:pt x="0" y="21"/>
                      <a:pt x="4" y="13"/>
                    </a:cubicBezTo>
                    <a:cubicBezTo>
                      <a:pt x="7" y="4"/>
                      <a:pt x="17" y="0"/>
                      <a:pt x="26" y="4"/>
                    </a:cubicBezTo>
                    <a:cubicBezTo>
                      <a:pt x="34" y="7"/>
                      <a:pt x="39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072" name="Freeform 3397"/>
              <p:cNvSpPr/>
              <p:nvPr/>
            </p:nvSpPr>
            <p:spPr bwMode="auto">
              <a:xfrm>
                <a:off x="3582988" y="1741488"/>
                <a:ext cx="130175" cy="133350"/>
              </a:xfrm>
              <a:custGeom>
                <a:gdLst>
                  <a:gd fmla="*/ 34 w 38" name="T0"/>
                  <a:gd fmla="*/ 26 h 39" name="T1"/>
                  <a:gd fmla="*/ 12 w 38" name="T2"/>
                  <a:gd fmla="*/ 35 h 39" name="T3"/>
                  <a:gd fmla="*/ 3 w 38" name="T4"/>
                  <a:gd fmla="*/ 13 h 39" name="T5"/>
                  <a:gd fmla="*/ 25 w 38" name="T6"/>
                  <a:gd fmla="*/ 4 h 39" name="T7"/>
                  <a:gd fmla="*/ 34 w 38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8">
                    <a:moveTo>
                      <a:pt x="34" y="26"/>
                    </a:moveTo>
                    <a:cubicBezTo>
                      <a:pt x="31" y="35"/>
                      <a:pt x="21" y="39"/>
                      <a:pt x="12" y="35"/>
                    </a:cubicBezTo>
                    <a:cubicBezTo>
                      <a:pt x="4" y="31"/>
                      <a:pt x="0" y="22"/>
                      <a:pt x="3" y="13"/>
                    </a:cubicBezTo>
                    <a:cubicBezTo>
                      <a:pt x="7" y="4"/>
                      <a:pt x="17" y="0"/>
                      <a:pt x="25" y="4"/>
                    </a:cubicBezTo>
                    <a:cubicBezTo>
                      <a:pt x="34" y="7"/>
                      <a:pt x="38" y="17"/>
                      <a:pt x="34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073" name="Freeform 3398"/>
              <p:cNvSpPr/>
              <p:nvPr/>
            </p:nvSpPr>
            <p:spPr bwMode="auto">
              <a:xfrm>
                <a:off x="3521076" y="1885951"/>
                <a:ext cx="133350" cy="133350"/>
              </a:xfrm>
              <a:custGeom>
                <a:gdLst>
                  <a:gd fmla="*/ 35 w 39" name="T0"/>
                  <a:gd fmla="*/ 26 h 39" name="T1"/>
                  <a:gd fmla="*/ 13 w 39" name="T2"/>
                  <a:gd fmla="*/ 35 h 39" name="T3"/>
                  <a:gd fmla="*/ 4 w 39" name="T4"/>
                  <a:gd fmla="*/ 13 h 39" name="T5"/>
                  <a:gd fmla="*/ 26 w 39" name="T6"/>
                  <a:gd fmla="*/ 4 h 39" name="T7"/>
                  <a:gd fmla="*/ 35 w 39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9">
                    <a:moveTo>
                      <a:pt x="35" y="26"/>
                    </a:moveTo>
                    <a:cubicBezTo>
                      <a:pt x="31" y="35"/>
                      <a:pt x="21" y="39"/>
                      <a:pt x="13" y="35"/>
                    </a:cubicBezTo>
                    <a:cubicBezTo>
                      <a:pt x="4" y="32"/>
                      <a:pt x="0" y="22"/>
                      <a:pt x="4" y="13"/>
                    </a:cubicBezTo>
                    <a:cubicBezTo>
                      <a:pt x="7" y="4"/>
                      <a:pt x="17" y="0"/>
                      <a:pt x="26" y="4"/>
                    </a:cubicBezTo>
                    <a:cubicBezTo>
                      <a:pt x="34" y="7"/>
                      <a:pt x="39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074" name="Freeform 3399"/>
              <p:cNvSpPr/>
              <p:nvPr/>
            </p:nvSpPr>
            <p:spPr bwMode="auto">
              <a:xfrm>
                <a:off x="3462338" y="2028826"/>
                <a:ext cx="130175" cy="133350"/>
              </a:xfrm>
              <a:custGeom>
                <a:gdLst>
                  <a:gd fmla="*/ 34 w 38" name="T0"/>
                  <a:gd fmla="*/ 26 h 39" name="T1"/>
                  <a:gd fmla="*/ 12 w 38" name="T2"/>
                  <a:gd fmla="*/ 35 h 39" name="T3"/>
                  <a:gd fmla="*/ 3 w 38" name="T4"/>
                  <a:gd fmla="*/ 13 h 39" name="T5"/>
                  <a:gd fmla="*/ 25 w 38" name="T6"/>
                  <a:gd fmla="*/ 4 h 39" name="T7"/>
                  <a:gd fmla="*/ 34 w 38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8">
                    <a:moveTo>
                      <a:pt x="34" y="26"/>
                    </a:moveTo>
                    <a:cubicBezTo>
                      <a:pt x="31" y="35"/>
                      <a:pt x="21" y="39"/>
                      <a:pt x="12" y="35"/>
                    </a:cubicBezTo>
                    <a:cubicBezTo>
                      <a:pt x="4" y="32"/>
                      <a:pt x="0" y="22"/>
                      <a:pt x="3" y="13"/>
                    </a:cubicBezTo>
                    <a:cubicBezTo>
                      <a:pt x="7" y="4"/>
                      <a:pt x="17" y="0"/>
                      <a:pt x="25" y="4"/>
                    </a:cubicBezTo>
                    <a:cubicBezTo>
                      <a:pt x="34" y="8"/>
                      <a:pt x="38" y="17"/>
                      <a:pt x="34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075" name="Freeform 3400"/>
              <p:cNvSpPr/>
              <p:nvPr/>
            </p:nvSpPr>
            <p:spPr bwMode="auto">
              <a:xfrm>
                <a:off x="3400426" y="2173288"/>
                <a:ext cx="134938" cy="133350"/>
              </a:xfrm>
              <a:custGeom>
                <a:gdLst>
                  <a:gd fmla="*/ 35 w 39" name="T0"/>
                  <a:gd fmla="*/ 26 h 39" name="T1"/>
                  <a:gd fmla="*/ 13 w 39" name="T2"/>
                  <a:gd fmla="*/ 35 h 39" name="T3"/>
                  <a:gd fmla="*/ 4 w 39" name="T4"/>
                  <a:gd fmla="*/ 13 h 39" name="T5"/>
                  <a:gd fmla="*/ 26 w 39" name="T6"/>
                  <a:gd fmla="*/ 4 h 39" name="T7"/>
                  <a:gd fmla="*/ 35 w 39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9">
                    <a:moveTo>
                      <a:pt x="35" y="26"/>
                    </a:moveTo>
                    <a:cubicBezTo>
                      <a:pt x="31" y="35"/>
                      <a:pt x="21" y="39"/>
                      <a:pt x="13" y="35"/>
                    </a:cubicBezTo>
                    <a:cubicBezTo>
                      <a:pt x="4" y="32"/>
                      <a:pt x="0" y="22"/>
                      <a:pt x="4" y="13"/>
                    </a:cubicBezTo>
                    <a:cubicBezTo>
                      <a:pt x="7" y="5"/>
                      <a:pt x="17" y="0"/>
                      <a:pt x="26" y="4"/>
                    </a:cubicBezTo>
                    <a:cubicBezTo>
                      <a:pt x="34" y="8"/>
                      <a:pt x="39" y="18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076" name="Freeform 3401"/>
              <p:cNvSpPr/>
              <p:nvPr/>
            </p:nvSpPr>
            <p:spPr bwMode="auto">
              <a:xfrm>
                <a:off x="3343276" y="2320926"/>
                <a:ext cx="130175" cy="128588"/>
              </a:xfrm>
              <a:custGeom>
                <a:gdLst>
                  <a:gd fmla="*/ 35 w 38" name="T0"/>
                  <a:gd fmla="*/ 25 h 38" name="T1"/>
                  <a:gd fmla="*/ 12 w 38" name="T2"/>
                  <a:gd fmla="*/ 35 h 38" name="T3"/>
                  <a:gd fmla="*/ 3 w 38" name="T4"/>
                  <a:gd fmla="*/ 12 h 38" name="T5"/>
                  <a:gd fmla="*/ 25 w 38" name="T6"/>
                  <a:gd fmla="*/ 3 h 38" name="T7"/>
                  <a:gd fmla="*/ 35 w 38" name="T8"/>
                  <a:gd fmla="*/ 25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8">
                    <a:moveTo>
                      <a:pt x="35" y="25"/>
                    </a:moveTo>
                    <a:cubicBezTo>
                      <a:pt x="31" y="34"/>
                      <a:pt x="21" y="38"/>
                      <a:pt x="12" y="35"/>
                    </a:cubicBezTo>
                    <a:cubicBezTo>
                      <a:pt x="4" y="31"/>
                      <a:pt x="0" y="21"/>
                      <a:pt x="3" y="12"/>
                    </a:cubicBezTo>
                    <a:cubicBezTo>
                      <a:pt x="7" y="4"/>
                      <a:pt x="17" y="0"/>
                      <a:pt x="25" y="3"/>
                    </a:cubicBezTo>
                    <a:cubicBezTo>
                      <a:pt x="34" y="7"/>
                      <a:pt x="38" y="17"/>
                      <a:pt x="35" y="25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077" name="Freeform 3402"/>
              <p:cNvSpPr/>
              <p:nvPr/>
            </p:nvSpPr>
            <p:spPr bwMode="auto">
              <a:xfrm>
                <a:off x="3281363" y="2463801"/>
                <a:ext cx="133350" cy="130175"/>
              </a:xfrm>
              <a:custGeom>
                <a:gdLst>
                  <a:gd fmla="*/ 35 w 39" name="T0"/>
                  <a:gd fmla="*/ 25 h 38" name="T1"/>
                  <a:gd fmla="*/ 13 w 39" name="T2"/>
                  <a:gd fmla="*/ 35 h 38" name="T3"/>
                  <a:gd fmla="*/ 4 w 39" name="T4"/>
                  <a:gd fmla="*/ 12 h 38" name="T5"/>
                  <a:gd fmla="*/ 26 w 39" name="T6"/>
                  <a:gd fmla="*/ 3 h 38" name="T7"/>
                  <a:gd fmla="*/ 35 w 39" name="T8"/>
                  <a:gd fmla="*/ 25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9">
                    <a:moveTo>
                      <a:pt x="35" y="25"/>
                    </a:moveTo>
                    <a:cubicBezTo>
                      <a:pt x="31" y="34"/>
                      <a:pt x="22" y="38"/>
                      <a:pt x="13" y="35"/>
                    </a:cubicBezTo>
                    <a:cubicBezTo>
                      <a:pt x="4" y="31"/>
                      <a:pt x="0" y="21"/>
                      <a:pt x="4" y="12"/>
                    </a:cubicBezTo>
                    <a:cubicBezTo>
                      <a:pt x="7" y="4"/>
                      <a:pt x="17" y="0"/>
                      <a:pt x="26" y="3"/>
                    </a:cubicBezTo>
                    <a:cubicBezTo>
                      <a:pt x="35" y="7"/>
                      <a:pt x="39" y="17"/>
                      <a:pt x="35" y="25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078" name="Freeform 3403"/>
              <p:cNvSpPr/>
              <p:nvPr/>
            </p:nvSpPr>
            <p:spPr bwMode="auto">
              <a:xfrm>
                <a:off x="3222626" y="2608263"/>
                <a:ext cx="130175" cy="130175"/>
              </a:xfrm>
              <a:custGeom>
                <a:gdLst>
                  <a:gd fmla="*/ 35 w 38" name="T0"/>
                  <a:gd fmla="*/ 26 h 38" name="T1"/>
                  <a:gd fmla="*/ 12 w 38" name="T2"/>
                  <a:gd fmla="*/ 35 h 38" name="T3"/>
                  <a:gd fmla="*/ 3 w 38" name="T4"/>
                  <a:gd fmla="*/ 13 h 38" name="T5"/>
                  <a:gd fmla="*/ 25 w 38" name="T6"/>
                  <a:gd fmla="*/ 3 h 38" name="T7"/>
                  <a:gd fmla="*/ 35 w 38" name="T8"/>
                  <a:gd fmla="*/ 26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8">
                    <a:moveTo>
                      <a:pt x="35" y="26"/>
                    </a:moveTo>
                    <a:cubicBezTo>
                      <a:pt x="31" y="34"/>
                      <a:pt x="21" y="38"/>
                      <a:pt x="12" y="35"/>
                    </a:cubicBezTo>
                    <a:cubicBezTo>
                      <a:pt x="4" y="31"/>
                      <a:pt x="0" y="21"/>
                      <a:pt x="3" y="13"/>
                    </a:cubicBezTo>
                    <a:cubicBezTo>
                      <a:pt x="7" y="4"/>
                      <a:pt x="17" y="0"/>
                      <a:pt x="25" y="3"/>
                    </a:cubicBezTo>
                    <a:cubicBezTo>
                      <a:pt x="34" y="7"/>
                      <a:pt x="38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079" name="Freeform 3404"/>
              <p:cNvSpPr/>
              <p:nvPr/>
            </p:nvSpPr>
            <p:spPr bwMode="auto">
              <a:xfrm>
                <a:off x="3160713" y="2751138"/>
                <a:ext cx="134938" cy="130175"/>
              </a:xfrm>
              <a:custGeom>
                <a:gdLst>
                  <a:gd fmla="*/ 35 w 39" name="T0"/>
                  <a:gd fmla="*/ 26 h 38" name="T1"/>
                  <a:gd fmla="*/ 13 w 39" name="T2"/>
                  <a:gd fmla="*/ 35 h 38" name="T3"/>
                  <a:gd fmla="*/ 4 w 39" name="T4"/>
                  <a:gd fmla="*/ 13 h 38" name="T5"/>
                  <a:gd fmla="*/ 26 w 39" name="T6"/>
                  <a:gd fmla="*/ 3 h 38" name="T7"/>
                  <a:gd fmla="*/ 35 w 39" name="T8"/>
                  <a:gd fmla="*/ 26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9">
                    <a:moveTo>
                      <a:pt x="35" y="26"/>
                    </a:moveTo>
                    <a:cubicBezTo>
                      <a:pt x="31" y="34"/>
                      <a:pt x="22" y="38"/>
                      <a:pt x="13" y="35"/>
                    </a:cubicBezTo>
                    <a:cubicBezTo>
                      <a:pt x="4" y="31"/>
                      <a:pt x="0" y="21"/>
                      <a:pt x="4" y="13"/>
                    </a:cubicBezTo>
                    <a:cubicBezTo>
                      <a:pt x="7" y="4"/>
                      <a:pt x="17" y="0"/>
                      <a:pt x="26" y="3"/>
                    </a:cubicBezTo>
                    <a:cubicBezTo>
                      <a:pt x="35" y="7"/>
                      <a:pt x="39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080" name="Freeform 3405"/>
              <p:cNvSpPr/>
              <p:nvPr/>
            </p:nvSpPr>
            <p:spPr bwMode="auto">
              <a:xfrm>
                <a:off x="3041651" y="3038476"/>
                <a:ext cx="133350" cy="133350"/>
              </a:xfrm>
              <a:custGeom>
                <a:gdLst>
                  <a:gd fmla="*/ 35 w 39" name="T0"/>
                  <a:gd fmla="*/ 26 h 39" name="T1"/>
                  <a:gd fmla="*/ 13 w 39" name="T2"/>
                  <a:gd fmla="*/ 35 h 39" name="T3"/>
                  <a:gd fmla="*/ 4 w 39" name="T4"/>
                  <a:gd fmla="*/ 13 h 39" name="T5"/>
                  <a:gd fmla="*/ 26 w 39" name="T6"/>
                  <a:gd fmla="*/ 4 h 39" name="T7"/>
                  <a:gd fmla="*/ 35 w 39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9">
                    <a:moveTo>
                      <a:pt x="35" y="26"/>
                    </a:moveTo>
                    <a:cubicBezTo>
                      <a:pt x="32" y="35"/>
                      <a:pt x="22" y="39"/>
                      <a:pt x="13" y="35"/>
                    </a:cubicBezTo>
                    <a:cubicBezTo>
                      <a:pt x="4" y="31"/>
                      <a:pt x="0" y="21"/>
                      <a:pt x="4" y="13"/>
                    </a:cubicBezTo>
                    <a:cubicBezTo>
                      <a:pt x="7" y="4"/>
                      <a:pt x="17" y="0"/>
                      <a:pt x="26" y="4"/>
                    </a:cubicBezTo>
                    <a:cubicBezTo>
                      <a:pt x="35" y="7"/>
                      <a:pt x="39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081" name="Freeform 3406"/>
              <p:cNvSpPr/>
              <p:nvPr/>
            </p:nvSpPr>
            <p:spPr bwMode="auto">
              <a:xfrm>
                <a:off x="2982913" y="3182938"/>
                <a:ext cx="130175" cy="133350"/>
              </a:xfrm>
              <a:custGeom>
                <a:gdLst>
                  <a:gd fmla="*/ 35 w 38" name="T0"/>
                  <a:gd fmla="*/ 26 h 39" name="T1"/>
                  <a:gd fmla="*/ 12 w 38" name="T2"/>
                  <a:gd fmla="*/ 35 h 39" name="T3"/>
                  <a:gd fmla="*/ 3 w 38" name="T4"/>
                  <a:gd fmla="*/ 13 h 39" name="T5"/>
                  <a:gd fmla="*/ 25 w 38" name="T6"/>
                  <a:gd fmla="*/ 4 h 39" name="T7"/>
                  <a:gd fmla="*/ 35 w 38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8">
                    <a:moveTo>
                      <a:pt x="35" y="26"/>
                    </a:moveTo>
                    <a:cubicBezTo>
                      <a:pt x="31" y="35"/>
                      <a:pt x="21" y="39"/>
                      <a:pt x="12" y="35"/>
                    </a:cubicBezTo>
                    <a:cubicBezTo>
                      <a:pt x="4" y="32"/>
                      <a:pt x="0" y="22"/>
                      <a:pt x="3" y="13"/>
                    </a:cubicBezTo>
                    <a:cubicBezTo>
                      <a:pt x="7" y="4"/>
                      <a:pt x="17" y="0"/>
                      <a:pt x="25" y="4"/>
                    </a:cubicBezTo>
                    <a:cubicBezTo>
                      <a:pt x="34" y="7"/>
                      <a:pt x="38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082" name="Freeform 3407"/>
              <p:cNvSpPr/>
              <p:nvPr/>
            </p:nvSpPr>
            <p:spPr bwMode="auto">
              <a:xfrm>
                <a:off x="2921001" y="3325813"/>
                <a:ext cx="133350" cy="133350"/>
              </a:xfrm>
              <a:custGeom>
                <a:gdLst>
                  <a:gd fmla="*/ 35 w 39" name="T0"/>
                  <a:gd fmla="*/ 26 h 39" name="T1"/>
                  <a:gd fmla="*/ 13 w 39" name="T2"/>
                  <a:gd fmla="*/ 35 h 39" name="T3"/>
                  <a:gd fmla="*/ 4 w 39" name="T4"/>
                  <a:gd fmla="*/ 13 h 39" name="T5"/>
                  <a:gd fmla="*/ 26 w 39" name="T6"/>
                  <a:gd fmla="*/ 4 h 39" name="T7"/>
                  <a:gd fmla="*/ 35 w 39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9">
                    <a:moveTo>
                      <a:pt x="35" y="26"/>
                    </a:moveTo>
                    <a:cubicBezTo>
                      <a:pt x="32" y="35"/>
                      <a:pt x="22" y="39"/>
                      <a:pt x="13" y="35"/>
                    </a:cubicBezTo>
                    <a:cubicBezTo>
                      <a:pt x="4" y="32"/>
                      <a:pt x="0" y="22"/>
                      <a:pt x="4" y="13"/>
                    </a:cubicBezTo>
                    <a:cubicBezTo>
                      <a:pt x="7" y="4"/>
                      <a:pt x="17" y="0"/>
                      <a:pt x="26" y="4"/>
                    </a:cubicBezTo>
                    <a:cubicBezTo>
                      <a:pt x="35" y="7"/>
                      <a:pt x="39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083" name="Freeform 3408"/>
              <p:cNvSpPr/>
              <p:nvPr/>
            </p:nvSpPr>
            <p:spPr bwMode="auto">
              <a:xfrm>
                <a:off x="3103563" y="2895601"/>
                <a:ext cx="130175" cy="133350"/>
              </a:xfrm>
              <a:custGeom>
                <a:gdLst>
                  <a:gd fmla="*/ 35 w 38" name="T0"/>
                  <a:gd fmla="*/ 26 h 39" name="T1"/>
                  <a:gd fmla="*/ 12 w 38" name="T2"/>
                  <a:gd fmla="*/ 35 h 39" name="T3"/>
                  <a:gd fmla="*/ 3 w 38" name="T4"/>
                  <a:gd fmla="*/ 13 h 39" name="T5"/>
                  <a:gd fmla="*/ 25 w 38" name="T6"/>
                  <a:gd fmla="*/ 4 h 39" name="T7"/>
                  <a:gd fmla="*/ 35 w 38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8">
                    <a:moveTo>
                      <a:pt x="35" y="26"/>
                    </a:moveTo>
                    <a:cubicBezTo>
                      <a:pt x="31" y="34"/>
                      <a:pt x="21" y="39"/>
                      <a:pt x="12" y="35"/>
                    </a:cubicBezTo>
                    <a:cubicBezTo>
                      <a:pt x="4" y="31"/>
                      <a:pt x="0" y="21"/>
                      <a:pt x="3" y="13"/>
                    </a:cubicBezTo>
                    <a:cubicBezTo>
                      <a:pt x="7" y="4"/>
                      <a:pt x="17" y="0"/>
                      <a:pt x="25" y="4"/>
                    </a:cubicBezTo>
                    <a:cubicBezTo>
                      <a:pt x="34" y="7"/>
                      <a:pt x="38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084" name="Freeform 3409"/>
              <p:cNvSpPr/>
              <p:nvPr/>
            </p:nvSpPr>
            <p:spPr bwMode="auto">
              <a:xfrm>
                <a:off x="3698876" y="1454151"/>
                <a:ext cx="133350" cy="130175"/>
              </a:xfrm>
              <a:custGeom>
                <a:gdLst>
                  <a:gd fmla="*/ 35 w 39" name="T0"/>
                  <a:gd fmla="*/ 26 h 38" name="T1"/>
                  <a:gd fmla="*/ 13 w 39" name="T2"/>
                  <a:gd fmla="*/ 35 h 38" name="T3"/>
                  <a:gd fmla="*/ 4 w 39" name="T4"/>
                  <a:gd fmla="*/ 13 h 38" name="T5"/>
                  <a:gd fmla="*/ 26 w 39" name="T6"/>
                  <a:gd fmla="*/ 4 h 38" name="T7"/>
                  <a:gd fmla="*/ 35 w 39" name="T8"/>
                  <a:gd fmla="*/ 26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9">
                    <a:moveTo>
                      <a:pt x="35" y="26"/>
                    </a:moveTo>
                    <a:cubicBezTo>
                      <a:pt x="32" y="34"/>
                      <a:pt x="22" y="38"/>
                      <a:pt x="13" y="35"/>
                    </a:cubicBezTo>
                    <a:cubicBezTo>
                      <a:pt x="5" y="31"/>
                      <a:pt x="0" y="21"/>
                      <a:pt x="4" y="13"/>
                    </a:cubicBezTo>
                    <a:cubicBezTo>
                      <a:pt x="8" y="4"/>
                      <a:pt x="18" y="0"/>
                      <a:pt x="26" y="4"/>
                    </a:cubicBezTo>
                    <a:cubicBezTo>
                      <a:pt x="35" y="7"/>
                      <a:pt x="39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085" name="Freeform 3410"/>
              <p:cNvSpPr/>
              <p:nvPr/>
            </p:nvSpPr>
            <p:spPr bwMode="auto">
              <a:xfrm>
                <a:off x="3760788" y="1311276"/>
                <a:ext cx="133350" cy="130175"/>
              </a:xfrm>
              <a:custGeom>
                <a:gdLst>
                  <a:gd fmla="*/ 35 w 39" name="T0"/>
                  <a:gd fmla="*/ 26 h 38" name="T1"/>
                  <a:gd fmla="*/ 13 w 39" name="T2"/>
                  <a:gd fmla="*/ 35 h 38" name="T3"/>
                  <a:gd fmla="*/ 4 w 39" name="T4"/>
                  <a:gd fmla="*/ 13 h 38" name="T5"/>
                  <a:gd fmla="*/ 26 w 39" name="T6"/>
                  <a:gd fmla="*/ 3 h 38" name="T7"/>
                  <a:gd fmla="*/ 35 w 39" name="T8"/>
                  <a:gd fmla="*/ 26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9">
                    <a:moveTo>
                      <a:pt x="35" y="26"/>
                    </a:moveTo>
                    <a:cubicBezTo>
                      <a:pt x="31" y="34"/>
                      <a:pt x="21" y="38"/>
                      <a:pt x="13" y="35"/>
                    </a:cubicBezTo>
                    <a:cubicBezTo>
                      <a:pt x="4" y="31"/>
                      <a:pt x="0" y="21"/>
                      <a:pt x="4" y="13"/>
                    </a:cubicBezTo>
                    <a:cubicBezTo>
                      <a:pt x="7" y="4"/>
                      <a:pt x="17" y="0"/>
                      <a:pt x="26" y="3"/>
                    </a:cubicBezTo>
                    <a:cubicBezTo>
                      <a:pt x="34" y="7"/>
                      <a:pt x="39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086" name="Freeform 3411"/>
              <p:cNvSpPr/>
              <p:nvPr/>
            </p:nvSpPr>
            <p:spPr bwMode="auto">
              <a:xfrm>
                <a:off x="5246688" y="1577976"/>
                <a:ext cx="133350" cy="130175"/>
              </a:xfrm>
              <a:custGeom>
                <a:gdLst>
                  <a:gd fmla="*/ 35 w 39" name="T0"/>
                  <a:gd fmla="*/ 25 h 38" name="T1"/>
                  <a:gd fmla="*/ 13 w 39" name="T2"/>
                  <a:gd fmla="*/ 35 h 38" name="T3"/>
                  <a:gd fmla="*/ 4 w 39" name="T4"/>
                  <a:gd fmla="*/ 12 h 38" name="T5"/>
                  <a:gd fmla="*/ 26 w 39" name="T6"/>
                  <a:gd fmla="*/ 3 h 38" name="T7"/>
                  <a:gd fmla="*/ 35 w 39" name="T8"/>
                  <a:gd fmla="*/ 25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9">
                    <a:moveTo>
                      <a:pt x="35" y="25"/>
                    </a:moveTo>
                    <a:cubicBezTo>
                      <a:pt x="32" y="34"/>
                      <a:pt x="22" y="38"/>
                      <a:pt x="13" y="35"/>
                    </a:cubicBezTo>
                    <a:cubicBezTo>
                      <a:pt x="4" y="31"/>
                      <a:pt x="0" y="21"/>
                      <a:pt x="4" y="12"/>
                    </a:cubicBezTo>
                    <a:cubicBezTo>
                      <a:pt x="8" y="4"/>
                      <a:pt x="17" y="0"/>
                      <a:pt x="26" y="3"/>
                    </a:cubicBezTo>
                    <a:cubicBezTo>
                      <a:pt x="35" y="7"/>
                      <a:pt x="39" y="17"/>
                      <a:pt x="35" y="25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087" name="Freeform 3412"/>
              <p:cNvSpPr/>
              <p:nvPr/>
            </p:nvSpPr>
            <p:spPr bwMode="auto">
              <a:xfrm>
                <a:off x="4757738" y="1047751"/>
                <a:ext cx="133350" cy="133350"/>
              </a:xfrm>
              <a:custGeom>
                <a:gdLst>
                  <a:gd fmla="*/ 35 w 39" name="T0"/>
                  <a:gd fmla="*/ 26 h 39" name="T1"/>
                  <a:gd fmla="*/ 13 w 39" name="T2"/>
                  <a:gd fmla="*/ 35 h 39" name="T3"/>
                  <a:gd fmla="*/ 4 w 39" name="T4"/>
                  <a:gd fmla="*/ 13 h 39" name="T5"/>
                  <a:gd fmla="*/ 26 w 39" name="T6"/>
                  <a:gd fmla="*/ 4 h 39" name="T7"/>
                  <a:gd fmla="*/ 35 w 39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9">
                    <a:moveTo>
                      <a:pt x="35" y="26"/>
                    </a:moveTo>
                    <a:cubicBezTo>
                      <a:pt x="31" y="35"/>
                      <a:pt x="21" y="39"/>
                      <a:pt x="13" y="35"/>
                    </a:cubicBezTo>
                    <a:cubicBezTo>
                      <a:pt x="4" y="32"/>
                      <a:pt x="0" y="22"/>
                      <a:pt x="4" y="13"/>
                    </a:cubicBezTo>
                    <a:cubicBezTo>
                      <a:pt x="7" y="4"/>
                      <a:pt x="17" y="0"/>
                      <a:pt x="26" y="4"/>
                    </a:cubicBezTo>
                    <a:cubicBezTo>
                      <a:pt x="35" y="7"/>
                      <a:pt x="39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088" name="Freeform 3413"/>
              <p:cNvSpPr/>
              <p:nvPr/>
            </p:nvSpPr>
            <p:spPr bwMode="auto">
              <a:xfrm>
                <a:off x="4819651" y="903288"/>
                <a:ext cx="130175" cy="133350"/>
              </a:xfrm>
              <a:custGeom>
                <a:gdLst>
                  <a:gd fmla="*/ 34 w 38" name="T0"/>
                  <a:gd fmla="*/ 26 h 39" name="T1"/>
                  <a:gd fmla="*/ 12 w 38" name="T2"/>
                  <a:gd fmla="*/ 35 h 39" name="T3"/>
                  <a:gd fmla="*/ 3 w 38" name="T4"/>
                  <a:gd fmla="*/ 13 h 39" name="T5"/>
                  <a:gd fmla="*/ 25 w 38" name="T6"/>
                  <a:gd fmla="*/ 4 h 39" name="T7"/>
                  <a:gd fmla="*/ 34 w 38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8">
                    <a:moveTo>
                      <a:pt x="34" y="26"/>
                    </a:moveTo>
                    <a:cubicBezTo>
                      <a:pt x="31" y="35"/>
                      <a:pt x="21" y="39"/>
                      <a:pt x="12" y="35"/>
                    </a:cubicBezTo>
                    <a:cubicBezTo>
                      <a:pt x="4" y="31"/>
                      <a:pt x="0" y="22"/>
                      <a:pt x="3" y="13"/>
                    </a:cubicBezTo>
                    <a:cubicBezTo>
                      <a:pt x="7" y="4"/>
                      <a:pt x="17" y="0"/>
                      <a:pt x="25" y="4"/>
                    </a:cubicBezTo>
                    <a:cubicBezTo>
                      <a:pt x="34" y="7"/>
                      <a:pt x="38" y="17"/>
                      <a:pt x="34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089" name="Freeform 3414"/>
              <p:cNvSpPr/>
              <p:nvPr/>
            </p:nvSpPr>
            <p:spPr bwMode="auto">
              <a:xfrm>
                <a:off x="4397376" y="1912938"/>
                <a:ext cx="133350" cy="130175"/>
              </a:xfrm>
              <a:custGeom>
                <a:gdLst>
                  <a:gd fmla="*/ 35 w 39" name="T0"/>
                  <a:gd fmla="*/ 26 h 38" name="T1"/>
                  <a:gd fmla="*/ 13 w 39" name="T2"/>
                  <a:gd fmla="*/ 35 h 38" name="T3"/>
                  <a:gd fmla="*/ 4 w 39" name="T4"/>
                  <a:gd fmla="*/ 13 h 38" name="T5"/>
                  <a:gd fmla="*/ 26 w 39" name="T6"/>
                  <a:gd fmla="*/ 3 h 38" name="T7"/>
                  <a:gd fmla="*/ 35 w 39" name="T8"/>
                  <a:gd fmla="*/ 26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9">
                    <a:moveTo>
                      <a:pt x="35" y="26"/>
                    </a:moveTo>
                    <a:cubicBezTo>
                      <a:pt x="32" y="34"/>
                      <a:pt x="22" y="38"/>
                      <a:pt x="13" y="35"/>
                    </a:cubicBezTo>
                    <a:cubicBezTo>
                      <a:pt x="4" y="31"/>
                      <a:pt x="0" y="21"/>
                      <a:pt x="4" y="13"/>
                    </a:cubicBezTo>
                    <a:cubicBezTo>
                      <a:pt x="7" y="4"/>
                      <a:pt x="17" y="0"/>
                      <a:pt x="26" y="3"/>
                    </a:cubicBezTo>
                    <a:cubicBezTo>
                      <a:pt x="35" y="7"/>
                      <a:pt x="39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090" name="Freeform 3415"/>
              <p:cNvSpPr/>
              <p:nvPr/>
            </p:nvSpPr>
            <p:spPr bwMode="auto">
              <a:xfrm>
                <a:off x="4340226" y="2057401"/>
                <a:ext cx="130175" cy="133350"/>
              </a:xfrm>
              <a:custGeom>
                <a:gdLst>
                  <a:gd fmla="*/ 35 w 38" name="T0"/>
                  <a:gd fmla="*/ 26 h 39" name="T1"/>
                  <a:gd fmla="*/ 12 w 38" name="T2"/>
                  <a:gd fmla="*/ 35 h 39" name="T3"/>
                  <a:gd fmla="*/ 3 w 38" name="T4"/>
                  <a:gd fmla="*/ 13 h 39" name="T5"/>
                  <a:gd fmla="*/ 25 w 38" name="T6"/>
                  <a:gd fmla="*/ 4 h 39" name="T7"/>
                  <a:gd fmla="*/ 35 w 38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8">
                    <a:moveTo>
                      <a:pt x="35" y="26"/>
                    </a:moveTo>
                    <a:cubicBezTo>
                      <a:pt x="31" y="34"/>
                      <a:pt x="21" y="39"/>
                      <a:pt x="12" y="35"/>
                    </a:cubicBezTo>
                    <a:cubicBezTo>
                      <a:pt x="4" y="31"/>
                      <a:pt x="0" y="21"/>
                      <a:pt x="3" y="13"/>
                    </a:cubicBezTo>
                    <a:cubicBezTo>
                      <a:pt x="7" y="4"/>
                      <a:pt x="17" y="0"/>
                      <a:pt x="25" y="4"/>
                    </a:cubicBezTo>
                    <a:cubicBezTo>
                      <a:pt x="34" y="7"/>
                      <a:pt x="38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091" name="Freeform 3416"/>
              <p:cNvSpPr/>
              <p:nvPr/>
            </p:nvSpPr>
            <p:spPr bwMode="auto">
              <a:xfrm>
                <a:off x="4219576" y="2344738"/>
                <a:ext cx="130175" cy="133350"/>
              </a:xfrm>
              <a:custGeom>
                <a:gdLst>
                  <a:gd fmla="*/ 35 w 38" name="T0"/>
                  <a:gd fmla="*/ 26 h 39" name="T1"/>
                  <a:gd fmla="*/ 12 w 38" name="T2"/>
                  <a:gd fmla="*/ 35 h 39" name="T3"/>
                  <a:gd fmla="*/ 3 w 38" name="T4"/>
                  <a:gd fmla="*/ 13 h 39" name="T5"/>
                  <a:gd fmla="*/ 25 w 38" name="T6"/>
                  <a:gd fmla="*/ 4 h 39" name="T7"/>
                  <a:gd fmla="*/ 35 w 38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8">
                    <a:moveTo>
                      <a:pt x="35" y="26"/>
                    </a:moveTo>
                    <a:cubicBezTo>
                      <a:pt x="31" y="35"/>
                      <a:pt x="21" y="39"/>
                      <a:pt x="12" y="35"/>
                    </a:cubicBezTo>
                    <a:cubicBezTo>
                      <a:pt x="4" y="32"/>
                      <a:pt x="0" y="22"/>
                      <a:pt x="3" y="13"/>
                    </a:cubicBezTo>
                    <a:cubicBezTo>
                      <a:pt x="7" y="4"/>
                      <a:pt x="17" y="0"/>
                      <a:pt x="25" y="4"/>
                    </a:cubicBezTo>
                    <a:cubicBezTo>
                      <a:pt x="34" y="7"/>
                      <a:pt x="38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092" name="Freeform 3417"/>
              <p:cNvSpPr/>
              <p:nvPr/>
            </p:nvSpPr>
            <p:spPr bwMode="auto">
              <a:xfrm>
                <a:off x="4100513" y="2632076"/>
                <a:ext cx="130175" cy="133350"/>
              </a:xfrm>
              <a:custGeom>
                <a:gdLst>
                  <a:gd fmla="*/ 35 w 38" name="T0"/>
                  <a:gd fmla="*/ 26 h 39" name="T1"/>
                  <a:gd fmla="*/ 12 w 38" name="T2"/>
                  <a:gd fmla="*/ 35 h 39" name="T3"/>
                  <a:gd fmla="*/ 3 w 38" name="T4"/>
                  <a:gd fmla="*/ 13 h 39" name="T5"/>
                  <a:gd fmla="*/ 26 w 38" name="T6"/>
                  <a:gd fmla="*/ 4 h 39" name="T7"/>
                  <a:gd fmla="*/ 35 w 38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8">
                    <a:moveTo>
                      <a:pt x="35" y="26"/>
                    </a:moveTo>
                    <a:cubicBezTo>
                      <a:pt x="31" y="35"/>
                      <a:pt x="21" y="39"/>
                      <a:pt x="12" y="35"/>
                    </a:cubicBezTo>
                    <a:cubicBezTo>
                      <a:pt x="4" y="32"/>
                      <a:pt x="0" y="22"/>
                      <a:pt x="3" y="13"/>
                    </a:cubicBezTo>
                    <a:cubicBezTo>
                      <a:pt x="7" y="4"/>
                      <a:pt x="17" y="0"/>
                      <a:pt x="26" y="4"/>
                    </a:cubicBezTo>
                    <a:cubicBezTo>
                      <a:pt x="34" y="8"/>
                      <a:pt x="38" y="18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093" name="Freeform 3418"/>
              <p:cNvSpPr/>
              <p:nvPr/>
            </p:nvSpPr>
            <p:spPr bwMode="auto">
              <a:xfrm>
                <a:off x="4038601" y="2774951"/>
                <a:ext cx="133350" cy="133350"/>
              </a:xfrm>
              <a:custGeom>
                <a:gdLst>
                  <a:gd fmla="*/ 35 w 39" name="T0"/>
                  <a:gd fmla="*/ 26 h 39" name="T1"/>
                  <a:gd fmla="*/ 13 w 39" name="T2"/>
                  <a:gd fmla="*/ 35 h 39" name="T3"/>
                  <a:gd fmla="*/ 4 w 39" name="T4"/>
                  <a:gd fmla="*/ 13 h 39" name="T5"/>
                  <a:gd fmla="*/ 26 w 39" name="T6"/>
                  <a:gd fmla="*/ 4 h 39" name="T7"/>
                  <a:gd fmla="*/ 35 w 39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9">
                    <a:moveTo>
                      <a:pt x="35" y="26"/>
                    </a:moveTo>
                    <a:cubicBezTo>
                      <a:pt x="32" y="35"/>
                      <a:pt x="22" y="39"/>
                      <a:pt x="13" y="35"/>
                    </a:cubicBezTo>
                    <a:cubicBezTo>
                      <a:pt x="4" y="32"/>
                      <a:pt x="0" y="22"/>
                      <a:pt x="4" y="13"/>
                    </a:cubicBezTo>
                    <a:cubicBezTo>
                      <a:pt x="7" y="5"/>
                      <a:pt x="17" y="0"/>
                      <a:pt x="26" y="4"/>
                    </a:cubicBezTo>
                    <a:cubicBezTo>
                      <a:pt x="35" y="8"/>
                      <a:pt x="39" y="18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094" name="Freeform 3419"/>
              <p:cNvSpPr/>
              <p:nvPr/>
            </p:nvSpPr>
            <p:spPr bwMode="auto">
              <a:xfrm>
                <a:off x="3979863" y="2922588"/>
                <a:ext cx="130175" cy="130175"/>
              </a:xfrm>
              <a:custGeom>
                <a:gdLst>
                  <a:gd fmla="*/ 35 w 38" name="T0"/>
                  <a:gd fmla="*/ 25 h 38" name="T1"/>
                  <a:gd fmla="*/ 13 w 38" name="T2"/>
                  <a:gd fmla="*/ 35 h 38" name="T3"/>
                  <a:gd fmla="*/ 3 w 38" name="T4"/>
                  <a:gd fmla="*/ 12 h 38" name="T5"/>
                  <a:gd fmla="*/ 26 w 38" name="T6"/>
                  <a:gd fmla="*/ 3 h 38" name="T7"/>
                  <a:gd fmla="*/ 35 w 38" name="T8"/>
                  <a:gd fmla="*/ 25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8">
                    <a:moveTo>
                      <a:pt x="35" y="25"/>
                    </a:moveTo>
                    <a:cubicBezTo>
                      <a:pt x="31" y="34"/>
                      <a:pt x="21" y="38"/>
                      <a:pt x="13" y="35"/>
                    </a:cubicBezTo>
                    <a:cubicBezTo>
                      <a:pt x="4" y="31"/>
                      <a:pt x="0" y="21"/>
                      <a:pt x="3" y="12"/>
                    </a:cubicBezTo>
                    <a:cubicBezTo>
                      <a:pt x="7" y="4"/>
                      <a:pt x="17" y="0"/>
                      <a:pt x="26" y="3"/>
                    </a:cubicBezTo>
                    <a:cubicBezTo>
                      <a:pt x="34" y="7"/>
                      <a:pt x="38" y="17"/>
                      <a:pt x="35" y="25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095" name="Freeform 3420"/>
              <p:cNvSpPr/>
              <p:nvPr/>
            </p:nvSpPr>
            <p:spPr bwMode="auto">
              <a:xfrm>
                <a:off x="3917951" y="3065463"/>
                <a:ext cx="133350" cy="130175"/>
              </a:xfrm>
              <a:custGeom>
                <a:gdLst>
                  <a:gd fmla="*/ 35 w 39" name="T0"/>
                  <a:gd fmla="*/ 25 h 38" name="T1"/>
                  <a:gd fmla="*/ 13 w 39" name="T2"/>
                  <a:gd fmla="*/ 35 h 38" name="T3"/>
                  <a:gd fmla="*/ 4 w 39" name="T4"/>
                  <a:gd fmla="*/ 12 h 38" name="T5"/>
                  <a:gd fmla="*/ 26 w 39" name="T6"/>
                  <a:gd fmla="*/ 3 h 38" name="T7"/>
                  <a:gd fmla="*/ 35 w 39" name="T8"/>
                  <a:gd fmla="*/ 25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9">
                    <a:moveTo>
                      <a:pt x="35" y="25"/>
                    </a:moveTo>
                    <a:cubicBezTo>
                      <a:pt x="32" y="34"/>
                      <a:pt x="22" y="38"/>
                      <a:pt x="13" y="35"/>
                    </a:cubicBezTo>
                    <a:cubicBezTo>
                      <a:pt x="4" y="31"/>
                      <a:pt x="0" y="21"/>
                      <a:pt x="4" y="12"/>
                    </a:cubicBezTo>
                    <a:cubicBezTo>
                      <a:pt x="7" y="4"/>
                      <a:pt x="17" y="0"/>
                      <a:pt x="26" y="3"/>
                    </a:cubicBezTo>
                    <a:cubicBezTo>
                      <a:pt x="35" y="7"/>
                      <a:pt x="39" y="17"/>
                      <a:pt x="35" y="25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096" name="Freeform 3421"/>
              <p:cNvSpPr/>
              <p:nvPr/>
            </p:nvSpPr>
            <p:spPr bwMode="auto">
              <a:xfrm>
                <a:off x="3798888" y="3354388"/>
                <a:ext cx="133350" cy="128588"/>
              </a:xfrm>
              <a:custGeom>
                <a:gdLst>
                  <a:gd fmla="*/ 35 w 39" name="T0"/>
                  <a:gd fmla="*/ 26 h 38" name="T1"/>
                  <a:gd fmla="*/ 13 w 39" name="T2"/>
                  <a:gd fmla="*/ 35 h 38" name="T3"/>
                  <a:gd fmla="*/ 4 w 39" name="T4"/>
                  <a:gd fmla="*/ 13 h 38" name="T5"/>
                  <a:gd fmla="*/ 26 w 39" name="T6"/>
                  <a:gd fmla="*/ 4 h 38" name="T7"/>
                  <a:gd fmla="*/ 35 w 39" name="T8"/>
                  <a:gd fmla="*/ 26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9">
                    <a:moveTo>
                      <a:pt x="35" y="26"/>
                    </a:moveTo>
                    <a:cubicBezTo>
                      <a:pt x="32" y="34"/>
                      <a:pt x="22" y="38"/>
                      <a:pt x="13" y="35"/>
                    </a:cubicBezTo>
                    <a:cubicBezTo>
                      <a:pt x="4" y="31"/>
                      <a:pt x="0" y="21"/>
                      <a:pt x="4" y="13"/>
                    </a:cubicBezTo>
                    <a:cubicBezTo>
                      <a:pt x="7" y="4"/>
                      <a:pt x="17" y="0"/>
                      <a:pt x="26" y="4"/>
                    </a:cubicBezTo>
                    <a:cubicBezTo>
                      <a:pt x="35" y="7"/>
                      <a:pt x="39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097" name="Freeform 3422"/>
              <p:cNvSpPr/>
              <p:nvPr/>
            </p:nvSpPr>
            <p:spPr bwMode="auto">
              <a:xfrm>
                <a:off x="3860801" y="3209926"/>
                <a:ext cx="128588" cy="130175"/>
              </a:xfrm>
              <a:custGeom>
                <a:gdLst>
                  <a:gd fmla="*/ 35 w 38" name="T0"/>
                  <a:gd fmla="*/ 26 h 38" name="T1"/>
                  <a:gd fmla="*/ 13 w 38" name="T2"/>
                  <a:gd fmla="*/ 35 h 38" name="T3"/>
                  <a:gd fmla="*/ 3 w 38" name="T4"/>
                  <a:gd fmla="*/ 13 h 38" name="T5"/>
                  <a:gd fmla="*/ 26 w 38" name="T6"/>
                  <a:gd fmla="*/ 3 h 38" name="T7"/>
                  <a:gd fmla="*/ 35 w 38" name="T8"/>
                  <a:gd fmla="*/ 26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8">
                    <a:moveTo>
                      <a:pt x="35" y="26"/>
                    </a:moveTo>
                    <a:cubicBezTo>
                      <a:pt x="31" y="34"/>
                      <a:pt x="21" y="38"/>
                      <a:pt x="13" y="35"/>
                    </a:cubicBezTo>
                    <a:cubicBezTo>
                      <a:pt x="4" y="31"/>
                      <a:pt x="0" y="21"/>
                      <a:pt x="3" y="13"/>
                    </a:cubicBezTo>
                    <a:cubicBezTo>
                      <a:pt x="7" y="4"/>
                      <a:pt x="17" y="0"/>
                      <a:pt x="26" y="3"/>
                    </a:cubicBezTo>
                    <a:cubicBezTo>
                      <a:pt x="34" y="7"/>
                      <a:pt x="38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098" name="Freeform 3423"/>
              <p:cNvSpPr/>
              <p:nvPr/>
            </p:nvSpPr>
            <p:spPr bwMode="auto">
              <a:xfrm>
                <a:off x="4459288" y="1768476"/>
                <a:ext cx="130175" cy="130175"/>
              </a:xfrm>
              <a:custGeom>
                <a:gdLst>
                  <a:gd fmla="*/ 35 w 38" name="T0"/>
                  <a:gd fmla="*/ 26 h 38" name="T1"/>
                  <a:gd fmla="*/ 12 w 38" name="T2"/>
                  <a:gd fmla="*/ 35 h 38" name="T3"/>
                  <a:gd fmla="*/ 3 w 38" name="T4"/>
                  <a:gd fmla="*/ 13 h 38" name="T5"/>
                  <a:gd fmla="*/ 25 w 38" name="T6"/>
                  <a:gd fmla="*/ 3 h 38" name="T7"/>
                  <a:gd fmla="*/ 35 w 38" name="T8"/>
                  <a:gd fmla="*/ 26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8">
                    <a:moveTo>
                      <a:pt x="35" y="26"/>
                    </a:moveTo>
                    <a:cubicBezTo>
                      <a:pt x="31" y="34"/>
                      <a:pt x="21" y="38"/>
                      <a:pt x="12" y="35"/>
                    </a:cubicBezTo>
                    <a:cubicBezTo>
                      <a:pt x="4" y="31"/>
                      <a:pt x="0" y="21"/>
                      <a:pt x="3" y="13"/>
                    </a:cubicBezTo>
                    <a:cubicBezTo>
                      <a:pt x="7" y="4"/>
                      <a:pt x="17" y="0"/>
                      <a:pt x="25" y="3"/>
                    </a:cubicBezTo>
                    <a:cubicBezTo>
                      <a:pt x="34" y="7"/>
                      <a:pt x="38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099" name="Freeform 3424"/>
              <p:cNvSpPr/>
              <p:nvPr/>
            </p:nvSpPr>
            <p:spPr bwMode="auto">
              <a:xfrm>
                <a:off x="4518026" y="1625601"/>
                <a:ext cx="133350" cy="130175"/>
              </a:xfrm>
              <a:custGeom>
                <a:gdLst>
                  <a:gd fmla="*/ 35 w 39" name="T0"/>
                  <a:gd fmla="*/ 25 h 38" name="T1"/>
                  <a:gd fmla="*/ 13 w 39" name="T2"/>
                  <a:gd fmla="*/ 35 h 38" name="T3"/>
                  <a:gd fmla="*/ 4 w 39" name="T4"/>
                  <a:gd fmla="*/ 12 h 38" name="T5"/>
                  <a:gd fmla="*/ 26 w 39" name="T6"/>
                  <a:gd fmla="*/ 3 h 38" name="T7"/>
                  <a:gd fmla="*/ 35 w 39" name="T8"/>
                  <a:gd fmla="*/ 25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9">
                    <a:moveTo>
                      <a:pt x="35" y="25"/>
                    </a:moveTo>
                    <a:cubicBezTo>
                      <a:pt x="31" y="34"/>
                      <a:pt x="22" y="38"/>
                      <a:pt x="13" y="35"/>
                    </a:cubicBezTo>
                    <a:cubicBezTo>
                      <a:pt x="4" y="31"/>
                      <a:pt x="0" y="21"/>
                      <a:pt x="4" y="12"/>
                    </a:cubicBezTo>
                    <a:cubicBezTo>
                      <a:pt x="7" y="4"/>
                      <a:pt x="17" y="0"/>
                      <a:pt x="26" y="3"/>
                    </a:cubicBezTo>
                    <a:cubicBezTo>
                      <a:pt x="35" y="7"/>
                      <a:pt x="39" y="17"/>
                      <a:pt x="35" y="25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00" name="Freeform 3425"/>
              <p:cNvSpPr/>
              <p:nvPr/>
            </p:nvSpPr>
            <p:spPr bwMode="auto">
              <a:xfrm>
                <a:off x="4579938" y="1474788"/>
                <a:ext cx="133350" cy="130175"/>
              </a:xfrm>
              <a:custGeom>
                <a:gdLst>
                  <a:gd fmla="*/ 35 w 39" name="T0"/>
                  <a:gd fmla="*/ 26 h 38" name="T1"/>
                  <a:gd fmla="*/ 13 w 39" name="T2"/>
                  <a:gd fmla="*/ 35 h 38" name="T3"/>
                  <a:gd fmla="*/ 4 w 39" name="T4"/>
                  <a:gd fmla="*/ 13 h 38" name="T5"/>
                  <a:gd fmla="*/ 26 w 39" name="T6"/>
                  <a:gd fmla="*/ 3 h 38" name="T7"/>
                  <a:gd fmla="*/ 35 w 39" name="T8"/>
                  <a:gd fmla="*/ 26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9">
                    <a:moveTo>
                      <a:pt x="35" y="26"/>
                    </a:moveTo>
                    <a:cubicBezTo>
                      <a:pt x="32" y="34"/>
                      <a:pt x="22" y="38"/>
                      <a:pt x="13" y="35"/>
                    </a:cubicBezTo>
                    <a:cubicBezTo>
                      <a:pt x="4" y="31"/>
                      <a:pt x="0" y="21"/>
                      <a:pt x="4" y="13"/>
                    </a:cubicBezTo>
                    <a:cubicBezTo>
                      <a:pt x="7" y="4"/>
                      <a:pt x="17" y="0"/>
                      <a:pt x="26" y="3"/>
                    </a:cubicBezTo>
                    <a:cubicBezTo>
                      <a:pt x="35" y="7"/>
                      <a:pt x="39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01" name="Freeform 3426"/>
              <p:cNvSpPr/>
              <p:nvPr/>
            </p:nvSpPr>
            <p:spPr bwMode="auto">
              <a:xfrm>
                <a:off x="4640263" y="1323976"/>
                <a:ext cx="134938" cy="133350"/>
              </a:xfrm>
              <a:custGeom>
                <a:gdLst>
                  <a:gd fmla="*/ 35 w 39" name="T0"/>
                  <a:gd fmla="*/ 26 h 39" name="T1"/>
                  <a:gd fmla="*/ 13 w 39" name="T2"/>
                  <a:gd fmla="*/ 35 h 39" name="T3"/>
                  <a:gd fmla="*/ 4 w 39" name="T4"/>
                  <a:gd fmla="*/ 13 h 39" name="T5"/>
                  <a:gd fmla="*/ 26 w 39" name="T6"/>
                  <a:gd fmla="*/ 4 h 39" name="T7"/>
                  <a:gd fmla="*/ 35 w 39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9">
                    <a:moveTo>
                      <a:pt x="35" y="26"/>
                    </a:moveTo>
                    <a:cubicBezTo>
                      <a:pt x="32" y="35"/>
                      <a:pt x="22" y="39"/>
                      <a:pt x="13" y="35"/>
                    </a:cubicBezTo>
                    <a:cubicBezTo>
                      <a:pt x="5" y="32"/>
                      <a:pt x="0" y="22"/>
                      <a:pt x="4" y="13"/>
                    </a:cubicBezTo>
                    <a:cubicBezTo>
                      <a:pt x="8" y="4"/>
                      <a:pt x="18" y="0"/>
                      <a:pt x="26" y="4"/>
                    </a:cubicBezTo>
                    <a:cubicBezTo>
                      <a:pt x="35" y="7"/>
                      <a:pt x="39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02" name="Freeform 3427"/>
              <p:cNvSpPr/>
              <p:nvPr/>
            </p:nvSpPr>
            <p:spPr bwMode="auto">
              <a:xfrm>
                <a:off x="4699001" y="1190626"/>
                <a:ext cx="130175" cy="133350"/>
              </a:xfrm>
              <a:custGeom>
                <a:gdLst>
                  <a:gd fmla="*/ 35 w 38" name="T0"/>
                  <a:gd fmla="*/ 26 h 39" name="T1"/>
                  <a:gd fmla="*/ 12 w 38" name="T2"/>
                  <a:gd fmla="*/ 35 h 39" name="T3"/>
                  <a:gd fmla="*/ 3 w 38" name="T4"/>
                  <a:gd fmla="*/ 13 h 39" name="T5"/>
                  <a:gd fmla="*/ 25 w 38" name="T6"/>
                  <a:gd fmla="*/ 4 h 39" name="T7"/>
                  <a:gd fmla="*/ 35 w 38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8">
                    <a:moveTo>
                      <a:pt x="35" y="26"/>
                    </a:moveTo>
                    <a:cubicBezTo>
                      <a:pt x="31" y="35"/>
                      <a:pt x="21" y="39"/>
                      <a:pt x="12" y="35"/>
                    </a:cubicBezTo>
                    <a:cubicBezTo>
                      <a:pt x="4" y="32"/>
                      <a:pt x="0" y="22"/>
                      <a:pt x="3" y="13"/>
                    </a:cubicBezTo>
                    <a:cubicBezTo>
                      <a:pt x="7" y="4"/>
                      <a:pt x="17" y="0"/>
                      <a:pt x="25" y="4"/>
                    </a:cubicBezTo>
                    <a:cubicBezTo>
                      <a:pt x="34" y="8"/>
                      <a:pt x="38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03" name="Freeform 3428"/>
              <p:cNvSpPr/>
              <p:nvPr/>
            </p:nvSpPr>
            <p:spPr bwMode="auto">
              <a:xfrm>
                <a:off x="4908551" y="1112838"/>
                <a:ext cx="133350" cy="130175"/>
              </a:xfrm>
              <a:custGeom>
                <a:gdLst>
                  <a:gd fmla="*/ 35 w 39" name="T0"/>
                  <a:gd fmla="*/ 25 h 38" name="T1"/>
                  <a:gd fmla="*/ 13 w 39" name="T2"/>
                  <a:gd fmla="*/ 35 h 38" name="T3"/>
                  <a:gd fmla="*/ 4 w 39" name="T4"/>
                  <a:gd fmla="*/ 12 h 38" name="T5"/>
                  <a:gd fmla="*/ 26 w 39" name="T6"/>
                  <a:gd fmla="*/ 3 h 38" name="T7"/>
                  <a:gd fmla="*/ 35 w 39" name="T8"/>
                  <a:gd fmla="*/ 25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9">
                    <a:moveTo>
                      <a:pt x="35" y="25"/>
                    </a:moveTo>
                    <a:cubicBezTo>
                      <a:pt x="32" y="34"/>
                      <a:pt x="22" y="38"/>
                      <a:pt x="13" y="35"/>
                    </a:cubicBezTo>
                    <a:cubicBezTo>
                      <a:pt x="4" y="31"/>
                      <a:pt x="0" y="21"/>
                      <a:pt x="4" y="12"/>
                    </a:cubicBezTo>
                    <a:cubicBezTo>
                      <a:pt x="7" y="4"/>
                      <a:pt x="17" y="0"/>
                      <a:pt x="26" y="3"/>
                    </a:cubicBezTo>
                    <a:cubicBezTo>
                      <a:pt x="35" y="7"/>
                      <a:pt x="39" y="17"/>
                      <a:pt x="35" y="25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04" name="Freeform 3429"/>
              <p:cNvSpPr/>
              <p:nvPr/>
            </p:nvSpPr>
            <p:spPr bwMode="auto">
              <a:xfrm>
                <a:off x="4548188" y="1974851"/>
                <a:ext cx="133350" cy="133350"/>
              </a:xfrm>
              <a:custGeom>
                <a:gdLst>
                  <a:gd fmla="*/ 35 w 39" name="T0"/>
                  <a:gd fmla="*/ 26 h 39" name="T1"/>
                  <a:gd fmla="*/ 13 w 39" name="T2"/>
                  <a:gd fmla="*/ 35 h 39" name="T3"/>
                  <a:gd fmla="*/ 4 w 39" name="T4"/>
                  <a:gd fmla="*/ 13 h 39" name="T5"/>
                  <a:gd fmla="*/ 26 w 39" name="T6"/>
                  <a:gd fmla="*/ 4 h 39" name="T7"/>
                  <a:gd fmla="*/ 35 w 39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9">
                    <a:moveTo>
                      <a:pt x="35" y="26"/>
                    </a:moveTo>
                    <a:cubicBezTo>
                      <a:pt x="32" y="35"/>
                      <a:pt x="22" y="39"/>
                      <a:pt x="13" y="35"/>
                    </a:cubicBezTo>
                    <a:cubicBezTo>
                      <a:pt x="4" y="32"/>
                      <a:pt x="0" y="22"/>
                      <a:pt x="4" y="13"/>
                    </a:cubicBezTo>
                    <a:cubicBezTo>
                      <a:pt x="8" y="4"/>
                      <a:pt x="18" y="0"/>
                      <a:pt x="26" y="4"/>
                    </a:cubicBezTo>
                    <a:cubicBezTo>
                      <a:pt x="35" y="7"/>
                      <a:pt x="39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05" name="Freeform 3430"/>
              <p:cNvSpPr/>
              <p:nvPr/>
            </p:nvSpPr>
            <p:spPr bwMode="auto">
              <a:xfrm>
                <a:off x="4130676" y="2984501"/>
                <a:ext cx="133350" cy="133350"/>
              </a:xfrm>
              <a:custGeom>
                <a:gdLst>
                  <a:gd fmla="*/ 35 w 39" name="T0"/>
                  <a:gd fmla="*/ 26 h 39" name="T1"/>
                  <a:gd fmla="*/ 13 w 39" name="T2"/>
                  <a:gd fmla="*/ 35 h 39" name="T3"/>
                  <a:gd fmla="*/ 4 w 39" name="T4"/>
                  <a:gd fmla="*/ 13 h 39" name="T5"/>
                  <a:gd fmla="*/ 26 w 39" name="T6"/>
                  <a:gd fmla="*/ 4 h 39" name="T7"/>
                  <a:gd fmla="*/ 35 w 39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9">
                    <a:moveTo>
                      <a:pt x="35" y="26"/>
                    </a:moveTo>
                    <a:cubicBezTo>
                      <a:pt x="31" y="34"/>
                      <a:pt x="21" y="39"/>
                      <a:pt x="13" y="35"/>
                    </a:cubicBezTo>
                    <a:cubicBezTo>
                      <a:pt x="4" y="31"/>
                      <a:pt x="0" y="21"/>
                      <a:pt x="4" y="13"/>
                    </a:cubicBezTo>
                    <a:cubicBezTo>
                      <a:pt x="7" y="4"/>
                      <a:pt x="17" y="0"/>
                      <a:pt x="26" y="4"/>
                    </a:cubicBezTo>
                    <a:cubicBezTo>
                      <a:pt x="34" y="7"/>
                      <a:pt x="39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06" name="Freeform 3431"/>
              <p:cNvSpPr/>
              <p:nvPr/>
            </p:nvSpPr>
            <p:spPr bwMode="auto">
              <a:xfrm>
                <a:off x="4068763" y="3127376"/>
                <a:ext cx="133350" cy="133350"/>
              </a:xfrm>
              <a:custGeom>
                <a:gdLst>
                  <a:gd fmla="*/ 35 w 39" name="T0"/>
                  <a:gd fmla="*/ 26 h 39" name="T1"/>
                  <a:gd fmla="*/ 13 w 39" name="T2"/>
                  <a:gd fmla="*/ 35 h 39" name="T3"/>
                  <a:gd fmla="*/ 4 w 39" name="T4"/>
                  <a:gd fmla="*/ 13 h 39" name="T5"/>
                  <a:gd fmla="*/ 26 w 39" name="T6"/>
                  <a:gd fmla="*/ 4 h 39" name="T7"/>
                  <a:gd fmla="*/ 35 w 39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9">
                    <a:moveTo>
                      <a:pt x="35" y="26"/>
                    </a:moveTo>
                    <a:cubicBezTo>
                      <a:pt x="32" y="35"/>
                      <a:pt x="22" y="39"/>
                      <a:pt x="13" y="35"/>
                    </a:cubicBezTo>
                    <a:cubicBezTo>
                      <a:pt x="5" y="31"/>
                      <a:pt x="0" y="21"/>
                      <a:pt x="4" y="13"/>
                    </a:cubicBezTo>
                    <a:cubicBezTo>
                      <a:pt x="8" y="4"/>
                      <a:pt x="18" y="0"/>
                      <a:pt x="26" y="4"/>
                    </a:cubicBezTo>
                    <a:cubicBezTo>
                      <a:pt x="35" y="7"/>
                      <a:pt x="39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07" name="Freeform 3432"/>
              <p:cNvSpPr/>
              <p:nvPr/>
            </p:nvSpPr>
            <p:spPr bwMode="auto">
              <a:xfrm>
                <a:off x="4610101" y="1830388"/>
                <a:ext cx="130175" cy="133350"/>
              </a:xfrm>
              <a:custGeom>
                <a:gdLst>
                  <a:gd fmla="*/ 35 w 38" name="T0"/>
                  <a:gd fmla="*/ 26 h 39" name="T1"/>
                  <a:gd fmla="*/ 13 w 38" name="T2"/>
                  <a:gd fmla="*/ 35 h 39" name="T3"/>
                  <a:gd fmla="*/ 3 w 38" name="T4"/>
                  <a:gd fmla="*/ 13 h 39" name="T5"/>
                  <a:gd fmla="*/ 26 w 38" name="T6"/>
                  <a:gd fmla="*/ 4 h 39" name="T7"/>
                  <a:gd fmla="*/ 35 w 38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8">
                    <a:moveTo>
                      <a:pt x="35" y="26"/>
                    </a:moveTo>
                    <a:cubicBezTo>
                      <a:pt x="31" y="35"/>
                      <a:pt x="21" y="39"/>
                      <a:pt x="13" y="35"/>
                    </a:cubicBezTo>
                    <a:cubicBezTo>
                      <a:pt x="4" y="31"/>
                      <a:pt x="0" y="22"/>
                      <a:pt x="3" y="13"/>
                    </a:cubicBezTo>
                    <a:cubicBezTo>
                      <a:pt x="7" y="4"/>
                      <a:pt x="17" y="0"/>
                      <a:pt x="26" y="4"/>
                    </a:cubicBezTo>
                    <a:cubicBezTo>
                      <a:pt x="34" y="7"/>
                      <a:pt x="38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08" name="Freeform 3433"/>
              <p:cNvSpPr/>
              <p:nvPr/>
            </p:nvSpPr>
            <p:spPr bwMode="auto">
              <a:xfrm>
                <a:off x="4668838" y="1687513"/>
                <a:ext cx="133350" cy="133350"/>
              </a:xfrm>
              <a:custGeom>
                <a:gdLst>
                  <a:gd fmla="*/ 35 w 39" name="T0"/>
                  <a:gd fmla="*/ 26 h 39" name="T1"/>
                  <a:gd fmla="*/ 13 w 39" name="T2"/>
                  <a:gd fmla="*/ 35 h 39" name="T3"/>
                  <a:gd fmla="*/ 4 w 39" name="T4"/>
                  <a:gd fmla="*/ 13 h 39" name="T5"/>
                  <a:gd fmla="*/ 26 w 39" name="T6"/>
                  <a:gd fmla="*/ 4 h 39" name="T7"/>
                  <a:gd fmla="*/ 35 w 39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9">
                    <a:moveTo>
                      <a:pt x="35" y="26"/>
                    </a:moveTo>
                    <a:cubicBezTo>
                      <a:pt x="32" y="34"/>
                      <a:pt x="22" y="39"/>
                      <a:pt x="13" y="35"/>
                    </a:cubicBezTo>
                    <a:cubicBezTo>
                      <a:pt x="4" y="31"/>
                      <a:pt x="0" y="21"/>
                      <a:pt x="4" y="13"/>
                    </a:cubicBezTo>
                    <a:cubicBezTo>
                      <a:pt x="8" y="4"/>
                      <a:pt x="17" y="0"/>
                      <a:pt x="26" y="4"/>
                    </a:cubicBezTo>
                    <a:cubicBezTo>
                      <a:pt x="35" y="7"/>
                      <a:pt x="39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09" name="Freeform 3434"/>
              <p:cNvSpPr/>
              <p:nvPr/>
            </p:nvSpPr>
            <p:spPr bwMode="auto">
              <a:xfrm>
                <a:off x="4733926" y="1536701"/>
                <a:ext cx="130175" cy="133350"/>
              </a:xfrm>
              <a:custGeom>
                <a:gdLst>
                  <a:gd fmla="*/ 34 w 38" name="T0"/>
                  <a:gd fmla="*/ 26 h 39" name="T1"/>
                  <a:gd fmla="*/ 12 w 38" name="T2"/>
                  <a:gd fmla="*/ 35 h 39" name="T3"/>
                  <a:gd fmla="*/ 3 w 38" name="T4"/>
                  <a:gd fmla="*/ 13 h 39" name="T5"/>
                  <a:gd fmla="*/ 25 w 38" name="T6"/>
                  <a:gd fmla="*/ 4 h 39" name="T7"/>
                  <a:gd fmla="*/ 34 w 38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8">
                    <a:moveTo>
                      <a:pt x="34" y="26"/>
                    </a:moveTo>
                    <a:cubicBezTo>
                      <a:pt x="31" y="35"/>
                      <a:pt x="21" y="39"/>
                      <a:pt x="12" y="35"/>
                    </a:cubicBezTo>
                    <a:cubicBezTo>
                      <a:pt x="4" y="32"/>
                      <a:pt x="0" y="22"/>
                      <a:pt x="3" y="13"/>
                    </a:cubicBezTo>
                    <a:cubicBezTo>
                      <a:pt x="7" y="4"/>
                      <a:pt x="17" y="0"/>
                      <a:pt x="25" y="4"/>
                    </a:cubicBezTo>
                    <a:cubicBezTo>
                      <a:pt x="34" y="7"/>
                      <a:pt x="38" y="17"/>
                      <a:pt x="34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10" name="Freeform 3435"/>
              <p:cNvSpPr/>
              <p:nvPr/>
            </p:nvSpPr>
            <p:spPr bwMode="auto">
              <a:xfrm>
                <a:off x="4795838" y="1389063"/>
                <a:ext cx="128588" cy="130175"/>
              </a:xfrm>
              <a:custGeom>
                <a:gdLst>
                  <a:gd fmla="*/ 35 w 38" name="T0"/>
                  <a:gd fmla="*/ 25 h 38" name="T1"/>
                  <a:gd fmla="*/ 12 w 38" name="T2"/>
                  <a:gd fmla="*/ 34 h 38" name="T3"/>
                  <a:gd fmla="*/ 3 w 38" name="T4"/>
                  <a:gd fmla="*/ 12 h 38" name="T5"/>
                  <a:gd fmla="*/ 25 w 38" name="T6"/>
                  <a:gd fmla="*/ 3 h 38" name="T7"/>
                  <a:gd fmla="*/ 35 w 38" name="T8"/>
                  <a:gd fmla="*/ 25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8">
                    <a:moveTo>
                      <a:pt x="35" y="25"/>
                    </a:moveTo>
                    <a:cubicBezTo>
                      <a:pt x="31" y="34"/>
                      <a:pt x="21" y="38"/>
                      <a:pt x="12" y="34"/>
                    </a:cubicBezTo>
                    <a:cubicBezTo>
                      <a:pt x="4" y="31"/>
                      <a:pt x="0" y="21"/>
                      <a:pt x="3" y="12"/>
                    </a:cubicBezTo>
                    <a:cubicBezTo>
                      <a:pt x="7" y="4"/>
                      <a:pt x="17" y="0"/>
                      <a:pt x="25" y="3"/>
                    </a:cubicBezTo>
                    <a:cubicBezTo>
                      <a:pt x="34" y="7"/>
                      <a:pt x="38" y="17"/>
                      <a:pt x="35" y="25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11" name="Freeform 3436"/>
              <p:cNvSpPr/>
              <p:nvPr/>
            </p:nvSpPr>
            <p:spPr bwMode="auto">
              <a:xfrm>
                <a:off x="4849813" y="1255713"/>
                <a:ext cx="130175" cy="130175"/>
              </a:xfrm>
              <a:custGeom>
                <a:gdLst>
                  <a:gd fmla="*/ 35 w 38" name="T0"/>
                  <a:gd fmla="*/ 25 h 38" name="T1"/>
                  <a:gd fmla="*/ 13 w 38" name="T2"/>
                  <a:gd fmla="*/ 35 h 38" name="T3"/>
                  <a:gd fmla="*/ 3 w 38" name="T4"/>
                  <a:gd fmla="*/ 12 h 38" name="T5"/>
                  <a:gd fmla="*/ 26 w 38" name="T6"/>
                  <a:gd fmla="*/ 3 h 38" name="T7"/>
                  <a:gd fmla="*/ 35 w 38" name="T8"/>
                  <a:gd fmla="*/ 25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8">
                    <a:moveTo>
                      <a:pt x="35" y="25"/>
                    </a:moveTo>
                    <a:cubicBezTo>
                      <a:pt x="31" y="34"/>
                      <a:pt x="21" y="38"/>
                      <a:pt x="13" y="35"/>
                    </a:cubicBezTo>
                    <a:cubicBezTo>
                      <a:pt x="4" y="31"/>
                      <a:pt x="0" y="21"/>
                      <a:pt x="3" y="12"/>
                    </a:cubicBezTo>
                    <a:cubicBezTo>
                      <a:pt x="7" y="4"/>
                      <a:pt x="17" y="0"/>
                      <a:pt x="26" y="3"/>
                    </a:cubicBezTo>
                    <a:cubicBezTo>
                      <a:pt x="34" y="7"/>
                      <a:pt x="38" y="17"/>
                      <a:pt x="35" y="25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12" name="Freeform 3437"/>
              <p:cNvSpPr/>
              <p:nvPr/>
            </p:nvSpPr>
            <p:spPr bwMode="auto">
              <a:xfrm>
                <a:off x="4103688" y="3479801"/>
                <a:ext cx="130175" cy="130175"/>
              </a:xfrm>
              <a:custGeom>
                <a:gdLst>
                  <a:gd fmla="*/ 35 w 38" name="T0"/>
                  <a:gd fmla="*/ 25 h 38" name="T1"/>
                  <a:gd fmla="*/ 13 w 38" name="T2"/>
                  <a:gd fmla="*/ 35 h 38" name="T3"/>
                  <a:gd fmla="*/ 3 w 38" name="T4"/>
                  <a:gd fmla="*/ 12 h 38" name="T5"/>
                  <a:gd fmla="*/ 26 w 38" name="T6"/>
                  <a:gd fmla="*/ 3 h 38" name="T7"/>
                  <a:gd fmla="*/ 35 w 38" name="T8"/>
                  <a:gd fmla="*/ 25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8">
                    <a:moveTo>
                      <a:pt x="35" y="25"/>
                    </a:moveTo>
                    <a:cubicBezTo>
                      <a:pt x="31" y="34"/>
                      <a:pt x="21" y="38"/>
                      <a:pt x="13" y="35"/>
                    </a:cubicBezTo>
                    <a:cubicBezTo>
                      <a:pt x="4" y="31"/>
                      <a:pt x="0" y="21"/>
                      <a:pt x="3" y="12"/>
                    </a:cubicBezTo>
                    <a:cubicBezTo>
                      <a:pt x="7" y="4"/>
                      <a:pt x="17" y="0"/>
                      <a:pt x="26" y="3"/>
                    </a:cubicBezTo>
                    <a:cubicBezTo>
                      <a:pt x="34" y="7"/>
                      <a:pt x="38" y="17"/>
                      <a:pt x="35" y="25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13" name="Freeform 3438"/>
              <p:cNvSpPr/>
              <p:nvPr/>
            </p:nvSpPr>
            <p:spPr bwMode="auto">
              <a:xfrm>
                <a:off x="4041776" y="3624263"/>
                <a:ext cx="133350" cy="130175"/>
              </a:xfrm>
              <a:custGeom>
                <a:gdLst>
                  <a:gd fmla="*/ 35 w 39" name="T0"/>
                  <a:gd fmla="*/ 26 h 38" name="T1"/>
                  <a:gd fmla="*/ 13 w 39" name="T2"/>
                  <a:gd fmla="*/ 35 h 38" name="T3"/>
                  <a:gd fmla="*/ 4 w 39" name="T4"/>
                  <a:gd fmla="*/ 13 h 38" name="T5"/>
                  <a:gd fmla="*/ 26 w 39" name="T6"/>
                  <a:gd fmla="*/ 3 h 38" name="T7"/>
                  <a:gd fmla="*/ 35 w 39" name="T8"/>
                  <a:gd fmla="*/ 26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9">
                    <a:moveTo>
                      <a:pt x="35" y="26"/>
                    </a:moveTo>
                    <a:cubicBezTo>
                      <a:pt x="32" y="34"/>
                      <a:pt x="22" y="38"/>
                      <a:pt x="13" y="35"/>
                    </a:cubicBezTo>
                    <a:cubicBezTo>
                      <a:pt x="4" y="31"/>
                      <a:pt x="0" y="21"/>
                      <a:pt x="4" y="13"/>
                    </a:cubicBezTo>
                    <a:cubicBezTo>
                      <a:pt x="7" y="4"/>
                      <a:pt x="17" y="0"/>
                      <a:pt x="26" y="3"/>
                    </a:cubicBezTo>
                    <a:cubicBezTo>
                      <a:pt x="35" y="7"/>
                      <a:pt x="39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14" name="Freeform 3439"/>
              <p:cNvSpPr/>
              <p:nvPr/>
            </p:nvSpPr>
            <p:spPr bwMode="auto">
              <a:xfrm>
                <a:off x="4760913" y="1892301"/>
                <a:ext cx="133350" cy="133350"/>
              </a:xfrm>
              <a:custGeom>
                <a:gdLst>
                  <a:gd fmla="*/ 35 w 39" name="T0"/>
                  <a:gd fmla="*/ 26 h 39" name="T1"/>
                  <a:gd fmla="*/ 13 w 39" name="T2"/>
                  <a:gd fmla="*/ 35 h 39" name="T3"/>
                  <a:gd fmla="*/ 4 w 39" name="T4"/>
                  <a:gd fmla="*/ 13 h 39" name="T5"/>
                  <a:gd fmla="*/ 26 w 39" name="T6"/>
                  <a:gd fmla="*/ 4 h 39" name="T7"/>
                  <a:gd fmla="*/ 35 w 39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9">
                    <a:moveTo>
                      <a:pt x="35" y="26"/>
                    </a:moveTo>
                    <a:cubicBezTo>
                      <a:pt x="31" y="35"/>
                      <a:pt x="22" y="39"/>
                      <a:pt x="13" y="35"/>
                    </a:cubicBezTo>
                    <a:cubicBezTo>
                      <a:pt x="4" y="32"/>
                      <a:pt x="0" y="22"/>
                      <a:pt x="4" y="13"/>
                    </a:cubicBezTo>
                    <a:cubicBezTo>
                      <a:pt x="7" y="5"/>
                      <a:pt x="17" y="0"/>
                      <a:pt x="26" y="4"/>
                    </a:cubicBezTo>
                    <a:cubicBezTo>
                      <a:pt x="35" y="8"/>
                      <a:pt x="39" y="18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15" name="Freeform 3440"/>
              <p:cNvSpPr/>
              <p:nvPr/>
            </p:nvSpPr>
            <p:spPr bwMode="auto">
              <a:xfrm>
                <a:off x="4822826" y="1749426"/>
                <a:ext cx="130175" cy="133350"/>
              </a:xfrm>
              <a:custGeom>
                <a:gdLst>
                  <a:gd fmla="*/ 35 w 38" name="T0"/>
                  <a:gd fmla="*/ 26 h 39" name="T1"/>
                  <a:gd fmla="*/ 12 w 38" name="T2"/>
                  <a:gd fmla="*/ 35 h 39" name="T3"/>
                  <a:gd fmla="*/ 3 w 38" name="T4"/>
                  <a:gd fmla="*/ 13 h 39" name="T5"/>
                  <a:gd fmla="*/ 25 w 38" name="T6"/>
                  <a:gd fmla="*/ 4 h 39" name="T7"/>
                  <a:gd fmla="*/ 35 w 38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8">
                    <a:moveTo>
                      <a:pt x="35" y="26"/>
                    </a:moveTo>
                    <a:cubicBezTo>
                      <a:pt x="31" y="35"/>
                      <a:pt x="21" y="39"/>
                      <a:pt x="12" y="35"/>
                    </a:cubicBezTo>
                    <a:cubicBezTo>
                      <a:pt x="4" y="32"/>
                      <a:pt x="0" y="22"/>
                      <a:pt x="3" y="13"/>
                    </a:cubicBezTo>
                    <a:cubicBezTo>
                      <a:pt x="7" y="4"/>
                      <a:pt x="17" y="0"/>
                      <a:pt x="25" y="4"/>
                    </a:cubicBezTo>
                    <a:cubicBezTo>
                      <a:pt x="34" y="8"/>
                      <a:pt x="38" y="18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16" name="Freeform 3441"/>
              <p:cNvSpPr/>
              <p:nvPr/>
            </p:nvSpPr>
            <p:spPr bwMode="auto">
              <a:xfrm>
                <a:off x="4884738" y="1601788"/>
                <a:ext cx="130175" cy="130175"/>
              </a:xfrm>
              <a:custGeom>
                <a:gdLst>
                  <a:gd fmla="*/ 35 w 38" name="T0"/>
                  <a:gd fmla="*/ 25 h 38" name="T1"/>
                  <a:gd fmla="*/ 13 w 38" name="T2"/>
                  <a:gd fmla="*/ 35 h 38" name="T3"/>
                  <a:gd fmla="*/ 3 w 38" name="T4"/>
                  <a:gd fmla="*/ 12 h 38" name="T5"/>
                  <a:gd fmla="*/ 26 w 38" name="T6"/>
                  <a:gd fmla="*/ 3 h 38" name="T7"/>
                  <a:gd fmla="*/ 35 w 38" name="T8"/>
                  <a:gd fmla="*/ 25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8">
                    <a:moveTo>
                      <a:pt x="35" y="25"/>
                    </a:moveTo>
                    <a:cubicBezTo>
                      <a:pt x="31" y="34"/>
                      <a:pt x="21" y="38"/>
                      <a:pt x="13" y="35"/>
                    </a:cubicBezTo>
                    <a:cubicBezTo>
                      <a:pt x="4" y="31"/>
                      <a:pt x="0" y="21"/>
                      <a:pt x="3" y="12"/>
                    </a:cubicBezTo>
                    <a:cubicBezTo>
                      <a:pt x="7" y="4"/>
                      <a:pt x="17" y="0"/>
                      <a:pt x="26" y="3"/>
                    </a:cubicBezTo>
                    <a:cubicBezTo>
                      <a:pt x="34" y="7"/>
                      <a:pt x="38" y="17"/>
                      <a:pt x="35" y="25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17" name="Freeform 3442"/>
              <p:cNvSpPr/>
              <p:nvPr/>
            </p:nvSpPr>
            <p:spPr bwMode="auto">
              <a:xfrm>
                <a:off x="4945063" y="1450976"/>
                <a:ext cx="130175" cy="130175"/>
              </a:xfrm>
              <a:custGeom>
                <a:gdLst>
                  <a:gd fmla="*/ 35 w 38" name="T0"/>
                  <a:gd fmla="*/ 26 h 38" name="T1"/>
                  <a:gd fmla="*/ 13 w 38" name="T2"/>
                  <a:gd fmla="*/ 35 h 38" name="T3"/>
                  <a:gd fmla="*/ 4 w 38" name="T4"/>
                  <a:gd fmla="*/ 13 h 38" name="T5"/>
                  <a:gd fmla="*/ 26 w 38" name="T6"/>
                  <a:gd fmla="*/ 3 h 38" name="T7"/>
                  <a:gd fmla="*/ 35 w 38" name="T8"/>
                  <a:gd fmla="*/ 26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8">
                    <a:moveTo>
                      <a:pt x="35" y="26"/>
                    </a:moveTo>
                    <a:cubicBezTo>
                      <a:pt x="31" y="34"/>
                      <a:pt x="21" y="38"/>
                      <a:pt x="13" y="35"/>
                    </a:cubicBezTo>
                    <a:cubicBezTo>
                      <a:pt x="4" y="31"/>
                      <a:pt x="0" y="21"/>
                      <a:pt x="4" y="13"/>
                    </a:cubicBezTo>
                    <a:cubicBezTo>
                      <a:pt x="7" y="4"/>
                      <a:pt x="17" y="0"/>
                      <a:pt x="26" y="3"/>
                    </a:cubicBezTo>
                    <a:cubicBezTo>
                      <a:pt x="34" y="7"/>
                      <a:pt x="38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18" name="Freeform 3443"/>
              <p:cNvSpPr/>
              <p:nvPr/>
            </p:nvSpPr>
            <p:spPr bwMode="auto">
              <a:xfrm>
                <a:off x="5000626" y="1317626"/>
                <a:ext cx="133350" cy="133350"/>
              </a:xfrm>
              <a:custGeom>
                <a:gdLst>
                  <a:gd fmla="*/ 35 w 39" name="T0"/>
                  <a:gd fmla="*/ 26 h 39" name="T1"/>
                  <a:gd fmla="*/ 13 w 39" name="T2"/>
                  <a:gd fmla="*/ 35 h 39" name="T3"/>
                  <a:gd fmla="*/ 4 w 39" name="T4"/>
                  <a:gd fmla="*/ 13 h 39" name="T5"/>
                  <a:gd fmla="*/ 26 w 39" name="T6"/>
                  <a:gd fmla="*/ 4 h 39" name="T7"/>
                  <a:gd fmla="*/ 35 w 39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9">
                    <a:moveTo>
                      <a:pt x="35" y="26"/>
                    </a:moveTo>
                    <a:cubicBezTo>
                      <a:pt x="31" y="35"/>
                      <a:pt x="21" y="39"/>
                      <a:pt x="13" y="35"/>
                    </a:cubicBezTo>
                    <a:cubicBezTo>
                      <a:pt x="4" y="31"/>
                      <a:pt x="0" y="21"/>
                      <a:pt x="4" y="13"/>
                    </a:cubicBezTo>
                    <a:cubicBezTo>
                      <a:pt x="7" y="4"/>
                      <a:pt x="17" y="0"/>
                      <a:pt x="26" y="4"/>
                    </a:cubicBezTo>
                    <a:cubicBezTo>
                      <a:pt x="34" y="7"/>
                      <a:pt x="39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19" name="Freeform 3444"/>
              <p:cNvSpPr/>
              <p:nvPr/>
            </p:nvSpPr>
            <p:spPr bwMode="auto">
              <a:xfrm>
                <a:off x="4973638" y="1814513"/>
                <a:ext cx="130175" cy="128588"/>
              </a:xfrm>
              <a:custGeom>
                <a:gdLst>
                  <a:gd fmla="*/ 35 w 38" name="T0"/>
                  <a:gd fmla="*/ 26 h 38" name="T1"/>
                  <a:gd fmla="*/ 13 w 38" name="T2"/>
                  <a:gd fmla="*/ 35 h 38" name="T3"/>
                  <a:gd fmla="*/ 3 w 38" name="T4"/>
                  <a:gd fmla="*/ 13 h 38" name="T5"/>
                  <a:gd fmla="*/ 26 w 38" name="T6"/>
                  <a:gd fmla="*/ 3 h 38" name="T7"/>
                  <a:gd fmla="*/ 35 w 38" name="T8"/>
                  <a:gd fmla="*/ 26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8">
                    <a:moveTo>
                      <a:pt x="35" y="26"/>
                    </a:moveTo>
                    <a:cubicBezTo>
                      <a:pt x="31" y="34"/>
                      <a:pt x="21" y="38"/>
                      <a:pt x="13" y="35"/>
                    </a:cubicBezTo>
                    <a:cubicBezTo>
                      <a:pt x="4" y="31"/>
                      <a:pt x="0" y="21"/>
                      <a:pt x="3" y="13"/>
                    </a:cubicBezTo>
                    <a:cubicBezTo>
                      <a:pt x="7" y="4"/>
                      <a:pt x="17" y="0"/>
                      <a:pt x="26" y="3"/>
                    </a:cubicBezTo>
                    <a:cubicBezTo>
                      <a:pt x="34" y="7"/>
                      <a:pt x="38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20" name="Freeform 3445"/>
              <p:cNvSpPr/>
              <p:nvPr/>
            </p:nvSpPr>
            <p:spPr bwMode="auto">
              <a:xfrm>
                <a:off x="5035551" y="1663701"/>
                <a:ext cx="133350" cy="133350"/>
              </a:xfrm>
              <a:custGeom>
                <a:gdLst>
                  <a:gd fmla="*/ 35 w 39" name="T0"/>
                  <a:gd fmla="*/ 26 h 39" name="T1"/>
                  <a:gd fmla="*/ 13 w 39" name="T2"/>
                  <a:gd fmla="*/ 35 h 39" name="T3"/>
                  <a:gd fmla="*/ 4 w 39" name="T4"/>
                  <a:gd fmla="*/ 13 h 39" name="T5"/>
                  <a:gd fmla="*/ 26 w 39" name="T6"/>
                  <a:gd fmla="*/ 4 h 39" name="T7"/>
                  <a:gd fmla="*/ 35 w 39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9">
                    <a:moveTo>
                      <a:pt x="35" y="26"/>
                    </a:moveTo>
                    <a:cubicBezTo>
                      <a:pt x="31" y="34"/>
                      <a:pt x="21" y="39"/>
                      <a:pt x="13" y="35"/>
                    </a:cubicBezTo>
                    <a:cubicBezTo>
                      <a:pt x="4" y="31"/>
                      <a:pt x="0" y="21"/>
                      <a:pt x="4" y="13"/>
                    </a:cubicBezTo>
                    <a:cubicBezTo>
                      <a:pt x="7" y="4"/>
                      <a:pt x="17" y="0"/>
                      <a:pt x="26" y="4"/>
                    </a:cubicBezTo>
                    <a:cubicBezTo>
                      <a:pt x="34" y="7"/>
                      <a:pt x="39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21" name="Freeform 3446"/>
              <p:cNvSpPr/>
              <p:nvPr/>
            </p:nvSpPr>
            <p:spPr bwMode="auto">
              <a:xfrm>
                <a:off x="5095876" y="1512888"/>
                <a:ext cx="134938" cy="133350"/>
              </a:xfrm>
              <a:custGeom>
                <a:gdLst>
                  <a:gd fmla="*/ 35 w 39" name="T0"/>
                  <a:gd fmla="*/ 26 h 39" name="T1"/>
                  <a:gd fmla="*/ 13 w 39" name="T2"/>
                  <a:gd fmla="*/ 35 h 39" name="T3"/>
                  <a:gd fmla="*/ 4 w 39" name="T4"/>
                  <a:gd fmla="*/ 13 h 39" name="T5"/>
                  <a:gd fmla="*/ 26 w 39" name="T6"/>
                  <a:gd fmla="*/ 4 h 39" name="T7"/>
                  <a:gd fmla="*/ 35 w 39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9">
                    <a:moveTo>
                      <a:pt x="35" y="26"/>
                    </a:moveTo>
                    <a:cubicBezTo>
                      <a:pt x="32" y="35"/>
                      <a:pt x="22" y="39"/>
                      <a:pt x="13" y="35"/>
                    </a:cubicBezTo>
                    <a:cubicBezTo>
                      <a:pt x="4" y="32"/>
                      <a:pt x="0" y="22"/>
                      <a:pt x="4" y="13"/>
                    </a:cubicBezTo>
                    <a:cubicBezTo>
                      <a:pt x="7" y="4"/>
                      <a:pt x="17" y="0"/>
                      <a:pt x="26" y="4"/>
                    </a:cubicBezTo>
                    <a:cubicBezTo>
                      <a:pt x="35" y="7"/>
                      <a:pt x="39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22" name="Freeform 3447"/>
              <p:cNvSpPr/>
              <p:nvPr/>
            </p:nvSpPr>
            <p:spPr bwMode="auto">
              <a:xfrm>
                <a:off x="5151438" y="1379538"/>
                <a:ext cx="133350" cy="133350"/>
              </a:xfrm>
              <a:custGeom>
                <a:gdLst>
                  <a:gd fmla="*/ 35 w 39" name="T0"/>
                  <a:gd fmla="*/ 26 h 39" name="T1"/>
                  <a:gd fmla="*/ 13 w 39" name="T2"/>
                  <a:gd fmla="*/ 35 h 39" name="T3"/>
                  <a:gd fmla="*/ 4 w 39" name="T4"/>
                  <a:gd fmla="*/ 13 h 39" name="T5"/>
                  <a:gd fmla="*/ 26 w 39" name="T6"/>
                  <a:gd fmla="*/ 4 h 39" name="T7"/>
                  <a:gd fmla="*/ 35 w 39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9">
                    <a:moveTo>
                      <a:pt x="35" y="26"/>
                    </a:moveTo>
                    <a:cubicBezTo>
                      <a:pt x="32" y="35"/>
                      <a:pt x="22" y="39"/>
                      <a:pt x="13" y="35"/>
                    </a:cubicBezTo>
                    <a:cubicBezTo>
                      <a:pt x="4" y="32"/>
                      <a:pt x="0" y="22"/>
                      <a:pt x="4" y="13"/>
                    </a:cubicBezTo>
                    <a:cubicBezTo>
                      <a:pt x="7" y="5"/>
                      <a:pt x="17" y="0"/>
                      <a:pt x="26" y="4"/>
                    </a:cubicBezTo>
                    <a:cubicBezTo>
                      <a:pt x="35" y="8"/>
                      <a:pt x="39" y="18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23" name="Freeform 3448"/>
              <p:cNvSpPr/>
              <p:nvPr/>
            </p:nvSpPr>
            <p:spPr bwMode="auto">
              <a:xfrm>
                <a:off x="4606926" y="985838"/>
                <a:ext cx="130175" cy="130175"/>
              </a:xfrm>
              <a:custGeom>
                <a:gdLst>
                  <a:gd fmla="*/ 35 w 38" name="T0"/>
                  <a:gd fmla="*/ 26 h 38" name="T1"/>
                  <a:gd fmla="*/ 13 w 38" name="T2"/>
                  <a:gd fmla="*/ 35 h 38" name="T3"/>
                  <a:gd fmla="*/ 3 w 38" name="T4"/>
                  <a:gd fmla="*/ 13 h 38" name="T5"/>
                  <a:gd fmla="*/ 26 w 38" name="T6"/>
                  <a:gd fmla="*/ 3 h 38" name="T7"/>
                  <a:gd fmla="*/ 35 w 38" name="T8"/>
                  <a:gd fmla="*/ 26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8">
                    <a:moveTo>
                      <a:pt x="35" y="26"/>
                    </a:moveTo>
                    <a:cubicBezTo>
                      <a:pt x="31" y="34"/>
                      <a:pt x="21" y="38"/>
                      <a:pt x="13" y="35"/>
                    </a:cubicBezTo>
                    <a:cubicBezTo>
                      <a:pt x="4" y="31"/>
                      <a:pt x="0" y="21"/>
                      <a:pt x="3" y="13"/>
                    </a:cubicBezTo>
                    <a:cubicBezTo>
                      <a:pt x="7" y="4"/>
                      <a:pt x="17" y="0"/>
                      <a:pt x="26" y="3"/>
                    </a:cubicBezTo>
                    <a:cubicBezTo>
                      <a:pt x="34" y="7"/>
                      <a:pt x="38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24" name="Freeform 3449"/>
              <p:cNvSpPr/>
              <p:nvPr/>
            </p:nvSpPr>
            <p:spPr bwMode="auto">
              <a:xfrm>
                <a:off x="4665663" y="841376"/>
                <a:ext cx="133350" cy="130175"/>
              </a:xfrm>
              <a:custGeom>
                <a:gdLst>
                  <a:gd fmla="*/ 35 w 39" name="T0"/>
                  <a:gd fmla="*/ 26 h 38" name="T1"/>
                  <a:gd fmla="*/ 13 w 39" name="T2"/>
                  <a:gd fmla="*/ 35 h 38" name="T3"/>
                  <a:gd fmla="*/ 4 w 39" name="T4"/>
                  <a:gd fmla="*/ 13 h 38" name="T5"/>
                  <a:gd fmla="*/ 26 w 39" name="T6"/>
                  <a:gd fmla="*/ 3 h 38" name="T7"/>
                  <a:gd fmla="*/ 35 w 39" name="T8"/>
                  <a:gd fmla="*/ 26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9">
                    <a:moveTo>
                      <a:pt x="35" y="26"/>
                    </a:moveTo>
                    <a:cubicBezTo>
                      <a:pt x="32" y="34"/>
                      <a:pt x="22" y="38"/>
                      <a:pt x="13" y="35"/>
                    </a:cubicBezTo>
                    <a:cubicBezTo>
                      <a:pt x="4" y="31"/>
                      <a:pt x="0" y="21"/>
                      <a:pt x="4" y="13"/>
                    </a:cubicBezTo>
                    <a:cubicBezTo>
                      <a:pt x="8" y="4"/>
                      <a:pt x="17" y="0"/>
                      <a:pt x="26" y="3"/>
                    </a:cubicBezTo>
                    <a:cubicBezTo>
                      <a:pt x="35" y="7"/>
                      <a:pt x="39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25" name="Freeform 3450"/>
              <p:cNvSpPr/>
              <p:nvPr/>
            </p:nvSpPr>
            <p:spPr bwMode="auto">
              <a:xfrm>
                <a:off x="4725988" y="698501"/>
                <a:ext cx="130175" cy="130175"/>
              </a:xfrm>
              <a:custGeom>
                <a:gdLst>
                  <a:gd fmla="*/ 35 w 38" name="T0"/>
                  <a:gd fmla="*/ 25 h 38" name="T1"/>
                  <a:gd fmla="*/ 13 w 38" name="T2"/>
                  <a:gd fmla="*/ 35 h 38" name="T3"/>
                  <a:gd fmla="*/ 3 w 38" name="T4"/>
                  <a:gd fmla="*/ 12 h 38" name="T5"/>
                  <a:gd fmla="*/ 26 w 38" name="T6"/>
                  <a:gd fmla="*/ 3 h 38" name="T7"/>
                  <a:gd fmla="*/ 35 w 38" name="T8"/>
                  <a:gd fmla="*/ 25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8">
                    <a:moveTo>
                      <a:pt x="35" y="25"/>
                    </a:moveTo>
                    <a:cubicBezTo>
                      <a:pt x="31" y="34"/>
                      <a:pt x="21" y="38"/>
                      <a:pt x="13" y="35"/>
                    </a:cubicBezTo>
                    <a:cubicBezTo>
                      <a:pt x="4" y="31"/>
                      <a:pt x="0" y="21"/>
                      <a:pt x="3" y="12"/>
                    </a:cubicBezTo>
                    <a:cubicBezTo>
                      <a:pt x="7" y="4"/>
                      <a:pt x="17" y="0"/>
                      <a:pt x="26" y="3"/>
                    </a:cubicBezTo>
                    <a:cubicBezTo>
                      <a:pt x="34" y="7"/>
                      <a:pt x="38" y="17"/>
                      <a:pt x="35" y="25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26" name="Freeform 3451"/>
              <p:cNvSpPr/>
              <p:nvPr/>
            </p:nvSpPr>
            <p:spPr bwMode="auto">
              <a:xfrm>
                <a:off x="4246563" y="1847851"/>
                <a:ext cx="130175" cy="133350"/>
              </a:xfrm>
              <a:custGeom>
                <a:gdLst>
                  <a:gd fmla="*/ 35 w 38" name="T0"/>
                  <a:gd fmla="*/ 26 h 39" name="T1"/>
                  <a:gd fmla="*/ 13 w 38" name="T2"/>
                  <a:gd fmla="*/ 35 h 39" name="T3"/>
                  <a:gd fmla="*/ 4 w 38" name="T4"/>
                  <a:gd fmla="*/ 13 h 39" name="T5"/>
                  <a:gd fmla="*/ 26 w 38" name="T6"/>
                  <a:gd fmla="*/ 4 h 39" name="T7"/>
                  <a:gd fmla="*/ 35 w 38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8">
                    <a:moveTo>
                      <a:pt x="35" y="26"/>
                    </a:moveTo>
                    <a:cubicBezTo>
                      <a:pt x="31" y="35"/>
                      <a:pt x="21" y="39"/>
                      <a:pt x="13" y="35"/>
                    </a:cubicBezTo>
                    <a:cubicBezTo>
                      <a:pt x="4" y="32"/>
                      <a:pt x="0" y="22"/>
                      <a:pt x="4" y="13"/>
                    </a:cubicBezTo>
                    <a:cubicBezTo>
                      <a:pt x="7" y="5"/>
                      <a:pt x="17" y="0"/>
                      <a:pt x="26" y="4"/>
                    </a:cubicBezTo>
                    <a:cubicBezTo>
                      <a:pt x="34" y="8"/>
                      <a:pt x="38" y="18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27" name="Freeform 3452"/>
              <p:cNvSpPr/>
              <p:nvPr/>
            </p:nvSpPr>
            <p:spPr bwMode="auto">
              <a:xfrm>
                <a:off x="4184651" y="1995488"/>
                <a:ext cx="134938" cy="130175"/>
              </a:xfrm>
              <a:custGeom>
                <a:gdLst>
                  <a:gd fmla="*/ 35 w 39" name="T0"/>
                  <a:gd fmla="*/ 25 h 38" name="T1"/>
                  <a:gd fmla="*/ 13 w 39" name="T2"/>
                  <a:gd fmla="*/ 35 h 38" name="T3"/>
                  <a:gd fmla="*/ 4 w 39" name="T4"/>
                  <a:gd fmla="*/ 12 h 38" name="T5"/>
                  <a:gd fmla="*/ 26 w 39" name="T6"/>
                  <a:gd fmla="*/ 3 h 38" name="T7"/>
                  <a:gd fmla="*/ 35 w 39" name="T8"/>
                  <a:gd fmla="*/ 25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9">
                    <a:moveTo>
                      <a:pt x="35" y="25"/>
                    </a:moveTo>
                    <a:cubicBezTo>
                      <a:pt x="32" y="34"/>
                      <a:pt x="22" y="38"/>
                      <a:pt x="13" y="35"/>
                    </a:cubicBezTo>
                    <a:cubicBezTo>
                      <a:pt x="5" y="31"/>
                      <a:pt x="0" y="21"/>
                      <a:pt x="4" y="12"/>
                    </a:cubicBezTo>
                    <a:cubicBezTo>
                      <a:pt x="8" y="4"/>
                      <a:pt x="18" y="0"/>
                      <a:pt x="26" y="3"/>
                    </a:cubicBezTo>
                    <a:cubicBezTo>
                      <a:pt x="35" y="7"/>
                      <a:pt x="39" y="17"/>
                      <a:pt x="35" y="25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28" name="Freeform 3453"/>
              <p:cNvSpPr/>
              <p:nvPr/>
            </p:nvSpPr>
            <p:spPr bwMode="auto">
              <a:xfrm>
                <a:off x="4065588" y="2282826"/>
                <a:ext cx="133350" cy="130175"/>
              </a:xfrm>
              <a:custGeom>
                <a:gdLst>
                  <a:gd fmla="*/ 35 w 39" name="T0"/>
                  <a:gd fmla="*/ 26 h 38" name="T1"/>
                  <a:gd fmla="*/ 13 w 39" name="T2"/>
                  <a:gd fmla="*/ 35 h 38" name="T3"/>
                  <a:gd fmla="*/ 4 w 39" name="T4"/>
                  <a:gd fmla="*/ 13 h 38" name="T5"/>
                  <a:gd fmla="*/ 26 w 39" name="T6"/>
                  <a:gd fmla="*/ 3 h 38" name="T7"/>
                  <a:gd fmla="*/ 35 w 39" name="T8"/>
                  <a:gd fmla="*/ 26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9">
                    <a:moveTo>
                      <a:pt x="35" y="26"/>
                    </a:moveTo>
                    <a:cubicBezTo>
                      <a:pt x="32" y="34"/>
                      <a:pt x="22" y="38"/>
                      <a:pt x="13" y="35"/>
                    </a:cubicBezTo>
                    <a:cubicBezTo>
                      <a:pt x="5" y="31"/>
                      <a:pt x="0" y="21"/>
                      <a:pt x="4" y="13"/>
                    </a:cubicBezTo>
                    <a:cubicBezTo>
                      <a:pt x="8" y="4"/>
                      <a:pt x="18" y="0"/>
                      <a:pt x="26" y="3"/>
                    </a:cubicBezTo>
                    <a:cubicBezTo>
                      <a:pt x="35" y="7"/>
                      <a:pt x="39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29" name="Freeform 3454"/>
              <p:cNvSpPr/>
              <p:nvPr/>
            </p:nvSpPr>
            <p:spPr bwMode="auto">
              <a:xfrm>
                <a:off x="4006851" y="2425701"/>
                <a:ext cx="133350" cy="130175"/>
              </a:xfrm>
              <a:custGeom>
                <a:gdLst>
                  <a:gd fmla="*/ 35 w 39" name="T0"/>
                  <a:gd fmla="*/ 26 h 38" name="T1"/>
                  <a:gd fmla="*/ 13 w 39" name="T2"/>
                  <a:gd fmla="*/ 35 h 38" name="T3"/>
                  <a:gd fmla="*/ 4 w 39" name="T4"/>
                  <a:gd fmla="*/ 13 h 38" name="T5"/>
                  <a:gd fmla="*/ 26 w 39" name="T6"/>
                  <a:gd fmla="*/ 4 h 38" name="T7"/>
                  <a:gd fmla="*/ 35 w 39" name="T8"/>
                  <a:gd fmla="*/ 26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9">
                    <a:moveTo>
                      <a:pt x="35" y="26"/>
                    </a:moveTo>
                    <a:cubicBezTo>
                      <a:pt x="31" y="34"/>
                      <a:pt x="21" y="38"/>
                      <a:pt x="13" y="35"/>
                    </a:cubicBezTo>
                    <a:cubicBezTo>
                      <a:pt x="4" y="31"/>
                      <a:pt x="0" y="21"/>
                      <a:pt x="4" y="13"/>
                    </a:cubicBezTo>
                    <a:cubicBezTo>
                      <a:pt x="7" y="4"/>
                      <a:pt x="17" y="0"/>
                      <a:pt x="26" y="4"/>
                    </a:cubicBezTo>
                    <a:cubicBezTo>
                      <a:pt x="34" y="7"/>
                      <a:pt x="39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30" name="Freeform 3455"/>
              <p:cNvSpPr/>
              <p:nvPr/>
            </p:nvSpPr>
            <p:spPr bwMode="auto">
              <a:xfrm>
                <a:off x="3944938" y="2570163"/>
                <a:ext cx="134938" cy="133350"/>
              </a:xfrm>
              <a:custGeom>
                <a:gdLst>
                  <a:gd fmla="*/ 35 w 39" name="T0"/>
                  <a:gd fmla="*/ 26 h 39" name="T1"/>
                  <a:gd fmla="*/ 13 w 39" name="T2"/>
                  <a:gd fmla="*/ 35 h 39" name="T3"/>
                  <a:gd fmla="*/ 4 w 39" name="T4"/>
                  <a:gd fmla="*/ 13 h 39" name="T5"/>
                  <a:gd fmla="*/ 26 w 39" name="T6"/>
                  <a:gd fmla="*/ 4 h 39" name="T7"/>
                  <a:gd fmla="*/ 35 w 39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9">
                    <a:moveTo>
                      <a:pt x="35" y="26"/>
                    </a:moveTo>
                    <a:cubicBezTo>
                      <a:pt x="32" y="34"/>
                      <a:pt x="22" y="39"/>
                      <a:pt x="13" y="35"/>
                    </a:cubicBezTo>
                    <a:cubicBezTo>
                      <a:pt x="5" y="31"/>
                      <a:pt x="0" y="21"/>
                      <a:pt x="4" y="13"/>
                    </a:cubicBezTo>
                    <a:cubicBezTo>
                      <a:pt x="8" y="4"/>
                      <a:pt x="18" y="0"/>
                      <a:pt x="26" y="4"/>
                    </a:cubicBezTo>
                    <a:cubicBezTo>
                      <a:pt x="35" y="7"/>
                      <a:pt x="39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31" name="Freeform 3456"/>
              <p:cNvSpPr/>
              <p:nvPr/>
            </p:nvSpPr>
            <p:spPr bwMode="auto">
              <a:xfrm>
                <a:off x="3887788" y="2713038"/>
                <a:ext cx="133350" cy="134938"/>
              </a:xfrm>
              <a:custGeom>
                <a:gdLst>
                  <a:gd fmla="*/ 35 w 39" name="T0"/>
                  <a:gd fmla="*/ 26 h 39" name="T1"/>
                  <a:gd fmla="*/ 13 w 39" name="T2"/>
                  <a:gd fmla="*/ 35 h 39" name="T3"/>
                  <a:gd fmla="*/ 4 w 39" name="T4"/>
                  <a:gd fmla="*/ 13 h 39" name="T5"/>
                  <a:gd fmla="*/ 26 w 39" name="T6"/>
                  <a:gd fmla="*/ 4 h 39" name="T7"/>
                  <a:gd fmla="*/ 35 w 39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9">
                    <a:moveTo>
                      <a:pt x="35" y="26"/>
                    </a:moveTo>
                    <a:cubicBezTo>
                      <a:pt x="31" y="35"/>
                      <a:pt x="21" y="39"/>
                      <a:pt x="13" y="35"/>
                    </a:cubicBezTo>
                    <a:cubicBezTo>
                      <a:pt x="4" y="31"/>
                      <a:pt x="0" y="22"/>
                      <a:pt x="4" y="13"/>
                    </a:cubicBezTo>
                    <a:cubicBezTo>
                      <a:pt x="7" y="4"/>
                      <a:pt x="17" y="0"/>
                      <a:pt x="26" y="4"/>
                    </a:cubicBezTo>
                    <a:cubicBezTo>
                      <a:pt x="34" y="7"/>
                      <a:pt x="39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32" name="Freeform 3457"/>
              <p:cNvSpPr/>
              <p:nvPr/>
            </p:nvSpPr>
            <p:spPr bwMode="auto">
              <a:xfrm>
                <a:off x="3829051" y="2857501"/>
                <a:ext cx="130175" cy="133350"/>
              </a:xfrm>
              <a:custGeom>
                <a:gdLst>
                  <a:gd fmla="*/ 34 w 38" name="T0"/>
                  <a:gd fmla="*/ 26 h 39" name="T1"/>
                  <a:gd fmla="*/ 12 w 38" name="T2"/>
                  <a:gd fmla="*/ 35 h 39" name="T3"/>
                  <a:gd fmla="*/ 3 w 38" name="T4"/>
                  <a:gd fmla="*/ 13 h 39" name="T5"/>
                  <a:gd fmla="*/ 25 w 38" name="T6"/>
                  <a:gd fmla="*/ 4 h 39" name="T7"/>
                  <a:gd fmla="*/ 34 w 38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8">
                    <a:moveTo>
                      <a:pt x="34" y="26"/>
                    </a:moveTo>
                    <a:cubicBezTo>
                      <a:pt x="31" y="35"/>
                      <a:pt x="21" y="39"/>
                      <a:pt x="12" y="35"/>
                    </a:cubicBezTo>
                    <a:cubicBezTo>
                      <a:pt x="4" y="32"/>
                      <a:pt x="0" y="22"/>
                      <a:pt x="3" y="13"/>
                    </a:cubicBezTo>
                    <a:cubicBezTo>
                      <a:pt x="7" y="4"/>
                      <a:pt x="17" y="0"/>
                      <a:pt x="25" y="4"/>
                    </a:cubicBezTo>
                    <a:cubicBezTo>
                      <a:pt x="34" y="7"/>
                      <a:pt x="38" y="17"/>
                      <a:pt x="34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33" name="Freeform 3458"/>
              <p:cNvSpPr/>
              <p:nvPr/>
            </p:nvSpPr>
            <p:spPr bwMode="auto">
              <a:xfrm>
                <a:off x="3767138" y="3001963"/>
                <a:ext cx="133350" cy="133350"/>
              </a:xfrm>
              <a:custGeom>
                <a:gdLst>
                  <a:gd fmla="*/ 35 w 39" name="T0"/>
                  <a:gd fmla="*/ 26 h 39" name="T1"/>
                  <a:gd fmla="*/ 13 w 39" name="T2"/>
                  <a:gd fmla="*/ 35 h 39" name="T3"/>
                  <a:gd fmla="*/ 4 w 39" name="T4"/>
                  <a:gd fmla="*/ 13 h 39" name="T5"/>
                  <a:gd fmla="*/ 26 w 39" name="T6"/>
                  <a:gd fmla="*/ 4 h 39" name="T7"/>
                  <a:gd fmla="*/ 35 w 39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9">
                    <a:moveTo>
                      <a:pt x="35" y="26"/>
                    </a:moveTo>
                    <a:cubicBezTo>
                      <a:pt x="31" y="35"/>
                      <a:pt x="21" y="39"/>
                      <a:pt x="13" y="35"/>
                    </a:cubicBezTo>
                    <a:cubicBezTo>
                      <a:pt x="4" y="32"/>
                      <a:pt x="0" y="22"/>
                      <a:pt x="4" y="13"/>
                    </a:cubicBezTo>
                    <a:cubicBezTo>
                      <a:pt x="7" y="4"/>
                      <a:pt x="17" y="0"/>
                      <a:pt x="26" y="4"/>
                    </a:cubicBezTo>
                    <a:cubicBezTo>
                      <a:pt x="34" y="8"/>
                      <a:pt x="39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34" name="Freeform 3459"/>
              <p:cNvSpPr/>
              <p:nvPr/>
            </p:nvSpPr>
            <p:spPr bwMode="auto">
              <a:xfrm>
                <a:off x="3648076" y="3292476"/>
                <a:ext cx="133350" cy="130175"/>
              </a:xfrm>
              <a:custGeom>
                <a:gdLst>
                  <a:gd fmla="*/ 35 w 39" name="T0"/>
                  <a:gd fmla="*/ 25 h 38" name="T1"/>
                  <a:gd fmla="*/ 13 w 39" name="T2"/>
                  <a:gd fmla="*/ 34 h 38" name="T3"/>
                  <a:gd fmla="*/ 4 w 39" name="T4"/>
                  <a:gd fmla="*/ 12 h 38" name="T5"/>
                  <a:gd fmla="*/ 26 w 39" name="T6"/>
                  <a:gd fmla="*/ 3 h 38" name="T7"/>
                  <a:gd fmla="*/ 35 w 39" name="T8"/>
                  <a:gd fmla="*/ 25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9">
                    <a:moveTo>
                      <a:pt x="35" y="25"/>
                    </a:moveTo>
                    <a:cubicBezTo>
                      <a:pt x="31" y="34"/>
                      <a:pt x="21" y="38"/>
                      <a:pt x="13" y="34"/>
                    </a:cubicBezTo>
                    <a:cubicBezTo>
                      <a:pt x="4" y="31"/>
                      <a:pt x="0" y="21"/>
                      <a:pt x="4" y="12"/>
                    </a:cubicBezTo>
                    <a:cubicBezTo>
                      <a:pt x="7" y="4"/>
                      <a:pt x="17" y="0"/>
                      <a:pt x="26" y="3"/>
                    </a:cubicBezTo>
                    <a:cubicBezTo>
                      <a:pt x="35" y="7"/>
                      <a:pt x="39" y="17"/>
                      <a:pt x="35" y="25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35" name="Freeform 3460"/>
              <p:cNvSpPr/>
              <p:nvPr/>
            </p:nvSpPr>
            <p:spPr bwMode="auto">
              <a:xfrm>
                <a:off x="3589338" y="3435351"/>
                <a:ext cx="130175" cy="130175"/>
              </a:xfrm>
              <a:custGeom>
                <a:gdLst>
                  <a:gd fmla="*/ 35 w 38" name="T0"/>
                  <a:gd fmla="*/ 25 h 38" name="T1"/>
                  <a:gd fmla="*/ 12 w 38" name="T2"/>
                  <a:gd fmla="*/ 35 h 38" name="T3"/>
                  <a:gd fmla="*/ 3 w 38" name="T4"/>
                  <a:gd fmla="*/ 12 h 38" name="T5"/>
                  <a:gd fmla="*/ 25 w 38" name="T6"/>
                  <a:gd fmla="*/ 3 h 38" name="T7"/>
                  <a:gd fmla="*/ 35 w 38" name="T8"/>
                  <a:gd fmla="*/ 25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8">
                    <a:moveTo>
                      <a:pt x="35" y="25"/>
                    </a:moveTo>
                    <a:cubicBezTo>
                      <a:pt x="31" y="34"/>
                      <a:pt x="21" y="38"/>
                      <a:pt x="12" y="35"/>
                    </a:cubicBezTo>
                    <a:cubicBezTo>
                      <a:pt x="4" y="31"/>
                      <a:pt x="0" y="21"/>
                      <a:pt x="3" y="12"/>
                    </a:cubicBezTo>
                    <a:cubicBezTo>
                      <a:pt x="7" y="4"/>
                      <a:pt x="17" y="0"/>
                      <a:pt x="25" y="3"/>
                    </a:cubicBezTo>
                    <a:cubicBezTo>
                      <a:pt x="34" y="7"/>
                      <a:pt x="38" y="17"/>
                      <a:pt x="35" y="25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36" name="Freeform 3461"/>
              <p:cNvSpPr/>
              <p:nvPr/>
            </p:nvSpPr>
            <p:spPr bwMode="auto">
              <a:xfrm>
                <a:off x="3709988" y="3144838"/>
                <a:ext cx="130175" cy="133350"/>
              </a:xfrm>
              <a:custGeom>
                <a:gdLst>
                  <a:gd fmla="*/ 35 w 38" name="T0"/>
                  <a:gd fmla="*/ 26 h 39" name="T1"/>
                  <a:gd fmla="*/ 12 w 38" name="T2"/>
                  <a:gd fmla="*/ 35 h 39" name="T3"/>
                  <a:gd fmla="*/ 3 w 38" name="T4"/>
                  <a:gd fmla="*/ 13 h 39" name="T5"/>
                  <a:gd fmla="*/ 25 w 38" name="T6"/>
                  <a:gd fmla="*/ 4 h 39" name="T7"/>
                  <a:gd fmla="*/ 35 w 38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8">
                    <a:moveTo>
                      <a:pt x="35" y="26"/>
                    </a:moveTo>
                    <a:cubicBezTo>
                      <a:pt x="31" y="35"/>
                      <a:pt x="21" y="39"/>
                      <a:pt x="12" y="35"/>
                    </a:cubicBezTo>
                    <a:cubicBezTo>
                      <a:pt x="4" y="32"/>
                      <a:pt x="0" y="22"/>
                      <a:pt x="3" y="13"/>
                    </a:cubicBezTo>
                    <a:cubicBezTo>
                      <a:pt x="7" y="5"/>
                      <a:pt x="17" y="0"/>
                      <a:pt x="25" y="4"/>
                    </a:cubicBezTo>
                    <a:cubicBezTo>
                      <a:pt x="34" y="8"/>
                      <a:pt x="38" y="18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37" name="Freeform 3462"/>
              <p:cNvSpPr/>
              <p:nvPr/>
            </p:nvSpPr>
            <p:spPr bwMode="auto">
              <a:xfrm>
                <a:off x="4305301" y="1704976"/>
                <a:ext cx="133350" cy="133350"/>
              </a:xfrm>
              <a:custGeom>
                <a:gdLst>
                  <a:gd fmla="*/ 35 w 39" name="T0"/>
                  <a:gd fmla="*/ 26 h 39" name="T1"/>
                  <a:gd fmla="*/ 13 w 39" name="T2"/>
                  <a:gd fmla="*/ 35 h 39" name="T3"/>
                  <a:gd fmla="*/ 4 w 39" name="T4"/>
                  <a:gd fmla="*/ 13 h 39" name="T5"/>
                  <a:gd fmla="*/ 26 w 39" name="T6"/>
                  <a:gd fmla="*/ 4 h 39" name="T7"/>
                  <a:gd fmla="*/ 35 w 39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9">
                    <a:moveTo>
                      <a:pt x="35" y="26"/>
                    </a:moveTo>
                    <a:cubicBezTo>
                      <a:pt x="32" y="35"/>
                      <a:pt x="22" y="39"/>
                      <a:pt x="13" y="35"/>
                    </a:cubicBezTo>
                    <a:cubicBezTo>
                      <a:pt x="5" y="32"/>
                      <a:pt x="0" y="22"/>
                      <a:pt x="4" y="13"/>
                    </a:cubicBezTo>
                    <a:cubicBezTo>
                      <a:pt x="8" y="4"/>
                      <a:pt x="18" y="0"/>
                      <a:pt x="26" y="4"/>
                    </a:cubicBezTo>
                    <a:cubicBezTo>
                      <a:pt x="35" y="8"/>
                      <a:pt x="39" y="18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38" name="Freeform 3463"/>
              <p:cNvSpPr/>
              <p:nvPr/>
            </p:nvSpPr>
            <p:spPr bwMode="auto">
              <a:xfrm>
                <a:off x="4367213" y="1560513"/>
                <a:ext cx="130175" cy="133350"/>
              </a:xfrm>
              <a:custGeom>
                <a:gdLst>
                  <a:gd fmla="*/ 35 w 38" name="T0"/>
                  <a:gd fmla="*/ 26 h 39" name="T1"/>
                  <a:gd fmla="*/ 13 w 38" name="T2"/>
                  <a:gd fmla="*/ 35 h 39" name="T3"/>
                  <a:gd fmla="*/ 3 w 38" name="T4"/>
                  <a:gd fmla="*/ 13 h 39" name="T5"/>
                  <a:gd fmla="*/ 26 w 38" name="T6"/>
                  <a:gd fmla="*/ 4 h 39" name="T7"/>
                  <a:gd fmla="*/ 35 w 38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8">
                    <a:moveTo>
                      <a:pt x="35" y="26"/>
                    </a:moveTo>
                    <a:cubicBezTo>
                      <a:pt x="31" y="35"/>
                      <a:pt x="21" y="39"/>
                      <a:pt x="13" y="35"/>
                    </a:cubicBezTo>
                    <a:cubicBezTo>
                      <a:pt x="4" y="32"/>
                      <a:pt x="0" y="22"/>
                      <a:pt x="3" y="13"/>
                    </a:cubicBezTo>
                    <a:cubicBezTo>
                      <a:pt x="7" y="4"/>
                      <a:pt x="17" y="0"/>
                      <a:pt x="26" y="4"/>
                    </a:cubicBezTo>
                    <a:cubicBezTo>
                      <a:pt x="34" y="7"/>
                      <a:pt x="38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39" name="Freeform 3464"/>
              <p:cNvSpPr/>
              <p:nvPr/>
            </p:nvSpPr>
            <p:spPr bwMode="auto">
              <a:xfrm>
                <a:off x="4429126" y="1412876"/>
                <a:ext cx="133350" cy="130175"/>
              </a:xfrm>
              <a:custGeom>
                <a:gdLst>
                  <a:gd fmla="*/ 35 w 39" name="T0"/>
                  <a:gd fmla="*/ 25 h 38" name="T1"/>
                  <a:gd fmla="*/ 13 w 39" name="T2"/>
                  <a:gd fmla="*/ 34 h 38" name="T3"/>
                  <a:gd fmla="*/ 4 w 39" name="T4"/>
                  <a:gd fmla="*/ 12 h 38" name="T5"/>
                  <a:gd fmla="*/ 26 w 39" name="T6"/>
                  <a:gd fmla="*/ 3 h 38" name="T7"/>
                  <a:gd fmla="*/ 35 w 39" name="T8"/>
                  <a:gd fmla="*/ 25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9">
                    <a:moveTo>
                      <a:pt x="35" y="25"/>
                    </a:moveTo>
                    <a:cubicBezTo>
                      <a:pt x="31" y="34"/>
                      <a:pt x="21" y="38"/>
                      <a:pt x="13" y="34"/>
                    </a:cubicBezTo>
                    <a:cubicBezTo>
                      <a:pt x="4" y="31"/>
                      <a:pt x="0" y="21"/>
                      <a:pt x="4" y="12"/>
                    </a:cubicBezTo>
                    <a:cubicBezTo>
                      <a:pt x="7" y="4"/>
                      <a:pt x="17" y="0"/>
                      <a:pt x="26" y="3"/>
                    </a:cubicBezTo>
                    <a:cubicBezTo>
                      <a:pt x="34" y="7"/>
                      <a:pt x="39" y="17"/>
                      <a:pt x="35" y="25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40" name="Freeform 3465"/>
              <p:cNvSpPr/>
              <p:nvPr/>
            </p:nvSpPr>
            <p:spPr bwMode="auto">
              <a:xfrm>
                <a:off x="4489451" y="1262063"/>
                <a:ext cx="134938" cy="130175"/>
              </a:xfrm>
              <a:custGeom>
                <a:gdLst>
                  <a:gd fmla="*/ 35 w 39" name="T0"/>
                  <a:gd fmla="*/ 26 h 38" name="T1"/>
                  <a:gd fmla="*/ 13 w 39" name="T2"/>
                  <a:gd fmla="*/ 35 h 38" name="T3"/>
                  <a:gd fmla="*/ 4 w 39" name="T4"/>
                  <a:gd fmla="*/ 13 h 38" name="T5"/>
                  <a:gd fmla="*/ 26 w 39" name="T6"/>
                  <a:gd fmla="*/ 3 h 38" name="T7"/>
                  <a:gd fmla="*/ 35 w 39" name="T8"/>
                  <a:gd fmla="*/ 26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9">
                    <a:moveTo>
                      <a:pt x="35" y="26"/>
                    </a:moveTo>
                    <a:cubicBezTo>
                      <a:pt x="32" y="34"/>
                      <a:pt x="22" y="38"/>
                      <a:pt x="13" y="35"/>
                    </a:cubicBezTo>
                    <a:cubicBezTo>
                      <a:pt x="4" y="31"/>
                      <a:pt x="0" y="21"/>
                      <a:pt x="4" y="13"/>
                    </a:cubicBezTo>
                    <a:cubicBezTo>
                      <a:pt x="7" y="4"/>
                      <a:pt x="17" y="0"/>
                      <a:pt x="26" y="3"/>
                    </a:cubicBezTo>
                    <a:cubicBezTo>
                      <a:pt x="35" y="7"/>
                      <a:pt x="39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41" name="Freeform 3466"/>
              <p:cNvSpPr/>
              <p:nvPr/>
            </p:nvSpPr>
            <p:spPr bwMode="auto">
              <a:xfrm>
                <a:off x="4545013" y="1128713"/>
                <a:ext cx="133350" cy="133350"/>
              </a:xfrm>
              <a:custGeom>
                <a:gdLst>
                  <a:gd fmla="*/ 35 w 39" name="T0"/>
                  <a:gd fmla="*/ 26 h 39" name="T1"/>
                  <a:gd fmla="*/ 13 w 39" name="T2"/>
                  <a:gd fmla="*/ 35 h 39" name="T3"/>
                  <a:gd fmla="*/ 4 w 39" name="T4"/>
                  <a:gd fmla="*/ 13 h 39" name="T5"/>
                  <a:gd fmla="*/ 26 w 39" name="T6"/>
                  <a:gd fmla="*/ 4 h 39" name="T7"/>
                  <a:gd fmla="*/ 35 w 39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9">
                    <a:moveTo>
                      <a:pt x="35" y="26"/>
                    </a:moveTo>
                    <a:cubicBezTo>
                      <a:pt x="32" y="34"/>
                      <a:pt x="22" y="39"/>
                      <a:pt x="13" y="35"/>
                    </a:cubicBezTo>
                    <a:cubicBezTo>
                      <a:pt x="4" y="31"/>
                      <a:pt x="0" y="21"/>
                      <a:pt x="4" y="13"/>
                    </a:cubicBezTo>
                    <a:cubicBezTo>
                      <a:pt x="8" y="4"/>
                      <a:pt x="17" y="0"/>
                      <a:pt x="26" y="4"/>
                    </a:cubicBezTo>
                    <a:cubicBezTo>
                      <a:pt x="35" y="7"/>
                      <a:pt x="39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42" name="Freeform 3467"/>
              <p:cNvSpPr/>
              <p:nvPr/>
            </p:nvSpPr>
            <p:spPr bwMode="auto">
              <a:xfrm>
                <a:off x="4456113" y="920751"/>
                <a:ext cx="130175" cy="133350"/>
              </a:xfrm>
              <a:custGeom>
                <a:gdLst>
                  <a:gd fmla="*/ 35 w 38" name="T0"/>
                  <a:gd fmla="*/ 26 h 39" name="T1"/>
                  <a:gd fmla="*/ 12 w 38" name="T2"/>
                  <a:gd fmla="*/ 35 h 39" name="T3"/>
                  <a:gd fmla="*/ 3 w 38" name="T4"/>
                  <a:gd fmla="*/ 13 h 39" name="T5"/>
                  <a:gd fmla="*/ 25 w 38" name="T6"/>
                  <a:gd fmla="*/ 4 h 39" name="T7"/>
                  <a:gd fmla="*/ 35 w 38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8">
                    <a:moveTo>
                      <a:pt x="35" y="26"/>
                    </a:moveTo>
                    <a:cubicBezTo>
                      <a:pt x="31" y="35"/>
                      <a:pt x="21" y="39"/>
                      <a:pt x="12" y="35"/>
                    </a:cubicBezTo>
                    <a:cubicBezTo>
                      <a:pt x="4" y="32"/>
                      <a:pt x="0" y="22"/>
                      <a:pt x="3" y="13"/>
                    </a:cubicBezTo>
                    <a:cubicBezTo>
                      <a:pt x="7" y="5"/>
                      <a:pt x="17" y="0"/>
                      <a:pt x="25" y="4"/>
                    </a:cubicBezTo>
                    <a:cubicBezTo>
                      <a:pt x="34" y="8"/>
                      <a:pt x="38" y="18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43" name="Freeform 3468"/>
              <p:cNvSpPr/>
              <p:nvPr/>
            </p:nvSpPr>
            <p:spPr bwMode="auto">
              <a:xfrm>
                <a:off x="4514851" y="776288"/>
                <a:ext cx="133350" cy="133350"/>
              </a:xfrm>
              <a:custGeom>
                <a:gdLst>
                  <a:gd fmla="*/ 35 w 39" name="T0"/>
                  <a:gd fmla="*/ 26 h 39" name="T1"/>
                  <a:gd fmla="*/ 13 w 39" name="T2"/>
                  <a:gd fmla="*/ 35 h 39" name="T3"/>
                  <a:gd fmla="*/ 4 w 39" name="T4"/>
                  <a:gd fmla="*/ 13 h 39" name="T5"/>
                  <a:gd fmla="*/ 26 w 39" name="T6"/>
                  <a:gd fmla="*/ 4 h 39" name="T7"/>
                  <a:gd fmla="*/ 35 w 39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9">
                    <a:moveTo>
                      <a:pt x="35" y="26"/>
                    </a:moveTo>
                    <a:cubicBezTo>
                      <a:pt x="31" y="35"/>
                      <a:pt x="22" y="39"/>
                      <a:pt x="13" y="35"/>
                    </a:cubicBezTo>
                    <a:cubicBezTo>
                      <a:pt x="4" y="32"/>
                      <a:pt x="0" y="22"/>
                      <a:pt x="4" y="13"/>
                    </a:cubicBezTo>
                    <a:cubicBezTo>
                      <a:pt x="7" y="4"/>
                      <a:pt x="17" y="0"/>
                      <a:pt x="26" y="4"/>
                    </a:cubicBezTo>
                    <a:cubicBezTo>
                      <a:pt x="35" y="8"/>
                      <a:pt x="39" y="18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44" name="Freeform 3469"/>
              <p:cNvSpPr/>
              <p:nvPr/>
            </p:nvSpPr>
            <p:spPr bwMode="auto">
              <a:xfrm>
                <a:off x="4633913" y="488951"/>
                <a:ext cx="133350" cy="133350"/>
              </a:xfrm>
              <a:custGeom>
                <a:gdLst>
                  <a:gd fmla="*/ 35 w 39" name="T0"/>
                  <a:gd fmla="*/ 26 h 39" name="T1"/>
                  <a:gd fmla="*/ 13 w 39" name="T2"/>
                  <a:gd fmla="*/ 35 h 39" name="T3"/>
                  <a:gd fmla="*/ 4 w 39" name="T4"/>
                  <a:gd fmla="*/ 13 h 39" name="T5"/>
                  <a:gd fmla="*/ 26 w 39" name="T6"/>
                  <a:gd fmla="*/ 4 h 39" name="T7"/>
                  <a:gd fmla="*/ 35 w 39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9">
                    <a:moveTo>
                      <a:pt x="35" y="26"/>
                    </a:moveTo>
                    <a:cubicBezTo>
                      <a:pt x="31" y="35"/>
                      <a:pt x="21" y="39"/>
                      <a:pt x="13" y="35"/>
                    </a:cubicBezTo>
                    <a:cubicBezTo>
                      <a:pt x="4" y="32"/>
                      <a:pt x="0" y="22"/>
                      <a:pt x="4" y="13"/>
                    </a:cubicBezTo>
                    <a:cubicBezTo>
                      <a:pt x="7" y="4"/>
                      <a:pt x="17" y="0"/>
                      <a:pt x="26" y="4"/>
                    </a:cubicBezTo>
                    <a:cubicBezTo>
                      <a:pt x="34" y="7"/>
                      <a:pt x="39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45" name="Freeform 3470"/>
              <p:cNvSpPr/>
              <p:nvPr/>
            </p:nvSpPr>
            <p:spPr bwMode="auto">
              <a:xfrm>
                <a:off x="4575176" y="633413"/>
                <a:ext cx="130175" cy="133350"/>
              </a:xfrm>
              <a:custGeom>
                <a:gdLst>
                  <a:gd fmla="*/ 35 w 38" name="T0"/>
                  <a:gd fmla="*/ 26 h 39" name="T1"/>
                  <a:gd fmla="*/ 12 w 38" name="T2"/>
                  <a:gd fmla="*/ 35 h 39" name="T3"/>
                  <a:gd fmla="*/ 3 w 38" name="T4"/>
                  <a:gd fmla="*/ 13 h 39" name="T5"/>
                  <a:gd fmla="*/ 25 w 38" name="T6"/>
                  <a:gd fmla="*/ 4 h 39" name="T7"/>
                  <a:gd fmla="*/ 35 w 38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8">
                    <a:moveTo>
                      <a:pt x="35" y="26"/>
                    </a:moveTo>
                    <a:cubicBezTo>
                      <a:pt x="31" y="35"/>
                      <a:pt x="21" y="39"/>
                      <a:pt x="12" y="35"/>
                    </a:cubicBezTo>
                    <a:cubicBezTo>
                      <a:pt x="4" y="32"/>
                      <a:pt x="0" y="22"/>
                      <a:pt x="3" y="13"/>
                    </a:cubicBezTo>
                    <a:cubicBezTo>
                      <a:pt x="7" y="4"/>
                      <a:pt x="17" y="0"/>
                      <a:pt x="25" y="4"/>
                    </a:cubicBezTo>
                    <a:cubicBezTo>
                      <a:pt x="34" y="7"/>
                      <a:pt x="38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46" name="Freeform 3471"/>
              <p:cNvSpPr/>
              <p:nvPr/>
            </p:nvSpPr>
            <p:spPr bwMode="auto">
              <a:xfrm>
                <a:off x="4095751" y="1785938"/>
                <a:ext cx="130175" cy="133350"/>
              </a:xfrm>
              <a:custGeom>
                <a:gdLst>
                  <a:gd fmla="*/ 35 w 38" name="T0"/>
                  <a:gd fmla="*/ 26 h 39" name="T1"/>
                  <a:gd fmla="*/ 12 w 38" name="T2"/>
                  <a:gd fmla="*/ 35 h 39" name="T3"/>
                  <a:gd fmla="*/ 3 w 38" name="T4"/>
                  <a:gd fmla="*/ 13 h 39" name="T5"/>
                  <a:gd fmla="*/ 25 w 38" name="T6"/>
                  <a:gd fmla="*/ 4 h 39" name="T7"/>
                  <a:gd fmla="*/ 35 w 38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8">
                    <a:moveTo>
                      <a:pt x="35" y="26"/>
                    </a:moveTo>
                    <a:cubicBezTo>
                      <a:pt x="31" y="35"/>
                      <a:pt x="21" y="39"/>
                      <a:pt x="12" y="35"/>
                    </a:cubicBezTo>
                    <a:cubicBezTo>
                      <a:pt x="4" y="31"/>
                      <a:pt x="0" y="22"/>
                      <a:pt x="3" y="13"/>
                    </a:cubicBezTo>
                    <a:cubicBezTo>
                      <a:pt x="7" y="4"/>
                      <a:pt x="17" y="0"/>
                      <a:pt x="25" y="4"/>
                    </a:cubicBezTo>
                    <a:cubicBezTo>
                      <a:pt x="34" y="7"/>
                      <a:pt x="38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47" name="Freeform 3472"/>
              <p:cNvSpPr/>
              <p:nvPr/>
            </p:nvSpPr>
            <p:spPr bwMode="auto">
              <a:xfrm>
                <a:off x="4035426" y="1930401"/>
                <a:ext cx="133350" cy="133350"/>
              </a:xfrm>
              <a:custGeom>
                <a:gdLst>
                  <a:gd fmla="*/ 35 w 39" name="T0"/>
                  <a:gd fmla="*/ 26 h 39" name="T1"/>
                  <a:gd fmla="*/ 13 w 39" name="T2"/>
                  <a:gd fmla="*/ 35 h 39" name="T3"/>
                  <a:gd fmla="*/ 4 w 39" name="T4"/>
                  <a:gd fmla="*/ 13 h 39" name="T5"/>
                  <a:gd fmla="*/ 26 w 39" name="T6"/>
                  <a:gd fmla="*/ 4 h 39" name="T7"/>
                  <a:gd fmla="*/ 35 w 39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9">
                    <a:moveTo>
                      <a:pt x="35" y="26"/>
                    </a:moveTo>
                    <a:cubicBezTo>
                      <a:pt x="32" y="35"/>
                      <a:pt x="22" y="39"/>
                      <a:pt x="13" y="35"/>
                    </a:cubicBezTo>
                    <a:cubicBezTo>
                      <a:pt x="4" y="32"/>
                      <a:pt x="0" y="22"/>
                      <a:pt x="4" y="13"/>
                    </a:cubicBezTo>
                    <a:cubicBezTo>
                      <a:pt x="7" y="4"/>
                      <a:pt x="17" y="0"/>
                      <a:pt x="26" y="4"/>
                    </a:cubicBezTo>
                    <a:cubicBezTo>
                      <a:pt x="35" y="7"/>
                      <a:pt x="39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48" name="Freeform 3473"/>
              <p:cNvSpPr/>
              <p:nvPr/>
            </p:nvSpPr>
            <p:spPr bwMode="auto">
              <a:xfrm>
                <a:off x="3976688" y="2073276"/>
                <a:ext cx="130175" cy="133350"/>
              </a:xfrm>
              <a:custGeom>
                <a:gdLst>
                  <a:gd fmla="*/ 35 w 38" name="T0"/>
                  <a:gd fmla="*/ 26 h 39" name="T1"/>
                  <a:gd fmla="*/ 12 w 38" name="T2"/>
                  <a:gd fmla="*/ 35 h 39" name="T3"/>
                  <a:gd fmla="*/ 3 w 38" name="T4"/>
                  <a:gd fmla="*/ 13 h 39" name="T5"/>
                  <a:gd fmla="*/ 26 w 38" name="T6"/>
                  <a:gd fmla="*/ 4 h 39" name="T7"/>
                  <a:gd fmla="*/ 35 w 38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8">
                    <a:moveTo>
                      <a:pt x="35" y="26"/>
                    </a:moveTo>
                    <a:cubicBezTo>
                      <a:pt x="31" y="35"/>
                      <a:pt x="21" y="39"/>
                      <a:pt x="12" y="35"/>
                    </a:cubicBezTo>
                    <a:cubicBezTo>
                      <a:pt x="4" y="32"/>
                      <a:pt x="0" y="22"/>
                      <a:pt x="3" y="13"/>
                    </a:cubicBezTo>
                    <a:cubicBezTo>
                      <a:pt x="7" y="4"/>
                      <a:pt x="17" y="0"/>
                      <a:pt x="26" y="4"/>
                    </a:cubicBezTo>
                    <a:cubicBezTo>
                      <a:pt x="34" y="8"/>
                      <a:pt x="38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49" name="Freeform 3474"/>
              <p:cNvSpPr/>
              <p:nvPr/>
            </p:nvSpPr>
            <p:spPr bwMode="auto">
              <a:xfrm>
                <a:off x="3914776" y="2217738"/>
                <a:ext cx="133350" cy="133350"/>
              </a:xfrm>
              <a:custGeom>
                <a:gdLst>
                  <a:gd fmla="*/ 35 w 39" name="T0"/>
                  <a:gd fmla="*/ 26 h 39" name="T1"/>
                  <a:gd fmla="*/ 13 w 39" name="T2"/>
                  <a:gd fmla="*/ 35 h 39" name="T3"/>
                  <a:gd fmla="*/ 4 w 39" name="T4"/>
                  <a:gd fmla="*/ 13 h 39" name="T5"/>
                  <a:gd fmla="*/ 26 w 39" name="T6"/>
                  <a:gd fmla="*/ 4 h 39" name="T7"/>
                  <a:gd fmla="*/ 35 w 39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9">
                    <a:moveTo>
                      <a:pt x="35" y="26"/>
                    </a:moveTo>
                    <a:cubicBezTo>
                      <a:pt x="32" y="35"/>
                      <a:pt x="22" y="39"/>
                      <a:pt x="13" y="35"/>
                    </a:cubicBezTo>
                    <a:cubicBezTo>
                      <a:pt x="4" y="32"/>
                      <a:pt x="0" y="22"/>
                      <a:pt x="4" y="13"/>
                    </a:cubicBezTo>
                    <a:cubicBezTo>
                      <a:pt x="7" y="5"/>
                      <a:pt x="17" y="0"/>
                      <a:pt x="26" y="4"/>
                    </a:cubicBezTo>
                    <a:cubicBezTo>
                      <a:pt x="35" y="8"/>
                      <a:pt x="39" y="18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50" name="Freeform 3475"/>
              <p:cNvSpPr/>
              <p:nvPr/>
            </p:nvSpPr>
            <p:spPr bwMode="auto">
              <a:xfrm>
                <a:off x="3856038" y="2365376"/>
                <a:ext cx="130175" cy="128588"/>
              </a:xfrm>
              <a:custGeom>
                <a:gdLst>
                  <a:gd fmla="*/ 35 w 38" name="T0"/>
                  <a:gd fmla="*/ 25 h 38" name="T1"/>
                  <a:gd fmla="*/ 13 w 38" name="T2"/>
                  <a:gd fmla="*/ 34 h 38" name="T3"/>
                  <a:gd fmla="*/ 3 w 38" name="T4"/>
                  <a:gd fmla="*/ 12 h 38" name="T5"/>
                  <a:gd fmla="*/ 26 w 38" name="T6"/>
                  <a:gd fmla="*/ 3 h 38" name="T7"/>
                  <a:gd fmla="*/ 35 w 38" name="T8"/>
                  <a:gd fmla="*/ 25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8">
                    <a:moveTo>
                      <a:pt x="35" y="25"/>
                    </a:moveTo>
                    <a:cubicBezTo>
                      <a:pt x="31" y="34"/>
                      <a:pt x="21" y="38"/>
                      <a:pt x="13" y="34"/>
                    </a:cubicBezTo>
                    <a:cubicBezTo>
                      <a:pt x="4" y="31"/>
                      <a:pt x="0" y="21"/>
                      <a:pt x="3" y="12"/>
                    </a:cubicBezTo>
                    <a:cubicBezTo>
                      <a:pt x="7" y="4"/>
                      <a:pt x="17" y="0"/>
                      <a:pt x="26" y="3"/>
                    </a:cubicBezTo>
                    <a:cubicBezTo>
                      <a:pt x="34" y="7"/>
                      <a:pt x="38" y="17"/>
                      <a:pt x="35" y="25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51" name="Freeform 3476"/>
              <p:cNvSpPr/>
              <p:nvPr/>
            </p:nvSpPr>
            <p:spPr bwMode="auto">
              <a:xfrm>
                <a:off x="3795713" y="2508251"/>
                <a:ext cx="133350" cy="130175"/>
              </a:xfrm>
              <a:custGeom>
                <a:gdLst>
                  <a:gd fmla="*/ 35 w 39" name="T0"/>
                  <a:gd fmla="*/ 25 h 38" name="T1"/>
                  <a:gd fmla="*/ 13 w 39" name="T2"/>
                  <a:gd fmla="*/ 35 h 38" name="T3"/>
                  <a:gd fmla="*/ 4 w 39" name="T4"/>
                  <a:gd fmla="*/ 12 h 38" name="T5"/>
                  <a:gd fmla="*/ 26 w 39" name="T6"/>
                  <a:gd fmla="*/ 3 h 38" name="T7"/>
                  <a:gd fmla="*/ 35 w 39" name="T8"/>
                  <a:gd fmla="*/ 25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9">
                    <a:moveTo>
                      <a:pt x="35" y="25"/>
                    </a:moveTo>
                    <a:cubicBezTo>
                      <a:pt x="32" y="34"/>
                      <a:pt x="22" y="38"/>
                      <a:pt x="13" y="35"/>
                    </a:cubicBezTo>
                    <a:cubicBezTo>
                      <a:pt x="4" y="31"/>
                      <a:pt x="0" y="21"/>
                      <a:pt x="4" y="12"/>
                    </a:cubicBezTo>
                    <a:cubicBezTo>
                      <a:pt x="7" y="4"/>
                      <a:pt x="17" y="0"/>
                      <a:pt x="26" y="3"/>
                    </a:cubicBezTo>
                    <a:cubicBezTo>
                      <a:pt x="35" y="7"/>
                      <a:pt x="39" y="17"/>
                      <a:pt x="35" y="25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52" name="Freeform 3477"/>
              <p:cNvSpPr/>
              <p:nvPr/>
            </p:nvSpPr>
            <p:spPr bwMode="auto">
              <a:xfrm>
                <a:off x="3736976" y="2652713"/>
                <a:ext cx="130175" cy="130175"/>
              </a:xfrm>
              <a:custGeom>
                <a:gdLst>
                  <a:gd fmla="*/ 35 w 38" name="T0"/>
                  <a:gd fmla="*/ 26 h 38" name="T1"/>
                  <a:gd fmla="*/ 13 w 38" name="T2"/>
                  <a:gd fmla="*/ 35 h 38" name="T3"/>
                  <a:gd fmla="*/ 3 w 38" name="T4"/>
                  <a:gd fmla="*/ 13 h 38" name="T5"/>
                  <a:gd fmla="*/ 26 w 38" name="T6"/>
                  <a:gd fmla="*/ 3 h 38" name="T7"/>
                  <a:gd fmla="*/ 35 w 38" name="T8"/>
                  <a:gd fmla="*/ 26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8">
                    <a:moveTo>
                      <a:pt x="35" y="26"/>
                    </a:moveTo>
                    <a:cubicBezTo>
                      <a:pt x="31" y="34"/>
                      <a:pt x="21" y="38"/>
                      <a:pt x="13" y="35"/>
                    </a:cubicBezTo>
                    <a:cubicBezTo>
                      <a:pt x="4" y="31"/>
                      <a:pt x="0" y="21"/>
                      <a:pt x="3" y="13"/>
                    </a:cubicBezTo>
                    <a:cubicBezTo>
                      <a:pt x="7" y="4"/>
                      <a:pt x="17" y="0"/>
                      <a:pt x="26" y="3"/>
                    </a:cubicBezTo>
                    <a:cubicBezTo>
                      <a:pt x="34" y="7"/>
                      <a:pt x="38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53" name="Freeform 3478"/>
              <p:cNvSpPr/>
              <p:nvPr/>
            </p:nvSpPr>
            <p:spPr bwMode="auto">
              <a:xfrm>
                <a:off x="3675063" y="2795588"/>
                <a:ext cx="133350" cy="130175"/>
              </a:xfrm>
              <a:custGeom>
                <a:gdLst>
                  <a:gd fmla="*/ 35 w 39" name="T0"/>
                  <a:gd fmla="*/ 26 h 38" name="T1"/>
                  <a:gd fmla="*/ 13 w 39" name="T2"/>
                  <a:gd fmla="*/ 35 h 38" name="T3"/>
                  <a:gd fmla="*/ 4 w 39" name="T4"/>
                  <a:gd fmla="*/ 13 h 38" name="T5"/>
                  <a:gd fmla="*/ 26 w 39" name="T6"/>
                  <a:gd fmla="*/ 3 h 38" name="T7"/>
                  <a:gd fmla="*/ 35 w 39" name="T8"/>
                  <a:gd fmla="*/ 26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9">
                    <a:moveTo>
                      <a:pt x="35" y="26"/>
                    </a:moveTo>
                    <a:cubicBezTo>
                      <a:pt x="32" y="34"/>
                      <a:pt x="22" y="38"/>
                      <a:pt x="13" y="35"/>
                    </a:cubicBezTo>
                    <a:cubicBezTo>
                      <a:pt x="4" y="31"/>
                      <a:pt x="0" y="21"/>
                      <a:pt x="4" y="13"/>
                    </a:cubicBezTo>
                    <a:cubicBezTo>
                      <a:pt x="7" y="4"/>
                      <a:pt x="17" y="0"/>
                      <a:pt x="26" y="3"/>
                    </a:cubicBezTo>
                    <a:cubicBezTo>
                      <a:pt x="35" y="7"/>
                      <a:pt x="39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54" name="Freeform 3479"/>
              <p:cNvSpPr/>
              <p:nvPr/>
            </p:nvSpPr>
            <p:spPr bwMode="auto">
              <a:xfrm>
                <a:off x="3616326" y="2940051"/>
                <a:ext cx="130175" cy="133350"/>
              </a:xfrm>
              <a:custGeom>
                <a:gdLst>
                  <a:gd fmla="*/ 35 w 38" name="T0"/>
                  <a:gd fmla="*/ 26 h 39" name="T1"/>
                  <a:gd fmla="*/ 13 w 38" name="T2"/>
                  <a:gd fmla="*/ 35 h 39" name="T3"/>
                  <a:gd fmla="*/ 3 w 38" name="T4"/>
                  <a:gd fmla="*/ 13 h 39" name="T5"/>
                  <a:gd fmla="*/ 26 w 38" name="T6"/>
                  <a:gd fmla="*/ 4 h 39" name="T7"/>
                  <a:gd fmla="*/ 35 w 38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8">
                    <a:moveTo>
                      <a:pt x="35" y="26"/>
                    </a:moveTo>
                    <a:cubicBezTo>
                      <a:pt x="31" y="34"/>
                      <a:pt x="21" y="39"/>
                      <a:pt x="13" y="35"/>
                    </a:cubicBezTo>
                    <a:cubicBezTo>
                      <a:pt x="4" y="31"/>
                      <a:pt x="0" y="21"/>
                      <a:pt x="3" y="13"/>
                    </a:cubicBezTo>
                    <a:cubicBezTo>
                      <a:pt x="7" y="4"/>
                      <a:pt x="17" y="0"/>
                      <a:pt x="26" y="4"/>
                    </a:cubicBezTo>
                    <a:cubicBezTo>
                      <a:pt x="34" y="7"/>
                      <a:pt x="38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55" name="Freeform 3480"/>
              <p:cNvSpPr/>
              <p:nvPr/>
            </p:nvSpPr>
            <p:spPr bwMode="auto">
              <a:xfrm>
                <a:off x="3497263" y="3227388"/>
                <a:ext cx="130175" cy="133350"/>
              </a:xfrm>
              <a:custGeom>
                <a:gdLst>
                  <a:gd fmla="*/ 35 w 38" name="T0"/>
                  <a:gd fmla="*/ 26 h 39" name="T1"/>
                  <a:gd fmla="*/ 13 w 38" name="T2"/>
                  <a:gd fmla="*/ 35 h 39" name="T3"/>
                  <a:gd fmla="*/ 3 w 38" name="T4"/>
                  <a:gd fmla="*/ 13 h 39" name="T5"/>
                  <a:gd fmla="*/ 26 w 38" name="T6"/>
                  <a:gd fmla="*/ 4 h 39" name="T7"/>
                  <a:gd fmla="*/ 35 w 38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8">
                    <a:moveTo>
                      <a:pt x="35" y="26"/>
                    </a:moveTo>
                    <a:cubicBezTo>
                      <a:pt x="31" y="35"/>
                      <a:pt x="21" y="39"/>
                      <a:pt x="13" y="35"/>
                    </a:cubicBezTo>
                    <a:cubicBezTo>
                      <a:pt x="4" y="32"/>
                      <a:pt x="0" y="22"/>
                      <a:pt x="3" y="13"/>
                    </a:cubicBezTo>
                    <a:cubicBezTo>
                      <a:pt x="7" y="4"/>
                      <a:pt x="17" y="0"/>
                      <a:pt x="26" y="4"/>
                    </a:cubicBezTo>
                    <a:cubicBezTo>
                      <a:pt x="34" y="7"/>
                      <a:pt x="38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56" name="Freeform 3481"/>
              <p:cNvSpPr/>
              <p:nvPr/>
            </p:nvSpPr>
            <p:spPr bwMode="auto">
              <a:xfrm>
                <a:off x="3435351" y="3370263"/>
                <a:ext cx="133350" cy="133350"/>
              </a:xfrm>
              <a:custGeom>
                <a:gdLst>
                  <a:gd fmla="*/ 35 w 39" name="T0"/>
                  <a:gd fmla="*/ 26 h 39" name="T1"/>
                  <a:gd fmla="*/ 13 w 39" name="T2"/>
                  <a:gd fmla="*/ 35 h 39" name="T3"/>
                  <a:gd fmla="*/ 4 w 39" name="T4"/>
                  <a:gd fmla="*/ 13 h 39" name="T5"/>
                  <a:gd fmla="*/ 26 w 39" name="T6"/>
                  <a:gd fmla="*/ 4 h 39" name="T7"/>
                  <a:gd fmla="*/ 35 w 39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9">
                    <a:moveTo>
                      <a:pt x="35" y="26"/>
                    </a:moveTo>
                    <a:cubicBezTo>
                      <a:pt x="32" y="35"/>
                      <a:pt x="22" y="39"/>
                      <a:pt x="13" y="35"/>
                    </a:cubicBezTo>
                    <a:cubicBezTo>
                      <a:pt x="4" y="32"/>
                      <a:pt x="0" y="22"/>
                      <a:pt x="4" y="13"/>
                    </a:cubicBezTo>
                    <a:cubicBezTo>
                      <a:pt x="8" y="4"/>
                      <a:pt x="17" y="0"/>
                      <a:pt x="26" y="4"/>
                    </a:cubicBezTo>
                    <a:cubicBezTo>
                      <a:pt x="35" y="7"/>
                      <a:pt x="39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57" name="Freeform 3482"/>
              <p:cNvSpPr/>
              <p:nvPr/>
            </p:nvSpPr>
            <p:spPr bwMode="auto">
              <a:xfrm>
                <a:off x="3376613" y="3514726"/>
                <a:ext cx="130175" cy="133350"/>
              </a:xfrm>
              <a:custGeom>
                <a:gdLst>
                  <a:gd fmla="*/ 35 w 38" name="T0"/>
                  <a:gd fmla="*/ 26 h 39" name="T1"/>
                  <a:gd fmla="*/ 13 w 38" name="T2"/>
                  <a:gd fmla="*/ 35 h 39" name="T3"/>
                  <a:gd fmla="*/ 3 w 38" name="T4"/>
                  <a:gd fmla="*/ 13 h 39" name="T5"/>
                  <a:gd fmla="*/ 26 w 38" name="T6"/>
                  <a:gd fmla="*/ 4 h 39" name="T7"/>
                  <a:gd fmla="*/ 35 w 38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8">
                    <a:moveTo>
                      <a:pt x="35" y="26"/>
                    </a:moveTo>
                    <a:cubicBezTo>
                      <a:pt x="31" y="35"/>
                      <a:pt x="21" y="39"/>
                      <a:pt x="13" y="35"/>
                    </a:cubicBezTo>
                    <a:cubicBezTo>
                      <a:pt x="4" y="32"/>
                      <a:pt x="0" y="22"/>
                      <a:pt x="3" y="13"/>
                    </a:cubicBezTo>
                    <a:cubicBezTo>
                      <a:pt x="7" y="4"/>
                      <a:pt x="17" y="0"/>
                      <a:pt x="26" y="4"/>
                    </a:cubicBezTo>
                    <a:cubicBezTo>
                      <a:pt x="34" y="8"/>
                      <a:pt x="38" y="18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58" name="Freeform 3483"/>
              <p:cNvSpPr/>
              <p:nvPr/>
            </p:nvSpPr>
            <p:spPr bwMode="auto">
              <a:xfrm>
                <a:off x="3554413" y="3082926"/>
                <a:ext cx="134938" cy="133350"/>
              </a:xfrm>
              <a:custGeom>
                <a:gdLst>
                  <a:gd fmla="*/ 35 w 39" name="T0"/>
                  <a:gd fmla="*/ 26 h 39" name="T1"/>
                  <a:gd fmla="*/ 13 w 39" name="T2"/>
                  <a:gd fmla="*/ 35 h 39" name="T3"/>
                  <a:gd fmla="*/ 4 w 39" name="T4"/>
                  <a:gd fmla="*/ 13 h 39" name="T5"/>
                  <a:gd fmla="*/ 26 w 39" name="T6"/>
                  <a:gd fmla="*/ 4 h 39" name="T7"/>
                  <a:gd fmla="*/ 35 w 39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9">
                    <a:moveTo>
                      <a:pt x="35" y="26"/>
                    </a:moveTo>
                    <a:cubicBezTo>
                      <a:pt x="32" y="35"/>
                      <a:pt x="22" y="39"/>
                      <a:pt x="13" y="35"/>
                    </a:cubicBezTo>
                    <a:cubicBezTo>
                      <a:pt x="4" y="31"/>
                      <a:pt x="0" y="21"/>
                      <a:pt x="4" y="13"/>
                    </a:cubicBezTo>
                    <a:cubicBezTo>
                      <a:pt x="8" y="4"/>
                      <a:pt x="17" y="0"/>
                      <a:pt x="26" y="4"/>
                    </a:cubicBezTo>
                    <a:cubicBezTo>
                      <a:pt x="35" y="7"/>
                      <a:pt x="39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59" name="Freeform 3484"/>
              <p:cNvSpPr/>
              <p:nvPr/>
            </p:nvSpPr>
            <p:spPr bwMode="auto">
              <a:xfrm>
                <a:off x="4154488" y="1643063"/>
                <a:ext cx="133350" cy="133350"/>
              </a:xfrm>
              <a:custGeom>
                <a:gdLst>
                  <a:gd fmla="*/ 35 w 39" name="T0"/>
                  <a:gd fmla="*/ 26 h 39" name="T1"/>
                  <a:gd fmla="*/ 13 w 39" name="T2"/>
                  <a:gd fmla="*/ 35 h 39" name="T3"/>
                  <a:gd fmla="*/ 4 w 39" name="T4"/>
                  <a:gd fmla="*/ 13 h 39" name="T5"/>
                  <a:gd fmla="*/ 26 w 39" name="T6"/>
                  <a:gd fmla="*/ 4 h 39" name="T7"/>
                  <a:gd fmla="*/ 35 w 39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9">
                    <a:moveTo>
                      <a:pt x="35" y="26"/>
                    </a:moveTo>
                    <a:cubicBezTo>
                      <a:pt x="32" y="34"/>
                      <a:pt x="22" y="39"/>
                      <a:pt x="13" y="35"/>
                    </a:cubicBezTo>
                    <a:cubicBezTo>
                      <a:pt x="4" y="31"/>
                      <a:pt x="0" y="21"/>
                      <a:pt x="4" y="13"/>
                    </a:cubicBezTo>
                    <a:cubicBezTo>
                      <a:pt x="7" y="4"/>
                      <a:pt x="17" y="0"/>
                      <a:pt x="26" y="4"/>
                    </a:cubicBezTo>
                    <a:cubicBezTo>
                      <a:pt x="35" y="7"/>
                      <a:pt x="39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60" name="Freeform 3485"/>
              <p:cNvSpPr/>
              <p:nvPr/>
            </p:nvSpPr>
            <p:spPr bwMode="auto">
              <a:xfrm>
                <a:off x="4216401" y="1498601"/>
                <a:ext cx="130175" cy="130175"/>
              </a:xfrm>
              <a:custGeom>
                <a:gdLst>
                  <a:gd fmla="*/ 35 w 38" name="T0"/>
                  <a:gd fmla="*/ 26 h 38" name="T1"/>
                  <a:gd fmla="*/ 12 w 38" name="T2"/>
                  <a:gd fmla="*/ 35 h 38" name="T3"/>
                  <a:gd fmla="*/ 3 w 38" name="T4"/>
                  <a:gd fmla="*/ 13 h 38" name="T5"/>
                  <a:gd fmla="*/ 25 w 38" name="T6"/>
                  <a:gd fmla="*/ 4 h 38" name="T7"/>
                  <a:gd fmla="*/ 35 w 38" name="T8"/>
                  <a:gd fmla="*/ 26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8">
                    <a:moveTo>
                      <a:pt x="35" y="26"/>
                    </a:moveTo>
                    <a:cubicBezTo>
                      <a:pt x="31" y="34"/>
                      <a:pt x="21" y="38"/>
                      <a:pt x="12" y="35"/>
                    </a:cubicBezTo>
                    <a:cubicBezTo>
                      <a:pt x="4" y="31"/>
                      <a:pt x="0" y="21"/>
                      <a:pt x="3" y="13"/>
                    </a:cubicBezTo>
                    <a:cubicBezTo>
                      <a:pt x="7" y="4"/>
                      <a:pt x="17" y="0"/>
                      <a:pt x="25" y="4"/>
                    </a:cubicBezTo>
                    <a:cubicBezTo>
                      <a:pt x="34" y="7"/>
                      <a:pt x="38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61" name="Freeform 3486"/>
              <p:cNvSpPr/>
              <p:nvPr/>
            </p:nvSpPr>
            <p:spPr bwMode="auto">
              <a:xfrm>
                <a:off x="4278313" y="1347788"/>
                <a:ext cx="130175" cy="133350"/>
              </a:xfrm>
              <a:custGeom>
                <a:gdLst>
                  <a:gd fmla="*/ 35 w 38" name="T0"/>
                  <a:gd fmla="*/ 26 h 39" name="T1"/>
                  <a:gd fmla="*/ 13 w 38" name="T2"/>
                  <a:gd fmla="*/ 35 h 39" name="T3"/>
                  <a:gd fmla="*/ 3 w 38" name="T4"/>
                  <a:gd fmla="*/ 13 h 39" name="T5"/>
                  <a:gd fmla="*/ 26 w 38" name="T6"/>
                  <a:gd fmla="*/ 4 h 39" name="T7"/>
                  <a:gd fmla="*/ 35 w 38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8">
                    <a:moveTo>
                      <a:pt x="35" y="26"/>
                    </a:moveTo>
                    <a:cubicBezTo>
                      <a:pt x="31" y="35"/>
                      <a:pt x="21" y="39"/>
                      <a:pt x="13" y="35"/>
                    </a:cubicBezTo>
                    <a:cubicBezTo>
                      <a:pt x="4" y="32"/>
                      <a:pt x="0" y="22"/>
                      <a:pt x="3" y="13"/>
                    </a:cubicBezTo>
                    <a:cubicBezTo>
                      <a:pt x="7" y="4"/>
                      <a:pt x="17" y="0"/>
                      <a:pt x="26" y="4"/>
                    </a:cubicBezTo>
                    <a:cubicBezTo>
                      <a:pt x="34" y="7"/>
                      <a:pt x="38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62" name="Freeform 3487"/>
              <p:cNvSpPr/>
              <p:nvPr/>
            </p:nvSpPr>
            <p:spPr bwMode="auto">
              <a:xfrm>
                <a:off x="4340226" y="1196976"/>
                <a:ext cx="133350" cy="134938"/>
              </a:xfrm>
              <a:custGeom>
                <a:gdLst>
                  <a:gd fmla="*/ 35 w 39" name="T0"/>
                  <a:gd fmla="*/ 26 h 39" name="T1"/>
                  <a:gd fmla="*/ 13 w 39" name="T2"/>
                  <a:gd fmla="*/ 35 h 39" name="T3"/>
                  <a:gd fmla="*/ 4 w 39" name="T4"/>
                  <a:gd fmla="*/ 13 h 39" name="T5"/>
                  <a:gd fmla="*/ 26 w 39" name="T6"/>
                  <a:gd fmla="*/ 4 h 39" name="T7"/>
                  <a:gd fmla="*/ 35 w 39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9">
                    <a:moveTo>
                      <a:pt x="35" y="26"/>
                    </a:moveTo>
                    <a:cubicBezTo>
                      <a:pt x="31" y="35"/>
                      <a:pt x="21" y="39"/>
                      <a:pt x="13" y="35"/>
                    </a:cubicBezTo>
                    <a:cubicBezTo>
                      <a:pt x="4" y="32"/>
                      <a:pt x="0" y="22"/>
                      <a:pt x="4" y="13"/>
                    </a:cubicBezTo>
                    <a:cubicBezTo>
                      <a:pt x="7" y="5"/>
                      <a:pt x="17" y="0"/>
                      <a:pt x="26" y="4"/>
                    </a:cubicBezTo>
                    <a:cubicBezTo>
                      <a:pt x="34" y="8"/>
                      <a:pt x="39" y="18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63" name="Freeform 3488"/>
              <p:cNvSpPr/>
              <p:nvPr/>
            </p:nvSpPr>
            <p:spPr bwMode="auto">
              <a:xfrm>
                <a:off x="4394201" y="1068388"/>
                <a:ext cx="133350" cy="128588"/>
              </a:xfrm>
              <a:custGeom>
                <a:gdLst>
                  <a:gd fmla="*/ 35 w 39" name="T0"/>
                  <a:gd fmla="*/ 25 h 38" name="T1"/>
                  <a:gd fmla="*/ 13 w 39" name="T2"/>
                  <a:gd fmla="*/ 35 h 38" name="T3"/>
                  <a:gd fmla="*/ 4 w 39" name="T4"/>
                  <a:gd fmla="*/ 12 h 38" name="T5"/>
                  <a:gd fmla="*/ 26 w 39" name="T6"/>
                  <a:gd fmla="*/ 3 h 38" name="T7"/>
                  <a:gd fmla="*/ 35 w 39" name="T8"/>
                  <a:gd fmla="*/ 25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9">
                    <a:moveTo>
                      <a:pt x="35" y="25"/>
                    </a:moveTo>
                    <a:cubicBezTo>
                      <a:pt x="31" y="34"/>
                      <a:pt x="22" y="38"/>
                      <a:pt x="13" y="35"/>
                    </a:cubicBezTo>
                    <a:cubicBezTo>
                      <a:pt x="4" y="31"/>
                      <a:pt x="0" y="21"/>
                      <a:pt x="4" y="12"/>
                    </a:cubicBezTo>
                    <a:cubicBezTo>
                      <a:pt x="7" y="4"/>
                      <a:pt x="17" y="0"/>
                      <a:pt x="26" y="3"/>
                    </a:cubicBezTo>
                    <a:cubicBezTo>
                      <a:pt x="35" y="7"/>
                      <a:pt x="39" y="17"/>
                      <a:pt x="35" y="25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64" name="Freeform 3489"/>
              <p:cNvSpPr/>
              <p:nvPr/>
            </p:nvSpPr>
            <p:spPr bwMode="auto">
              <a:xfrm>
                <a:off x="4302126" y="858838"/>
                <a:ext cx="133350" cy="133350"/>
              </a:xfrm>
              <a:custGeom>
                <a:gdLst>
                  <a:gd fmla="*/ 35 w 39" name="T0"/>
                  <a:gd fmla="*/ 26 h 39" name="T1"/>
                  <a:gd fmla="*/ 13 w 39" name="T2"/>
                  <a:gd fmla="*/ 35 h 39" name="T3"/>
                  <a:gd fmla="*/ 4 w 39" name="T4"/>
                  <a:gd fmla="*/ 13 h 39" name="T5"/>
                  <a:gd fmla="*/ 26 w 39" name="T6"/>
                  <a:gd fmla="*/ 4 h 39" name="T7"/>
                  <a:gd fmla="*/ 35 w 39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9">
                    <a:moveTo>
                      <a:pt x="35" y="26"/>
                    </a:moveTo>
                    <a:cubicBezTo>
                      <a:pt x="32" y="35"/>
                      <a:pt x="22" y="39"/>
                      <a:pt x="13" y="35"/>
                    </a:cubicBezTo>
                    <a:cubicBezTo>
                      <a:pt x="4" y="31"/>
                      <a:pt x="0" y="22"/>
                      <a:pt x="4" y="13"/>
                    </a:cubicBezTo>
                    <a:cubicBezTo>
                      <a:pt x="8" y="4"/>
                      <a:pt x="17" y="0"/>
                      <a:pt x="26" y="4"/>
                    </a:cubicBezTo>
                    <a:cubicBezTo>
                      <a:pt x="35" y="7"/>
                      <a:pt x="39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65" name="Freeform 3490"/>
              <p:cNvSpPr/>
              <p:nvPr/>
            </p:nvSpPr>
            <p:spPr bwMode="auto">
              <a:xfrm>
                <a:off x="4364038" y="715963"/>
                <a:ext cx="130175" cy="133350"/>
              </a:xfrm>
              <a:custGeom>
                <a:gdLst>
                  <a:gd fmla="*/ 35 w 38" name="T0"/>
                  <a:gd fmla="*/ 26 h 39" name="T1"/>
                  <a:gd fmla="*/ 13 w 38" name="T2"/>
                  <a:gd fmla="*/ 35 h 39" name="T3"/>
                  <a:gd fmla="*/ 3 w 38" name="T4"/>
                  <a:gd fmla="*/ 13 h 39" name="T5"/>
                  <a:gd fmla="*/ 26 w 38" name="T6"/>
                  <a:gd fmla="*/ 4 h 39" name="T7"/>
                  <a:gd fmla="*/ 35 w 38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8">
                    <a:moveTo>
                      <a:pt x="35" y="26"/>
                    </a:moveTo>
                    <a:cubicBezTo>
                      <a:pt x="31" y="34"/>
                      <a:pt x="21" y="39"/>
                      <a:pt x="13" y="35"/>
                    </a:cubicBezTo>
                    <a:cubicBezTo>
                      <a:pt x="4" y="31"/>
                      <a:pt x="0" y="21"/>
                      <a:pt x="3" y="13"/>
                    </a:cubicBezTo>
                    <a:cubicBezTo>
                      <a:pt x="7" y="4"/>
                      <a:pt x="17" y="0"/>
                      <a:pt x="26" y="4"/>
                    </a:cubicBezTo>
                    <a:cubicBezTo>
                      <a:pt x="34" y="7"/>
                      <a:pt x="38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66" name="Freeform 3491"/>
              <p:cNvSpPr/>
              <p:nvPr/>
            </p:nvSpPr>
            <p:spPr bwMode="auto">
              <a:xfrm>
                <a:off x="4483101" y="427038"/>
                <a:ext cx="130175" cy="130175"/>
              </a:xfrm>
              <a:custGeom>
                <a:gdLst>
                  <a:gd fmla="*/ 35 w 38" name="T0"/>
                  <a:gd fmla="*/ 26 h 38" name="T1"/>
                  <a:gd fmla="*/ 13 w 38" name="T2"/>
                  <a:gd fmla="*/ 35 h 38" name="T3"/>
                  <a:gd fmla="*/ 3 w 38" name="T4"/>
                  <a:gd fmla="*/ 13 h 38" name="T5"/>
                  <a:gd fmla="*/ 26 w 38" name="T6"/>
                  <a:gd fmla="*/ 3 h 38" name="T7"/>
                  <a:gd fmla="*/ 35 w 38" name="T8"/>
                  <a:gd fmla="*/ 26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8">
                    <a:moveTo>
                      <a:pt x="35" y="26"/>
                    </a:moveTo>
                    <a:cubicBezTo>
                      <a:pt x="31" y="34"/>
                      <a:pt x="21" y="38"/>
                      <a:pt x="13" y="35"/>
                    </a:cubicBezTo>
                    <a:cubicBezTo>
                      <a:pt x="4" y="31"/>
                      <a:pt x="0" y="21"/>
                      <a:pt x="3" y="13"/>
                    </a:cubicBezTo>
                    <a:cubicBezTo>
                      <a:pt x="7" y="4"/>
                      <a:pt x="17" y="0"/>
                      <a:pt x="26" y="3"/>
                    </a:cubicBezTo>
                    <a:cubicBezTo>
                      <a:pt x="34" y="7"/>
                      <a:pt x="38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67" name="Freeform 3492"/>
              <p:cNvSpPr/>
              <p:nvPr/>
            </p:nvSpPr>
            <p:spPr bwMode="auto">
              <a:xfrm>
                <a:off x="4421188" y="571501"/>
                <a:ext cx="133350" cy="130175"/>
              </a:xfrm>
              <a:custGeom>
                <a:gdLst>
                  <a:gd fmla="*/ 35 w 39" name="T0"/>
                  <a:gd fmla="*/ 26 h 38" name="T1"/>
                  <a:gd fmla="*/ 13 w 39" name="T2"/>
                  <a:gd fmla="*/ 35 h 38" name="T3"/>
                  <a:gd fmla="*/ 4 w 39" name="T4"/>
                  <a:gd fmla="*/ 13 h 38" name="T5"/>
                  <a:gd fmla="*/ 26 w 39" name="T6"/>
                  <a:gd fmla="*/ 4 h 38" name="T7"/>
                  <a:gd fmla="*/ 35 w 39" name="T8"/>
                  <a:gd fmla="*/ 26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9">
                    <a:moveTo>
                      <a:pt x="35" y="26"/>
                    </a:moveTo>
                    <a:cubicBezTo>
                      <a:pt x="32" y="34"/>
                      <a:pt x="22" y="38"/>
                      <a:pt x="13" y="35"/>
                    </a:cubicBezTo>
                    <a:cubicBezTo>
                      <a:pt x="4" y="31"/>
                      <a:pt x="0" y="21"/>
                      <a:pt x="4" y="13"/>
                    </a:cubicBezTo>
                    <a:cubicBezTo>
                      <a:pt x="8" y="4"/>
                      <a:pt x="17" y="0"/>
                      <a:pt x="26" y="4"/>
                    </a:cubicBezTo>
                    <a:cubicBezTo>
                      <a:pt x="35" y="7"/>
                      <a:pt x="39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68" name="Freeform 3493"/>
              <p:cNvSpPr/>
              <p:nvPr/>
            </p:nvSpPr>
            <p:spPr bwMode="auto">
              <a:xfrm>
                <a:off x="3941763" y="1724026"/>
                <a:ext cx="133350" cy="130175"/>
              </a:xfrm>
              <a:custGeom>
                <a:gdLst>
                  <a:gd fmla="*/ 35 w 39" name="T0"/>
                  <a:gd fmla="*/ 26 h 38" name="T1"/>
                  <a:gd fmla="*/ 13 w 39" name="T2"/>
                  <a:gd fmla="*/ 35 h 38" name="T3"/>
                  <a:gd fmla="*/ 4 w 39" name="T4"/>
                  <a:gd fmla="*/ 13 h 38" name="T5"/>
                  <a:gd fmla="*/ 26 w 39" name="T6"/>
                  <a:gd fmla="*/ 3 h 38" name="T7"/>
                  <a:gd fmla="*/ 35 w 39" name="T8"/>
                  <a:gd fmla="*/ 26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9">
                    <a:moveTo>
                      <a:pt x="35" y="26"/>
                    </a:moveTo>
                    <a:cubicBezTo>
                      <a:pt x="32" y="34"/>
                      <a:pt x="22" y="38"/>
                      <a:pt x="13" y="35"/>
                    </a:cubicBezTo>
                    <a:cubicBezTo>
                      <a:pt x="5" y="31"/>
                      <a:pt x="0" y="21"/>
                      <a:pt x="4" y="13"/>
                    </a:cubicBezTo>
                    <a:cubicBezTo>
                      <a:pt x="8" y="4"/>
                      <a:pt x="18" y="0"/>
                      <a:pt x="26" y="3"/>
                    </a:cubicBezTo>
                    <a:cubicBezTo>
                      <a:pt x="35" y="7"/>
                      <a:pt x="39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69" name="Freeform 3494"/>
              <p:cNvSpPr/>
              <p:nvPr/>
            </p:nvSpPr>
            <p:spPr bwMode="auto">
              <a:xfrm>
                <a:off x="3884613" y="1868488"/>
                <a:ext cx="133350" cy="130175"/>
              </a:xfrm>
              <a:custGeom>
                <a:gdLst>
                  <a:gd fmla="*/ 35 w 39" name="T0"/>
                  <a:gd fmla="*/ 26 h 38" name="T1"/>
                  <a:gd fmla="*/ 13 w 39" name="T2"/>
                  <a:gd fmla="*/ 35 h 38" name="T3"/>
                  <a:gd fmla="*/ 4 w 39" name="T4"/>
                  <a:gd fmla="*/ 13 h 38" name="T5"/>
                  <a:gd fmla="*/ 26 w 39" name="T6"/>
                  <a:gd fmla="*/ 3 h 38" name="T7"/>
                  <a:gd fmla="*/ 35 w 39" name="T8"/>
                  <a:gd fmla="*/ 26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9">
                    <a:moveTo>
                      <a:pt x="35" y="26"/>
                    </a:moveTo>
                    <a:cubicBezTo>
                      <a:pt x="31" y="34"/>
                      <a:pt x="21" y="38"/>
                      <a:pt x="13" y="35"/>
                    </a:cubicBezTo>
                    <a:cubicBezTo>
                      <a:pt x="4" y="31"/>
                      <a:pt x="0" y="21"/>
                      <a:pt x="4" y="13"/>
                    </a:cubicBezTo>
                    <a:cubicBezTo>
                      <a:pt x="7" y="4"/>
                      <a:pt x="17" y="0"/>
                      <a:pt x="26" y="3"/>
                    </a:cubicBezTo>
                    <a:cubicBezTo>
                      <a:pt x="34" y="7"/>
                      <a:pt x="39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70" name="Freeform 3495"/>
              <p:cNvSpPr/>
              <p:nvPr/>
            </p:nvSpPr>
            <p:spPr bwMode="auto">
              <a:xfrm>
                <a:off x="3822701" y="2012951"/>
                <a:ext cx="133350" cy="133350"/>
              </a:xfrm>
              <a:custGeom>
                <a:gdLst>
                  <a:gd fmla="*/ 35 w 39" name="T0"/>
                  <a:gd fmla="*/ 26 h 39" name="T1"/>
                  <a:gd fmla="*/ 13 w 39" name="T2"/>
                  <a:gd fmla="*/ 35 h 39" name="T3"/>
                  <a:gd fmla="*/ 4 w 39" name="T4"/>
                  <a:gd fmla="*/ 13 h 39" name="T5"/>
                  <a:gd fmla="*/ 26 w 39" name="T6"/>
                  <a:gd fmla="*/ 4 h 39" name="T7"/>
                  <a:gd fmla="*/ 35 w 39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9">
                    <a:moveTo>
                      <a:pt x="35" y="26"/>
                    </a:moveTo>
                    <a:cubicBezTo>
                      <a:pt x="32" y="34"/>
                      <a:pt x="22" y="39"/>
                      <a:pt x="13" y="35"/>
                    </a:cubicBezTo>
                    <a:cubicBezTo>
                      <a:pt x="5" y="31"/>
                      <a:pt x="0" y="21"/>
                      <a:pt x="4" y="13"/>
                    </a:cubicBezTo>
                    <a:cubicBezTo>
                      <a:pt x="8" y="4"/>
                      <a:pt x="18" y="0"/>
                      <a:pt x="26" y="4"/>
                    </a:cubicBezTo>
                    <a:cubicBezTo>
                      <a:pt x="35" y="7"/>
                      <a:pt x="39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71" name="Freeform 3496"/>
              <p:cNvSpPr/>
              <p:nvPr/>
            </p:nvSpPr>
            <p:spPr bwMode="auto">
              <a:xfrm>
                <a:off x="3763963" y="2155826"/>
                <a:ext cx="133350" cy="133350"/>
              </a:xfrm>
              <a:custGeom>
                <a:gdLst>
                  <a:gd fmla="*/ 35 w 39" name="T0"/>
                  <a:gd fmla="*/ 26 h 39" name="T1"/>
                  <a:gd fmla="*/ 13 w 39" name="T2"/>
                  <a:gd fmla="*/ 35 h 39" name="T3"/>
                  <a:gd fmla="*/ 4 w 39" name="T4"/>
                  <a:gd fmla="*/ 13 h 39" name="T5"/>
                  <a:gd fmla="*/ 26 w 39" name="T6"/>
                  <a:gd fmla="*/ 4 h 39" name="T7"/>
                  <a:gd fmla="*/ 35 w 39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9">
                    <a:moveTo>
                      <a:pt x="35" y="26"/>
                    </a:moveTo>
                    <a:cubicBezTo>
                      <a:pt x="31" y="35"/>
                      <a:pt x="21" y="39"/>
                      <a:pt x="13" y="35"/>
                    </a:cubicBezTo>
                    <a:cubicBezTo>
                      <a:pt x="4" y="31"/>
                      <a:pt x="0" y="21"/>
                      <a:pt x="4" y="13"/>
                    </a:cubicBezTo>
                    <a:cubicBezTo>
                      <a:pt x="7" y="4"/>
                      <a:pt x="17" y="0"/>
                      <a:pt x="26" y="4"/>
                    </a:cubicBezTo>
                    <a:cubicBezTo>
                      <a:pt x="34" y="7"/>
                      <a:pt x="39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72" name="Freeform 3497"/>
              <p:cNvSpPr/>
              <p:nvPr/>
            </p:nvSpPr>
            <p:spPr bwMode="auto">
              <a:xfrm>
                <a:off x="3705226" y="2300288"/>
                <a:ext cx="130175" cy="133350"/>
              </a:xfrm>
              <a:custGeom>
                <a:gdLst>
                  <a:gd fmla="*/ 34 w 38" name="T0"/>
                  <a:gd fmla="*/ 26 h 39" name="T1"/>
                  <a:gd fmla="*/ 12 w 38" name="T2"/>
                  <a:gd fmla="*/ 35 h 39" name="T3"/>
                  <a:gd fmla="*/ 3 w 38" name="T4"/>
                  <a:gd fmla="*/ 13 h 39" name="T5"/>
                  <a:gd fmla="*/ 25 w 38" name="T6"/>
                  <a:gd fmla="*/ 4 h 39" name="T7"/>
                  <a:gd fmla="*/ 34 w 38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8">
                    <a:moveTo>
                      <a:pt x="34" y="26"/>
                    </a:moveTo>
                    <a:cubicBezTo>
                      <a:pt x="31" y="35"/>
                      <a:pt x="21" y="39"/>
                      <a:pt x="12" y="35"/>
                    </a:cubicBezTo>
                    <a:cubicBezTo>
                      <a:pt x="4" y="32"/>
                      <a:pt x="0" y="22"/>
                      <a:pt x="3" y="13"/>
                    </a:cubicBezTo>
                    <a:cubicBezTo>
                      <a:pt x="7" y="4"/>
                      <a:pt x="17" y="0"/>
                      <a:pt x="25" y="4"/>
                    </a:cubicBezTo>
                    <a:cubicBezTo>
                      <a:pt x="34" y="7"/>
                      <a:pt x="38" y="17"/>
                      <a:pt x="34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73" name="Freeform 3498"/>
              <p:cNvSpPr/>
              <p:nvPr/>
            </p:nvSpPr>
            <p:spPr bwMode="auto">
              <a:xfrm>
                <a:off x="3644901" y="2443163"/>
                <a:ext cx="133350" cy="133350"/>
              </a:xfrm>
              <a:custGeom>
                <a:gdLst>
                  <a:gd fmla="*/ 35 w 39" name="T0"/>
                  <a:gd fmla="*/ 26 h 39" name="T1"/>
                  <a:gd fmla="*/ 13 w 39" name="T2"/>
                  <a:gd fmla="*/ 35 h 39" name="T3"/>
                  <a:gd fmla="*/ 4 w 39" name="T4"/>
                  <a:gd fmla="*/ 13 h 39" name="T5"/>
                  <a:gd fmla="*/ 26 w 39" name="T6"/>
                  <a:gd fmla="*/ 4 h 39" name="T7"/>
                  <a:gd fmla="*/ 35 w 39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9">
                    <a:moveTo>
                      <a:pt x="35" y="26"/>
                    </a:moveTo>
                    <a:cubicBezTo>
                      <a:pt x="31" y="35"/>
                      <a:pt x="21" y="39"/>
                      <a:pt x="13" y="35"/>
                    </a:cubicBezTo>
                    <a:cubicBezTo>
                      <a:pt x="4" y="32"/>
                      <a:pt x="0" y="22"/>
                      <a:pt x="4" y="13"/>
                    </a:cubicBezTo>
                    <a:cubicBezTo>
                      <a:pt x="7" y="4"/>
                      <a:pt x="17" y="0"/>
                      <a:pt x="26" y="4"/>
                    </a:cubicBezTo>
                    <a:cubicBezTo>
                      <a:pt x="34" y="7"/>
                      <a:pt x="39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74" name="Freeform 3499"/>
              <p:cNvSpPr/>
              <p:nvPr/>
            </p:nvSpPr>
            <p:spPr bwMode="auto">
              <a:xfrm>
                <a:off x="3586163" y="2587626"/>
                <a:ext cx="130175" cy="133350"/>
              </a:xfrm>
              <a:custGeom>
                <a:gdLst>
                  <a:gd fmla="*/ 34 w 38" name="T0"/>
                  <a:gd fmla="*/ 26 h 39" name="T1"/>
                  <a:gd fmla="*/ 12 w 38" name="T2"/>
                  <a:gd fmla="*/ 35 h 39" name="T3"/>
                  <a:gd fmla="*/ 3 w 38" name="T4"/>
                  <a:gd fmla="*/ 13 h 39" name="T5"/>
                  <a:gd fmla="*/ 25 w 38" name="T6"/>
                  <a:gd fmla="*/ 4 h 39" name="T7"/>
                  <a:gd fmla="*/ 34 w 38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8">
                    <a:moveTo>
                      <a:pt x="34" y="26"/>
                    </a:moveTo>
                    <a:cubicBezTo>
                      <a:pt x="31" y="35"/>
                      <a:pt x="21" y="39"/>
                      <a:pt x="12" y="35"/>
                    </a:cubicBezTo>
                    <a:cubicBezTo>
                      <a:pt x="4" y="32"/>
                      <a:pt x="0" y="22"/>
                      <a:pt x="3" y="13"/>
                    </a:cubicBezTo>
                    <a:cubicBezTo>
                      <a:pt x="7" y="4"/>
                      <a:pt x="17" y="0"/>
                      <a:pt x="25" y="4"/>
                    </a:cubicBezTo>
                    <a:cubicBezTo>
                      <a:pt x="34" y="8"/>
                      <a:pt x="38" y="18"/>
                      <a:pt x="34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75" name="Freeform 3500"/>
              <p:cNvSpPr/>
              <p:nvPr/>
            </p:nvSpPr>
            <p:spPr bwMode="auto">
              <a:xfrm>
                <a:off x="3524251" y="2730501"/>
                <a:ext cx="133350" cy="133350"/>
              </a:xfrm>
              <a:custGeom>
                <a:gdLst>
                  <a:gd fmla="*/ 35 w 39" name="T0"/>
                  <a:gd fmla="*/ 26 h 39" name="T1"/>
                  <a:gd fmla="*/ 13 w 39" name="T2"/>
                  <a:gd fmla="*/ 35 h 39" name="T3"/>
                  <a:gd fmla="*/ 4 w 39" name="T4"/>
                  <a:gd fmla="*/ 13 h 39" name="T5"/>
                  <a:gd fmla="*/ 26 w 39" name="T6"/>
                  <a:gd fmla="*/ 4 h 39" name="T7"/>
                  <a:gd fmla="*/ 35 w 39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9">
                    <a:moveTo>
                      <a:pt x="35" y="26"/>
                    </a:moveTo>
                    <a:cubicBezTo>
                      <a:pt x="31" y="35"/>
                      <a:pt x="21" y="39"/>
                      <a:pt x="13" y="35"/>
                    </a:cubicBezTo>
                    <a:cubicBezTo>
                      <a:pt x="4" y="32"/>
                      <a:pt x="0" y="22"/>
                      <a:pt x="4" y="13"/>
                    </a:cubicBezTo>
                    <a:cubicBezTo>
                      <a:pt x="7" y="5"/>
                      <a:pt x="17" y="0"/>
                      <a:pt x="26" y="4"/>
                    </a:cubicBezTo>
                    <a:cubicBezTo>
                      <a:pt x="35" y="8"/>
                      <a:pt x="39" y="18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76" name="Freeform 3501"/>
              <p:cNvSpPr/>
              <p:nvPr/>
            </p:nvSpPr>
            <p:spPr bwMode="auto">
              <a:xfrm>
                <a:off x="3465513" y="2878138"/>
                <a:ext cx="130175" cy="130175"/>
              </a:xfrm>
              <a:custGeom>
                <a:gdLst>
                  <a:gd fmla="*/ 35 w 38" name="T0"/>
                  <a:gd fmla="*/ 25 h 38" name="T1"/>
                  <a:gd fmla="*/ 12 w 38" name="T2"/>
                  <a:gd fmla="*/ 35 h 38" name="T3"/>
                  <a:gd fmla="*/ 3 w 38" name="T4"/>
                  <a:gd fmla="*/ 12 h 38" name="T5"/>
                  <a:gd fmla="*/ 25 w 38" name="T6"/>
                  <a:gd fmla="*/ 3 h 38" name="T7"/>
                  <a:gd fmla="*/ 35 w 38" name="T8"/>
                  <a:gd fmla="*/ 25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8">
                    <a:moveTo>
                      <a:pt x="35" y="25"/>
                    </a:moveTo>
                    <a:cubicBezTo>
                      <a:pt x="31" y="34"/>
                      <a:pt x="21" y="38"/>
                      <a:pt x="12" y="35"/>
                    </a:cubicBezTo>
                    <a:cubicBezTo>
                      <a:pt x="4" y="31"/>
                      <a:pt x="0" y="21"/>
                      <a:pt x="3" y="12"/>
                    </a:cubicBezTo>
                    <a:cubicBezTo>
                      <a:pt x="7" y="4"/>
                      <a:pt x="17" y="0"/>
                      <a:pt x="25" y="3"/>
                    </a:cubicBezTo>
                    <a:cubicBezTo>
                      <a:pt x="34" y="7"/>
                      <a:pt x="38" y="17"/>
                      <a:pt x="35" y="25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77" name="Freeform 3502"/>
              <p:cNvSpPr/>
              <p:nvPr/>
            </p:nvSpPr>
            <p:spPr bwMode="auto">
              <a:xfrm>
                <a:off x="3346451" y="3165476"/>
                <a:ext cx="130175" cy="130175"/>
              </a:xfrm>
              <a:custGeom>
                <a:gdLst>
                  <a:gd fmla="*/ 35 w 38" name="T0"/>
                  <a:gd fmla="*/ 26 h 38" name="T1"/>
                  <a:gd fmla="*/ 12 w 38" name="T2"/>
                  <a:gd fmla="*/ 35 h 38" name="T3"/>
                  <a:gd fmla="*/ 3 w 38" name="T4"/>
                  <a:gd fmla="*/ 13 h 38" name="T5"/>
                  <a:gd fmla="*/ 25 w 38" name="T6"/>
                  <a:gd fmla="*/ 3 h 38" name="T7"/>
                  <a:gd fmla="*/ 35 w 38" name="T8"/>
                  <a:gd fmla="*/ 26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8">
                    <a:moveTo>
                      <a:pt x="35" y="26"/>
                    </a:moveTo>
                    <a:cubicBezTo>
                      <a:pt x="31" y="34"/>
                      <a:pt x="21" y="38"/>
                      <a:pt x="12" y="35"/>
                    </a:cubicBezTo>
                    <a:cubicBezTo>
                      <a:pt x="4" y="31"/>
                      <a:pt x="0" y="21"/>
                      <a:pt x="3" y="13"/>
                    </a:cubicBezTo>
                    <a:cubicBezTo>
                      <a:pt x="7" y="4"/>
                      <a:pt x="17" y="0"/>
                      <a:pt x="25" y="3"/>
                    </a:cubicBezTo>
                    <a:cubicBezTo>
                      <a:pt x="34" y="7"/>
                      <a:pt x="38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78" name="Freeform 3503"/>
              <p:cNvSpPr/>
              <p:nvPr/>
            </p:nvSpPr>
            <p:spPr bwMode="auto">
              <a:xfrm>
                <a:off x="3284538" y="3309938"/>
                <a:ext cx="133350" cy="128588"/>
              </a:xfrm>
              <a:custGeom>
                <a:gdLst>
                  <a:gd fmla="*/ 35 w 39" name="T0"/>
                  <a:gd fmla="*/ 26 h 38" name="T1"/>
                  <a:gd fmla="*/ 13 w 39" name="T2"/>
                  <a:gd fmla="*/ 35 h 38" name="T3"/>
                  <a:gd fmla="*/ 4 w 39" name="T4"/>
                  <a:gd fmla="*/ 13 h 38" name="T5"/>
                  <a:gd fmla="*/ 26 w 39" name="T6"/>
                  <a:gd fmla="*/ 4 h 38" name="T7"/>
                  <a:gd fmla="*/ 35 w 39" name="T8"/>
                  <a:gd fmla="*/ 26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9">
                    <a:moveTo>
                      <a:pt x="35" y="26"/>
                    </a:moveTo>
                    <a:cubicBezTo>
                      <a:pt x="31" y="34"/>
                      <a:pt x="22" y="38"/>
                      <a:pt x="13" y="35"/>
                    </a:cubicBezTo>
                    <a:cubicBezTo>
                      <a:pt x="4" y="31"/>
                      <a:pt x="0" y="21"/>
                      <a:pt x="4" y="13"/>
                    </a:cubicBezTo>
                    <a:cubicBezTo>
                      <a:pt x="7" y="4"/>
                      <a:pt x="17" y="0"/>
                      <a:pt x="26" y="4"/>
                    </a:cubicBezTo>
                    <a:cubicBezTo>
                      <a:pt x="35" y="7"/>
                      <a:pt x="39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79" name="Freeform 3504"/>
              <p:cNvSpPr/>
              <p:nvPr/>
            </p:nvSpPr>
            <p:spPr bwMode="auto">
              <a:xfrm>
                <a:off x="3140076" y="3657601"/>
                <a:ext cx="130175" cy="134938"/>
              </a:xfrm>
              <a:custGeom>
                <a:gdLst>
                  <a:gd fmla="*/ 34 w 38" name="T0"/>
                  <a:gd fmla="*/ 26 h 39" name="T1"/>
                  <a:gd fmla="*/ 12 w 38" name="T2"/>
                  <a:gd fmla="*/ 35 h 39" name="T3"/>
                  <a:gd fmla="*/ 3 w 38" name="T4"/>
                  <a:gd fmla="*/ 13 h 39" name="T5"/>
                  <a:gd fmla="*/ 25 w 38" name="T6"/>
                  <a:gd fmla="*/ 4 h 39" name="T7"/>
                  <a:gd fmla="*/ 34 w 38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8">
                    <a:moveTo>
                      <a:pt x="34" y="26"/>
                    </a:moveTo>
                    <a:cubicBezTo>
                      <a:pt x="31" y="35"/>
                      <a:pt x="21" y="39"/>
                      <a:pt x="12" y="35"/>
                    </a:cubicBezTo>
                    <a:cubicBezTo>
                      <a:pt x="4" y="32"/>
                      <a:pt x="0" y="22"/>
                      <a:pt x="3" y="13"/>
                    </a:cubicBezTo>
                    <a:cubicBezTo>
                      <a:pt x="7" y="5"/>
                      <a:pt x="17" y="0"/>
                      <a:pt x="25" y="4"/>
                    </a:cubicBezTo>
                    <a:cubicBezTo>
                      <a:pt x="34" y="8"/>
                      <a:pt x="38" y="18"/>
                      <a:pt x="34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80" name="Freeform 3505"/>
              <p:cNvSpPr/>
              <p:nvPr/>
            </p:nvSpPr>
            <p:spPr bwMode="auto">
              <a:xfrm>
                <a:off x="3225801" y="3452813"/>
                <a:ext cx="130175" cy="133350"/>
              </a:xfrm>
              <a:custGeom>
                <a:gdLst>
                  <a:gd fmla="*/ 35 w 38" name="T0"/>
                  <a:gd fmla="*/ 26 h 39" name="T1"/>
                  <a:gd fmla="*/ 12 w 38" name="T2"/>
                  <a:gd fmla="*/ 35 h 39" name="T3"/>
                  <a:gd fmla="*/ 3 w 38" name="T4"/>
                  <a:gd fmla="*/ 13 h 39" name="T5"/>
                  <a:gd fmla="*/ 25 w 38" name="T6"/>
                  <a:gd fmla="*/ 4 h 39" name="T7"/>
                  <a:gd fmla="*/ 35 w 38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8">
                    <a:moveTo>
                      <a:pt x="35" y="26"/>
                    </a:moveTo>
                    <a:cubicBezTo>
                      <a:pt x="31" y="34"/>
                      <a:pt x="21" y="39"/>
                      <a:pt x="12" y="35"/>
                    </a:cubicBezTo>
                    <a:cubicBezTo>
                      <a:pt x="4" y="31"/>
                      <a:pt x="0" y="21"/>
                      <a:pt x="3" y="13"/>
                    </a:cubicBezTo>
                    <a:cubicBezTo>
                      <a:pt x="7" y="4"/>
                      <a:pt x="17" y="0"/>
                      <a:pt x="25" y="4"/>
                    </a:cubicBezTo>
                    <a:cubicBezTo>
                      <a:pt x="34" y="7"/>
                      <a:pt x="38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81" name="Freeform 3506"/>
              <p:cNvSpPr/>
              <p:nvPr/>
            </p:nvSpPr>
            <p:spPr bwMode="auto">
              <a:xfrm>
                <a:off x="3405188" y="3021013"/>
                <a:ext cx="133350" cy="130175"/>
              </a:xfrm>
              <a:custGeom>
                <a:gdLst>
                  <a:gd fmla="*/ 35 w 39" name="T0"/>
                  <a:gd fmla="*/ 25 h 38" name="T1"/>
                  <a:gd fmla="*/ 13 w 39" name="T2"/>
                  <a:gd fmla="*/ 35 h 38" name="T3"/>
                  <a:gd fmla="*/ 4 w 39" name="T4"/>
                  <a:gd fmla="*/ 12 h 38" name="T5"/>
                  <a:gd fmla="*/ 26 w 39" name="T6"/>
                  <a:gd fmla="*/ 3 h 38" name="T7"/>
                  <a:gd fmla="*/ 35 w 39" name="T8"/>
                  <a:gd fmla="*/ 25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9">
                    <a:moveTo>
                      <a:pt x="35" y="25"/>
                    </a:moveTo>
                    <a:cubicBezTo>
                      <a:pt x="31" y="34"/>
                      <a:pt x="22" y="38"/>
                      <a:pt x="13" y="35"/>
                    </a:cubicBezTo>
                    <a:cubicBezTo>
                      <a:pt x="4" y="31"/>
                      <a:pt x="0" y="21"/>
                      <a:pt x="4" y="12"/>
                    </a:cubicBezTo>
                    <a:cubicBezTo>
                      <a:pt x="7" y="4"/>
                      <a:pt x="17" y="0"/>
                      <a:pt x="26" y="3"/>
                    </a:cubicBezTo>
                    <a:cubicBezTo>
                      <a:pt x="35" y="7"/>
                      <a:pt x="39" y="17"/>
                      <a:pt x="35" y="25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82" name="Freeform 3507"/>
              <p:cNvSpPr/>
              <p:nvPr/>
            </p:nvSpPr>
            <p:spPr bwMode="auto">
              <a:xfrm>
                <a:off x="4003676" y="1581151"/>
                <a:ext cx="130175" cy="130175"/>
              </a:xfrm>
              <a:custGeom>
                <a:gdLst>
                  <a:gd fmla="*/ 35 w 38" name="T0"/>
                  <a:gd fmla="*/ 25 h 38" name="T1"/>
                  <a:gd fmla="*/ 13 w 38" name="T2"/>
                  <a:gd fmla="*/ 35 h 38" name="T3"/>
                  <a:gd fmla="*/ 4 w 38" name="T4"/>
                  <a:gd fmla="*/ 12 h 38" name="T5"/>
                  <a:gd fmla="*/ 26 w 38" name="T6"/>
                  <a:gd fmla="*/ 3 h 38" name="T7"/>
                  <a:gd fmla="*/ 35 w 38" name="T8"/>
                  <a:gd fmla="*/ 25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8">
                    <a:moveTo>
                      <a:pt x="35" y="25"/>
                    </a:moveTo>
                    <a:cubicBezTo>
                      <a:pt x="31" y="34"/>
                      <a:pt x="21" y="38"/>
                      <a:pt x="13" y="35"/>
                    </a:cubicBezTo>
                    <a:cubicBezTo>
                      <a:pt x="4" y="31"/>
                      <a:pt x="0" y="21"/>
                      <a:pt x="4" y="12"/>
                    </a:cubicBezTo>
                    <a:cubicBezTo>
                      <a:pt x="7" y="4"/>
                      <a:pt x="17" y="0"/>
                      <a:pt x="26" y="3"/>
                    </a:cubicBezTo>
                    <a:cubicBezTo>
                      <a:pt x="34" y="7"/>
                      <a:pt x="38" y="17"/>
                      <a:pt x="35" y="25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83" name="Freeform 3508"/>
              <p:cNvSpPr/>
              <p:nvPr/>
            </p:nvSpPr>
            <p:spPr bwMode="auto">
              <a:xfrm>
                <a:off x="4062413" y="1436688"/>
                <a:ext cx="133350" cy="130175"/>
              </a:xfrm>
              <a:custGeom>
                <a:gdLst>
                  <a:gd fmla="*/ 35 w 39" name="T0"/>
                  <a:gd fmla="*/ 25 h 38" name="T1"/>
                  <a:gd fmla="*/ 13 w 39" name="T2"/>
                  <a:gd fmla="*/ 35 h 38" name="T3"/>
                  <a:gd fmla="*/ 4 w 39" name="T4"/>
                  <a:gd fmla="*/ 12 h 38" name="T5"/>
                  <a:gd fmla="*/ 26 w 39" name="T6"/>
                  <a:gd fmla="*/ 3 h 38" name="T7"/>
                  <a:gd fmla="*/ 35 w 39" name="T8"/>
                  <a:gd fmla="*/ 25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9">
                    <a:moveTo>
                      <a:pt x="35" y="25"/>
                    </a:moveTo>
                    <a:cubicBezTo>
                      <a:pt x="32" y="34"/>
                      <a:pt x="22" y="38"/>
                      <a:pt x="13" y="35"/>
                    </a:cubicBezTo>
                    <a:cubicBezTo>
                      <a:pt x="5" y="31"/>
                      <a:pt x="0" y="21"/>
                      <a:pt x="4" y="12"/>
                    </a:cubicBezTo>
                    <a:cubicBezTo>
                      <a:pt x="8" y="4"/>
                      <a:pt x="18" y="0"/>
                      <a:pt x="26" y="3"/>
                    </a:cubicBezTo>
                    <a:cubicBezTo>
                      <a:pt x="35" y="7"/>
                      <a:pt x="39" y="17"/>
                      <a:pt x="35" y="25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84" name="Freeform 3509"/>
              <p:cNvSpPr/>
              <p:nvPr/>
            </p:nvSpPr>
            <p:spPr bwMode="auto">
              <a:xfrm>
                <a:off x="4127501" y="1287463"/>
                <a:ext cx="130175" cy="128588"/>
              </a:xfrm>
              <a:custGeom>
                <a:gdLst>
                  <a:gd fmla="*/ 35 w 38" name="T0"/>
                  <a:gd fmla="*/ 26 h 38" name="T1"/>
                  <a:gd fmla="*/ 12 w 38" name="T2"/>
                  <a:gd fmla="*/ 35 h 38" name="T3"/>
                  <a:gd fmla="*/ 3 w 38" name="T4"/>
                  <a:gd fmla="*/ 13 h 38" name="T5"/>
                  <a:gd fmla="*/ 25 w 38" name="T6"/>
                  <a:gd fmla="*/ 3 h 38" name="T7"/>
                  <a:gd fmla="*/ 35 w 38" name="T8"/>
                  <a:gd fmla="*/ 26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8">
                    <a:moveTo>
                      <a:pt x="35" y="26"/>
                    </a:moveTo>
                    <a:cubicBezTo>
                      <a:pt x="31" y="34"/>
                      <a:pt x="21" y="38"/>
                      <a:pt x="12" y="35"/>
                    </a:cubicBezTo>
                    <a:cubicBezTo>
                      <a:pt x="4" y="31"/>
                      <a:pt x="0" y="21"/>
                      <a:pt x="3" y="13"/>
                    </a:cubicBezTo>
                    <a:cubicBezTo>
                      <a:pt x="7" y="4"/>
                      <a:pt x="17" y="0"/>
                      <a:pt x="25" y="3"/>
                    </a:cubicBezTo>
                    <a:cubicBezTo>
                      <a:pt x="34" y="7"/>
                      <a:pt x="38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85" name="Freeform 3510"/>
              <p:cNvSpPr/>
              <p:nvPr/>
            </p:nvSpPr>
            <p:spPr bwMode="auto">
              <a:xfrm>
                <a:off x="4243388" y="1003301"/>
                <a:ext cx="130175" cy="133350"/>
              </a:xfrm>
              <a:custGeom>
                <a:gdLst>
                  <a:gd fmla="*/ 35 w 38" name="T0"/>
                  <a:gd fmla="*/ 26 h 39" name="T1"/>
                  <a:gd fmla="*/ 13 w 38" name="T2"/>
                  <a:gd fmla="*/ 35 h 39" name="T3"/>
                  <a:gd fmla="*/ 3 w 38" name="T4"/>
                  <a:gd fmla="*/ 13 h 39" name="T5"/>
                  <a:gd fmla="*/ 26 w 38" name="T6"/>
                  <a:gd fmla="*/ 4 h 39" name="T7"/>
                  <a:gd fmla="*/ 35 w 38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8">
                    <a:moveTo>
                      <a:pt x="35" y="26"/>
                    </a:moveTo>
                    <a:cubicBezTo>
                      <a:pt x="31" y="35"/>
                      <a:pt x="21" y="39"/>
                      <a:pt x="13" y="35"/>
                    </a:cubicBezTo>
                    <a:cubicBezTo>
                      <a:pt x="4" y="32"/>
                      <a:pt x="0" y="22"/>
                      <a:pt x="3" y="13"/>
                    </a:cubicBezTo>
                    <a:cubicBezTo>
                      <a:pt x="7" y="4"/>
                      <a:pt x="17" y="0"/>
                      <a:pt x="26" y="4"/>
                    </a:cubicBezTo>
                    <a:cubicBezTo>
                      <a:pt x="34" y="7"/>
                      <a:pt x="38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86" name="Freeform 3511"/>
              <p:cNvSpPr/>
              <p:nvPr/>
            </p:nvSpPr>
            <p:spPr bwMode="auto">
              <a:xfrm>
                <a:off x="4151313" y="796926"/>
                <a:ext cx="133350" cy="130175"/>
              </a:xfrm>
              <a:custGeom>
                <a:gdLst>
                  <a:gd fmla="*/ 35 w 39" name="T0"/>
                  <a:gd fmla="*/ 26 h 38" name="T1"/>
                  <a:gd fmla="*/ 13 w 39" name="T2"/>
                  <a:gd fmla="*/ 35 h 38" name="T3"/>
                  <a:gd fmla="*/ 4 w 39" name="T4"/>
                  <a:gd fmla="*/ 13 h 38" name="T5"/>
                  <a:gd fmla="*/ 26 w 39" name="T6"/>
                  <a:gd fmla="*/ 3 h 38" name="T7"/>
                  <a:gd fmla="*/ 35 w 39" name="T8"/>
                  <a:gd fmla="*/ 26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9">
                    <a:moveTo>
                      <a:pt x="35" y="26"/>
                    </a:moveTo>
                    <a:cubicBezTo>
                      <a:pt x="31" y="34"/>
                      <a:pt x="22" y="38"/>
                      <a:pt x="13" y="35"/>
                    </a:cubicBezTo>
                    <a:cubicBezTo>
                      <a:pt x="4" y="31"/>
                      <a:pt x="0" y="21"/>
                      <a:pt x="4" y="13"/>
                    </a:cubicBezTo>
                    <a:cubicBezTo>
                      <a:pt x="7" y="4"/>
                      <a:pt x="17" y="0"/>
                      <a:pt x="26" y="3"/>
                    </a:cubicBezTo>
                    <a:cubicBezTo>
                      <a:pt x="35" y="7"/>
                      <a:pt x="39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87" name="Freeform 3512"/>
              <p:cNvSpPr/>
              <p:nvPr/>
            </p:nvSpPr>
            <p:spPr bwMode="auto">
              <a:xfrm>
                <a:off x="3790951" y="1660526"/>
                <a:ext cx="133350" cy="133350"/>
              </a:xfrm>
              <a:custGeom>
                <a:gdLst>
                  <a:gd fmla="*/ 35 w 39" name="T0"/>
                  <a:gd fmla="*/ 26 h 39" name="T1"/>
                  <a:gd fmla="*/ 13 w 39" name="T2"/>
                  <a:gd fmla="*/ 35 h 39" name="T3"/>
                  <a:gd fmla="*/ 4 w 39" name="T4"/>
                  <a:gd fmla="*/ 13 h 39" name="T5"/>
                  <a:gd fmla="*/ 26 w 39" name="T6"/>
                  <a:gd fmla="*/ 4 h 39" name="T7"/>
                  <a:gd fmla="*/ 35 w 39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9">
                    <a:moveTo>
                      <a:pt x="35" y="26"/>
                    </a:moveTo>
                    <a:cubicBezTo>
                      <a:pt x="32" y="35"/>
                      <a:pt x="22" y="39"/>
                      <a:pt x="13" y="35"/>
                    </a:cubicBezTo>
                    <a:cubicBezTo>
                      <a:pt x="4" y="32"/>
                      <a:pt x="0" y="22"/>
                      <a:pt x="4" y="13"/>
                    </a:cubicBezTo>
                    <a:cubicBezTo>
                      <a:pt x="7" y="4"/>
                      <a:pt x="17" y="0"/>
                      <a:pt x="26" y="4"/>
                    </a:cubicBezTo>
                    <a:cubicBezTo>
                      <a:pt x="35" y="8"/>
                      <a:pt x="39" y="18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88" name="Freeform 3513"/>
              <p:cNvSpPr/>
              <p:nvPr/>
            </p:nvSpPr>
            <p:spPr bwMode="auto">
              <a:xfrm>
                <a:off x="3733801" y="1803401"/>
                <a:ext cx="130175" cy="133350"/>
              </a:xfrm>
              <a:custGeom>
                <a:gdLst>
                  <a:gd fmla="*/ 35 w 38" name="T0"/>
                  <a:gd fmla="*/ 26 h 39" name="T1"/>
                  <a:gd fmla="*/ 13 w 38" name="T2"/>
                  <a:gd fmla="*/ 35 h 39" name="T3"/>
                  <a:gd fmla="*/ 3 w 38" name="T4"/>
                  <a:gd fmla="*/ 13 h 39" name="T5"/>
                  <a:gd fmla="*/ 26 w 38" name="T6"/>
                  <a:gd fmla="*/ 4 h 39" name="T7"/>
                  <a:gd fmla="*/ 35 w 38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8">
                    <a:moveTo>
                      <a:pt x="35" y="26"/>
                    </a:moveTo>
                    <a:cubicBezTo>
                      <a:pt x="31" y="35"/>
                      <a:pt x="21" y="39"/>
                      <a:pt x="13" y="35"/>
                    </a:cubicBezTo>
                    <a:cubicBezTo>
                      <a:pt x="4" y="32"/>
                      <a:pt x="0" y="22"/>
                      <a:pt x="3" y="13"/>
                    </a:cubicBezTo>
                    <a:cubicBezTo>
                      <a:pt x="7" y="5"/>
                      <a:pt x="17" y="0"/>
                      <a:pt x="26" y="4"/>
                    </a:cubicBezTo>
                    <a:cubicBezTo>
                      <a:pt x="34" y="8"/>
                      <a:pt x="38" y="18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89" name="Freeform 3514"/>
              <p:cNvSpPr/>
              <p:nvPr/>
            </p:nvSpPr>
            <p:spPr bwMode="auto">
              <a:xfrm>
                <a:off x="3671888" y="1951038"/>
                <a:ext cx="133350" cy="130175"/>
              </a:xfrm>
              <a:custGeom>
                <a:gdLst>
                  <a:gd fmla="*/ 35 w 39" name="T0"/>
                  <a:gd fmla="*/ 25 h 38" name="T1"/>
                  <a:gd fmla="*/ 13 w 39" name="T2"/>
                  <a:gd fmla="*/ 35 h 38" name="T3"/>
                  <a:gd fmla="*/ 4 w 39" name="T4"/>
                  <a:gd fmla="*/ 12 h 38" name="T5"/>
                  <a:gd fmla="*/ 26 w 39" name="T6"/>
                  <a:gd fmla="*/ 3 h 38" name="T7"/>
                  <a:gd fmla="*/ 35 w 39" name="T8"/>
                  <a:gd fmla="*/ 25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9">
                    <a:moveTo>
                      <a:pt x="35" y="25"/>
                    </a:moveTo>
                    <a:cubicBezTo>
                      <a:pt x="32" y="34"/>
                      <a:pt x="22" y="38"/>
                      <a:pt x="13" y="35"/>
                    </a:cubicBezTo>
                    <a:cubicBezTo>
                      <a:pt x="4" y="31"/>
                      <a:pt x="0" y="21"/>
                      <a:pt x="4" y="12"/>
                    </a:cubicBezTo>
                    <a:cubicBezTo>
                      <a:pt x="7" y="4"/>
                      <a:pt x="17" y="0"/>
                      <a:pt x="26" y="3"/>
                    </a:cubicBezTo>
                    <a:cubicBezTo>
                      <a:pt x="35" y="7"/>
                      <a:pt x="39" y="17"/>
                      <a:pt x="35" y="25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90" name="Freeform 3515"/>
              <p:cNvSpPr/>
              <p:nvPr/>
            </p:nvSpPr>
            <p:spPr bwMode="auto">
              <a:xfrm>
                <a:off x="3613151" y="2093913"/>
                <a:ext cx="130175" cy="130175"/>
              </a:xfrm>
              <a:custGeom>
                <a:gdLst>
                  <a:gd fmla="*/ 35 w 38" name="T0"/>
                  <a:gd fmla="*/ 25 h 38" name="T1"/>
                  <a:gd fmla="*/ 13 w 38" name="T2"/>
                  <a:gd fmla="*/ 35 h 38" name="T3"/>
                  <a:gd fmla="*/ 3 w 38" name="T4"/>
                  <a:gd fmla="*/ 12 h 38" name="T5"/>
                  <a:gd fmla="*/ 26 w 38" name="T6"/>
                  <a:gd fmla="*/ 3 h 38" name="T7"/>
                  <a:gd fmla="*/ 35 w 38" name="T8"/>
                  <a:gd fmla="*/ 25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8">
                    <a:moveTo>
                      <a:pt x="35" y="25"/>
                    </a:moveTo>
                    <a:cubicBezTo>
                      <a:pt x="31" y="34"/>
                      <a:pt x="21" y="38"/>
                      <a:pt x="13" y="35"/>
                    </a:cubicBezTo>
                    <a:cubicBezTo>
                      <a:pt x="4" y="31"/>
                      <a:pt x="0" y="21"/>
                      <a:pt x="3" y="12"/>
                    </a:cubicBezTo>
                    <a:cubicBezTo>
                      <a:pt x="7" y="4"/>
                      <a:pt x="17" y="0"/>
                      <a:pt x="26" y="3"/>
                    </a:cubicBezTo>
                    <a:cubicBezTo>
                      <a:pt x="34" y="7"/>
                      <a:pt x="38" y="17"/>
                      <a:pt x="35" y="25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91" name="Freeform 3516"/>
              <p:cNvSpPr/>
              <p:nvPr/>
            </p:nvSpPr>
            <p:spPr bwMode="auto">
              <a:xfrm>
                <a:off x="3551238" y="2238376"/>
                <a:ext cx="133350" cy="130175"/>
              </a:xfrm>
              <a:custGeom>
                <a:gdLst>
                  <a:gd fmla="*/ 35 w 39" name="T0"/>
                  <a:gd fmla="*/ 26 h 38" name="T1"/>
                  <a:gd fmla="*/ 13 w 39" name="T2"/>
                  <a:gd fmla="*/ 35 h 38" name="T3"/>
                  <a:gd fmla="*/ 4 w 39" name="T4"/>
                  <a:gd fmla="*/ 13 h 38" name="T5"/>
                  <a:gd fmla="*/ 26 w 39" name="T6"/>
                  <a:gd fmla="*/ 3 h 38" name="T7"/>
                  <a:gd fmla="*/ 35 w 39" name="T8"/>
                  <a:gd fmla="*/ 26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9">
                    <a:moveTo>
                      <a:pt x="35" y="26"/>
                    </a:moveTo>
                    <a:cubicBezTo>
                      <a:pt x="32" y="34"/>
                      <a:pt x="22" y="38"/>
                      <a:pt x="13" y="35"/>
                    </a:cubicBezTo>
                    <a:cubicBezTo>
                      <a:pt x="4" y="31"/>
                      <a:pt x="0" y="21"/>
                      <a:pt x="4" y="13"/>
                    </a:cubicBezTo>
                    <a:cubicBezTo>
                      <a:pt x="7" y="4"/>
                      <a:pt x="17" y="0"/>
                      <a:pt x="26" y="3"/>
                    </a:cubicBezTo>
                    <a:cubicBezTo>
                      <a:pt x="35" y="7"/>
                      <a:pt x="39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92" name="Freeform 3517"/>
              <p:cNvSpPr/>
              <p:nvPr/>
            </p:nvSpPr>
            <p:spPr bwMode="auto">
              <a:xfrm>
                <a:off x="3494088" y="2381251"/>
                <a:ext cx="130175" cy="130175"/>
              </a:xfrm>
              <a:custGeom>
                <a:gdLst>
                  <a:gd fmla="*/ 35 w 38" name="T0"/>
                  <a:gd fmla="*/ 26 h 38" name="T1"/>
                  <a:gd fmla="*/ 13 w 38" name="T2"/>
                  <a:gd fmla="*/ 35 h 38" name="T3"/>
                  <a:gd fmla="*/ 3 w 38" name="T4"/>
                  <a:gd fmla="*/ 13 h 38" name="T5"/>
                  <a:gd fmla="*/ 26 w 38" name="T6"/>
                  <a:gd fmla="*/ 4 h 38" name="T7"/>
                  <a:gd fmla="*/ 35 w 38" name="T8"/>
                  <a:gd fmla="*/ 26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8">
                    <a:moveTo>
                      <a:pt x="35" y="26"/>
                    </a:moveTo>
                    <a:cubicBezTo>
                      <a:pt x="31" y="34"/>
                      <a:pt x="21" y="38"/>
                      <a:pt x="13" y="35"/>
                    </a:cubicBezTo>
                    <a:cubicBezTo>
                      <a:pt x="4" y="31"/>
                      <a:pt x="0" y="21"/>
                      <a:pt x="3" y="13"/>
                    </a:cubicBezTo>
                    <a:cubicBezTo>
                      <a:pt x="7" y="4"/>
                      <a:pt x="17" y="0"/>
                      <a:pt x="26" y="4"/>
                    </a:cubicBezTo>
                    <a:cubicBezTo>
                      <a:pt x="34" y="7"/>
                      <a:pt x="38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93" name="Freeform 3518"/>
              <p:cNvSpPr/>
              <p:nvPr/>
            </p:nvSpPr>
            <p:spPr bwMode="auto">
              <a:xfrm>
                <a:off x="3432176" y="2525713"/>
                <a:ext cx="133350" cy="133350"/>
              </a:xfrm>
              <a:custGeom>
                <a:gdLst>
                  <a:gd fmla="*/ 35 w 39" name="T0"/>
                  <a:gd fmla="*/ 26 h 39" name="T1"/>
                  <a:gd fmla="*/ 13 w 39" name="T2"/>
                  <a:gd fmla="*/ 35 h 39" name="T3"/>
                  <a:gd fmla="*/ 4 w 39" name="T4"/>
                  <a:gd fmla="*/ 13 h 39" name="T5"/>
                  <a:gd fmla="*/ 26 w 39" name="T6"/>
                  <a:gd fmla="*/ 4 h 39" name="T7"/>
                  <a:gd fmla="*/ 35 w 39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9">
                    <a:moveTo>
                      <a:pt x="35" y="26"/>
                    </a:moveTo>
                    <a:cubicBezTo>
                      <a:pt x="32" y="34"/>
                      <a:pt x="22" y="39"/>
                      <a:pt x="13" y="35"/>
                    </a:cubicBezTo>
                    <a:cubicBezTo>
                      <a:pt x="4" y="31"/>
                      <a:pt x="0" y="21"/>
                      <a:pt x="4" y="13"/>
                    </a:cubicBezTo>
                    <a:cubicBezTo>
                      <a:pt x="8" y="4"/>
                      <a:pt x="17" y="0"/>
                      <a:pt x="26" y="4"/>
                    </a:cubicBezTo>
                    <a:cubicBezTo>
                      <a:pt x="35" y="7"/>
                      <a:pt x="39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94" name="Freeform 3519"/>
              <p:cNvSpPr/>
              <p:nvPr/>
            </p:nvSpPr>
            <p:spPr bwMode="auto">
              <a:xfrm>
                <a:off x="3373438" y="2668588"/>
                <a:ext cx="130175" cy="134938"/>
              </a:xfrm>
              <a:custGeom>
                <a:gdLst>
                  <a:gd fmla="*/ 35 w 38" name="T0"/>
                  <a:gd fmla="*/ 26 h 39" name="T1"/>
                  <a:gd fmla="*/ 13 w 38" name="T2"/>
                  <a:gd fmla="*/ 35 h 39" name="T3"/>
                  <a:gd fmla="*/ 3 w 38" name="T4"/>
                  <a:gd fmla="*/ 13 h 39" name="T5"/>
                  <a:gd fmla="*/ 26 w 38" name="T6"/>
                  <a:gd fmla="*/ 4 h 39" name="T7"/>
                  <a:gd fmla="*/ 35 w 38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8">
                    <a:moveTo>
                      <a:pt x="35" y="26"/>
                    </a:moveTo>
                    <a:cubicBezTo>
                      <a:pt x="31" y="35"/>
                      <a:pt x="21" y="39"/>
                      <a:pt x="13" y="35"/>
                    </a:cubicBezTo>
                    <a:cubicBezTo>
                      <a:pt x="4" y="31"/>
                      <a:pt x="0" y="22"/>
                      <a:pt x="3" y="13"/>
                    </a:cubicBezTo>
                    <a:cubicBezTo>
                      <a:pt x="7" y="4"/>
                      <a:pt x="17" y="0"/>
                      <a:pt x="26" y="4"/>
                    </a:cubicBezTo>
                    <a:cubicBezTo>
                      <a:pt x="34" y="7"/>
                      <a:pt x="38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95" name="Freeform 3520"/>
              <p:cNvSpPr/>
              <p:nvPr/>
            </p:nvSpPr>
            <p:spPr bwMode="auto">
              <a:xfrm>
                <a:off x="3311526" y="2813051"/>
                <a:ext cx="133350" cy="133350"/>
              </a:xfrm>
              <a:custGeom>
                <a:gdLst>
                  <a:gd fmla="*/ 35 w 39" name="T0"/>
                  <a:gd fmla="*/ 26 h 39" name="T1"/>
                  <a:gd fmla="*/ 13 w 39" name="T2"/>
                  <a:gd fmla="*/ 35 h 39" name="T3"/>
                  <a:gd fmla="*/ 4 w 39" name="T4"/>
                  <a:gd fmla="*/ 13 h 39" name="T5"/>
                  <a:gd fmla="*/ 26 w 39" name="T6"/>
                  <a:gd fmla="*/ 4 h 39" name="T7"/>
                  <a:gd fmla="*/ 35 w 39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9">
                    <a:moveTo>
                      <a:pt x="35" y="26"/>
                    </a:moveTo>
                    <a:cubicBezTo>
                      <a:pt x="32" y="35"/>
                      <a:pt x="22" y="39"/>
                      <a:pt x="13" y="35"/>
                    </a:cubicBezTo>
                    <a:cubicBezTo>
                      <a:pt x="4" y="32"/>
                      <a:pt x="0" y="22"/>
                      <a:pt x="4" y="13"/>
                    </a:cubicBezTo>
                    <a:cubicBezTo>
                      <a:pt x="8" y="4"/>
                      <a:pt x="17" y="0"/>
                      <a:pt x="26" y="4"/>
                    </a:cubicBezTo>
                    <a:cubicBezTo>
                      <a:pt x="35" y="7"/>
                      <a:pt x="39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96" name="Freeform 3521"/>
              <p:cNvSpPr/>
              <p:nvPr/>
            </p:nvSpPr>
            <p:spPr bwMode="auto">
              <a:xfrm>
                <a:off x="3192463" y="3100388"/>
                <a:ext cx="133350" cy="133350"/>
              </a:xfrm>
              <a:custGeom>
                <a:gdLst>
                  <a:gd fmla="*/ 35 w 39" name="T0"/>
                  <a:gd fmla="*/ 26 h 39" name="T1"/>
                  <a:gd fmla="*/ 13 w 39" name="T2"/>
                  <a:gd fmla="*/ 35 h 39" name="T3"/>
                  <a:gd fmla="*/ 4 w 39" name="T4"/>
                  <a:gd fmla="*/ 13 h 39" name="T5"/>
                  <a:gd fmla="*/ 26 w 39" name="T6"/>
                  <a:gd fmla="*/ 4 h 39" name="T7"/>
                  <a:gd fmla="*/ 35 w 39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9">
                    <a:moveTo>
                      <a:pt x="35" y="26"/>
                    </a:moveTo>
                    <a:cubicBezTo>
                      <a:pt x="32" y="35"/>
                      <a:pt x="22" y="39"/>
                      <a:pt x="13" y="35"/>
                    </a:cubicBezTo>
                    <a:cubicBezTo>
                      <a:pt x="4" y="32"/>
                      <a:pt x="0" y="22"/>
                      <a:pt x="4" y="13"/>
                    </a:cubicBezTo>
                    <a:cubicBezTo>
                      <a:pt x="8" y="5"/>
                      <a:pt x="17" y="0"/>
                      <a:pt x="26" y="4"/>
                    </a:cubicBezTo>
                    <a:cubicBezTo>
                      <a:pt x="35" y="8"/>
                      <a:pt x="39" y="18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97" name="Freeform 3522"/>
              <p:cNvSpPr/>
              <p:nvPr/>
            </p:nvSpPr>
            <p:spPr bwMode="auto">
              <a:xfrm>
                <a:off x="3133726" y="3248026"/>
                <a:ext cx="130175" cy="130175"/>
              </a:xfrm>
              <a:custGeom>
                <a:gdLst>
                  <a:gd fmla="*/ 35 w 38" name="T0"/>
                  <a:gd fmla="*/ 25 h 38" name="T1"/>
                  <a:gd fmla="*/ 13 w 38" name="T2"/>
                  <a:gd fmla="*/ 34 h 38" name="T3"/>
                  <a:gd fmla="*/ 3 w 38" name="T4"/>
                  <a:gd fmla="*/ 12 h 38" name="T5"/>
                  <a:gd fmla="*/ 26 w 38" name="T6"/>
                  <a:gd fmla="*/ 3 h 38" name="T7"/>
                  <a:gd fmla="*/ 35 w 38" name="T8"/>
                  <a:gd fmla="*/ 25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8">
                    <a:moveTo>
                      <a:pt x="35" y="25"/>
                    </a:moveTo>
                    <a:cubicBezTo>
                      <a:pt x="31" y="34"/>
                      <a:pt x="21" y="38"/>
                      <a:pt x="13" y="34"/>
                    </a:cubicBezTo>
                    <a:cubicBezTo>
                      <a:pt x="4" y="31"/>
                      <a:pt x="0" y="21"/>
                      <a:pt x="3" y="12"/>
                    </a:cubicBezTo>
                    <a:cubicBezTo>
                      <a:pt x="7" y="4"/>
                      <a:pt x="17" y="0"/>
                      <a:pt x="26" y="3"/>
                    </a:cubicBezTo>
                    <a:cubicBezTo>
                      <a:pt x="34" y="7"/>
                      <a:pt x="38" y="17"/>
                      <a:pt x="35" y="25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98" name="Freeform 3523"/>
              <p:cNvSpPr/>
              <p:nvPr/>
            </p:nvSpPr>
            <p:spPr bwMode="auto">
              <a:xfrm>
                <a:off x="2986088" y="3597276"/>
                <a:ext cx="133350" cy="133350"/>
              </a:xfrm>
              <a:custGeom>
                <a:gdLst>
                  <a:gd fmla="*/ 35 w 39" name="T0"/>
                  <a:gd fmla="*/ 26 h 39" name="T1"/>
                  <a:gd fmla="*/ 13 w 39" name="T2"/>
                  <a:gd fmla="*/ 35 h 39" name="T3"/>
                  <a:gd fmla="*/ 4 w 39" name="T4"/>
                  <a:gd fmla="*/ 13 h 39" name="T5"/>
                  <a:gd fmla="*/ 26 w 39" name="T6"/>
                  <a:gd fmla="*/ 4 h 39" name="T7"/>
                  <a:gd fmla="*/ 35 w 39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9">
                    <a:moveTo>
                      <a:pt x="35" y="26"/>
                    </a:moveTo>
                    <a:cubicBezTo>
                      <a:pt x="32" y="35"/>
                      <a:pt x="22" y="39"/>
                      <a:pt x="13" y="35"/>
                    </a:cubicBezTo>
                    <a:cubicBezTo>
                      <a:pt x="4" y="31"/>
                      <a:pt x="0" y="22"/>
                      <a:pt x="4" y="13"/>
                    </a:cubicBezTo>
                    <a:cubicBezTo>
                      <a:pt x="7" y="4"/>
                      <a:pt x="17" y="0"/>
                      <a:pt x="26" y="4"/>
                    </a:cubicBezTo>
                    <a:cubicBezTo>
                      <a:pt x="35" y="7"/>
                      <a:pt x="39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99" name="Freeform 3524"/>
              <p:cNvSpPr/>
              <p:nvPr/>
            </p:nvSpPr>
            <p:spPr bwMode="auto">
              <a:xfrm>
                <a:off x="3071813" y="3390901"/>
                <a:ext cx="133350" cy="130175"/>
              </a:xfrm>
              <a:custGeom>
                <a:gdLst>
                  <a:gd fmla="*/ 35 w 39" name="T0"/>
                  <a:gd fmla="*/ 25 h 38" name="T1"/>
                  <a:gd fmla="*/ 13 w 39" name="T2"/>
                  <a:gd fmla="*/ 35 h 38" name="T3"/>
                  <a:gd fmla="*/ 4 w 39" name="T4"/>
                  <a:gd fmla="*/ 12 h 38" name="T5"/>
                  <a:gd fmla="*/ 26 w 39" name="T6"/>
                  <a:gd fmla="*/ 3 h 38" name="T7"/>
                  <a:gd fmla="*/ 35 w 39" name="T8"/>
                  <a:gd fmla="*/ 25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9">
                    <a:moveTo>
                      <a:pt x="35" y="25"/>
                    </a:moveTo>
                    <a:cubicBezTo>
                      <a:pt x="32" y="34"/>
                      <a:pt x="22" y="38"/>
                      <a:pt x="13" y="35"/>
                    </a:cubicBezTo>
                    <a:cubicBezTo>
                      <a:pt x="5" y="31"/>
                      <a:pt x="0" y="21"/>
                      <a:pt x="4" y="12"/>
                    </a:cubicBezTo>
                    <a:cubicBezTo>
                      <a:pt x="8" y="4"/>
                      <a:pt x="18" y="0"/>
                      <a:pt x="26" y="3"/>
                    </a:cubicBezTo>
                    <a:cubicBezTo>
                      <a:pt x="35" y="7"/>
                      <a:pt x="39" y="17"/>
                      <a:pt x="35" y="25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200" name="Freeform 3525"/>
              <p:cNvSpPr/>
              <p:nvPr/>
            </p:nvSpPr>
            <p:spPr bwMode="auto">
              <a:xfrm>
                <a:off x="3254376" y="2957513"/>
                <a:ext cx="130175" cy="133350"/>
              </a:xfrm>
              <a:custGeom>
                <a:gdLst>
                  <a:gd fmla="*/ 35 w 38" name="T0"/>
                  <a:gd fmla="*/ 26 h 39" name="T1"/>
                  <a:gd fmla="*/ 13 w 38" name="T2"/>
                  <a:gd fmla="*/ 35 h 39" name="T3"/>
                  <a:gd fmla="*/ 3 w 38" name="T4"/>
                  <a:gd fmla="*/ 13 h 39" name="T5"/>
                  <a:gd fmla="*/ 26 w 38" name="T6"/>
                  <a:gd fmla="*/ 4 h 39" name="T7"/>
                  <a:gd fmla="*/ 35 w 38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8">
                    <a:moveTo>
                      <a:pt x="35" y="26"/>
                    </a:moveTo>
                    <a:cubicBezTo>
                      <a:pt x="31" y="35"/>
                      <a:pt x="21" y="39"/>
                      <a:pt x="13" y="35"/>
                    </a:cubicBezTo>
                    <a:cubicBezTo>
                      <a:pt x="4" y="32"/>
                      <a:pt x="0" y="22"/>
                      <a:pt x="3" y="13"/>
                    </a:cubicBezTo>
                    <a:cubicBezTo>
                      <a:pt x="7" y="4"/>
                      <a:pt x="17" y="0"/>
                      <a:pt x="26" y="4"/>
                    </a:cubicBezTo>
                    <a:cubicBezTo>
                      <a:pt x="34" y="8"/>
                      <a:pt x="38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201" name="Freeform 3526"/>
              <p:cNvSpPr/>
              <p:nvPr/>
            </p:nvSpPr>
            <p:spPr bwMode="auto">
              <a:xfrm>
                <a:off x="3852863" y="1516063"/>
                <a:ext cx="130175" cy="133350"/>
              </a:xfrm>
              <a:custGeom>
                <a:gdLst>
                  <a:gd fmla="*/ 35 w 38" name="T0"/>
                  <a:gd fmla="*/ 26 h 39" name="T1"/>
                  <a:gd fmla="*/ 12 w 38" name="T2"/>
                  <a:gd fmla="*/ 35 h 39" name="T3"/>
                  <a:gd fmla="*/ 3 w 38" name="T4"/>
                  <a:gd fmla="*/ 13 h 39" name="T5"/>
                  <a:gd fmla="*/ 25 w 38" name="T6"/>
                  <a:gd fmla="*/ 4 h 39" name="T7"/>
                  <a:gd fmla="*/ 35 w 38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8">
                    <a:moveTo>
                      <a:pt x="35" y="26"/>
                    </a:moveTo>
                    <a:cubicBezTo>
                      <a:pt x="31" y="35"/>
                      <a:pt x="21" y="39"/>
                      <a:pt x="12" y="35"/>
                    </a:cubicBezTo>
                    <a:cubicBezTo>
                      <a:pt x="4" y="32"/>
                      <a:pt x="0" y="22"/>
                      <a:pt x="3" y="13"/>
                    </a:cubicBezTo>
                    <a:cubicBezTo>
                      <a:pt x="7" y="4"/>
                      <a:pt x="17" y="0"/>
                      <a:pt x="25" y="4"/>
                    </a:cubicBezTo>
                    <a:cubicBezTo>
                      <a:pt x="34" y="7"/>
                      <a:pt x="38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202" name="Freeform 3527"/>
              <p:cNvSpPr/>
              <p:nvPr/>
            </p:nvSpPr>
            <p:spPr bwMode="auto">
              <a:xfrm>
                <a:off x="3911601" y="1371601"/>
                <a:ext cx="133350" cy="134938"/>
              </a:xfrm>
              <a:custGeom>
                <a:gdLst>
                  <a:gd fmla="*/ 35 w 39" name="T0"/>
                  <a:gd fmla="*/ 26 h 39" name="T1"/>
                  <a:gd fmla="*/ 13 w 39" name="T2"/>
                  <a:gd fmla="*/ 35 h 39" name="T3"/>
                  <a:gd fmla="*/ 4 w 39" name="T4"/>
                  <a:gd fmla="*/ 13 h 39" name="T5"/>
                  <a:gd fmla="*/ 26 w 39" name="T6"/>
                  <a:gd fmla="*/ 4 h 39" name="T7"/>
                  <a:gd fmla="*/ 35 w 39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9">
                    <a:moveTo>
                      <a:pt x="35" y="26"/>
                    </a:moveTo>
                    <a:cubicBezTo>
                      <a:pt x="32" y="35"/>
                      <a:pt x="22" y="39"/>
                      <a:pt x="13" y="35"/>
                    </a:cubicBezTo>
                    <a:cubicBezTo>
                      <a:pt x="4" y="32"/>
                      <a:pt x="0" y="22"/>
                      <a:pt x="4" y="13"/>
                    </a:cubicBezTo>
                    <a:cubicBezTo>
                      <a:pt x="7" y="4"/>
                      <a:pt x="17" y="0"/>
                      <a:pt x="26" y="4"/>
                    </a:cubicBezTo>
                    <a:cubicBezTo>
                      <a:pt x="35" y="7"/>
                      <a:pt x="39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203" name="Freeform 3528"/>
              <p:cNvSpPr/>
              <p:nvPr/>
            </p:nvSpPr>
            <p:spPr bwMode="auto">
              <a:xfrm>
                <a:off x="3973513" y="1222376"/>
                <a:ext cx="133350" cy="133350"/>
              </a:xfrm>
              <a:custGeom>
                <a:gdLst>
                  <a:gd fmla="*/ 35 w 39" name="T0"/>
                  <a:gd fmla="*/ 26 h 39" name="T1"/>
                  <a:gd fmla="*/ 13 w 39" name="T2"/>
                  <a:gd fmla="*/ 35 h 39" name="T3"/>
                  <a:gd fmla="*/ 4 w 39" name="T4"/>
                  <a:gd fmla="*/ 13 h 39" name="T5"/>
                  <a:gd fmla="*/ 26 w 39" name="T6"/>
                  <a:gd fmla="*/ 4 h 39" name="T7"/>
                  <a:gd fmla="*/ 35 w 39" name="T8"/>
                  <a:gd fmla="*/ 26 h 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" w="39">
                    <a:moveTo>
                      <a:pt x="35" y="26"/>
                    </a:moveTo>
                    <a:cubicBezTo>
                      <a:pt x="32" y="35"/>
                      <a:pt x="22" y="39"/>
                      <a:pt x="13" y="35"/>
                    </a:cubicBezTo>
                    <a:cubicBezTo>
                      <a:pt x="4" y="32"/>
                      <a:pt x="0" y="22"/>
                      <a:pt x="4" y="13"/>
                    </a:cubicBezTo>
                    <a:cubicBezTo>
                      <a:pt x="8" y="5"/>
                      <a:pt x="17" y="0"/>
                      <a:pt x="26" y="4"/>
                    </a:cubicBezTo>
                    <a:cubicBezTo>
                      <a:pt x="35" y="8"/>
                      <a:pt x="39" y="18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204" name="Freeform 3529"/>
              <p:cNvSpPr/>
              <p:nvPr/>
            </p:nvSpPr>
            <p:spPr bwMode="auto">
              <a:xfrm>
                <a:off x="4092576" y="941388"/>
                <a:ext cx="130175" cy="130175"/>
              </a:xfrm>
              <a:custGeom>
                <a:gdLst>
                  <a:gd fmla="*/ 35 w 38" name="T0"/>
                  <a:gd fmla="*/ 26 h 38" name="T1"/>
                  <a:gd fmla="*/ 12 w 38" name="T2"/>
                  <a:gd fmla="*/ 35 h 38" name="T3"/>
                  <a:gd fmla="*/ 3 w 38" name="T4"/>
                  <a:gd fmla="*/ 13 h 38" name="T5"/>
                  <a:gd fmla="*/ 25 w 38" name="T6"/>
                  <a:gd fmla="*/ 3 h 38" name="T7"/>
                  <a:gd fmla="*/ 35 w 38" name="T8"/>
                  <a:gd fmla="*/ 26 h 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" w="38">
                    <a:moveTo>
                      <a:pt x="35" y="26"/>
                    </a:moveTo>
                    <a:cubicBezTo>
                      <a:pt x="31" y="34"/>
                      <a:pt x="21" y="38"/>
                      <a:pt x="12" y="35"/>
                    </a:cubicBezTo>
                    <a:cubicBezTo>
                      <a:pt x="4" y="31"/>
                      <a:pt x="0" y="21"/>
                      <a:pt x="3" y="13"/>
                    </a:cubicBezTo>
                    <a:cubicBezTo>
                      <a:pt x="7" y="4"/>
                      <a:pt x="17" y="0"/>
                      <a:pt x="25" y="3"/>
                    </a:cubicBezTo>
                    <a:cubicBezTo>
                      <a:pt x="34" y="7"/>
                      <a:pt x="38" y="17"/>
                      <a:pt x="35" y="26"/>
                    </a:cubicBezTo>
                    <a:close/>
                  </a:path>
                </a:pathLst>
              </a:custGeom>
              <a:solidFill>
                <a:srgbClr val="29548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245" name="Freeform 3570"/>
              <p:cNvSpPr/>
              <p:nvPr/>
            </p:nvSpPr>
            <p:spPr bwMode="auto">
              <a:xfrm>
                <a:off x="3535363" y="3236913"/>
                <a:ext cx="584200" cy="325438"/>
              </a:xfrm>
              <a:custGeom>
                <a:gdLst>
                  <a:gd fmla="*/ 120 w 171" name="T0"/>
                  <a:gd fmla="*/ 95 h 95" name="T1"/>
                  <a:gd fmla="*/ 111 w 171" name="T2"/>
                  <a:gd fmla="*/ 80 h 95" name="T3"/>
                  <a:gd fmla="*/ 127 w 171" name="T4"/>
                  <a:gd fmla="*/ 46 h 95" name="T5"/>
                  <a:gd fmla="*/ 127 w 171" name="T6"/>
                  <a:gd fmla="*/ 44 h 95" name="T7"/>
                  <a:gd fmla="*/ 125 w 171" name="T8"/>
                  <a:gd fmla="*/ 43 h 95" name="T9"/>
                  <a:gd fmla="*/ 67 w 171" name="T10"/>
                  <a:gd fmla="*/ 43 h 95" name="T11"/>
                  <a:gd fmla="*/ 57 w 171" name="T12"/>
                  <a:gd fmla="*/ 50 h 95" name="T13"/>
                  <a:gd fmla="*/ 38 w 171" name="T14"/>
                  <a:gd fmla="*/ 90 h 95" name="T15"/>
                  <a:gd fmla="*/ 28 w 171" name="T16"/>
                  <a:gd fmla="*/ 95 h 95" name="T17"/>
                  <a:gd fmla="*/ 13 w 171" name="T18"/>
                  <a:gd fmla="*/ 95 h 95" name="T19"/>
                  <a:gd fmla="*/ 3 w 171" name="T20"/>
                  <a:gd fmla="*/ 80 h 95" name="T21"/>
                  <a:gd fmla="*/ 36 w 171" name="T22"/>
                  <a:gd fmla="*/ 7 h 95" name="T23"/>
                  <a:gd fmla="*/ 46 w 171" name="T24"/>
                  <a:gd fmla="*/ 0 h 95" name="T25"/>
                  <a:gd fmla="*/ 62 w 171" name="T26"/>
                  <a:gd fmla="*/ 0 h 95" name="T27"/>
                  <a:gd fmla="*/ 72 w 171" name="T28"/>
                  <a:gd fmla="*/ 14 h 95" name="T29"/>
                  <a:gd fmla="*/ 72 w 171" name="T30"/>
                  <a:gd fmla="*/ 14 h 95" name="T31"/>
                  <a:gd fmla="*/ 82 w 171" name="T32"/>
                  <a:gd fmla="*/ 29 h 95" name="T33"/>
                  <a:gd fmla="*/ 166 w 171" name="T34"/>
                  <a:gd fmla="*/ 29 h 95" name="T35"/>
                  <a:gd fmla="*/ 170 w 171" name="T36"/>
                  <a:gd fmla="*/ 31 h 95" name="T37"/>
                  <a:gd fmla="*/ 170 w 171" name="T38"/>
                  <a:gd fmla="*/ 37 h 95" name="T39"/>
                  <a:gd fmla="*/ 145 w 171" name="T40"/>
                  <a:gd fmla="*/ 90 h 95" name="T41"/>
                  <a:gd fmla="*/ 136 w 171" name="T42"/>
                  <a:gd fmla="*/ 95 h 95" name="T43"/>
                  <a:gd fmla="*/ 120 w 171" name="T44"/>
                  <a:gd fmla="*/ 95 h 95" name="T4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95" w="171">
                    <a:moveTo>
                      <a:pt x="120" y="95"/>
                    </a:moveTo>
                    <a:cubicBezTo>
                      <a:pt x="112" y="95"/>
                      <a:pt x="107" y="87"/>
                      <a:pt x="111" y="80"/>
                    </a:cubicBezTo>
                    <a:cubicBezTo>
                      <a:pt x="117" y="69"/>
                      <a:pt x="122" y="58"/>
                      <a:pt x="127" y="46"/>
                    </a:cubicBezTo>
                    <a:cubicBezTo>
                      <a:pt x="127" y="46"/>
                      <a:pt x="127" y="45"/>
                      <a:pt x="127" y="44"/>
                    </a:cubicBezTo>
                    <a:cubicBezTo>
                      <a:pt x="127" y="44"/>
                      <a:pt x="126" y="43"/>
                      <a:pt x="125" y="43"/>
                    </a:cubicBezTo>
                    <a:cubicBezTo>
                      <a:pt x="67" y="43"/>
                      <a:pt x="67" y="43"/>
                      <a:pt x="67" y="43"/>
                    </a:cubicBezTo>
                    <a:cubicBezTo>
                      <a:pt x="63" y="43"/>
                      <a:pt x="59" y="46"/>
                      <a:pt x="57" y="50"/>
                    </a:cubicBezTo>
                    <a:cubicBezTo>
                      <a:pt x="51" y="64"/>
                      <a:pt x="45" y="77"/>
                      <a:pt x="38" y="90"/>
                    </a:cubicBezTo>
                    <a:cubicBezTo>
                      <a:pt x="36" y="93"/>
                      <a:pt x="32" y="95"/>
                      <a:pt x="28" y="95"/>
                    </a:cubicBezTo>
                    <a:cubicBezTo>
                      <a:pt x="13" y="95"/>
                      <a:pt x="13" y="95"/>
                      <a:pt x="13" y="95"/>
                    </a:cubicBezTo>
                    <a:cubicBezTo>
                      <a:pt x="5" y="95"/>
                      <a:pt x="0" y="87"/>
                      <a:pt x="3" y="80"/>
                    </a:cubicBezTo>
                    <a:cubicBezTo>
                      <a:pt x="16" y="56"/>
                      <a:pt x="27" y="31"/>
                      <a:pt x="36" y="7"/>
                    </a:cubicBezTo>
                    <a:cubicBezTo>
                      <a:pt x="37" y="2"/>
                      <a:pt x="41" y="0"/>
                      <a:pt x="46" y="0"/>
                    </a:cubicBezTo>
                    <a:cubicBezTo>
                      <a:pt x="50" y="0"/>
                      <a:pt x="57" y="0"/>
                      <a:pt x="62" y="0"/>
                    </a:cubicBezTo>
                    <a:cubicBezTo>
                      <a:pt x="70" y="0"/>
                      <a:pt x="75" y="7"/>
                      <a:pt x="72" y="14"/>
                    </a:cubicBezTo>
                    <a:cubicBezTo>
                      <a:pt x="72" y="14"/>
                      <a:pt x="72" y="14"/>
                      <a:pt x="72" y="14"/>
                    </a:cubicBezTo>
                    <a:cubicBezTo>
                      <a:pt x="69" y="21"/>
                      <a:pt x="75" y="29"/>
                      <a:pt x="82" y="29"/>
                    </a:cubicBezTo>
                    <a:cubicBezTo>
                      <a:pt x="166" y="29"/>
                      <a:pt x="166" y="29"/>
                      <a:pt x="166" y="29"/>
                    </a:cubicBezTo>
                    <a:cubicBezTo>
                      <a:pt x="168" y="29"/>
                      <a:pt x="169" y="30"/>
                      <a:pt x="170" y="31"/>
                    </a:cubicBezTo>
                    <a:cubicBezTo>
                      <a:pt x="171" y="33"/>
                      <a:pt x="171" y="35"/>
                      <a:pt x="170" y="37"/>
                    </a:cubicBezTo>
                    <a:cubicBezTo>
                      <a:pt x="163" y="55"/>
                      <a:pt x="154" y="73"/>
                      <a:pt x="145" y="90"/>
                    </a:cubicBezTo>
                    <a:cubicBezTo>
                      <a:pt x="143" y="93"/>
                      <a:pt x="140" y="95"/>
                      <a:pt x="136" y="95"/>
                    </a:cubicBezTo>
                    <a:lnTo>
                      <a:pt x="120" y="95"/>
                    </a:lnTo>
                    <a:close/>
                  </a:path>
                </a:pathLst>
              </a:custGeom>
              <a:solidFill>
                <a:srgbClr val="FFCF7C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  <p:grpSp>
          <p:nvGrpSpPr>
            <p:cNvPr id="6061" name="组合 6060"/>
            <p:cNvGrpSpPr/>
            <p:nvPr/>
          </p:nvGrpSpPr>
          <p:grpSpPr>
            <a:xfrm>
              <a:off x="517525" y="325438"/>
              <a:ext cx="2952750" cy="2863850"/>
              <a:chOff x="517525" y="325438"/>
              <a:chExt cx="2952750" cy="2863850"/>
            </a:xfrm>
          </p:grpSpPr>
          <p:grpSp>
            <p:nvGrpSpPr>
              <p:cNvPr id="4789" name="Group 2973"/>
              <p:cNvGrpSpPr/>
              <p:nvPr/>
            </p:nvGrpSpPr>
            <p:grpSpPr>
              <a:xfrm>
                <a:off x="2387600" y="1279525"/>
                <a:ext cx="790575" cy="1355725"/>
                <a:chOff x="1504" y="806"/>
                <a:chExt cx="498" cy="854"/>
              </a:xfrm>
            </p:grpSpPr>
            <p:sp>
              <p:nvSpPr>
                <p:cNvPr id="5651" name="Freeform 2773"/>
                <p:cNvSpPr/>
                <p:nvPr/>
              </p:nvSpPr>
              <p:spPr bwMode="auto">
                <a:xfrm>
                  <a:off x="1806" y="806"/>
                  <a:ext cx="71" cy="84"/>
                </a:xfrm>
                <a:custGeom>
                  <a:gdLst>
                    <a:gd fmla="*/ 23 w 33" name="T0"/>
                    <a:gd fmla="*/ 0 h 39" name="T1"/>
                    <a:gd fmla="*/ 4 w 33" name="T2"/>
                    <a:gd fmla="*/ 12 h 39" name="T3"/>
                    <a:gd fmla="*/ 15 w 33" name="T4"/>
                    <a:gd fmla="*/ 38 h 39" name="T5"/>
                    <a:gd fmla="*/ 17 w 33" name="T6"/>
                    <a:gd fmla="*/ 39 h 39" name="T7"/>
                    <a:gd fmla="*/ 18 w 33" name="T8"/>
                    <a:gd fmla="*/ 39 h 39" name="T9"/>
                    <a:gd fmla="*/ 15 w 33" name="T10"/>
                    <a:gd fmla="*/ 38 h 39" name="T11"/>
                    <a:gd fmla="*/ 4 w 33" name="T12"/>
                    <a:gd fmla="*/ 12 h 39" name="T13"/>
                    <a:gd fmla="*/ 23 w 33" name="T14"/>
                    <a:gd fmla="*/ 0 h 39" name="T15"/>
                    <a:gd fmla="*/ 30 w 33" name="T16"/>
                    <a:gd fmla="*/ 2 h 39" name="T17"/>
                    <a:gd fmla="*/ 32 w 33" name="T18"/>
                    <a:gd fmla="*/ 3 h 39" name="T19"/>
                    <a:gd fmla="*/ 33 w 33" name="T20"/>
                    <a:gd fmla="*/ 3 h 39" name="T21"/>
                    <a:gd fmla="*/ 30 w 33" name="T22"/>
                    <a:gd fmla="*/ 2 h 39" name="T23"/>
                    <a:gd fmla="*/ 23 w 33" name="T24"/>
                    <a:gd fmla="*/ 0 h 39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39" w="33">
                      <a:moveTo>
                        <a:pt x="23" y="0"/>
                      </a:moveTo>
                      <a:cubicBezTo>
                        <a:pt x="15" y="0"/>
                        <a:pt x="7" y="5"/>
                        <a:pt x="4" y="12"/>
                      </a:cubicBezTo>
                      <a:cubicBezTo>
                        <a:pt x="0" y="22"/>
                        <a:pt x="5" y="34"/>
                        <a:pt x="15" y="38"/>
                      </a:cubicBezTo>
                      <a:cubicBezTo>
                        <a:pt x="16" y="38"/>
                        <a:pt x="17" y="39"/>
                        <a:pt x="17" y="39"/>
                      </a:cubicBezTo>
                      <a:cubicBezTo>
                        <a:pt x="18" y="39"/>
                        <a:pt x="18" y="39"/>
                        <a:pt x="18" y="39"/>
                      </a:cubicBezTo>
                      <a:cubicBezTo>
                        <a:pt x="17" y="38"/>
                        <a:pt x="16" y="38"/>
                        <a:pt x="15" y="38"/>
                      </a:cubicBezTo>
                      <a:cubicBezTo>
                        <a:pt x="5" y="34"/>
                        <a:pt x="0" y="22"/>
                        <a:pt x="4" y="12"/>
                      </a:cubicBezTo>
                      <a:cubicBezTo>
                        <a:pt x="8" y="5"/>
                        <a:pt x="15" y="0"/>
                        <a:pt x="23" y="0"/>
                      </a:cubicBezTo>
                      <a:cubicBezTo>
                        <a:pt x="25" y="0"/>
                        <a:pt x="28" y="1"/>
                        <a:pt x="30" y="2"/>
                      </a:cubicBezTo>
                      <a:cubicBezTo>
                        <a:pt x="31" y="2"/>
                        <a:pt x="32" y="3"/>
                        <a:pt x="32" y="3"/>
                      </a:cubicBezTo>
                      <a:cubicBezTo>
                        <a:pt x="33" y="3"/>
                        <a:pt x="33" y="3"/>
                        <a:pt x="33" y="3"/>
                      </a:cubicBezTo>
                      <a:cubicBezTo>
                        <a:pt x="32" y="2"/>
                        <a:pt x="31" y="2"/>
                        <a:pt x="30" y="2"/>
                      </a:cubicBezTo>
                      <a:cubicBezTo>
                        <a:pt x="28" y="1"/>
                        <a:pt x="25" y="0"/>
                        <a:pt x="23" y="0"/>
                      </a:cubicBezTo>
                    </a:path>
                  </a:pathLst>
                </a:custGeom>
                <a:solidFill>
                  <a:srgbClr val="5A667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52" name="Freeform 2774"/>
                <p:cNvSpPr/>
                <p:nvPr/>
              </p:nvSpPr>
              <p:spPr bwMode="auto">
                <a:xfrm>
                  <a:off x="1843" y="813"/>
                  <a:ext cx="58" cy="77"/>
                </a:xfrm>
                <a:custGeom>
                  <a:gdLst>
                    <a:gd fmla="*/ 16 w 27" name="T0"/>
                    <a:gd fmla="*/ 0 h 36" name="T1"/>
                    <a:gd fmla="*/ 15 w 27" name="T2"/>
                    <a:gd fmla="*/ 0 h 36" name="T3"/>
                    <a:gd fmla="*/ 24 w 27" name="T4"/>
                    <a:gd fmla="*/ 24 h 36" name="T5"/>
                    <a:gd fmla="*/ 5 w 27" name="T6"/>
                    <a:gd fmla="*/ 36 h 36" name="T7"/>
                    <a:gd fmla="*/ 1 w 27" name="T8"/>
                    <a:gd fmla="*/ 36 h 36" name="T9"/>
                    <a:gd fmla="*/ 0 w 27" name="T10"/>
                    <a:gd fmla="*/ 36 h 36" name="T11"/>
                    <a:gd fmla="*/ 5 w 27" name="T12"/>
                    <a:gd fmla="*/ 36 h 36" name="T13"/>
                    <a:gd fmla="*/ 24 w 27" name="T14"/>
                    <a:gd fmla="*/ 24 h 36" name="T15"/>
                    <a:gd fmla="*/ 16 w 27" name="T16"/>
                    <a:gd fmla="*/ 0 h 36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36" w="27">
                      <a:moveTo>
                        <a:pt x="16" y="0"/>
                      </a:moveTo>
                      <a:cubicBezTo>
                        <a:pt x="15" y="0"/>
                        <a:pt x="15" y="0"/>
                        <a:pt x="15" y="0"/>
                      </a:cubicBezTo>
                      <a:cubicBezTo>
                        <a:pt x="24" y="5"/>
                        <a:pt x="27" y="15"/>
                        <a:pt x="24" y="24"/>
                      </a:cubicBezTo>
                      <a:cubicBezTo>
                        <a:pt x="20" y="32"/>
                        <a:pt x="13" y="36"/>
                        <a:pt x="5" y="36"/>
                      </a:cubicBezTo>
                      <a:cubicBezTo>
                        <a:pt x="4" y="36"/>
                        <a:pt x="2" y="36"/>
                        <a:pt x="1" y="36"/>
                      </a:cubicBezTo>
                      <a:cubicBezTo>
                        <a:pt x="0" y="36"/>
                        <a:pt x="0" y="36"/>
                        <a:pt x="0" y="36"/>
                      </a:cubicBezTo>
                      <a:cubicBezTo>
                        <a:pt x="2" y="36"/>
                        <a:pt x="4" y="36"/>
                        <a:pt x="5" y="36"/>
                      </a:cubicBezTo>
                      <a:cubicBezTo>
                        <a:pt x="13" y="36"/>
                        <a:pt x="21" y="32"/>
                        <a:pt x="24" y="24"/>
                      </a:cubicBezTo>
                      <a:cubicBezTo>
                        <a:pt x="27" y="15"/>
                        <a:pt x="24" y="5"/>
                        <a:pt x="16" y="0"/>
                      </a:cubicBezTo>
                    </a:path>
                  </a:pathLst>
                </a:custGeom>
                <a:solidFill>
                  <a:srgbClr val="5A6D7E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53" name="Freeform 2775"/>
                <p:cNvSpPr/>
                <p:nvPr/>
              </p:nvSpPr>
              <p:spPr bwMode="auto">
                <a:xfrm>
                  <a:off x="1806" y="806"/>
                  <a:ext cx="69" cy="84"/>
                </a:xfrm>
                <a:custGeom>
                  <a:gdLst>
                    <a:gd fmla="*/ 23 w 32" name="T0"/>
                    <a:gd fmla="*/ 0 h 39" name="T1"/>
                    <a:gd fmla="*/ 4 w 32" name="T2"/>
                    <a:gd fmla="*/ 12 h 39" name="T3"/>
                    <a:gd fmla="*/ 15 w 32" name="T4"/>
                    <a:gd fmla="*/ 38 h 39" name="T5"/>
                    <a:gd fmla="*/ 18 w 32" name="T6"/>
                    <a:gd fmla="*/ 39 h 39" name="T7"/>
                    <a:gd fmla="*/ 18 w 32" name="T8"/>
                    <a:gd fmla="*/ 38 h 39" name="T9"/>
                    <a:gd fmla="*/ 15 w 32" name="T10"/>
                    <a:gd fmla="*/ 38 h 39" name="T11"/>
                    <a:gd fmla="*/ 5 w 32" name="T12"/>
                    <a:gd fmla="*/ 12 h 39" name="T13"/>
                    <a:gd fmla="*/ 23 w 32" name="T14"/>
                    <a:gd fmla="*/ 0 h 39" name="T15"/>
                    <a:gd fmla="*/ 30 w 32" name="T16"/>
                    <a:gd fmla="*/ 2 h 39" name="T17"/>
                    <a:gd fmla="*/ 32 w 32" name="T18"/>
                    <a:gd fmla="*/ 3 h 39" name="T19"/>
                    <a:gd fmla="*/ 32 w 32" name="T20"/>
                    <a:gd fmla="*/ 3 h 39" name="T21"/>
                    <a:gd fmla="*/ 30 w 32" name="T22"/>
                    <a:gd fmla="*/ 2 h 39" name="T23"/>
                    <a:gd fmla="*/ 23 w 32" name="T24"/>
                    <a:gd fmla="*/ 0 h 39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39" w="32">
                      <a:moveTo>
                        <a:pt x="23" y="0"/>
                      </a:moveTo>
                      <a:cubicBezTo>
                        <a:pt x="15" y="0"/>
                        <a:pt x="8" y="5"/>
                        <a:pt x="4" y="12"/>
                      </a:cubicBezTo>
                      <a:cubicBezTo>
                        <a:pt x="0" y="22"/>
                        <a:pt x="5" y="34"/>
                        <a:pt x="15" y="38"/>
                      </a:cubicBezTo>
                      <a:cubicBezTo>
                        <a:pt x="16" y="38"/>
                        <a:pt x="17" y="38"/>
                        <a:pt x="18" y="39"/>
                      </a:cubicBezTo>
                      <a:cubicBezTo>
                        <a:pt x="18" y="38"/>
                        <a:pt x="18" y="38"/>
                        <a:pt x="18" y="38"/>
                      </a:cubicBezTo>
                      <a:cubicBezTo>
                        <a:pt x="17" y="38"/>
                        <a:pt x="16" y="38"/>
                        <a:pt x="15" y="38"/>
                      </a:cubicBezTo>
                      <a:cubicBezTo>
                        <a:pt x="5" y="34"/>
                        <a:pt x="1" y="22"/>
                        <a:pt x="5" y="12"/>
                      </a:cubicBezTo>
                      <a:cubicBezTo>
                        <a:pt x="8" y="5"/>
                        <a:pt x="15" y="0"/>
                        <a:pt x="23" y="0"/>
                      </a:cubicBezTo>
                      <a:cubicBezTo>
                        <a:pt x="25" y="0"/>
                        <a:pt x="27" y="1"/>
                        <a:pt x="30" y="2"/>
                      </a:cubicBezTo>
                      <a:cubicBezTo>
                        <a:pt x="31" y="2"/>
                        <a:pt x="32" y="3"/>
                        <a:pt x="32" y="3"/>
                      </a:cubicBezTo>
                      <a:cubicBezTo>
                        <a:pt x="32" y="3"/>
                        <a:pt x="32" y="3"/>
                        <a:pt x="32" y="3"/>
                      </a:cubicBezTo>
                      <a:cubicBezTo>
                        <a:pt x="32" y="3"/>
                        <a:pt x="31" y="2"/>
                        <a:pt x="30" y="2"/>
                      </a:cubicBezTo>
                      <a:cubicBezTo>
                        <a:pt x="28" y="1"/>
                        <a:pt x="25" y="0"/>
                        <a:pt x="23" y="0"/>
                      </a:cubicBezTo>
                    </a:path>
                  </a:pathLst>
                </a:custGeom>
                <a:solidFill>
                  <a:srgbClr val="5F697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54" name="Freeform 2776"/>
                <p:cNvSpPr/>
                <p:nvPr/>
              </p:nvSpPr>
              <p:spPr bwMode="auto">
                <a:xfrm>
                  <a:off x="1845" y="813"/>
                  <a:ext cx="56" cy="77"/>
                </a:xfrm>
                <a:custGeom>
                  <a:gdLst>
                    <a:gd fmla="*/ 14 w 26" name="T0"/>
                    <a:gd fmla="*/ 0 h 36" name="T1"/>
                    <a:gd fmla="*/ 14 w 26" name="T2"/>
                    <a:gd fmla="*/ 0 h 36" name="T3"/>
                    <a:gd fmla="*/ 22 w 26" name="T4"/>
                    <a:gd fmla="*/ 24 h 36" name="T5"/>
                    <a:gd fmla="*/ 4 w 26" name="T6"/>
                    <a:gd fmla="*/ 36 h 36" name="T7"/>
                    <a:gd fmla="*/ 0 w 26" name="T8"/>
                    <a:gd fmla="*/ 35 h 36" name="T9"/>
                    <a:gd fmla="*/ 0 w 26" name="T10"/>
                    <a:gd fmla="*/ 36 h 36" name="T11"/>
                    <a:gd fmla="*/ 4 w 26" name="T12"/>
                    <a:gd fmla="*/ 36 h 36" name="T13"/>
                    <a:gd fmla="*/ 23 w 26" name="T14"/>
                    <a:gd fmla="*/ 24 h 36" name="T15"/>
                    <a:gd fmla="*/ 14 w 26" name="T16"/>
                    <a:gd fmla="*/ 0 h 36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36" w="26">
                      <a:moveTo>
                        <a:pt x="14" y="0"/>
                      </a:moveTo>
                      <a:cubicBezTo>
                        <a:pt x="14" y="0"/>
                        <a:pt x="14" y="0"/>
                        <a:pt x="14" y="0"/>
                      </a:cubicBezTo>
                      <a:cubicBezTo>
                        <a:pt x="23" y="5"/>
                        <a:pt x="26" y="15"/>
                        <a:pt x="22" y="24"/>
                      </a:cubicBezTo>
                      <a:cubicBezTo>
                        <a:pt x="19" y="32"/>
                        <a:pt x="12" y="36"/>
                        <a:pt x="4" y="36"/>
                      </a:cubicBezTo>
                      <a:cubicBezTo>
                        <a:pt x="3" y="36"/>
                        <a:pt x="1" y="36"/>
                        <a:pt x="0" y="35"/>
                      </a:cubicBezTo>
                      <a:cubicBezTo>
                        <a:pt x="0" y="36"/>
                        <a:pt x="0" y="36"/>
                        <a:pt x="0" y="36"/>
                      </a:cubicBezTo>
                      <a:cubicBezTo>
                        <a:pt x="1" y="36"/>
                        <a:pt x="3" y="36"/>
                        <a:pt x="4" y="36"/>
                      </a:cubicBezTo>
                      <a:cubicBezTo>
                        <a:pt x="12" y="36"/>
                        <a:pt x="19" y="32"/>
                        <a:pt x="23" y="24"/>
                      </a:cubicBezTo>
                      <a:cubicBezTo>
                        <a:pt x="26" y="15"/>
                        <a:pt x="23" y="5"/>
                        <a:pt x="14" y="0"/>
                      </a:cubicBezTo>
                    </a:path>
                  </a:pathLst>
                </a:custGeom>
                <a:solidFill>
                  <a:srgbClr val="5E7080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55" name="Freeform 2777"/>
                <p:cNvSpPr/>
                <p:nvPr/>
              </p:nvSpPr>
              <p:spPr bwMode="auto">
                <a:xfrm>
                  <a:off x="1808" y="806"/>
                  <a:ext cx="67" cy="82"/>
                </a:xfrm>
                <a:custGeom>
                  <a:gdLst>
                    <a:gd fmla="*/ 22 w 31" name="T0"/>
                    <a:gd fmla="*/ 0 h 38" name="T1"/>
                    <a:gd fmla="*/ 4 w 31" name="T2"/>
                    <a:gd fmla="*/ 12 h 38" name="T3"/>
                    <a:gd fmla="*/ 14 w 31" name="T4"/>
                    <a:gd fmla="*/ 38 h 38" name="T5"/>
                    <a:gd fmla="*/ 17 w 31" name="T6"/>
                    <a:gd fmla="*/ 38 h 38" name="T7"/>
                    <a:gd fmla="*/ 17 w 31" name="T8"/>
                    <a:gd fmla="*/ 38 h 38" name="T9"/>
                    <a:gd fmla="*/ 14 w 31" name="T10"/>
                    <a:gd fmla="*/ 37 h 38" name="T11"/>
                    <a:gd fmla="*/ 4 w 31" name="T12"/>
                    <a:gd fmla="*/ 12 h 38" name="T13"/>
                    <a:gd fmla="*/ 22 w 31" name="T14"/>
                    <a:gd fmla="*/ 1 h 38" name="T15"/>
                    <a:gd fmla="*/ 29 w 31" name="T16"/>
                    <a:gd fmla="*/ 2 h 38" name="T17"/>
                    <a:gd fmla="*/ 31 w 31" name="T18"/>
                    <a:gd fmla="*/ 3 h 38" name="T19"/>
                    <a:gd fmla="*/ 31 w 31" name="T20"/>
                    <a:gd fmla="*/ 3 h 38" name="T21"/>
                    <a:gd fmla="*/ 29 w 31" name="T22"/>
                    <a:gd fmla="*/ 2 h 38" name="T23"/>
                    <a:gd fmla="*/ 22 w 31" name="T24"/>
                    <a:gd fmla="*/ 0 h 38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38" w="31">
                      <a:moveTo>
                        <a:pt x="22" y="0"/>
                      </a:moveTo>
                      <a:cubicBezTo>
                        <a:pt x="14" y="0"/>
                        <a:pt x="7" y="5"/>
                        <a:pt x="4" y="12"/>
                      </a:cubicBezTo>
                      <a:cubicBezTo>
                        <a:pt x="0" y="22"/>
                        <a:pt x="4" y="34"/>
                        <a:pt x="14" y="38"/>
                      </a:cubicBezTo>
                      <a:cubicBezTo>
                        <a:pt x="15" y="38"/>
                        <a:pt x="16" y="38"/>
                        <a:pt x="17" y="38"/>
                      </a:cubicBezTo>
                      <a:cubicBezTo>
                        <a:pt x="17" y="38"/>
                        <a:pt x="17" y="38"/>
                        <a:pt x="17" y="38"/>
                      </a:cubicBezTo>
                      <a:cubicBezTo>
                        <a:pt x="16" y="38"/>
                        <a:pt x="15" y="38"/>
                        <a:pt x="14" y="37"/>
                      </a:cubicBezTo>
                      <a:cubicBezTo>
                        <a:pt x="4" y="33"/>
                        <a:pt x="0" y="22"/>
                        <a:pt x="4" y="12"/>
                      </a:cubicBezTo>
                      <a:cubicBezTo>
                        <a:pt x="7" y="5"/>
                        <a:pt x="14" y="1"/>
                        <a:pt x="22" y="1"/>
                      </a:cubicBezTo>
                      <a:cubicBezTo>
                        <a:pt x="24" y="1"/>
                        <a:pt x="26" y="1"/>
                        <a:pt x="29" y="2"/>
                      </a:cubicBezTo>
                      <a:cubicBezTo>
                        <a:pt x="30" y="2"/>
                        <a:pt x="31" y="3"/>
                        <a:pt x="31" y="3"/>
                      </a:cubicBezTo>
                      <a:cubicBezTo>
                        <a:pt x="31" y="3"/>
                        <a:pt x="31" y="3"/>
                        <a:pt x="31" y="3"/>
                      </a:cubicBezTo>
                      <a:cubicBezTo>
                        <a:pt x="31" y="3"/>
                        <a:pt x="30" y="2"/>
                        <a:pt x="29" y="2"/>
                      </a:cubicBezTo>
                      <a:cubicBezTo>
                        <a:pt x="26" y="1"/>
                        <a:pt x="24" y="0"/>
                        <a:pt x="22" y="0"/>
                      </a:cubicBezTo>
                    </a:path>
                  </a:pathLst>
                </a:custGeom>
                <a:solidFill>
                  <a:srgbClr val="626C75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56" name="Freeform 2778"/>
                <p:cNvSpPr/>
                <p:nvPr/>
              </p:nvSpPr>
              <p:spPr bwMode="auto">
                <a:xfrm>
                  <a:off x="1845" y="813"/>
                  <a:ext cx="56" cy="77"/>
                </a:xfrm>
                <a:custGeom>
                  <a:gdLst>
                    <a:gd fmla="*/ 14 w 26" name="T0"/>
                    <a:gd fmla="*/ 0 h 36" name="T1"/>
                    <a:gd fmla="*/ 14 w 26" name="T2"/>
                    <a:gd fmla="*/ 0 h 36" name="T3"/>
                    <a:gd fmla="*/ 22 w 26" name="T4"/>
                    <a:gd fmla="*/ 24 h 36" name="T5"/>
                    <a:gd fmla="*/ 4 w 26" name="T6"/>
                    <a:gd fmla="*/ 36 h 36" name="T7"/>
                    <a:gd fmla="*/ 0 w 26" name="T8"/>
                    <a:gd fmla="*/ 35 h 36" name="T9"/>
                    <a:gd fmla="*/ 0 w 26" name="T10"/>
                    <a:gd fmla="*/ 35 h 36" name="T11"/>
                    <a:gd fmla="*/ 4 w 26" name="T12"/>
                    <a:gd fmla="*/ 36 h 36" name="T13"/>
                    <a:gd fmla="*/ 22 w 26" name="T14"/>
                    <a:gd fmla="*/ 24 h 36" name="T15"/>
                    <a:gd fmla="*/ 14 w 26" name="T16"/>
                    <a:gd fmla="*/ 0 h 36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36" w="26">
                      <a:moveTo>
                        <a:pt x="14" y="0"/>
                      </a:moveTo>
                      <a:cubicBezTo>
                        <a:pt x="14" y="0"/>
                        <a:pt x="14" y="0"/>
                        <a:pt x="14" y="0"/>
                      </a:cubicBezTo>
                      <a:cubicBezTo>
                        <a:pt x="22" y="5"/>
                        <a:pt x="26" y="15"/>
                        <a:pt x="22" y="24"/>
                      </a:cubicBezTo>
                      <a:cubicBezTo>
                        <a:pt x="19" y="32"/>
                        <a:pt x="12" y="36"/>
                        <a:pt x="4" y="36"/>
                      </a:cubicBezTo>
                      <a:cubicBezTo>
                        <a:pt x="3" y="36"/>
                        <a:pt x="1" y="36"/>
                        <a:pt x="0" y="35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1" y="36"/>
                        <a:pt x="3" y="36"/>
                        <a:pt x="4" y="36"/>
                      </a:cubicBezTo>
                      <a:cubicBezTo>
                        <a:pt x="12" y="36"/>
                        <a:pt x="19" y="32"/>
                        <a:pt x="22" y="24"/>
                      </a:cubicBezTo>
                      <a:cubicBezTo>
                        <a:pt x="26" y="15"/>
                        <a:pt x="23" y="5"/>
                        <a:pt x="14" y="0"/>
                      </a:cubicBezTo>
                    </a:path>
                  </a:pathLst>
                </a:custGeom>
                <a:solidFill>
                  <a:srgbClr val="62738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57" name="Freeform 2779"/>
                <p:cNvSpPr/>
                <p:nvPr/>
              </p:nvSpPr>
              <p:spPr bwMode="auto">
                <a:xfrm>
                  <a:off x="1808" y="808"/>
                  <a:ext cx="67" cy="80"/>
                </a:xfrm>
                <a:custGeom>
                  <a:gdLst>
                    <a:gd fmla="*/ 22 w 31" name="T0"/>
                    <a:gd fmla="*/ 0 h 37" name="T1"/>
                    <a:gd fmla="*/ 4 w 31" name="T2"/>
                    <a:gd fmla="*/ 11 h 37" name="T3"/>
                    <a:gd fmla="*/ 14 w 31" name="T4"/>
                    <a:gd fmla="*/ 36 h 37" name="T5"/>
                    <a:gd fmla="*/ 17 w 31" name="T6"/>
                    <a:gd fmla="*/ 37 h 37" name="T7"/>
                    <a:gd fmla="*/ 17 w 31" name="T8"/>
                    <a:gd fmla="*/ 37 h 37" name="T9"/>
                    <a:gd fmla="*/ 14 w 31" name="T10"/>
                    <a:gd fmla="*/ 36 h 37" name="T11"/>
                    <a:gd fmla="*/ 4 w 31" name="T12"/>
                    <a:gd fmla="*/ 12 h 37" name="T13"/>
                    <a:gd fmla="*/ 22 w 31" name="T14"/>
                    <a:gd fmla="*/ 0 h 37" name="T15"/>
                    <a:gd fmla="*/ 29 w 31" name="T16"/>
                    <a:gd fmla="*/ 1 h 37" name="T17"/>
                    <a:gd fmla="*/ 31 w 31" name="T18"/>
                    <a:gd fmla="*/ 3 h 37" name="T19"/>
                    <a:gd fmla="*/ 31 w 31" name="T20"/>
                    <a:gd fmla="*/ 2 h 37" name="T21"/>
                    <a:gd fmla="*/ 29 w 31" name="T22"/>
                    <a:gd fmla="*/ 1 h 37" name="T23"/>
                    <a:gd fmla="*/ 22 w 31" name="T24"/>
                    <a:gd fmla="*/ 0 h 37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37" w="31">
                      <a:moveTo>
                        <a:pt x="22" y="0"/>
                      </a:moveTo>
                      <a:cubicBezTo>
                        <a:pt x="14" y="0"/>
                        <a:pt x="7" y="4"/>
                        <a:pt x="4" y="11"/>
                      </a:cubicBezTo>
                      <a:cubicBezTo>
                        <a:pt x="0" y="21"/>
                        <a:pt x="4" y="32"/>
                        <a:pt x="14" y="36"/>
                      </a:cubicBezTo>
                      <a:cubicBezTo>
                        <a:pt x="15" y="37"/>
                        <a:pt x="16" y="37"/>
                        <a:pt x="17" y="37"/>
                      </a:cubicBezTo>
                      <a:cubicBezTo>
                        <a:pt x="17" y="37"/>
                        <a:pt x="17" y="37"/>
                        <a:pt x="17" y="37"/>
                      </a:cubicBezTo>
                      <a:cubicBezTo>
                        <a:pt x="16" y="37"/>
                        <a:pt x="15" y="37"/>
                        <a:pt x="14" y="36"/>
                      </a:cubicBezTo>
                      <a:cubicBezTo>
                        <a:pt x="5" y="32"/>
                        <a:pt x="0" y="21"/>
                        <a:pt x="4" y="12"/>
                      </a:cubicBezTo>
                      <a:cubicBezTo>
                        <a:pt x="7" y="4"/>
                        <a:pt x="14" y="0"/>
                        <a:pt x="22" y="0"/>
                      </a:cubicBezTo>
                      <a:cubicBezTo>
                        <a:pt x="24" y="0"/>
                        <a:pt x="26" y="0"/>
                        <a:pt x="29" y="1"/>
                      </a:cubicBezTo>
                      <a:cubicBezTo>
                        <a:pt x="30" y="2"/>
                        <a:pt x="30" y="2"/>
                        <a:pt x="31" y="3"/>
                      </a:cubicBezTo>
                      <a:cubicBezTo>
                        <a:pt x="31" y="2"/>
                        <a:pt x="31" y="2"/>
                        <a:pt x="31" y="2"/>
                      </a:cubicBezTo>
                      <a:cubicBezTo>
                        <a:pt x="31" y="2"/>
                        <a:pt x="30" y="1"/>
                        <a:pt x="29" y="1"/>
                      </a:cubicBezTo>
                      <a:cubicBezTo>
                        <a:pt x="26" y="0"/>
                        <a:pt x="24" y="0"/>
                        <a:pt x="22" y="0"/>
                      </a:cubicBezTo>
                    </a:path>
                  </a:pathLst>
                </a:custGeom>
                <a:solidFill>
                  <a:srgbClr val="676F78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58" name="Freeform 2780"/>
                <p:cNvSpPr/>
                <p:nvPr/>
              </p:nvSpPr>
              <p:spPr bwMode="auto">
                <a:xfrm>
                  <a:off x="1845" y="813"/>
                  <a:ext cx="56" cy="77"/>
                </a:xfrm>
                <a:custGeom>
                  <a:gdLst>
                    <a:gd fmla="*/ 14 w 26" name="T0"/>
                    <a:gd fmla="*/ 0 h 36" name="T1"/>
                    <a:gd fmla="*/ 14 w 26" name="T2"/>
                    <a:gd fmla="*/ 1 h 36" name="T3"/>
                    <a:gd fmla="*/ 22 w 26" name="T4"/>
                    <a:gd fmla="*/ 24 h 36" name="T5"/>
                    <a:gd fmla="*/ 4 w 26" name="T6"/>
                    <a:gd fmla="*/ 36 h 36" name="T7"/>
                    <a:gd fmla="*/ 0 w 26" name="T8"/>
                    <a:gd fmla="*/ 35 h 36" name="T9"/>
                    <a:gd fmla="*/ 0 w 26" name="T10"/>
                    <a:gd fmla="*/ 35 h 36" name="T11"/>
                    <a:gd fmla="*/ 4 w 26" name="T12"/>
                    <a:gd fmla="*/ 36 h 36" name="T13"/>
                    <a:gd fmla="*/ 22 w 26" name="T14"/>
                    <a:gd fmla="*/ 24 h 36" name="T15"/>
                    <a:gd fmla="*/ 14 w 26" name="T16"/>
                    <a:gd fmla="*/ 0 h 36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36" w="26">
                      <a:moveTo>
                        <a:pt x="14" y="0"/>
                      </a:moveTo>
                      <a:cubicBezTo>
                        <a:pt x="14" y="1"/>
                        <a:pt x="14" y="1"/>
                        <a:pt x="14" y="1"/>
                      </a:cubicBezTo>
                      <a:cubicBezTo>
                        <a:pt x="22" y="5"/>
                        <a:pt x="26" y="15"/>
                        <a:pt x="22" y="24"/>
                      </a:cubicBezTo>
                      <a:cubicBezTo>
                        <a:pt x="19" y="31"/>
                        <a:pt x="12" y="36"/>
                        <a:pt x="4" y="36"/>
                      </a:cubicBezTo>
                      <a:cubicBezTo>
                        <a:pt x="3" y="36"/>
                        <a:pt x="1" y="36"/>
                        <a:pt x="0" y="35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1" y="36"/>
                        <a:pt x="3" y="36"/>
                        <a:pt x="4" y="36"/>
                      </a:cubicBezTo>
                      <a:cubicBezTo>
                        <a:pt x="12" y="36"/>
                        <a:pt x="19" y="32"/>
                        <a:pt x="22" y="24"/>
                      </a:cubicBezTo>
                      <a:cubicBezTo>
                        <a:pt x="26" y="15"/>
                        <a:pt x="22" y="5"/>
                        <a:pt x="14" y="0"/>
                      </a:cubicBezTo>
                    </a:path>
                  </a:pathLst>
                </a:custGeom>
                <a:solidFill>
                  <a:srgbClr val="667683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59" name="Freeform 2781"/>
                <p:cNvSpPr/>
                <p:nvPr/>
              </p:nvSpPr>
              <p:spPr bwMode="auto">
                <a:xfrm>
                  <a:off x="1808" y="808"/>
                  <a:ext cx="67" cy="80"/>
                </a:xfrm>
                <a:custGeom>
                  <a:gdLst>
                    <a:gd fmla="*/ 22 w 31" name="T0"/>
                    <a:gd fmla="*/ 0 h 37" name="T1"/>
                    <a:gd fmla="*/ 4 w 31" name="T2"/>
                    <a:gd fmla="*/ 12 h 37" name="T3"/>
                    <a:gd fmla="*/ 14 w 31" name="T4"/>
                    <a:gd fmla="*/ 36 h 37" name="T5"/>
                    <a:gd fmla="*/ 17 w 31" name="T6"/>
                    <a:gd fmla="*/ 37 h 37" name="T7"/>
                    <a:gd fmla="*/ 17 w 31" name="T8"/>
                    <a:gd fmla="*/ 37 h 37" name="T9"/>
                    <a:gd fmla="*/ 14 w 31" name="T10"/>
                    <a:gd fmla="*/ 36 h 37" name="T11"/>
                    <a:gd fmla="*/ 4 w 31" name="T12"/>
                    <a:gd fmla="*/ 12 h 37" name="T13"/>
                    <a:gd fmla="*/ 22 w 31" name="T14"/>
                    <a:gd fmla="*/ 0 h 37" name="T15"/>
                    <a:gd fmla="*/ 29 w 31" name="T16"/>
                    <a:gd fmla="*/ 1 h 37" name="T17"/>
                    <a:gd fmla="*/ 31 w 31" name="T18"/>
                    <a:gd fmla="*/ 3 h 37" name="T19"/>
                    <a:gd fmla="*/ 31 w 31" name="T20"/>
                    <a:gd fmla="*/ 3 h 37" name="T21"/>
                    <a:gd fmla="*/ 29 w 31" name="T22"/>
                    <a:gd fmla="*/ 1 h 37" name="T23"/>
                    <a:gd fmla="*/ 22 w 31" name="T24"/>
                    <a:gd fmla="*/ 0 h 37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37" w="31">
                      <a:moveTo>
                        <a:pt x="22" y="0"/>
                      </a:moveTo>
                      <a:cubicBezTo>
                        <a:pt x="14" y="0"/>
                        <a:pt x="7" y="4"/>
                        <a:pt x="4" y="12"/>
                      </a:cubicBezTo>
                      <a:cubicBezTo>
                        <a:pt x="0" y="21"/>
                        <a:pt x="5" y="32"/>
                        <a:pt x="14" y="36"/>
                      </a:cubicBezTo>
                      <a:cubicBezTo>
                        <a:pt x="15" y="37"/>
                        <a:pt x="16" y="37"/>
                        <a:pt x="17" y="37"/>
                      </a:cubicBezTo>
                      <a:cubicBezTo>
                        <a:pt x="17" y="37"/>
                        <a:pt x="17" y="37"/>
                        <a:pt x="17" y="37"/>
                      </a:cubicBezTo>
                      <a:cubicBezTo>
                        <a:pt x="16" y="37"/>
                        <a:pt x="15" y="37"/>
                        <a:pt x="14" y="36"/>
                      </a:cubicBezTo>
                      <a:cubicBezTo>
                        <a:pt x="5" y="32"/>
                        <a:pt x="0" y="21"/>
                        <a:pt x="4" y="12"/>
                      </a:cubicBezTo>
                      <a:cubicBezTo>
                        <a:pt x="7" y="4"/>
                        <a:pt x="14" y="0"/>
                        <a:pt x="22" y="0"/>
                      </a:cubicBezTo>
                      <a:cubicBezTo>
                        <a:pt x="24" y="0"/>
                        <a:pt x="26" y="0"/>
                        <a:pt x="29" y="1"/>
                      </a:cubicBezTo>
                      <a:cubicBezTo>
                        <a:pt x="30" y="2"/>
                        <a:pt x="30" y="2"/>
                        <a:pt x="31" y="3"/>
                      </a:cubicBezTo>
                      <a:cubicBezTo>
                        <a:pt x="31" y="3"/>
                        <a:pt x="31" y="3"/>
                        <a:pt x="31" y="3"/>
                      </a:cubicBezTo>
                      <a:cubicBezTo>
                        <a:pt x="30" y="2"/>
                        <a:pt x="30" y="2"/>
                        <a:pt x="29" y="1"/>
                      </a:cubicBezTo>
                      <a:cubicBezTo>
                        <a:pt x="26" y="0"/>
                        <a:pt x="24" y="0"/>
                        <a:pt x="22" y="0"/>
                      </a:cubicBezTo>
                    </a:path>
                  </a:pathLst>
                </a:custGeom>
                <a:solidFill>
                  <a:srgbClr val="6A7279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60" name="Freeform 2782"/>
                <p:cNvSpPr/>
                <p:nvPr/>
              </p:nvSpPr>
              <p:spPr bwMode="auto">
                <a:xfrm>
                  <a:off x="1845" y="815"/>
                  <a:ext cx="56" cy="75"/>
                </a:xfrm>
                <a:custGeom>
                  <a:gdLst>
                    <a:gd fmla="*/ 14 w 26" name="T0"/>
                    <a:gd fmla="*/ 0 h 35" name="T1"/>
                    <a:gd fmla="*/ 14 w 26" name="T2"/>
                    <a:gd fmla="*/ 0 h 35" name="T3"/>
                    <a:gd fmla="*/ 22 w 26" name="T4"/>
                    <a:gd fmla="*/ 23 h 35" name="T5"/>
                    <a:gd fmla="*/ 4 w 26" name="T6"/>
                    <a:gd fmla="*/ 35 h 35" name="T7"/>
                    <a:gd fmla="*/ 0 w 26" name="T8"/>
                    <a:gd fmla="*/ 34 h 35" name="T9"/>
                    <a:gd fmla="*/ 0 w 26" name="T10"/>
                    <a:gd fmla="*/ 34 h 35" name="T11"/>
                    <a:gd fmla="*/ 4 w 26" name="T12"/>
                    <a:gd fmla="*/ 35 h 35" name="T13"/>
                    <a:gd fmla="*/ 22 w 26" name="T14"/>
                    <a:gd fmla="*/ 23 h 35" name="T15"/>
                    <a:gd fmla="*/ 14 w 26" name="T16"/>
                    <a:gd fmla="*/ 0 h 35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35" w="26">
                      <a:moveTo>
                        <a:pt x="14" y="0"/>
                      </a:moveTo>
                      <a:cubicBezTo>
                        <a:pt x="14" y="0"/>
                        <a:pt x="14" y="0"/>
                        <a:pt x="14" y="0"/>
                      </a:cubicBezTo>
                      <a:cubicBezTo>
                        <a:pt x="22" y="4"/>
                        <a:pt x="25" y="14"/>
                        <a:pt x="22" y="23"/>
                      </a:cubicBezTo>
                      <a:cubicBezTo>
                        <a:pt x="19" y="30"/>
                        <a:pt x="12" y="35"/>
                        <a:pt x="4" y="35"/>
                      </a:cubicBezTo>
                      <a:cubicBezTo>
                        <a:pt x="3" y="35"/>
                        <a:pt x="1" y="34"/>
                        <a:pt x="0" y="34"/>
                      </a:cubicBezTo>
                      <a:cubicBezTo>
                        <a:pt x="0" y="34"/>
                        <a:pt x="0" y="34"/>
                        <a:pt x="0" y="34"/>
                      </a:cubicBezTo>
                      <a:cubicBezTo>
                        <a:pt x="1" y="35"/>
                        <a:pt x="3" y="35"/>
                        <a:pt x="4" y="35"/>
                      </a:cubicBezTo>
                      <a:cubicBezTo>
                        <a:pt x="12" y="35"/>
                        <a:pt x="19" y="30"/>
                        <a:pt x="22" y="23"/>
                      </a:cubicBezTo>
                      <a:cubicBezTo>
                        <a:pt x="26" y="14"/>
                        <a:pt x="22" y="4"/>
                        <a:pt x="14" y="0"/>
                      </a:cubicBezTo>
                    </a:path>
                  </a:pathLst>
                </a:custGeom>
                <a:solidFill>
                  <a:srgbClr val="6A798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61" name="Freeform 2783"/>
                <p:cNvSpPr/>
                <p:nvPr/>
              </p:nvSpPr>
              <p:spPr bwMode="auto">
                <a:xfrm>
                  <a:off x="1808" y="808"/>
                  <a:ext cx="67" cy="80"/>
                </a:xfrm>
                <a:custGeom>
                  <a:gdLst>
                    <a:gd fmla="*/ 22 w 31" name="T0"/>
                    <a:gd fmla="*/ 0 h 37" name="T1"/>
                    <a:gd fmla="*/ 4 w 31" name="T2"/>
                    <a:gd fmla="*/ 12 h 37" name="T3"/>
                    <a:gd fmla="*/ 14 w 31" name="T4"/>
                    <a:gd fmla="*/ 36 h 37" name="T5"/>
                    <a:gd fmla="*/ 17 w 31" name="T6"/>
                    <a:gd fmla="*/ 37 h 37" name="T7"/>
                    <a:gd fmla="*/ 17 w 31" name="T8"/>
                    <a:gd fmla="*/ 37 h 37" name="T9"/>
                    <a:gd fmla="*/ 14 w 31" name="T10"/>
                    <a:gd fmla="*/ 36 h 37" name="T11"/>
                    <a:gd fmla="*/ 4 w 31" name="T12"/>
                    <a:gd fmla="*/ 12 h 37" name="T13"/>
                    <a:gd fmla="*/ 22 w 31" name="T14"/>
                    <a:gd fmla="*/ 0 h 37" name="T15"/>
                    <a:gd fmla="*/ 29 w 31" name="T16"/>
                    <a:gd fmla="*/ 2 h 37" name="T17"/>
                    <a:gd fmla="*/ 31 w 31" name="T18"/>
                    <a:gd fmla="*/ 3 h 37" name="T19"/>
                    <a:gd fmla="*/ 31 w 31" name="T20"/>
                    <a:gd fmla="*/ 3 h 37" name="T21"/>
                    <a:gd fmla="*/ 29 w 31" name="T22"/>
                    <a:gd fmla="*/ 1 h 37" name="T23"/>
                    <a:gd fmla="*/ 22 w 31" name="T24"/>
                    <a:gd fmla="*/ 0 h 37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37" w="31">
                      <a:moveTo>
                        <a:pt x="22" y="0"/>
                      </a:moveTo>
                      <a:cubicBezTo>
                        <a:pt x="14" y="0"/>
                        <a:pt x="7" y="4"/>
                        <a:pt x="4" y="12"/>
                      </a:cubicBezTo>
                      <a:cubicBezTo>
                        <a:pt x="0" y="21"/>
                        <a:pt x="5" y="32"/>
                        <a:pt x="14" y="36"/>
                      </a:cubicBezTo>
                      <a:cubicBezTo>
                        <a:pt x="15" y="37"/>
                        <a:pt x="16" y="37"/>
                        <a:pt x="17" y="37"/>
                      </a:cubicBezTo>
                      <a:cubicBezTo>
                        <a:pt x="17" y="37"/>
                        <a:pt x="17" y="37"/>
                        <a:pt x="17" y="37"/>
                      </a:cubicBezTo>
                      <a:cubicBezTo>
                        <a:pt x="16" y="37"/>
                        <a:pt x="15" y="36"/>
                        <a:pt x="14" y="36"/>
                      </a:cubicBezTo>
                      <a:cubicBezTo>
                        <a:pt x="5" y="32"/>
                        <a:pt x="0" y="21"/>
                        <a:pt x="4" y="12"/>
                      </a:cubicBezTo>
                      <a:cubicBezTo>
                        <a:pt x="7" y="4"/>
                        <a:pt x="14" y="0"/>
                        <a:pt x="22" y="0"/>
                      </a:cubicBezTo>
                      <a:cubicBezTo>
                        <a:pt x="24" y="0"/>
                        <a:pt x="26" y="1"/>
                        <a:pt x="29" y="2"/>
                      </a:cubicBezTo>
                      <a:cubicBezTo>
                        <a:pt x="30" y="2"/>
                        <a:pt x="30" y="2"/>
                        <a:pt x="31" y="3"/>
                      </a:cubicBezTo>
                      <a:cubicBezTo>
                        <a:pt x="31" y="3"/>
                        <a:pt x="31" y="3"/>
                        <a:pt x="31" y="3"/>
                      </a:cubicBezTo>
                      <a:cubicBezTo>
                        <a:pt x="30" y="2"/>
                        <a:pt x="30" y="2"/>
                        <a:pt x="29" y="1"/>
                      </a:cubicBezTo>
                      <a:cubicBezTo>
                        <a:pt x="26" y="0"/>
                        <a:pt x="24" y="0"/>
                        <a:pt x="22" y="0"/>
                      </a:cubicBezTo>
                    </a:path>
                  </a:pathLst>
                </a:custGeom>
                <a:solidFill>
                  <a:srgbClr val="6F767B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62" name="Freeform 2784"/>
                <p:cNvSpPr/>
                <p:nvPr/>
              </p:nvSpPr>
              <p:spPr bwMode="auto">
                <a:xfrm>
                  <a:off x="1845" y="815"/>
                  <a:ext cx="54" cy="75"/>
                </a:xfrm>
                <a:custGeom>
                  <a:gdLst>
                    <a:gd fmla="*/ 14 w 25" name="T0"/>
                    <a:gd fmla="*/ 0 h 35" name="T1"/>
                    <a:gd fmla="*/ 14 w 25" name="T2"/>
                    <a:gd fmla="*/ 0 h 35" name="T3"/>
                    <a:gd fmla="*/ 22 w 25" name="T4"/>
                    <a:gd fmla="*/ 23 h 35" name="T5"/>
                    <a:gd fmla="*/ 4 w 25" name="T6"/>
                    <a:gd fmla="*/ 34 h 35" name="T7"/>
                    <a:gd fmla="*/ 0 w 25" name="T8"/>
                    <a:gd fmla="*/ 34 h 35" name="T9"/>
                    <a:gd fmla="*/ 0 w 25" name="T10"/>
                    <a:gd fmla="*/ 34 h 35" name="T11"/>
                    <a:gd fmla="*/ 4 w 25" name="T12"/>
                    <a:gd fmla="*/ 35 h 35" name="T13"/>
                    <a:gd fmla="*/ 22 w 25" name="T14"/>
                    <a:gd fmla="*/ 23 h 35" name="T15"/>
                    <a:gd fmla="*/ 14 w 25" name="T16"/>
                    <a:gd fmla="*/ 0 h 35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35" w="25">
                      <a:moveTo>
                        <a:pt x="14" y="0"/>
                      </a:moveTo>
                      <a:cubicBezTo>
                        <a:pt x="14" y="0"/>
                        <a:pt x="14" y="0"/>
                        <a:pt x="14" y="0"/>
                      </a:cubicBezTo>
                      <a:cubicBezTo>
                        <a:pt x="22" y="5"/>
                        <a:pt x="25" y="14"/>
                        <a:pt x="22" y="23"/>
                      </a:cubicBezTo>
                      <a:cubicBezTo>
                        <a:pt x="19" y="30"/>
                        <a:pt x="12" y="34"/>
                        <a:pt x="4" y="34"/>
                      </a:cubicBezTo>
                      <a:cubicBezTo>
                        <a:pt x="3" y="34"/>
                        <a:pt x="1" y="34"/>
                        <a:pt x="0" y="34"/>
                      </a:cubicBezTo>
                      <a:cubicBezTo>
                        <a:pt x="0" y="34"/>
                        <a:pt x="0" y="34"/>
                        <a:pt x="0" y="34"/>
                      </a:cubicBezTo>
                      <a:cubicBezTo>
                        <a:pt x="1" y="34"/>
                        <a:pt x="3" y="35"/>
                        <a:pt x="4" y="35"/>
                      </a:cubicBezTo>
                      <a:cubicBezTo>
                        <a:pt x="12" y="35"/>
                        <a:pt x="19" y="30"/>
                        <a:pt x="22" y="23"/>
                      </a:cubicBezTo>
                      <a:cubicBezTo>
                        <a:pt x="25" y="14"/>
                        <a:pt x="22" y="4"/>
                        <a:pt x="14" y="0"/>
                      </a:cubicBezTo>
                    </a:path>
                  </a:pathLst>
                </a:custGeom>
                <a:solidFill>
                  <a:srgbClr val="6E7C86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63" name="Freeform 2785"/>
                <p:cNvSpPr/>
                <p:nvPr/>
              </p:nvSpPr>
              <p:spPr bwMode="auto">
                <a:xfrm>
                  <a:off x="1808" y="808"/>
                  <a:ext cx="67" cy="80"/>
                </a:xfrm>
                <a:custGeom>
                  <a:gdLst>
                    <a:gd fmla="*/ 22 w 31" name="T0"/>
                    <a:gd fmla="*/ 0 h 37" name="T1"/>
                    <a:gd fmla="*/ 4 w 31" name="T2"/>
                    <a:gd fmla="*/ 12 h 37" name="T3"/>
                    <a:gd fmla="*/ 14 w 31" name="T4"/>
                    <a:gd fmla="*/ 36 h 37" name="T5"/>
                    <a:gd fmla="*/ 17 w 31" name="T6"/>
                    <a:gd fmla="*/ 37 h 37" name="T7"/>
                    <a:gd fmla="*/ 17 w 31" name="T8"/>
                    <a:gd fmla="*/ 37 h 37" name="T9"/>
                    <a:gd fmla="*/ 14 w 31" name="T10"/>
                    <a:gd fmla="*/ 36 h 37" name="T11"/>
                    <a:gd fmla="*/ 4 w 31" name="T12"/>
                    <a:gd fmla="*/ 12 h 37" name="T13"/>
                    <a:gd fmla="*/ 22 w 31" name="T14"/>
                    <a:gd fmla="*/ 0 h 37" name="T15"/>
                    <a:gd fmla="*/ 29 w 31" name="T16"/>
                    <a:gd fmla="*/ 2 h 37" name="T17"/>
                    <a:gd fmla="*/ 31 w 31" name="T18"/>
                    <a:gd fmla="*/ 3 h 37" name="T19"/>
                    <a:gd fmla="*/ 31 w 31" name="T20"/>
                    <a:gd fmla="*/ 3 h 37" name="T21"/>
                    <a:gd fmla="*/ 29 w 31" name="T22"/>
                    <a:gd fmla="*/ 2 h 37" name="T23"/>
                    <a:gd fmla="*/ 22 w 31" name="T24"/>
                    <a:gd fmla="*/ 0 h 37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37" w="31">
                      <a:moveTo>
                        <a:pt x="22" y="0"/>
                      </a:moveTo>
                      <a:cubicBezTo>
                        <a:pt x="14" y="0"/>
                        <a:pt x="7" y="4"/>
                        <a:pt x="4" y="12"/>
                      </a:cubicBezTo>
                      <a:cubicBezTo>
                        <a:pt x="0" y="21"/>
                        <a:pt x="5" y="32"/>
                        <a:pt x="14" y="36"/>
                      </a:cubicBezTo>
                      <a:cubicBezTo>
                        <a:pt x="15" y="36"/>
                        <a:pt x="16" y="37"/>
                        <a:pt x="17" y="37"/>
                      </a:cubicBezTo>
                      <a:cubicBezTo>
                        <a:pt x="17" y="37"/>
                        <a:pt x="17" y="37"/>
                        <a:pt x="17" y="37"/>
                      </a:cubicBezTo>
                      <a:cubicBezTo>
                        <a:pt x="16" y="36"/>
                        <a:pt x="15" y="36"/>
                        <a:pt x="14" y="36"/>
                      </a:cubicBezTo>
                      <a:cubicBezTo>
                        <a:pt x="5" y="32"/>
                        <a:pt x="1" y="21"/>
                        <a:pt x="4" y="12"/>
                      </a:cubicBezTo>
                      <a:cubicBezTo>
                        <a:pt x="7" y="5"/>
                        <a:pt x="14" y="0"/>
                        <a:pt x="22" y="0"/>
                      </a:cubicBezTo>
                      <a:cubicBezTo>
                        <a:pt x="24" y="0"/>
                        <a:pt x="26" y="1"/>
                        <a:pt x="29" y="2"/>
                      </a:cubicBezTo>
                      <a:cubicBezTo>
                        <a:pt x="29" y="2"/>
                        <a:pt x="30" y="3"/>
                        <a:pt x="31" y="3"/>
                      </a:cubicBezTo>
                      <a:cubicBezTo>
                        <a:pt x="31" y="3"/>
                        <a:pt x="31" y="3"/>
                        <a:pt x="31" y="3"/>
                      </a:cubicBezTo>
                      <a:cubicBezTo>
                        <a:pt x="30" y="2"/>
                        <a:pt x="30" y="2"/>
                        <a:pt x="29" y="2"/>
                      </a:cubicBezTo>
                      <a:cubicBezTo>
                        <a:pt x="26" y="1"/>
                        <a:pt x="24" y="0"/>
                        <a:pt x="22" y="0"/>
                      </a:cubicBezTo>
                    </a:path>
                  </a:pathLst>
                </a:custGeom>
                <a:solidFill>
                  <a:srgbClr val="73797E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64" name="Freeform 2786"/>
                <p:cNvSpPr/>
                <p:nvPr/>
              </p:nvSpPr>
              <p:spPr bwMode="auto">
                <a:xfrm>
                  <a:off x="1845" y="815"/>
                  <a:ext cx="54" cy="73"/>
                </a:xfrm>
                <a:custGeom>
                  <a:gdLst>
                    <a:gd fmla="*/ 14 w 25" name="T0"/>
                    <a:gd fmla="*/ 0 h 34" name="T1"/>
                    <a:gd fmla="*/ 14 w 25" name="T2"/>
                    <a:gd fmla="*/ 0 h 34" name="T3"/>
                    <a:gd fmla="*/ 22 w 25" name="T4"/>
                    <a:gd fmla="*/ 23 h 34" name="T5"/>
                    <a:gd fmla="*/ 4 w 25" name="T6"/>
                    <a:gd fmla="*/ 34 h 34" name="T7"/>
                    <a:gd fmla="*/ 0 w 25" name="T8"/>
                    <a:gd fmla="*/ 34 h 34" name="T9"/>
                    <a:gd fmla="*/ 0 w 25" name="T10"/>
                    <a:gd fmla="*/ 34 h 34" name="T11"/>
                    <a:gd fmla="*/ 4 w 25" name="T12"/>
                    <a:gd fmla="*/ 34 h 34" name="T13"/>
                    <a:gd fmla="*/ 22 w 25" name="T14"/>
                    <a:gd fmla="*/ 23 h 34" name="T15"/>
                    <a:gd fmla="*/ 14 w 25" name="T16"/>
                    <a:gd fmla="*/ 0 h 34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34" w="25">
                      <a:moveTo>
                        <a:pt x="14" y="0"/>
                      </a:moveTo>
                      <a:cubicBezTo>
                        <a:pt x="14" y="0"/>
                        <a:pt x="14" y="0"/>
                        <a:pt x="14" y="0"/>
                      </a:cubicBezTo>
                      <a:cubicBezTo>
                        <a:pt x="22" y="5"/>
                        <a:pt x="25" y="14"/>
                        <a:pt x="22" y="23"/>
                      </a:cubicBezTo>
                      <a:cubicBezTo>
                        <a:pt x="19" y="30"/>
                        <a:pt x="12" y="34"/>
                        <a:pt x="4" y="34"/>
                      </a:cubicBezTo>
                      <a:cubicBezTo>
                        <a:pt x="3" y="34"/>
                        <a:pt x="1" y="34"/>
                        <a:pt x="0" y="34"/>
                      </a:cubicBezTo>
                      <a:cubicBezTo>
                        <a:pt x="0" y="34"/>
                        <a:pt x="0" y="34"/>
                        <a:pt x="0" y="34"/>
                      </a:cubicBezTo>
                      <a:cubicBezTo>
                        <a:pt x="1" y="34"/>
                        <a:pt x="3" y="34"/>
                        <a:pt x="4" y="34"/>
                      </a:cubicBezTo>
                      <a:cubicBezTo>
                        <a:pt x="12" y="34"/>
                        <a:pt x="19" y="30"/>
                        <a:pt x="22" y="23"/>
                      </a:cubicBezTo>
                      <a:cubicBezTo>
                        <a:pt x="25" y="14"/>
                        <a:pt x="22" y="5"/>
                        <a:pt x="14" y="0"/>
                      </a:cubicBezTo>
                    </a:path>
                  </a:pathLst>
                </a:custGeom>
                <a:solidFill>
                  <a:srgbClr val="737F88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65" name="Freeform 2787"/>
                <p:cNvSpPr/>
                <p:nvPr/>
              </p:nvSpPr>
              <p:spPr bwMode="auto">
                <a:xfrm>
                  <a:off x="1810" y="808"/>
                  <a:ext cx="65" cy="80"/>
                </a:xfrm>
                <a:custGeom>
                  <a:gdLst>
                    <a:gd fmla="*/ 21 w 30" name="T0"/>
                    <a:gd fmla="*/ 0 h 37" name="T1"/>
                    <a:gd fmla="*/ 3 w 30" name="T2"/>
                    <a:gd fmla="*/ 12 h 37" name="T3"/>
                    <a:gd fmla="*/ 13 w 30" name="T4"/>
                    <a:gd fmla="*/ 36 h 37" name="T5"/>
                    <a:gd fmla="*/ 16 w 30" name="T6"/>
                    <a:gd fmla="*/ 37 h 37" name="T7"/>
                    <a:gd fmla="*/ 16 w 30" name="T8"/>
                    <a:gd fmla="*/ 37 h 37" name="T9"/>
                    <a:gd fmla="*/ 13 w 30" name="T10"/>
                    <a:gd fmla="*/ 36 h 37" name="T11"/>
                    <a:gd fmla="*/ 4 w 30" name="T12"/>
                    <a:gd fmla="*/ 12 h 37" name="T13"/>
                    <a:gd fmla="*/ 21 w 30" name="T14"/>
                    <a:gd fmla="*/ 1 h 37" name="T15"/>
                    <a:gd fmla="*/ 28 w 30" name="T16"/>
                    <a:gd fmla="*/ 2 h 37" name="T17"/>
                    <a:gd fmla="*/ 30 w 30" name="T18"/>
                    <a:gd fmla="*/ 3 h 37" name="T19"/>
                    <a:gd fmla="*/ 30 w 30" name="T20"/>
                    <a:gd fmla="*/ 3 h 37" name="T21"/>
                    <a:gd fmla="*/ 28 w 30" name="T22"/>
                    <a:gd fmla="*/ 2 h 37" name="T23"/>
                    <a:gd fmla="*/ 21 w 30" name="T24"/>
                    <a:gd fmla="*/ 0 h 37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37" w="30">
                      <a:moveTo>
                        <a:pt x="21" y="0"/>
                      </a:moveTo>
                      <a:cubicBezTo>
                        <a:pt x="13" y="0"/>
                        <a:pt x="6" y="5"/>
                        <a:pt x="3" y="12"/>
                      </a:cubicBezTo>
                      <a:cubicBezTo>
                        <a:pt x="0" y="21"/>
                        <a:pt x="4" y="32"/>
                        <a:pt x="13" y="36"/>
                      </a:cubicBezTo>
                      <a:cubicBezTo>
                        <a:pt x="14" y="36"/>
                        <a:pt x="15" y="36"/>
                        <a:pt x="16" y="37"/>
                      </a:cubicBezTo>
                      <a:cubicBezTo>
                        <a:pt x="16" y="37"/>
                        <a:pt x="16" y="37"/>
                        <a:pt x="16" y="37"/>
                      </a:cubicBezTo>
                      <a:cubicBezTo>
                        <a:pt x="15" y="36"/>
                        <a:pt x="14" y="36"/>
                        <a:pt x="13" y="36"/>
                      </a:cubicBezTo>
                      <a:cubicBezTo>
                        <a:pt x="4" y="32"/>
                        <a:pt x="0" y="21"/>
                        <a:pt x="4" y="12"/>
                      </a:cubicBezTo>
                      <a:cubicBezTo>
                        <a:pt x="7" y="5"/>
                        <a:pt x="13" y="1"/>
                        <a:pt x="21" y="1"/>
                      </a:cubicBezTo>
                      <a:cubicBezTo>
                        <a:pt x="23" y="1"/>
                        <a:pt x="25" y="1"/>
                        <a:pt x="28" y="2"/>
                      </a:cubicBezTo>
                      <a:cubicBezTo>
                        <a:pt x="28" y="2"/>
                        <a:pt x="29" y="3"/>
                        <a:pt x="30" y="3"/>
                      </a:cubicBezTo>
                      <a:cubicBezTo>
                        <a:pt x="30" y="3"/>
                        <a:pt x="30" y="3"/>
                        <a:pt x="30" y="3"/>
                      </a:cubicBezTo>
                      <a:cubicBezTo>
                        <a:pt x="29" y="3"/>
                        <a:pt x="28" y="2"/>
                        <a:pt x="28" y="2"/>
                      </a:cubicBezTo>
                      <a:cubicBezTo>
                        <a:pt x="25" y="1"/>
                        <a:pt x="23" y="0"/>
                        <a:pt x="21" y="0"/>
                      </a:cubicBezTo>
                    </a:path>
                  </a:pathLst>
                </a:custGeom>
                <a:solidFill>
                  <a:srgbClr val="777C7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66" name="Freeform 2788"/>
                <p:cNvSpPr/>
                <p:nvPr/>
              </p:nvSpPr>
              <p:spPr bwMode="auto">
                <a:xfrm>
                  <a:off x="1845" y="815"/>
                  <a:ext cx="54" cy="73"/>
                </a:xfrm>
                <a:custGeom>
                  <a:gdLst>
                    <a:gd fmla="*/ 14 w 25" name="T0"/>
                    <a:gd fmla="*/ 0 h 34" name="T1"/>
                    <a:gd fmla="*/ 14 w 25" name="T2"/>
                    <a:gd fmla="*/ 0 h 34" name="T3"/>
                    <a:gd fmla="*/ 21 w 25" name="T4"/>
                    <a:gd fmla="*/ 23 h 34" name="T5"/>
                    <a:gd fmla="*/ 4 w 25" name="T6"/>
                    <a:gd fmla="*/ 34 h 34" name="T7"/>
                    <a:gd fmla="*/ 0 w 25" name="T8"/>
                    <a:gd fmla="*/ 34 h 34" name="T9"/>
                    <a:gd fmla="*/ 0 w 25" name="T10"/>
                    <a:gd fmla="*/ 34 h 34" name="T11"/>
                    <a:gd fmla="*/ 4 w 25" name="T12"/>
                    <a:gd fmla="*/ 34 h 34" name="T13"/>
                    <a:gd fmla="*/ 22 w 25" name="T14"/>
                    <a:gd fmla="*/ 23 h 34" name="T15"/>
                    <a:gd fmla="*/ 14 w 25" name="T16"/>
                    <a:gd fmla="*/ 0 h 34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34" w="25">
                      <a:moveTo>
                        <a:pt x="14" y="0"/>
                      </a:moveTo>
                      <a:cubicBezTo>
                        <a:pt x="14" y="0"/>
                        <a:pt x="14" y="0"/>
                        <a:pt x="14" y="0"/>
                      </a:cubicBezTo>
                      <a:cubicBezTo>
                        <a:pt x="22" y="5"/>
                        <a:pt x="25" y="14"/>
                        <a:pt x="21" y="23"/>
                      </a:cubicBezTo>
                      <a:cubicBezTo>
                        <a:pt x="18" y="30"/>
                        <a:pt x="12" y="34"/>
                        <a:pt x="4" y="34"/>
                      </a:cubicBezTo>
                      <a:cubicBezTo>
                        <a:pt x="3" y="34"/>
                        <a:pt x="1" y="34"/>
                        <a:pt x="0" y="34"/>
                      </a:cubicBezTo>
                      <a:cubicBezTo>
                        <a:pt x="0" y="34"/>
                        <a:pt x="0" y="34"/>
                        <a:pt x="0" y="34"/>
                      </a:cubicBezTo>
                      <a:cubicBezTo>
                        <a:pt x="1" y="34"/>
                        <a:pt x="3" y="34"/>
                        <a:pt x="4" y="34"/>
                      </a:cubicBezTo>
                      <a:cubicBezTo>
                        <a:pt x="12" y="34"/>
                        <a:pt x="19" y="30"/>
                        <a:pt x="22" y="23"/>
                      </a:cubicBezTo>
                      <a:cubicBezTo>
                        <a:pt x="25" y="14"/>
                        <a:pt x="22" y="5"/>
                        <a:pt x="14" y="0"/>
                      </a:cubicBezTo>
                    </a:path>
                  </a:pathLst>
                </a:custGeom>
                <a:solidFill>
                  <a:srgbClr val="76828A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67" name="Freeform 2789"/>
                <p:cNvSpPr/>
                <p:nvPr/>
              </p:nvSpPr>
              <p:spPr bwMode="auto">
                <a:xfrm>
                  <a:off x="1810" y="811"/>
                  <a:ext cx="65" cy="77"/>
                </a:xfrm>
                <a:custGeom>
                  <a:gdLst>
                    <a:gd fmla="*/ 21 w 30" name="T0"/>
                    <a:gd fmla="*/ 0 h 36" name="T1"/>
                    <a:gd fmla="*/ 4 w 30" name="T2"/>
                    <a:gd fmla="*/ 11 h 36" name="T3"/>
                    <a:gd fmla="*/ 13 w 30" name="T4"/>
                    <a:gd fmla="*/ 35 h 36" name="T5"/>
                    <a:gd fmla="*/ 16 w 30" name="T6"/>
                    <a:gd fmla="*/ 36 h 36" name="T7"/>
                    <a:gd fmla="*/ 16 w 30" name="T8"/>
                    <a:gd fmla="*/ 35 h 36" name="T9"/>
                    <a:gd fmla="*/ 14 w 30" name="T10"/>
                    <a:gd fmla="*/ 35 h 36" name="T11"/>
                    <a:gd fmla="*/ 4 w 30" name="T12"/>
                    <a:gd fmla="*/ 11 h 36" name="T13"/>
                    <a:gd fmla="*/ 21 w 30" name="T14"/>
                    <a:gd fmla="*/ 0 h 36" name="T15"/>
                    <a:gd fmla="*/ 27 w 30" name="T16"/>
                    <a:gd fmla="*/ 1 h 36" name="T17"/>
                    <a:gd fmla="*/ 30 w 30" name="T18"/>
                    <a:gd fmla="*/ 2 h 36" name="T19"/>
                    <a:gd fmla="*/ 30 w 30" name="T20"/>
                    <a:gd fmla="*/ 2 h 36" name="T21"/>
                    <a:gd fmla="*/ 28 w 30" name="T22"/>
                    <a:gd fmla="*/ 1 h 36" name="T23"/>
                    <a:gd fmla="*/ 21 w 30" name="T24"/>
                    <a:gd fmla="*/ 0 h 36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36" w="30">
                      <a:moveTo>
                        <a:pt x="21" y="0"/>
                      </a:moveTo>
                      <a:cubicBezTo>
                        <a:pt x="13" y="0"/>
                        <a:pt x="7" y="4"/>
                        <a:pt x="4" y="11"/>
                      </a:cubicBezTo>
                      <a:cubicBezTo>
                        <a:pt x="0" y="20"/>
                        <a:pt x="4" y="31"/>
                        <a:pt x="13" y="35"/>
                      </a:cubicBezTo>
                      <a:cubicBezTo>
                        <a:pt x="14" y="35"/>
                        <a:pt x="15" y="35"/>
                        <a:pt x="16" y="36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5" y="35"/>
                        <a:pt x="14" y="35"/>
                        <a:pt x="14" y="35"/>
                      </a:cubicBezTo>
                      <a:cubicBezTo>
                        <a:pt x="4" y="31"/>
                        <a:pt x="0" y="20"/>
                        <a:pt x="4" y="11"/>
                      </a:cubicBezTo>
                      <a:cubicBezTo>
                        <a:pt x="7" y="4"/>
                        <a:pt x="13" y="0"/>
                        <a:pt x="21" y="0"/>
                      </a:cubicBezTo>
                      <a:cubicBezTo>
                        <a:pt x="23" y="0"/>
                        <a:pt x="25" y="0"/>
                        <a:pt x="27" y="1"/>
                      </a:cubicBezTo>
                      <a:cubicBezTo>
                        <a:pt x="28" y="1"/>
                        <a:pt x="29" y="2"/>
                        <a:pt x="30" y="2"/>
                      </a:cubicBezTo>
                      <a:cubicBezTo>
                        <a:pt x="30" y="2"/>
                        <a:pt x="30" y="2"/>
                        <a:pt x="30" y="2"/>
                      </a:cubicBezTo>
                      <a:cubicBezTo>
                        <a:pt x="29" y="2"/>
                        <a:pt x="28" y="1"/>
                        <a:pt x="28" y="1"/>
                      </a:cubicBezTo>
                      <a:cubicBezTo>
                        <a:pt x="25" y="0"/>
                        <a:pt x="23" y="0"/>
                        <a:pt x="21" y="0"/>
                      </a:cubicBezTo>
                    </a:path>
                  </a:pathLst>
                </a:custGeom>
                <a:solidFill>
                  <a:srgbClr val="7B7F82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68" name="Freeform 2790"/>
                <p:cNvSpPr/>
                <p:nvPr/>
              </p:nvSpPr>
              <p:spPr bwMode="auto">
                <a:xfrm>
                  <a:off x="1845" y="815"/>
                  <a:ext cx="54" cy="73"/>
                </a:xfrm>
                <a:custGeom>
                  <a:gdLst>
                    <a:gd fmla="*/ 14 w 25" name="T0"/>
                    <a:gd fmla="*/ 0 h 34" name="T1"/>
                    <a:gd fmla="*/ 14 w 25" name="T2"/>
                    <a:gd fmla="*/ 0 h 34" name="T3"/>
                    <a:gd fmla="*/ 21 w 25" name="T4"/>
                    <a:gd fmla="*/ 23 h 34" name="T5"/>
                    <a:gd fmla="*/ 4 w 25" name="T6"/>
                    <a:gd fmla="*/ 34 h 34" name="T7"/>
                    <a:gd fmla="*/ 0 w 25" name="T8"/>
                    <a:gd fmla="*/ 33 h 34" name="T9"/>
                    <a:gd fmla="*/ 0 w 25" name="T10"/>
                    <a:gd fmla="*/ 34 h 34" name="T11"/>
                    <a:gd fmla="*/ 4 w 25" name="T12"/>
                    <a:gd fmla="*/ 34 h 34" name="T13"/>
                    <a:gd fmla="*/ 21 w 25" name="T14"/>
                    <a:gd fmla="*/ 23 h 34" name="T15"/>
                    <a:gd fmla="*/ 14 w 25" name="T16"/>
                    <a:gd fmla="*/ 0 h 34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34" w="25">
                      <a:moveTo>
                        <a:pt x="14" y="0"/>
                      </a:moveTo>
                      <a:cubicBezTo>
                        <a:pt x="14" y="0"/>
                        <a:pt x="14" y="0"/>
                        <a:pt x="14" y="0"/>
                      </a:cubicBezTo>
                      <a:cubicBezTo>
                        <a:pt x="21" y="5"/>
                        <a:pt x="25" y="14"/>
                        <a:pt x="21" y="23"/>
                      </a:cubicBezTo>
                      <a:cubicBezTo>
                        <a:pt x="18" y="30"/>
                        <a:pt x="12" y="34"/>
                        <a:pt x="4" y="34"/>
                      </a:cubicBezTo>
                      <a:cubicBezTo>
                        <a:pt x="3" y="34"/>
                        <a:pt x="2" y="34"/>
                        <a:pt x="0" y="33"/>
                      </a:cubicBezTo>
                      <a:cubicBezTo>
                        <a:pt x="0" y="34"/>
                        <a:pt x="0" y="34"/>
                        <a:pt x="0" y="34"/>
                      </a:cubicBezTo>
                      <a:cubicBezTo>
                        <a:pt x="1" y="34"/>
                        <a:pt x="3" y="34"/>
                        <a:pt x="4" y="34"/>
                      </a:cubicBezTo>
                      <a:cubicBezTo>
                        <a:pt x="12" y="34"/>
                        <a:pt x="18" y="30"/>
                        <a:pt x="21" y="23"/>
                      </a:cubicBezTo>
                      <a:cubicBezTo>
                        <a:pt x="25" y="14"/>
                        <a:pt x="22" y="5"/>
                        <a:pt x="14" y="0"/>
                      </a:cubicBezTo>
                    </a:path>
                  </a:pathLst>
                </a:custGeom>
                <a:solidFill>
                  <a:srgbClr val="7B858B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69" name="Freeform 2791"/>
                <p:cNvSpPr/>
                <p:nvPr/>
              </p:nvSpPr>
              <p:spPr bwMode="auto">
                <a:xfrm>
                  <a:off x="1810" y="811"/>
                  <a:ext cx="65" cy="75"/>
                </a:xfrm>
                <a:custGeom>
                  <a:gdLst>
                    <a:gd fmla="*/ 21 w 30" name="T0"/>
                    <a:gd fmla="*/ 0 h 35" name="T1"/>
                    <a:gd fmla="*/ 4 w 30" name="T2"/>
                    <a:gd fmla="*/ 11 h 35" name="T3"/>
                    <a:gd fmla="*/ 14 w 30" name="T4"/>
                    <a:gd fmla="*/ 35 h 35" name="T5"/>
                    <a:gd fmla="*/ 16 w 30" name="T6"/>
                    <a:gd fmla="*/ 35 h 35" name="T7"/>
                    <a:gd fmla="*/ 16 w 30" name="T8"/>
                    <a:gd fmla="*/ 35 h 35" name="T9"/>
                    <a:gd fmla="*/ 14 w 30" name="T10"/>
                    <a:gd fmla="*/ 34 h 35" name="T11"/>
                    <a:gd fmla="*/ 4 w 30" name="T12"/>
                    <a:gd fmla="*/ 11 h 35" name="T13"/>
                    <a:gd fmla="*/ 21 w 30" name="T14"/>
                    <a:gd fmla="*/ 0 h 35" name="T15"/>
                    <a:gd fmla="*/ 27 w 30" name="T16"/>
                    <a:gd fmla="*/ 1 h 35" name="T17"/>
                    <a:gd fmla="*/ 30 w 30" name="T18"/>
                    <a:gd fmla="*/ 2 h 35" name="T19"/>
                    <a:gd fmla="*/ 30 w 30" name="T20"/>
                    <a:gd fmla="*/ 2 h 35" name="T21"/>
                    <a:gd fmla="*/ 27 w 30" name="T22"/>
                    <a:gd fmla="*/ 1 h 35" name="T23"/>
                    <a:gd fmla="*/ 21 w 30" name="T24"/>
                    <a:gd fmla="*/ 0 h 35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35" w="30">
                      <a:moveTo>
                        <a:pt x="21" y="0"/>
                      </a:moveTo>
                      <a:cubicBezTo>
                        <a:pt x="13" y="0"/>
                        <a:pt x="7" y="4"/>
                        <a:pt x="4" y="11"/>
                      </a:cubicBezTo>
                      <a:cubicBezTo>
                        <a:pt x="0" y="20"/>
                        <a:pt x="4" y="31"/>
                        <a:pt x="14" y="35"/>
                      </a:cubicBezTo>
                      <a:cubicBezTo>
                        <a:pt x="14" y="35"/>
                        <a:pt x="15" y="35"/>
                        <a:pt x="16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5" y="35"/>
                        <a:pt x="14" y="35"/>
                        <a:pt x="14" y="34"/>
                      </a:cubicBezTo>
                      <a:cubicBezTo>
                        <a:pt x="4" y="31"/>
                        <a:pt x="0" y="20"/>
                        <a:pt x="4" y="11"/>
                      </a:cubicBezTo>
                      <a:cubicBezTo>
                        <a:pt x="7" y="4"/>
                        <a:pt x="13" y="0"/>
                        <a:pt x="21" y="0"/>
                      </a:cubicBezTo>
                      <a:cubicBezTo>
                        <a:pt x="23" y="0"/>
                        <a:pt x="25" y="0"/>
                        <a:pt x="27" y="1"/>
                      </a:cubicBezTo>
                      <a:cubicBezTo>
                        <a:pt x="28" y="2"/>
                        <a:pt x="29" y="2"/>
                        <a:pt x="30" y="2"/>
                      </a:cubicBezTo>
                      <a:cubicBezTo>
                        <a:pt x="30" y="2"/>
                        <a:pt x="30" y="2"/>
                        <a:pt x="30" y="2"/>
                      </a:cubicBezTo>
                      <a:cubicBezTo>
                        <a:pt x="29" y="2"/>
                        <a:pt x="28" y="1"/>
                        <a:pt x="27" y="1"/>
                      </a:cubicBezTo>
                      <a:cubicBezTo>
                        <a:pt x="25" y="0"/>
                        <a:pt x="23" y="0"/>
                        <a:pt x="21" y="0"/>
                      </a:cubicBezTo>
                    </a:path>
                  </a:pathLst>
                </a:custGeom>
                <a:solidFill>
                  <a:srgbClr val="7F8283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70" name="Freeform 2792"/>
                <p:cNvSpPr/>
                <p:nvPr/>
              </p:nvSpPr>
              <p:spPr bwMode="auto">
                <a:xfrm>
                  <a:off x="1845" y="815"/>
                  <a:ext cx="54" cy="73"/>
                </a:xfrm>
                <a:custGeom>
                  <a:gdLst>
                    <a:gd fmla="*/ 14 w 25" name="T0"/>
                    <a:gd fmla="*/ 0 h 34" name="T1"/>
                    <a:gd fmla="*/ 14 w 25" name="T2"/>
                    <a:gd fmla="*/ 0 h 34" name="T3"/>
                    <a:gd fmla="*/ 21 w 25" name="T4"/>
                    <a:gd fmla="*/ 23 h 34" name="T5"/>
                    <a:gd fmla="*/ 4 w 25" name="T6"/>
                    <a:gd fmla="*/ 34 h 34" name="T7"/>
                    <a:gd fmla="*/ 0 w 25" name="T8"/>
                    <a:gd fmla="*/ 33 h 34" name="T9"/>
                    <a:gd fmla="*/ 0 w 25" name="T10"/>
                    <a:gd fmla="*/ 33 h 34" name="T11"/>
                    <a:gd fmla="*/ 4 w 25" name="T12"/>
                    <a:gd fmla="*/ 34 h 34" name="T13"/>
                    <a:gd fmla="*/ 21 w 25" name="T14"/>
                    <a:gd fmla="*/ 23 h 34" name="T15"/>
                    <a:gd fmla="*/ 14 w 25" name="T16"/>
                    <a:gd fmla="*/ 0 h 34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34" w="25">
                      <a:moveTo>
                        <a:pt x="14" y="0"/>
                      </a:moveTo>
                      <a:cubicBezTo>
                        <a:pt x="14" y="0"/>
                        <a:pt x="14" y="0"/>
                        <a:pt x="14" y="0"/>
                      </a:cubicBezTo>
                      <a:cubicBezTo>
                        <a:pt x="21" y="5"/>
                        <a:pt x="24" y="14"/>
                        <a:pt x="21" y="23"/>
                      </a:cubicBezTo>
                      <a:cubicBezTo>
                        <a:pt x="18" y="30"/>
                        <a:pt x="12" y="34"/>
                        <a:pt x="4" y="34"/>
                      </a:cubicBezTo>
                      <a:cubicBezTo>
                        <a:pt x="3" y="34"/>
                        <a:pt x="2" y="34"/>
                        <a:pt x="0" y="33"/>
                      </a:cubicBezTo>
                      <a:cubicBezTo>
                        <a:pt x="0" y="33"/>
                        <a:pt x="0" y="33"/>
                        <a:pt x="0" y="33"/>
                      </a:cubicBezTo>
                      <a:cubicBezTo>
                        <a:pt x="2" y="34"/>
                        <a:pt x="3" y="34"/>
                        <a:pt x="4" y="34"/>
                      </a:cubicBezTo>
                      <a:cubicBezTo>
                        <a:pt x="12" y="34"/>
                        <a:pt x="18" y="30"/>
                        <a:pt x="21" y="23"/>
                      </a:cubicBezTo>
                      <a:cubicBezTo>
                        <a:pt x="25" y="14"/>
                        <a:pt x="21" y="5"/>
                        <a:pt x="14" y="0"/>
                      </a:cubicBezTo>
                    </a:path>
                  </a:pathLst>
                </a:custGeom>
                <a:solidFill>
                  <a:srgbClr val="7E888D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71" name="Freeform 2793"/>
                <p:cNvSpPr/>
                <p:nvPr/>
              </p:nvSpPr>
              <p:spPr bwMode="auto">
                <a:xfrm>
                  <a:off x="1810" y="811"/>
                  <a:ext cx="65" cy="75"/>
                </a:xfrm>
                <a:custGeom>
                  <a:gdLst>
                    <a:gd fmla="*/ 21 w 30" name="T0"/>
                    <a:gd fmla="*/ 0 h 35" name="T1"/>
                    <a:gd fmla="*/ 4 w 30" name="T2"/>
                    <a:gd fmla="*/ 11 h 35" name="T3"/>
                    <a:gd fmla="*/ 14 w 30" name="T4"/>
                    <a:gd fmla="*/ 34 h 35" name="T5"/>
                    <a:gd fmla="*/ 16 w 30" name="T6"/>
                    <a:gd fmla="*/ 35 h 35" name="T7"/>
                    <a:gd fmla="*/ 16 w 30" name="T8"/>
                    <a:gd fmla="*/ 35 h 35" name="T9"/>
                    <a:gd fmla="*/ 14 w 30" name="T10"/>
                    <a:gd fmla="*/ 34 h 35" name="T11"/>
                    <a:gd fmla="*/ 4 w 30" name="T12"/>
                    <a:gd fmla="*/ 11 h 35" name="T13"/>
                    <a:gd fmla="*/ 21 w 30" name="T14"/>
                    <a:gd fmla="*/ 0 h 35" name="T15"/>
                    <a:gd fmla="*/ 27 w 30" name="T16"/>
                    <a:gd fmla="*/ 1 h 35" name="T17"/>
                    <a:gd fmla="*/ 30 w 30" name="T18"/>
                    <a:gd fmla="*/ 3 h 35" name="T19"/>
                    <a:gd fmla="*/ 30 w 30" name="T20"/>
                    <a:gd fmla="*/ 2 h 35" name="T21"/>
                    <a:gd fmla="*/ 27 w 30" name="T22"/>
                    <a:gd fmla="*/ 1 h 35" name="T23"/>
                    <a:gd fmla="*/ 21 w 30" name="T24"/>
                    <a:gd fmla="*/ 0 h 35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35" w="30">
                      <a:moveTo>
                        <a:pt x="21" y="0"/>
                      </a:moveTo>
                      <a:cubicBezTo>
                        <a:pt x="13" y="0"/>
                        <a:pt x="7" y="4"/>
                        <a:pt x="4" y="11"/>
                      </a:cubicBezTo>
                      <a:cubicBezTo>
                        <a:pt x="0" y="20"/>
                        <a:pt x="4" y="31"/>
                        <a:pt x="14" y="34"/>
                      </a:cubicBezTo>
                      <a:cubicBezTo>
                        <a:pt x="14" y="35"/>
                        <a:pt x="15" y="35"/>
                        <a:pt x="16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5" y="35"/>
                        <a:pt x="15" y="35"/>
                        <a:pt x="14" y="34"/>
                      </a:cubicBezTo>
                      <a:cubicBezTo>
                        <a:pt x="5" y="30"/>
                        <a:pt x="0" y="20"/>
                        <a:pt x="4" y="11"/>
                      </a:cubicBezTo>
                      <a:cubicBezTo>
                        <a:pt x="7" y="4"/>
                        <a:pt x="14" y="0"/>
                        <a:pt x="21" y="0"/>
                      </a:cubicBezTo>
                      <a:cubicBezTo>
                        <a:pt x="23" y="0"/>
                        <a:pt x="25" y="0"/>
                        <a:pt x="27" y="1"/>
                      </a:cubicBezTo>
                      <a:cubicBezTo>
                        <a:pt x="28" y="2"/>
                        <a:pt x="29" y="2"/>
                        <a:pt x="30" y="3"/>
                      </a:cubicBezTo>
                      <a:cubicBezTo>
                        <a:pt x="30" y="2"/>
                        <a:pt x="30" y="2"/>
                        <a:pt x="30" y="2"/>
                      </a:cubicBezTo>
                      <a:cubicBezTo>
                        <a:pt x="29" y="2"/>
                        <a:pt x="28" y="2"/>
                        <a:pt x="27" y="1"/>
                      </a:cubicBezTo>
                      <a:cubicBezTo>
                        <a:pt x="25" y="0"/>
                        <a:pt x="23" y="0"/>
                        <a:pt x="21" y="0"/>
                      </a:cubicBezTo>
                    </a:path>
                  </a:pathLst>
                </a:custGeom>
                <a:solidFill>
                  <a:srgbClr val="838685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72" name="Freeform 2794"/>
                <p:cNvSpPr/>
                <p:nvPr/>
              </p:nvSpPr>
              <p:spPr bwMode="auto">
                <a:xfrm>
                  <a:off x="1845" y="815"/>
                  <a:ext cx="51" cy="73"/>
                </a:xfrm>
                <a:custGeom>
                  <a:gdLst>
                    <a:gd fmla="*/ 14 w 24" name="T0"/>
                    <a:gd fmla="*/ 0 h 34" name="T1"/>
                    <a:gd fmla="*/ 14 w 24" name="T2"/>
                    <a:gd fmla="*/ 1 h 34" name="T3"/>
                    <a:gd fmla="*/ 21 w 24" name="T4"/>
                    <a:gd fmla="*/ 23 h 34" name="T5"/>
                    <a:gd fmla="*/ 4 w 24" name="T6"/>
                    <a:gd fmla="*/ 34 h 34" name="T7"/>
                    <a:gd fmla="*/ 0 w 24" name="T8"/>
                    <a:gd fmla="*/ 33 h 34" name="T9"/>
                    <a:gd fmla="*/ 0 w 24" name="T10"/>
                    <a:gd fmla="*/ 33 h 34" name="T11"/>
                    <a:gd fmla="*/ 4 w 24" name="T12"/>
                    <a:gd fmla="*/ 34 h 34" name="T13"/>
                    <a:gd fmla="*/ 21 w 24" name="T14"/>
                    <a:gd fmla="*/ 23 h 34" name="T15"/>
                    <a:gd fmla="*/ 14 w 24" name="T16"/>
                    <a:gd fmla="*/ 0 h 34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34" w="24">
                      <a:moveTo>
                        <a:pt x="14" y="0"/>
                      </a:moveTo>
                      <a:cubicBezTo>
                        <a:pt x="14" y="1"/>
                        <a:pt x="14" y="1"/>
                        <a:pt x="14" y="1"/>
                      </a:cubicBezTo>
                      <a:cubicBezTo>
                        <a:pt x="21" y="5"/>
                        <a:pt x="24" y="14"/>
                        <a:pt x="21" y="23"/>
                      </a:cubicBezTo>
                      <a:cubicBezTo>
                        <a:pt x="18" y="29"/>
                        <a:pt x="11" y="34"/>
                        <a:pt x="4" y="34"/>
                      </a:cubicBezTo>
                      <a:cubicBezTo>
                        <a:pt x="3" y="34"/>
                        <a:pt x="2" y="33"/>
                        <a:pt x="0" y="33"/>
                      </a:cubicBezTo>
                      <a:cubicBezTo>
                        <a:pt x="0" y="33"/>
                        <a:pt x="0" y="33"/>
                        <a:pt x="0" y="33"/>
                      </a:cubicBezTo>
                      <a:cubicBezTo>
                        <a:pt x="2" y="34"/>
                        <a:pt x="3" y="34"/>
                        <a:pt x="4" y="34"/>
                      </a:cubicBezTo>
                      <a:cubicBezTo>
                        <a:pt x="12" y="34"/>
                        <a:pt x="18" y="30"/>
                        <a:pt x="21" y="23"/>
                      </a:cubicBezTo>
                      <a:cubicBezTo>
                        <a:pt x="24" y="14"/>
                        <a:pt x="21" y="5"/>
                        <a:pt x="14" y="0"/>
                      </a:cubicBezTo>
                    </a:path>
                  </a:pathLst>
                </a:custGeom>
                <a:solidFill>
                  <a:srgbClr val="838B8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73" name="Freeform 2795"/>
                <p:cNvSpPr/>
                <p:nvPr/>
              </p:nvSpPr>
              <p:spPr bwMode="auto">
                <a:xfrm>
                  <a:off x="1810" y="811"/>
                  <a:ext cx="65" cy="75"/>
                </a:xfrm>
                <a:custGeom>
                  <a:gdLst>
                    <a:gd fmla="*/ 21 w 30" name="T0"/>
                    <a:gd fmla="*/ 0 h 35" name="T1"/>
                    <a:gd fmla="*/ 4 w 30" name="T2"/>
                    <a:gd fmla="*/ 11 h 35" name="T3"/>
                    <a:gd fmla="*/ 14 w 30" name="T4"/>
                    <a:gd fmla="*/ 34 h 35" name="T5"/>
                    <a:gd fmla="*/ 16 w 30" name="T6"/>
                    <a:gd fmla="*/ 35 h 35" name="T7"/>
                    <a:gd fmla="*/ 16 w 30" name="T8"/>
                    <a:gd fmla="*/ 35 h 35" name="T9"/>
                    <a:gd fmla="*/ 14 w 30" name="T10"/>
                    <a:gd fmla="*/ 34 h 35" name="T11"/>
                    <a:gd fmla="*/ 4 w 30" name="T12"/>
                    <a:gd fmla="*/ 11 h 35" name="T13"/>
                    <a:gd fmla="*/ 21 w 30" name="T14"/>
                    <a:gd fmla="*/ 0 h 35" name="T15"/>
                    <a:gd fmla="*/ 27 w 30" name="T16"/>
                    <a:gd fmla="*/ 2 h 35" name="T17"/>
                    <a:gd fmla="*/ 30 w 30" name="T18"/>
                    <a:gd fmla="*/ 3 h 35" name="T19"/>
                    <a:gd fmla="*/ 30 w 30" name="T20"/>
                    <a:gd fmla="*/ 3 h 35" name="T21"/>
                    <a:gd fmla="*/ 27 w 30" name="T22"/>
                    <a:gd fmla="*/ 1 h 35" name="T23"/>
                    <a:gd fmla="*/ 21 w 30" name="T24"/>
                    <a:gd fmla="*/ 0 h 35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35" w="30">
                      <a:moveTo>
                        <a:pt x="21" y="0"/>
                      </a:moveTo>
                      <a:cubicBezTo>
                        <a:pt x="14" y="0"/>
                        <a:pt x="7" y="4"/>
                        <a:pt x="4" y="11"/>
                      </a:cubicBezTo>
                      <a:cubicBezTo>
                        <a:pt x="0" y="20"/>
                        <a:pt x="5" y="30"/>
                        <a:pt x="14" y="34"/>
                      </a:cubicBezTo>
                      <a:cubicBezTo>
                        <a:pt x="15" y="35"/>
                        <a:pt x="15" y="35"/>
                        <a:pt x="16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5" y="35"/>
                        <a:pt x="15" y="34"/>
                        <a:pt x="14" y="34"/>
                      </a:cubicBezTo>
                      <a:cubicBezTo>
                        <a:pt x="5" y="30"/>
                        <a:pt x="1" y="20"/>
                        <a:pt x="4" y="11"/>
                      </a:cubicBezTo>
                      <a:cubicBezTo>
                        <a:pt x="7" y="4"/>
                        <a:pt x="14" y="0"/>
                        <a:pt x="21" y="0"/>
                      </a:cubicBezTo>
                      <a:cubicBezTo>
                        <a:pt x="23" y="0"/>
                        <a:pt x="25" y="1"/>
                        <a:pt x="27" y="2"/>
                      </a:cubicBezTo>
                      <a:cubicBezTo>
                        <a:pt x="28" y="2"/>
                        <a:pt x="29" y="2"/>
                        <a:pt x="30" y="3"/>
                      </a:cubicBezTo>
                      <a:cubicBezTo>
                        <a:pt x="30" y="3"/>
                        <a:pt x="30" y="3"/>
                        <a:pt x="30" y="3"/>
                      </a:cubicBezTo>
                      <a:cubicBezTo>
                        <a:pt x="29" y="2"/>
                        <a:pt x="28" y="2"/>
                        <a:pt x="27" y="1"/>
                      </a:cubicBezTo>
                      <a:cubicBezTo>
                        <a:pt x="25" y="0"/>
                        <a:pt x="23" y="0"/>
                        <a:pt x="21" y="0"/>
                      </a:cubicBezTo>
                    </a:path>
                  </a:pathLst>
                </a:custGeom>
                <a:solidFill>
                  <a:srgbClr val="888988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74" name="Freeform 2796"/>
                <p:cNvSpPr/>
                <p:nvPr/>
              </p:nvSpPr>
              <p:spPr bwMode="auto">
                <a:xfrm>
                  <a:off x="1845" y="817"/>
                  <a:ext cx="51" cy="71"/>
                </a:xfrm>
                <a:custGeom>
                  <a:gdLst>
                    <a:gd fmla="*/ 14 w 24" name="T0"/>
                    <a:gd fmla="*/ 0 h 33" name="T1"/>
                    <a:gd fmla="*/ 14 w 24" name="T2"/>
                    <a:gd fmla="*/ 0 h 33" name="T3"/>
                    <a:gd fmla="*/ 21 w 24" name="T4"/>
                    <a:gd fmla="*/ 22 h 33" name="T5"/>
                    <a:gd fmla="*/ 4 w 24" name="T6"/>
                    <a:gd fmla="*/ 32 h 33" name="T7"/>
                    <a:gd fmla="*/ 0 w 24" name="T8"/>
                    <a:gd fmla="*/ 32 h 33" name="T9"/>
                    <a:gd fmla="*/ 0 w 24" name="T10"/>
                    <a:gd fmla="*/ 32 h 33" name="T11"/>
                    <a:gd fmla="*/ 4 w 24" name="T12"/>
                    <a:gd fmla="*/ 33 h 33" name="T13"/>
                    <a:gd fmla="*/ 21 w 24" name="T14"/>
                    <a:gd fmla="*/ 22 h 33" name="T15"/>
                    <a:gd fmla="*/ 14 w 24" name="T16"/>
                    <a:gd fmla="*/ 0 h 33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33" w="24">
                      <a:moveTo>
                        <a:pt x="14" y="0"/>
                      </a:moveTo>
                      <a:cubicBezTo>
                        <a:pt x="14" y="0"/>
                        <a:pt x="14" y="0"/>
                        <a:pt x="14" y="0"/>
                      </a:cubicBezTo>
                      <a:cubicBezTo>
                        <a:pt x="21" y="4"/>
                        <a:pt x="24" y="13"/>
                        <a:pt x="21" y="22"/>
                      </a:cubicBezTo>
                      <a:cubicBezTo>
                        <a:pt x="18" y="28"/>
                        <a:pt x="11" y="32"/>
                        <a:pt x="4" y="32"/>
                      </a:cubicBezTo>
                      <a:cubicBezTo>
                        <a:pt x="3" y="32"/>
                        <a:pt x="2" y="32"/>
                        <a:pt x="0" y="32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2" y="32"/>
                        <a:pt x="3" y="33"/>
                        <a:pt x="4" y="33"/>
                      </a:cubicBezTo>
                      <a:cubicBezTo>
                        <a:pt x="11" y="33"/>
                        <a:pt x="18" y="28"/>
                        <a:pt x="21" y="22"/>
                      </a:cubicBezTo>
                      <a:cubicBezTo>
                        <a:pt x="24" y="13"/>
                        <a:pt x="21" y="4"/>
                        <a:pt x="14" y="0"/>
                      </a:cubicBezTo>
                    </a:path>
                  </a:pathLst>
                </a:custGeom>
                <a:solidFill>
                  <a:srgbClr val="878E9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75" name="Freeform 2797"/>
                <p:cNvSpPr/>
                <p:nvPr/>
              </p:nvSpPr>
              <p:spPr bwMode="auto">
                <a:xfrm>
                  <a:off x="1812" y="811"/>
                  <a:ext cx="63" cy="75"/>
                </a:xfrm>
                <a:custGeom>
                  <a:gdLst>
                    <a:gd fmla="*/ 20 w 29" name="T0"/>
                    <a:gd fmla="*/ 0 h 35" name="T1"/>
                    <a:gd fmla="*/ 3 w 29" name="T2"/>
                    <a:gd fmla="*/ 11 h 35" name="T3"/>
                    <a:gd fmla="*/ 13 w 29" name="T4"/>
                    <a:gd fmla="*/ 34 h 35" name="T5"/>
                    <a:gd fmla="*/ 15 w 29" name="T6"/>
                    <a:gd fmla="*/ 35 h 35" name="T7"/>
                    <a:gd fmla="*/ 15 w 29" name="T8"/>
                    <a:gd fmla="*/ 35 h 35" name="T9"/>
                    <a:gd fmla="*/ 13 w 29" name="T10"/>
                    <a:gd fmla="*/ 34 h 35" name="T11"/>
                    <a:gd fmla="*/ 3 w 29" name="T12"/>
                    <a:gd fmla="*/ 11 h 35" name="T13"/>
                    <a:gd fmla="*/ 20 w 29" name="T14"/>
                    <a:gd fmla="*/ 0 h 35" name="T15"/>
                    <a:gd fmla="*/ 26 w 29" name="T16"/>
                    <a:gd fmla="*/ 2 h 35" name="T17"/>
                    <a:gd fmla="*/ 29 w 29" name="T18"/>
                    <a:gd fmla="*/ 3 h 35" name="T19"/>
                    <a:gd fmla="*/ 29 w 29" name="T20"/>
                    <a:gd fmla="*/ 3 h 35" name="T21"/>
                    <a:gd fmla="*/ 26 w 29" name="T22"/>
                    <a:gd fmla="*/ 2 h 35" name="T23"/>
                    <a:gd fmla="*/ 20 w 29" name="T24"/>
                    <a:gd fmla="*/ 0 h 35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35" w="28">
                      <a:moveTo>
                        <a:pt x="20" y="0"/>
                      </a:moveTo>
                      <a:cubicBezTo>
                        <a:pt x="13" y="0"/>
                        <a:pt x="6" y="4"/>
                        <a:pt x="3" y="11"/>
                      </a:cubicBezTo>
                      <a:cubicBezTo>
                        <a:pt x="0" y="20"/>
                        <a:pt x="4" y="30"/>
                        <a:pt x="13" y="34"/>
                      </a:cubicBezTo>
                      <a:cubicBezTo>
                        <a:pt x="14" y="34"/>
                        <a:pt x="14" y="35"/>
                        <a:pt x="15" y="35"/>
                      </a:cubicBezTo>
                      <a:cubicBezTo>
                        <a:pt x="15" y="35"/>
                        <a:pt x="15" y="35"/>
                        <a:pt x="15" y="35"/>
                      </a:cubicBezTo>
                      <a:cubicBezTo>
                        <a:pt x="14" y="34"/>
                        <a:pt x="14" y="34"/>
                        <a:pt x="13" y="34"/>
                      </a:cubicBezTo>
                      <a:cubicBezTo>
                        <a:pt x="4" y="30"/>
                        <a:pt x="0" y="20"/>
                        <a:pt x="3" y="11"/>
                      </a:cubicBezTo>
                      <a:cubicBezTo>
                        <a:pt x="6" y="4"/>
                        <a:pt x="13" y="0"/>
                        <a:pt x="20" y="0"/>
                      </a:cubicBezTo>
                      <a:cubicBezTo>
                        <a:pt x="22" y="0"/>
                        <a:pt x="24" y="1"/>
                        <a:pt x="26" y="2"/>
                      </a:cubicBezTo>
                      <a:cubicBezTo>
                        <a:pt x="27" y="2"/>
                        <a:pt x="28" y="3"/>
                        <a:pt x="29" y="3"/>
                      </a:cubicBezTo>
                      <a:cubicBezTo>
                        <a:pt x="29" y="3"/>
                        <a:pt x="29" y="3"/>
                        <a:pt x="29" y="3"/>
                      </a:cubicBezTo>
                      <a:cubicBezTo>
                        <a:pt x="28" y="2"/>
                        <a:pt x="27" y="2"/>
                        <a:pt x="26" y="2"/>
                      </a:cubicBezTo>
                      <a:cubicBezTo>
                        <a:pt x="24" y="1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8B8C89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76" name="Freeform 2798"/>
                <p:cNvSpPr/>
                <p:nvPr/>
              </p:nvSpPr>
              <p:spPr bwMode="auto">
                <a:xfrm>
                  <a:off x="1845" y="817"/>
                  <a:ext cx="51" cy="69"/>
                </a:xfrm>
                <a:custGeom>
                  <a:gdLst>
                    <a:gd fmla="*/ 14 w 24" name="T0"/>
                    <a:gd fmla="*/ 0 h 32" name="T1"/>
                    <a:gd fmla="*/ 14 w 24" name="T2"/>
                    <a:gd fmla="*/ 0 h 32" name="T3"/>
                    <a:gd fmla="*/ 21 w 24" name="T4"/>
                    <a:gd fmla="*/ 21 h 32" name="T5"/>
                    <a:gd fmla="*/ 4 w 24" name="T6"/>
                    <a:gd fmla="*/ 32 h 32" name="T7"/>
                    <a:gd fmla="*/ 0 w 24" name="T8"/>
                    <a:gd fmla="*/ 32 h 32" name="T9"/>
                    <a:gd fmla="*/ 0 w 24" name="T10"/>
                    <a:gd fmla="*/ 32 h 32" name="T11"/>
                    <a:gd fmla="*/ 4 w 24" name="T12"/>
                    <a:gd fmla="*/ 32 h 32" name="T13"/>
                    <a:gd fmla="*/ 21 w 24" name="T14"/>
                    <a:gd fmla="*/ 22 h 32" name="T15"/>
                    <a:gd fmla="*/ 14 w 24" name="T16"/>
                    <a:gd fmla="*/ 0 h 32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32" w="24">
                      <a:moveTo>
                        <a:pt x="14" y="0"/>
                      </a:moveTo>
                      <a:cubicBezTo>
                        <a:pt x="14" y="0"/>
                        <a:pt x="14" y="0"/>
                        <a:pt x="14" y="0"/>
                      </a:cubicBezTo>
                      <a:cubicBezTo>
                        <a:pt x="21" y="4"/>
                        <a:pt x="24" y="13"/>
                        <a:pt x="21" y="21"/>
                      </a:cubicBezTo>
                      <a:cubicBezTo>
                        <a:pt x="18" y="28"/>
                        <a:pt x="11" y="32"/>
                        <a:pt x="4" y="32"/>
                      </a:cubicBezTo>
                      <a:cubicBezTo>
                        <a:pt x="3" y="32"/>
                        <a:pt x="2" y="32"/>
                        <a:pt x="0" y="32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2" y="32"/>
                        <a:pt x="3" y="32"/>
                        <a:pt x="4" y="32"/>
                      </a:cubicBezTo>
                      <a:cubicBezTo>
                        <a:pt x="11" y="32"/>
                        <a:pt x="18" y="28"/>
                        <a:pt x="21" y="22"/>
                      </a:cubicBezTo>
                      <a:cubicBezTo>
                        <a:pt x="24" y="13"/>
                        <a:pt x="21" y="4"/>
                        <a:pt x="14" y="0"/>
                      </a:cubicBezTo>
                    </a:path>
                  </a:pathLst>
                </a:custGeom>
                <a:solidFill>
                  <a:srgbClr val="8B9192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77" name="Freeform 2799"/>
                <p:cNvSpPr/>
                <p:nvPr/>
              </p:nvSpPr>
              <p:spPr bwMode="auto">
                <a:xfrm>
                  <a:off x="1812" y="811"/>
                  <a:ext cx="63" cy="75"/>
                </a:xfrm>
                <a:custGeom>
                  <a:gdLst>
                    <a:gd fmla="*/ 20 w 29" name="T0"/>
                    <a:gd fmla="*/ 0 h 35" name="T1"/>
                    <a:gd fmla="*/ 3 w 29" name="T2"/>
                    <a:gd fmla="*/ 11 h 35" name="T3"/>
                    <a:gd fmla="*/ 13 w 29" name="T4"/>
                    <a:gd fmla="*/ 34 h 35" name="T5"/>
                    <a:gd fmla="*/ 15 w 29" name="T6"/>
                    <a:gd fmla="*/ 35 h 35" name="T7"/>
                    <a:gd fmla="*/ 15 w 29" name="T8"/>
                    <a:gd fmla="*/ 35 h 35" name="T9"/>
                    <a:gd fmla="*/ 13 w 29" name="T10"/>
                    <a:gd fmla="*/ 34 h 35" name="T11"/>
                    <a:gd fmla="*/ 4 w 29" name="T12"/>
                    <a:gd fmla="*/ 11 h 35" name="T13"/>
                    <a:gd fmla="*/ 20 w 29" name="T14"/>
                    <a:gd fmla="*/ 1 h 35" name="T15"/>
                    <a:gd fmla="*/ 26 w 29" name="T16"/>
                    <a:gd fmla="*/ 2 h 35" name="T17"/>
                    <a:gd fmla="*/ 29 w 29" name="T18"/>
                    <a:gd fmla="*/ 3 h 35" name="T19"/>
                    <a:gd fmla="*/ 29 w 29" name="T20"/>
                    <a:gd fmla="*/ 3 h 35" name="T21"/>
                    <a:gd fmla="*/ 26 w 29" name="T22"/>
                    <a:gd fmla="*/ 2 h 35" name="T23"/>
                    <a:gd fmla="*/ 20 w 29" name="T24"/>
                    <a:gd fmla="*/ 0 h 35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35" w="28">
                      <a:moveTo>
                        <a:pt x="20" y="0"/>
                      </a:moveTo>
                      <a:cubicBezTo>
                        <a:pt x="13" y="0"/>
                        <a:pt x="6" y="4"/>
                        <a:pt x="3" y="11"/>
                      </a:cubicBezTo>
                      <a:cubicBezTo>
                        <a:pt x="0" y="20"/>
                        <a:pt x="4" y="30"/>
                        <a:pt x="13" y="34"/>
                      </a:cubicBezTo>
                      <a:cubicBezTo>
                        <a:pt x="14" y="34"/>
                        <a:pt x="14" y="34"/>
                        <a:pt x="15" y="35"/>
                      </a:cubicBezTo>
                      <a:cubicBezTo>
                        <a:pt x="15" y="35"/>
                        <a:pt x="15" y="35"/>
                        <a:pt x="15" y="35"/>
                      </a:cubicBezTo>
                      <a:cubicBezTo>
                        <a:pt x="15" y="34"/>
                        <a:pt x="14" y="34"/>
                        <a:pt x="13" y="34"/>
                      </a:cubicBezTo>
                      <a:cubicBezTo>
                        <a:pt x="4" y="30"/>
                        <a:pt x="0" y="20"/>
                        <a:pt x="4" y="11"/>
                      </a:cubicBezTo>
                      <a:cubicBezTo>
                        <a:pt x="6" y="5"/>
                        <a:pt x="13" y="1"/>
                        <a:pt x="20" y="1"/>
                      </a:cubicBezTo>
                      <a:cubicBezTo>
                        <a:pt x="22" y="1"/>
                        <a:pt x="24" y="1"/>
                        <a:pt x="26" y="2"/>
                      </a:cubicBezTo>
                      <a:cubicBezTo>
                        <a:pt x="27" y="2"/>
                        <a:pt x="28" y="3"/>
                        <a:pt x="29" y="3"/>
                      </a:cubicBezTo>
                      <a:cubicBezTo>
                        <a:pt x="29" y="3"/>
                        <a:pt x="29" y="3"/>
                        <a:pt x="29" y="3"/>
                      </a:cubicBezTo>
                      <a:cubicBezTo>
                        <a:pt x="28" y="3"/>
                        <a:pt x="27" y="2"/>
                        <a:pt x="26" y="2"/>
                      </a:cubicBezTo>
                      <a:cubicBezTo>
                        <a:pt x="24" y="1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908F8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78" name="Freeform 2800"/>
                <p:cNvSpPr/>
                <p:nvPr/>
              </p:nvSpPr>
              <p:spPr bwMode="auto">
                <a:xfrm>
                  <a:off x="1845" y="817"/>
                  <a:ext cx="51" cy="69"/>
                </a:xfrm>
                <a:custGeom>
                  <a:gdLst>
                    <a:gd fmla="*/ 14 w 24" name="T0"/>
                    <a:gd fmla="*/ 0 h 32" name="T1"/>
                    <a:gd fmla="*/ 14 w 24" name="T2"/>
                    <a:gd fmla="*/ 0 h 32" name="T3"/>
                    <a:gd fmla="*/ 20 w 24" name="T4"/>
                    <a:gd fmla="*/ 21 h 32" name="T5"/>
                    <a:gd fmla="*/ 4 w 24" name="T6"/>
                    <a:gd fmla="*/ 32 h 32" name="T7"/>
                    <a:gd fmla="*/ 0 w 24" name="T8"/>
                    <a:gd fmla="*/ 32 h 32" name="T9"/>
                    <a:gd fmla="*/ 0 w 24" name="T10"/>
                    <a:gd fmla="*/ 32 h 32" name="T11"/>
                    <a:gd fmla="*/ 4 w 24" name="T12"/>
                    <a:gd fmla="*/ 32 h 32" name="T13"/>
                    <a:gd fmla="*/ 21 w 24" name="T14"/>
                    <a:gd fmla="*/ 21 h 32" name="T15"/>
                    <a:gd fmla="*/ 14 w 24" name="T16"/>
                    <a:gd fmla="*/ 0 h 32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32" w="24">
                      <a:moveTo>
                        <a:pt x="14" y="0"/>
                      </a:moveTo>
                      <a:cubicBezTo>
                        <a:pt x="14" y="0"/>
                        <a:pt x="14" y="0"/>
                        <a:pt x="14" y="0"/>
                      </a:cubicBezTo>
                      <a:cubicBezTo>
                        <a:pt x="21" y="5"/>
                        <a:pt x="24" y="13"/>
                        <a:pt x="20" y="21"/>
                      </a:cubicBezTo>
                      <a:cubicBezTo>
                        <a:pt x="18" y="28"/>
                        <a:pt x="11" y="32"/>
                        <a:pt x="4" y="32"/>
                      </a:cubicBezTo>
                      <a:cubicBezTo>
                        <a:pt x="3" y="32"/>
                        <a:pt x="2" y="32"/>
                        <a:pt x="0" y="32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2" y="32"/>
                        <a:pt x="3" y="32"/>
                        <a:pt x="4" y="32"/>
                      </a:cubicBezTo>
                      <a:cubicBezTo>
                        <a:pt x="11" y="32"/>
                        <a:pt x="18" y="28"/>
                        <a:pt x="21" y="21"/>
                      </a:cubicBezTo>
                      <a:cubicBezTo>
                        <a:pt x="24" y="13"/>
                        <a:pt x="21" y="4"/>
                        <a:pt x="14" y="0"/>
                      </a:cubicBezTo>
                    </a:path>
                  </a:pathLst>
                </a:custGeom>
                <a:solidFill>
                  <a:srgbClr val="8F949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79" name="Freeform 2801"/>
                <p:cNvSpPr/>
                <p:nvPr/>
              </p:nvSpPr>
              <p:spPr bwMode="auto">
                <a:xfrm>
                  <a:off x="1812" y="813"/>
                  <a:ext cx="63" cy="73"/>
                </a:xfrm>
                <a:custGeom>
                  <a:gdLst>
                    <a:gd fmla="*/ 20 w 29" name="T0"/>
                    <a:gd fmla="*/ 0 h 34" name="T1"/>
                    <a:gd fmla="*/ 4 w 29" name="T2"/>
                    <a:gd fmla="*/ 10 h 34" name="T3"/>
                    <a:gd fmla="*/ 13 w 29" name="T4"/>
                    <a:gd fmla="*/ 33 h 34" name="T5"/>
                    <a:gd fmla="*/ 15 w 29" name="T6"/>
                    <a:gd fmla="*/ 34 h 34" name="T7"/>
                    <a:gd fmla="*/ 15 w 29" name="T8"/>
                    <a:gd fmla="*/ 33 h 34" name="T9"/>
                    <a:gd fmla="*/ 13 w 29" name="T10"/>
                    <a:gd fmla="*/ 33 h 34" name="T11"/>
                    <a:gd fmla="*/ 4 w 29" name="T12"/>
                    <a:gd fmla="*/ 10 h 34" name="T13"/>
                    <a:gd fmla="*/ 20 w 29" name="T14"/>
                    <a:gd fmla="*/ 0 h 34" name="T15"/>
                    <a:gd fmla="*/ 26 w 29" name="T16"/>
                    <a:gd fmla="*/ 1 h 34" name="T17"/>
                    <a:gd fmla="*/ 29 w 29" name="T18"/>
                    <a:gd fmla="*/ 2 h 34" name="T19"/>
                    <a:gd fmla="*/ 29 w 29" name="T20"/>
                    <a:gd fmla="*/ 2 h 34" name="T21"/>
                    <a:gd fmla="*/ 26 w 29" name="T22"/>
                    <a:gd fmla="*/ 1 h 34" name="T23"/>
                    <a:gd fmla="*/ 20 w 29" name="T24"/>
                    <a:gd fmla="*/ 0 h 34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34" w="28">
                      <a:moveTo>
                        <a:pt x="20" y="0"/>
                      </a:moveTo>
                      <a:cubicBezTo>
                        <a:pt x="13" y="0"/>
                        <a:pt x="6" y="4"/>
                        <a:pt x="4" y="10"/>
                      </a:cubicBezTo>
                      <a:cubicBezTo>
                        <a:pt x="0" y="19"/>
                        <a:pt x="4" y="29"/>
                        <a:pt x="13" y="33"/>
                      </a:cubicBezTo>
                      <a:cubicBezTo>
                        <a:pt x="14" y="33"/>
                        <a:pt x="15" y="33"/>
                        <a:pt x="15" y="34"/>
                      </a:cubicBezTo>
                      <a:cubicBezTo>
                        <a:pt x="15" y="33"/>
                        <a:pt x="15" y="33"/>
                        <a:pt x="15" y="33"/>
                      </a:cubicBezTo>
                      <a:cubicBezTo>
                        <a:pt x="15" y="33"/>
                        <a:pt x="14" y="33"/>
                        <a:pt x="13" y="33"/>
                      </a:cubicBezTo>
                      <a:cubicBezTo>
                        <a:pt x="4" y="29"/>
                        <a:pt x="0" y="19"/>
                        <a:pt x="4" y="10"/>
                      </a:cubicBezTo>
                      <a:cubicBezTo>
                        <a:pt x="6" y="4"/>
                        <a:pt x="13" y="0"/>
                        <a:pt x="20" y="0"/>
                      </a:cubicBezTo>
                      <a:cubicBezTo>
                        <a:pt x="22" y="0"/>
                        <a:pt x="24" y="0"/>
                        <a:pt x="26" y="1"/>
                      </a:cubicBezTo>
                      <a:cubicBezTo>
                        <a:pt x="27" y="1"/>
                        <a:pt x="28" y="2"/>
                        <a:pt x="29" y="2"/>
                      </a:cubicBezTo>
                      <a:cubicBezTo>
                        <a:pt x="29" y="2"/>
                        <a:pt x="29" y="2"/>
                        <a:pt x="29" y="2"/>
                      </a:cubicBezTo>
                      <a:cubicBezTo>
                        <a:pt x="28" y="2"/>
                        <a:pt x="27" y="1"/>
                        <a:pt x="26" y="1"/>
                      </a:cubicBezTo>
                      <a:cubicBezTo>
                        <a:pt x="24" y="0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94938E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80" name="Freeform 2802"/>
                <p:cNvSpPr/>
                <p:nvPr/>
              </p:nvSpPr>
              <p:spPr bwMode="auto">
                <a:xfrm>
                  <a:off x="1845" y="817"/>
                  <a:ext cx="51" cy="69"/>
                </a:xfrm>
                <a:custGeom>
                  <a:gdLst>
                    <a:gd fmla="*/ 14 w 24" name="T0"/>
                    <a:gd fmla="*/ 0 h 32" name="T1"/>
                    <a:gd fmla="*/ 14 w 24" name="T2"/>
                    <a:gd fmla="*/ 0 h 32" name="T3"/>
                    <a:gd fmla="*/ 20 w 24" name="T4"/>
                    <a:gd fmla="*/ 21 h 32" name="T5"/>
                    <a:gd fmla="*/ 4 w 24" name="T6"/>
                    <a:gd fmla="*/ 32 h 32" name="T7"/>
                    <a:gd fmla="*/ 0 w 24" name="T8"/>
                    <a:gd fmla="*/ 31 h 32" name="T9"/>
                    <a:gd fmla="*/ 0 w 24" name="T10"/>
                    <a:gd fmla="*/ 32 h 32" name="T11"/>
                    <a:gd fmla="*/ 4 w 24" name="T12"/>
                    <a:gd fmla="*/ 32 h 32" name="T13"/>
                    <a:gd fmla="*/ 20 w 24" name="T14"/>
                    <a:gd fmla="*/ 21 h 32" name="T15"/>
                    <a:gd fmla="*/ 14 w 24" name="T16"/>
                    <a:gd fmla="*/ 0 h 32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32" w="24">
                      <a:moveTo>
                        <a:pt x="14" y="0"/>
                      </a:moveTo>
                      <a:cubicBezTo>
                        <a:pt x="14" y="0"/>
                        <a:pt x="14" y="0"/>
                        <a:pt x="14" y="0"/>
                      </a:cubicBezTo>
                      <a:cubicBezTo>
                        <a:pt x="20" y="5"/>
                        <a:pt x="23" y="14"/>
                        <a:pt x="20" y="21"/>
                      </a:cubicBezTo>
                      <a:cubicBezTo>
                        <a:pt x="18" y="28"/>
                        <a:pt x="11" y="32"/>
                        <a:pt x="4" y="32"/>
                      </a:cubicBezTo>
                      <a:cubicBezTo>
                        <a:pt x="3" y="32"/>
                        <a:pt x="2" y="32"/>
                        <a:pt x="0" y="31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2" y="32"/>
                        <a:pt x="3" y="32"/>
                        <a:pt x="4" y="32"/>
                      </a:cubicBezTo>
                      <a:cubicBezTo>
                        <a:pt x="11" y="32"/>
                        <a:pt x="18" y="28"/>
                        <a:pt x="20" y="21"/>
                      </a:cubicBezTo>
                      <a:cubicBezTo>
                        <a:pt x="24" y="13"/>
                        <a:pt x="21" y="5"/>
                        <a:pt x="14" y="0"/>
                      </a:cubicBezTo>
                    </a:path>
                  </a:pathLst>
                </a:custGeom>
                <a:solidFill>
                  <a:srgbClr val="949796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81" name="Freeform 2803"/>
                <p:cNvSpPr/>
                <p:nvPr/>
              </p:nvSpPr>
              <p:spPr bwMode="auto">
                <a:xfrm>
                  <a:off x="1812" y="813"/>
                  <a:ext cx="63" cy="71"/>
                </a:xfrm>
                <a:custGeom>
                  <a:gdLst>
                    <a:gd fmla="*/ 20 w 29" name="T0"/>
                    <a:gd fmla="*/ 0 h 33" name="T1"/>
                    <a:gd fmla="*/ 4 w 29" name="T2"/>
                    <a:gd fmla="*/ 10 h 33" name="T3"/>
                    <a:gd fmla="*/ 13 w 29" name="T4"/>
                    <a:gd fmla="*/ 33 h 33" name="T5"/>
                    <a:gd fmla="*/ 15 w 29" name="T6"/>
                    <a:gd fmla="*/ 33 h 33" name="T7"/>
                    <a:gd fmla="*/ 16 w 29" name="T8"/>
                    <a:gd fmla="*/ 33 h 33" name="T9"/>
                    <a:gd fmla="*/ 13 w 29" name="T10"/>
                    <a:gd fmla="*/ 32 h 33" name="T11"/>
                    <a:gd fmla="*/ 4 w 29" name="T12"/>
                    <a:gd fmla="*/ 10 h 33" name="T13"/>
                    <a:gd fmla="*/ 20 w 29" name="T14"/>
                    <a:gd fmla="*/ 0 h 33" name="T15"/>
                    <a:gd fmla="*/ 26 w 29" name="T16"/>
                    <a:gd fmla="*/ 1 h 33" name="T17"/>
                    <a:gd fmla="*/ 28 w 29" name="T18"/>
                    <a:gd fmla="*/ 2 h 33" name="T19"/>
                    <a:gd fmla="*/ 29 w 29" name="T20"/>
                    <a:gd fmla="*/ 2 h 33" name="T21"/>
                    <a:gd fmla="*/ 26 w 29" name="T22"/>
                    <a:gd fmla="*/ 1 h 33" name="T23"/>
                    <a:gd fmla="*/ 20 w 29" name="T24"/>
                    <a:gd fmla="*/ 0 h 33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33" w="28">
                      <a:moveTo>
                        <a:pt x="20" y="0"/>
                      </a:moveTo>
                      <a:cubicBezTo>
                        <a:pt x="13" y="0"/>
                        <a:pt x="6" y="4"/>
                        <a:pt x="4" y="10"/>
                      </a:cubicBezTo>
                      <a:cubicBezTo>
                        <a:pt x="0" y="19"/>
                        <a:pt x="4" y="29"/>
                        <a:pt x="13" y="33"/>
                      </a:cubicBezTo>
                      <a:cubicBezTo>
                        <a:pt x="14" y="33"/>
                        <a:pt x="15" y="33"/>
                        <a:pt x="15" y="33"/>
                      </a:cubicBezTo>
                      <a:cubicBezTo>
                        <a:pt x="16" y="33"/>
                        <a:pt x="16" y="33"/>
                        <a:pt x="16" y="33"/>
                      </a:cubicBezTo>
                      <a:cubicBezTo>
                        <a:pt x="15" y="33"/>
                        <a:pt x="14" y="33"/>
                        <a:pt x="13" y="32"/>
                      </a:cubicBezTo>
                      <a:cubicBezTo>
                        <a:pt x="4" y="29"/>
                        <a:pt x="0" y="19"/>
                        <a:pt x="4" y="10"/>
                      </a:cubicBezTo>
                      <a:cubicBezTo>
                        <a:pt x="7" y="4"/>
                        <a:pt x="13" y="0"/>
                        <a:pt x="20" y="0"/>
                      </a:cubicBezTo>
                      <a:cubicBezTo>
                        <a:pt x="22" y="0"/>
                        <a:pt x="24" y="0"/>
                        <a:pt x="26" y="1"/>
                      </a:cubicBezTo>
                      <a:cubicBezTo>
                        <a:pt x="27" y="2"/>
                        <a:pt x="28" y="2"/>
                        <a:pt x="28" y="2"/>
                      </a:cubicBezTo>
                      <a:cubicBezTo>
                        <a:pt x="29" y="2"/>
                        <a:pt x="29" y="2"/>
                        <a:pt x="29" y="2"/>
                      </a:cubicBezTo>
                      <a:cubicBezTo>
                        <a:pt x="28" y="2"/>
                        <a:pt x="27" y="1"/>
                        <a:pt x="26" y="1"/>
                      </a:cubicBezTo>
                      <a:cubicBezTo>
                        <a:pt x="24" y="0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989590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82" name="Freeform 2804"/>
                <p:cNvSpPr/>
                <p:nvPr/>
              </p:nvSpPr>
              <p:spPr bwMode="auto">
                <a:xfrm>
                  <a:off x="1845" y="817"/>
                  <a:ext cx="49" cy="69"/>
                </a:xfrm>
                <a:custGeom>
                  <a:gdLst>
                    <a:gd fmla="*/ 14 w 23" name="T0"/>
                    <a:gd fmla="*/ 0 h 32" name="T1"/>
                    <a:gd fmla="*/ 13 w 23" name="T2"/>
                    <a:gd fmla="*/ 0 h 32" name="T3"/>
                    <a:gd fmla="*/ 20 w 23" name="T4"/>
                    <a:gd fmla="*/ 21 h 32" name="T5"/>
                    <a:gd fmla="*/ 4 w 23" name="T6"/>
                    <a:gd fmla="*/ 32 h 32" name="T7"/>
                    <a:gd fmla="*/ 1 w 23" name="T8"/>
                    <a:gd fmla="*/ 31 h 32" name="T9"/>
                    <a:gd fmla="*/ 0 w 23" name="T10"/>
                    <a:gd fmla="*/ 31 h 32" name="T11"/>
                    <a:gd fmla="*/ 4 w 23" name="T12"/>
                    <a:gd fmla="*/ 32 h 32" name="T13"/>
                    <a:gd fmla="*/ 20 w 23" name="T14"/>
                    <a:gd fmla="*/ 21 h 32" name="T15"/>
                    <a:gd fmla="*/ 14 w 23" name="T16"/>
                    <a:gd fmla="*/ 0 h 32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32" w="23">
                      <a:moveTo>
                        <a:pt x="14" y="0"/>
                      </a:moveTo>
                      <a:cubicBezTo>
                        <a:pt x="13" y="0"/>
                        <a:pt x="13" y="0"/>
                        <a:pt x="13" y="0"/>
                      </a:cubicBezTo>
                      <a:cubicBezTo>
                        <a:pt x="20" y="5"/>
                        <a:pt x="23" y="14"/>
                        <a:pt x="20" y="21"/>
                      </a:cubicBezTo>
                      <a:cubicBezTo>
                        <a:pt x="17" y="28"/>
                        <a:pt x="11" y="32"/>
                        <a:pt x="4" y="32"/>
                      </a:cubicBezTo>
                      <a:cubicBezTo>
                        <a:pt x="3" y="32"/>
                        <a:pt x="2" y="32"/>
                        <a:pt x="1" y="31"/>
                      </a:cubicBezTo>
                      <a:cubicBezTo>
                        <a:pt x="0" y="31"/>
                        <a:pt x="0" y="31"/>
                        <a:pt x="0" y="31"/>
                      </a:cubicBezTo>
                      <a:cubicBezTo>
                        <a:pt x="2" y="32"/>
                        <a:pt x="3" y="32"/>
                        <a:pt x="4" y="32"/>
                      </a:cubicBezTo>
                      <a:cubicBezTo>
                        <a:pt x="11" y="32"/>
                        <a:pt x="18" y="28"/>
                        <a:pt x="20" y="21"/>
                      </a:cubicBezTo>
                      <a:cubicBezTo>
                        <a:pt x="23" y="14"/>
                        <a:pt x="20" y="5"/>
                        <a:pt x="14" y="0"/>
                      </a:cubicBezTo>
                    </a:path>
                  </a:pathLst>
                </a:custGeom>
                <a:solidFill>
                  <a:srgbClr val="979997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83" name="Freeform 2805"/>
                <p:cNvSpPr/>
                <p:nvPr/>
              </p:nvSpPr>
              <p:spPr bwMode="auto">
                <a:xfrm>
                  <a:off x="1812" y="813"/>
                  <a:ext cx="61" cy="71"/>
                </a:xfrm>
                <a:custGeom>
                  <a:gdLst>
                    <a:gd fmla="*/ 20 w 28" name="T0"/>
                    <a:gd fmla="*/ 0 h 33" name="T1"/>
                    <a:gd fmla="*/ 4 w 28" name="T2"/>
                    <a:gd fmla="*/ 10 h 33" name="T3"/>
                    <a:gd fmla="*/ 13 w 28" name="T4"/>
                    <a:gd fmla="*/ 32 h 33" name="T5"/>
                    <a:gd fmla="*/ 16 w 28" name="T6"/>
                    <a:gd fmla="*/ 33 h 33" name="T7"/>
                    <a:gd fmla="*/ 16 w 28" name="T8"/>
                    <a:gd fmla="*/ 33 h 33" name="T9"/>
                    <a:gd fmla="*/ 13 w 28" name="T10"/>
                    <a:gd fmla="*/ 32 h 33" name="T11"/>
                    <a:gd fmla="*/ 4 w 28" name="T12"/>
                    <a:gd fmla="*/ 10 h 33" name="T13"/>
                    <a:gd fmla="*/ 20 w 28" name="T14"/>
                    <a:gd fmla="*/ 0 h 33" name="T15"/>
                    <a:gd fmla="*/ 26 w 28" name="T16"/>
                    <a:gd fmla="*/ 1 h 33" name="T17"/>
                    <a:gd fmla="*/ 28 w 28" name="T18"/>
                    <a:gd fmla="*/ 3 h 33" name="T19"/>
                    <a:gd fmla="*/ 28 w 28" name="T20"/>
                    <a:gd fmla="*/ 2 h 33" name="T21"/>
                    <a:gd fmla="*/ 26 w 28" name="T22"/>
                    <a:gd fmla="*/ 1 h 33" name="T23"/>
                    <a:gd fmla="*/ 20 w 28" name="T24"/>
                    <a:gd fmla="*/ 0 h 33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33" w="28">
                      <a:moveTo>
                        <a:pt x="20" y="0"/>
                      </a:moveTo>
                      <a:cubicBezTo>
                        <a:pt x="13" y="0"/>
                        <a:pt x="7" y="4"/>
                        <a:pt x="4" y="10"/>
                      </a:cubicBezTo>
                      <a:cubicBezTo>
                        <a:pt x="0" y="19"/>
                        <a:pt x="4" y="29"/>
                        <a:pt x="13" y="32"/>
                      </a:cubicBezTo>
                      <a:cubicBezTo>
                        <a:pt x="14" y="33"/>
                        <a:pt x="15" y="33"/>
                        <a:pt x="16" y="33"/>
                      </a:cubicBezTo>
                      <a:cubicBezTo>
                        <a:pt x="16" y="33"/>
                        <a:pt x="16" y="33"/>
                        <a:pt x="16" y="33"/>
                      </a:cubicBezTo>
                      <a:cubicBezTo>
                        <a:pt x="15" y="33"/>
                        <a:pt x="14" y="33"/>
                        <a:pt x="13" y="32"/>
                      </a:cubicBezTo>
                      <a:cubicBezTo>
                        <a:pt x="5" y="29"/>
                        <a:pt x="1" y="19"/>
                        <a:pt x="4" y="10"/>
                      </a:cubicBezTo>
                      <a:cubicBezTo>
                        <a:pt x="7" y="4"/>
                        <a:pt x="13" y="0"/>
                        <a:pt x="20" y="0"/>
                      </a:cubicBezTo>
                      <a:cubicBezTo>
                        <a:pt x="22" y="0"/>
                        <a:pt x="24" y="1"/>
                        <a:pt x="26" y="1"/>
                      </a:cubicBezTo>
                      <a:cubicBezTo>
                        <a:pt x="27" y="2"/>
                        <a:pt x="28" y="2"/>
                        <a:pt x="28" y="3"/>
                      </a:cubicBezTo>
                      <a:cubicBezTo>
                        <a:pt x="28" y="2"/>
                        <a:pt x="28" y="2"/>
                        <a:pt x="28" y="2"/>
                      </a:cubicBezTo>
                      <a:cubicBezTo>
                        <a:pt x="28" y="2"/>
                        <a:pt x="27" y="2"/>
                        <a:pt x="26" y="1"/>
                      </a:cubicBezTo>
                      <a:cubicBezTo>
                        <a:pt x="24" y="0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9C9992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84" name="Freeform 2806"/>
                <p:cNvSpPr/>
                <p:nvPr/>
              </p:nvSpPr>
              <p:spPr bwMode="auto">
                <a:xfrm>
                  <a:off x="1847" y="817"/>
                  <a:ext cx="47" cy="69"/>
                </a:xfrm>
                <a:custGeom>
                  <a:gdLst>
                    <a:gd fmla="*/ 12 w 22" name="T0"/>
                    <a:gd fmla="*/ 0 h 32" name="T1"/>
                    <a:gd fmla="*/ 12 w 22" name="T2"/>
                    <a:gd fmla="*/ 1 h 32" name="T3"/>
                    <a:gd fmla="*/ 19 w 22" name="T4"/>
                    <a:gd fmla="*/ 21 h 32" name="T5"/>
                    <a:gd fmla="*/ 3 w 22" name="T6"/>
                    <a:gd fmla="*/ 31 h 32" name="T7"/>
                    <a:gd fmla="*/ 0 w 22" name="T8"/>
                    <a:gd fmla="*/ 31 h 32" name="T9"/>
                    <a:gd fmla="*/ 0 w 22" name="T10"/>
                    <a:gd fmla="*/ 31 h 32" name="T11"/>
                    <a:gd fmla="*/ 3 w 22" name="T12"/>
                    <a:gd fmla="*/ 32 h 32" name="T13"/>
                    <a:gd fmla="*/ 19 w 22" name="T14"/>
                    <a:gd fmla="*/ 21 h 32" name="T15"/>
                    <a:gd fmla="*/ 12 w 22" name="T16"/>
                    <a:gd fmla="*/ 0 h 32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32" w="22">
                      <a:moveTo>
                        <a:pt x="12" y="0"/>
                      </a:moveTo>
                      <a:cubicBezTo>
                        <a:pt x="12" y="1"/>
                        <a:pt x="12" y="1"/>
                        <a:pt x="12" y="1"/>
                      </a:cubicBezTo>
                      <a:cubicBezTo>
                        <a:pt x="19" y="5"/>
                        <a:pt x="22" y="14"/>
                        <a:pt x="19" y="21"/>
                      </a:cubicBezTo>
                      <a:cubicBezTo>
                        <a:pt x="16" y="28"/>
                        <a:pt x="10" y="31"/>
                        <a:pt x="3" y="31"/>
                      </a:cubicBezTo>
                      <a:cubicBezTo>
                        <a:pt x="2" y="31"/>
                        <a:pt x="1" y="31"/>
                        <a:pt x="0" y="31"/>
                      </a:cubicBezTo>
                      <a:cubicBezTo>
                        <a:pt x="0" y="31"/>
                        <a:pt x="0" y="31"/>
                        <a:pt x="0" y="31"/>
                      </a:cubicBezTo>
                      <a:cubicBezTo>
                        <a:pt x="1" y="32"/>
                        <a:pt x="2" y="32"/>
                        <a:pt x="3" y="32"/>
                      </a:cubicBezTo>
                      <a:cubicBezTo>
                        <a:pt x="10" y="32"/>
                        <a:pt x="16" y="28"/>
                        <a:pt x="19" y="21"/>
                      </a:cubicBezTo>
                      <a:cubicBezTo>
                        <a:pt x="22" y="14"/>
                        <a:pt x="19" y="5"/>
                        <a:pt x="12" y="0"/>
                      </a:cubicBezTo>
                    </a:path>
                  </a:pathLst>
                </a:custGeom>
                <a:solidFill>
                  <a:srgbClr val="9C9D99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85" name="Freeform 2807"/>
                <p:cNvSpPr/>
                <p:nvPr/>
              </p:nvSpPr>
              <p:spPr bwMode="auto">
                <a:xfrm>
                  <a:off x="1814" y="813"/>
                  <a:ext cx="59" cy="71"/>
                </a:xfrm>
                <a:custGeom>
                  <a:gdLst>
                    <a:gd fmla="*/ 19 w 27" name="T0"/>
                    <a:gd fmla="*/ 0 h 33" name="T1"/>
                    <a:gd fmla="*/ 3 w 27" name="T2"/>
                    <a:gd fmla="*/ 10 h 33" name="T3"/>
                    <a:gd fmla="*/ 12 w 27" name="T4"/>
                    <a:gd fmla="*/ 32 h 33" name="T5"/>
                    <a:gd fmla="*/ 15 w 27" name="T6"/>
                    <a:gd fmla="*/ 33 h 33" name="T7"/>
                    <a:gd fmla="*/ 15 w 27" name="T8"/>
                    <a:gd fmla="*/ 33 h 33" name="T9"/>
                    <a:gd fmla="*/ 12 w 27" name="T10"/>
                    <a:gd fmla="*/ 32 h 33" name="T11"/>
                    <a:gd fmla="*/ 3 w 27" name="T12"/>
                    <a:gd fmla="*/ 10 h 33" name="T13"/>
                    <a:gd fmla="*/ 19 w 27" name="T14"/>
                    <a:gd fmla="*/ 0 h 33" name="T15"/>
                    <a:gd fmla="*/ 25 w 27" name="T16"/>
                    <a:gd fmla="*/ 2 h 33" name="T17"/>
                    <a:gd fmla="*/ 27 w 27" name="T18"/>
                    <a:gd fmla="*/ 3 h 33" name="T19"/>
                    <a:gd fmla="*/ 27 w 27" name="T20"/>
                    <a:gd fmla="*/ 3 h 33" name="T21"/>
                    <a:gd fmla="*/ 25 w 27" name="T22"/>
                    <a:gd fmla="*/ 1 h 33" name="T23"/>
                    <a:gd fmla="*/ 19 w 27" name="T24"/>
                    <a:gd fmla="*/ 0 h 33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33" w="27">
                      <a:moveTo>
                        <a:pt x="19" y="0"/>
                      </a:moveTo>
                      <a:cubicBezTo>
                        <a:pt x="12" y="0"/>
                        <a:pt x="6" y="4"/>
                        <a:pt x="3" y="10"/>
                      </a:cubicBezTo>
                      <a:cubicBezTo>
                        <a:pt x="0" y="19"/>
                        <a:pt x="4" y="29"/>
                        <a:pt x="12" y="32"/>
                      </a:cubicBezTo>
                      <a:cubicBezTo>
                        <a:pt x="13" y="33"/>
                        <a:pt x="14" y="33"/>
                        <a:pt x="15" y="33"/>
                      </a:cubicBezTo>
                      <a:cubicBezTo>
                        <a:pt x="15" y="33"/>
                        <a:pt x="15" y="33"/>
                        <a:pt x="15" y="33"/>
                      </a:cubicBezTo>
                      <a:cubicBezTo>
                        <a:pt x="14" y="33"/>
                        <a:pt x="13" y="32"/>
                        <a:pt x="12" y="32"/>
                      </a:cubicBezTo>
                      <a:cubicBezTo>
                        <a:pt x="4" y="29"/>
                        <a:pt x="0" y="19"/>
                        <a:pt x="3" y="10"/>
                      </a:cubicBezTo>
                      <a:cubicBezTo>
                        <a:pt x="6" y="4"/>
                        <a:pt x="12" y="0"/>
                        <a:pt x="19" y="0"/>
                      </a:cubicBezTo>
                      <a:cubicBezTo>
                        <a:pt x="21" y="0"/>
                        <a:pt x="23" y="1"/>
                        <a:pt x="25" y="2"/>
                      </a:cubicBezTo>
                      <a:cubicBezTo>
                        <a:pt x="26" y="2"/>
                        <a:pt x="27" y="2"/>
                        <a:pt x="27" y="3"/>
                      </a:cubicBezTo>
                      <a:cubicBezTo>
                        <a:pt x="27" y="3"/>
                        <a:pt x="27" y="3"/>
                        <a:pt x="27" y="3"/>
                      </a:cubicBezTo>
                      <a:cubicBezTo>
                        <a:pt x="27" y="2"/>
                        <a:pt x="26" y="2"/>
                        <a:pt x="25" y="1"/>
                      </a:cubicBezTo>
                      <a:cubicBezTo>
                        <a:pt x="23" y="1"/>
                        <a:pt x="21" y="0"/>
                        <a:pt x="19" y="0"/>
                      </a:cubicBezTo>
                    </a:path>
                  </a:pathLst>
                </a:custGeom>
                <a:solidFill>
                  <a:srgbClr val="A09C93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86" name="Freeform 2808"/>
                <p:cNvSpPr/>
                <p:nvPr/>
              </p:nvSpPr>
              <p:spPr bwMode="auto">
                <a:xfrm>
                  <a:off x="1847" y="819"/>
                  <a:ext cx="47" cy="65"/>
                </a:xfrm>
                <a:custGeom>
                  <a:gdLst>
                    <a:gd fmla="*/ 12 w 22" name="T0"/>
                    <a:gd fmla="*/ 0 h 30" name="T1"/>
                    <a:gd fmla="*/ 12 w 22" name="T2"/>
                    <a:gd fmla="*/ 0 h 30" name="T3"/>
                    <a:gd fmla="*/ 19 w 22" name="T4"/>
                    <a:gd fmla="*/ 20 h 30" name="T5"/>
                    <a:gd fmla="*/ 3 w 22" name="T6"/>
                    <a:gd fmla="*/ 30 h 30" name="T7"/>
                    <a:gd fmla="*/ 0 w 22" name="T8"/>
                    <a:gd fmla="*/ 30 h 30" name="T9"/>
                    <a:gd fmla="*/ 0 w 22" name="T10"/>
                    <a:gd fmla="*/ 30 h 30" name="T11"/>
                    <a:gd fmla="*/ 3 w 22" name="T12"/>
                    <a:gd fmla="*/ 30 h 30" name="T13"/>
                    <a:gd fmla="*/ 19 w 22" name="T14"/>
                    <a:gd fmla="*/ 20 h 30" name="T15"/>
                    <a:gd fmla="*/ 12 w 22" name="T16"/>
                    <a:gd fmla="*/ 0 h 30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30" w="22">
                      <a:moveTo>
                        <a:pt x="12" y="0"/>
                      </a:moveTo>
                      <a:cubicBezTo>
                        <a:pt x="12" y="0"/>
                        <a:pt x="12" y="0"/>
                        <a:pt x="12" y="0"/>
                      </a:cubicBezTo>
                      <a:cubicBezTo>
                        <a:pt x="19" y="4"/>
                        <a:pt x="22" y="13"/>
                        <a:pt x="19" y="20"/>
                      </a:cubicBezTo>
                      <a:cubicBezTo>
                        <a:pt x="16" y="26"/>
                        <a:pt x="10" y="30"/>
                        <a:pt x="3" y="30"/>
                      </a:cubicBezTo>
                      <a:cubicBezTo>
                        <a:pt x="2" y="30"/>
                        <a:pt x="1" y="30"/>
                        <a:pt x="0" y="30"/>
                      </a:cubicBezTo>
                      <a:cubicBezTo>
                        <a:pt x="0" y="30"/>
                        <a:pt x="0" y="30"/>
                        <a:pt x="0" y="30"/>
                      </a:cubicBezTo>
                      <a:cubicBezTo>
                        <a:pt x="1" y="30"/>
                        <a:pt x="2" y="30"/>
                        <a:pt x="3" y="30"/>
                      </a:cubicBezTo>
                      <a:cubicBezTo>
                        <a:pt x="10" y="30"/>
                        <a:pt x="16" y="27"/>
                        <a:pt x="19" y="20"/>
                      </a:cubicBezTo>
                      <a:cubicBezTo>
                        <a:pt x="22" y="13"/>
                        <a:pt x="19" y="4"/>
                        <a:pt x="12" y="0"/>
                      </a:cubicBezTo>
                    </a:path>
                  </a:pathLst>
                </a:custGeom>
                <a:solidFill>
                  <a:srgbClr val="9FA09B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87" name="Freeform 2809"/>
                <p:cNvSpPr/>
                <p:nvPr/>
              </p:nvSpPr>
              <p:spPr bwMode="auto">
                <a:xfrm>
                  <a:off x="1814" y="813"/>
                  <a:ext cx="59" cy="71"/>
                </a:xfrm>
                <a:custGeom>
                  <a:gdLst>
                    <a:gd fmla="*/ 19 w 27" name="T0"/>
                    <a:gd fmla="*/ 0 h 33" name="T1"/>
                    <a:gd fmla="*/ 3 w 27" name="T2"/>
                    <a:gd fmla="*/ 10 h 33" name="T3"/>
                    <a:gd fmla="*/ 12 w 27" name="T4"/>
                    <a:gd fmla="*/ 32 h 33" name="T5"/>
                    <a:gd fmla="*/ 15 w 27" name="T6"/>
                    <a:gd fmla="*/ 33 h 33" name="T7"/>
                    <a:gd fmla="*/ 27 w 27" name="T8"/>
                    <a:gd fmla="*/ 3 h 33" name="T9"/>
                    <a:gd fmla="*/ 25 w 27" name="T10"/>
                    <a:gd fmla="*/ 2 h 33" name="T11"/>
                    <a:gd fmla="*/ 19 w 27" name="T12"/>
                    <a:gd fmla="*/ 0 h 33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33" w="27">
                      <a:moveTo>
                        <a:pt x="19" y="0"/>
                      </a:moveTo>
                      <a:cubicBezTo>
                        <a:pt x="12" y="0"/>
                        <a:pt x="6" y="4"/>
                        <a:pt x="3" y="10"/>
                      </a:cubicBezTo>
                      <a:cubicBezTo>
                        <a:pt x="0" y="19"/>
                        <a:pt x="4" y="29"/>
                        <a:pt x="12" y="32"/>
                      </a:cubicBezTo>
                      <a:cubicBezTo>
                        <a:pt x="13" y="32"/>
                        <a:pt x="14" y="33"/>
                        <a:pt x="15" y="33"/>
                      </a:cubicBezTo>
                      <a:cubicBezTo>
                        <a:pt x="27" y="3"/>
                        <a:pt x="27" y="3"/>
                        <a:pt x="27" y="3"/>
                      </a:cubicBezTo>
                      <a:cubicBezTo>
                        <a:pt x="27" y="2"/>
                        <a:pt x="26" y="2"/>
                        <a:pt x="25" y="2"/>
                      </a:cubicBezTo>
                      <a:cubicBezTo>
                        <a:pt x="23" y="1"/>
                        <a:pt x="21" y="0"/>
                        <a:pt x="19" y="0"/>
                      </a:cubicBezTo>
                    </a:path>
                  </a:pathLst>
                </a:custGeom>
                <a:solidFill>
                  <a:srgbClr val="A49F96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88" name="Freeform 2810"/>
                <p:cNvSpPr/>
                <p:nvPr/>
              </p:nvSpPr>
              <p:spPr bwMode="auto">
                <a:xfrm>
                  <a:off x="1847" y="819"/>
                  <a:ext cx="47" cy="65"/>
                </a:xfrm>
                <a:custGeom>
                  <a:gdLst>
                    <a:gd fmla="*/ 12 w 22" name="T0"/>
                    <a:gd fmla="*/ 0 h 30" name="T1"/>
                    <a:gd fmla="*/ 0 w 22" name="T2"/>
                    <a:gd fmla="*/ 30 h 30" name="T3"/>
                    <a:gd fmla="*/ 3 w 22" name="T4"/>
                    <a:gd fmla="*/ 30 h 30" name="T5"/>
                    <a:gd fmla="*/ 19 w 22" name="T6"/>
                    <a:gd fmla="*/ 20 h 30" name="T7"/>
                    <a:gd fmla="*/ 12 w 22" name="T8"/>
                    <a:gd fmla="*/ 0 h 30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0" w="22">
                      <a:moveTo>
                        <a:pt x="12" y="0"/>
                      </a:moveTo>
                      <a:cubicBezTo>
                        <a:pt x="0" y="30"/>
                        <a:pt x="0" y="30"/>
                        <a:pt x="0" y="30"/>
                      </a:cubicBezTo>
                      <a:cubicBezTo>
                        <a:pt x="1" y="30"/>
                        <a:pt x="2" y="30"/>
                        <a:pt x="3" y="30"/>
                      </a:cubicBezTo>
                      <a:cubicBezTo>
                        <a:pt x="10" y="30"/>
                        <a:pt x="16" y="26"/>
                        <a:pt x="19" y="20"/>
                      </a:cubicBezTo>
                      <a:cubicBezTo>
                        <a:pt x="22" y="13"/>
                        <a:pt x="19" y="4"/>
                        <a:pt x="12" y="0"/>
                      </a:cubicBezTo>
                    </a:path>
                  </a:pathLst>
                </a:custGeom>
                <a:solidFill>
                  <a:srgbClr val="A4A39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89" name="Freeform 2811"/>
                <p:cNvSpPr/>
                <p:nvPr/>
              </p:nvSpPr>
              <p:spPr bwMode="auto">
                <a:xfrm>
                  <a:off x="1504" y="1531"/>
                  <a:ext cx="69" cy="86"/>
                </a:xfrm>
                <a:custGeom>
                  <a:gdLst>
                    <a:gd fmla="*/ 23 w 32" name="T0"/>
                    <a:gd fmla="*/ 0 h 40" name="T1"/>
                    <a:gd fmla="*/ 4 w 32" name="T2"/>
                    <a:gd fmla="*/ 13 h 40" name="T3"/>
                    <a:gd fmla="*/ 15 w 32" name="T4"/>
                    <a:gd fmla="*/ 39 h 40" name="T5"/>
                    <a:gd fmla="*/ 16 w 32" name="T6"/>
                    <a:gd fmla="*/ 40 h 40" name="T7"/>
                    <a:gd fmla="*/ 16 w 32" name="T8"/>
                    <a:gd fmla="*/ 40 h 40" name="T9"/>
                    <a:gd fmla="*/ 15 w 32" name="T10"/>
                    <a:gd fmla="*/ 39 h 40" name="T11"/>
                    <a:gd fmla="*/ 4 w 32" name="T12"/>
                    <a:gd fmla="*/ 13 h 40" name="T13"/>
                    <a:gd fmla="*/ 23 w 32" name="T14"/>
                    <a:gd fmla="*/ 1 h 40" name="T15"/>
                    <a:gd fmla="*/ 30 w 32" name="T16"/>
                    <a:gd fmla="*/ 2 h 40" name="T17"/>
                    <a:gd fmla="*/ 32 w 32" name="T18"/>
                    <a:gd fmla="*/ 3 h 40" name="T19"/>
                    <a:gd fmla="*/ 32 w 32" name="T20"/>
                    <a:gd fmla="*/ 3 h 40" name="T21"/>
                    <a:gd fmla="*/ 30 w 32" name="T22"/>
                    <a:gd fmla="*/ 2 h 40" name="T23"/>
                    <a:gd fmla="*/ 23 w 32" name="T24"/>
                    <a:gd fmla="*/ 0 h 40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40" w="32">
                      <a:moveTo>
                        <a:pt x="23" y="0"/>
                      </a:moveTo>
                      <a:cubicBezTo>
                        <a:pt x="15" y="0"/>
                        <a:pt x="7" y="5"/>
                        <a:pt x="4" y="13"/>
                      </a:cubicBezTo>
                      <a:cubicBezTo>
                        <a:pt x="0" y="23"/>
                        <a:pt x="5" y="35"/>
                        <a:pt x="15" y="39"/>
                      </a:cubicBezTo>
                      <a:cubicBezTo>
                        <a:pt x="15" y="39"/>
                        <a:pt x="16" y="40"/>
                        <a:pt x="16" y="40"/>
                      </a:cubicBezTo>
                      <a:cubicBezTo>
                        <a:pt x="16" y="40"/>
                        <a:pt x="16" y="40"/>
                        <a:pt x="16" y="40"/>
                      </a:cubicBezTo>
                      <a:cubicBezTo>
                        <a:pt x="16" y="39"/>
                        <a:pt x="15" y="39"/>
                        <a:pt x="15" y="39"/>
                      </a:cubicBezTo>
                      <a:cubicBezTo>
                        <a:pt x="5" y="35"/>
                        <a:pt x="0" y="23"/>
                        <a:pt x="4" y="13"/>
                      </a:cubicBezTo>
                      <a:cubicBezTo>
                        <a:pt x="7" y="5"/>
                        <a:pt x="15" y="1"/>
                        <a:pt x="23" y="1"/>
                      </a:cubicBezTo>
                      <a:cubicBezTo>
                        <a:pt x="25" y="1"/>
                        <a:pt x="28" y="1"/>
                        <a:pt x="30" y="2"/>
                      </a:cubicBezTo>
                      <a:cubicBezTo>
                        <a:pt x="31" y="2"/>
                        <a:pt x="31" y="2"/>
                        <a:pt x="32" y="3"/>
                      </a:cubicBezTo>
                      <a:cubicBezTo>
                        <a:pt x="32" y="3"/>
                        <a:pt x="32" y="3"/>
                        <a:pt x="32" y="3"/>
                      </a:cubicBezTo>
                      <a:cubicBezTo>
                        <a:pt x="31" y="2"/>
                        <a:pt x="31" y="2"/>
                        <a:pt x="30" y="2"/>
                      </a:cubicBezTo>
                      <a:cubicBezTo>
                        <a:pt x="28" y="1"/>
                        <a:pt x="25" y="0"/>
                        <a:pt x="23" y="0"/>
                      </a:cubicBezTo>
                    </a:path>
                  </a:pathLst>
                </a:custGeom>
                <a:solidFill>
                  <a:srgbClr val="4E5C6B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90" name="Freeform 2812"/>
                <p:cNvSpPr/>
                <p:nvPr/>
              </p:nvSpPr>
              <p:spPr bwMode="auto">
                <a:xfrm>
                  <a:off x="1538" y="1537"/>
                  <a:ext cx="63" cy="82"/>
                </a:xfrm>
                <a:custGeom>
                  <a:gdLst>
                    <a:gd fmla="*/ 16 w 29" name="T0"/>
                    <a:gd fmla="*/ 0 h 38" name="T1"/>
                    <a:gd fmla="*/ 16 w 29" name="T2"/>
                    <a:gd fmla="*/ 0 h 38" name="T3"/>
                    <a:gd fmla="*/ 25 w 29" name="T4"/>
                    <a:gd fmla="*/ 25 h 38" name="T5"/>
                    <a:gd fmla="*/ 7 w 29" name="T6"/>
                    <a:gd fmla="*/ 38 h 38" name="T7"/>
                    <a:gd fmla="*/ 0 w 29" name="T8"/>
                    <a:gd fmla="*/ 37 h 38" name="T9"/>
                    <a:gd fmla="*/ 0 w 29" name="T10"/>
                    <a:gd fmla="*/ 37 h 38" name="T11"/>
                    <a:gd fmla="*/ 7 w 29" name="T12"/>
                    <a:gd fmla="*/ 38 h 38" name="T13"/>
                    <a:gd fmla="*/ 25 w 29" name="T14"/>
                    <a:gd fmla="*/ 25 h 38" name="T15"/>
                    <a:gd fmla="*/ 16 w 29" name="T16"/>
                    <a:gd fmla="*/ 0 h 38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38" w="28">
                      <a:moveTo>
                        <a:pt x="16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25" y="4"/>
                        <a:pt x="29" y="16"/>
                        <a:pt x="25" y="25"/>
                      </a:cubicBezTo>
                      <a:cubicBezTo>
                        <a:pt x="22" y="33"/>
                        <a:pt x="14" y="38"/>
                        <a:pt x="7" y="38"/>
                      </a:cubicBezTo>
                      <a:cubicBezTo>
                        <a:pt x="4" y="38"/>
                        <a:pt x="2" y="37"/>
                        <a:pt x="0" y="37"/>
                      </a:cubicBezTo>
                      <a:cubicBezTo>
                        <a:pt x="0" y="37"/>
                        <a:pt x="0" y="37"/>
                        <a:pt x="0" y="37"/>
                      </a:cubicBezTo>
                      <a:cubicBezTo>
                        <a:pt x="2" y="37"/>
                        <a:pt x="4" y="38"/>
                        <a:pt x="7" y="38"/>
                      </a:cubicBezTo>
                      <a:cubicBezTo>
                        <a:pt x="15" y="38"/>
                        <a:pt x="22" y="33"/>
                        <a:pt x="25" y="25"/>
                      </a:cubicBezTo>
                      <a:cubicBezTo>
                        <a:pt x="29" y="16"/>
                        <a:pt x="25" y="4"/>
                        <a:pt x="16" y="0"/>
                      </a:cubicBezTo>
                    </a:path>
                  </a:pathLst>
                </a:custGeom>
                <a:solidFill>
                  <a:srgbClr val="4D6479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91" name="Freeform 2813"/>
                <p:cNvSpPr/>
                <p:nvPr/>
              </p:nvSpPr>
              <p:spPr bwMode="auto">
                <a:xfrm>
                  <a:off x="1504" y="1533"/>
                  <a:ext cx="69" cy="84"/>
                </a:xfrm>
                <a:custGeom>
                  <a:gdLst>
                    <a:gd fmla="*/ 23 w 32" name="T0"/>
                    <a:gd fmla="*/ 0 h 39" name="T1"/>
                    <a:gd fmla="*/ 4 w 32" name="T2"/>
                    <a:gd fmla="*/ 12 h 39" name="T3"/>
                    <a:gd fmla="*/ 15 w 32" name="T4"/>
                    <a:gd fmla="*/ 38 h 39" name="T5"/>
                    <a:gd fmla="*/ 16 w 32" name="T6"/>
                    <a:gd fmla="*/ 39 h 39" name="T7"/>
                    <a:gd fmla="*/ 16 w 32" name="T8"/>
                    <a:gd fmla="*/ 38 h 39" name="T9"/>
                    <a:gd fmla="*/ 15 w 32" name="T10"/>
                    <a:gd fmla="*/ 38 h 39" name="T11"/>
                    <a:gd fmla="*/ 4 w 32" name="T12"/>
                    <a:gd fmla="*/ 12 h 39" name="T13"/>
                    <a:gd fmla="*/ 23 w 32" name="T14"/>
                    <a:gd fmla="*/ 0 h 39" name="T15"/>
                    <a:gd fmla="*/ 30 w 32" name="T16"/>
                    <a:gd fmla="*/ 1 h 39" name="T17"/>
                    <a:gd fmla="*/ 32 w 32" name="T18"/>
                    <a:gd fmla="*/ 2 h 39" name="T19"/>
                    <a:gd fmla="*/ 32 w 32" name="T20"/>
                    <a:gd fmla="*/ 2 h 39" name="T21"/>
                    <a:gd fmla="*/ 30 w 32" name="T22"/>
                    <a:gd fmla="*/ 1 h 39" name="T23"/>
                    <a:gd fmla="*/ 23 w 32" name="T24"/>
                    <a:gd fmla="*/ 0 h 39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39" w="32">
                      <a:moveTo>
                        <a:pt x="23" y="0"/>
                      </a:moveTo>
                      <a:cubicBezTo>
                        <a:pt x="15" y="0"/>
                        <a:pt x="7" y="4"/>
                        <a:pt x="4" y="12"/>
                      </a:cubicBezTo>
                      <a:cubicBezTo>
                        <a:pt x="0" y="22"/>
                        <a:pt x="5" y="34"/>
                        <a:pt x="15" y="38"/>
                      </a:cubicBezTo>
                      <a:cubicBezTo>
                        <a:pt x="15" y="38"/>
                        <a:pt x="16" y="38"/>
                        <a:pt x="16" y="39"/>
                      </a:cubicBezTo>
                      <a:cubicBezTo>
                        <a:pt x="16" y="38"/>
                        <a:pt x="16" y="38"/>
                        <a:pt x="16" y="38"/>
                      </a:cubicBezTo>
                      <a:cubicBezTo>
                        <a:pt x="16" y="38"/>
                        <a:pt x="15" y="38"/>
                        <a:pt x="15" y="38"/>
                      </a:cubicBezTo>
                      <a:cubicBezTo>
                        <a:pt x="5" y="34"/>
                        <a:pt x="0" y="22"/>
                        <a:pt x="4" y="12"/>
                      </a:cubicBezTo>
                      <a:cubicBezTo>
                        <a:pt x="7" y="4"/>
                        <a:pt x="15" y="0"/>
                        <a:pt x="23" y="0"/>
                      </a:cubicBezTo>
                      <a:cubicBezTo>
                        <a:pt x="25" y="0"/>
                        <a:pt x="28" y="0"/>
                        <a:pt x="30" y="1"/>
                      </a:cubicBezTo>
                      <a:cubicBezTo>
                        <a:pt x="31" y="1"/>
                        <a:pt x="31" y="2"/>
                        <a:pt x="32" y="2"/>
                      </a:cubicBezTo>
                      <a:cubicBezTo>
                        <a:pt x="32" y="2"/>
                        <a:pt x="32" y="2"/>
                        <a:pt x="32" y="2"/>
                      </a:cubicBezTo>
                      <a:cubicBezTo>
                        <a:pt x="31" y="1"/>
                        <a:pt x="31" y="1"/>
                        <a:pt x="30" y="1"/>
                      </a:cubicBezTo>
                      <a:cubicBezTo>
                        <a:pt x="28" y="0"/>
                        <a:pt x="25" y="0"/>
                        <a:pt x="23" y="0"/>
                      </a:cubicBezTo>
                    </a:path>
                  </a:pathLst>
                </a:custGeom>
                <a:solidFill>
                  <a:srgbClr val="525F6E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92" name="Freeform 2814"/>
                <p:cNvSpPr/>
                <p:nvPr/>
              </p:nvSpPr>
              <p:spPr bwMode="auto">
                <a:xfrm>
                  <a:off x="1538" y="1537"/>
                  <a:ext cx="63" cy="82"/>
                </a:xfrm>
                <a:custGeom>
                  <a:gdLst>
                    <a:gd fmla="*/ 16 w 29" name="T0"/>
                    <a:gd fmla="*/ 0 h 38" name="T1"/>
                    <a:gd fmla="*/ 16 w 29" name="T2"/>
                    <a:gd fmla="*/ 0 h 38" name="T3"/>
                    <a:gd fmla="*/ 25 w 29" name="T4"/>
                    <a:gd fmla="*/ 25 h 38" name="T5"/>
                    <a:gd fmla="*/ 7 w 29" name="T6"/>
                    <a:gd fmla="*/ 38 h 38" name="T7"/>
                    <a:gd fmla="*/ 0 w 29" name="T8"/>
                    <a:gd fmla="*/ 36 h 38" name="T9"/>
                    <a:gd fmla="*/ 0 w 29" name="T10"/>
                    <a:gd fmla="*/ 37 h 38" name="T11"/>
                    <a:gd fmla="*/ 7 w 29" name="T12"/>
                    <a:gd fmla="*/ 38 h 38" name="T13"/>
                    <a:gd fmla="*/ 25 w 29" name="T14"/>
                    <a:gd fmla="*/ 25 h 38" name="T15"/>
                    <a:gd fmla="*/ 16 w 29" name="T16"/>
                    <a:gd fmla="*/ 0 h 38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38" w="28">
                      <a:moveTo>
                        <a:pt x="16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25" y="4"/>
                        <a:pt x="29" y="16"/>
                        <a:pt x="25" y="25"/>
                      </a:cubicBezTo>
                      <a:cubicBezTo>
                        <a:pt x="22" y="33"/>
                        <a:pt x="14" y="38"/>
                        <a:pt x="7" y="38"/>
                      </a:cubicBezTo>
                      <a:cubicBezTo>
                        <a:pt x="4" y="38"/>
                        <a:pt x="2" y="37"/>
                        <a:pt x="0" y="36"/>
                      </a:cubicBezTo>
                      <a:cubicBezTo>
                        <a:pt x="0" y="37"/>
                        <a:pt x="0" y="37"/>
                        <a:pt x="0" y="37"/>
                      </a:cubicBezTo>
                      <a:cubicBezTo>
                        <a:pt x="2" y="37"/>
                        <a:pt x="4" y="38"/>
                        <a:pt x="7" y="38"/>
                      </a:cubicBezTo>
                      <a:cubicBezTo>
                        <a:pt x="14" y="38"/>
                        <a:pt x="22" y="33"/>
                        <a:pt x="25" y="25"/>
                      </a:cubicBezTo>
                      <a:cubicBezTo>
                        <a:pt x="29" y="16"/>
                        <a:pt x="25" y="4"/>
                        <a:pt x="16" y="0"/>
                      </a:cubicBezTo>
                    </a:path>
                  </a:pathLst>
                </a:custGeom>
                <a:solidFill>
                  <a:srgbClr val="52677A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93" name="Freeform 2815"/>
                <p:cNvSpPr/>
                <p:nvPr/>
              </p:nvSpPr>
              <p:spPr bwMode="auto">
                <a:xfrm>
                  <a:off x="1504" y="1533"/>
                  <a:ext cx="69" cy="82"/>
                </a:xfrm>
                <a:custGeom>
                  <a:gdLst>
                    <a:gd fmla="*/ 23 w 32" name="T0"/>
                    <a:gd fmla="*/ 0 h 38" name="T1"/>
                    <a:gd fmla="*/ 4 w 32" name="T2"/>
                    <a:gd fmla="*/ 12 h 38" name="T3"/>
                    <a:gd fmla="*/ 15 w 32" name="T4"/>
                    <a:gd fmla="*/ 38 h 38" name="T5"/>
                    <a:gd fmla="*/ 16 w 32" name="T6"/>
                    <a:gd fmla="*/ 38 h 38" name="T7"/>
                    <a:gd fmla="*/ 16 w 32" name="T8"/>
                    <a:gd fmla="*/ 38 h 38" name="T9"/>
                    <a:gd fmla="*/ 15 w 32" name="T10"/>
                    <a:gd fmla="*/ 38 h 38" name="T11"/>
                    <a:gd fmla="*/ 4 w 32" name="T12"/>
                    <a:gd fmla="*/ 12 h 38" name="T13"/>
                    <a:gd fmla="*/ 23 w 32" name="T14"/>
                    <a:gd fmla="*/ 0 h 38" name="T15"/>
                    <a:gd fmla="*/ 30 w 32" name="T16"/>
                    <a:gd fmla="*/ 1 h 38" name="T17"/>
                    <a:gd fmla="*/ 31 w 32" name="T18"/>
                    <a:gd fmla="*/ 2 h 38" name="T19"/>
                    <a:gd fmla="*/ 32 w 32" name="T20"/>
                    <a:gd fmla="*/ 2 h 38" name="T21"/>
                    <a:gd fmla="*/ 30 w 32" name="T22"/>
                    <a:gd fmla="*/ 1 h 38" name="T23"/>
                    <a:gd fmla="*/ 23 w 32" name="T24"/>
                    <a:gd fmla="*/ 0 h 38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38" w="32">
                      <a:moveTo>
                        <a:pt x="23" y="0"/>
                      </a:moveTo>
                      <a:cubicBezTo>
                        <a:pt x="15" y="0"/>
                        <a:pt x="7" y="4"/>
                        <a:pt x="4" y="12"/>
                      </a:cubicBezTo>
                      <a:cubicBezTo>
                        <a:pt x="0" y="22"/>
                        <a:pt x="5" y="34"/>
                        <a:pt x="15" y="38"/>
                      </a:cubicBezTo>
                      <a:cubicBezTo>
                        <a:pt x="15" y="38"/>
                        <a:pt x="16" y="38"/>
                        <a:pt x="16" y="38"/>
                      </a:cubicBezTo>
                      <a:cubicBezTo>
                        <a:pt x="16" y="38"/>
                        <a:pt x="16" y="38"/>
                        <a:pt x="16" y="38"/>
                      </a:cubicBezTo>
                      <a:cubicBezTo>
                        <a:pt x="16" y="38"/>
                        <a:pt x="15" y="38"/>
                        <a:pt x="15" y="38"/>
                      </a:cubicBezTo>
                      <a:cubicBezTo>
                        <a:pt x="5" y="34"/>
                        <a:pt x="0" y="22"/>
                        <a:pt x="4" y="12"/>
                      </a:cubicBezTo>
                      <a:cubicBezTo>
                        <a:pt x="8" y="4"/>
                        <a:pt x="15" y="0"/>
                        <a:pt x="23" y="0"/>
                      </a:cubicBezTo>
                      <a:cubicBezTo>
                        <a:pt x="25" y="0"/>
                        <a:pt x="28" y="0"/>
                        <a:pt x="30" y="1"/>
                      </a:cubicBezTo>
                      <a:cubicBezTo>
                        <a:pt x="31" y="2"/>
                        <a:pt x="31" y="2"/>
                        <a:pt x="31" y="2"/>
                      </a:cubicBezTo>
                      <a:cubicBezTo>
                        <a:pt x="32" y="2"/>
                        <a:pt x="32" y="2"/>
                        <a:pt x="32" y="2"/>
                      </a:cubicBezTo>
                      <a:cubicBezTo>
                        <a:pt x="31" y="2"/>
                        <a:pt x="31" y="1"/>
                        <a:pt x="30" y="1"/>
                      </a:cubicBezTo>
                      <a:cubicBezTo>
                        <a:pt x="28" y="0"/>
                        <a:pt x="25" y="0"/>
                        <a:pt x="23" y="0"/>
                      </a:cubicBezTo>
                    </a:path>
                  </a:pathLst>
                </a:custGeom>
                <a:solidFill>
                  <a:srgbClr val="56626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94" name="Freeform 2816"/>
                <p:cNvSpPr/>
                <p:nvPr/>
              </p:nvSpPr>
              <p:spPr bwMode="auto">
                <a:xfrm>
                  <a:off x="1538" y="1537"/>
                  <a:ext cx="63" cy="82"/>
                </a:xfrm>
                <a:custGeom>
                  <a:gdLst>
                    <a:gd fmla="*/ 16 w 29" name="T0"/>
                    <a:gd fmla="*/ 0 h 38" name="T1"/>
                    <a:gd fmla="*/ 15 w 29" name="T2"/>
                    <a:gd fmla="*/ 0 h 38" name="T3"/>
                    <a:gd fmla="*/ 25 w 29" name="T4"/>
                    <a:gd fmla="*/ 25 h 38" name="T5"/>
                    <a:gd fmla="*/ 7 w 29" name="T6"/>
                    <a:gd fmla="*/ 37 h 38" name="T7"/>
                    <a:gd fmla="*/ 0 w 29" name="T8"/>
                    <a:gd fmla="*/ 36 h 38" name="T9"/>
                    <a:gd fmla="*/ 0 w 29" name="T10"/>
                    <a:gd fmla="*/ 36 h 38" name="T11"/>
                    <a:gd fmla="*/ 7 w 29" name="T12"/>
                    <a:gd fmla="*/ 38 h 38" name="T13"/>
                    <a:gd fmla="*/ 25 w 29" name="T14"/>
                    <a:gd fmla="*/ 25 h 38" name="T15"/>
                    <a:gd fmla="*/ 16 w 29" name="T16"/>
                    <a:gd fmla="*/ 0 h 38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38" w="28">
                      <a:moveTo>
                        <a:pt x="16" y="0"/>
                      </a:moveTo>
                      <a:cubicBezTo>
                        <a:pt x="15" y="0"/>
                        <a:pt x="15" y="0"/>
                        <a:pt x="15" y="0"/>
                      </a:cubicBezTo>
                      <a:cubicBezTo>
                        <a:pt x="25" y="5"/>
                        <a:pt x="29" y="16"/>
                        <a:pt x="25" y="25"/>
                      </a:cubicBezTo>
                      <a:cubicBezTo>
                        <a:pt x="22" y="33"/>
                        <a:pt x="14" y="37"/>
                        <a:pt x="7" y="37"/>
                      </a:cubicBezTo>
                      <a:cubicBezTo>
                        <a:pt x="4" y="37"/>
                        <a:pt x="2" y="37"/>
                        <a:pt x="0" y="36"/>
                      </a:cubicBezTo>
                      <a:cubicBezTo>
                        <a:pt x="0" y="36"/>
                        <a:pt x="0" y="36"/>
                        <a:pt x="0" y="36"/>
                      </a:cubicBezTo>
                      <a:cubicBezTo>
                        <a:pt x="2" y="37"/>
                        <a:pt x="4" y="38"/>
                        <a:pt x="7" y="38"/>
                      </a:cubicBezTo>
                      <a:cubicBezTo>
                        <a:pt x="14" y="38"/>
                        <a:pt x="22" y="33"/>
                        <a:pt x="25" y="25"/>
                      </a:cubicBezTo>
                      <a:cubicBezTo>
                        <a:pt x="29" y="16"/>
                        <a:pt x="25" y="4"/>
                        <a:pt x="16" y="0"/>
                      </a:cubicBezTo>
                    </a:path>
                  </a:pathLst>
                </a:custGeom>
                <a:solidFill>
                  <a:srgbClr val="556A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95" name="Freeform 2817"/>
                <p:cNvSpPr/>
                <p:nvPr/>
              </p:nvSpPr>
              <p:spPr bwMode="auto">
                <a:xfrm>
                  <a:off x="1504" y="1533"/>
                  <a:ext cx="67" cy="82"/>
                </a:xfrm>
                <a:custGeom>
                  <a:gdLst>
                    <a:gd fmla="*/ 23 w 31" name="T0"/>
                    <a:gd fmla="*/ 0 h 38" name="T1"/>
                    <a:gd fmla="*/ 4 w 31" name="T2"/>
                    <a:gd fmla="*/ 12 h 38" name="T3"/>
                    <a:gd fmla="*/ 15 w 31" name="T4"/>
                    <a:gd fmla="*/ 38 h 38" name="T5"/>
                    <a:gd fmla="*/ 16 w 31" name="T6"/>
                    <a:gd fmla="*/ 38 h 38" name="T7"/>
                    <a:gd fmla="*/ 16 w 31" name="T8"/>
                    <a:gd fmla="*/ 38 h 38" name="T9"/>
                    <a:gd fmla="*/ 15 w 31" name="T10"/>
                    <a:gd fmla="*/ 38 h 38" name="T11"/>
                    <a:gd fmla="*/ 5 w 31" name="T12"/>
                    <a:gd fmla="*/ 12 h 38" name="T13"/>
                    <a:gd fmla="*/ 23 w 31" name="T14"/>
                    <a:gd fmla="*/ 0 h 38" name="T15"/>
                    <a:gd fmla="*/ 30 w 31" name="T16"/>
                    <a:gd fmla="*/ 2 h 38" name="T17"/>
                    <a:gd fmla="*/ 31 w 31" name="T18"/>
                    <a:gd fmla="*/ 2 h 38" name="T19"/>
                    <a:gd fmla="*/ 31 w 31" name="T20"/>
                    <a:gd fmla="*/ 2 h 38" name="T21"/>
                    <a:gd fmla="*/ 30 w 31" name="T22"/>
                    <a:gd fmla="*/ 1 h 38" name="T23"/>
                    <a:gd fmla="*/ 23 w 31" name="T24"/>
                    <a:gd fmla="*/ 0 h 38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38" w="31">
                      <a:moveTo>
                        <a:pt x="23" y="0"/>
                      </a:moveTo>
                      <a:cubicBezTo>
                        <a:pt x="15" y="0"/>
                        <a:pt x="8" y="4"/>
                        <a:pt x="4" y="12"/>
                      </a:cubicBezTo>
                      <a:cubicBezTo>
                        <a:pt x="0" y="22"/>
                        <a:pt x="5" y="34"/>
                        <a:pt x="15" y="38"/>
                      </a:cubicBezTo>
                      <a:cubicBezTo>
                        <a:pt x="15" y="38"/>
                        <a:pt x="16" y="38"/>
                        <a:pt x="16" y="38"/>
                      </a:cubicBezTo>
                      <a:cubicBezTo>
                        <a:pt x="16" y="38"/>
                        <a:pt x="16" y="38"/>
                        <a:pt x="16" y="38"/>
                      </a:cubicBezTo>
                      <a:cubicBezTo>
                        <a:pt x="16" y="38"/>
                        <a:pt x="16" y="38"/>
                        <a:pt x="15" y="38"/>
                      </a:cubicBezTo>
                      <a:cubicBezTo>
                        <a:pt x="5" y="34"/>
                        <a:pt x="0" y="22"/>
                        <a:pt x="5" y="12"/>
                      </a:cubicBezTo>
                      <a:cubicBezTo>
                        <a:pt x="8" y="5"/>
                        <a:pt x="15" y="0"/>
                        <a:pt x="23" y="0"/>
                      </a:cubicBezTo>
                      <a:cubicBezTo>
                        <a:pt x="25" y="0"/>
                        <a:pt x="28" y="1"/>
                        <a:pt x="30" y="2"/>
                      </a:cubicBezTo>
                      <a:cubicBezTo>
                        <a:pt x="31" y="2"/>
                        <a:pt x="31" y="2"/>
                        <a:pt x="31" y="2"/>
                      </a:cubicBezTo>
                      <a:cubicBezTo>
                        <a:pt x="31" y="2"/>
                        <a:pt x="31" y="2"/>
                        <a:pt x="31" y="2"/>
                      </a:cubicBezTo>
                      <a:cubicBezTo>
                        <a:pt x="31" y="2"/>
                        <a:pt x="31" y="2"/>
                        <a:pt x="30" y="1"/>
                      </a:cubicBezTo>
                      <a:cubicBezTo>
                        <a:pt x="28" y="0"/>
                        <a:pt x="25" y="0"/>
                        <a:pt x="23" y="0"/>
                      </a:cubicBezTo>
                    </a:path>
                  </a:pathLst>
                </a:custGeom>
                <a:solidFill>
                  <a:srgbClr val="5A667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96" name="Freeform 2818"/>
                <p:cNvSpPr/>
                <p:nvPr/>
              </p:nvSpPr>
              <p:spPr bwMode="auto">
                <a:xfrm>
                  <a:off x="1538" y="1537"/>
                  <a:ext cx="63" cy="80"/>
                </a:xfrm>
                <a:custGeom>
                  <a:gdLst>
                    <a:gd fmla="*/ 15 w 29" name="T0"/>
                    <a:gd fmla="*/ 0 h 37" name="T1"/>
                    <a:gd fmla="*/ 15 w 29" name="T2"/>
                    <a:gd fmla="*/ 0 h 37" name="T3"/>
                    <a:gd fmla="*/ 25 w 29" name="T4"/>
                    <a:gd fmla="*/ 25 h 37" name="T5"/>
                    <a:gd fmla="*/ 7 w 29" name="T6"/>
                    <a:gd fmla="*/ 37 h 37" name="T7"/>
                    <a:gd fmla="*/ 0 w 29" name="T8"/>
                    <a:gd fmla="*/ 36 h 37" name="T9"/>
                    <a:gd fmla="*/ 0 w 29" name="T10"/>
                    <a:gd fmla="*/ 36 h 37" name="T11"/>
                    <a:gd fmla="*/ 7 w 29" name="T12"/>
                    <a:gd fmla="*/ 37 h 37" name="T13"/>
                    <a:gd fmla="*/ 25 w 29" name="T14"/>
                    <a:gd fmla="*/ 25 h 37" name="T15"/>
                    <a:gd fmla="*/ 15 w 29" name="T16"/>
                    <a:gd fmla="*/ 0 h 37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37" w="28">
                      <a:moveTo>
                        <a:pt x="15" y="0"/>
                      </a:moveTo>
                      <a:cubicBezTo>
                        <a:pt x="15" y="0"/>
                        <a:pt x="15" y="0"/>
                        <a:pt x="15" y="0"/>
                      </a:cubicBezTo>
                      <a:cubicBezTo>
                        <a:pt x="24" y="5"/>
                        <a:pt x="29" y="16"/>
                        <a:pt x="25" y="25"/>
                      </a:cubicBezTo>
                      <a:cubicBezTo>
                        <a:pt x="22" y="33"/>
                        <a:pt x="14" y="37"/>
                        <a:pt x="7" y="37"/>
                      </a:cubicBezTo>
                      <a:cubicBezTo>
                        <a:pt x="5" y="37"/>
                        <a:pt x="2" y="37"/>
                        <a:pt x="0" y="36"/>
                      </a:cubicBezTo>
                      <a:cubicBezTo>
                        <a:pt x="0" y="36"/>
                        <a:pt x="0" y="36"/>
                        <a:pt x="0" y="36"/>
                      </a:cubicBezTo>
                      <a:cubicBezTo>
                        <a:pt x="2" y="37"/>
                        <a:pt x="4" y="37"/>
                        <a:pt x="7" y="37"/>
                      </a:cubicBezTo>
                      <a:cubicBezTo>
                        <a:pt x="14" y="37"/>
                        <a:pt x="22" y="33"/>
                        <a:pt x="25" y="25"/>
                      </a:cubicBezTo>
                      <a:cubicBezTo>
                        <a:pt x="29" y="16"/>
                        <a:pt x="25" y="5"/>
                        <a:pt x="15" y="0"/>
                      </a:cubicBezTo>
                    </a:path>
                  </a:pathLst>
                </a:custGeom>
                <a:solidFill>
                  <a:srgbClr val="5A6D7E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97" name="Freeform 2819"/>
                <p:cNvSpPr/>
                <p:nvPr/>
              </p:nvSpPr>
              <p:spPr bwMode="auto">
                <a:xfrm>
                  <a:off x="1504" y="1533"/>
                  <a:ext cx="67" cy="82"/>
                </a:xfrm>
                <a:custGeom>
                  <a:gdLst>
                    <a:gd fmla="*/ 23 w 31" name="T0"/>
                    <a:gd fmla="*/ 0 h 38" name="T1"/>
                    <a:gd fmla="*/ 5 w 31" name="T2"/>
                    <a:gd fmla="*/ 12 h 38" name="T3"/>
                    <a:gd fmla="*/ 15 w 31" name="T4"/>
                    <a:gd fmla="*/ 38 h 38" name="T5"/>
                    <a:gd fmla="*/ 16 w 31" name="T6"/>
                    <a:gd fmla="*/ 38 h 38" name="T7"/>
                    <a:gd fmla="*/ 16 w 31" name="T8"/>
                    <a:gd fmla="*/ 38 h 38" name="T9"/>
                    <a:gd fmla="*/ 15 w 31" name="T10"/>
                    <a:gd fmla="*/ 37 h 38" name="T11"/>
                    <a:gd fmla="*/ 5 w 31" name="T12"/>
                    <a:gd fmla="*/ 12 h 38" name="T13"/>
                    <a:gd fmla="*/ 23 w 31" name="T14"/>
                    <a:gd fmla="*/ 0 h 38" name="T15"/>
                    <a:gd fmla="*/ 30 w 31" name="T16"/>
                    <a:gd fmla="*/ 2 h 38" name="T17"/>
                    <a:gd fmla="*/ 31 w 31" name="T18"/>
                    <a:gd fmla="*/ 2 h 38" name="T19"/>
                    <a:gd fmla="*/ 31 w 31" name="T20"/>
                    <a:gd fmla="*/ 2 h 38" name="T21"/>
                    <a:gd fmla="*/ 30 w 31" name="T22"/>
                    <a:gd fmla="*/ 2 h 38" name="T23"/>
                    <a:gd fmla="*/ 23 w 31" name="T24"/>
                    <a:gd fmla="*/ 0 h 38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38" w="31">
                      <a:moveTo>
                        <a:pt x="23" y="0"/>
                      </a:moveTo>
                      <a:cubicBezTo>
                        <a:pt x="15" y="0"/>
                        <a:pt x="8" y="5"/>
                        <a:pt x="5" y="12"/>
                      </a:cubicBezTo>
                      <a:cubicBezTo>
                        <a:pt x="0" y="22"/>
                        <a:pt x="5" y="34"/>
                        <a:pt x="15" y="38"/>
                      </a:cubicBezTo>
                      <a:cubicBezTo>
                        <a:pt x="16" y="38"/>
                        <a:pt x="16" y="38"/>
                        <a:pt x="16" y="38"/>
                      </a:cubicBezTo>
                      <a:cubicBezTo>
                        <a:pt x="16" y="38"/>
                        <a:pt x="16" y="38"/>
                        <a:pt x="16" y="38"/>
                      </a:cubicBezTo>
                      <a:cubicBezTo>
                        <a:pt x="16" y="38"/>
                        <a:pt x="16" y="38"/>
                        <a:pt x="15" y="37"/>
                      </a:cubicBezTo>
                      <a:cubicBezTo>
                        <a:pt x="5" y="33"/>
                        <a:pt x="1" y="22"/>
                        <a:pt x="5" y="12"/>
                      </a:cubicBezTo>
                      <a:cubicBezTo>
                        <a:pt x="8" y="5"/>
                        <a:pt x="15" y="0"/>
                        <a:pt x="23" y="0"/>
                      </a:cubicBezTo>
                      <a:cubicBezTo>
                        <a:pt x="25" y="0"/>
                        <a:pt x="28" y="1"/>
                        <a:pt x="30" y="2"/>
                      </a:cubicBezTo>
                      <a:cubicBezTo>
                        <a:pt x="30" y="2"/>
                        <a:pt x="31" y="2"/>
                        <a:pt x="31" y="2"/>
                      </a:cubicBezTo>
                      <a:cubicBezTo>
                        <a:pt x="31" y="2"/>
                        <a:pt x="31" y="2"/>
                        <a:pt x="31" y="2"/>
                      </a:cubicBezTo>
                      <a:cubicBezTo>
                        <a:pt x="31" y="2"/>
                        <a:pt x="31" y="2"/>
                        <a:pt x="30" y="2"/>
                      </a:cubicBezTo>
                      <a:cubicBezTo>
                        <a:pt x="28" y="1"/>
                        <a:pt x="25" y="0"/>
                        <a:pt x="23" y="0"/>
                      </a:cubicBezTo>
                    </a:path>
                  </a:pathLst>
                </a:custGeom>
                <a:solidFill>
                  <a:srgbClr val="5F697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98" name="Freeform 2820"/>
                <p:cNvSpPr/>
                <p:nvPr/>
              </p:nvSpPr>
              <p:spPr bwMode="auto">
                <a:xfrm>
                  <a:off x="1538" y="1537"/>
                  <a:ext cx="63" cy="80"/>
                </a:xfrm>
                <a:custGeom>
                  <a:gdLst>
                    <a:gd fmla="*/ 15 w 29" name="T0"/>
                    <a:gd fmla="*/ 0 h 37" name="T1"/>
                    <a:gd fmla="*/ 15 w 29" name="T2"/>
                    <a:gd fmla="*/ 0 h 37" name="T3"/>
                    <a:gd fmla="*/ 24 w 29" name="T4"/>
                    <a:gd fmla="*/ 25 h 37" name="T5"/>
                    <a:gd fmla="*/ 7 w 29" name="T6"/>
                    <a:gd fmla="*/ 37 h 37" name="T7"/>
                    <a:gd fmla="*/ 0 w 29" name="T8"/>
                    <a:gd fmla="*/ 36 h 37" name="T9"/>
                    <a:gd fmla="*/ 0 w 29" name="T10"/>
                    <a:gd fmla="*/ 36 h 37" name="T11"/>
                    <a:gd fmla="*/ 7 w 29" name="T12"/>
                    <a:gd fmla="*/ 37 h 37" name="T13"/>
                    <a:gd fmla="*/ 25 w 29" name="T14"/>
                    <a:gd fmla="*/ 25 h 37" name="T15"/>
                    <a:gd fmla="*/ 15 w 29" name="T16"/>
                    <a:gd fmla="*/ 0 h 37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37" w="28">
                      <a:moveTo>
                        <a:pt x="15" y="0"/>
                      </a:moveTo>
                      <a:cubicBezTo>
                        <a:pt x="15" y="0"/>
                        <a:pt x="15" y="0"/>
                        <a:pt x="15" y="0"/>
                      </a:cubicBezTo>
                      <a:cubicBezTo>
                        <a:pt x="24" y="5"/>
                        <a:pt x="28" y="16"/>
                        <a:pt x="24" y="25"/>
                      </a:cubicBezTo>
                      <a:cubicBezTo>
                        <a:pt x="21" y="32"/>
                        <a:pt x="14" y="37"/>
                        <a:pt x="7" y="37"/>
                      </a:cubicBezTo>
                      <a:cubicBezTo>
                        <a:pt x="5" y="37"/>
                        <a:pt x="2" y="37"/>
                        <a:pt x="0" y="36"/>
                      </a:cubicBezTo>
                      <a:cubicBezTo>
                        <a:pt x="0" y="36"/>
                        <a:pt x="0" y="36"/>
                        <a:pt x="0" y="36"/>
                      </a:cubicBezTo>
                      <a:cubicBezTo>
                        <a:pt x="2" y="37"/>
                        <a:pt x="5" y="37"/>
                        <a:pt x="7" y="37"/>
                      </a:cubicBezTo>
                      <a:cubicBezTo>
                        <a:pt x="14" y="37"/>
                        <a:pt x="22" y="33"/>
                        <a:pt x="25" y="25"/>
                      </a:cubicBezTo>
                      <a:cubicBezTo>
                        <a:pt x="29" y="16"/>
                        <a:pt x="24" y="5"/>
                        <a:pt x="15" y="0"/>
                      </a:cubicBezTo>
                    </a:path>
                  </a:pathLst>
                </a:custGeom>
                <a:solidFill>
                  <a:srgbClr val="5E7080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99" name="Freeform 2821"/>
                <p:cNvSpPr/>
                <p:nvPr/>
              </p:nvSpPr>
              <p:spPr bwMode="auto">
                <a:xfrm>
                  <a:off x="1506" y="1533"/>
                  <a:ext cx="65" cy="82"/>
                </a:xfrm>
                <a:custGeom>
                  <a:gdLst>
                    <a:gd fmla="*/ 22 w 30" name="T0"/>
                    <a:gd fmla="*/ 0 h 38" name="T1"/>
                    <a:gd fmla="*/ 4 w 30" name="T2"/>
                    <a:gd fmla="*/ 12 h 38" name="T3"/>
                    <a:gd fmla="*/ 14 w 30" name="T4"/>
                    <a:gd fmla="*/ 37 h 38" name="T5"/>
                    <a:gd fmla="*/ 15 w 30" name="T6"/>
                    <a:gd fmla="*/ 38 h 38" name="T7"/>
                    <a:gd fmla="*/ 15 w 30" name="T8"/>
                    <a:gd fmla="*/ 38 h 38" name="T9"/>
                    <a:gd fmla="*/ 14 w 30" name="T10"/>
                    <a:gd fmla="*/ 37 h 38" name="T11"/>
                    <a:gd fmla="*/ 4 w 30" name="T12"/>
                    <a:gd fmla="*/ 12 h 38" name="T13"/>
                    <a:gd fmla="*/ 22 w 30" name="T14"/>
                    <a:gd fmla="*/ 0 h 38" name="T15"/>
                    <a:gd fmla="*/ 29 w 30" name="T16"/>
                    <a:gd fmla="*/ 2 h 38" name="T17"/>
                    <a:gd fmla="*/ 30 w 30" name="T18"/>
                    <a:gd fmla="*/ 3 h 38" name="T19"/>
                    <a:gd fmla="*/ 30 w 30" name="T20"/>
                    <a:gd fmla="*/ 2 h 38" name="T21"/>
                    <a:gd fmla="*/ 29 w 30" name="T22"/>
                    <a:gd fmla="*/ 2 h 38" name="T23"/>
                    <a:gd fmla="*/ 22 w 30" name="T24"/>
                    <a:gd fmla="*/ 0 h 38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38" w="30">
                      <a:moveTo>
                        <a:pt x="22" y="0"/>
                      </a:moveTo>
                      <a:cubicBezTo>
                        <a:pt x="14" y="0"/>
                        <a:pt x="7" y="5"/>
                        <a:pt x="4" y="12"/>
                      </a:cubicBezTo>
                      <a:cubicBezTo>
                        <a:pt x="0" y="22"/>
                        <a:pt x="4" y="33"/>
                        <a:pt x="14" y="37"/>
                      </a:cubicBezTo>
                      <a:cubicBezTo>
                        <a:pt x="15" y="38"/>
                        <a:pt x="15" y="38"/>
                        <a:pt x="15" y="38"/>
                      </a:cubicBezTo>
                      <a:cubicBezTo>
                        <a:pt x="15" y="38"/>
                        <a:pt x="15" y="38"/>
                        <a:pt x="15" y="38"/>
                      </a:cubicBezTo>
                      <a:cubicBezTo>
                        <a:pt x="15" y="38"/>
                        <a:pt x="15" y="37"/>
                        <a:pt x="14" y="37"/>
                      </a:cubicBezTo>
                      <a:cubicBezTo>
                        <a:pt x="4" y="33"/>
                        <a:pt x="0" y="22"/>
                        <a:pt x="4" y="12"/>
                      </a:cubicBezTo>
                      <a:cubicBezTo>
                        <a:pt x="7" y="5"/>
                        <a:pt x="14" y="0"/>
                        <a:pt x="22" y="0"/>
                      </a:cubicBezTo>
                      <a:cubicBezTo>
                        <a:pt x="24" y="0"/>
                        <a:pt x="27" y="1"/>
                        <a:pt x="29" y="2"/>
                      </a:cubicBezTo>
                      <a:cubicBezTo>
                        <a:pt x="29" y="2"/>
                        <a:pt x="30" y="2"/>
                        <a:pt x="30" y="3"/>
                      </a:cubicBezTo>
                      <a:cubicBezTo>
                        <a:pt x="30" y="2"/>
                        <a:pt x="30" y="2"/>
                        <a:pt x="30" y="2"/>
                      </a:cubicBezTo>
                      <a:cubicBezTo>
                        <a:pt x="30" y="2"/>
                        <a:pt x="29" y="2"/>
                        <a:pt x="29" y="2"/>
                      </a:cubicBezTo>
                      <a:cubicBezTo>
                        <a:pt x="27" y="1"/>
                        <a:pt x="24" y="0"/>
                        <a:pt x="22" y="0"/>
                      </a:cubicBezTo>
                    </a:path>
                  </a:pathLst>
                </a:custGeom>
                <a:solidFill>
                  <a:srgbClr val="626C75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00" name="Freeform 2822"/>
                <p:cNvSpPr/>
                <p:nvPr/>
              </p:nvSpPr>
              <p:spPr bwMode="auto">
                <a:xfrm>
                  <a:off x="1538" y="1537"/>
                  <a:ext cx="61" cy="80"/>
                </a:xfrm>
                <a:custGeom>
                  <a:gdLst>
                    <a:gd fmla="*/ 15 w 28" name="T0"/>
                    <a:gd fmla="*/ 0 h 37" name="T1"/>
                    <a:gd fmla="*/ 15 w 28" name="T2"/>
                    <a:gd fmla="*/ 1 h 37" name="T3"/>
                    <a:gd fmla="*/ 24 w 28" name="T4"/>
                    <a:gd fmla="*/ 25 h 37" name="T5"/>
                    <a:gd fmla="*/ 7 w 28" name="T6"/>
                    <a:gd fmla="*/ 37 h 37" name="T7"/>
                    <a:gd fmla="*/ 0 w 28" name="T8"/>
                    <a:gd fmla="*/ 36 h 37" name="T9"/>
                    <a:gd fmla="*/ 0 w 28" name="T10"/>
                    <a:gd fmla="*/ 36 h 37" name="T11"/>
                    <a:gd fmla="*/ 7 w 28" name="T12"/>
                    <a:gd fmla="*/ 37 h 37" name="T13"/>
                    <a:gd fmla="*/ 24 w 28" name="T14"/>
                    <a:gd fmla="*/ 25 h 37" name="T15"/>
                    <a:gd fmla="*/ 15 w 28" name="T16"/>
                    <a:gd fmla="*/ 0 h 37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37" w="28">
                      <a:moveTo>
                        <a:pt x="15" y="0"/>
                      </a:moveTo>
                      <a:cubicBezTo>
                        <a:pt x="15" y="1"/>
                        <a:pt x="15" y="1"/>
                        <a:pt x="15" y="1"/>
                      </a:cubicBezTo>
                      <a:cubicBezTo>
                        <a:pt x="24" y="5"/>
                        <a:pt x="28" y="16"/>
                        <a:pt x="24" y="25"/>
                      </a:cubicBezTo>
                      <a:cubicBezTo>
                        <a:pt x="21" y="32"/>
                        <a:pt x="14" y="37"/>
                        <a:pt x="7" y="37"/>
                      </a:cubicBezTo>
                      <a:cubicBezTo>
                        <a:pt x="5" y="37"/>
                        <a:pt x="2" y="36"/>
                        <a:pt x="0" y="36"/>
                      </a:cubicBezTo>
                      <a:cubicBezTo>
                        <a:pt x="0" y="36"/>
                        <a:pt x="0" y="36"/>
                        <a:pt x="0" y="36"/>
                      </a:cubicBezTo>
                      <a:cubicBezTo>
                        <a:pt x="2" y="37"/>
                        <a:pt x="5" y="37"/>
                        <a:pt x="7" y="37"/>
                      </a:cubicBezTo>
                      <a:cubicBezTo>
                        <a:pt x="14" y="37"/>
                        <a:pt x="21" y="32"/>
                        <a:pt x="24" y="25"/>
                      </a:cubicBezTo>
                      <a:cubicBezTo>
                        <a:pt x="28" y="16"/>
                        <a:pt x="24" y="5"/>
                        <a:pt x="15" y="0"/>
                      </a:cubicBezTo>
                    </a:path>
                  </a:pathLst>
                </a:custGeom>
                <a:solidFill>
                  <a:srgbClr val="62738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01" name="Freeform 2823"/>
                <p:cNvSpPr/>
                <p:nvPr/>
              </p:nvSpPr>
              <p:spPr bwMode="auto">
                <a:xfrm>
                  <a:off x="1506" y="1533"/>
                  <a:ext cx="65" cy="82"/>
                </a:xfrm>
                <a:custGeom>
                  <a:gdLst>
                    <a:gd fmla="*/ 22 w 30" name="T0"/>
                    <a:gd fmla="*/ 0 h 38" name="T1"/>
                    <a:gd fmla="*/ 4 w 30" name="T2"/>
                    <a:gd fmla="*/ 12 h 38" name="T3"/>
                    <a:gd fmla="*/ 14 w 30" name="T4"/>
                    <a:gd fmla="*/ 37 h 38" name="T5"/>
                    <a:gd fmla="*/ 15 w 30" name="T6"/>
                    <a:gd fmla="*/ 38 h 38" name="T7"/>
                    <a:gd fmla="*/ 16 w 30" name="T8"/>
                    <a:gd fmla="*/ 38 h 38" name="T9"/>
                    <a:gd fmla="*/ 14 w 30" name="T10"/>
                    <a:gd fmla="*/ 37 h 38" name="T11"/>
                    <a:gd fmla="*/ 4 w 30" name="T12"/>
                    <a:gd fmla="*/ 12 h 38" name="T13"/>
                    <a:gd fmla="*/ 22 w 30" name="T14"/>
                    <a:gd fmla="*/ 1 h 38" name="T15"/>
                    <a:gd fmla="*/ 29 w 30" name="T16"/>
                    <a:gd fmla="*/ 2 h 38" name="T17"/>
                    <a:gd fmla="*/ 30 w 30" name="T18"/>
                    <a:gd fmla="*/ 3 h 38" name="T19"/>
                    <a:gd fmla="*/ 30 w 30" name="T20"/>
                    <a:gd fmla="*/ 3 h 38" name="T21"/>
                    <a:gd fmla="*/ 29 w 30" name="T22"/>
                    <a:gd fmla="*/ 2 h 38" name="T23"/>
                    <a:gd fmla="*/ 22 w 30" name="T24"/>
                    <a:gd fmla="*/ 0 h 38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38" w="30">
                      <a:moveTo>
                        <a:pt x="22" y="0"/>
                      </a:moveTo>
                      <a:cubicBezTo>
                        <a:pt x="14" y="0"/>
                        <a:pt x="7" y="5"/>
                        <a:pt x="4" y="12"/>
                      </a:cubicBezTo>
                      <a:cubicBezTo>
                        <a:pt x="0" y="22"/>
                        <a:pt x="4" y="33"/>
                        <a:pt x="14" y="37"/>
                      </a:cubicBezTo>
                      <a:cubicBezTo>
                        <a:pt x="15" y="37"/>
                        <a:pt x="15" y="38"/>
                        <a:pt x="15" y="38"/>
                      </a:cubicBezTo>
                      <a:cubicBezTo>
                        <a:pt x="16" y="38"/>
                        <a:pt x="16" y="38"/>
                        <a:pt x="16" y="38"/>
                      </a:cubicBezTo>
                      <a:cubicBezTo>
                        <a:pt x="15" y="37"/>
                        <a:pt x="15" y="37"/>
                        <a:pt x="14" y="37"/>
                      </a:cubicBezTo>
                      <a:cubicBezTo>
                        <a:pt x="5" y="33"/>
                        <a:pt x="0" y="22"/>
                        <a:pt x="4" y="12"/>
                      </a:cubicBezTo>
                      <a:cubicBezTo>
                        <a:pt x="7" y="5"/>
                        <a:pt x="14" y="1"/>
                        <a:pt x="22" y="1"/>
                      </a:cubicBezTo>
                      <a:cubicBezTo>
                        <a:pt x="24" y="1"/>
                        <a:pt x="27" y="1"/>
                        <a:pt x="29" y="2"/>
                      </a:cubicBezTo>
                      <a:cubicBezTo>
                        <a:pt x="29" y="2"/>
                        <a:pt x="30" y="2"/>
                        <a:pt x="30" y="3"/>
                      </a:cubicBezTo>
                      <a:cubicBezTo>
                        <a:pt x="30" y="3"/>
                        <a:pt x="30" y="3"/>
                        <a:pt x="30" y="3"/>
                      </a:cubicBezTo>
                      <a:cubicBezTo>
                        <a:pt x="30" y="2"/>
                        <a:pt x="29" y="2"/>
                        <a:pt x="29" y="2"/>
                      </a:cubicBezTo>
                      <a:cubicBezTo>
                        <a:pt x="27" y="1"/>
                        <a:pt x="24" y="0"/>
                        <a:pt x="22" y="0"/>
                      </a:cubicBezTo>
                    </a:path>
                  </a:pathLst>
                </a:custGeom>
                <a:solidFill>
                  <a:srgbClr val="676F78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02" name="Freeform 2824"/>
                <p:cNvSpPr/>
                <p:nvPr/>
              </p:nvSpPr>
              <p:spPr bwMode="auto">
                <a:xfrm>
                  <a:off x="1538" y="1539"/>
                  <a:ext cx="61" cy="78"/>
                </a:xfrm>
                <a:custGeom>
                  <a:gdLst>
                    <a:gd fmla="*/ 15 w 28" name="T0"/>
                    <a:gd fmla="*/ 0 h 36" name="T1"/>
                    <a:gd fmla="*/ 15 w 28" name="T2"/>
                    <a:gd fmla="*/ 0 h 36" name="T3"/>
                    <a:gd fmla="*/ 24 w 28" name="T4"/>
                    <a:gd fmla="*/ 24 h 36" name="T5"/>
                    <a:gd fmla="*/ 7 w 28" name="T6"/>
                    <a:gd fmla="*/ 36 h 36" name="T7"/>
                    <a:gd fmla="*/ 1 w 28" name="T8"/>
                    <a:gd fmla="*/ 35 h 36" name="T9"/>
                    <a:gd fmla="*/ 0 w 28" name="T10"/>
                    <a:gd fmla="*/ 35 h 36" name="T11"/>
                    <a:gd fmla="*/ 7 w 28" name="T12"/>
                    <a:gd fmla="*/ 36 h 36" name="T13"/>
                    <a:gd fmla="*/ 24 w 28" name="T14"/>
                    <a:gd fmla="*/ 24 h 36" name="T15"/>
                    <a:gd fmla="*/ 15 w 28" name="T16"/>
                    <a:gd fmla="*/ 0 h 36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36" w="28">
                      <a:moveTo>
                        <a:pt x="15" y="0"/>
                      </a:moveTo>
                      <a:cubicBezTo>
                        <a:pt x="15" y="0"/>
                        <a:pt x="15" y="0"/>
                        <a:pt x="15" y="0"/>
                      </a:cubicBezTo>
                      <a:cubicBezTo>
                        <a:pt x="24" y="4"/>
                        <a:pt x="28" y="15"/>
                        <a:pt x="24" y="24"/>
                      </a:cubicBezTo>
                      <a:cubicBezTo>
                        <a:pt x="21" y="31"/>
                        <a:pt x="14" y="36"/>
                        <a:pt x="7" y="36"/>
                      </a:cubicBezTo>
                      <a:cubicBezTo>
                        <a:pt x="5" y="36"/>
                        <a:pt x="3" y="35"/>
                        <a:pt x="1" y="35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2" y="35"/>
                        <a:pt x="5" y="36"/>
                        <a:pt x="7" y="36"/>
                      </a:cubicBezTo>
                      <a:cubicBezTo>
                        <a:pt x="14" y="36"/>
                        <a:pt x="21" y="31"/>
                        <a:pt x="24" y="24"/>
                      </a:cubicBezTo>
                      <a:cubicBezTo>
                        <a:pt x="28" y="15"/>
                        <a:pt x="24" y="4"/>
                        <a:pt x="15" y="0"/>
                      </a:cubicBezTo>
                    </a:path>
                  </a:pathLst>
                </a:custGeom>
                <a:solidFill>
                  <a:srgbClr val="667683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03" name="Freeform 2825"/>
                <p:cNvSpPr/>
                <p:nvPr/>
              </p:nvSpPr>
              <p:spPr bwMode="auto">
                <a:xfrm>
                  <a:off x="1506" y="1535"/>
                  <a:ext cx="65" cy="80"/>
                </a:xfrm>
                <a:custGeom>
                  <a:gdLst>
                    <a:gd fmla="*/ 22 w 30" name="T0"/>
                    <a:gd fmla="*/ 0 h 37" name="T1"/>
                    <a:gd fmla="*/ 4 w 30" name="T2"/>
                    <a:gd fmla="*/ 11 h 37" name="T3"/>
                    <a:gd fmla="*/ 14 w 30" name="T4"/>
                    <a:gd fmla="*/ 36 h 37" name="T5"/>
                    <a:gd fmla="*/ 16 w 30" name="T6"/>
                    <a:gd fmla="*/ 37 h 37" name="T7"/>
                    <a:gd fmla="*/ 16 w 30" name="T8"/>
                    <a:gd fmla="*/ 36 h 37" name="T9"/>
                    <a:gd fmla="*/ 14 w 30" name="T10"/>
                    <a:gd fmla="*/ 36 h 37" name="T11"/>
                    <a:gd fmla="*/ 4 w 30" name="T12"/>
                    <a:gd fmla="*/ 11 h 37" name="T13"/>
                    <a:gd fmla="*/ 22 w 30" name="T14"/>
                    <a:gd fmla="*/ 0 h 37" name="T15"/>
                    <a:gd fmla="*/ 29 w 30" name="T16"/>
                    <a:gd fmla="*/ 1 h 37" name="T17"/>
                    <a:gd fmla="*/ 30 w 30" name="T18"/>
                    <a:gd fmla="*/ 2 h 37" name="T19"/>
                    <a:gd fmla="*/ 30 w 30" name="T20"/>
                    <a:gd fmla="*/ 2 h 37" name="T21"/>
                    <a:gd fmla="*/ 29 w 30" name="T22"/>
                    <a:gd fmla="*/ 1 h 37" name="T23"/>
                    <a:gd fmla="*/ 22 w 30" name="T24"/>
                    <a:gd fmla="*/ 0 h 37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37" w="30">
                      <a:moveTo>
                        <a:pt x="22" y="0"/>
                      </a:moveTo>
                      <a:cubicBezTo>
                        <a:pt x="14" y="0"/>
                        <a:pt x="7" y="4"/>
                        <a:pt x="4" y="11"/>
                      </a:cubicBezTo>
                      <a:cubicBezTo>
                        <a:pt x="0" y="21"/>
                        <a:pt x="5" y="32"/>
                        <a:pt x="14" y="36"/>
                      </a:cubicBezTo>
                      <a:cubicBezTo>
                        <a:pt x="15" y="36"/>
                        <a:pt x="15" y="36"/>
                        <a:pt x="16" y="37"/>
                      </a:cubicBezTo>
                      <a:cubicBezTo>
                        <a:pt x="16" y="36"/>
                        <a:pt x="16" y="36"/>
                        <a:pt x="16" y="36"/>
                      </a:cubicBezTo>
                      <a:cubicBezTo>
                        <a:pt x="15" y="36"/>
                        <a:pt x="15" y="36"/>
                        <a:pt x="14" y="36"/>
                      </a:cubicBezTo>
                      <a:cubicBezTo>
                        <a:pt x="5" y="32"/>
                        <a:pt x="0" y="21"/>
                        <a:pt x="4" y="11"/>
                      </a:cubicBezTo>
                      <a:cubicBezTo>
                        <a:pt x="7" y="4"/>
                        <a:pt x="14" y="0"/>
                        <a:pt x="22" y="0"/>
                      </a:cubicBezTo>
                      <a:cubicBezTo>
                        <a:pt x="24" y="0"/>
                        <a:pt x="26" y="0"/>
                        <a:pt x="29" y="1"/>
                      </a:cubicBezTo>
                      <a:cubicBezTo>
                        <a:pt x="29" y="1"/>
                        <a:pt x="30" y="2"/>
                        <a:pt x="30" y="2"/>
                      </a:cubicBezTo>
                      <a:cubicBezTo>
                        <a:pt x="30" y="2"/>
                        <a:pt x="30" y="2"/>
                        <a:pt x="30" y="2"/>
                      </a:cubicBezTo>
                      <a:cubicBezTo>
                        <a:pt x="30" y="1"/>
                        <a:pt x="29" y="1"/>
                        <a:pt x="29" y="1"/>
                      </a:cubicBezTo>
                      <a:cubicBezTo>
                        <a:pt x="27" y="0"/>
                        <a:pt x="24" y="0"/>
                        <a:pt x="22" y="0"/>
                      </a:cubicBezTo>
                    </a:path>
                  </a:pathLst>
                </a:custGeom>
                <a:solidFill>
                  <a:srgbClr val="6A7279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04" name="Freeform 2826"/>
                <p:cNvSpPr/>
                <p:nvPr/>
              </p:nvSpPr>
              <p:spPr bwMode="auto">
                <a:xfrm>
                  <a:off x="1540" y="1539"/>
                  <a:ext cx="59" cy="78"/>
                </a:xfrm>
                <a:custGeom>
                  <a:gdLst>
                    <a:gd fmla="*/ 14 w 27" name="T0"/>
                    <a:gd fmla="*/ 0 h 36" name="T1"/>
                    <a:gd fmla="*/ 14 w 27" name="T2"/>
                    <a:gd fmla="*/ 0 h 36" name="T3"/>
                    <a:gd fmla="*/ 23 w 27" name="T4"/>
                    <a:gd fmla="*/ 24 h 36" name="T5"/>
                    <a:gd fmla="*/ 6 w 27" name="T6"/>
                    <a:gd fmla="*/ 35 h 36" name="T7"/>
                    <a:gd fmla="*/ 0 w 27" name="T8"/>
                    <a:gd fmla="*/ 34 h 36" name="T9"/>
                    <a:gd fmla="*/ 0 w 27" name="T10"/>
                    <a:gd fmla="*/ 35 h 36" name="T11"/>
                    <a:gd fmla="*/ 6 w 27" name="T12"/>
                    <a:gd fmla="*/ 36 h 36" name="T13"/>
                    <a:gd fmla="*/ 23 w 27" name="T14"/>
                    <a:gd fmla="*/ 24 h 36" name="T15"/>
                    <a:gd fmla="*/ 14 w 27" name="T16"/>
                    <a:gd fmla="*/ 0 h 36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36" w="27">
                      <a:moveTo>
                        <a:pt x="14" y="0"/>
                      </a:moveTo>
                      <a:cubicBezTo>
                        <a:pt x="14" y="0"/>
                        <a:pt x="14" y="0"/>
                        <a:pt x="14" y="0"/>
                      </a:cubicBezTo>
                      <a:cubicBezTo>
                        <a:pt x="23" y="4"/>
                        <a:pt x="27" y="15"/>
                        <a:pt x="23" y="24"/>
                      </a:cubicBezTo>
                      <a:cubicBezTo>
                        <a:pt x="20" y="31"/>
                        <a:pt x="13" y="35"/>
                        <a:pt x="6" y="35"/>
                      </a:cubicBezTo>
                      <a:cubicBezTo>
                        <a:pt x="4" y="35"/>
                        <a:pt x="2" y="35"/>
                        <a:pt x="0" y="34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2" y="35"/>
                        <a:pt x="4" y="36"/>
                        <a:pt x="6" y="36"/>
                      </a:cubicBezTo>
                      <a:cubicBezTo>
                        <a:pt x="13" y="36"/>
                        <a:pt x="20" y="31"/>
                        <a:pt x="23" y="24"/>
                      </a:cubicBezTo>
                      <a:cubicBezTo>
                        <a:pt x="27" y="15"/>
                        <a:pt x="23" y="4"/>
                        <a:pt x="14" y="0"/>
                      </a:cubicBezTo>
                    </a:path>
                  </a:pathLst>
                </a:custGeom>
                <a:solidFill>
                  <a:srgbClr val="6A798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05" name="Freeform 2827"/>
                <p:cNvSpPr/>
                <p:nvPr/>
              </p:nvSpPr>
              <p:spPr bwMode="auto">
                <a:xfrm>
                  <a:off x="1506" y="1535"/>
                  <a:ext cx="65" cy="77"/>
                </a:xfrm>
                <a:custGeom>
                  <a:gdLst>
                    <a:gd fmla="*/ 22 w 30" name="T0"/>
                    <a:gd fmla="*/ 0 h 36" name="T1"/>
                    <a:gd fmla="*/ 4 w 30" name="T2"/>
                    <a:gd fmla="*/ 11 h 36" name="T3"/>
                    <a:gd fmla="*/ 14 w 30" name="T4"/>
                    <a:gd fmla="*/ 36 h 36" name="T5"/>
                    <a:gd fmla="*/ 16 w 30" name="T6"/>
                    <a:gd fmla="*/ 36 h 36" name="T7"/>
                    <a:gd fmla="*/ 16 w 30" name="T8"/>
                    <a:gd fmla="*/ 36 h 36" name="T9"/>
                    <a:gd fmla="*/ 14 w 30" name="T10"/>
                    <a:gd fmla="*/ 36 h 36" name="T11"/>
                    <a:gd fmla="*/ 4 w 30" name="T12"/>
                    <a:gd fmla="*/ 11 h 36" name="T13"/>
                    <a:gd fmla="*/ 22 w 30" name="T14"/>
                    <a:gd fmla="*/ 0 h 36" name="T15"/>
                    <a:gd fmla="*/ 29 w 30" name="T16"/>
                    <a:gd fmla="*/ 1 h 36" name="T17"/>
                    <a:gd fmla="*/ 30 w 30" name="T18"/>
                    <a:gd fmla="*/ 2 h 36" name="T19"/>
                    <a:gd fmla="*/ 30 w 30" name="T20"/>
                    <a:gd fmla="*/ 2 h 36" name="T21"/>
                    <a:gd fmla="*/ 29 w 30" name="T22"/>
                    <a:gd fmla="*/ 1 h 36" name="T23"/>
                    <a:gd fmla="*/ 22 w 30" name="T24"/>
                    <a:gd fmla="*/ 0 h 36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36" w="30">
                      <a:moveTo>
                        <a:pt x="22" y="0"/>
                      </a:moveTo>
                      <a:cubicBezTo>
                        <a:pt x="14" y="0"/>
                        <a:pt x="7" y="4"/>
                        <a:pt x="4" y="11"/>
                      </a:cubicBezTo>
                      <a:cubicBezTo>
                        <a:pt x="0" y="21"/>
                        <a:pt x="5" y="32"/>
                        <a:pt x="14" y="36"/>
                      </a:cubicBezTo>
                      <a:cubicBezTo>
                        <a:pt x="15" y="36"/>
                        <a:pt x="15" y="36"/>
                        <a:pt x="16" y="36"/>
                      </a:cubicBezTo>
                      <a:cubicBezTo>
                        <a:pt x="16" y="36"/>
                        <a:pt x="16" y="36"/>
                        <a:pt x="16" y="36"/>
                      </a:cubicBezTo>
                      <a:cubicBezTo>
                        <a:pt x="15" y="36"/>
                        <a:pt x="15" y="36"/>
                        <a:pt x="14" y="36"/>
                      </a:cubicBezTo>
                      <a:cubicBezTo>
                        <a:pt x="5" y="32"/>
                        <a:pt x="0" y="21"/>
                        <a:pt x="4" y="11"/>
                      </a:cubicBezTo>
                      <a:cubicBezTo>
                        <a:pt x="7" y="4"/>
                        <a:pt x="14" y="0"/>
                        <a:pt x="22" y="0"/>
                      </a:cubicBezTo>
                      <a:cubicBezTo>
                        <a:pt x="24" y="0"/>
                        <a:pt x="26" y="0"/>
                        <a:pt x="29" y="1"/>
                      </a:cubicBezTo>
                      <a:cubicBezTo>
                        <a:pt x="29" y="2"/>
                        <a:pt x="30" y="2"/>
                        <a:pt x="30" y="2"/>
                      </a:cubicBezTo>
                      <a:cubicBezTo>
                        <a:pt x="30" y="2"/>
                        <a:pt x="30" y="2"/>
                        <a:pt x="30" y="2"/>
                      </a:cubicBezTo>
                      <a:cubicBezTo>
                        <a:pt x="30" y="2"/>
                        <a:pt x="29" y="1"/>
                        <a:pt x="29" y="1"/>
                      </a:cubicBezTo>
                      <a:cubicBezTo>
                        <a:pt x="26" y="0"/>
                        <a:pt x="24" y="0"/>
                        <a:pt x="22" y="0"/>
                      </a:cubicBezTo>
                    </a:path>
                  </a:pathLst>
                </a:custGeom>
                <a:solidFill>
                  <a:srgbClr val="6F767B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06" name="Freeform 2828"/>
                <p:cNvSpPr/>
                <p:nvPr/>
              </p:nvSpPr>
              <p:spPr bwMode="auto">
                <a:xfrm>
                  <a:off x="1540" y="1539"/>
                  <a:ext cx="59" cy="76"/>
                </a:xfrm>
                <a:custGeom>
                  <a:gdLst>
                    <a:gd fmla="*/ 14 w 27" name="T0"/>
                    <a:gd fmla="*/ 0 h 35" name="T1"/>
                    <a:gd fmla="*/ 14 w 27" name="T2"/>
                    <a:gd fmla="*/ 0 h 35" name="T3"/>
                    <a:gd fmla="*/ 23 w 27" name="T4"/>
                    <a:gd fmla="*/ 24 h 35" name="T5"/>
                    <a:gd fmla="*/ 6 w 27" name="T6"/>
                    <a:gd fmla="*/ 35 h 35" name="T7"/>
                    <a:gd fmla="*/ 0 w 27" name="T8"/>
                    <a:gd fmla="*/ 34 h 35" name="T9"/>
                    <a:gd fmla="*/ 0 w 27" name="T10"/>
                    <a:gd fmla="*/ 34 h 35" name="T11"/>
                    <a:gd fmla="*/ 6 w 27" name="T12"/>
                    <a:gd fmla="*/ 35 h 35" name="T13"/>
                    <a:gd fmla="*/ 23 w 27" name="T14"/>
                    <a:gd fmla="*/ 24 h 35" name="T15"/>
                    <a:gd fmla="*/ 14 w 27" name="T16"/>
                    <a:gd fmla="*/ 0 h 35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35" w="27">
                      <a:moveTo>
                        <a:pt x="14" y="0"/>
                      </a:moveTo>
                      <a:cubicBezTo>
                        <a:pt x="14" y="0"/>
                        <a:pt x="14" y="0"/>
                        <a:pt x="14" y="0"/>
                      </a:cubicBezTo>
                      <a:cubicBezTo>
                        <a:pt x="23" y="4"/>
                        <a:pt x="27" y="15"/>
                        <a:pt x="23" y="24"/>
                      </a:cubicBezTo>
                      <a:cubicBezTo>
                        <a:pt x="20" y="31"/>
                        <a:pt x="13" y="35"/>
                        <a:pt x="6" y="35"/>
                      </a:cubicBezTo>
                      <a:cubicBezTo>
                        <a:pt x="4" y="35"/>
                        <a:pt x="2" y="35"/>
                        <a:pt x="0" y="34"/>
                      </a:cubicBezTo>
                      <a:cubicBezTo>
                        <a:pt x="0" y="34"/>
                        <a:pt x="0" y="34"/>
                        <a:pt x="0" y="34"/>
                      </a:cubicBezTo>
                      <a:cubicBezTo>
                        <a:pt x="2" y="35"/>
                        <a:pt x="4" y="35"/>
                        <a:pt x="6" y="35"/>
                      </a:cubicBezTo>
                      <a:cubicBezTo>
                        <a:pt x="13" y="35"/>
                        <a:pt x="20" y="31"/>
                        <a:pt x="23" y="24"/>
                      </a:cubicBezTo>
                      <a:cubicBezTo>
                        <a:pt x="27" y="15"/>
                        <a:pt x="23" y="4"/>
                        <a:pt x="14" y="0"/>
                      </a:cubicBezTo>
                    </a:path>
                  </a:pathLst>
                </a:custGeom>
                <a:solidFill>
                  <a:srgbClr val="6E7C86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07" name="Freeform 2829"/>
                <p:cNvSpPr/>
                <p:nvPr/>
              </p:nvSpPr>
              <p:spPr bwMode="auto">
                <a:xfrm>
                  <a:off x="1506" y="1535"/>
                  <a:ext cx="65" cy="77"/>
                </a:xfrm>
                <a:custGeom>
                  <a:gdLst>
                    <a:gd fmla="*/ 22 w 30" name="T0"/>
                    <a:gd fmla="*/ 0 h 36" name="T1"/>
                    <a:gd fmla="*/ 4 w 30" name="T2"/>
                    <a:gd fmla="*/ 11 h 36" name="T3"/>
                    <a:gd fmla="*/ 14 w 30" name="T4"/>
                    <a:gd fmla="*/ 36 h 36" name="T5"/>
                    <a:gd fmla="*/ 16 w 30" name="T6"/>
                    <a:gd fmla="*/ 36 h 36" name="T7"/>
                    <a:gd fmla="*/ 16 w 30" name="T8"/>
                    <a:gd fmla="*/ 36 h 36" name="T9"/>
                    <a:gd fmla="*/ 15 w 30" name="T10"/>
                    <a:gd fmla="*/ 36 h 36" name="T11"/>
                    <a:gd fmla="*/ 5 w 30" name="T12"/>
                    <a:gd fmla="*/ 12 h 36" name="T13"/>
                    <a:gd fmla="*/ 22 w 30" name="T14"/>
                    <a:gd fmla="*/ 0 h 36" name="T15"/>
                    <a:gd fmla="*/ 29 w 30" name="T16"/>
                    <a:gd fmla="*/ 2 h 36" name="T17"/>
                    <a:gd fmla="*/ 30 w 30" name="T18"/>
                    <a:gd fmla="*/ 2 h 36" name="T19"/>
                    <a:gd fmla="*/ 30 w 30" name="T20"/>
                    <a:gd fmla="*/ 2 h 36" name="T21"/>
                    <a:gd fmla="*/ 29 w 30" name="T22"/>
                    <a:gd fmla="*/ 1 h 36" name="T23"/>
                    <a:gd fmla="*/ 22 w 30" name="T24"/>
                    <a:gd fmla="*/ 0 h 36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36" w="30">
                      <a:moveTo>
                        <a:pt x="22" y="0"/>
                      </a:moveTo>
                      <a:cubicBezTo>
                        <a:pt x="14" y="0"/>
                        <a:pt x="7" y="4"/>
                        <a:pt x="4" y="11"/>
                      </a:cubicBezTo>
                      <a:cubicBezTo>
                        <a:pt x="0" y="21"/>
                        <a:pt x="5" y="32"/>
                        <a:pt x="14" y="36"/>
                      </a:cubicBezTo>
                      <a:cubicBezTo>
                        <a:pt x="15" y="36"/>
                        <a:pt x="15" y="36"/>
                        <a:pt x="16" y="36"/>
                      </a:cubicBezTo>
                      <a:cubicBezTo>
                        <a:pt x="16" y="36"/>
                        <a:pt x="16" y="36"/>
                        <a:pt x="16" y="36"/>
                      </a:cubicBezTo>
                      <a:cubicBezTo>
                        <a:pt x="15" y="36"/>
                        <a:pt x="15" y="36"/>
                        <a:pt x="15" y="36"/>
                      </a:cubicBezTo>
                      <a:cubicBezTo>
                        <a:pt x="5" y="32"/>
                        <a:pt x="1" y="21"/>
                        <a:pt x="5" y="12"/>
                      </a:cubicBezTo>
                      <a:cubicBezTo>
                        <a:pt x="8" y="4"/>
                        <a:pt x="14" y="0"/>
                        <a:pt x="22" y="0"/>
                      </a:cubicBezTo>
                      <a:cubicBezTo>
                        <a:pt x="24" y="0"/>
                        <a:pt x="26" y="1"/>
                        <a:pt x="29" y="2"/>
                      </a:cubicBezTo>
                      <a:cubicBezTo>
                        <a:pt x="29" y="2"/>
                        <a:pt x="30" y="2"/>
                        <a:pt x="30" y="2"/>
                      </a:cubicBezTo>
                      <a:cubicBezTo>
                        <a:pt x="30" y="2"/>
                        <a:pt x="30" y="2"/>
                        <a:pt x="30" y="2"/>
                      </a:cubicBezTo>
                      <a:cubicBezTo>
                        <a:pt x="30" y="2"/>
                        <a:pt x="29" y="2"/>
                        <a:pt x="29" y="1"/>
                      </a:cubicBezTo>
                      <a:cubicBezTo>
                        <a:pt x="26" y="0"/>
                        <a:pt x="24" y="0"/>
                        <a:pt x="22" y="0"/>
                      </a:cubicBezTo>
                    </a:path>
                  </a:pathLst>
                </a:custGeom>
                <a:solidFill>
                  <a:srgbClr val="73797E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08" name="Freeform 2830"/>
                <p:cNvSpPr/>
                <p:nvPr/>
              </p:nvSpPr>
              <p:spPr bwMode="auto">
                <a:xfrm>
                  <a:off x="1540" y="1539"/>
                  <a:ext cx="59" cy="76"/>
                </a:xfrm>
                <a:custGeom>
                  <a:gdLst>
                    <a:gd fmla="*/ 14 w 27" name="T0"/>
                    <a:gd fmla="*/ 0 h 35" name="T1"/>
                    <a:gd fmla="*/ 14 w 27" name="T2"/>
                    <a:gd fmla="*/ 0 h 35" name="T3"/>
                    <a:gd fmla="*/ 23 w 27" name="T4"/>
                    <a:gd fmla="*/ 24 h 35" name="T5"/>
                    <a:gd fmla="*/ 6 w 27" name="T6"/>
                    <a:gd fmla="*/ 35 h 35" name="T7"/>
                    <a:gd fmla="*/ 0 w 27" name="T8"/>
                    <a:gd fmla="*/ 34 h 35" name="T9"/>
                    <a:gd fmla="*/ 0 w 27" name="T10"/>
                    <a:gd fmla="*/ 34 h 35" name="T11"/>
                    <a:gd fmla="*/ 6 w 27" name="T12"/>
                    <a:gd fmla="*/ 35 h 35" name="T13"/>
                    <a:gd fmla="*/ 23 w 27" name="T14"/>
                    <a:gd fmla="*/ 24 h 35" name="T15"/>
                    <a:gd fmla="*/ 14 w 27" name="T16"/>
                    <a:gd fmla="*/ 0 h 35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35" w="27">
                      <a:moveTo>
                        <a:pt x="14" y="0"/>
                      </a:moveTo>
                      <a:cubicBezTo>
                        <a:pt x="14" y="0"/>
                        <a:pt x="14" y="0"/>
                        <a:pt x="14" y="0"/>
                      </a:cubicBezTo>
                      <a:cubicBezTo>
                        <a:pt x="23" y="4"/>
                        <a:pt x="26" y="15"/>
                        <a:pt x="23" y="24"/>
                      </a:cubicBezTo>
                      <a:cubicBezTo>
                        <a:pt x="20" y="31"/>
                        <a:pt x="13" y="35"/>
                        <a:pt x="6" y="35"/>
                      </a:cubicBezTo>
                      <a:cubicBezTo>
                        <a:pt x="4" y="35"/>
                        <a:pt x="2" y="35"/>
                        <a:pt x="0" y="34"/>
                      </a:cubicBezTo>
                      <a:cubicBezTo>
                        <a:pt x="0" y="34"/>
                        <a:pt x="0" y="34"/>
                        <a:pt x="0" y="34"/>
                      </a:cubicBezTo>
                      <a:cubicBezTo>
                        <a:pt x="2" y="35"/>
                        <a:pt x="4" y="35"/>
                        <a:pt x="6" y="35"/>
                      </a:cubicBezTo>
                      <a:cubicBezTo>
                        <a:pt x="13" y="35"/>
                        <a:pt x="20" y="31"/>
                        <a:pt x="23" y="24"/>
                      </a:cubicBezTo>
                      <a:cubicBezTo>
                        <a:pt x="27" y="15"/>
                        <a:pt x="23" y="4"/>
                        <a:pt x="14" y="0"/>
                      </a:cubicBezTo>
                    </a:path>
                  </a:pathLst>
                </a:custGeom>
                <a:solidFill>
                  <a:srgbClr val="737F88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09" name="Freeform 2831"/>
                <p:cNvSpPr/>
                <p:nvPr/>
              </p:nvSpPr>
              <p:spPr bwMode="auto">
                <a:xfrm>
                  <a:off x="1508" y="1535"/>
                  <a:ext cx="63" cy="77"/>
                </a:xfrm>
                <a:custGeom>
                  <a:gdLst>
                    <a:gd fmla="*/ 21 w 29" name="T0"/>
                    <a:gd fmla="*/ 0 h 36" name="T1"/>
                    <a:gd fmla="*/ 4 w 29" name="T2"/>
                    <a:gd fmla="*/ 12 h 36" name="T3"/>
                    <a:gd fmla="*/ 14 w 29" name="T4"/>
                    <a:gd fmla="*/ 36 h 36" name="T5"/>
                    <a:gd fmla="*/ 15 w 29" name="T6"/>
                    <a:gd fmla="*/ 36 h 36" name="T7"/>
                    <a:gd fmla="*/ 15 w 29" name="T8"/>
                    <a:gd fmla="*/ 36 h 36" name="T9"/>
                    <a:gd fmla="*/ 14 w 29" name="T10"/>
                    <a:gd fmla="*/ 36 h 36" name="T11"/>
                    <a:gd fmla="*/ 4 w 29" name="T12"/>
                    <a:gd fmla="*/ 12 h 36" name="T13"/>
                    <a:gd fmla="*/ 21 w 29" name="T14"/>
                    <a:gd fmla="*/ 0 h 36" name="T15"/>
                    <a:gd fmla="*/ 28 w 29" name="T16"/>
                    <a:gd fmla="*/ 2 h 36" name="T17"/>
                    <a:gd fmla="*/ 29 w 29" name="T18"/>
                    <a:gd fmla="*/ 2 h 36" name="T19"/>
                    <a:gd fmla="*/ 29 w 29" name="T20"/>
                    <a:gd fmla="*/ 2 h 36" name="T21"/>
                    <a:gd fmla="*/ 28 w 29" name="T22"/>
                    <a:gd fmla="*/ 2 h 36" name="T23"/>
                    <a:gd fmla="*/ 21 w 29" name="T24"/>
                    <a:gd fmla="*/ 0 h 36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36" w="28">
                      <a:moveTo>
                        <a:pt x="21" y="0"/>
                      </a:moveTo>
                      <a:cubicBezTo>
                        <a:pt x="13" y="0"/>
                        <a:pt x="7" y="4"/>
                        <a:pt x="4" y="12"/>
                      </a:cubicBezTo>
                      <a:cubicBezTo>
                        <a:pt x="0" y="21"/>
                        <a:pt x="4" y="32"/>
                        <a:pt x="14" y="36"/>
                      </a:cubicBezTo>
                      <a:cubicBezTo>
                        <a:pt x="14" y="36"/>
                        <a:pt x="14" y="36"/>
                        <a:pt x="15" y="36"/>
                      </a:cubicBezTo>
                      <a:cubicBezTo>
                        <a:pt x="15" y="36"/>
                        <a:pt x="15" y="36"/>
                        <a:pt x="15" y="36"/>
                      </a:cubicBezTo>
                      <a:cubicBezTo>
                        <a:pt x="14" y="36"/>
                        <a:pt x="14" y="36"/>
                        <a:pt x="14" y="36"/>
                      </a:cubicBezTo>
                      <a:cubicBezTo>
                        <a:pt x="4" y="32"/>
                        <a:pt x="0" y="21"/>
                        <a:pt x="4" y="12"/>
                      </a:cubicBezTo>
                      <a:cubicBezTo>
                        <a:pt x="7" y="5"/>
                        <a:pt x="13" y="0"/>
                        <a:pt x="21" y="0"/>
                      </a:cubicBezTo>
                      <a:cubicBezTo>
                        <a:pt x="23" y="0"/>
                        <a:pt x="25" y="1"/>
                        <a:pt x="28" y="2"/>
                      </a:cubicBezTo>
                      <a:cubicBezTo>
                        <a:pt x="28" y="2"/>
                        <a:pt x="28" y="2"/>
                        <a:pt x="29" y="2"/>
                      </a:cubicBezTo>
                      <a:cubicBezTo>
                        <a:pt x="29" y="2"/>
                        <a:pt x="29" y="2"/>
                        <a:pt x="29" y="2"/>
                      </a:cubicBezTo>
                      <a:cubicBezTo>
                        <a:pt x="29" y="2"/>
                        <a:pt x="28" y="2"/>
                        <a:pt x="28" y="2"/>
                      </a:cubicBezTo>
                      <a:cubicBezTo>
                        <a:pt x="25" y="1"/>
                        <a:pt x="23" y="0"/>
                        <a:pt x="21" y="0"/>
                      </a:cubicBezTo>
                    </a:path>
                  </a:pathLst>
                </a:custGeom>
                <a:solidFill>
                  <a:srgbClr val="777C7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10" name="Freeform 2832"/>
                <p:cNvSpPr/>
                <p:nvPr/>
              </p:nvSpPr>
              <p:spPr bwMode="auto">
                <a:xfrm>
                  <a:off x="1540" y="1539"/>
                  <a:ext cx="57" cy="76"/>
                </a:xfrm>
                <a:custGeom>
                  <a:gdLst>
                    <a:gd fmla="*/ 14 w 26" name="T0"/>
                    <a:gd fmla="*/ 0 h 35" name="T1"/>
                    <a:gd fmla="*/ 14 w 26" name="T2"/>
                    <a:gd fmla="*/ 0 h 35" name="T3"/>
                    <a:gd fmla="*/ 23 w 26" name="T4"/>
                    <a:gd fmla="*/ 24 h 35" name="T5"/>
                    <a:gd fmla="*/ 6 w 26" name="T6"/>
                    <a:gd fmla="*/ 35 h 35" name="T7"/>
                    <a:gd fmla="*/ 0 w 26" name="T8"/>
                    <a:gd fmla="*/ 34 h 35" name="T9"/>
                    <a:gd fmla="*/ 0 w 26" name="T10"/>
                    <a:gd fmla="*/ 34 h 35" name="T11"/>
                    <a:gd fmla="*/ 6 w 26" name="T12"/>
                    <a:gd fmla="*/ 35 h 35" name="T13"/>
                    <a:gd fmla="*/ 23 w 26" name="T14"/>
                    <a:gd fmla="*/ 24 h 35" name="T15"/>
                    <a:gd fmla="*/ 14 w 26" name="T16"/>
                    <a:gd fmla="*/ 0 h 35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35" w="26">
                      <a:moveTo>
                        <a:pt x="14" y="0"/>
                      </a:moveTo>
                      <a:cubicBezTo>
                        <a:pt x="14" y="0"/>
                        <a:pt x="14" y="0"/>
                        <a:pt x="14" y="0"/>
                      </a:cubicBezTo>
                      <a:cubicBezTo>
                        <a:pt x="22" y="5"/>
                        <a:pt x="26" y="15"/>
                        <a:pt x="23" y="24"/>
                      </a:cubicBezTo>
                      <a:cubicBezTo>
                        <a:pt x="20" y="31"/>
                        <a:pt x="13" y="35"/>
                        <a:pt x="6" y="35"/>
                      </a:cubicBezTo>
                      <a:cubicBezTo>
                        <a:pt x="4" y="35"/>
                        <a:pt x="2" y="35"/>
                        <a:pt x="0" y="34"/>
                      </a:cubicBezTo>
                      <a:cubicBezTo>
                        <a:pt x="0" y="34"/>
                        <a:pt x="0" y="34"/>
                        <a:pt x="0" y="34"/>
                      </a:cubicBezTo>
                      <a:cubicBezTo>
                        <a:pt x="2" y="35"/>
                        <a:pt x="4" y="35"/>
                        <a:pt x="6" y="35"/>
                      </a:cubicBezTo>
                      <a:cubicBezTo>
                        <a:pt x="13" y="35"/>
                        <a:pt x="20" y="31"/>
                        <a:pt x="23" y="24"/>
                      </a:cubicBezTo>
                      <a:cubicBezTo>
                        <a:pt x="26" y="15"/>
                        <a:pt x="23" y="4"/>
                        <a:pt x="14" y="0"/>
                      </a:cubicBezTo>
                    </a:path>
                  </a:pathLst>
                </a:custGeom>
                <a:solidFill>
                  <a:srgbClr val="76828A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11" name="Freeform 2833"/>
                <p:cNvSpPr/>
                <p:nvPr/>
              </p:nvSpPr>
              <p:spPr bwMode="auto">
                <a:xfrm>
                  <a:off x="1508" y="1535"/>
                  <a:ext cx="63" cy="77"/>
                </a:xfrm>
                <a:custGeom>
                  <a:gdLst>
                    <a:gd fmla="*/ 21 w 29" name="T0"/>
                    <a:gd fmla="*/ 0 h 36" name="T1"/>
                    <a:gd fmla="*/ 4 w 29" name="T2"/>
                    <a:gd fmla="*/ 12 h 36" name="T3"/>
                    <a:gd fmla="*/ 14 w 29" name="T4"/>
                    <a:gd fmla="*/ 36 h 36" name="T5"/>
                    <a:gd fmla="*/ 15 w 29" name="T6"/>
                    <a:gd fmla="*/ 36 h 36" name="T7"/>
                    <a:gd fmla="*/ 15 w 29" name="T8"/>
                    <a:gd fmla="*/ 36 h 36" name="T9"/>
                    <a:gd fmla="*/ 14 w 29" name="T10"/>
                    <a:gd fmla="*/ 35 h 36" name="T11"/>
                    <a:gd fmla="*/ 4 w 29" name="T12"/>
                    <a:gd fmla="*/ 12 h 36" name="T13"/>
                    <a:gd fmla="*/ 21 w 29" name="T14"/>
                    <a:gd fmla="*/ 1 h 36" name="T15"/>
                    <a:gd fmla="*/ 28 w 29" name="T16"/>
                    <a:gd fmla="*/ 2 h 36" name="T17"/>
                    <a:gd fmla="*/ 29 w 29" name="T18"/>
                    <a:gd fmla="*/ 2 h 36" name="T19"/>
                    <a:gd fmla="*/ 29 w 29" name="T20"/>
                    <a:gd fmla="*/ 2 h 36" name="T21"/>
                    <a:gd fmla="*/ 28 w 29" name="T22"/>
                    <a:gd fmla="*/ 2 h 36" name="T23"/>
                    <a:gd fmla="*/ 21 w 29" name="T24"/>
                    <a:gd fmla="*/ 0 h 36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36" w="28">
                      <a:moveTo>
                        <a:pt x="21" y="0"/>
                      </a:moveTo>
                      <a:cubicBezTo>
                        <a:pt x="13" y="0"/>
                        <a:pt x="7" y="5"/>
                        <a:pt x="4" y="12"/>
                      </a:cubicBezTo>
                      <a:cubicBezTo>
                        <a:pt x="0" y="21"/>
                        <a:pt x="4" y="32"/>
                        <a:pt x="14" y="36"/>
                      </a:cubicBezTo>
                      <a:cubicBezTo>
                        <a:pt x="14" y="36"/>
                        <a:pt x="14" y="36"/>
                        <a:pt x="15" y="36"/>
                      </a:cubicBezTo>
                      <a:cubicBezTo>
                        <a:pt x="15" y="36"/>
                        <a:pt x="15" y="36"/>
                        <a:pt x="15" y="36"/>
                      </a:cubicBezTo>
                      <a:cubicBezTo>
                        <a:pt x="14" y="36"/>
                        <a:pt x="14" y="36"/>
                        <a:pt x="14" y="35"/>
                      </a:cubicBezTo>
                      <a:cubicBezTo>
                        <a:pt x="4" y="32"/>
                        <a:pt x="0" y="21"/>
                        <a:pt x="4" y="12"/>
                      </a:cubicBezTo>
                      <a:cubicBezTo>
                        <a:pt x="7" y="5"/>
                        <a:pt x="14" y="1"/>
                        <a:pt x="21" y="1"/>
                      </a:cubicBezTo>
                      <a:cubicBezTo>
                        <a:pt x="23" y="1"/>
                        <a:pt x="25" y="1"/>
                        <a:pt x="28" y="2"/>
                      </a:cubicBezTo>
                      <a:cubicBezTo>
                        <a:pt x="28" y="2"/>
                        <a:pt x="28" y="2"/>
                        <a:pt x="29" y="2"/>
                      </a:cubicBezTo>
                      <a:cubicBezTo>
                        <a:pt x="29" y="2"/>
                        <a:pt x="29" y="2"/>
                        <a:pt x="29" y="2"/>
                      </a:cubicBezTo>
                      <a:cubicBezTo>
                        <a:pt x="28" y="2"/>
                        <a:pt x="28" y="2"/>
                        <a:pt x="28" y="2"/>
                      </a:cubicBezTo>
                      <a:cubicBezTo>
                        <a:pt x="25" y="1"/>
                        <a:pt x="23" y="0"/>
                        <a:pt x="21" y="0"/>
                      </a:cubicBezTo>
                    </a:path>
                  </a:pathLst>
                </a:custGeom>
                <a:solidFill>
                  <a:srgbClr val="7B7F82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12" name="Freeform 2834"/>
                <p:cNvSpPr/>
                <p:nvPr/>
              </p:nvSpPr>
              <p:spPr bwMode="auto">
                <a:xfrm>
                  <a:off x="1540" y="1539"/>
                  <a:ext cx="57" cy="76"/>
                </a:xfrm>
                <a:custGeom>
                  <a:gdLst>
                    <a:gd fmla="*/ 14 w 26" name="T0"/>
                    <a:gd fmla="*/ 0 h 35" name="T1"/>
                    <a:gd fmla="*/ 14 w 26" name="T2"/>
                    <a:gd fmla="*/ 0 h 35" name="T3"/>
                    <a:gd fmla="*/ 22 w 26" name="T4"/>
                    <a:gd fmla="*/ 24 h 35" name="T5"/>
                    <a:gd fmla="*/ 6 w 26" name="T6"/>
                    <a:gd fmla="*/ 35 h 35" name="T7"/>
                    <a:gd fmla="*/ 0 w 26" name="T8"/>
                    <a:gd fmla="*/ 34 h 35" name="T9"/>
                    <a:gd fmla="*/ 0 w 26" name="T10"/>
                    <a:gd fmla="*/ 34 h 35" name="T11"/>
                    <a:gd fmla="*/ 6 w 26" name="T12"/>
                    <a:gd fmla="*/ 35 h 35" name="T13"/>
                    <a:gd fmla="*/ 23 w 26" name="T14"/>
                    <a:gd fmla="*/ 24 h 35" name="T15"/>
                    <a:gd fmla="*/ 14 w 26" name="T16"/>
                    <a:gd fmla="*/ 0 h 35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35" w="26">
                      <a:moveTo>
                        <a:pt x="14" y="0"/>
                      </a:moveTo>
                      <a:cubicBezTo>
                        <a:pt x="14" y="0"/>
                        <a:pt x="14" y="0"/>
                        <a:pt x="14" y="0"/>
                      </a:cubicBezTo>
                      <a:cubicBezTo>
                        <a:pt x="22" y="5"/>
                        <a:pt x="26" y="15"/>
                        <a:pt x="22" y="24"/>
                      </a:cubicBezTo>
                      <a:cubicBezTo>
                        <a:pt x="19" y="31"/>
                        <a:pt x="13" y="35"/>
                        <a:pt x="6" y="35"/>
                      </a:cubicBezTo>
                      <a:cubicBezTo>
                        <a:pt x="4" y="35"/>
                        <a:pt x="2" y="34"/>
                        <a:pt x="0" y="34"/>
                      </a:cubicBezTo>
                      <a:cubicBezTo>
                        <a:pt x="0" y="34"/>
                        <a:pt x="0" y="34"/>
                        <a:pt x="0" y="34"/>
                      </a:cubicBezTo>
                      <a:cubicBezTo>
                        <a:pt x="2" y="35"/>
                        <a:pt x="4" y="35"/>
                        <a:pt x="6" y="35"/>
                      </a:cubicBezTo>
                      <a:cubicBezTo>
                        <a:pt x="13" y="35"/>
                        <a:pt x="20" y="31"/>
                        <a:pt x="23" y="24"/>
                      </a:cubicBezTo>
                      <a:cubicBezTo>
                        <a:pt x="26" y="15"/>
                        <a:pt x="22" y="5"/>
                        <a:pt x="14" y="0"/>
                      </a:cubicBezTo>
                    </a:path>
                  </a:pathLst>
                </a:custGeom>
                <a:solidFill>
                  <a:srgbClr val="7B858B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13" name="Freeform 2835"/>
                <p:cNvSpPr/>
                <p:nvPr/>
              </p:nvSpPr>
              <p:spPr bwMode="auto">
                <a:xfrm>
                  <a:off x="1508" y="1537"/>
                  <a:ext cx="63" cy="75"/>
                </a:xfrm>
                <a:custGeom>
                  <a:gdLst>
                    <a:gd fmla="*/ 21 w 29" name="T0"/>
                    <a:gd fmla="*/ 0 h 35" name="T1"/>
                    <a:gd fmla="*/ 4 w 29" name="T2"/>
                    <a:gd fmla="*/ 11 h 35" name="T3"/>
                    <a:gd fmla="*/ 14 w 29" name="T4"/>
                    <a:gd fmla="*/ 34 h 35" name="T5"/>
                    <a:gd fmla="*/ 15 w 29" name="T6"/>
                    <a:gd fmla="*/ 35 h 35" name="T7"/>
                    <a:gd fmla="*/ 15 w 29" name="T8"/>
                    <a:gd fmla="*/ 35 h 35" name="T9"/>
                    <a:gd fmla="*/ 14 w 29" name="T10"/>
                    <a:gd fmla="*/ 34 h 35" name="T11"/>
                    <a:gd fmla="*/ 4 w 29" name="T12"/>
                    <a:gd fmla="*/ 11 h 35" name="T13"/>
                    <a:gd fmla="*/ 21 w 29" name="T14"/>
                    <a:gd fmla="*/ 0 h 35" name="T15"/>
                    <a:gd fmla="*/ 27 w 29" name="T16"/>
                    <a:gd fmla="*/ 1 h 35" name="T17"/>
                    <a:gd fmla="*/ 29 w 29" name="T18"/>
                    <a:gd fmla="*/ 2 h 35" name="T19"/>
                    <a:gd fmla="*/ 29 w 29" name="T20"/>
                    <a:gd fmla="*/ 1 h 35" name="T21"/>
                    <a:gd fmla="*/ 28 w 29" name="T22"/>
                    <a:gd fmla="*/ 1 h 35" name="T23"/>
                    <a:gd fmla="*/ 21 w 29" name="T24"/>
                    <a:gd fmla="*/ 0 h 35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35" w="28">
                      <a:moveTo>
                        <a:pt x="21" y="0"/>
                      </a:moveTo>
                      <a:cubicBezTo>
                        <a:pt x="14" y="0"/>
                        <a:pt x="7" y="4"/>
                        <a:pt x="4" y="11"/>
                      </a:cubicBezTo>
                      <a:cubicBezTo>
                        <a:pt x="0" y="20"/>
                        <a:pt x="4" y="31"/>
                        <a:pt x="14" y="34"/>
                      </a:cubicBezTo>
                      <a:cubicBezTo>
                        <a:pt x="14" y="35"/>
                        <a:pt x="14" y="35"/>
                        <a:pt x="15" y="35"/>
                      </a:cubicBezTo>
                      <a:cubicBezTo>
                        <a:pt x="15" y="35"/>
                        <a:pt x="15" y="35"/>
                        <a:pt x="15" y="35"/>
                      </a:cubicBezTo>
                      <a:cubicBezTo>
                        <a:pt x="15" y="34"/>
                        <a:pt x="14" y="34"/>
                        <a:pt x="14" y="34"/>
                      </a:cubicBezTo>
                      <a:cubicBezTo>
                        <a:pt x="5" y="30"/>
                        <a:pt x="0" y="20"/>
                        <a:pt x="4" y="11"/>
                      </a:cubicBezTo>
                      <a:cubicBezTo>
                        <a:pt x="7" y="4"/>
                        <a:pt x="14" y="0"/>
                        <a:pt x="21" y="0"/>
                      </a:cubicBezTo>
                      <a:cubicBezTo>
                        <a:pt x="23" y="0"/>
                        <a:pt x="25" y="0"/>
                        <a:pt x="27" y="1"/>
                      </a:cubicBezTo>
                      <a:cubicBezTo>
                        <a:pt x="28" y="1"/>
                        <a:pt x="28" y="1"/>
                        <a:pt x="29" y="2"/>
                      </a:cubicBezTo>
                      <a:cubicBezTo>
                        <a:pt x="29" y="1"/>
                        <a:pt x="29" y="1"/>
                        <a:pt x="29" y="1"/>
                      </a:cubicBezTo>
                      <a:cubicBezTo>
                        <a:pt x="28" y="1"/>
                        <a:pt x="28" y="1"/>
                        <a:pt x="28" y="1"/>
                      </a:cubicBezTo>
                      <a:cubicBezTo>
                        <a:pt x="25" y="0"/>
                        <a:pt x="23" y="0"/>
                        <a:pt x="21" y="0"/>
                      </a:cubicBezTo>
                    </a:path>
                  </a:pathLst>
                </a:custGeom>
                <a:solidFill>
                  <a:srgbClr val="7F8283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14" name="Freeform 2836"/>
                <p:cNvSpPr/>
                <p:nvPr/>
              </p:nvSpPr>
              <p:spPr bwMode="auto">
                <a:xfrm>
                  <a:off x="1540" y="1539"/>
                  <a:ext cx="57" cy="76"/>
                </a:xfrm>
                <a:custGeom>
                  <a:gdLst>
                    <a:gd fmla="*/ 14 w 26" name="T0"/>
                    <a:gd fmla="*/ 0 h 35" name="T1"/>
                    <a:gd fmla="*/ 14 w 26" name="T2"/>
                    <a:gd fmla="*/ 1 h 35" name="T3"/>
                    <a:gd fmla="*/ 22 w 26" name="T4"/>
                    <a:gd fmla="*/ 24 h 35" name="T5"/>
                    <a:gd fmla="*/ 6 w 26" name="T6"/>
                    <a:gd fmla="*/ 35 h 35" name="T7"/>
                    <a:gd fmla="*/ 0 w 26" name="T8"/>
                    <a:gd fmla="*/ 34 h 35" name="T9"/>
                    <a:gd fmla="*/ 0 w 26" name="T10"/>
                    <a:gd fmla="*/ 34 h 35" name="T11"/>
                    <a:gd fmla="*/ 6 w 26" name="T12"/>
                    <a:gd fmla="*/ 35 h 35" name="T13"/>
                    <a:gd fmla="*/ 22 w 26" name="T14"/>
                    <a:gd fmla="*/ 24 h 35" name="T15"/>
                    <a:gd fmla="*/ 14 w 26" name="T16"/>
                    <a:gd fmla="*/ 0 h 35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35" w="26">
                      <a:moveTo>
                        <a:pt x="14" y="0"/>
                      </a:moveTo>
                      <a:cubicBezTo>
                        <a:pt x="14" y="1"/>
                        <a:pt x="14" y="1"/>
                        <a:pt x="14" y="1"/>
                      </a:cubicBezTo>
                      <a:cubicBezTo>
                        <a:pt x="22" y="5"/>
                        <a:pt x="26" y="15"/>
                        <a:pt x="22" y="24"/>
                      </a:cubicBezTo>
                      <a:cubicBezTo>
                        <a:pt x="19" y="30"/>
                        <a:pt x="13" y="35"/>
                        <a:pt x="6" y="35"/>
                      </a:cubicBezTo>
                      <a:cubicBezTo>
                        <a:pt x="4" y="35"/>
                        <a:pt x="2" y="34"/>
                        <a:pt x="0" y="34"/>
                      </a:cubicBezTo>
                      <a:cubicBezTo>
                        <a:pt x="0" y="34"/>
                        <a:pt x="0" y="34"/>
                        <a:pt x="0" y="34"/>
                      </a:cubicBezTo>
                      <a:cubicBezTo>
                        <a:pt x="2" y="34"/>
                        <a:pt x="4" y="35"/>
                        <a:pt x="6" y="35"/>
                      </a:cubicBezTo>
                      <a:cubicBezTo>
                        <a:pt x="13" y="35"/>
                        <a:pt x="19" y="31"/>
                        <a:pt x="22" y="24"/>
                      </a:cubicBezTo>
                      <a:cubicBezTo>
                        <a:pt x="26" y="15"/>
                        <a:pt x="22" y="5"/>
                        <a:pt x="14" y="0"/>
                      </a:cubicBezTo>
                    </a:path>
                  </a:pathLst>
                </a:custGeom>
                <a:solidFill>
                  <a:srgbClr val="7E888D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15" name="Freeform 2837"/>
                <p:cNvSpPr/>
                <p:nvPr/>
              </p:nvSpPr>
              <p:spPr bwMode="auto">
                <a:xfrm>
                  <a:off x="1508" y="1537"/>
                  <a:ext cx="63" cy="75"/>
                </a:xfrm>
                <a:custGeom>
                  <a:gdLst>
                    <a:gd fmla="*/ 21 w 29" name="T0"/>
                    <a:gd fmla="*/ 0 h 35" name="T1"/>
                    <a:gd fmla="*/ 4 w 29" name="T2"/>
                    <a:gd fmla="*/ 11 h 35" name="T3"/>
                    <a:gd fmla="*/ 14 w 29" name="T4"/>
                    <a:gd fmla="*/ 34 h 35" name="T5"/>
                    <a:gd fmla="*/ 15 w 29" name="T6"/>
                    <a:gd fmla="*/ 35 h 35" name="T7"/>
                    <a:gd fmla="*/ 15 w 29" name="T8"/>
                    <a:gd fmla="*/ 34 h 35" name="T9"/>
                    <a:gd fmla="*/ 14 w 29" name="T10"/>
                    <a:gd fmla="*/ 34 h 35" name="T11"/>
                    <a:gd fmla="*/ 4 w 29" name="T12"/>
                    <a:gd fmla="*/ 11 h 35" name="T13"/>
                    <a:gd fmla="*/ 21 w 29" name="T14"/>
                    <a:gd fmla="*/ 0 h 35" name="T15"/>
                    <a:gd fmla="*/ 27 w 29" name="T16"/>
                    <a:gd fmla="*/ 1 h 35" name="T17"/>
                    <a:gd fmla="*/ 29 w 29" name="T18"/>
                    <a:gd fmla="*/ 2 h 35" name="T19"/>
                    <a:gd fmla="*/ 29 w 29" name="T20"/>
                    <a:gd fmla="*/ 2 h 35" name="T21"/>
                    <a:gd fmla="*/ 27 w 29" name="T22"/>
                    <a:gd fmla="*/ 1 h 35" name="T23"/>
                    <a:gd fmla="*/ 21 w 29" name="T24"/>
                    <a:gd fmla="*/ 0 h 35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35" w="28">
                      <a:moveTo>
                        <a:pt x="21" y="0"/>
                      </a:moveTo>
                      <a:cubicBezTo>
                        <a:pt x="14" y="0"/>
                        <a:pt x="7" y="4"/>
                        <a:pt x="4" y="11"/>
                      </a:cubicBezTo>
                      <a:cubicBezTo>
                        <a:pt x="0" y="20"/>
                        <a:pt x="5" y="30"/>
                        <a:pt x="14" y="34"/>
                      </a:cubicBezTo>
                      <a:cubicBezTo>
                        <a:pt x="14" y="34"/>
                        <a:pt x="15" y="34"/>
                        <a:pt x="15" y="35"/>
                      </a:cubicBezTo>
                      <a:cubicBezTo>
                        <a:pt x="15" y="34"/>
                        <a:pt x="15" y="34"/>
                        <a:pt x="15" y="34"/>
                      </a:cubicBezTo>
                      <a:cubicBezTo>
                        <a:pt x="15" y="34"/>
                        <a:pt x="14" y="34"/>
                        <a:pt x="14" y="34"/>
                      </a:cubicBezTo>
                      <a:cubicBezTo>
                        <a:pt x="5" y="30"/>
                        <a:pt x="0" y="20"/>
                        <a:pt x="4" y="11"/>
                      </a:cubicBezTo>
                      <a:cubicBezTo>
                        <a:pt x="7" y="4"/>
                        <a:pt x="14" y="0"/>
                        <a:pt x="21" y="0"/>
                      </a:cubicBezTo>
                      <a:cubicBezTo>
                        <a:pt x="23" y="0"/>
                        <a:pt x="25" y="0"/>
                        <a:pt x="27" y="1"/>
                      </a:cubicBezTo>
                      <a:cubicBezTo>
                        <a:pt x="28" y="1"/>
                        <a:pt x="28" y="2"/>
                        <a:pt x="29" y="2"/>
                      </a:cubicBezTo>
                      <a:cubicBezTo>
                        <a:pt x="29" y="2"/>
                        <a:pt x="29" y="2"/>
                        <a:pt x="29" y="2"/>
                      </a:cubicBezTo>
                      <a:cubicBezTo>
                        <a:pt x="28" y="1"/>
                        <a:pt x="28" y="1"/>
                        <a:pt x="27" y="1"/>
                      </a:cubicBezTo>
                      <a:cubicBezTo>
                        <a:pt x="25" y="0"/>
                        <a:pt x="23" y="0"/>
                        <a:pt x="21" y="0"/>
                      </a:cubicBezTo>
                    </a:path>
                  </a:pathLst>
                </a:custGeom>
                <a:solidFill>
                  <a:srgbClr val="838685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16" name="Freeform 2838"/>
                <p:cNvSpPr/>
                <p:nvPr/>
              </p:nvSpPr>
              <p:spPr bwMode="auto">
                <a:xfrm>
                  <a:off x="1540" y="1541"/>
                  <a:ext cx="57" cy="74"/>
                </a:xfrm>
                <a:custGeom>
                  <a:gdLst>
                    <a:gd fmla="*/ 14 w 26" name="T0"/>
                    <a:gd fmla="*/ 0 h 34" name="T1"/>
                    <a:gd fmla="*/ 14 w 26" name="T2"/>
                    <a:gd fmla="*/ 0 h 34" name="T3"/>
                    <a:gd fmla="*/ 22 w 26" name="T4"/>
                    <a:gd fmla="*/ 22 h 34" name="T5"/>
                    <a:gd fmla="*/ 6 w 26" name="T6"/>
                    <a:gd fmla="*/ 33 h 34" name="T7"/>
                    <a:gd fmla="*/ 0 w 26" name="T8"/>
                    <a:gd fmla="*/ 32 h 34" name="T9"/>
                    <a:gd fmla="*/ 0 w 26" name="T10"/>
                    <a:gd fmla="*/ 33 h 34" name="T11"/>
                    <a:gd fmla="*/ 6 w 26" name="T12"/>
                    <a:gd fmla="*/ 34 h 34" name="T13"/>
                    <a:gd fmla="*/ 22 w 26" name="T14"/>
                    <a:gd fmla="*/ 23 h 34" name="T15"/>
                    <a:gd fmla="*/ 14 w 26" name="T16"/>
                    <a:gd fmla="*/ 0 h 34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34" w="26">
                      <a:moveTo>
                        <a:pt x="14" y="0"/>
                      </a:moveTo>
                      <a:cubicBezTo>
                        <a:pt x="14" y="0"/>
                        <a:pt x="14" y="0"/>
                        <a:pt x="14" y="0"/>
                      </a:cubicBezTo>
                      <a:cubicBezTo>
                        <a:pt x="22" y="4"/>
                        <a:pt x="26" y="14"/>
                        <a:pt x="22" y="22"/>
                      </a:cubicBezTo>
                      <a:cubicBezTo>
                        <a:pt x="19" y="29"/>
                        <a:pt x="13" y="33"/>
                        <a:pt x="6" y="33"/>
                      </a:cubicBezTo>
                      <a:cubicBezTo>
                        <a:pt x="4" y="33"/>
                        <a:pt x="2" y="33"/>
                        <a:pt x="0" y="32"/>
                      </a:cubicBezTo>
                      <a:cubicBezTo>
                        <a:pt x="0" y="33"/>
                        <a:pt x="0" y="33"/>
                        <a:pt x="0" y="33"/>
                      </a:cubicBezTo>
                      <a:cubicBezTo>
                        <a:pt x="2" y="33"/>
                        <a:pt x="4" y="34"/>
                        <a:pt x="6" y="34"/>
                      </a:cubicBezTo>
                      <a:cubicBezTo>
                        <a:pt x="13" y="34"/>
                        <a:pt x="19" y="29"/>
                        <a:pt x="22" y="23"/>
                      </a:cubicBezTo>
                      <a:cubicBezTo>
                        <a:pt x="26" y="14"/>
                        <a:pt x="22" y="4"/>
                        <a:pt x="14" y="0"/>
                      </a:cubicBezTo>
                    </a:path>
                  </a:pathLst>
                </a:custGeom>
                <a:solidFill>
                  <a:srgbClr val="838B8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17" name="Freeform 2839"/>
                <p:cNvSpPr/>
                <p:nvPr/>
              </p:nvSpPr>
              <p:spPr bwMode="auto">
                <a:xfrm>
                  <a:off x="1508" y="1537"/>
                  <a:ext cx="63" cy="73"/>
                </a:xfrm>
                <a:custGeom>
                  <a:gdLst>
                    <a:gd fmla="*/ 21 w 29" name="T0"/>
                    <a:gd fmla="*/ 0 h 34" name="T1"/>
                    <a:gd fmla="*/ 4 w 29" name="T2"/>
                    <a:gd fmla="*/ 11 h 34" name="T3"/>
                    <a:gd fmla="*/ 14 w 29" name="T4"/>
                    <a:gd fmla="*/ 34 h 34" name="T5"/>
                    <a:gd fmla="*/ 15 w 29" name="T6"/>
                    <a:gd fmla="*/ 34 h 34" name="T7"/>
                    <a:gd fmla="*/ 15 w 29" name="T8"/>
                    <a:gd fmla="*/ 34 h 34" name="T9"/>
                    <a:gd fmla="*/ 14 w 29" name="T10"/>
                    <a:gd fmla="*/ 34 h 34" name="T11"/>
                    <a:gd fmla="*/ 4 w 29" name="T12"/>
                    <a:gd fmla="*/ 11 h 34" name="T13"/>
                    <a:gd fmla="*/ 21 w 29" name="T14"/>
                    <a:gd fmla="*/ 0 h 34" name="T15"/>
                    <a:gd fmla="*/ 27 w 29" name="T16"/>
                    <a:gd fmla="*/ 1 h 34" name="T17"/>
                    <a:gd fmla="*/ 29 w 29" name="T18"/>
                    <a:gd fmla="*/ 2 h 34" name="T19"/>
                    <a:gd fmla="*/ 29 w 29" name="T20"/>
                    <a:gd fmla="*/ 2 h 34" name="T21"/>
                    <a:gd fmla="*/ 27 w 29" name="T22"/>
                    <a:gd fmla="*/ 1 h 34" name="T23"/>
                    <a:gd fmla="*/ 21 w 29" name="T24"/>
                    <a:gd fmla="*/ 0 h 34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34" w="28">
                      <a:moveTo>
                        <a:pt x="21" y="0"/>
                      </a:moveTo>
                      <a:cubicBezTo>
                        <a:pt x="14" y="0"/>
                        <a:pt x="7" y="4"/>
                        <a:pt x="4" y="11"/>
                      </a:cubicBezTo>
                      <a:cubicBezTo>
                        <a:pt x="0" y="20"/>
                        <a:pt x="5" y="30"/>
                        <a:pt x="14" y="34"/>
                      </a:cubicBezTo>
                      <a:cubicBezTo>
                        <a:pt x="14" y="34"/>
                        <a:pt x="15" y="34"/>
                        <a:pt x="15" y="34"/>
                      </a:cubicBezTo>
                      <a:cubicBezTo>
                        <a:pt x="15" y="34"/>
                        <a:pt x="15" y="34"/>
                        <a:pt x="15" y="34"/>
                      </a:cubicBezTo>
                      <a:cubicBezTo>
                        <a:pt x="15" y="34"/>
                        <a:pt x="14" y="34"/>
                        <a:pt x="14" y="34"/>
                      </a:cubicBezTo>
                      <a:cubicBezTo>
                        <a:pt x="5" y="30"/>
                        <a:pt x="1" y="20"/>
                        <a:pt x="4" y="11"/>
                      </a:cubicBezTo>
                      <a:cubicBezTo>
                        <a:pt x="7" y="4"/>
                        <a:pt x="14" y="0"/>
                        <a:pt x="21" y="0"/>
                      </a:cubicBezTo>
                      <a:cubicBezTo>
                        <a:pt x="23" y="0"/>
                        <a:pt x="25" y="0"/>
                        <a:pt x="27" y="1"/>
                      </a:cubicBezTo>
                      <a:cubicBezTo>
                        <a:pt x="28" y="2"/>
                        <a:pt x="28" y="2"/>
                        <a:pt x="29" y="2"/>
                      </a:cubicBezTo>
                      <a:cubicBezTo>
                        <a:pt x="29" y="2"/>
                        <a:pt x="29" y="2"/>
                        <a:pt x="29" y="2"/>
                      </a:cubicBezTo>
                      <a:cubicBezTo>
                        <a:pt x="28" y="2"/>
                        <a:pt x="28" y="1"/>
                        <a:pt x="27" y="1"/>
                      </a:cubicBezTo>
                      <a:cubicBezTo>
                        <a:pt x="25" y="0"/>
                        <a:pt x="23" y="0"/>
                        <a:pt x="21" y="0"/>
                      </a:cubicBezTo>
                    </a:path>
                  </a:pathLst>
                </a:custGeom>
                <a:solidFill>
                  <a:srgbClr val="888988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18" name="Freeform 2840"/>
                <p:cNvSpPr/>
                <p:nvPr/>
              </p:nvSpPr>
              <p:spPr bwMode="auto">
                <a:xfrm>
                  <a:off x="1540" y="1541"/>
                  <a:ext cx="57" cy="71"/>
                </a:xfrm>
                <a:custGeom>
                  <a:gdLst>
                    <a:gd fmla="*/ 14 w 26" name="T0"/>
                    <a:gd fmla="*/ 0 h 33" name="T1"/>
                    <a:gd fmla="*/ 14 w 26" name="T2"/>
                    <a:gd fmla="*/ 0 h 33" name="T3"/>
                    <a:gd fmla="*/ 22 w 26" name="T4"/>
                    <a:gd fmla="*/ 22 h 33" name="T5"/>
                    <a:gd fmla="*/ 6 w 26" name="T6"/>
                    <a:gd fmla="*/ 33 h 33" name="T7"/>
                    <a:gd fmla="*/ 0 w 26" name="T8"/>
                    <a:gd fmla="*/ 32 h 33" name="T9"/>
                    <a:gd fmla="*/ 0 w 26" name="T10"/>
                    <a:gd fmla="*/ 32 h 33" name="T11"/>
                    <a:gd fmla="*/ 6 w 26" name="T12"/>
                    <a:gd fmla="*/ 33 h 33" name="T13"/>
                    <a:gd fmla="*/ 22 w 26" name="T14"/>
                    <a:gd fmla="*/ 22 h 33" name="T15"/>
                    <a:gd fmla="*/ 14 w 26" name="T16"/>
                    <a:gd fmla="*/ 0 h 33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33" w="26">
                      <a:moveTo>
                        <a:pt x="14" y="0"/>
                      </a:moveTo>
                      <a:cubicBezTo>
                        <a:pt x="14" y="0"/>
                        <a:pt x="14" y="0"/>
                        <a:pt x="14" y="0"/>
                      </a:cubicBezTo>
                      <a:cubicBezTo>
                        <a:pt x="22" y="4"/>
                        <a:pt x="25" y="14"/>
                        <a:pt x="22" y="22"/>
                      </a:cubicBezTo>
                      <a:cubicBezTo>
                        <a:pt x="19" y="29"/>
                        <a:pt x="13" y="33"/>
                        <a:pt x="6" y="33"/>
                      </a:cubicBezTo>
                      <a:cubicBezTo>
                        <a:pt x="4" y="33"/>
                        <a:pt x="2" y="33"/>
                        <a:pt x="0" y="32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2" y="33"/>
                        <a:pt x="4" y="33"/>
                        <a:pt x="6" y="33"/>
                      </a:cubicBezTo>
                      <a:cubicBezTo>
                        <a:pt x="13" y="33"/>
                        <a:pt x="19" y="29"/>
                        <a:pt x="22" y="22"/>
                      </a:cubicBezTo>
                      <a:cubicBezTo>
                        <a:pt x="26" y="14"/>
                        <a:pt x="22" y="4"/>
                        <a:pt x="14" y="0"/>
                      </a:cubicBezTo>
                    </a:path>
                  </a:pathLst>
                </a:custGeom>
                <a:solidFill>
                  <a:srgbClr val="878E9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19" name="Freeform 2841"/>
                <p:cNvSpPr/>
                <p:nvPr/>
              </p:nvSpPr>
              <p:spPr bwMode="auto">
                <a:xfrm>
                  <a:off x="1510" y="1537"/>
                  <a:ext cx="61" cy="73"/>
                </a:xfrm>
                <a:custGeom>
                  <a:gdLst>
                    <a:gd fmla="*/ 20 w 28" name="T0"/>
                    <a:gd fmla="*/ 0 h 34" name="T1"/>
                    <a:gd fmla="*/ 3 w 28" name="T2"/>
                    <a:gd fmla="*/ 11 h 34" name="T3"/>
                    <a:gd fmla="*/ 13 w 28" name="T4"/>
                    <a:gd fmla="*/ 34 h 34" name="T5"/>
                    <a:gd fmla="*/ 14 w 28" name="T6"/>
                    <a:gd fmla="*/ 34 h 34" name="T7"/>
                    <a:gd fmla="*/ 14 w 28" name="T8"/>
                    <a:gd fmla="*/ 34 h 34" name="T9"/>
                    <a:gd fmla="*/ 13 w 28" name="T10"/>
                    <a:gd fmla="*/ 34 h 34" name="T11"/>
                    <a:gd fmla="*/ 4 w 28" name="T12"/>
                    <a:gd fmla="*/ 11 h 34" name="T13"/>
                    <a:gd fmla="*/ 20 w 28" name="T14"/>
                    <a:gd fmla="*/ 0 h 34" name="T15"/>
                    <a:gd fmla="*/ 26 w 28" name="T16"/>
                    <a:gd fmla="*/ 2 h 34" name="T17"/>
                    <a:gd fmla="*/ 28 w 28" name="T18"/>
                    <a:gd fmla="*/ 2 h 34" name="T19"/>
                    <a:gd fmla="*/ 28 w 28" name="T20"/>
                    <a:gd fmla="*/ 2 h 34" name="T21"/>
                    <a:gd fmla="*/ 26 w 28" name="T22"/>
                    <a:gd fmla="*/ 1 h 34" name="T23"/>
                    <a:gd fmla="*/ 20 w 28" name="T24"/>
                    <a:gd fmla="*/ 0 h 34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34" w="28">
                      <a:moveTo>
                        <a:pt x="20" y="0"/>
                      </a:moveTo>
                      <a:cubicBezTo>
                        <a:pt x="13" y="0"/>
                        <a:pt x="6" y="4"/>
                        <a:pt x="3" y="11"/>
                      </a:cubicBezTo>
                      <a:cubicBezTo>
                        <a:pt x="0" y="20"/>
                        <a:pt x="4" y="30"/>
                        <a:pt x="13" y="34"/>
                      </a:cubicBezTo>
                      <a:cubicBezTo>
                        <a:pt x="13" y="34"/>
                        <a:pt x="14" y="34"/>
                        <a:pt x="14" y="34"/>
                      </a:cubicBezTo>
                      <a:cubicBezTo>
                        <a:pt x="14" y="34"/>
                        <a:pt x="14" y="34"/>
                        <a:pt x="14" y="34"/>
                      </a:cubicBezTo>
                      <a:cubicBezTo>
                        <a:pt x="14" y="34"/>
                        <a:pt x="13" y="34"/>
                        <a:pt x="13" y="34"/>
                      </a:cubicBezTo>
                      <a:cubicBezTo>
                        <a:pt x="4" y="30"/>
                        <a:pt x="0" y="20"/>
                        <a:pt x="4" y="11"/>
                      </a:cubicBezTo>
                      <a:cubicBezTo>
                        <a:pt x="6" y="4"/>
                        <a:pt x="13" y="0"/>
                        <a:pt x="20" y="0"/>
                      </a:cubicBezTo>
                      <a:cubicBezTo>
                        <a:pt x="22" y="0"/>
                        <a:pt x="24" y="1"/>
                        <a:pt x="26" y="2"/>
                      </a:cubicBezTo>
                      <a:cubicBezTo>
                        <a:pt x="27" y="2"/>
                        <a:pt x="27" y="2"/>
                        <a:pt x="28" y="2"/>
                      </a:cubicBezTo>
                      <a:cubicBezTo>
                        <a:pt x="28" y="2"/>
                        <a:pt x="28" y="2"/>
                        <a:pt x="28" y="2"/>
                      </a:cubicBezTo>
                      <a:cubicBezTo>
                        <a:pt x="27" y="2"/>
                        <a:pt x="27" y="2"/>
                        <a:pt x="26" y="1"/>
                      </a:cubicBezTo>
                      <a:cubicBezTo>
                        <a:pt x="24" y="0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8B8C89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20" name="Freeform 2842"/>
                <p:cNvSpPr/>
                <p:nvPr/>
              </p:nvSpPr>
              <p:spPr bwMode="auto">
                <a:xfrm>
                  <a:off x="1540" y="1541"/>
                  <a:ext cx="54" cy="71"/>
                </a:xfrm>
                <a:custGeom>
                  <a:gdLst>
                    <a:gd fmla="*/ 14 w 25" name="T0"/>
                    <a:gd fmla="*/ 0 h 33" name="T1"/>
                    <a:gd fmla="*/ 14 w 25" name="T2"/>
                    <a:gd fmla="*/ 0 h 33" name="T3"/>
                    <a:gd fmla="*/ 22 w 25" name="T4"/>
                    <a:gd fmla="*/ 22 h 33" name="T5"/>
                    <a:gd fmla="*/ 6 w 25" name="T6"/>
                    <a:gd fmla="*/ 33 h 33" name="T7"/>
                    <a:gd fmla="*/ 0 w 25" name="T8"/>
                    <a:gd fmla="*/ 32 h 33" name="T9"/>
                    <a:gd fmla="*/ 0 w 25" name="T10"/>
                    <a:gd fmla="*/ 32 h 33" name="T11"/>
                    <a:gd fmla="*/ 6 w 25" name="T12"/>
                    <a:gd fmla="*/ 33 h 33" name="T13"/>
                    <a:gd fmla="*/ 22 w 25" name="T14"/>
                    <a:gd fmla="*/ 22 h 33" name="T15"/>
                    <a:gd fmla="*/ 14 w 25" name="T16"/>
                    <a:gd fmla="*/ 0 h 33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33" w="25">
                      <a:moveTo>
                        <a:pt x="14" y="0"/>
                      </a:moveTo>
                      <a:cubicBezTo>
                        <a:pt x="14" y="0"/>
                        <a:pt x="14" y="0"/>
                        <a:pt x="14" y="0"/>
                      </a:cubicBezTo>
                      <a:cubicBezTo>
                        <a:pt x="22" y="4"/>
                        <a:pt x="25" y="14"/>
                        <a:pt x="22" y="22"/>
                      </a:cubicBezTo>
                      <a:cubicBezTo>
                        <a:pt x="19" y="29"/>
                        <a:pt x="12" y="33"/>
                        <a:pt x="6" y="33"/>
                      </a:cubicBezTo>
                      <a:cubicBezTo>
                        <a:pt x="4" y="33"/>
                        <a:pt x="2" y="33"/>
                        <a:pt x="0" y="32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2" y="33"/>
                        <a:pt x="4" y="33"/>
                        <a:pt x="6" y="33"/>
                      </a:cubicBezTo>
                      <a:cubicBezTo>
                        <a:pt x="13" y="33"/>
                        <a:pt x="19" y="29"/>
                        <a:pt x="22" y="22"/>
                      </a:cubicBezTo>
                      <a:cubicBezTo>
                        <a:pt x="25" y="14"/>
                        <a:pt x="22" y="4"/>
                        <a:pt x="14" y="0"/>
                      </a:cubicBezTo>
                    </a:path>
                  </a:pathLst>
                </a:custGeom>
                <a:solidFill>
                  <a:srgbClr val="8B9192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21" name="Freeform 2843"/>
                <p:cNvSpPr/>
                <p:nvPr/>
              </p:nvSpPr>
              <p:spPr bwMode="auto">
                <a:xfrm>
                  <a:off x="1510" y="1537"/>
                  <a:ext cx="61" cy="73"/>
                </a:xfrm>
                <a:custGeom>
                  <a:gdLst>
                    <a:gd fmla="*/ 20 w 28" name="T0"/>
                    <a:gd fmla="*/ 0 h 34" name="T1"/>
                    <a:gd fmla="*/ 4 w 28" name="T2"/>
                    <a:gd fmla="*/ 11 h 34" name="T3"/>
                    <a:gd fmla="*/ 13 w 28" name="T4"/>
                    <a:gd fmla="*/ 34 h 34" name="T5"/>
                    <a:gd fmla="*/ 14 w 28" name="T6"/>
                    <a:gd fmla="*/ 34 h 34" name="T7"/>
                    <a:gd fmla="*/ 14 w 28" name="T8"/>
                    <a:gd fmla="*/ 34 h 34" name="T9"/>
                    <a:gd fmla="*/ 13 w 28" name="T10"/>
                    <a:gd fmla="*/ 34 h 34" name="T11"/>
                    <a:gd fmla="*/ 4 w 28" name="T12"/>
                    <a:gd fmla="*/ 11 h 34" name="T13"/>
                    <a:gd fmla="*/ 20 w 28" name="T14"/>
                    <a:gd fmla="*/ 0 h 34" name="T15"/>
                    <a:gd fmla="*/ 26 w 28" name="T16"/>
                    <a:gd fmla="*/ 2 h 34" name="T17"/>
                    <a:gd fmla="*/ 27 w 28" name="T18"/>
                    <a:gd fmla="*/ 2 h 34" name="T19"/>
                    <a:gd fmla="*/ 28 w 28" name="T20"/>
                    <a:gd fmla="*/ 2 h 34" name="T21"/>
                    <a:gd fmla="*/ 26 w 28" name="T22"/>
                    <a:gd fmla="*/ 2 h 34" name="T23"/>
                    <a:gd fmla="*/ 20 w 28" name="T24"/>
                    <a:gd fmla="*/ 0 h 34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34" w="28">
                      <a:moveTo>
                        <a:pt x="20" y="0"/>
                      </a:moveTo>
                      <a:cubicBezTo>
                        <a:pt x="13" y="0"/>
                        <a:pt x="6" y="4"/>
                        <a:pt x="4" y="11"/>
                      </a:cubicBezTo>
                      <a:cubicBezTo>
                        <a:pt x="0" y="20"/>
                        <a:pt x="4" y="30"/>
                        <a:pt x="13" y="34"/>
                      </a:cubicBezTo>
                      <a:cubicBezTo>
                        <a:pt x="13" y="34"/>
                        <a:pt x="14" y="34"/>
                        <a:pt x="14" y="34"/>
                      </a:cubicBezTo>
                      <a:cubicBezTo>
                        <a:pt x="14" y="34"/>
                        <a:pt x="14" y="34"/>
                        <a:pt x="14" y="34"/>
                      </a:cubicBezTo>
                      <a:cubicBezTo>
                        <a:pt x="14" y="34"/>
                        <a:pt x="13" y="34"/>
                        <a:pt x="13" y="34"/>
                      </a:cubicBezTo>
                      <a:cubicBezTo>
                        <a:pt x="4" y="30"/>
                        <a:pt x="0" y="20"/>
                        <a:pt x="4" y="11"/>
                      </a:cubicBezTo>
                      <a:cubicBezTo>
                        <a:pt x="6" y="4"/>
                        <a:pt x="13" y="0"/>
                        <a:pt x="20" y="0"/>
                      </a:cubicBezTo>
                      <a:cubicBezTo>
                        <a:pt x="22" y="0"/>
                        <a:pt x="24" y="1"/>
                        <a:pt x="26" y="2"/>
                      </a:cubicBezTo>
                      <a:cubicBezTo>
                        <a:pt x="27" y="2"/>
                        <a:pt x="27" y="2"/>
                        <a:pt x="27" y="2"/>
                      </a:cubicBezTo>
                      <a:cubicBezTo>
                        <a:pt x="28" y="2"/>
                        <a:pt x="28" y="2"/>
                        <a:pt x="28" y="2"/>
                      </a:cubicBezTo>
                      <a:cubicBezTo>
                        <a:pt x="27" y="2"/>
                        <a:pt x="27" y="2"/>
                        <a:pt x="26" y="2"/>
                      </a:cubicBezTo>
                      <a:cubicBezTo>
                        <a:pt x="24" y="1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908F8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22" name="Freeform 2844"/>
                <p:cNvSpPr/>
                <p:nvPr/>
              </p:nvSpPr>
              <p:spPr bwMode="auto">
                <a:xfrm>
                  <a:off x="1540" y="1541"/>
                  <a:ext cx="54" cy="71"/>
                </a:xfrm>
                <a:custGeom>
                  <a:gdLst>
                    <a:gd fmla="*/ 14 w 25" name="T0"/>
                    <a:gd fmla="*/ 0 h 33" name="T1"/>
                    <a:gd fmla="*/ 13 w 25" name="T2"/>
                    <a:gd fmla="*/ 0 h 33" name="T3"/>
                    <a:gd fmla="*/ 22 w 25" name="T4"/>
                    <a:gd fmla="*/ 22 h 33" name="T5"/>
                    <a:gd fmla="*/ 6 w 25" name="T6"/>
                    <a:gd fmla="*/ 33 h 33" name="T7"/>
                    <a:gd fmla="*/ 0 w 25" name="T8"/>
                    <a:gd fmla="*/ 32 h 33" name="T9"/>
                    <a:gd fmla="*/ 0 w 25" name="T10"/>
                    <a:gd fmla="*/ 32 h 33" name="T11"/>
                    <a:gd fmla="*/ 6 w 25" name="T12"/>
                    <a:gd fmla="*/ 33 h 33" name="T13"/>
                    <a:gd fmla="*/ 22 w 25" name="T14"/>
                    <a:gd fmla="*/ 22 h 33" name="T15"/>
                    <a:gd fmla="*/ 14 w 25" name="T16"/>
                    <a:gd fmla="*/ 0 h 33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33" w="25">
                      <a:moveTo>
                        <a:pt x="14" y="0"/>
                      </a:moveTo>
                      <a:cubicBezTo>
                        <a:pt x="13" y="0"/>
                        <a:pt x="13" y="0"/>
                        <a:pt x="13" y="0"/>
                      </a:cubicBezTo>
                      <a:cubicBezTo>
                        <a:pt x="21" y="4"/>
                        <a:pt x="25" y="14"/>
                        <a:pt x="22" y="22"/>
                      </a:cubicBezTo>
                      <a:cubicBezTo>
                        <a:pt x="19" y="29"/>
                        <a:pt x="12" y="33"/>
                        <a:pt x="6" y="33"/>
                      </a:cubicBezTo>
                      <a:cubicBezTo>
                        <a:pt x="4" y="33"/>
                        <a:pt x="2" y="33"/>
                        <a:pt x="0" y="32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2" y="33"/>
                        <a:pt x="4" y="33"/>
                        <a:pt x="6" y="33"/>
                      </a:cubicBezTo>
                      <a:cubicBezTo>
                        <a:pt x="12" y="33"/>
                        <a:pt x="19" y="29"/>
                        <a:pt x="22" y="22"/>
                      </a:cubicBezTo>
                      <a:cubicBezTo>
                        <a:pt x="25" y="14"/>
                        <a:pt x="22" y="4"/>
                        <a:pt x="14" y="0"/>
                      </a:cubicBezTo>
                    </a:path>
                  </a:pathLst>
                </a:custGeom>
                <a:solidFill>
                  <a:srgbClr val="8F949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23" name="Freeform 2845"/>
                <p:cNvSpPr/>
                <p:nvPr/>
              </p:nvSpPr>
              <p:spPr bwMode="auto">
                <a:xfrm>
                  <a:off x="1510" y="1537"/>
                  <a:ext cx="59" cy="73"/>
                </a:xfrm>
                <a:custGeom>
                  <a:gdLst>
                    <a:gd fmla="*/ 20 w 27" name="T0"/>
                    <a:gd fmla="*/ 0 h 34" name="T1"/>
                    <a:gd fmla="*/ 4 w 27" name="T2"/>
                    <a:gd fmla="*/ 11 h 34" name="T3"/>
                    <a:gd fmla="*/ 13 w 27" name="T4"/>
                    <a:gd fmla="*/ 34 h 34" name="T5"/>
                    <a:gd fmla="*/ 14 w 27" name="T6"/>
                    <a:gd fmla="*/ 34 h 34" name="T7"/>
                    <a:gd fmla="*/ 14 w 27" name="T8"/>
                    <a:gd fmla="*/ 34 h 34" name="T9"/>
                    <a:gd fmla="*/ 13 w 27" name="T10"/>
                    <a:gd fmla="*/ 33 h 34" name="T11"/>
                    <a:gd fmla="*/ 4 w 27" name="T12"/>
                    <a:gd fmla="*/ 11 h 34" name="T13"/>
                    <a:gd fmla="*/ 20 w 27" name="T14"/>
                    <a:gd fmla="*/ 1 h 34" name="T15"/>
                    <a:gd fmla="*/ 26 w 27" name="T16"/>
                    <a:gd fmla="*/ 2 h 34" name="T17"/>
                    <a:gd fmla="*/ 27 w 27" name="T18"/>
                    <a:gd fmla="*/ 2 h 34" name="T19"/>
                    <a:gd fmla="*/ 27 w 27" name="T20"/>
                    <a:gd fmla="*/ 2 h 34" name="T21"/>
                    <a:gd fmla="*/ 26 w 27" name="T22"/>
                    <a:gd fmla="*/ 2 h 34" name="T23"/>
                    <a:gd fmla="*/ 20 w 27" name="T24"/>
                    <a:gd fmla="*/ 0 h 34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34" w="27">
                      <a:moveTo>
                        <a:pt x="20" y="0"/>
                      </a:moveTo>
                      <a:cubicBezTo>
                        <a:pt x="13" y="0"/>
                        <a:pt x="6" y="4"/>
                        <a:pt x="4" y="11"/>
                      </a:cubicBezTo>
                      <a:cubicBezTo>
                        <a:pt x="0" y="20"/>
                        <a:pt x="4" y="30"/>
                        <a:pt x="13" y="34"/>
                      </a:cubicBezTo>
                      <a:cubicBezTo>
                        <a:pt x="13" y="34"/>
                        <a:pt x="14" y="34"/>
                        <a:pt x="14" y="34"/>
                      </a:cubicBezTo>
                      <a:cubicBezTo>
                        <a:pt x="14" y="34"/>
                        <a:pt x="14" y="34"/>
                        <a:pt x="14" y="34"/>
                      </a:cubicBezTo>
                      <a:cubicBezTo>
                        <a:pt x="14" y="34"/>
                        <a:pt x="13" y="34"/>
                        <a:pt x="13" y="33"/>
                      </a:cubicBezTo>
                      <a:cubicBezTo>
                        <a:pt x="4" y="30"/>
                        <a:pt x="0" y="20"/>
                        <a:pt x="4" y="11"/>
                      </a:cubicBezTo>
                      <a:cubicBezTo>
                        <a:pt x="7" y="5"/>
                        <a:pt x="13" y="1"/>
                        <a:pt x="20" y="1"/>
                      </a:cubicBezTo>
                      <a:cubicBezTo>
                        <a:pt x="22" y="1"/>
                        <a:pt x="24" y="1"/>
                        <a:pt x="26" y="2"/>
                      </a:cubicBezTo>
                      <a:cubicBezTo>
                        <a:pt x="27" y="2"/>
                        <a:pt x="27" y="2"/>
                        <a:pt x="27" y="2"/>
                      </a:cubicBezTo>
                      <a:cubicBezTo>
                        <a:pt x="27" y="2"/>
                        <a:pt x="27" y="2"/>
                        <a:pt x="27" y="2"/>
                      </a:cubicBezTo>
                      <a:cubicBezTo>
                        <a:pt x="27" y="2"/>
                        <a:pt x="27" y="2"/>
                        <a:pt x="26" y="2"/>
                      </a:cubicBezTo>
                      <a:cubicBezTo>
                        <a:pt x="24" y="1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94938E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24" name="Freeform 2846"/>
                <p:cNvSpPr/>
                <p:nvPr/>
              </p:nvSpPr>
              <p:spPr bwMode="auto">
                <a:xfrm>
                  <a:off x="1540" y="1541"/>
                  <a:ext cx="54" cy="71"/>
                </a:xfrm>
                <a:custGeom>
                  <a:gdLst>
                    <a:gd fmla="*/ 13 w 25" name="T0"/>
                    <a:gd fmla="*/ 0 h 33" name="T1"/>
                    <a:gd fmla="*/ 13 w 25" name="T2"/>
                    <a:gd fmla="*/ 0 h 33" name="T3"/>
                    <a:gd fmla="*/ 21 w 25" name="T4"/>
                    <a:gd fmla="*/ 22 h 33" name="T5"/>
                    <a:gd fmla="*/ 6 w 25" name="T6"/>
                    <a:gd fmla="*/ 33 h 33" name="T7"/>
                    <a:gd fmla="*/ 0 w 25" name="T8"/>
                    <a:gd fmla="*/ 32 h 33" name="T9"/>
                    <a:gd fmla="*/ 0 w 25" name="T10"/>
                    <a:gd fmla="*/ 32 h 33" name="T11"/>
                    <a:gd fmla="*/ 6 w 25" name="T12"/>
                    <a:gd fmla="*/ 33 h 33" name="T13"/>
                    <a:gd fmla="*/ 22 w 25" name="T14"/>
                    <a:gd fmla="*/ 22 h 33" name="T15"/>
                    <a:gd fmla="*/ 13 w 25" name="T16"/>
                    <a:gd fmla="*/ 0 h 33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33" w="25">
                      <a:moveTo>
                        <a:pt x="13" y="0"/>
                      </a:moveTo>
                      <a:cubicBezTo>
                        <a:pt x="13" y="0"/>
                        <a:pt x="13" y="0"/>
                        <a:pt x="13" y="0"/>
                      </a:cubicBezTo>
                      <a:cubicBezTo>
                        <a:pt x="21" y="4"/>
                        <a:pt x="25" y="14"/>
                        <a:pt x="21" y="22"/>
                      </a:cubicBezTo>
                      <a:cubicBezTo>
                        <a:pt x="19" y="29"/>
                        <a:pt x="12" y="33"/>
                        <a:pt x="6" y="33"/>
                      </a:cubicBezTo>
                      <a:cubicBezTo>
                        <a:pt x="4" y="33"/>
                        <a:pt x="2" y="32"/>
                        <a:pt x="0" y="32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2" y="33"/>
                        <a:pt x="4" y="33"/>
                        <a:pt x="6" y="33"/>
                      </a:cubicBezTo>
                      <a:cubicBezTo>
                        <a:pt x="12" y="33"/>
                        <a:pt x="19" y="29"/>
                        <a:pt x="22" y="22"/>
                      </a:cubicBezTo>
                      <a:cubicBezTo>
                        <a:pt x="25" y="14"/>
                        <a:pt x="21" y="4"/>
                        <a:pt x="13" y="0"/>
                      </a:cubicBezTo>
                    </a:path>
                  </a:pathLst>
                </a:custGeom>
                <a:solidFill>
                  <a:srgbClr val="949796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25" name="Freeform 2847"/>
                <p:cNvSpPr/>
                <p:nvPr/>
              </p:nvSpPr>
              <p:spPr bwMode="auto">
                <a:xfrm>
                  <a:off x="1510" y="1539"/>
                  <a:ext cx="59" cy="71"/>
                </a:xfrm>
                <a:custGeom>
                  <a:gdLst>
                    <a:gd fmla="*/ 20 w 27" name="T0"/>
                    <a:gd fmla="*/ 0 h 33" name="T1"/>
                    <a:gd fmla="*/ 4 w 27" name="T2"/>
                    <a:gd fmla="*/ 10 h 33" name="T3"/>
                    <a:gd fmla="*/ 13 w 27" name="T4"/>
                    <a:gd fmla="*/ 32 h 33" name="T5"/>
                    <a:gd fmla="*/ 14 w 27" name="T6"/>
                    <a:gd fmla="*/ 33 h 33" name="T7"/>
                    <a:gd fmla="*/ 14 w 27" name="T8"/>
                    <a:gd fmla="*/ 33 h 33" name="T9"/>
                    <a:gd fmla="*/ 13 w 27" name="T10"/>
                    <a:gd fmla="*/ 32 h 33" name="T11"/>
                    <a:gd fmla="*/ 4 w 27" name="T12"/>
                    <a:gd fmla="*/ 10 h 33" name="T13"/>
                    <a:gd fmla="*/ 20 w 27" name="T14"/>
                    <a:gd fmla="*/ 0 h 33" name="T15"/>
                    <a:gd fmla="*/ 26 w 27" name="T16"/>
                    <a:gd fmla="*/ 1 h 33" name="T17"/>
                    <a:gd fmla="*/ 27 w 27" name="T18"/>
                    <a:gd fmla="*/ 2 h 33" name="T19"/>
                    <a:gd fmla="*/ 27 w 27" name="T20"/>
                    <a:gd fmla="*/ 1 h 33" name="T21"/>
                    <a:gd fmla="*/ 26 w 27" name="T22"/>
                    <a:gd fmla="*/ 1 h 33" name="T23"/>
                    <a:gd fmla="*/ 20 w 27" name="T24"/>
                    <a:gd fmla="*/ 0 h 33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33" w="27">
                      <a:moveTo>
                        <a:pt x="20" y="0"/>
                      </a:moveTo>
                      <a:cubicBezTo>
                        <a:pt x="13" y="0"/>
                        <a:pt x="7" y="4"/>
                        <a:pt x="4" y="10"/>
                      </a:cubicBezTo>
                      <a:cubicBezTo>
                        <a:pt x="0" y="19"/>
                        <a:pt x="4" y="29"/>
                        <a:pt x="13" y="32"/>
                      </a:cubicBezTo>
                      <a:cubicBezTo>
                        <a:pt x="13" y="33"/>
                        <a:pt x="14" y="33"/>
                        <a:pt x="14" y="33"/>
                      </a:cubicBezTo>
                      <a:cubicBezTo>
                        <a:pt x="14" y="33"/>
                        <a:pt x="14" y="33"/>
                        <a:pt x="14" y="33"/>
                      </a:cubicBezTo>
                      <a:cubicBezTo>
                        <a:pt x="14" y="33"/>
                        <a:pt x="14" y="32"/>
                        <a:pt x="13" y="32"/>
                      </a:cubicBezTo>
                      <a:cubicBezTo>
                        <a:pt x="5" y="29"/>
                        <a:pt x="0" y="19"/>
                        <a:pt x="4" y="10"/>
                      </a:cubicBezTo>
                      <a:cubicBezTo>
                        <a:pt x="7" y="4"/>
                        <a:pt x="13" y="0"/>
                        <a:pt x="20" y="0"/>
                      </a:cubicBezTo>
                      <a:cubicBezTo>
                        <a:pt x="22" y="0"/>
                        <a:pt x="24" y="0"/>
                        <a:pt x="26" y="1"/>
                      </a:cubicBezTo>
                      <a:cubicBezTo>
                        <a:pt x="27" y="1"/>
                        <a:pt x="27" y="1"/>
                        <a:pt x="27" y="2"/>
                      </a:cubicBezTo>
                      <a:cubicBezTo>
                        <a:pt x="27" y="1"/>
                        <a:pt x="27" y="1"/>
                        <a:pt x="27" y="1"/>
                      </a:cubicBezTo>
                      <a:cubicBezTo>
                        <a:pt x="27" y="1"/>
                        <a:pt x="27" y="1"/>
                        <a:pt x="26" y="1"/>
                      </a:cubicBezTo>
                      <a:cubicBezTo>
                        <a:pt x="24" y="0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989590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26" name="Freeform 2848"/>
                <p:cNvSpPr/>
                <p:nvPr/>
              </p:nvSpPr>
              <p:spPr bwMode="auto">
                <a:xfrm>
                  <a:off x="1540" y="1541"/>
                  <a:ext cx="54" cy="71"/>
                </a:xfrm>
                <a:custGeom>
                  <a:gdLst>
                    <a:gd fmla="*/ 13 w 25" name="T0"/>
                    <a:gd fmla="*/ 0 h 33" name="T1"/>
                    <a:gd fmla="*/ 13 w 25" name="T2"/>
                    <a:gd fmla="*/ 1 h 33" name="T3"/>
                    <a:gd fmla="*/ 21 w 25" name="T4"/>
                    <a:gd fmla="*/ 22 h 33" name="T5"/>
                    <a:gd fmla="*/ 6 w 25" name="T6"/>
                    <a:gd fmla="*/ 32 h 33" name="T7"/>
                    <a:gd fmla="*/ 0 w 25" name="T8"/>
                    <a:gd fmla="*/ 32 h 33" name="T9"/>
                    <a:gd fmla="*/ 0 w 25" name="T10"/>
                    <a:gd fmla="*/ 32 h 33" name="T11"/>
                    <a:gd fmla="*/ 6 w 25" name="T12"/>
                    <a:gd fmla="*/ 33 h 33" name="T13"/>
                    <a:gd fmla="*/ 21 w 25" name="T14"/>
                    <a:gd fmla="*/ 22 h 33" name="T15"/>
                    <a:gd fmla="*/ 13 w 25" name="T16"/>
                    <a:gd fmla="*/ 0 h 33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33" w="25">
                      <a:moveTo>
                        <a:pt x="13" y="0"/>
                      </a:moveTo>
                      <a:cubicBezTo>
                        <a:pt x="13" y="1"/>
                        <a:pt x="13" y="1"/>
                        <a:pt x="13" y="1"/>
                      </a:cubicBezTo>
                      <a:cubicBezTo>
                        <a:pt x="21" y="5"/>
                        <a:pt x="25" y="14"/>
                        <a:pt x="21" y="22"/>
                      </a:cubicBezTo>
                      <a:cubicBezTo>
                        <a:pt x="18" y="29"/>
                        <a:pt x="12" y="32"/>
                        <a:pt x="6" y="32"/>
                      </a:cubicBezTo>
                      <a:cubicBezTo>
                        <a:pt x="4" y="32"/>
                        <a:pt x="2" y="32"/>
                        <a:pt x="0" y="32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2" y="32"/>
                        <a:pt x="4" y="33"/>
                        <a:pt x="6" y="33"/>
                      </a:cubicBezTo>
                      <a:cubicBezTo>
                        <a:pt x="12" y="33"/>
                        <a:pt x="19" y="29"/>
                        <a:pt x="21" y="22"/>
                      </a:cubicBezTo>
                      <a:cubicBezTo>
                        <a:pt x="25" y="14"/>
                        <a:pt x="21" y="4"/>
                        <a:pt x="13" y="0"/>
                      </a:cubicBezTo>
                    </a:path>
                  </a:pathLst>
                </a:custGeom>
                <a:solidFill>
                  <a:srgbClr val="979997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27" name="Freeform 2849"/>
                <p:cNvSpPr/>
                <p:nvPr/>
              </p:nvSpPr>
              <p:spPr bwMode="auto">
                <a:xfrm>
                  <a:off x="1510" y="1539"/>
                  <a:ext cx="59" cy="71"/>
                </a:xfrm>
                <a:custGeom>
                  <a:gdLst>
                    <a:gd fmla="*/ 20 w 27" name="T0"/>
                    <a:gd fmla="*/ 0 h 33" name="T1"/>
                    <a:gd fmla="*/ 4 w 27" name="T2"/>
                    <a:gd fmla="*/ 10 h 33" name="T3"/>
                    <a:gd fmla="*/ 13 w 27" name="T4"/>
                    <a:gd fmla="*/ 32 h 33" name="T5"/>
                    <a:gd fmla="*/ 14 w 27" name="T6"/>
                    <a:gd fmla="*/ 33 h 33" name="T7"/>
                    <a:gd fmla="*/ 14 w 27" name="T8"/>
                    <a:gd fmla="*/ 32 h 33" name="T9"/>
                    <a:gd fmla="*/ 13 w 27" name="T10"/>
                    <a:gd fmla="*/ 32 h 33" name="T11"/>
                    <a:gd fmla="*/ 4 w 27" name="T12"/>
                    <a:gd fmla="*/ 10 h 33" name="T13"/>
                    <a:gd fmla="*/ 20 w 27" name="T14"/>
                    <a:gd fmla="*/ 0 h 33" name="T15"/>
                    <a:gd fmla="*/ 26 w 27" name="T16"/>
                    <a:gd fmla="*/ 1 h 33" name="T17"/>
                    <a:gd fmla="*/ 27 w 27" name="T18"/>
                    <a:gd fmla="*/ 2 h 33" name="T19"/>
                    <a:gd fmla="*/ 27 w 27" name="T20"/>
                    <a:gd fmla="*/ 2 h 33" name="T21"/>
                    <a:gd fmla="*/ 26 w 27" name="T22"/>
                    <a:gd fmla="*/ 1 h 33" name="T23"/>
                    <a:gd fmla="*/ 20 w 27" name="T24"/>
                    <a:gd fmla="*/ 0 h 33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33" w="27">
                      <a:moveTo>
                        <a:pt x="20" y="0"/>
                      </a:moveTo>
                      <a:cubicBezTo>
                        <a:pt x="13" y="0"/>
                        <a:pt x="7" y="4"/>
                        <a:pt x="4" y="10"/>
                      </a:cubicBezTo>
                      <a:cubicBezTo>
                        <a:pt x="0" y="19"/>
                        <a:pt x="5" y="29"/>
                        <a:pt x="13" y="32"/>
                      </a:cubicBezTo>
                      <a:cubicBezTo>
                        <a:pt x="14" y="32"/>
                        <a:pt x="14" y="33"/>
                        <a:pt x="14" y="33"/>
                      </a:cubicBezTo>
                      <a:cubicBezTo>
                        <a:pt x="14" y="32"/>
                        <a:pt x="14" y="32"/>
                        <a:pt x="14" y="32"/>
                      </a:cubicBezTo>
                      <a:cubicBezTo>
                        <a:pt x="14" y="32"/>
                        <a:pt x="14" y="32"/>
                        <a:pt x="13" y="32"/>
                      </a:cubicBezTo>
                      <a:cubicBezTo>
                        <a:pt x="5" y="29"/>
                        <a:pt x="1" y="19"/>
                        <a:pt x="4" y="10"/>
                      </a:cubicBezTo>
                      <a:cubicBezTo>
                        <a:pt x="7" y="4"/>
                        <a:pt x="13" y="0"/>
                        <a:pt x="20" y="0"/>
                      </a:cubicBezTo>
                      <a:cubicBezTo>
                        <a:pt x="22" y="0"/>
                        <a:pt x="24" y="0"/>
                        <a:pt x="26" y="1"/>
                      </a:cubicBezTo>
                      <a:cubicBezTo>
                        <a:pt x="26" y="1"/>
                        <a:pt x="27" y="2"/>
                        <a:pt x="27" y="2"/>
                      </a:cubicBezTo>
                      <a:cubicBezTo>
                        <a:pt x="27" y="2"/>
                        <a:pt x="27" y="2"/>
                        <a:pt x="27" y="2"/>
                      </a:cubicBezTo>
                      <a:cubicBezTo>
                        <a:pt x="27" y="1"/>
                        <a:pt x="27" y="1"/>
                        <a:pt x="26" y="1"/>
                      </a:cubicBezTo>
                      <a:cubicBezTo>
                        <a:pt x="24" y="0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9C9992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28" name="Freeform 2850"/>
                <p:cNvSpPr/>
                <p:nvPr/>
              </p:nvSpPr>
              <p:spPr bwMode="auto">
                <a:xfrm>
                  <a:off x="1540" y="1543"/>
                  <a:ext cx="54" cy="67"/>
                </a:xfrm>
                <a:custGeom>
                  <a:gdLst>
                    <a:gd fmla="*/ 13 w 25" name="T0"/>
                    <a:gd fmla="*/ 0 h 31" name="T1"/>
                    <a:gd fmla="*/ 13 w 25" name="T2"/>
                    <a:gd fmla="*/ 0 h 31" name="T3"/>
                    <a:gd fmla="*/ 21 w 25" name="T4"/>
                    <a:gd fmla="*/ 21 h 31" name="T5"/>
                    <a:gd fmla="*/ 6 w 25" name="T6"/>
                    <a:gd fmla="*/ 31 h 31" name="T7"/>
                    <a:gd fmla="*/ 0 w 25" name="T8"/>
                    <a:gd fmla="*/ 30 h 31" name="T9"/>
                    <a:gd fmla="*/ 0 w 25" name="T10"/>
                    <a:gd fmla="*/ 31 h 31" name="T11"/>
                    <a:gd fmla="*/ 6 w 25" name="T12"/>
                    <a:gd fmla="*/ 31 h 31" name="T13"/>
                    <a:gd fmla="*/ 21 w 25" name="T14"/>
                    <a:gd fmla="*/ 21 h 31" name="T15"/>
                    <a:gd fmla="*/ 13 w 25" name="T16"/>
                    <a:gd fmla="*/ 0 h 31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31" w="25">
                      <a:moveTo>
                        <a:pt x="13" y="0"/>
                      </a:moveTo>
                      <a:cubicBezTo>
                        <a:pt x="13" y="0"/>
                        <a:pt x="13" y="0"/>
                        <a:pt x="13" y="0"/>
                      </a:cubicBezTo>
                      <a:cubicBezTo>
                        <a:pt x="21" y="4"/>
                        <a:pt x="24" y="13"/>
                        <a:pt x="21" y="21"/>
                      </a:cubicBezTo>
                      <a:cubicBezTo>
                        <a:pt x="18" y="27"/>
                        <a:pt x="12" y="31"/>
                        <a:pt x="6" y="31"/>
                      </a:cubicBezTo>
                      <a:cubicBezTo>
                        <a:pt x="4" y="31"/>
                        <a:pt x="2" y="31"/>
                        <a:pt x="0" y="30"/>
                      </a:cubicBezTo>
                      <a:cubicBezTo>
                        <a:pt x="0" y="31"/>
                        <a:pt x="0" y="31"/>
                        <a:pt x="0" y="31"/>
                      </a:cubicBezTo>
                      <a:cubicBezTo>
                        <a:pt x="2" y="31"/>
                        <a:pt x="4" y="31"/>
                        <a:pt x="6" y="31"/>
                      </a:cubicBezTo>
                      <a:cubicBezTo>
                        <a:pt x="12" y="31"/>
                        <a:pt x="18" y="28"/>
                        <a:pt x="21" y="21"/>
                      </a:cubicBezTo>
                      <a:cubicBezTo>
                        <a:pt x="25" y="13"/>
                        <a:pt x="21" y="4"/>
                        <a:pt x="13" y="0"/>
                      </a:cubicBezTo>
                    </a:path>
                  </a:pathLst>
                </a:custGeom>
                <a:solidFill>
                  <a:srgbClr val="9C9D99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29" name="Freeform 2851"/>
                <p:cNvSpPr/>
                <p:nvPr/>
              </p:nvSpPr>
              <p:spPr bwMode="auto">
                <a:xfrm>
                  <a:off x="1512" y="1539"/>
                  <a:ext cx="57" cy="69"/>
                </a:xfrm>
                <a:custGeom>
                  <a:gdLst>
                    <a:gd fmla="*/ 19 w 26" name="T0"/>
                    <a:gd fmla="*/ 0 h 32" name="T1"/>
                    <a:gd fmla="*/ 3 w 26" name="T2"/>
                    <a:gd fmla="*/ 10 h 32" name="T3"/>
                    <a:gd fmla="*/ 12 w 26" name="T4"/>
                    <a:gd fmla="*/ 32 h 32" name="T5"/>
                    <a:gd fmla="*/ 13 w 26" name="T6"/>
                    <a:gd fmla="*/ 32 h 32" name="T7"/>
                    <a:gd fmla="*/ 13 w 26" name="T8"/>
                    <a:gd fmla="*/ 32 h 32" name="T9"/>
                    <a:gd fmla="*/ 12 w 26" name="T10"/>
                    <a:gd fmla="*/ 32 h 32" name="T11"/>
                    <a:gd fmla="*/ 3 w 26" name="T12"/>
                    <a:gd fmla="*/ 10 h 32" name="T13"/>
                    <a:gd fmla="*/ 19 w 26" name="T14"/>
                    <a:gd fmla="*/ 0 h 32" name="T15"/>
                    <a:gd fmla="*/ 25 w 26" name="T16"/>
                    <a:gd fmla="*/ 1 h 32" name="T17"/>
                    <a:gd fmla="*/ 26 w 26" name="T18"/>
                    <a:gd fmla="*/ 2 h 32" name="T19"/>
                    <a:gd fmla="*/ 26 w 26" name="T20"/>
                    <a:gd fmla="*/ 2 h 32" name="T21"/>
                    <a:gd fmla="*/ 25 w 26" name="T22"/>
                    <a:gd fmla="*/ 1 h 32" name="T23"/>
                    <a:gd fmla="*/ 19 w 26" name="T24"/>
                    <a:gd fmla="*/ 0 h 32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32" w="26">
                      <a:moveTo>
                        <a:pt x="19" y="0"/>
                      </a:moveTo>
                      <a:cubicBezTo>
                        <a:pt x="12" y="0"/>
                        <a:pt x="6" y="4"/>
                        <a:pt x="3" y="10"/>
                      </a:cubicBezTo>
                      <a:cubicBezTo>
                        <a:pt x="0" y="19"/>
                        <a:pt x="4" y="29"/>
                        <a:pt x="12" y="32"/>
                      </a:cubicBezTo>
                      <a:cubicBezTo>
                        <a:pt x="13" y="32"/>
                        <a:pt x="13" y="32"/>
                        <a:pt x="13" y="32"/>
                      </a:cubicBezTo>
                      <a:cubicBezTo>
                        <a:pt x="13" y="32"/>
                        <a:pt x="13" y="32"/>
                        <a:pt x="13" y="32"/>
                      </a:cubicBezTo>
                      <a:cubicBezTo>
                        <a:pt x="13" y="32"/>
                        <a:pt x="13" y="32"/>
                        <a:pt x="12" y="32"/>
                      </a:cubicBezTo>
                      <a:cubicBezTo>
                        <a:pt x="4" y="28"/>
                        <a:pt x="0" y="19"/>
                        <a:pt x="3" y="10"/>
                      </a:cubicBezTo>
                      <a:cubicBezTo>
                        <a:pt x="6" y="4"/>
                        <a:pt x="12" y="0"/>
                        <a:pt x="19" y="0"/>
                      </a:cubicBezTo>
                      <a:cubicBezTo>
                        <a:pt x="21" y="0"/>
                        <a:pt x="23" y="1"/>
                        <a:pt x="25" y="1"/>
                      </a:cubicBezTo>
                      <a:cubicBezTo>
                        <a:pt x="25" y="2"/>
                        <a:pt x="26" y="2"/>
                        <a:pt x="26" y="2"/>
                      </a:cubicBezTo>
                      <a:cubicBezTo>
                        <a:pt x="26" y="2"/>
                        <a:pt x="26" y="2"/>
                        <a:pt x="26" y="2"/>
                      </a:cubicBezTo>
                      <a:cubicBezTo>
                        <a:pt x="26" y="2"/>
                        <a:pt x="25" y="1"/>
                        <a:pt x="25" y="1"/>
                      </a:cubicBezTo>
                      <a:cubicBezTo>
                        <a:pt x="23" y="0"/>
                        <a:pt x="21" y="0"/>
                        <a:pt x="19" y="0"/>
                      </a:cubicBezTo>
                    </a:path>
                  </a:pathLst>
                </a:custGeom>
                <a:solidFill>
                  <a:srgbClr val="A09C93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30" name="Freeform 2852"/>
                <p:cNvSpPr/>
                <p:nvPr/>
              </p:nvSpPr>
              <p:spPr bwMode="auto">
                <a:xfrm>
                  <a:off x="1540" y="1543"/>
                  <a:ext cx="52" cy="67"/>
                </a:xfrm>
                <a:custGeom>
                  <a:gdLst>
                    <a:gd fmla="*/ 13 w 24" name="T0"/>
                    <a:gd fmla="*/ 0 h 31" name="T1"/>
                    <a:gd fmla="*/ 13 w 24" name="T2"/>
                    <a:gd fmla="*/ 0 h 31" name="T3"/>
                    <a:gd fmla="*/ 21 w 24" name="T4"/>
                    <a:gd fmla="*/ 21 h 31" name="T5"/>
                    <a:gd fmla="*/ 6 w 24" name="T6"/>
                    <a:gd fmla="*/ 31 h 31" name="T7"/>
                    <a:gd fmla="*/ 0 w 24" name="T8"/>
                    <a:gd fmla="*/ 30 h 31" name="T9"/>
                    <a:gd fmla="*/ 0 w 24" name="T10"/>
                    <a:gd fmla="*/ 30 h 31" name="T11"/>
                    <a:gd fmla="*/ 6 w 24" name="T12"/>
                    <a:gd fmla="*/ 31 h 31" name="T13"/>
                    <a:gd fmla="*/ 21 w 24" name="T14"/>
                    <a:gd fmla="*/ 21 h 31" name="T15"/>
                    <a:gd fmla="*/ 13 w 24" name="T16"/>
                    <a:gd fmla="*/ 0 h 31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31" w="24">
                      <a:moveTo>
                        <a:pt x="13" y="0"/>
                      </a:moveTo>
                      <a:cubicBezTo>
                        <a:pt x="13" y="0"/>
                        <a:pt x="13" y="0"/>
                        <a:pt x="13" y="0"/>
                      </a:cubicBezTo>
                      <a:cubicBezTo>
                        <a:pt x="21" y="4"/>
                        <a:pt x="24" y="13"/>
                        <a:pt x="21" y="21"/>
                      </a:cubicBezTo>
                      <a:cubicBezTo>
                        <a:pt x="18" y="27"/>
                        <a:pt x="12" y="31"/>
                        <a:pt x="6" y="31"/>
                      </a:cubicBezTo>
                      <a:cubicBezTo>
                        <a:pt x="4" y="31"/>
                        <a:pt x="2" y="31"/>
                        <a:pt x="0" y="30"/>
                      </a:cubicBezTo>
                      <a:cubicBezTo>
                        <a:pt x="0" y="30"/>
                        <a:pt x="0" y="30"/>
                        <a:pt x="0" y="30"/>
                      </a:cubicBezTo>
                      <a:cubicBezTo>
                        <a:pt x="2" y="31"/>
                        <a:pt x="4" y="31"/>
                        <a:pt x="6" y="31"/>
                      </a:cubicBezTo>
                      <a:cubicBezTo>
                        <a:pt x="12" y="31"/>
                        <a:pt x="18" y="27"/>
                        <a:pt x="21" y="21"/>
                      </a:cubicBezTo>
                      <a:cubicBezTo>
                        <a:pt x="24" y="13"/>
                        <a:pt x="21" y="4"/>
                        <a:pt x="13" y="0"/>
                      </a:cubicBezTo>
                    </a:path>
                  </a:pathLst>
                </a:custGeom>
                <a:solidFill>
                  <a:srgbClr val="9FA09B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31" name="Freeform 2853"/>
                <p:cNvSpPr/>
                <p:nvPr/>
              </p:nvSpPr>
              <p:spPr bwMode="auto">
                <a:xfrm>
                  <a:off x="1512" y="1539"/>
                  <a:ext cx="57" cy="69"/>
                </a:xfrm>
                <a:custGeom>
                  <a:gdLst>
                    <a:gd fmla="*/ 19 w 26" name="T0"/>
                    <a:gd fmla="*/ 0 h 32" name="T1"/>
                    <a:gd fmla="*/ 3 w 26" name="T2"/>
                    <a:gd fmla="*/ 10 h 32" name="T3"/>
                    <a:gd fmla="*/ 12 w 26" name="T4"/>
                    <a:gd fmla="*/ 32 h 32" name="T5"/>
                    <a:gd fmla="*/ 13 w 26" name="T6"/>
                    <a:gd fmla="*/ 32 h 32" name="T7"/>
                    <a:gd fmla="*/ 26 w 26" name="T8"/>
                    <a:gd fmla="*/ 2 h 32" name="T9"/>
                    <a:gd fmla="*/ 25 w 26" name="T10"/>
                    <a:gd fmla="*/ 1 h 32" name="T11"/>
                    <a:gd fmla="*/ 19 w 26" name="T12"/>
                    <a:gd fmla="*/ 0 h 32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32" w="26">
                      <a:moveTo>
                        <a:pt x="19" y="0"/>
                      </a:moveTo>
                      <a:cubicBezTo>
                        <a:pt x="12" y="0"/>
                        <a:pt x="6" y="4"/>
                        <a:pt x="3" y="10"/>
                      </a:cubicBezTo>
                      <a:cubicBezTo>
                        <a:pt x="0" y="19"/>
                        <a:pt x="4" y="28"/>
                        <a:pt x="12" y="32"/>
                      </a:cubicBezTo>
                      <a:cubicBezTo>
                        <a:pt x="13" y="32"/>
                        <a:pt x="13" y="32"/>
                        <a:pt x="13" y="32"/>
                      </a:cubicBezTo>
                      <a:cubicBezTo>
                        <a:pt x="26" y="2"/>
                        <a:pt x="26" y="2"/>
                        <a:pt x="26" y="2"/>
                      </a:cubicBezTo>
                      <a:cubicBezTo>
                        <a:pt x="26" y="2"/>
                        <a:pt x="25" y="2"/>
                        <a:pt x="25" y="1"/>
                      </a:cubicBezTo>
                      <a:cubicBezTo>
                        <a:pt x="23" y="1"/>
                        <a:pt x="21" y="0"/>
                        <a:pt x="19" y="0"/>
                      </a:cubicBezTo>
                    </a:path>
                  </a:pathLst>
                </a:custGeom>
                <a:solidFill>
                  <a:srgbClr val="A49F96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32" name="Freeform 2854"/>
                <p:cNvSpPr/>
                <p:nvPr/>
              </p:nvSpPr>
              <p:spPr bwMode="auto">
                <a:xfrm>
                  <a:off x="1540" y="1543"/>
                  <a:ext cx="52" cy="67"/>
                </a:xfrm>
                <a:custGeom>
                  <a:gdLst>
                    <a:gd fmla="*/ 13 w 24" name="T0"/>
                    <a:gd fmla="*/ 0 h 31" name="T1"/>
                    <a:gd fmla="*/ 0 w 24" name="T2"/>
                    <a:gd fmla="*/ 30 h 31" name="T3"/>
                    <a:gd fmla="*/ 6 w 24" name="T4"/>
                    <a:gd fmla="*/ 31 h 31" name="T5"/>
                    <a:gd fmla="*/ 21 w 24" name="T6"/>
                    <a:gd fmla="*/ 21 h 31" name="T7"/>
                    <a:gd fmla="*/ 13 w 24" name="T8"/>
                    <a:gd fmla="*/ 0 h 31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1" w="24">
                      <a:moveTo>
                        <a:pt x="13" y="0"/>
                      </a:moveTo>
                      <a:cubicBezTo>
                        <a:pt x="0" y="30"/>
                        <a:pt x="0" y="30"/>
                        <a:pt x="0" y="30"/>
                      </a:cubicBezTo>
                      <a:cubicBezTo>
                        <a:pt x="2" y="31"/>
                        <a:pt x="4" y="31"/>
                        <a:pt x="6" y="31"/>
                      </a:cubicBezTo>
                      <a:cubicBezTo>
                        <a:pt x="12" y="31"/>
                        <a:pt x="18" y="27"/>
                        <a:pt x="21" y="21"/>
                      </a:cubicBezTo>
                      <a:cubicBezTo>
                        <a:pt x="24" y="13"/>
                        <a:pt x="21" y="4"/>
                        <a:pt x="13" y="0"/>
                      </a:cubicBezTo>
                    </a:path>
                  </a:pathLst>
                </a:custGeom>
                <a:solidFill>
                  <a:srgbClr val="A4A39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33" name="Freeform 2855"/>
                <p:cNvSpPr>
                  <a:spLocks noEditPoints="1"/>
                </p:cNvSpPr>
                <p:nvPr/>
              </p:nvSpPr>
              <p:spPr bwMode="auto">
                <a:xfrm>
                  <a:off x="1903" y="847"/>
                  <a:ext cx="99" cy="86"/>
                </a:xfrm>
                <a:custGeom>
                  <a:gdLst>
                    <a:gd fmla="*/ 23 w 46" name="T0"/>
                    <a:gd fmla="*/ 40 h 40" name="T1"/>
                    <a:gd fmla="*/ 15 w 46" name="T2"/>
                    <a:gd fmla="*/ 38 h 40" name="T3"/>
                    <a:gd fmla="*/ 5 w 46" name="T4"/>
                    <a:gd fmla="*/ 12 h 40" name="T5"/>
                    <a:gd fmla="*/ 23 w 46" name="T6"/>
                    <a:gd fmla="*/ 0 h 40" name="T7"/>
                    <a:gd fmla="*/ 31 w 46" name="T8"/>
                    <a:gd fmla="*/ 1 h 40" name="T9"/>
                    <a:gd fmla="*/ 42 w 46" name="T10"/>
                    <a:gd fmla="*/ 27 h 40" name="T11"/>
                    <a:gd fmla="*/ 23 w 46" name="T12"/>
                    <a:gd fmla="*/ 40 h 40" name="T13"/>
                    <a:gd fmla="*/ 23 w 46" name="T14"/>
                    <a:gd fmla="*/ 0 h 40" name="T15"/>
                    <a:gd fmla="*/ 4 w 46" name="T16"/>
                    <a:gd fmla="*/ 12 h 40" name="T17"/>
                    <a:gd fmla="*/ 15 w 46" name="T18"/>
                    <a:gd fmla="*/ 38 h 40" name="T19"/>
                    <a:gd fmla="*/ 23 w 46" name="T20"/>
                    <a:gd fmla="*/ 40 h 40" name="T21"/>
                    <a:gd fmla="*/ 42 w 46" name="T22"/>
                    <a:gd fmla="*/ 28 h 40" name="T23"/>
                    <a:gd fmla="*/ 31 w 46" name="T24"/>
                    <a:gd fmla="*/ 1 h 40" name="T25"/>
                    <a:gd fmla="*/ 23 w 46" name="T26"/>
                    <a:gd fmla="*/ 0 h 40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40" w="46">
                      <a:moveTo>
                        <a:pt x="23" y="40"/>
                      </a:moveTo>
                      <a:cubicBezTo>
                        <a:pt x="21" y="40"/>
                        <a:pt x="18" y="39"/>
                        <a:pt x="15" y="38"/>
                      </a:cubicBezTo>
                      <a:cubicBezTo>
                        <a:pt x="5" y="34"/>
                        <a:pt x="0" y="22"/>
                        <a:pt x="5" y="12"/>
                      </a:cubicBezTo>
                      <a:cubicBezTo>
                        <a:pt x="8" y="4"/>
                        <a:pt x="15" y="0"/>
                        <a:pt x="23" y="0"/>
                      </a:cubicBezTo>
                      <a:cubicBezTo>
                        <a:pt x="26" y="0"/>
                        <a:pt x="28" y="0"/>
                        <a:pt x="31" y="1"/>
                      </a:cubicBezTo>
                      <a:cubicBezTo>
                        <a:pt x="41" y="5"/>
                        <a:pt x="46" y="17"/>
                        <a:pt x="42" y="27"/>
                      </a:cubicBezTo>
                      <a:cubicBezTo>
                        <a:pt x="38" y="35"/>
                        <a:pt x="31" y="40"/>
                        <a:pt x="23" y="40"/>
                      </a:cubicBezTo>
                      <a:moveTo>
                        <a:pt x="23" y="0"/>
                      </a:moveTo>
                      <a:cubicBezTo>
                        <a:pt x="15" y="0"/>
                        <a:pt x="8" y="4"/>
                        <a:pt x="4" y="12"/>
                      </a:cubicBezTo>
                      <a:cubicBezTo>
                        <a:pt x="0" y="22"/>
                        <a:pt x="5" y="34"/>
                        <a:pt x="15" y="38"/>
                      </a:cubicBezTo>
                      <a:cubicBezTo>
                        <a:pt x="18" y="39"/>
                        <a:pt x="21" y="40"/>
                        <a:pt x="23" y="40"/>
                      </a:cubicBezTo>
                      <a:cubicBezTo>
                        <a:pt x="31" y="40"/>
                        <a:pt x="39" y="35"/>
                        <a:pt x="42" y="28"/>
                      </a:cubicBezTo>
                      <a:cubicBezTo>
                        <a:pt x="46" y="17"/>
                        <a:pt x="41" y="5"/>
                        <a:pt x="31" y="1"/>
                      </a:cubicBezTo>
                      <a:cubicBezTo>
                        <a:pt x="28" y="0"/>
                        <a:pt x="26" y="0"/>
                        <a:pt x="23" y="0"/>
                      </a:cubicBezTo>
                    </a:path>
                  </a:pathLst>
                </a:custGeom>
                <a:solidFill>
                  <a:srgbClr val="4D6479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34" name="Freeform 2856"/>
                <p:cNvSpPr>
                  <a:spLocks noEditPoints="1"/>
                </p:cNvSpPr>
                <p:nvPr/>
              </p:nvSpPr>
              <p:spPr bwMode="auto">
                <a:xfrm>
                  <a:off x="1903" y="847"/>
                  <a:ext cx="99" cy="86"/>
                </a:xfrm>
                <a:custGeom>
                  <a:gdLst>
                    <a:gd fmla="*/ 23 w 46" name="T0"/>
                    <a:gd fmla="*/ 40 h 40" name="T1"/>
                    <a:gd fmla="*/ 16 w 46" name="T2"/>
                    <a:gd fmla="*/ 38 h 40" name="T3"/>
                    <a:gd fmla="*/ 5 w 46" name="T4"/>
                    <a:gd fmla="*/ 12 h 40" name="T5"/>
                    <a:gd fmla="*/ 23 w 46" name="T6"/>
                    <a:gd fmla="*/ 0 h 40" name="T7"/>
                    <a:gd fmla="*/ 31 w 46" name="T8"/>
                    <a:gd fmla="*/ 1 h 40" name="T9"/>
                    <a:gd fmla="*/ 41 w 46" name="T10"/>
                    <a:gd fmla="*/ 27 h 40" name="T11"/>
                    <a:gd fmla="*/ 23 w 46" name="T12"/>
                    <a:gd fmla="*/ 40 h 40" name="T13"/>
                    <a:gd fmla="*/ 23 w 46" name="T14"/>
                    <a:gd fmla="*/ 0 h 40" name="T15"/>
                    <a:gd fmla="*/ 5 w 46" name="T16"/>
                    <a:gd fmla="*/ 12 h 40" name="T17"/>
                    <a:gd fmla="*/ 15 w 46" name="T18"/>
                    <a:gd fmla="*/ 38 h 40" name="T19"/>
                    <a:gd fmla="*/ 23 w 46" name="T20"/>
                    <a:gd fmla="*/ 40 h 40" name="T21"/>
                    <a:gd fmla="*/ 42 w 46" name="T22"/>
                    <a:gd fmla="*/ 27 h 40" name="T23"/>
                    <a:gd fmla="*/ 31 w 46" name="T24"/>
                    <a:gd fmla="*/ 1 h 40" name="T25"/>
                    <a:gd fmla="*/ 23 w 46" name="T26"/>
                    <a:gd fmla="*/ 0 h 40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40" w="46">
                      <a:moveTo>
                        <a:pt x="23" y="40"/>
                      </a:moveTo>
                      <a:cubicBezTo>
                        <a:pt x="21" y="40"/>
                        <a:pt x="18" y="39"/>
                        <a:pt x="16" y="38"/>
                      </a:cubicBezTo>
                      <a:cubicBezTo>
                        <a:pt x="5" y="34"/>
                        <a:pt x="1" y="22"/>
                        <a:pt x="5" y="12"/>
                      </a:cubicBezTo>
                      <a:cubicBezTo>
                        <a:pt x="8" y="4"/>
                        <a:pt x="15" y="0"/>
                        <a:pt x="23" y="0"/>
                      </a:cubicBezTo>
                      <a:cubicBezTo>
                        <a:pt x="26" y="0"/>
                        <a:pt x="28" y="0"/>
                        <a:pt x="31" y="1"/>
                      </a:cubicBezTo>
                      <a:cubicBezTo>
                        <a:pt x="41" y="6"/>
                        <a:pt x="46" y="17"/>
                        <a:pt x="41" y="27"/>
                      </a:cubicBezTo>
                      <a:cubicBezTo>
                        <a:pt x="38" y="35"/>
                        <a:pt x="31" y="40"/>
                        <a:pt x="23" y="40"/>
                      </a:cubicBezTo>
                      <a:moveTo>
                        <a:pt x="23" y="0"/>
                      </a:moveTo>
                      <a:cubicBezTo>
                        <a:pt x="15" y="0"/>
                        <a:pt x="8" y="4"/>
                        <a:pt x="5" y="12"/>
                      </a:cubicBezTo>
                      <a:cubicBezTo>
                        <a:pt x="0" y="22"/>
                        <a:pt x="5" y="34"/>
                        <a:pt x="15" y="38"/>
                      </a:cubicBezTo>
                      <a:cubicBezTo>
                        <a:pt x="18" y="39"/>
                        <a:pt x="21" y="40"/>
                        <a:pt x="23" y="40"/>
                      </a:cubicBezTo>
                      <a:cubicBezTo>
                        <a:pt x="31" y="40"/>
                        <a:pt x="38" y="35"/>
                        <a:pt x="42" y="27"/>
                      </a:cubicBezTo>
                      <a:cubicBezTo>
                        <a:pt x="46" y="17"/>
                        <a:pt x="41" y="5"/>
                        <a:pt x="31" y="1"/>
                      </a:cubicBezTo>
                      <a:cubicBezTo>
                        <a:pt x="28" y="0"/>
                        <a:pt x="26" y="0"/>
                        <a:pt x="23" y="0"/>
                      </a:cubicBezTo>
                    </a:path>
                  </a:pathLst>
                </a:custGeom>
                <a:solidFill>
                  <a:srgbClr val="52677A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35" name="Freeform 2857"/>
                <p:cNvSpPr>
                  <a:spLocks noEditPoints="1"/>
                </p:cNvSpPr>
                <p:nvPr/>
              </p:nvSpPr>
              <p:spPr bwMode="auto">
                <a:xfrm>
                  <a:off x="1905" y="847"/>
                  <a:ext cx="97" cy="86"/>
                </a:xfrm>
                <a:custGeom>
                  <a:gdLst>
                    <a:gd fmla="*/ 22 w 45" name="T0"/>
                    <a:gd fmla="*/ 39 h 40" name="T1"/>
                    <a:gd fmla="*/ 15 w 45" name="T2"/>
                    <a:gd fmla="*/ 38 h 40" name="T3"/>
                    <a:gd fmla="*/ 4 w 45" name="T4"/>
                    <a:gd fmla="*/ 12 h 40" name="T5"/>
                    <a:gd fmla="*/ 22 w 45" name="T6"/>
                    <a:gd fmla="*/ 0 h 40" name="T7"/>
                    <a:gd fmla="*/ 30 w 45" name="T8"/>
                    <a:gd fmla="*/ 2 h 40" name="T9"/>
                    <a:gd fmla="*/ 40 w 45" name="T10"/>
                    <a:gd fmla="*/ 27 h 40" name="T11"/>
                    <a:gd fmla="*/ 22 w 45" name="T12"/>
                    <a:gd fmla="*/ 39 h 40" name="T13"/>
                    <a:gd fmla="*/ 22 w 45" name="T14"/>
                    <a:gd fmla="*/ 0 h 40" name="T15"/>
                    <a:gd fmla="*/ 4 w 45" name="T16"/>
                    <a:gd fmla="*/ 12 h 40" name="T17"/>
                    <a:gd fmla="*/ 15 w 45" name="T18"/>
                    <a:gd fmla="*/ 38 h 40" name="T19"/>
                    <a:gd fmla="*/ 22 w 45" name="T20"/>
                    <a:gd fmla="*/ 40 h 40" name="T21"/>
                    <a:gd fmla="*/ 40 w 45" name="T22"/>
                    <a:gd fmla="*/ 27 h 40" name="T23"/>
                    <a:gd fmla="*/ 30 w 45" name="T24"/>
                    <a:gd fmla="*/ 1 h 40" name="T25"/>
                    <a:gd fmla="*/ 22 w 45" name="T26"/>
                    <a:gd fmla="*/ 0 h 40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40" w="45">
                      <a:moveTo>
                        <a:pt x="22" y="39"/>
                      </a:moveTo>
                      <a:cubicBezTo>
                        <a:pt x="20" y="39"/>
                        <a:pt x="17" y="39"/>
                        <a:pt x="15" y="38"/>
                      </a:cubicBezTo>
                      <a:cubicBezTo>
                        <a:pt x="5" y="34"/>
                        <a:pt x="0" y="22"/>
                        <a:pt x="4" y="12"/>
                      </a:cubicBezTo>
                      <a:cubicBezTo>
                        <a:pt x="7" y="5"/>
                        <a:pt x="14" y="0"/>
                        <a:pt x="22" y="0"/>
                      </a:cubicBezTo>
                      <a:cubicBezTo>
                        <a:pt x="25" y="0"/>
                        <a:pt x="27" y="1"/>
                        <a:pt x="30" y="2"/>
                      </a:cubicBezTo>
                      <a:cubicBezTo>
                        <a:pt x="40" y="6"/>
                        <a:pt x="45" y="17"/>
                        <a:pt x="40" y="27"/>
                      </a:cubicBezTo>
                      <a:cubicBezTo>
                        <a:pt x="37" y="35"/>
                        <a:pt x="30" y="39"/>
                        <a:pt x="22" y="39"/>
                      </a:cubicBezTo>
                      <a:moveTo>
                        <a:pt x="22" y="0"/>
                      </a:moveTo>
                      <a:cubicBezTo>
                        <a:pt x="14" y="0"/>
                        <a:pt x="7" y="4"/>
                        <a:pt x="4" y="12"/>
                      </a:cubicBezTo>
                      <a:cubicBezTo>
                        <a:pt x="0" y="22"/>
                        <a:pt x="4" y="34"/>
                        <a:pt x="15" y="38"/>
                      </a:cubicBezTo>
                      <a:cubicBezTo>
                        <a:pt x="17" y="39"/>
                        <a:pt x="20" y="40"/>
                        <a:pt x="22" y="40"/>
                      </a:cubicBezTo>
                      <a:cubicBezTo>
                        <a:pt x="30" y="40"/>
                        <a:pt x="37" y="35"/>
                        <a:pt x="40" y="27"/>
                      </a:cubicBezTo>
                      <a:cubicBezTo>
                        <a:pt x="45" y="17"/>
                        <a:pt x="40" y="6"/>
                        <a:pt x="30" y="1"/>
                      </a:cubicBezTo>
                      <a:cubicBezTo>
                        <a:pt x="27" y="0"/>
                        <a:pt x="25" y="0"/>
                        <a:pt x="22" y="0"/>
                      </a:cubicBezTo>
                    </a:path>
                  </a:pathLst>
                </a:custGeom>
                <a:solidFill>
                  <a:srgbClr val="556A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36" name="Freeform 2858"/>
                <p:cNvSpPr>
                  <a:spLocks noEditPoints="1"/>
                </p:cNvSpPr>
                <p:nvPr/>
              </p:nvSpPr>
              <p:spPr bwMode="auto">
                <a:xfrm>
                  <a:off x="1905" y="847"/>
                  <a:ext cx="97" cy="84"/>
                </a:xfrm>
                <a:custGeom>
                  <a:gdLst>
                    <a:gd fmla="*/ 22 w 45" name="T0"/>
                    <a:gd fmla="*/ 39 h 39" name="T1"/>
                    <a:gd fmla="*/ 15 w 45" name="T2"/>
                    <a:gd fmla="*/ 38 h 39" name="T3"/>
                    <a:gd fmla="*/ 4 w 45" name="T4"/>
                    <a:gd fmla="*/ 12 h 39" name="T5"/>
                    <a:gd fmla="*/ 22 w 45" name="T6"/>
                    <a:gd fmla="*/ 0 h 39" name="T7"/>
                    <a:gd fmla="*/ 30 w 45" name="T8"/>
                    <a:gd fmla="*/ 2 h 39" name="T9"/>
                    <a:gd fmla="*/ 40 w 45" name="T10"/>
                    <a:gd fmla="*/ 27 h 39" name="T11"/>
                    <a:gd fmla="*/ 22 w 45" name="T12"/>
                    <a:gd fmla="*/ 39 h 39" name="T13"/>
                    <a:gd fmla="*/ 22 w 45" name="T14"/>
                    <a:gd fmla="*/ 0 h 39" name="T15"/>
                    <a:gd fmla="*/ 4 w 45" name="T16"/>
                    <a:gd fmla="*/ 12 h 39" name="T17"/>
                    <a:gd fmla="*/ 15 w 45" name="T18"/>
                    <a:gd fmla="*/ 38 h 39" name="T19"/>
                    <a:gd fmla="*/ 22 w 45" name="T20"/>
                    <a:gd fmla="*/ 39 h 39" name="T21"/>
                    <a:gd fmla="*/ 40 w 45" name="T22"/>
                    <a:gd fmla="*/ 27 h 39" name="T23"/>
                    <a:gd fmla="*/ 30 w 45" name="T24"/>
                    <a:gd fmla="*/ 2 h 39" name="T25"/>
                    <a:gd fmla="*/ 22 w 45" name="T26"/>
                    <a:gd fmla="*/ 0 h 39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9" w="45">
                      <a:moveTo>
                        <a:pt x="22" y="39"/>
                      </a:moveTo>
                      <a:cubicBezTo>
                        <a:pt x="20" y="39"/>
                        <a:pt x="17" y="39"/>
                        <a:pt x="15" y="38"/>
                      </a:cubicBezTo>
                      <a:cubicBezTo>
                        <a:pt x="5" y="34"/>
                        <a:pt x="0" y="22"/>
                        <a:pt x="4" y="12"/>
                      </a:cubicBezTo>
                      <a:cubicBezTo>
                        <a:pt x="7" y="5"/>
                        <a:pt x="15" y="0"/>
                        <a:pt x="22" y="0"/>
                      </a:cubicBezTo>
                      <a:cubicBezTo>
                        <a:pt x="25" y="0"/>
                        <a:pt x="27" y="1"/>
                        <a:pt x="30" y="2"/>
                      </a:cubicBezTo>
                      <a:cubicBezTo>
                        <a:pt x="40" y="6"/>
                        <a:pt x="44" y="17"/>
                        <a:pt x="40" y="27"/>
                      </a:cubicBezTo>
                      <a:cubicBezTo>
                        <a:pt x="37" y="35"/>
                        <a:pt x="30" y="39"/>
                        <a:pt x="22" y="39"/>
                      </a:cubicBezTo>
                      <a:moveTo>
                        <a:pt x="22" y="0"/>
                      </a:moveTo>
                      <a:cubicBezTo>
                        <a:pt x="14" y="0"/>
                        <a:pt x="7" y="5"/>
                        <a:pt x="4" y="12"/>
                      </a:cubicBezTo>
                      <a:cubicBezTo>
                        <a:pt x="0" y="22"/>
                        <a:pt x="5" y="34"/>
                        <a:pt x="15" y="38"/>
                      </a:cubicBezTo>
                      <a:cubicBezTo>
                        <a:pt x="17" y="39"/>
                        <a:pt x="20" y="39"/>
                        <a:pt x="22" y="39"/>
                      </a:cubicBezTo>
                      <a:cubicBezTo>
                        <a:pt x="30" y="39"/>
                        <a:pt x="37" y="35"/>
                        <a:pt x="40" y="27"/>
                      </a:cubicBezTo>
                      <a:cubicBezTo>
                        <a:pt x="45" y="17"/>
                        <a:pt x="40" y="6"/>
                        <a:pt x="30" y="2"/>
                      </a:cubicBezTo>
                      <a:cubicBezTo>
                        <a:pt x="27" y="1"/>
                        <a:pt x="25" y="0"/>
                        <a:pt x="22" y="0"/>
                      </a:cubicBezTo>
                    </a:path>
                  </a:pathLst>
                </a:custGeom>
                <a:solidFill>
                  <a:srgbClr val="5A6D7E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37" name="Freeform 2859"/>
                <p:cNvSpPr>
                  <a:spLocks noEditPoints="1"/>
                </p:cNvSpPr>
                <p:nvPr/>
              </p:nvSpPr>
              <p:spPr bwMode="auto">
                <a:xfrm>
                  <a:off x="1905" y="847"/>
                  <a:ext cx="95" cy="84"/>
                </a:xfrm>
                <a:custGeom>
                  <a:gdLst>
                    <a:gd fmla="*/ 22 w 44" name="T0"/>
                    <a:gd fmla="*/ 39 h 39" name="T1"/>
                    <a:gd fmla="*/ 15 w 44" name="T2"/>
                    <a:gd fmla="*/ 38 h 39" name="T3"/>
                    <a:gd fmla="*/ 4 w 44" name="T4"/>
                    <a:gd fmla="*/ 12 h 39" name="T5"/>
                    <a:gd fmla="*/ 22 w 44" name="T6"/>
                    <a:gd fmla="*/ 0 h 39" name="T7"/>
                    <a:gd fmla="*/ 30 w 44" name="T8"/>
                    <a:gd fmla="*/ 2 h 39" name="T9"/>
                    <a:gd fmla="*/ 40 w 44" name="T10"/>
                    <a:gd fmla="*/ 27 h 39" name="T11"/>
                    <a:gd fmla="*/ 22 w 44" name="T12"/>
                    <a:gd fmla="*/ 39 h 39" name="T13"/>
                    <a:gd fmla="*/ 22 w 44" name="T14"/>
                    <a:gd fmla="*/ 0 h 39" name="T15"/>
                    <a:gd fmla="*/ 4 w 44" name="T16"/>
                    <a:gd fmla="*/ 12 h 39" name="T17"/>
                    <a:gd fmla="*/ 15 w 44" name="T18"/>
                    <a:gd fmla="*/ 38 h 39" name="T19"/>
                    <a:gd fmla="*/ 22 w 44" name="T20"/>
                    <a:gd fmla="*/ 39 h 39" name="T21"/>
                    <a:gd fmla="*/ 40 w 44" name="T22"/>
                    <a:gd fmla="*/ 27 h 39" name="T23"/>
                    <a:gd fmla="*/ 30 w 44" name="T24"/>
                    <a:gd fmla="*/ 2 h 39" name="T25"/>
                    <a:gd fmla="*/ 22 w 44" name="T26"/>
                    <a:gd fmla="*/ 0 h 39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9" w="44">
                      <a:moveTo>
                        <a:pt x="22" y="39"/>
                      </a:moveTo>
                      <a:cubicBezTo>
                        <a:pt x="20" y="39"/>
                        <a:pt x="17" y="39"/>
                        <a:pt x="15" y="38"/>
                      </a:cubicBezTo>
                      <a:cubicBezTo>
                        <a:pt x="5" y="34"/>
                        <a:pt x="0" y="22"/>
                        <a:pt x="4" y="12"/>
                      </a:cubicBezTo>
                      <a:cubicBezTo>
                        <a:pt x="7" y="5"/>
                        <a:pt x="15" y="0"/>
                        <a:pt x="22" y="0"/>
                      </a:cubicBezTo>
                      <a:cubicBezTo>
                        <a:pt x="25" y="0"/>
                        <a:pt x="27" y="1"/>
                        <a:pt x="30" y="2"/>
                      </a:cubicBezTo>
                      <a:cubicBezTo>
                        <a:pt x="39" y="6"/>
                        <a:pt x="44" y="17"/>
                        <a:pt x="40" y="27"/>
                      </a:cubicBezTo>
                      <a:cubicBezTo>
                        <a:pt x="37" y="35"/>
                        <a:pt x="30" y="39"/>
                        <a:pt x="22" y="39"/>
                      </a:cubicBezTo>
                      <a:moveTo>
                        <a:pt x="22" y="0"/>
                      </a:moveTo>
                      <a:cubicBezTo>
                        <a:pt x="15" y="0"/>
                        <a:pt x="7" y="5"/>
                        <a:pt x="4" y="12"/>
                      </a:cubicBezTo>
                      <a:cubicBezTo>
                        <a:pt x="0" y="22"/>
                        <a:pt x="5" y="34"/>
                        <a:pt x="15" y="38"/>
                      </a:cubicBezTo>
                      <a:cubicBezTo>
                        <a:pt x="17" y="39"/>
                        <a:pt x="20" y="39"/>
                        <a:pt x="22" y="39"/>
                      </a:cubicBezTo>
                      <a:cubicBezTo>
                        <a:pt x="30" y="39"/>
                        <a:pt x="37" y="35"/>
                        <a:pt x="40" y="27"/>
                      </a:cubicBezTo>
                      <a:cubicBezTo>
                        <a:pt x="44" y="17"/>
                        <a:pt x="40" y="6"/>
                        <a:pt x="30" y="2"/>
                      </a:cubicBezTo>
                      <a:cubicBezTo>
                        <a:pt x="27" y="1"/>
                        <a:pt x="25" y="0"/>
                        <a:pt x="22" y="0"/>
                      </a:cubicBezTo>
                    </a:path>
                  </a:pathLst>
                </a:custGeom>
                <a:solidFill>
                  <a:srgbClr val="5E7080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38" name="Freeform 2860"/>
                <p:cNvSpPr>
                  <a:spLocks noEditPoints="1"/>
                </p:cNvSpPr>
                <p:nvPr/>
              </p:nvSpPr>
              <p:spPr bwMode="auto">
                <a:xfrm>
                  <a:off x="1905" y="847"/>
                  <a:ext cx="95" cy="84"/>
                </a:xfrm>
                <a:custGeom>
                  <a:gdLst>
                    <a:gd fmla="*/ 22 w 44" name="T0"/>
                    <a:gd fmla="*/ 39 h 39" name="T1"/>
                    <a:gd fmla="*/ 15 w 44" name="T2"/>
                    <a:gd fmla="*/ 37 h 39" name="T3"/>
                    <a:gd fmla="*/ 4 w 44" name="T4"/>
                    <a:gd fmla="*/ 12 h 39" name="T5"/>
                    <a:gd fmla="*/ 22 w 44" name="T6"/>
                    <a:gd fmla="*/ 1 h 39" name="T7"/>
                    <a:gd fmla="*/ 29 w 44" name="T8"/>
                    <a:gd fmla="*/ 2 h 39" name="T9"/>
                    <a:gd fmla="*/ 40 w 44" name="T10"/>
                    <a:gd fmla="*/ 27 h 39" name="T11"/>
                    <a:gd fmla="*/ 22 w 44" name="T12"/>
                    <a:gd fmla="*/ 39 h 39" name="T13"/>
                    <a:gd fmla="*/ 22 w 44" name="T14"/>
                    <a:gd fmla="*/ 0 h 39" name="T15"/>
                    <a:gd fmla="*/ 4 w 44" name="T16"/>
                    <a:gd fmla="*/ 12 h 39" name="T17"/>
                    <a:gd fmla="*/ 15 w 44" name="T18"/>
                    <a:gd fmla="*/ 38 h 39" name="T19"/>
                    <a:gd fmla="*/ 22 w 44" name="T20"/>
                    <a:gd fmla="*/ 39 h 39" name="T21"/>
                    <a:gd fmla="*/ 40 w 44" name="T22"/>
                    <a:gd fmla="*/ 27 h 39" name="T23"/>
                    <a:gd fmla="*/ 30 w 44" name="T24"/>
                    <a:gd fmla="*/ 2 h 39" name="T25"/>
                    <a:gd fmla="*/ 22 w 44" name="T26"/>
                    <a:gd fmla="*/ 0 h 39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9" w="44">
                      <a:moveTo>
                        <a:pt x="22" y="39"/>
                      </a:moveTo>
                      <a:cubicBezTo>
                        <a:pt x="20" y="39"/>
                        <a:pt x="17" y="38"/>
                        <a:pt x="15" y="37"/>
                      </a:cubicBezTo>
                      <a:cubicBezTo>
                        <a:pt x="5" y="33"/>
                        <a:pt x="0" y="22"/>
                        <a:pt x="4" y="12"/>
                      </a:cubicBezTo>
                      <a:cubicBezTo>
                        <a:pt x="8" y="5"/>
                        <a:pt x="15" y="1"/>
                        <a:pt x="22" y="1"/>
                      </a:cubicBezTo>
                      <a:cubicBezTo>
                        <a:pt x="25" y="1"/>
                        <a:pt x="27" y="1"/>
                        <a:pt x="29" y="2"/>
                      </a:cubicBezTo>
                      <a:cubicBezTo>
                        <a:pt x="39" y="6"/>
                        <a:pt x="44" y="17"/>
                        <a:pt x="40" y="27"/>
                      </a:cubicBezTo>
                      <a:cubicBezTo>
                        <a:pt x="37" y="34"/>
                        <a:pt x="30" y="39"/>
                        <a:pt x="22" y="39"/>
                      </a:cubicBezTo>
                      <a:moveTo>
                        <a:pt x="22" y="0"/>
                      </a:moveTo>
                      <a:cubicBezTo>
                        <a:pt x="15" y="0"/>
                        <a:pt x="7" y="5"/>
                        <a:pt x="4" y="12"/>
                      </a:cubicBezTo>
                      <a:cubicBezTo>
                        <a:pt x="0" y="22"/>
                        <a:pt x="5" y="34"/>
                        <a:pt x="15" y="38"/>
                      </a:cubicBezTo>
                      <a:cubicBezTo>
                        <a:pt x="17" y="39"/>
                        <a:pt x="20" y="39"/>
                        <a:pt x="22" y="39"/>
                      </a:cubicBezTo>
                      <a:cubicBezTo>
                        <a:pt x="30" y="39"/>
                        <a:pt x="37" y="35"/>
                        <a:pt x="40" y="27"/>
                      </a:cubicBezTo>
                      <a:cubicBezTo>
                        <a:pt x="44" y="17"/>
                        <a:pt x="39" y="6"/>
                        <a:pt x="30" y="2"/>
                      </a:cubicBezTo>
                      <a:cubicBezTo>
                        <a:pt x="27" y="1"/>
                        <a:pt x="25" y="0"/>
                        <a:pt x="22" y="0"/>
                      </a:cubicBezTo>
                    </a:path>
                  </a:pathLst>
                </a:custGeom>
                <a:solidFill>
                  <a:srgbClr val="62738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39" name="Freeform 2861"/>
                <p:cNvSpPr>
                  <a:spLocks noEditPoints="1"/>
                </p:cNvSpPr>
                <p:nvPr/>
              </p:nvSpPr>
              <p:spPr bwMode="auto">
                <a:xfrm>
                  <a:off x="1905" y="849"/>
                  <a:ext cx="95" cy="82"/>
                </a:xfrm>
                <a:custGeom>
                  <a:gdLst>
                    <a:gd fmla="*/ 22 w 44" name="T0"/>
                    <a:gd fmla="*/ 38 h 38" name="T1"/>
                    <a:gd fmla="*/ 15 w 44" name="T2"/>
                    <a:gd fmla="*/ 36 h 38" name="T3"/>
                    <a:gd fmla="*/ 5 w 44" name="T4"/>
                    <a:gd fmla="*/ 11 h 38" name="T5"/>
                    <a:gd fmla="*/ 22 w 44" name="T6"/>
                    <a:gd fmla="*/ 0 h 38" name="T7"/>
                    <a:gd fmla="*/ 29 w 44" name="T8"/>
                    <a:gd fmla="*/ 1 h 38" name="T9"/>
                    <a:gd fmla="*/ 40 w 44" name="T10"/>
                    <a:gd fmla="*/ 26 h 38" name="T11"/>
                    <a:gd fmla="*/ 22 w 44" name="T12"/>
                    <a:gd fmla="*/ 38 h 38" name="T13"/>
                    <a:gd fmla="*/ 22 w 44" name="T14"/>
                    <a:gd fmla="*/ 0 h 38" name="T15"/>
                    <a:gd fmla="*/ 4 w 44" name="T16"/>
                    <a:gd fmla="*/ 11 h 38" name="T17"/>
                    <a:gd fmla="*/ 15 w 44" name="T18"/>
                    <a:gd fmla="*/ 36 h 38" name="T19"/>
                    <a:gd fmla="*/ 22 w 44" name="T20"/>
                    <a:gd fmla="*/ 38 h 38" name="T21"/>
                    <a:gd fmla="*/ 40 w 44" name="T22"/>
                    <a:gd fmla="*/ 26 h 38" name="T23"/>
                    <a:gd fmla="*/ 29 w 44" name="T24"/>
                    <a:gd fmla="*/ 1 h 38" name="T25"/>
                    <a:gd fmla="*/ 22 w 44" name="T26"/>
                    <a:gd fmla="*/ 0 h 38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8" w="44">
                      <a:moveTo>
                        <a:pt x="22" y="38"/>
                      </a:moveTo>
                      <a:cubicBezTo>
                        <a:pt x="20" y="38"/>
                        <a:pt x="17" y="37"/>
                        <a:pt x="15" y="36"/>
                      </a:cubicBezTo>
                      <a:cubicBezTo>
                        <a:pt x="5" y="32"/>
                        <a:pt x="1" y="21"/>
                        <a:pt x="5" y="11"/>
                      </a:cubicBezTo>
                      <a:cubicBezTo>
                        <a:pt x="8" y="4"/>
                        <a:pt x="15" y="0"/>
                        <a:pt x="22" y="0"/>
                      </a:cubicBezTo>
                      <a:cubicBezTo>
                        <a:pt x="25" y="0"/>
                        <a:pt x="27" y="0"/>
                        <a:pt x="29" y="1"/>
                      </a:cubicBezTo>
                      <a:cubicBezTo>
                        <a:pt x="39" y="5"/>
                        <a:pt x="44" y="16"/>
                        <a:pt x="40" y="26"/>
                      </a:cubicBezTo>
                      <a:cubicBezTo>
                        <a:pt x="37" y="33"/>
                        <a:pt x="30" y="38"/>
                        <a:pt x="22" y="38"/>
                      </a:cubicBezTo>
                      <a:moveTo>
                        <a:pt x="22" y="0"/>
                      </a:moveTo>
                      <a:cubicBezTo>
                        <a:pt x="15" y="0"/>
                        <a:pt x="8" y="4"/>
                        <a:pt x="4" y="11"/>
                      </a:cubicBezTo>
                      <a:cubicBezTo>
                        <a:pt x="0" y="21"/>
                        <a:pt x="5" y="32"/>
                        <a:pt x="15" y="36"/>
                      </a:cubicBezTo>
                      <a:cubicBezTo>
                        <a:pt x="17" y="37"/>
                        <a:pt x="20" y="38"/>
                        <a:pt x="22" y="38"/>
                      </a:cubicBezTo>
                      <a:cubicBezTo>
                        <a:pt x="30" y="38"/>
                        <a:pt x="37" y="33"/>
                        <a:pt x="40" y="26"/>
                      </a:cubicBezTo>
                      <a:cubicBezTo>
                        <a:pt x="44" y="16"/>
                        <a:pt x="39" y="5"/>
                        <a:pt x="29" y="1"/>
                      </a:cubicBezTo>
                      <a:cubicBezTo>
                        <a:pt x="27" y="0"/>
                        <a:pt x="25" y="0"/>
                        <a:pt x="22" y="0"/>
                      </a:cubicBezTo>
                    </a:path>
                  </a:pathLst>
                </a:custGeom>
                <a:solidFill>
                  <a:srgbClr val="667683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40" name="Freeform 2862"/>
                <p:cNvSpPr>
                  <a:spLocks noEditPoints="1"/>
                </p:cNvSpPr>
                <p:nvPr/>
              </p:nvSpPr>
              <p:spPr bwMode="auto">
                <a:xfrm>
                  <a:off x="1907" y="849"/>
                  <a:ext cx="93" cy="82"/>
                </a:xfrm>
                <a:custGeom>
                  <a:gdLst>
                    <a:gd fmla="*/ 21 w 43" name="T0"/>
                    <a:gd fmla="*/ 38 h 38" name="T1"/>
                    <a:gd fmla="*/ 14 w 43" name="T2"/>
                    <a:gd fmla="*/ 36 h 38" name="T3"/>
                    <a:gd fmla="*/ 4 w 43" name="T4"/>
                    <a:gd fmla="*/ 12 h 38" name="T5"/>
                    <a:gd fmla="*/ 21 w 43" name="T6"/>
                    <a:gd fmla="*/ 0 h 38" name="T7"/>
                    <a:gd fmla="*/ 28 w 43" name="T8"/>
                    <a:gd fmla="*/ 1 h 38" name="T9"/>
                    <a:gd fmla="*/ 39 w 43" name="T10"/>
                    <a:gd fmla="*/ 26 h 38" name="T11"/>
                    <a:gd fmla="*/ 21 w 43" name="T12"/>
                    <a:gd fmla="*/ 38 h 38" name="T13"/>
                    <a:gd fmla="*/ 21 w 43" name="T14"/>
                    <a:gd fmla="*/ 0 h 38" name="T15"/>
                    <a:gd fmla="*/ 4 w 43" name="T16"/>
                    <a:gd fmla="*/ 11 h 38" name="T17"/>
                    <a:gd fmla="*/ 14 w 43" name="T18"/>
                    <a:gd fmla="*/ 36 h 38" name="T19"/>
                    <a:gd fmla="*/ 21 w 43" name="T20"/>
                    <a:gd fmla="*/ 38 h 38" name="T21"/>
                    <a:gd fmla="*/ 39 w 43" name="T22"/>
                    <a:gd fmla="*/ 26 h 38" name="T23"/>
                    <a:gd fmla="*/ 28 w 43" name="T24"/>
                    <a:gd fmla="*/ 1 h 38" name="T25"/>
                    <a:gd fmla="*/ 21 w 43" name="T26"/>
                    <a:gd fmla="*/ 0 h 38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8" w="43">
                      <a:moveTo>
                        <a:pt x="21" y="38"/>
                      </a:moveTo>
                      <a:cubicBezTo>
                        <a:pt x="19" y="38"/>
                        <a:pt x="16" y="37"/>
                        <a:pt x="14" y="36"/>
                      </a:cubicBezTo>
                      <a:cubicBezTo>
                        <a:pt x="4" y="32"/>
                        <a:pt x="0" y="21"/>
                        <a:pt x="4" y="12"/>
                      </a:cubicBezTo>
                      <a:cubicBezTo>
                        <a:pt x="7" y="4"/>
                        <a:pt x="14" y="0"/>
                        <a:pt x="21" y="0"/>
                      </a:cubicBezTo>
                      <a:cubicBezTo>
                        <a:pt x="24" y="0"/>
                        <a:pt x="26" y="0"/>
                        <a:pt x="28" y="1"/>
                      </a:cubicBezTo>
                      <a:cubicBezTo>
                        <a:pt x="38" y="5"/>
                        <a:pt x="43" y="16"/>
                        <a:pt x="39" y="26"/>
                      </a:cubicBezTo>
                      <a:cubicBezTo>
                        <a:pt x="36" y="33"/>
                        <a:pt x="29" y="38"/>
                        <a:pt x="21" y="38"/>
                      </a:cubicBezTo>
                      <a:moveTo>
                        <a:pt x="21" y="0"/>
                      </a:moveTo>
                      <a:cubicBezTo>
                        <a:pt x="14" y="0"/>
                        <a:pt x="7" y="4"/>
                        <a:pt x="4" y="11"/>
                      </a:cubicBezTo>
                      <a:cubicBezTo>
                        <a:pt x="0" y="21"/>
                        <a:pt x="4" y="32"/>
                        <a:pt x="14" y="36"/>
                      </a:cubicBezTo>
                      <a:cubicBezTo>
                        <a:pt x="16" y="37"/>
                        <a:pt x="19" y="38"/>
                        <a:pt x="21" y="38"/>
                      </a:cubicBezTo>
                      <a:cubicBezTo>
                        <a:pt x="29" y="38"/>
                        <a:pt x="36" y="33"/>
                        <a:pt x="39" y="26"/>
                      </a:cubicBezTo>
                      <a:cubicBezTo>
                        <a:pt x="43" y="16"/>
                        <a:pt x="38" y="5"/>
                        <a:pt x="28" y="1"/>
                      </a:cubicBezTo>
                      <a:cubicBezTo>
                        <a:pt x="26" y="0"/>
                        <a:pt x="24" y="0"/>
                        <a:pt x="21" y="0"/>
                      </a:cubicBezTo>
                    </a:path>
                  </a:pathLst>
                </a:custGeom>
                <a:solidFill>
                  <a:srgbClr val="6A798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41" name="Freeform 2863"/>
                <p:cNvSpPr>
                  <a:spLocks noEditPoints="1"/>
                </p:cNvSpPr>
                <p:nvPr/>
              </p:nvSpPr>
              <p:spPr bwMode="auto">
                <a:xfrm>
                  <a:off x="1907" y="849"/>
                  <a:ext cx="93" cy="82"/>
                </a:xfrm>
                <a:custGeom>
                  <a:gdLst>
                    <a:gd fmla="*/ 21 w 43" name="T0"/>
                    <a:gd fmla="*/ 37 h 38" name="T1"/>
                    <a:gd fmla="*/ 14 w 43" name="T2"/>
                    <a:gd fmla="*/ 36 h 38" name="T3"/>
                    <a:gd fmla="*/ 4 w 43" name="T4"/>
                    <a:gd fmla="*/ 12 h 38" name="T5"/>
                    <a:gd fmla="*/ 21 w 43" name="T6"/>
                    <a:gd fmla="*/ 0 h 38" name="T7"/>
                    <a:gd fmla="*/ 28 w 43" name="T8"/>
                    <a:gd fmla="*/ 2 h 38" name="T9"/>
                    <a:gd fmla="*/ 38 w 43" name="T10"/>
                    <a:gd fmla="*/ 26 h 38" name="T11"/>
                    <a:gd fmla="*/ 21 w 43" name="T12"/>
                    <a:gd fmla="*/ 37 h 38" name="T13"/>
                    <a:gd fmla="*/ 21 w 43" name="T14"/>
                    <a:gd fmla="*/ 0 h 38" name="T15"/>
                    <a:gd fmla="*/ 4 w 43" name="T16"/>
                    <a:gd fmla="*/ 12 h 38" name="T17"/>
                    <a:gd fmla="*/ 14 w 43" name="T18"/>
                    <a:gd fmla="*/ 36 h 38" name="T19"/>
                    <a:gd fmla="*/ 21 w 43" name="T20"/>
                    <a:gd fmla="*/ 38 h 38" name="T21"/>
                    <a:gd fmla="*/ 39 w 43" name="T22"/>
                    <a:gd fmla="*/ 26 h 38" name="T23"/>
                    <a:gd fmla="*/ 28 w 43" name="T24"/>
                    <a:gd fmla="*/ 1 h 38" name="T25"/>
                    <a:gd fmla="*/ 21 w 43" name="T26"/>
                    <a:gd fmla="*/ 0 h 38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8" w="43">
                      <a:moveTo>
                        <a:pt x="21" y="37"/>
                      </a:moveTo>
                      <a:cubicBezTo>
                        <a:pt x="19" y="37"/>
                        <a:pt x="16" y="37"/>
                        <a:pt x="14" y="36"/>
                      </a:cubicBezTo>
                      <a:cubicBezTo>
                        <a:pt x="4" y="32"/>
                        <a:pt x="0" y="21"/>
                        <a:pt x="4" y="12"/>
                      </a:cubicBezTo>
                      <a:cubicBezTo>
                        <a:pt x="7" y="4"/>
                        <a:pt x="14" y="0"/>
                        <a:pt x="21" y="0"/>
                      </a:cubicBezTo>
                      <a:cubicBezTo>
                        <a:pt x="24" y="0"/>
                        <a:pt x="26" y="1"/>
                        <a:pt x="28" y="2"/>
                      </a:cubicBezTo>
                      <a:cubicBezTo>
                        <a:pt x="38" y="5"/>
                        <a:pt x="42" y="16"/>
                        <a:pt x="38" y="26"/>
                      </a:cubicBezTo>
                      <a:cubicBezTo>
                        <a:pt x="35" y="33"/>
                        <a:pt x="28" y="37"/>
                        <a:pt x="21" y="37"/>
                      </a:cubicBezTo>
                      <a:moveTo>
                        <a:pt x="21" y="0"/>
                      </a:moveTo>
                      <a:cubicBezTo>
                        <a:pt x="14" y="0"/>
                        <a:pt x="7" y="4"/>
                        <a:pt x="4" y="12"/>
                      </a:cubicBezTo>
                      <a:cubicBezTo>
                        <a:pt x="0" y="21"/>
                        <a:pt x="4" y="32"/>
                        <a:pt x="14" y="36"/>
                      </a:cubicBezTo>
                      <a:cubicBezTo>
                        <a:pt x="16" y="37"/>
                        <a:pt x="19" y="38"/>
                        <a:pt x="21" y="38"/>
                      </a:cubicBezTo>
                      <a:cubicBezTo>
                        <a:pt x="29" y="38"/>
                        <a:pt x="36" y="33"/>
                        <a:pt x="39" y="26"/>
                      </a:cubicBezTo>
                      <a:cubicBezTo>
                        <a:pt x="43" y="16"/>
                        <a:pt x="38" y="5"/>
                        <a:pt x="28" y="1"/>
                      </a:cubicBezTo>
                      <a:cubicBezTo>
                        <a:pt x="26" y="0"/>
                        <a:pt x="24" y="0"/>
                        <a:pt x="21" y="0"/>
                      </a:cubicBezTo>
                    </a:path>
                  </a:pathLst>
                </a:custGeom>
                <a:solidFill>
                  <a:srgbClr val="6E7C86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42" name="Freeform 2864"/>
                <p:cNvSpPr>
                  <a:spLocks noEditPoints="1"/>
                </p:cNvSpPr>
                <p:nvPr/>
              </p:nvSpPr>
              <p:spPr bwMode="auto">
                <a:xfrm>
                  <a:off x="1907" y="849"/>
                  <a:ext cx="91" cy="80"/>
                </a:xfrm>
                <a:custGeom>
                  <a:gdLst>
                    <a:gd fmla="*/ 21 w 42" name="T0"/>
                    <a:gd fmla="*/ 37 h 37" name="T1"/>
                    <a:gd fmla="*/ 14 w 42" name="T2"/>
                    <a:gd fmla="*/ 36 h 37" name="T3"/>
                    <a:gd fmla="*/ 4 w 42" name="T4"/>
                    <a:gd fmla="*/ 12 h 37" name="T5"/>
                    <a:gd fmla="*/ 21 w 42" name="T6"/>
                    <a:gd fmla="*/ 0 h 37" name="T7"/>
                    <a:gd fmla="*/ 28 w 42" name="T8"/>
                    <a:gd fmla="*/ 2 h 37" name="T9"/>
                    <a:gd fmla="*/ 38 w 42" name="T10"/>
                    <a:gd fmla="*/ 26 h 37" name="T11"/>
                    <a:gd fmla="*/ 21 w 42" name="T12"/>
                    <a:gd fmla="*/ 37 h 37" name="T13"/>
                    <a:gd fmla="*/ 21 w 42" name="T14"/>
                    <a:gd fmla="*/ 0 h 37" name="T15"/>
                    <a:gd fmla="*/ 4 w 42" name="T16"/>
                    <a:gd fmla="*/ 12 h 37" name="T17"/>
                    <a:gd fmla="*/ 14 w 42" name="T18"/>
                    <a:gd fmla="*/ 36 h 37" name="T19"/>
                    <a:gd fmla="*/ 21 w 42" name="T20"/>
                    <a:gd fmla="*/ 37 h 37" name="T21"/>
                    <a:gd fmla="*/ 38 w 42" name="T22"/>
                    <a:gd fmla="*/ 26 h 37" name="T23"/>
                    <a:gd fmla="*/ 28 w 42" name="T24"/>
                    <a:gd fmla="*/ 2 h 37" name="T25"/>
                    <a:gd fmla="*/ 21 w 42" name="T26"/>
                    <a:gd fmla="*/ 0 h 37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7" w="42">
                      <a:moveTo>
                        <a:pt x="21" y="37"/>
                      </a:moveTo>
                      <a:cubicBezTo>
                        <a:pt x="19" y="37"/>
                        <a:pt x="16" y="37"/>
                        <a:pt x="14" y="36"/>
                      </a:cubicBezTo>
                      <a:cubicBezTo>
                        <a:pt x="5" y="32"/>
                        <a:pt x="0" y="21"/>
                        <a:pt x="4" y="12"/>
                      </a:cubicBezTo>
                      <a:cubicBezTo>
                        <a:pt x="7" y="5"/>
                        <a:pt x="14" y="0"/>
                        <a:pt x="21" y="0"/>
                      </a:cubicBezTo>
                      <a:cubicBezTo>
                        <a:pt x="24" y="0"/>
                        <a:pt x="26" y="1"/>
                        <a:pt x="28" y="2"/>
                      </a:cubicBezTo>
                      <a:cubicBezTo>
                        <a:pt x="38" y="6"/>
                        <a:pt x="42" y="16"/>
                        <a:pt x="38" y="26"/>
                      </a:cubicBezTo>
                      <a:cubicBezTo>
                        <a:pt x="35" y="33"/>
                        <a:pt x="28" y="37"/>
                        <a:pt x="21" y="37"/>
                      </a:cubicBezTo>
                      <a:moveTo>
                        <a:pt x="21" y="0"/>
                      </a:moveTo>
                      <a:cubicBezTo>
                        <a:pt x="14" y="0"/>
                        <a:pt x="7" y="4"/>
                        <a:pt x="4" y="12"/>
                      </a:cubicBezTo>
                      <a:cubicBezTo>
                        <a:pt x="0" y="21"/>
                        <a:pt x="4" y="32"/>
                        <a:pt x="14" y="36"/>
                      </a:cubicBezTo>
                      <a:cubicBezTo>
                        <a:pt x="16" y="37"/>
                        <a:pt x="19" y="37"/>
                        <a:pt x="21" y="37"/>
                      </a:cubicBezTo>
                      <a:cubicBezTo>
                        <a:pt x="28" y="37"/>
                        <a:pt x="35" y="33"/>
                        <a:pt x="38" y="26"/>
                      </a:cubicBezTo>
                      <a:cubicBezTo>
                        <a:pt x="42" y="16"/>
                        <a:pt x="38" y="5"/>
                        <a:pt x="28" y="2"/>
                      </a:cubicBezTo>
                      <a:cubicBezTo>
                        <a:pt x="26" y="1"/>
                        <a:pt x="24" y="0"/>
                        <a:pt x="21" y="0"/>
                      </a:cubicBezTo>
                    </a:path>
                  </a:pathLst>
                </a:custGeom>
                <a:solidFill>
                  <a:srgbClr val="737F88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43" name="Freeform 2865"/>
                <p:cNvSpPr>
                  <a:spLocks noEditPoints="1"/>
                </p:cNvSpPr>
                <p:nvPr/>
              </p:nvSpPr>
              <p:spPr bwMode="auto">
                <a:xfrm>
                  <a:off x="1907" y="849"/>
                  <a:ext cx="91" cy="80"/>
                </a:xfrm>
                <a:custGeom>
                  <a:gdLst>
                    <a:gd fmla="*/ 21 w 42" name="T0"/>
                    <a:gd fmla="*/ 37 h 37" name="T1"/>
                    <a:gd fmla="*/ 14 w 42" name="T2"/>
                    <a:gd fmla="*/ 36 h 37" name="T3"/>
                    <a:gd fmla="*/ 4 w 42" name="T4"/>
                    <a:gd fmla="*/ 12 h 37" name="T5"/>
                    <a:gd fmla="*/ 21 w 42" name="T6"/>
                    <a:gd fmla="*/ 0 h 37" name="T7"/>
                    <a:gd fmla="*/ 28 w 42" name="T8"/>
                    <a:gd fmla="*/ 2 h 37" name="T9"/>
                    <a:gd fmla="*/ 38 w 42" name="T10"/>
                    <a:gd fmla="*/ 26 h 37" name="T11"/>
                    <a:gd fmla="*/ 21 w 42" name="T12"/>
                    <a:gd fmla="*/ 37 h 37" name="T13"/>
                    <a:gd fmla="*/ 21 w 42" name="T14"/>
                    <a:gd fmla="*/ 0 h 37" name="T15"/>
                    <a:gd fmla="*/ 4 w 42" name="T16"/>
                    <a:gd fmla="*/ 12 h 37" name="T17"/>
                    <a:gd fmla="*/ 14 w 42" name="T18"/>
                    <a:gd fmla="*/ 36 h 37" name="T19"/>
                    <a:gd fmla="*/ 21 w 42" name="T20"/>
                    <a:gd fmla="*/ 37 h 37" name="T21"/>
                    <a:gd fmla="*/ 38 w 42" name="T22"/>
                    <a:gd fmla="*/ 26 h 37" name="T23"/>
                    <a:gd fmla="*/ 28 w 42" name="T24"/>
                    <a:gd fmla="*/ 2 h 37" name="T25"/>
                    <a:gd fmla="*/ 21 w 42" name="T26"/>
                    <a:gd fmla="*/ 0 h 37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7" w="42">
                      <a:moveTo>
                        <a:pt x="21" y="37"/>
                      </a:moveTo>
                      <a:cubicBezTo>
                        <a:pt x="19" y="37"/>
                        <a:pt x="16" y="37"/>
                        <a:pt x="14" y="36"/>
                      </a:cubicBezTo>
                      <a:cubicBezTo>
                        <a:pt x="5" y="32"/>
                        <a:pt x="0" y="21"/>
                        <a:pt x="4" y="12"/>
                      </a:cubicBezTo>
                      <a:cubicBezTo>
                        <a:pt x="7" y="5"/>
                        <a:pt x="14" y="0"/>
                        <a:pt x="21" y="0"/>
                      </a:cubicBezTo>
                      <a:cubicBezTo>
                        <a:pt x="23" y="0"/>
                        <a:pt x="26" y="1"/>
                        <a:pt x="28" y="2"/>
                      </a:cubicBezTo>
                      <a:cubicBezTo>
                        <a:pt x="37" y="6"/>
                        <a:pt x="42" y="16"/>
                        <a:pt x="38" y="26"/>
                      </a:cubicBezTo>
                      <a:cubicBezTo>
                        <a:pt x="35" y="33"/>
                        <a:pt x="28" y="37"/>
                        <a:pt x="21" y="37"/>
                      </a:cubicBezTo>
                      <a:moveTo>
                        <a:pt x="21" y="0"/>
                      </a:moveTo>
                      <a:cubicBezTo>
                        <a:pt x="14" y="0"/>
                        <a:pt x="7" y="5"/>
                        <a:pt x="4" y="12"/>
                      </a:cubicBezTo>
                      <a:cubicBezTo>
                        <a:pt x="0" y="21"/>
                        <a:pt x="5" y="32"/>
                        <a:pt x="14" y="36"/>
                      </a:cubicBezTo>
                      <a:cubicBezTo>
                        <a:pt x="16" y="37"/>
                        <a:pt x="19" y="37"/>
                        <a:pt x="21" y="37"/>
                      </a:cubicBezTo>
                      <a:cubicBezTo>
                        <a:pt x="28" y="37"/>
                        <a:pt x="35" y="33"/>
                        <a:pt x="38" y="26"/>
                      </a:cubicBezTo>
                      <a:cubicBezTo>
                        <a:pt x="42" y="16"/>
                        <a:pt x="38" y="6"/>
                        <a:pt x="28" y="2"/>
                      </a:cubicBezTo>
                      <a:cubicBezTo>
                        <a:pt x="26" y="1"/>
                        <a:pt x="24" y="0"/>
                        <a:pt x="21" y="0"/>
                      </a:cubicBezTo>
                    </a:path>
                  </a:pathLst>
                </a:custGeom>
                <a:solidFill>
                  <a:srgbClr val="76828A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44" name="Freeform 2866"/>
                <p:cNvSpPr>
                  <a:spLocks noEditPoints="1"/>
                </p:cNvSpPr>
                <p:nvPr/>
              </p:nvSpPr>
              <p:spPr bwMode="auto">
                <a:xfrm>
                  <a:off x="1907" y="849"/>
                  <a:ext cx="91" cy="80"/>
                </a:xfrm>
                <a:custGeom>
                  <a:gdLst>
                    <a:gd fmla="*/ 21 w 42" name="T0"/>
                    <a:gd fmla="*/ 37 h 37" name="T1"/>
                    <a:gd fmla="*/ 14 w 42" name="T2"/>
                    <a:gd fmla="*/ 35 h 37" name="T3"/>
                    <a:gd fmla="*/ 4 w 42" name="T4"/>
                    <a:gd fmla="*/ 12 h 37" name="T5"/>
                    <a:gd fmla="*/ 21 w 42" name="T6"/>
                    <a:gd fmla="*/ 1 h 37" name="T7"/>
                    <a:gd fmla="*/ 28 w 42" name="T8"/>
                    <a:gd fmla="*/ 2 h 37" name="T9"/>
                    <a:gd fmla="*/ 38 w 42" name="T10"/>
                    <a:gd fmla="*/ 26 h 37" name="T11"/>
                    <a:gd fmla="*/ 21 w 42" name="T12"/>
                    <a:gd fmla="*/ 37 h 37" name="T13"/>
                    <a:gd fmla="*/ 21 w 42" name="T14"/>
                    <a:gd fmla="*/ 0 h 37" name="T15"/>
                    <a:gd fmla="*/ 4 w 42" name="T16"/>
                    <a:gd fmla="*/ 12 h 37" name="T17"/>
                    <a:gd fmla="*/ 14 w 42" name="T18"/>
                    <a:gd fmla="*/ 36 h 37" name="T19"/>
                    <a:gd fmla="*/ 21 w 42" name="T20"/>
                    <a:gd fmla="*/ 37 h 37" name="T21"/>
                    <a:gd fmla="*/ 38 w 42" name="T22"/>
                    <a:gd fmla="*/ 26 h 37" name="T23"/>
                    <a:gd fmla="*/ 28 w 42" name="T24"/>
                    <a:gd fmla="*/ 2 h 37" name="T25"/>
                    <a:gd fmla="*/ 21 w 42" name="T26"/>
                    <a:gd fmla="*/ 0 h 37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7" w="42">
                      <a:moveTo>
                        <a:pt x="21" y="37"/>
                      </a:moveTo>
                      <a:cubicBezTo>
                        <a:pt x="19" y="37"/>
                        <a:pt x="16" y="36"/>
                        <a:pt x="14" y="35"/>
                      </a:cubicBezTo>
                      <a:cubicBezTo>
                        <a:pt x="5" y="32"/>
                        <a:pt x="1" y="21"/>
                        <a:pt x="4" y="12"/>
                      </a:cubicBezTo>
                      <a:cubicBezTo>
                        <a:pt x="7" y="5"/>
                        <a:pt x="14" y="1"/>
                        <a:pt x="21" y="1"/>
                      </a:cubicBezTo>
                      <a:cubicBezTo>
                        <a:pt x="23" y="1"/>
                        <a:pt x="26" y="1"/>
                        <a:pt x="28" y="2"/>
                      </a:cubicBezTo>
                      <a:cubicBezTo>
                        <a:pt x="37" y="6"/>
                        <a:pt x="42" y="16"/>
                        <a:pt x="38" y="26"/>
                      </a:cubicBezTo>
                      <a:cubicBezTo>
                        <a:pt x="35" y="33"/>
                        <a:pt x="28" y="37"/>
                        <a:pt x="21" y="37"/>
                      </a:cubicBezTo>
                      <a:moveTo>
                        <a:pt x="21" y="0"/>
                      </a:moveTo>
                      <a:cubicBezTo>
                        <a:pt x="14" y="0"/>
                        <a:pt x="7" y="5"/>
                        <a:pt x="4" y="12"/>
                      </a:cubicBezTo>
                      <a:cubicBezTo>
                        <a:pt x="0" y="21"/>
                        <a:pt x="5" y="32"/>
                        <a:pt x="14" y="36"/>
                      </a:cubicBezTo>
                      <a:cubicBezTo>
                        <a:pt x="16" y="37"/>
                        <a:pt x="19" y="37"/>
                        <a:pt x="21" y="37"/>
                      </a:cubicBezTo>
                      <a:cubicBezTo>
                        <a:pt x="28" y="37"/>
                        <a:pt x="35" y="33"/>
                        <a:pt x="38" y="26"/>
                      </a:cubicBezTo>
                      <a:cubicBezTo>
                        <a:pt x="42" y="16"/>
                        <a:pt x="37" y="6"/>
                        <a:pt x="28" y="2"/>
                      </a:cubicBezTo>
                      <a:cubicBezTo>
                        <a:pt x="26" y="1"/>
                        <a:pt x="23" y="0"/>
                        <a:pt x="21" y="0"/>
                      </a:cubicBezTo>
                    </a:path>
                  </a:pathLst>
                </a:custGeom>
                <a:solidFill>
                  <a:srgbClr val="7B858B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45" name="Freeform 2867"/>
                <p:cNvSpPr>
                  <a:spLocks noEditPoints="1"/>
                </p:cNvSpPr>
                <p:nvPr/>
              </p:nvSpPr>
              <p:spPr bwMode="auto">
                <a:xfrm>
                  <a:off x="1909" y="851"/>
                  <a:ext cx="89" cy="78"/>
                </a:xfrm>
                <a:custGeom>
                  <a:gdLst>
                    <a:gd fmla="*/ 20 w 41" name="T0"/>
                    <a:gd fmla="*/ 36 h 36" name="T1"/>
                    <a:gd fmla="*/ 13 w 41" name="T2"/>
                    <a:gd fmla="*/ 34 h 36" name="T3"/>
                    <a:gd fmla="*/ 4 w 41" name="T4"/>
                    <a:gd fmla="*/ 11 h 36" name="T5"/>
                    <a:gd fmla="*/ 20 w 41" name="T6"/>
                    <a:gd fmla="*/ 0 h 36" name="T7"/>
                    <a:gd fmla="*/ 27 w 41" name="T8"/>
                    <a:gd fmla="*/ 1 h 36" name="T9"/>
                    <a:gd fmla="*/ 37 w 41" name="T10"/>
                    <a:gd fmla="*/ 25 h 36" name="T11"/>
                    <a:gd fmla="*/ 20 w 41" name="T12"/>
                    <a:gd fmla="*/ 36 h 36" name="T13"/>
                    <a:gd fmla="*/ 20 w 41" name="T14"/>
                    <a:gd fmla="*/ 0 h 36" name="T15"/>
                    <a:gd fmla="*/ 3 w 41" name="T16"/>
                    <a:gd fmla="*/ 11 h 36" name="T17"/>
                    <a:gd fmla="*/ 13 w 41" name="T18"/>
                    <a:gd fmla="*/ 34 h 36" name="T19"/>
                    <a:gd fmla="*/ 20 w 41" name="T20"/>
                    <a:gd fmla="*/ 36 h 36" name="T21"/>
                    <a:gd fmla="*/ 37 w 41" name="T22"/>
                    <a:gd fmla="*/ 25 h 36" name="T23"/>
                    <a:gd fmla="*/ 27 w 41" name="T24"/>
                    <a:gd fmla="*/ 1 h 36" name="T25"/>
                    <a:gd fmla="*/ 20 w 41" name="T26"/>
                    <a:gd fmla="*/ 0 h 36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6" w="41">
                      <a:moveTo>
                        <a:pt x="20" y="36"/>
                      </a:moveTo>
                      <a:cubicBezTo>
                        <a:pt x="18" y="36"/>
                        <a:pt x="16" y="35"/>
                        <a:pt x="13" y="34"/>
                      </a:cubicBezTo>
                      <a:cubicBezTo>
                        <a:pt x="4" y="31"/>
                        <a:pt x="0" y="20"/>
                        <a:pt x="4" y="11"/>
                      </a:cubicBezTo>
                      <a:cubicBezTo>
                        <a:pt x="6" y="4"/>
                        <a:pt x="13" y="0"/>
                        <a:pt x="20" y="0"/>
                      </a:cubicBezTo>
                      <a:cubicBezTo>
                        <a:pt x="22" y="0"/>
                        <a:pt x="25" y="0"/>
                        <a:pt x="27" y="1"/>
                      </a:cubicBezTo>
                      <a:cubicBezTo>
                        <a:pt x="36" y="5"/>
                        <a:pt x="40" y="15"/>
                        <a:pt x="37" y="25"/>
                      </a:cubicBezTo>
                      <a:cubicBezTo>
                        <a:pt x="34" y="32"/>
                        <a:pt x="27" y="36"/>
                        <a:pt x="20" y="36"/>
                      </a:cubicBezTo>
                      <a:moveTo>
                        <a:pt x="20" y="0"/>
                      </a:moveTo>
                      <a:cubicBezTo>
                        <a:pt x="13" y="0"/>
                        <a:pt x="6" y="4"/>
                        <a:pt x="3" y="11"/>
                      </a:cubicBezTo>
                      <a:cubicBezTo>
                        <a:pt x="0" y="20"/>
                        <a:pt x="4" y="31"/>
                        <a:pt x="13" y="34"/>
                      </a:cubicBezTo>
                      <a:cubicBezTo>
                        <a:pt x="15" y="35"/>
                        <a:pt x="18" y="36"/>
                        <a:pt x="20" y="36"/>
                      </a:cubicBezTo>
                      <a:cubicBezTo>
                        <a:pt x="27" y="36"/>
                        <a:pt x="34" y="32"/>
                        <a:pt x="37" y="25"/>
                      </a:cubicBezTo>
                      <a:cubicBezTo>
                        <a:pt x="41" y="15"/>
                        <a:pt x="36" y="5"/>
                        <a:pt x="27" y="1"/>
                      </a:cubicBezTo>
                      <a:cubicBezTo>
                        <a:pt x="25" y="0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7E888D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46" name="Freeform 2868"/>
                <p:cNvSpPr>
                  <a:spLocks noEditPoints="1"/>
                </p:cNvSpPr>
                <p:nvPr/>
              </p:nvSpPr>
              <p:spPr bwMode="auto">
                <a:xfrm>
                  <a:off x="1909" y="851"/>
                  <a:ext cx="87" cy="78"/>
                </a:xfrm>
                <a:custGeom>
                  <a:gdLst>
                    <a:gd fmla="*/ 20 w 40" name="T0"/>
                    <a:gd fmla="*/ 35 h 36" name="T1"/>
                    <a:gd fmla="*/ 13 w 40" name="T2"/>
                    <a:gd fmla="*/ 34 h 36" name="T3"/>
                    <a:gd fmla="*/ 4 w 40" name="T4"/>
                    <a:gd fmla="*/ 11 h 36" name="T5"/>
                    <a:gd fmla="*/ 20 w 40" name="T6"/>
                    <a:gd fmla="*/ 0 h 36" name="T7"/>
                    <a:gd fmla="*/ 27 w 40" name="T8"/>
                    <a:gd fmla="*/ 1 h 36" name="T9"/>
                    <a:gd fmla="*/ 37 w 40" name="T10"/>
                    <a:gd fmla="*/ 25 h 36" name="T11"/>
                    <a:gd fmla="*/ 20 w 40" name="T12"/>
                    <a:gd fmla="*/ 35 h 36" name="T13"/>
                    <a:gd fmla="*/ 20 w 40" name="T14"/>
                    <a:gd fmla="*/ 0 h 36" name="T15"/>
                    <a:gd fmla="*/ 4 w 40" name="T16"/>
                    <a:gd fmla="*/ 11 h 36" name="T17"/>
                    <a:gd fmla="*/ 13 w 40" name="T18"/>
                    <a:gd fmla="*/ 34 h 36" name="T19"/>
                    <a:gd fmla="*/ 20 w 40" name="T20"/>
                    <a:gd fmla="*/ 36 h 36" name="T21"/>
                    <a:gd fmla="*/ 37 w 40" name="T22"/>
                    <a:gd fmla="*/ 25 h 36" name="T23"/>
                    <a:gd fmla="*/ 27 w 40" name="T24"/>
                    <a:gd fmla="*/ 1 h 36" name="T25"/>
                    <a:gd fmla="*/ 20 w 40" name="T26"/>
                    <a:gd fmla="*/ 0 h 36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6" w="40">
                      <a:moveTo>
                        <a:pt x="20" y="35"/>
                      </a:moveTo>
                      <a:cubicBezTo>
                        <a:pt x="18" y="35"/>
                        <a:pt x="16" y="35"/>
                        <a:pt x="13" y="34"/>
                      </a:cubicBezTo>
                      <a:cubicBezTo>
                        <a:pt x="4" y="30"/>
                        <a:pt x="0" y="20"/>
                        <a:pt x="4" y="11"/>
                      </a:cubicBezTo>
                      <a:cubicBezTo>
                        <a:pt x="7" y="4"/>
                        <a:pt x="13" y="0"/>
                        <a:pt x="20" y="0"/>
                      </a:cubicBezTo>
                      <a:cubicBezTo>
                        <a:pt x="22" y="0"/>
                        <a:pt x="25" y="0"/>
                        <a:pt x="27" y="1"/>
                      </a:cubicBezTo>
                      <a:cubicBezTo>
                        <a:pt x="36" y="5"/>
                        <a:pt x="40" y="15"/>
                        <a:pt x="37" y="25"/>
                      </a:cubicBezTo>
                      <a:cubicBezTo>
                        <a:pt x="34" y="31"/>
                        <a:pt x="27" y="35"/>
                        <a:pt x="20" y="35"/>
                      </a:cubicBezTo>
                      <a:moveTo>
                        <a:pt x="20" y="0"/>
                      </a:moveTo>
                      <a:cubicBezTo>
                        <a:pt x="13" y="0"/>
                        <a:pt x="6" y="4"/>
                        <a:pt x="4" y="11"/>
                      </a:cubicBezTo>
                      <a:cubicBezTo>
                        <a:pt x="0" y="20"/>
                        <a:pt x="4" y="31"/>
                        <a:pt x="13" y="34"/>
                      </a:cubicBezTo>
                      <a:cubicBezTo>
                        <a:pt x="16" y="35"/>
                        <a:pt x="18" y="36"/>
                        <a:pt x="20" y="36"/>
                      </a:cubicBezTo>
                      <a:cubicBezTo>
                        <a:pt x="27" y="36"/>
                        <a:pt x="34" y="32"/>
                        <a:pt x="37" y="25"/>
                      </a:cubicBezTo>
                      <a:cubicBezTo>
                        <a:pt x="40" y="15"/>
                        <a:pt x="36" y="5"/>
                        <a:pt x="27" y="1"/>
                      </a:cubicBezTo>
                      <a:cubicBezTo>
                        <a:pt x="25" y="0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838B8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47" name="Freeform 2869"/>
                <p:cNvSpPr>
                  <a:spLocks noEditPoints="1"/>
                </p:cNvSpPr>
                <p:nvPr/>
              </p:nvSpPr>
              <p:spPr bwMode="auto">
                <a:xfrm>
                  <a:off x="1909" y="851"/>
                  <a:ext cx="87" cy="76"/>
                </a:xfrm>
                <a:custGeom>
                  <a:gdLst>
                    <a:gd fmla="*/ 20 w 40" name="T0"/>
                    <a:gd fmla="*/ 35 h 35" name="T1"/>
                    <a:gd fmla="*/ 13 w 40" name="T2"/>
                    <a:gd fmla="*/ 34 h 35" name="T3"/>
                    <a:gd fmla="*/ 4 w 40" name="T4"/>
                    <a:gd fmla="*/ 11 h 35" name="T5"/>
                    <a:gd fmla="*/ 20 w 40" name="T6"/>
                    <a:gd fmla="*/ 0 h 35" name="T7"/>
                    <a:gd fmla="*/ 27 w 40" name="T8"/>
                    <a:gd fmla="*/ 2 h 35" name="T9"/>
                    <a:gd fmla="*/ 36 w 40" name="T10"/>
                    <a:gd fmla="*/ 24 h 35" name="T11"/>
                    <a:gd fmla="*/ 20 w 40" name="T12"/>
                    <a:gd fmla="*/ 35 h 35" name="T13"/>
                    <a:gd fmla="*/ 20 w 40" name="T14"/>
                    <a:gd fmla="*/ 0 h 35" name="T15"/>
                    <a:gd fmla="*/ 4 w 40" name="T16"/>
                    <a:gd fmla="*/ 11 h 35" name="T17"/>
                    <a:gd fmla="*/ 13 w 40" name="T18"/>
                    <a:gd fmla="*/ 34 h 35" name="T19"/>
                    <a:gd fmla="*/ 20 w 40" name="T20"/>
                    <a:gd fmla="*/ 35 h 35" name="T21"/>
                    <a:gd fmla="*/ 37 w 40" name="T22"/>
                    <a:gd fmla="*/ 25 h 35" name="T23"/>
                    <a:gd fmla="*/ 27 w 40" name="T24"/>
                    <a:gd fmla="*/ 1 h 35" name="T25"/>
                    <a:gd fmla="*/ 20 w 40" name="T26"/>
                    <a:gd fmla="*/ 0 h 35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5" w="40">
                      <a:moveTo>
                        <a:pt x="20" y="35"/>
                      </a:moveTo>
                      <a:cubicBezTo>
                        <a:pt x="18" y="35"/>
                        <a:pt x="16" y="35"/>
                        <a:pt x="13" y="34"/>
                      </a:cubicBezTo>
                      <a:cubicBezTo>
                        <a:pt x="4" y="30"/>
                        <a:pt x="0" y="20"/>
                        <a:pt x="4" y="11"/>
                      </a:cubicBezTo>
                      <a:cubicBezTo>
                        <a:pt x="7" y="4"/>
                        <a:pt x="13" y="0"/>
                        <a:pt x="20" y="0"/>
                      </a:cubicBezTo>
                      <a:cubicBezTo>
                        <a:pt x="22" y="0"/>
                        <a:pt x="25" y="1"/>
                        <a:pt x="27" y="2"/>
                      </a:cubicBezTo>
                      <a:cubicBezTo>
                        <a:pt x="36" y="5"/>
                        <a:pt x="40" y="16"/>
                        <a:pt x="36" y="24"/>
                      </a:cubicBezTo>
                      <a:cubicBezTo>
                        <a:pt x="34" y="31"/>
                        <a:pt x="27" y="35"/>
                        <a:pt x="20" y="35"/>
                      </a:cubicBezTo>
                      <a:moveTo>
                        <a:pt x="20" y="0"/>
                      </a:moveTo>
                      <a:cubicBezTo>
                        <a:pt x="13" y="0"/>
                        <a:pt x="7" y="4"/>
                        <a:pt x="4" y="11"/>
                      </a:cubicBezTo>
                      <a:cubicBezTo>
                        <a:pt x="0" y="20"/>
                        <a:pt x="4" y="30"/>
                        <a:pt x="13" y="34"/>
                      </a:cubicBezTo>
                      <a:cubicBezTo>
                        <a:pt x="16" y="35"/>
                        <a:pt x="18" y="35"/>
                        <a:pt x="20" y="35"/>
                      </a:cubicBezTo>
                      <a:cubicBezTo>
                        <a:pt x="27" y="35"/>
                        <a:pt x="34" y="31"/>
                        <a:pt x="37" y="25"/>
                      </a:cubicBezTo>
                      <a:cubicBezTo>
                        <a:pt x="40" y="15"/>
                        <a:pt x="36" y="5"/>
                        <a:pt x="27" y="1"/>
                      </a:cubicBezTo>
                      <a:cubicBezTo>
                        <a:pt x="25" y="0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878E9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48" name="Freeform 2870"/>
                <p:cNvSpPr>
                  <a:spLocks noEditPoints="1"/>
                </p:cNvSpPr>
                <p:nvPr/>
              </p:nvSpPr>
              <p:spPr bwMode="auto">
                <a:xfrm>
                  <a:off x="1909" y="851"/>
                  <a:ext cx="87" cy="76"/>
                </a:xfrm>
                <a:custGeom>
                  <a:gdLst>
                    <a:gd fmla="*/ 20 w 40" name="T0"/>
                    <a:gd fmla="*/ 35 h 35" name="T1"/>
                    <a:gd fmla="*/ 13 w 40" name="T2"/>
                    <a:gd fmla="*/ 34 h 35" name="T3"/>
                    <a:gd fmla="*/ 4 w 40" name="T4"/>
                    <a:gd fmla="*/ 11 h 35" name="T5"/>
                    <a:gd fmla="*/ 20 w 40" name="T6"/>
                    <a:gd fmla="*/ 0 h 35" name="T7"/>
                    <a:gd fmla="*/ 27 w 40" name="T8"/>
                    <a:gd fmla="*/ 2 h 35" name="T9"/>
                    <a:gd fmla="*/ 36 w 40" name="T10"/>
                    <a:gd fmla="*/ 24 h 35" name="T11"/>
                    <a:gd fmla="*/ 20 w 40" name="T12"/>
                    <a:gd fmla="*/ 35 h 35" name="T13"/>
                    <a:gd fmla="*/ 20 w 40" name="T14"/>
                    <a:gd fmla="*/ 0 h 35" name="T15"/>
                    <a:gd fmla="*/ 4 w 40" name="T16"/>
                    <a:gd fmla="*/ 11 h 35" name="T17"/>
                    <a:gd fmla="*/ 13 w 40" name="T18"/>
                    <a:gd fmla="*/ 34 h 35" name="T19"/>
                    <a:gd fmla="*/ 20 w 40" name="T20"/>
                    <a:gd fmla="*/ 35 h 35" name="T21"/>
                    <a:gd fmla="*/ 36 w 40" name="T22"/>
                    <a:gd fmla="*/ 24 h 35" name="T23"/>
                    <a:gd fmla="*/ 27 w 40" name="T24"/>
                    <a:gd fmla="*/ 2 h 35" name="T25"/>
                    <a:gd fmla="*/ 20 w 40" name="T26"/>
                    <a:gd fmla="*/ 0 h 35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5" w="40">
                      <a:moveTo>
                        <a:pt x="20" y="35"/>
                      </a:moveTo>
                      <a:cubicBezTo>
                        <a:pt x="18" y="35"/>
                        <a:pt x="16" y="35"/>
                        <a:pt x="13" y="34"/>
                      </a:cubicBezTo>
                      <a:cubicBezTo>
                        <a:pt x="5" y="30"/>
                        <a:pt x="0" y="20"/>
                        <a:pt x="4" y="11"/>
                      </a:cubicBezTo>
                      <a:cubicBezTo>
                        <a:pt x="7" y="4"/>
                        <a:pt x="13" y="0"/>
                        <a:pt x="20" y="0"/>
                      </a:cubicBezTo>
                      <a:cubicBezTo>
                        <a:pt x="22" y="0"/>
                        <a:pt x="25" y="1"/>
                        <a:pt x="27" y="2"/>
                      </a:cubicBezTo>
                      <a:cubicBezTo>
                        <a:pt x="36" y="5"/>
                        <a:pt x="40" y="16"/>
                        <a:pt x="36" y="24"/>
                      </a:cubicBezTo>
                      <a:cubicBezTo>
                        <a:pt x="33" y="31"/>
                        <a:pt x="27" y="35"/>
                        <a:pt x="20" y="35"/>
                      </a:cubicBezTo>
                      <a:moveTo>
                        <a:pt x="20" y="0"/>
                      </a:moveTo>
                      <a:cubicBezTo>
                        <a:pt x="13" y="0"/>
                        <a:pt x="7" y="4"/>
                        <a:pt x="4" y="11"/>
                      </a:cubicBezTo>
                      <a:cubicBezTo>
                        <a:pt x="0" y="20"/>
                        <a:pt x="4" y="30"/>
                        <a:pt x="13" y="34"/>
                      </a:cubicBezTo>
                      <a:cubicBezTo>
                        <a:pt x="16" y="35"/>
                        <a:pt x="18" y="35"/>
                        <a:pt x="20" y="35"/>
                      </a:cubicBezTo>
                      <a:cubicBezTo>
                        <a:pt x="27" y="35"/>
                        <a:pt x="34" y="31"/>
                        <a:pt x="36" y="24"/>
                      </a:cubicBezTo>
                      <a:cubicBezTo>
                        <a:pt x="40" y="16"/>
                        <a:pt x="36" y="5"/>
                        <a:pt x="27" y="2"/>
                      </a:cubicBezTo>
                      <a:cubicBezTo>
                        <a:pt x="25" y="1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8B9192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49" name="Freeform 2871"/>
                <p:cNvSpPr>
                  <a:spLocks noEditPoints="1"/>
                </p:cNvSpPr>
                <p:nvPr/>
              </p:nvSpPr>
              <p:spPr bwMode="auto">
                <a:xfrm>
                  <a:off x="1909" y="851"/>
                  <a:ext cx="87" cy="76"/>
                </a:xfrm>
                <a:custGeom>
                  <a:gdLst>
                    <a:gd fmla="*/ 20 w 40" name="T0"/>
                    <a:gd fmla="*/ 35 h 35" name="T1"/>
                    <a:gd fmla="*/ 14 w 40" name="T2"/>
                    <a:gd fmla="*/ 34 h 35" name="T3"/>
                    <a:gd fmla="*/ 4 w 40" name="T4"/>
                    <a:gd fmla="*/ 11 h 35" name="T5"/>
                    <a:gd fmla="*/ 20 w 40" name="T6"/>
                    <a:gd fmla="*/ 1 h 35" name="T7"/>
                    <a:gd fmla="*/ 27 w 40" name="T8"/>
                    <a:gd fmla="*/ 2 h 35" name="T9"/>
                    <a:gd fmla="*/ 36 w 40" name="T10"/>
                    <a:gd fmla="*/ 24 h 35" name="T11"/>
                    <a:gd fmla="*/ 20 w 40" name="T12"/>
                    <a:gd fmla="*/ 35 h 35" name="T13"/>
                    <a:gd fmla="*/ 20 w 40" name="T14"/>
                    <a:gd fmla="*/ 0 h 35" name="T15"/>
                    <a:gd fmla="*/ 4 w 40" name="T16"/>
                    <a:gd fmla="*/ 11 h 35" name="T17"/>
                    <a:gd fmla="*/ 13 w 40" name="T18"/>
                    <a:gd fmla="*/ 34 h 35" name="T19"/>
                    <a:gd fmla="*/ 20 w 40" name="T20"/>
                    <a:gd fmla="*/ 35 h 35" name="T21"/>
                    <a:gd fmla="*/ 36 w 40" name="T22"/>
                    <a:gd fmla="*/ 24 h 35" name="T23"/>
                    <a:gd fmla="*/ 27 w 40" name="T24"/>
                    <a:gd fmla="*/ 2 h 35" name="T25"/>
                    <a:gd fmla="*/ 20 w 40" name="T26"/>
                    <a:gd fmla="*/ 0 h 35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5" w="40">
                      <a:moveTo>
                        <a:pt x="20" y="35"/>
                      </a:moveTo>
                      <a:cubicBezTo>
                        <a:pt x="18" y="35"/>
                        <a:pt x="16" y="35"/>
                        <a:pt x="14" y="34"/>
                      </a:cubicBezTo>
                      <a:cubicBezTo>
                        <a:pt x="5" y="30"/>
                        <a:pt x="1" y="20"/>
                        <a:pt x="4" y="11"/>
                      </a:cubicBezTo>
                      <a:cubicBezTo>
                        <a:pt x="7" y="5"/>
                        <a:pt x="13" y="1"/>
                        <a:pt x="20" y="1"/>
                      </a:cubicBezTo>
                      <a:cubicBezTo>
                        <a:pt x="22" y="1"/>
                        <a:pt x="25" y="1"/>
                        <a:pt x="27" y="2"/>
                      </a:cubicBezTo>
                      <a:cubicBezTo>
                        <a:pt x="36" y="5"/>
                        <a:pt x="40" y="16"/>
                        <a:pt x="36" y="24"/>
                      </a:cubicBezTo>
                      <a:cubicBezTo>
                        <a:pt x="33" y="31"/>
                        <a:pt x="27" y="35"/>
                        <a:pt x="20" y="35"/>
                      </a:cubicBezTo>
                      <a:moveTo>
                        <a:pt x="20" y="0"/>
                      </a:moveTo>
                      <a:cubicBezTo>
                        <a:pt x="13" y="0"/>
                        <a:pt x="7" y="4"/>
                        <a:pt x="4" y="11"/>
                      </a:cubicBezTo>
                      <a:cubicBezTo>
                        <a:pt x="0" y="20"/>
                        <a:pt x="5" y="30"/>
                        <a:pt x="13" y="34"/>
                      </a:cubicBezTo>
                      <a:cubicBezTo>
                        <a:pt x="16" y="35"/>
                        <a:pt x="18" y="35"/>
                        <a:pt x="20" y="35"/>
                      </a:cubicBezTo>
                      <a:cubicBezTo>
                        <a:pt x="27" y="35"/>
                        <a:pt x="33" y="31"/>
                        <a:pt x="36" y="24"/>
                      </a:cubicBezTo>
                      <a:cubicBezTo>
                        <a:pt x="40" y="16"/>
                        <a:pt x="36" y="5"/>
                        <a:pt x="27" y="2"/>
                      </a:cubicBezTo>
                      <a:cubicBezTo>
                        <a:pt x="25" y="1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8F949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50" name="Freeform 2872"/>
                <p:cNvSpPr>
                  <a:spLocks noEditPoints="1"/>
                </p:cNvSpPr>
                <p:nvPr/>
              </p:nvSpPr>
              <p:spPr bwMode="auto">
                <a:xfrm>
                  <a:off x="1912" y="854"/>
                  <a:ext cx="84" cy="73"/>
                </a:xfrm>
                <a:custGeom>
                  <a:gdLst>
                    <a:gd fmla="*/ 19 w 39" name="T0"/>
                    <a:gd fmla="*/ 34 h 34" name="T1"/>
                    <a:gd fmla="*/ 13 w 39" name="T2"/>
                    <a:gd fmla="*/ 32 h 34" name="T3"/>
                    <a:gd fmla="*/ 3 w 39" name="T4"/>
                    <a:gd fmla="*/ 10 h 34" name="T5"/>
                    <a:gd fmla="*/ 19 w 39" name="T6"/>
                    <a:gd fmla="*/ 0 h 34" name="T7"/>
                    <a:gd fmla="*/ 26 w 39" name="T8"/>
                    <a:gd fmla="*/ 1 h 34" name="T9"/>
                    <a:gd fmla="*/ 35 w 39" name="T10"/>
                    <a:gd fmla="*/ 23 h 34" name="T11"/>
                    <a:gd fmla="*/ 19 w 39" name="T12"/>
                    <a:gd fmla="*/ 34 h 34" name="T13"/>
                    <a:gd fmla="*/ 19 w 39" name="T14"/>
                    <a:gd fmla="*/ 0 h 34" name="T15"/>
                    <a:gd fmla="*/ 3 w 39" name="T16"/>
                    <a:gd fmla="*/ 10 h 34" name="T17"/>
                    <a:gd fmla="*/ 13 w 39" name="T18"/>
                    <a:gd fmla="*/ 33 h 34" name="T19"/>
                    <a:gd fmla="*/ 19 w 39" name="T20"/>
                    <a:gd fmla="*/ 34 h 34" name="T21"/>
                    <a:gd fmla="*/ 35 w 39" name="T22"/>
                    <a:gd fmla="*/ 23 h 34" name="T23"/>
                    <a:gd fmla="*/ 26 w 39" name="T24"/>
                    <a:gd fmla="*/ 1 h 34" name="T25"/>
                    <a:gd fmla="*/ 19 w 39" name="T26"/>
                    <a:gd fmla="*/ 0 h 34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4" w="39">
                      <a:moveTo>
                        <a:pt x="19" y="34"/>
                      </a:moveTo>
                      <a:cubicBezTo>
                        <a:pt x="17" y="34"/>
                        <a:pt x="15" y="33"/>
                        <a:pt x="13" y="32"/>
                      </a:cubicBezTo>
                      <a:cubicBezTo>
                        <a:pt x="4" y="29"/>
                        <a:pt x="0" y="19"/>
                        <a:pt x="3" y="10"/>
                      </a:cubicBezTo>
                      <a:cubicBezTo>
                        <a:pt x="6" y="4"/>
                        <a:pt x="12" y="0"/>
                        <a:pt x="19" y="0"/>
                      </a:cubicBezTo>
                      <a:cubicBezTo>
                        <a:pt x="21" y="0"/>
                        <a:pt x="24" y="0"/>
                        <a:pt x="26" y="1"/>
                      </a:cubicBezTo>
                      <a:cubicBezTo>
                        <a:pt x="34" y="5"/>
                        <a:pt x="38" y="15"/>
                        <a:pt x="35" y="23"/>
                      </a:cubicBezTo>
                      <a:cubicBezTo>
                        <a:pt x="32" y="30"/>
                        <a:pt x="26" y="34"/>
                        <a:pt x="19" y="34"/>
                      </a:cubicBezTo>
                      <a:moveTo>
                        <a:pt x="19" y="0"/>
                      </a:moveTo>
                      <a:cubicBezTo>
                        <a:pt x="12" y="0"/>
                        <a:pt x="6" y="4"/>
                        <a:pt x="3" y="10"/>
                      </a:cubicBezTo>
                      <a:cubicBezTo>
                        <a:pt x="0" y="19"/>
                        <a:pt x="4" y="29"/>
                        <a:pt x="13" y="33"/>
                      </a:cubicBezTo>
                      <a:cubicBezTo>
                        <a:pt x="15" y="34"/>
                        <a:pt x="17" y="34"/>
                        <a:pt x="19" y="34"/>
                      </a:cubicBezTo>
                      <a:cubicBezTo>
                        <a:pt x="26" y="34"/>
                        <a:pt x="32" y="30"/>
                        <a:pt x="35" y="23"/>
                      </a:cubicBezTo>
                      <a:cubicBezTo>
                        <a:pt x="39" y="15"/>
                        <a:pt x="35" y="4"/>
                        <a:pt x="26" y="1"/>
                      </a:cubicBezTo>
                      <a:cubicBezTo>
                        <a:pt x="24" y="0"/>
                        <a:pt x="21" y="0"/>
                        <a:pt x="19" y="0"/>
                      </a:cubicBezTo>
                    </a:path>
                  </a:pathLst>
                </a:custGeom>
                <a:solidFill>
                  <a:srgbClr val="949796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51" name="Freeform 2873"/>
                <p:cNvSpPr>
                  <a:spLocks noEditPoints="1"/>
                </p:cNvSpPr>
                <p:nvPr/>
              </p:nvSpPr>
              <p:spPr bwMode="auto">
                <a:xfrm>
                  <a:off x="1912" y="854"/>
                  <a:ext cx="82" cy="73"/>
                </a:xfrm>
                <a:custGeom>
                  <a:gdLst>
                    <a:gd fmla="*/ 19 w 38" name="T0"/>
                    <a:gd fmla="*/ 34 h 34" name="T1"/>
                    <a:gd fmla="*/ 13 w 38" name="T2"/>
                    <a:gd fmla="*/ 32 h 34" name="T3"/>
                    <a:gd fmla="*/ 4 w 38" name="T4"/>
                    <a:gd fmla="*/ 10 h 34" name="T5"/>
                    <a:gd fmla="*/ 19 w 38" name="T6"/>
                    <a:gd fmla="*/ 0 h 34" name="T7"/>
                    <a:gd fmla="*/ 26 w 38" name="T8"/>
                    <a:gd fmla="*/ 1 h 34" name="T9"/>
                    <a:gd fmla="*/ 35 w 38" name="T10"/>
                    <a:gd fmla="*/ 23 h 34" name="T11"/>
                    <a:gd fmla="*/ 19 w 38" name="T12"/>
                    <a:gd fmla="*/ 34 h 34" name="T13"/>
                    <a:gd fmla="*/ 19 w 38" name="T14"/>
                    <a:gd fmla="*/ 0 h 34" name="T15"/>
                    <a:gd fmla="*/ 3 w 38" name="T16"/>
                    <a:gd fmla="*/ 10 h 34" name="T17"/>
                    <a:gd fmla="*/ 13 w 38" name="T18"/>
                    <a:gd fmla="*/ 32 h 34" name="T19"/>
                    <a:gd fmla="*/ 19 w 38" name="T20"/>
                    <a:gd fmla="*/ 34 h 34" name="T21"/>
                    <a:gd fmla="*/ 35 w 38" name="T22"/>
                    <a:gd fmla="*/ 23 h 34" name="T23"/>
                    <a:gd fmla="*/ 26 w 38" name="T24"/>
                    <a:gd fmla="*/ 1 h 34" name="T25"/>
                    <a:gd fmla="*/ 19 w 38" name="T26"/>
                    <a:gd fmla="*/ 0 h 34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4" w="38">
                      <a:moveTo>
                        <a:pt x="19" y="34"/>
                      </a:moveTo>
                      <a:cubicBezTo>
                        <a:pt x="17" y="34"/>
                        <a:pt x="15" y="33"/>
                        <a:pt x="13" y="32"/>
                      </a:cubicBezTo>
                      <a:cubicBezTo>
                        <a:pt x="4" y="29"/>
                        <a:pt x="0" y="19"/>
                        <a:pt x="4" y="10"/>
                      </a:cubicBezTo>
                      <a:cubicBezTo>
                        <a:pt x="6" y="4"/>
                        <a:pt x="13" y="0"/>
                        <a:pt x="19" y="0"/>
                      </a:cubicBezTo>
                      <a:cubicBezTo>
                        <a:pt x="21" y="0"/>
                        <a:pt x="23" y="0"/>
                        <a:pt x="26" y="1"/>
                      </a:cubicBezTo>
                      <a:cubicBezTo>
                        <a:pt x="34" y="5"/>
                        <a:pt x="38" y="15"/>
                        <a:pt x="35" y="23"/>
                      </a:cubicBezTo>
                      <a:cubicBezTo>
                        <a:pt x="32" y="30"/>
                        <a:pt x="26" y="34"/>
                        <a:pt x="19" y="34"/>
                      </a:cubicBezTo>
                      <a:moveTo>
                        <a:pt x="19" y="0"/>
                      </a:moveTo>
                      <a:cubicBezTo>
                        <a:pt x="12" y="0"/>
                        <a:pt x="6" y="4"/>
                        <a:pt x="3" y="10"/>
                      </a:cubicBezTo>
                      <a:cubicBezTo>
                        <a:pt x="0" y="19"/>
                        <a:pt x="4" y="29"/>
                        <a:pt x="13" y="32"/>
                      </a:cubicBezTo>
                      <a:cubicBezTo>
                        <a:pt x="15" y="33"/>
                        <a:pt x="17" y="34"/>
                        <a:pt x="19" y="34"/>
                      </a:cubicBezTo>
                      <a:cubicBezTo>
                        <a:pt x="26" y="34"/>
                        <a:pt x="32" y="30"/>
                        <a:pt x="35" y="23"/>
                      </a:cubicBezTo>
                      <a:cubicBezTo>
                        <a:pt x="38" y="15"/>
                        <a:pt x="34" y="5"/>
                        <a:pt x="26" y="1"/>
                      </a:cubicBezTo>
                      <a:cubicBezTo>
                        <a:pt x="24" y="0"/>
                        <a:pt x="21" y="0"/>
                        <a:pt x="19" y="0"/>
                      </a:cubicBezTo>
                    </a:path>
                  </a:pathLst>
                </a:custGeom>
                <a:solidFill>
                  <a:srgbClr val="979997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52" name="Freeform 2874"/>
                <p:cNvSpPr>
                  <a:spLocks noEditPoints="1"/>
                </p:cNvSpPr>
                <p:nvPr/>
              </p:nvSpPr>
              <p:spPr bwMode="auto">
                <a:xfrm>
                  <a:off x="1912" y="854"/>
                  <a:ext cx="82" cy="73"/>
                </a:xfrm>
                <a:custGeom>
                  <a:gdLst>
                    <a:gd fmla="*/ 19 w 38" name="T0"/>
                    <a:gd fmla="*/ 33 h 34" name="T1"/>
                    <a:gd fmla="*/ 13 w 38" name="T2"/>
                    <a:gd fmla="*/ 32 h 34" name="T3"/>
                    <a:gd fmla="*/ 4 w 38" name="T4"/>
                    <a:gd fmla="*/ 10 h 34" name="T5"/>
                    <a:gd fmla="*/ 19 w 38" name="T6"/>
                    <a:gd fmla="*/ 0 h 34" name="T7"/>
                    <a:gd fmla="*/ 26 w 38" name="T8"/>
                    <a:gd fmla="*/ 1 h 34" name="T9"/>
                    <a:gd fmla="*/ 35 w 38" name="T10"/>
                    <a:gd fmla="*/ 23 h 34" name="T11"/>
                    <a:gd fmla="*/ 19 w 38" name="T12"/>
                    <a:gd fmla="*/ 33 h 34" name="T13"/>
                    <a:gd fmla="*/ 19 w 38" name="T14"/>
                    <a:gd fmla="*/ 0 h 34" name="T15"/>
                    <a:gd fmla="*/ 4 w 38" name="T16"/>
                    <a:gd fmla="*/ 10 h 34" name="T17"/>
                    <a:gd fmla="*/ 13 w 38" name="T18"/>
                    <a:gd fmla="*/ 32 h 34" name="T19"/>
                    <a:gd fmla="*/ 19 w 38" name="T20"/>
                    <a:gd fmla="*/ 34 h 34" name="T21"/>
                    <a:gd fmla="*/ 35 w 38" name="T22"/>
                    <a:gd fmla="*/ 23 h 34" name="T23"/>
                    <a:gd fmla="*/ 26 w 38" name="T24"/>
                    <a:gd fmla="*/ 1 h 34" name="T25"/>
                    <a:gd fmla="*/ 19 w 38" name="T26"/>
                    <a:gd fmla="*/ 0 h 34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4" w="38">
                      <a:moveTo>
                        <a:pt x="19" y="33"/>
                      </a:moveTo>
                      <a:cubicBezTo>
                        <a:pt x="17" y="33"/>
                        <a:pt x="15" y="33"/>
                        <a:pt x="13" y="32"/>
                      </a:cubicBezTo>
                      <a:cubicBezTo>
                        <a:pt x="4" y="29"/>
                        <a:pt x="0" y="19"/>
                        <a:pt x="4" y="10"/>
                      </a:cubicBezTo>
                      <a:cubicBezTo>
                        <a:pt x="6" y="4"/>
                        <a:pt x="13" y="0"/>
                        <a:pt x="19" y="0"/>
                      </a:cubicBezTo>
                      <a:cubicBezTo>
                        <a:pt x="21" y="0"/>
                        <a:pt x="23" y="0"/>
                        <a:pt x="26" y="1"/>
                      </a:cubicBezTo>
                      <a:cubicBezTo>
                        <a:pt x="34" y="5"/>
                        <a:pt x="38" y="15"/>
                        <a:pt x="35" y="23"/>
                      </a:cubicBezTo>
                      <a:cubicBezTo>
                        <a:pt x="32" y="30"/>
                        <a:pt x="26" y="33"/>
                        <a:pt x="19" y="33"/>
                      </a:cubicBezTo>
                      <a:moveTo>
                        <a:pt x="19" y="0"/>
                      </a:moveTo>
                      <a:cubicBezTo>
                        <a:pt x="13" y="0"/>
                        <a:pt x="6" y="4"/>
                        <a:pt x="4" y="10"/>
                      </a:cubicBezTo>
                      <a:cubicBezTo>
                        <a:pt x="0" y="19"/>
                        <a:pt x="4" y="29"/>
                        <a:pt x="13" y="32"/>
                      </a:cubicBezTo>
                      <a:cubicBezTo>
                        <a:pt x="15" y="33"/>
                        <a:pt x="17" y="34"/>
                        <a:pt x="19" y="34"/>
                      </a:cubicBezTo>
                      <a:cubicBezTo>
                        <a:pt x="26" y="34"/>
                        <a:pt x="32" y="30"/>
                        <a:pt x="35" y="23"/>
                      </a:cubicBezTo>
                      <a:cubicBezTo>
                        <a:pt x="38" y="15"/>
                        <a:pt x="34" y="5"/>
                        <a:pt x="26" y="1"/>
                      </a:cubicBezTo>
                      <a:cubicBezTo>
                        <a:pt x="23" y="0"/>
                        <a:pt x="21" y="0"/>
                        <a:pt x="19" y="0"/>
                      </a:cubicBezTo>
                    </a:path>
                  </a:pathLst>
                </a:custGeom>
                <a:solidFill>
                  <a:srgbClr val="9C9D99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53" name="Freeform 2875"/>
                <p:cNvSpPr>
                  <a:spLocks noEditPoints="1"/>
                </p:cNvSpPr>
                <p:nvPr/>
              </p:nvSpPr>
              <p:spPr bwMode="auto">
                <a:xfrm>
                  <a:off x="1912" y="854"/>
                  <a:ext cx="82" cy="71"/>
                </a:xfrm>
                <a:custGeom>
                  <a:gdLst>
                    <a:gd fmla="*/ 19 w 38" name="T0"/>
                    <a:gd fmla="*/ 33 h 33" name="T1"/>
                    <a:gd fmla="*/ 13 w 38" name="T2"/>
                    <a:gd fmla="*/ 32 h 33" name="T3"/>
                    <a:gd fmla="*/ 4 w 38" name="T4"/>
                    <a:gd fmla="*/ 10 h 33" name="T5"/>
                    <a:gd fmla="*/ 19 w 38" name="T6"/>
                    <a:gd fmla="*/ 0 h 33" name="T7"/>
                    <a:gd fmla="*/ 25 w 38" name="T8"/>
                    <a:gd fmla="*/ 1 h 33" name="T9"/>
                    <a:gd fmla="*/ 34 w 38" name="T10"/>
                    <a:gd fmla="*/ 23 h 33" name="T11"/>
                    <a:gd fmla="*/ 19 w 38" name="T12"/>
                    <a:gd fmla="*/ 33 h 33" name="T13"/>
                    <a:gd fmla="*/ 19 w 38" name="T14"/>
                    <a:gd fmla="*/ 0 h 33" name="T15"/>
                    <a:gd fmla="*/ 4 w 38" name="T16"/>
                    <a:gd fmla="*/ 10 h 33" name="T17"/>
                    <a:gd fmla="*/ 13 w 38" name="T18"/>
                    <a:gd fmla="*/ 32 h 33" name="T19"/>
                    <a:gd fmla="*/ 19 w 38" name="T20"/>
                    <a:gd fmla="*/ 33 h 33" name="T21"/>
                    <a:gd fmla="*/ 35 w 38" name="T22"/>
                    <a:gd fmla="*/ 23 h 33" name="T23"/>
                    <a:gd fmla="*/ 26 w 38" name="T24"/>
                    <a:gd fmla="*/ 1 h 33" name="T25"/>
                    <a:gd fmla="*/ 19 w 38" name="T26"/>
                    <a:gd fmla="*/ 0 h 33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3" w="38">
                      <a:moveTo>
                        <a:pt x="19" y="33"/>
                      </a:moveTo>
                      <a:cubicBezTo>
                        <a:pt x="17" y="33"/>
                        <a:pt x="15" y="33"/>
                        <a:pt x="13" y="32"/>
                      </a:cubicBezTo>
                      <a:cubicBezTo>
                        <a:pt x="4" y="28"/>
                        <a:pt x="0" y="19"/>
                        <a:pt x="4" y="10"/>
                      </a:cubicBezTo>
                      <a:cubicBezTo>
                        <a:pt x="7" y="4"/>
                        <a:pt x="13" y="0"/>
                        <a:pt x="19" y="0"/>
                      </a:cubicBezTo>
                      <a:cubicBezTo>
                        <a:pt x="21" y="0"/>
                        <a:pt x="23" y="1"/>
                        <a:pt x="25" y="1"/>
                      </a:cubicBezTo>
                      <a:cubicBezTo>
                        <a:pt x="34" y="5"/>
                        <a:pt x="38" y="15"/>
                        <a:pt x="34" y="23"/>
                      </a:cubicBezTo>
                      <a:cubicBezTo>
                        <a:pt x="32" y="29"/>
                        <a:pt x="26" y="33"/>
                        <a:pt x="19" y="33"/>
                      </a:cubicBezTo>
                      <a:moveTo>
                        <a:pt x="19" y="0"/>
                      </a:moveTo>
                      <a:cubicBezTo>
                        <a:pt x="13" y="0"/>
                        <a:pt x="6" y="4"/>
                        <a:pt x="4" y="10"/>
                      </a:cubicBezTo>
                      <a:cubicBezTo>
                        <a:pt x="0" y="19"/>
                        <a:pt x="4" y="29"/>
                        <a:pt x="13" y="32"/>
                      </a:cubicBezTo>
                      <a:cubicBezTo>
                        <a:pt x="15" y="33"/>
                        <a:pt x="17" y="33"/>
                        <a:pt x="19" y="33"/>
                      </a:cubicBezTo>
                      <a:cubicBezTo>
                        <a:pt x="26" y="33"/>
                        <a:pt x="32" y="30"/>
                        <a:pt x="35" y="23"/>
                      </a:cubicBezTo>
                      <a:cubicBezTo>
                        <a:pt x="38" y="15"/>
                        <a:pt x="34" y="5"/>
                        <a:pt x="26" y="1"/>
                      </a:cubicBezTo>
                      <a:cubicBezTo>
                        <a:pt x="23" y="0"/>
                        <a:pt x="21" y="0"/>
                        <a:pt x="19" y="0"/>
                      </a:cubicBezTo>
                    </a:path>
                  </a:pathLst>
                </a:custGeom>
                <a:solidFill>
                  <a:srgbClr val="9FA09B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54" name="Freeform 2876"/>
                <p:cNvSpPr/>
                <p:nvPr/>
              </p:nvSpPr>
              <p:spPr bwMode="auto">
                <a:xfrm>
                  <a:off x="1912" y="854"/>
                  <a:ext cx="82" cy="71"/>
                </a:xfrm>
                <a:custGeom>
                  <a:gdLst>
                    <a:gd fmla="*/ 19 w 38" name="T0"/>
                    <a:gd fmla="*/ 0 h 33" name="T1"/>
                    <a:gd fmla="*/ 4 w 38" name="T2"/>
                    <a:gd fmla="*/ 10 h 33" name="T3"/>
                    <a:gd fmla="*/ 13 w 38" name="T4"/>
                    <a:gd fmla="*/ 32 h 33" name="T5"/>
                    <a:gd fmla="*/ 19 w 38" name="T6"/>
                    <a:gd fmla="*/ 33 h 33" name="T7"/>
                    <a:gd fmla="*/ 34 w 38" name="T8"/>
                    <a:gd fmla="*/ 23 h 33" name="T9"/>
                    <a:gd fmla="*/ 25 w 38" name="T10"/>
                    <a:gd fmla="*/ 1 h 33" name="T11"/>
                    <a:gd fmla="*/ 19 w 38" name="T12"/>
                    <a:gd fmla="*/ 0 h 33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33" w="38">
                      <a:moveTo>
                        <a:pt x="19" y="0"/>
                      </a:moveTo>
                      <a:cubicBezTo>
                        <a:pt x="13" y="0"/>
                        <a:pt x="7" y="4"/>
                        <a:pt x="4" y="10"/>
                      </a:cubicBezTo>
                      <a:cubicBezTo>
                        <a:pt x="0" y="19"/>
                        <a:pt x="4" y="28"/>
                        <a:pt x="13" y="32"/>
                      </a:cubicBezTo>
                      <a:cubicBezTo>
                        <a:pt x="15" y="33"/>
                        <a:pt x="17" y="33"/>
                        <a:pt x="19" y="33"/>
                      </a:cubicBezTo>
                      <a:cubicBezTo>
                        <a:pt x="26" y="33"/>
                        <a:pt x="32" y="29"/>
                        <a:pt x="34" y="23"/>
                      </a:cubicBezTo>
                      <a:cubicBezTo>
                        <a:pt x="38" y="15"/>
                        <a:pt x="34" y="5"/>
                        <a:pt x="25" y="1"/>
                      </a:cubicBezTo>
                      <a:cubicBezTo>
                        <a:pt x="23" y="1"/>
                        <a:pt x="21" y="0"/>
                        <a:pt x="19" y="0"/>
                      </a:cubicBezTo>
                    </a:path>
                  </a:pathLst>
                </a:custGeom>
                <a:solidFill>
                  <a:srgbClr val="A4A39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55" name="Freeform 2877"/>
                <p:cNvSpPr>
                  <a:spLocks noEditPoints="1"/>
                </p:cNvSpPr>
                <p:nvPr/>
              </p:nvSpPr>
              <p:spPr bwMode="auto">
                <a:xfrm>
                  <a:off x="1866" y="938"/>
                  <a:ext cx="99" cy="86"/>
                </a:xfrm>
                <a:custGeom>
                  <a:gdLst>
                    <a:gd fmla="*/ 23 w 46" name="T0"/>
                    <a:gd fmla="*/ 40 h 40" name="T1"/>
                    <a:gd fmla="*/ 15 w 46" name="T2"/>
                    <a:gd fmla="*/ 38 h 40" name="T3"/>
                    <a:gd fmla="*/ 4 w 46" name="T4"/>
                    <a:gd fmla="*/ 12 h 40" name="T5"/>
                    <a:gd fmla="*/ 23 w 46" name="T6"/>
                    <a:gd fmla="*/ 0 h 40" name="T7"/>
                    <a:gd fmla="*/ 30 w 46" name="T8"/>
                    <a:gd fmla="*/ 1 h 40" name="T9"/>
                    <a:gd fmla="*/ 41 w 46" name="T10"/>
                    <a:gd fmla="*/ 28 h 40" name="T11"/>
                    <a:gd fmla="*/ 23 w 46" name="T12"/>
                    <a:gd fmla="*/ 40 h 40" name="T13"/>
                    <a:gd fmla="*/ 23 w 46" name="T14"/>
                    <a:gd fmla="*/ 0 h 40" name="T15"/>
                    <a:gd fmla="*/ 4 w 46" name="T16"/>
                    <a:gd fmla="*/ 12 h 40" name="T17"/>
                    <a:gd fmla="*/ 15 w 46" name="T18"/>
                    <a:gd fmla="*/ 39 h 40" name="T19"/>
                    <a:gd fmla="*/ 23 w 46" name="T20"/>
                    <a:gd fmla="*/ 40 h 40" name="T21"/>
                    <a:gd fmla="*/ 41 w 46" name="T22"/>
                    <a:gd fmla="*/ 28 h 40" name="T23"/>
                    <a:gd fmla="*/ 30 w 46" name="T24"/>
                    <a:gd fmla="*/ 1 h 40" name="T25"/>
                    <a:gd fmla="*/ 23 w 46" name="T26"/>
                    <a:gd fmla="*/ 0 h 40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40" w="46">
                      <a:moveTo>
                        <a:pt x="23" y="40"/>
                      </a:moveTo>
                      <a:cubicBezTo>
                        <a:pt x="20" y="40"/>
                        <a:pt x="17" y="39"/>
                        <a:pt x="15" y="38"/>
                      </a:cubicBezTo>
                      <a:cubicBezTo>
                        <a:pt x="5" y="34"/>
                        <a:pt x="0" y="22"/>
                        <a:pt x="4" y="12"/>
                      </a:cubicBezTo>
                      <a:cubicBezTo>
                        <a:pt x="7" y="4"/>
                        <a:pt x="15" y="0"/>
                        <a:pt x="23" y="0"/>
                      </a:cubicBezTo>
                      <a:cubicBezTo>
                        <a:pt x="25" y="0"/>
                        <a:pt x="28" y="0"/>
                        <a:pt x="30" y="1"/>
                      </a:cubicBezTo>
                      <a:cubicBezTo>
                        <a:pt x="41" y="6"/>
                        <a:pt x="45" y="17"/>
                        <a:pt x="41" y="28"/>
                      </a:cubicBezTo>
                      <a:cubicBezTo>
                        <a:pt x="38" y="35"/>
                        <a:pt x="31" y="40"/>
                        <a:pt x="23" y="40"/>
                      </a:cubicBezTo>
                      <a:moveTo>
                        <a:pt x="23" y="0"/>
                      </a:moveTo>
                      <a:cubicBezTo>
                        <a:pt x="15" y="0"/>
                        <a:pt x="7" y="4"/>
                        <a:pt x="4" y="12"/>
                      </a:cubicBezTo>
                      <a:cubicBezTo>
                        <a:pt x="0" y="22"/>
                        <a:pt x="5" y="34"/>
                        <a:pt x="15" y="39"/>
                      </a:cubicBezTo>
                      <a:cubicBezTo>
                        <a:pt x="17" y="40"/>
                        <a:pt x="20" y="40"/>
                        <a:pt x="23" y="40"/>
                      </a:cubicBezTo>
                      <a:cubicBezTo>
                        <a:pt x="31" y="40"/>
                        <a:pt x="38" y="35"/>
                        <a:pt x="41" y="28"/>
                      </a:cubicBezTo>
                      <a:cubicBezTo>
                        <a:pt x="46" y="17"/>
                        <a:pt x="41" y="5"/>
                        <a:pt x="30" y="1"/>
                      </a:cubicBezTo>
                      <a:cubicBezTo>
                        <a:pt x="28" y="0"/>
                        <a:pt x="25" y="0"/>
                        <a:pt x="23" y="0"/>
                      </a:cubicBezTo>
                    </a:path>
                  </a:pathLst>
                </a:custGeom>
                <a:solidFill>
                  <a:srgbClr val="4D6479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56" name="Freeform 2878"/>
                <p:cNvSpPr>
                  <a:spLocks noEditPoints="1"/>
                </p:cNvSpPr>
                <p:nvPr/>
              </p:nvSpPr>
              <p:spPr bwMode="auto">
                <a:xfrm>
                  <a:off x="1866" y="938"/>
                  <a:ext cx="97" cy="86"/>
                </a:xfrm>
                <a:custGeom>
                  <a:gdLst>
                    <a:gd fmla="*/ 23 w 45" name="T0"/>
                    <a:gd fmla="*/ 40 h 40" name="T1"/>
                    <a:gd fmla="*/ 15 w 45" name="T2"/>
                    <a:gd fmla="*/ 38 h 40" name="T3"/>
                    <a:gd fmla="*/ 4 w 45" name="T4"/>
                    <a:gd fmla="*/ 12 h 40" name="T5"/>
                    <a:gd fmla="*/ 23 w 45" name="T6"/>
                    <a:gd fmla="*/ 0 h 40" name="T7"/>
                    <a:gd fmla="*/ 30 w 45" name="T8"/>
                    <a:gd fmla="*/ 1 h 40" name="T9"/>
                    <a:gd fmla="*/ 41 w 45" name="T10"/>
                    <a:gd fmla="*/ 27 h 40" name="T11"/>
                    <a:gd fmla="*/ 23 w 45" name="T12"/>
                    <a:gd fmla="*/ 40 h 40" name="T13"/>
                    <a:gd fmla="*/ 23 w 45" name="T14"/>
                    <a:gd fmla="*/ 0 h 40" name="T15"/>
                    <a:gd fmla="*/ 4 w 45" name="T16"/>
                    <a:gd fmla="*/ 12 h 40" name="T17"/>
                    <a:gd fmla="*/ 15 w 45" name="T18"/>
                    <a:gd fmla="*/ 38 h 40" name="T19"/>
                    <a:gd fmla="*/ 23 w 45" name="T20"/>
                    <a:gd fmla="*/ 40 h 40" name="T21"/>
                    <a:gd fmla="*/ 41 w 45" name="T22"/>
                    <a:gd fmla="*/ 28 h 40" name="T23"/>
                    <a:gd fmla="*/ 30 w 45" name="T24"/>
                    <a:gd fmla="*/ 1 h 40" name="T25"/>
                    <a:gd fmla="*/ 23 w 45" name="T26"/>
                    <a:gd fmla="*/ 0 h 40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40" w="45">
                      <a:moveTo>
                        <a:pt x="23" y="40"/>
                      </a:moveTo>
                      <a:cubicBezTo>
                        <a:pt x="20" y="40"/>
                        <a:pt x="18" y="39"/>
                        <a:pt x="15" y="38"/>
                      </a:cubicBezTo>
                      <a:cubicBezTo>
                        <a:pt x="5" y="34"/>
                        <a:pt x="0" y="22"/>
                        <a:pt x="4" y="12"/>
                      </a:cubicBezTo>
                      <a:cubicBezTo>
                        <a:pt x="7" y="5"/>
                        <a:pt x="15" y="0"/>
                        <a:pt x="23" y="0"/>
                      </a:cubicBezTo>
                      <a:cubicBezTo>
                        <a:pt x="25" y="0"/>
                        <a:pt x="28" y="0"/>
                        <a:pt x="30" y="1"/>
                      </a:cubicBezTo>
                      <a:cubicBezTo>
                        <a:pt x="40" y="6"/>
                        <a:pt x="45" y="17"/>
                        <a:pt x="41" y="27"/>
                      </a:cubicBezTo>
                      <a:cubicBezTo>
                        <a:pt x="38" y="35"/>
                        <a:pt x="30" y="40"/>
                        <a:pt x="23" y="40"/>
                      </a:cubicBezTo>
                      <a:moveTo>
                        <a:pt x="23" y="0"/>
                      </a:moveTo>
                      <a:cubicBezTo>
                        <a:pt x="15" y="0"/>
                        <a:pt x="7" y="4"/>
                        <a:pt x="4" y="12"/>
                      </a:cubicBezTo>
                      <a:cubicBezTo>
                        <a:pt x="0" y="22"/>
                        <a:pt x="5" y="34"/>
                        <a:pt x="15" y="38"/>
                      </a:cubicBezTo>
                      <a:cubicBezTo>
                        <a:pt x="17" y="39"/>
                        <a:pt x="20" y="40"/>
                        <a:pt x="23" y="40"/>
                      </a:cubicBezTo>
                      <a:cubicBezTo>
                        <a:pt x="31" y="40"/>
                        <a:pt x="38" y="35"/>
                        <a:pt x="41" y="28"/>
                      </a:cubicBezTo>
                      <a:cubicBezTo>
                        <a:pt x="45" y="17"/>
                        <a:pt x="41" y="6"/>
                        <a:pt x="30" y="1"/>
                      </a:cubicBezTo>
                      <a:cubicBezTo>
                        <a:pt x="28" y="0"/>
                        <a:pt x="25" y="0"/>
                        <a:pt x="23" y="0"/>
                      </a:cubicBezTo>
                    </a:path>
                  </a:pathLst>
                </a:custGeom>
                <a:solidFill>
                  <a:srgbClr val="52677A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57" name="Freeform 2879"/>
                <p:cNvSpPr>
                  <a:spLocks noEditPoints="1"/>
                </p:cNvSpPr>
                <p:nvPr/>
              </p:nvSpPr>
              <p:spPr bwMode="auto">
                <a:xfrm>
                  <a:off x="1866" y="938"/>
                  <a:ext cx="97" cy="86"/>
                </a:xfrm>
                <a:custGeom>
                  <a:gdLst>
                    <a:gd fmla="*/ 23 w 45" name="T0"/>
                    <a:gd fmla="*/ 40 h 40" name="T1"/>
                    <a:gd fmla="*/ 15 w 45" name="T2"/>
                    <a:gd fmla="*/ 38 h 40" name="T3"/>
                    <a:gd fmla="*/ 4 w 45" name="T4"/>
                    <a:gd fmla="*/ 12 h 40" name="T5"/>
                    <a:gd fmla="*/ 23 w 45" name="T6"/>
                    <a:gd fmla="*/ 0 h 40" name="T7"/>
                    <a:gd fmla="*/ 30 w 45" name="T8"/>
                    <a:gd fmla="*/ 2 h 40" name="T9"/>
                    <a:gd fmla="*/ 41 w 45" name="T10"/>
                    <a:gd fmla="*/ 27 h 40" name="T11"/>
                    <a:gd fmla="*/ 23 w 45" name="T12"/>
                    <a:gd fmla="*/ 40 h 40" name="T13"/>
                    <a:gd fmla="*/ 23 w 45" name="T14"/>
                    <a:gd fmla="*/ 0 h 40" name="T15"/>
                    <a:gd fmla="*/ 4 w 45" name="T16"/>
                    <a:gd fmla="*/ 12 h 40" name="T17"/>
                    <a:gd fmla="*/ 15 w 45" name="T18"/>
                    <a:gd fmla="*/ 38 h 40" name="T19"/>
                    <a:gd fmla="*/ 23 w 45" name="T20"/>
                    <a:gd fmla="*/ 40 h 40" name="T21"/>
                    <a:gd fmla="*/ 41 w 45" name="T22"/>
                    <a:gd fmla="*/ 27 h 40" name="T23"/>
                    <a:gd fmla="*/ 30 w 45" name="T24"/>
                    <a:gd fmla="*/ 1 h 40" name="T25"/>
                    <a:gd fmla="*/ 23 w 45" name="T26"/>
                    <a:gd fmla="*/ 0 h 40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40" w="45">
                      <a:moveTo>
                        <a:pt x="23" y="40"/>
                      </a:moveTo>
                      <a:cubicBezTo>
                        <a:pt x="20" y="40"/>
                        <a:pt x="18" y="39"/>
                        <a:pt x="15" y="38"/>
                      </a:cubicBezTo>
                      <a:cubicBezTo>
                        <a:pt x="5" y="34"/>
                        <a:pt x="0" y="22"/>
                        <a:pt x="4" y="12"/>
                      </a:cubicBezTo>
                      <a:cubicBezTo>
                        <a:pt x="8" y="5"/>
                        <a:pt x="15" y="0"/>
                        <a:pt x="23" y="0"/>
                      </a:cubicBezTo>
                      <a:cubicBezTo>
                        <a:pt x="25" y="0"/>
                        <a:pt x="28" y="1"/>
                        <a:pt x="30" y="2"/>
                      </a:cubicBezTo>
                      <a:cubicBezTo>
                        <a:pt x="40" y="6"/>
                        <a:pt x="45" y="17"/>
                        <a:pt x="41" y="27"/>
                      </a:cubicBezTo>
                      <a:cubicBezTo>
                        <a:pt x="38" y="35"/>
                        <a:pt x="30" y="40"/>
                        <a:pt x="23" y="40"/>
                      </a:cubicBezTo>
                      <a:moveTo>
                        <a:pt x="23" y="0"/>
                      </a:moveTo>
                      <a:cubicBezTo>
                        <a:pt x="15" y="0"/>
                        <a:pt x="7" y="5"/>
                        <a:pt x="4" y="12"/>
                      </a:cubicBezTo>
                      <a:cubicBezTo>
                        <a:pt x="0" y="22"/>
                        <a:pt x="5" y="34"/>
                        <a:pt x="15" y="38"/>
                      </a:cubicBezTo>
                      <a:cubicBezTo>
                        <a:pt x="18" y="39"/>
                        <a:pt x="20" y="40"/>
                        <a:pt x="23" y="40"/>
                      </a:cubicBezTo>
                      <a:cubicBezTo>
                        <a:pt x="30" y="40"/>
                        <a:pt x="38" y="35"/>
                        <a:pt x="41" y="27"/>
                      </a:cubicBezTo>
                      <a:cubicBezTo>
                        <a:pt x="45" y="17"/>
                        <a:pt x="40" y="6"/>
                        <a:pt x="30" y="1"/>
                      </a:cubicBezTo>
                      <a:cubicBezTo>
                        <a:pt x="28" y="0"/>
                        <a:pt x="25" y="0"/>
                        <a:pt x="23" y="0"/>
                      </a:cubicBezTo>
                    </a:path>
                  </a:pathLst>
                </a:custGeom>
                <a:solidFill>
                  <a:srgbClr val="556A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58" name="Freeform 2880"/>
                <p:cNvSpPr>
                  <a:spLocks noEditPoints="1"/>
                </p:cNvSpPr>
                <p:nvPr/>
              </p:nvSpPr>
              <p:spPr bwMode="auto">
                <a:xfrm>
                  <a:off x="1866" y="938"/>
                  <a:ext cx="97" cy="86"/>
                </a:xfrm>
                <a:custGeom>
                  <a:gdLst>
                    <a:gd fmla="*/ 23 w 45" name="T0"/>
                    <a:gd fmla="*/ 39 h 40" name="T1"/>
                    <a:gd fmla="*/ 15 w 45" name="T2"/>
                    <a:gd fmla="*/ 38 h 40" name="T3"/>
                    <a:gd fmla="*/ 5 w 45" name="T4"/>
                    <a:gd fmla="*/ 12 h 40" name="T5"/>
                    <a:gd fmla="*/ 23 w 45" name="T6"/>
                    <a:gd fmla="*/ 0 h 40" name="T7"/>
                    <a:gd fmla="*/ 30 w 45" name="T8"/>
                    <a:gd fmla="*/ 2 h 40" name="T9"/>
                    <a:gd fmla="*/ 41 w 45" name="T10"/>
                    <a:gd fmla="*/ 27 h 40" name="T11"/>
                    <a:gd fmla="*/ 23 w 45" name="T12"/>
                    <a:gd fmla="*/ 39 h 40" name="T13"/>
                    <a:gd fmla="*/ 23 w 45" name="T14"/>
                    <a:gd fmla="*/ 0 h 40" name="T15"/>
                    <a:gd fmla="*/ 4 w 45" name="T16"/>
                    <a:gd fmla="*/ 12 h 40" name="T17"/>
                    <a:gd fmla="*/ 15 w 45" name="T18"/>
                    <a:gd fmla="*/ 38 h 40" name="T19"/>
                    <a:gd fmla="*/ 23 w 45" name="T20"/>
                    <a:gd fmla="*/ 40 h 40" name="T21"/>
                    <a:gd fmla="*/ 41 w 45" name="T22"/>
                    <a:gd fmla="*/ 27 h 40" name="T23"/>
                    <a:gd fmla="*/ 30 w 45" name="T24"/>
                    <a:gd fmla="*/ 2 h 40" name="T25"/>
                    <a:gd fmla="*/ 23 w 45" name="T26"/>
                    <a:gd fmla="*/ 0 h 40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40" w="45">
                      <a:moveTo>
                        <a:pt x="23" y="39"/>
                      </a:moveTo>
                      <a:cubicBezTo>
                        <a:pt x="20" y="39"/>
                        <a:pt x="18" y="39"/>
                        <a:pt x="15" y="38"/>
                      </a:cubicBezTo>
                      <a:cubicBezTo>
                        <a:pt x="5" y="34"/>
                        <a:pt x="0" y="22"/>
                        <a:pt x="5" y="12"/>
                      </a:cubicBezTo>
                      <a:cubicBezTo>
                        <a:pt x="8" y="5"/>
                        <a:pt x="15" y="0"/>
                        <a:pt x="23" y="0"/>
                      </a:cubicBezTo>
                      <a:cubicBezTo>
                        <a:pt x="25" y="0"/>
                        <a:pt x="28" y="1"/>
                        <a:pt x="30" y="2"/>
                      </a:cubicBezTo>
                      <a:cubicBezTo>
                        <a:pt x="40" y="6"/>
                        <a:pt x="45" y="17"/>
                        <a:pt x="41" y="27"/>
                      </a:cubicBezTo>
                      <a:cubicBezTo>
                        <a:pt x="38" y="35"/>
                        <a:pt x="30" y="39"/>
                        <a:pt x="23" y="39"/>
                      </a:cubicBezTo>
                      <a:moveTo>
                        <a:pt x="23" y="0"/>
                      </a:moveTo>
                      <a:cubicBezTo>
                        <a:pt x="15" y="0"/>
                        <a:pt x="8" y="5"/>
                        <a:pt x="4" y="12"/>
                      </a:cubicBezTo>
                      <a:cubicBezTo>
                        <a:pt x="0" y="22"/>
                        <a:pt x="5" y="34"/>
                        <a:pt x="15" y="38"/>
                      </a:cubicBezTo>
                      <a:cubicBezTo>
                        <a:pt x="18" y="39"/>
                        <a:pt x="20" y="40"/>
                        <a:pt x="23" y="40"/>
                      </a:cubicBezTo>
                      <a:cubicBezTo>
                        <a:pt x="30" y="40"/>
                        <a:pt x="38" y="35"/>
                        <a:pt x="41" y="27"/>
                      </a:cubicBezTo>
                      <a:cubicBezTo>
                        <a:pt x="45" y="17"/>
                        <a:pt x="40" y="6"/>
                        <a:pt x="30" y="2"/>
                      </a:cubicBezTo>
                      <a:cubicBezTo>
                        <a:pt x="28" y="1"/>
                        <a:pt x="25" y="0"/>
                        <a:pt x="23" y="0"/>
                      </a:cubicBezTo>
                    </a:path>
                  </a:pathLst>
                </a:custGeom>
                <a:solidFill>
                  <a:srgbClr val="5A6D7E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59" name="Freeform 2881"/>
                <p:cNvSpPr>
                  <a:spLocks noEditPoints="1"/>
                </p:cNvSpPr>
                <p:nvPr/>
              </p:nvSpPr>
              <p:spPr bwMode="auto">
                <a:xfrm>
                  <a:off x="1866" y="938"/>
                  <a:ext cx="97" cy="84"/>
                </a:xfrm>
                <a:custGeom>
                  <a:gdLst>
                    <a:gd fmla="*/ 23 w 45" name="T0"/>
                    <a:gd fmla="*/ 39 h 39" name="T1"/>
                    <a:gd fmla="*/ 15 w 45" name="T2"/>
                    <a:gd fmla="*/ 38 h 39" name="T3"/>
                    <a:gd fmla="*/ 5 w 45" name="T4"/>
                    <a:gd fmla="*/ 12 h 39" name="T5"/>
                    <a:gd fmla="*/ 23 w 45" name="T6"/>
                    <a:gd fmla="*/ 1 h 39" name="T7"/>
                    <a:gd fmla="*/ 30 w 45" name="T8"/>
                    <a:gd fmla="*/ 2 h 39" name="T9"/>
                    <a:gd fmla="*/ 41 w 45" name="T10"/>
                    <a:gd fmla="*/ 27 h 39" name="T11"/>
                    <a:gd fmla="*/ 23 w 45" name="T12"/>
                    <a:gd fmla="*/ 39 h 39" name="T13"/>
                    <a:gd fmla="*/ 23 w 45" name="T14"/>
                    <a:gd fmla="*/ 0 h 39" name="T15"/>
                    <a:gd fmla="*/ 5 w 45" name="T16"/>
                    <a:gd fmla="*/ 12 h 39" name="T17"/>
                    <a:gd fmla="*/ 15 w 45" name="T18"/>
                    <a:gd fmla="*/ 38 h 39" name="T19"/>
                    <a:gd fmla="*/ 23 w 45" name="T20"/>
                    <a:gd fmla="*/ 39 h 39" name="T21"/>
                    <a:gd fmla="*/ 41 w 45" name="T22"/>
                    <a:gd fmla="*/ 27 h 39" name="T23"/>
                    <a:gd fmla="*/ 30 w 45" name="T24"/>
                    <a:gd fmla="*/ 2 h 39" name="T25"/>
                    <a:gd fmla="*/ 23 w 45" name="T26"/>
                    <a:gd fmla="*/ 0 h 39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9" w="45">
                      <a:moveTo>
                        <a:pt x="23" y="39"/>
                      </a:moveTo>
                      <a:cubicBezTo>
                        <a:pt x="20" y="39"/>
                        <a:pt x="18" y="39"/>
                        <a:pt x="15" y="38"/>
                      </a:cubicBezTo>
                      <a:cubicBezTo>
                        <a:pt x="5" y="34"/>
                        <a:pt x="1" y="22"/>
                        <a:pt x="5" y="12"/>
                      </a:cubicBezTo>
                      <a:cubicBezTo>
                        <a:pt x="8" y="5"/>
                        <a:pt x="15" y="1"/>
                        <a:pt x="23" y="1"/>
                      </a:cubicBezTo>
                      <a:cubicBezTo>
                        <a:pt x="25" y="1"/>
                        <a:pt x="28" y="1"/>
                        <a:pt x="30" y="2"/>
                      </a:cubicBezTo>
                      <a:cubicBezTo>
                        <a:pt x="40" y="6"/>
                        <a:pt x="45" y="17"/>
                        <a:pt x="41" y="27"/>
                      </a:cubicBezTo>
                      <a:cubicBezTo>
                        <a:pt x="37" y="35"/>
                        <a:pt x="30" y="39"/>
                        <a:pt x="23" y="39"/>
                      </a:cubicBezTo>
                      <a:moveTo>
                        <a:pt x="23" y="0"/>
                      </a:moveTo>
                      <a:cubicBezTo>
                        <a:pt x="15" y="0"/>
                        <a:pt x="8" y="5"/>
                        <a:pt x="5" y="12"/>
                      </a:cubicBezTo>
                      <a:cubicBezTo>
                        <a:pt x="0" y="22"/>
                        <a:pt x="5" y="34"/>
                        <a:pt x="15" y="38"/>
                      </a:cubicBezTo>
                      <a:cubicBezTo>
                        <a:pt x="18" y="39"/>
                        <a:pt x="20" y="39"/>
                        <a:pt x="23" y="39"/>
                      </a:cubicBezTo>
                      <a:cubicBezTo>
                        <a:pt x="30" y="39"/>
                        <a:pt x="38" y="35"/>
                        <a:pt x="41" y="27"/>
                      </a:cubicBezTo>
                      <a:cubicBezTo>
                        <a:pt x="45" y="17"/>
                        <a:pt x="40" y="6"/>
                        <a:pt x="30" y="2"/>
                      </a:cubicBezTo>
                      <a:cubicBezTo>
                        <a:pt x="28" y="1"/>
                        <a:pt x="25" y="0"/>
                        <a:pt x="23" y="0"/>
                      </a:cubicBezTo>
                    </a:path>
                  </a:pathLst>
                </a:custGeom>
                <a:solidFill>
                  <a:srgbClr val="5E7080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60" name="Freeform 2882"/>
                <p:cNvSpPr>
                  <a:spLocks noEditPoints="1"/>
                </p:cNvSpPr>
                <p:nvPr/>
              </p:nvSpPr>
              <p:spPr bwMode="auto">
                <a:xfrm>
                  <a:off x="1868" y="940"/>
                  <a:ext cx="95" cy="82"/>
                </a:xfrm>
                <a:custGeom>
                  <a:gdLst>
                    <a:gd fmla="*/ 22 w 44" name="T0"/>
                    <a:gd fmla="*/ 38 h 38" name="T1"/>
                    <a:gd fmla="*/ 14 w 44" name="T2"/>
                    <a:gd fmla="*/ 37 h 38" name="T3"/>
                    <a:gd fmla="*/ 4 w 44" name="T4"/>
                    <a:gd fmla="*/ 11 h 38" name="T5"/>
                    <a:gd fmla="*/ 22 w 44" name="T6"/>
                    <a:gd fmla="*/ 0 h 38" name="T7"/>
                    <a:gd fmla="*/ 29 w 44" name="T8"/>
                    <a:gd fmla="*/ 1 h 38" name="T9"/>
                    <a:gd fmla="*/ 39 w 44" name="T10"/>
                    <a:gd fmla="*/ 26 h 38" name="T11"/>
                    <a:gd fmla="*/ 22 w 44" name="T12"/>
                    <a:gd fmla="*/ 38 h 38" name="T13"/>
                    <a:gd fmla="*/ 22 w 44" name="T14"/>
                    <a:gd fmla="*/ 0 h 38" name="T15"/>
                    <a:gd fmla="*/ 4 w 44" name="T16"/>
                    <a:gd fmla="*/ 11 h 38" name="T17"/>
                    <a:gd fmla="*/ 14 w 44" name="T18"/>
                    <a:gd fmla="*/ 37 h 38" name="T19"/>
                    <a:gd fmla="*/ 22 w 44" name="T20"/>
                    <a:gd fmla="*/ 38 h 38" name="T21"/>
                    <a:gd fmla="*/ 40 w 44" name="T22"/>
                    <a:gd fmla="*/ 26 h 38" name="T23"/>
                    <a:gd fmla="*/ 29 w 44" name="T24"/>
                    <a:gd fmla="*/ 1 h 38" name="T25"/>
                    <a:gd fmla="*/ 22 w 44" name="T26"/>
                    <a:gd fmla="*/ 0 h 38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8" w="44">
                      <a:moveTo>
                        <a:pt x="22" y="38"/>
                      </a:moveTo>
                      <a:cubicBezTo>
                        <a:pt x="19" y="38"/>
                        <a:pt x="17" y="38"/>
                        <a:pt x="14" y="37"/>
                      </a:cubicBezTo>
                      <a:cubicBezTo>
                        <a:pt x="5" y="32"/>
                        <a:pt x="0" y="21"/>
                        <a:pt x="4" y="11"/>
                      </a:cubicBezTo>
                      <a:cubicBezTo>
                        <a:pt x="7" y="4"/>
                        <a:pt x="14" y="0"/>
                        <a:pt x="22" y="0"/>
                      </a:cubicBezTo>
                      <a:cubicBezTo>
                        <a:pt x="24" y="0"/>
                        <a:pt x="27" y="0"/>
                        <a:pt x="29" y="1"/>
                      </a:cubicBezTo>
                      <a:cubicBezTo>
                        <a:pt x="39" y="5"/>
                        <a:pt x="43" y="16"/>
                        <a:pt x="39" y="26"/>
                      </a:cubicBezTo>
                      <a:cubicBezTo>
                        <a:pt x="36" y="34"/>
                        <a:pt x="29" y="38"/>
                        <a:pt x="22" y="38"/>
                      </a:cubicBezTo>
                      <a:moveTo>
                        <a:pt x="22" y="0"/>
                      </a:moveTo>
                      <a:cubicBezTo>
                        <a:pt x="14" y="0"/>
                        <a:pt x="7" y="4"/>
                        <a:pt x="4" y="11"/>
                      </a:cubicBezTo>
                      <a:cubicBezTo>
                        <a:pt x="0" y="21"/>
                        <a:pt x="4" y="33"/>
                        <a:pt x="14" y="37"/>
                      </a:cubicBezTo>
                      <a:cubicBezTo>
                        <a:pt x="17" y="38"/>
                        <a:pt x="19" y="38"/>
                        <a:pt x="22" y="38"/>
                      </a:cubicBezTo>
                      <a:cubicBezTo>
                        <a:pt x="29" y="38"/>
                        <a:pt x="36" y="34"/>
                        <a:pt x="40" y="26"/>
                      </a:cubicBezTo>
                      <a:cubicBezTo>
                        <a:pt x="44" y="16"/>
                        <a:pt x="39" y="5"/>
                        <a:pt x="29" y="1"/>
                      </a:cubicBezTo>
                      <a:cubicBezTo>
                        <a:pt x="27" y="0"/>
                        <a:pt x="24" y="0"/>
                        <a:pt x="22" y="0"/>
                      </a:cubicBezTo>
                    </a:path>
                  </a:pathLst>
                </a:custGeom>
                <a:solidFill>
                  <a:srgbClr val="62738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61" name="Freeform 2883"/>
                <p:cNvSpPr>
                  <a:spLocks noEditPoints="1"/>
                </p:cNvSpPr>
                <p:nvPr/>
              </p:nvSpPr>
              <p:spPr bwMode="auto">
                <a:xfrm>
                  <a:off x="1868" y="940"/>
                  <a:ext cx="93" cy="82"/>
                </a:xfrm>
                <a:custGeom>
                  <a:gdLst>
                    <a:gd fmla="*/ 22 w 43" name="T0"/>
                    <a:gd fmla="*/ 38 h 38" name="T1"/>
                    <a:gd fmla="*/ 14 w 43" name="T2"/>
                    <a:gd fmla="*/ 36 h 38" name="T3"/>
                    <a:gd fmla="*/ 4 w 43" name="T4"/>
                    <a:gd fmla="*/ 12 h 38" name="T5"/>
                    <a:gd fmla="*/ 22 w 43" name="T6"/>
                    <a:gd fmla="*/ 0 h 38" name="T7"/>
                    <a:gd fmla="*/ 29 w 43" name="T8"/>
                    <a:gd fmla="*/ 1 h 38" name="T9"/>
                    <a:gd fmla="*/ 39 w 43" name="T10"/>
                    <a:gd fmla="*/ 26 h 38" name="T11"/>
                    <a:gd fmla="*/ 22 w 43" name="T12"/>
                    <a:gd fmla="*/ 38 h 38" name="T13"/>
                    <a:gd fmla="*/ 22 w 43" name="T14"/>
                    <a:gd fmla="*/ 0 h 38" name="T15"/>
                    <a:gd fmla="*/ 4 w 43" name="T16"/>
                    <a:gd fmla="*/ 11 h 38" name="T17"/>
                    <a:gd fmla="*/ 14 w 43" name="T18"/>
                    <a:gd fmla="*/ 37 h 38" name="T19"/>
                    <a:gd fmla="*/ 22 w 43" name="T20"/>
                    <a:gd fmla="*/ 38 h 38" name="T21"/>
                    <a:gd fmla="*/ 39 w 43" name="T22"/>
                    <a:gd fmla="*/ 26 h 38" name="T23"/>
                    <a:gd fmla="*/ 29 w 43" name="T24"/>
                    <a:gd fmla="*/ 1 h 38" name="T25"/>
                    <a:gd fmla="*/ 22 w 43" name="T26"/>
                    <a:gd fmla="*/ 0 h 38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8" w="43">
                      <a:moveTo>
                        <a:pt x="22" y="38"/>
                      </a:moveTo>
                      <a:cubicBezTo>
                        <a:pt x="19" y="38"/>
                        <a:pt x="17" y="37"/>
                        <a:pt x="14" y="36"/>
                      </a:cubicBezTo>
                      <a:cubicBezTo>
                        <a:pt x="5" y="32"/>
                        <a:pt x="0" y="21"/>
                        <a:pt x="4" y="12"/>
                      </a:cubicBezTo>
                      <a:cubicBezTo>
                        <a:pt x="7" y="4"/>
                        <a:pt x="14" y="0"/>
                        <a:pt x="22" y="0"/>
                      </a:cubicBezTo>
                      <a:cubicBezTo>
                        <a:pt x="24" y="0"/>
                        <a:pt x="27" y="0"/>
                        <a:pt x="29" y="1"/>
                      </a:cubicBezTo>
                      <a:cubicBezTo>
                        <a:pt x="39" y="5"/>
                        <a:pt x="43" y="16"/>
                        <a:pt x="39" y="26"/>
                      </a:cubicBezTo>
                      <a:cubicBezTo>
                        <a:pt x="36" y="33"/>
                        <a:pt x="29" y="38"/>
                        <a:pt x="22" y="38"/>
                      </a:cubicBezTo>
                      <a:moveTo>
                        <a:pt x="22" y="0"/>
                      </a:moveTo>
                      <a:cubicBezTo>
                        <a:pt x="14" y="0"/>
                        <a:pt x="7" y="4"/>
                        <a:pt x="4" y="11"/>
                      </a:cubicBezTo>
                      <a:cubicBezTo>
                        <a:pt x="0" y="21"/>
                        <a:pt x="5" y="32"/>
                        <a:pt x="14" y="37"/>
                      </a:cubicBezTo>
                      <a:cubicBezTo>
                        <a:pt x="17" y="38"/>
                        <a:pt x="19" y="38"/>
                        <a:pt x="22" y="38"/>
                      </a:cubicBezTo>
                      <a:cubicBezTo>
                        <a:pt x="29" y="38"/>
                        <a:pt x="36" y="34"/>
                        <a:pt x="39" y="26"/>
                      </a:cubicBezTo>
                      <a:cubicBezTo>
                        <a:pt x="43" y="16"/>
                        <a:pt x="39" y="5"/>
                        <a:pt x="29" y="1"/>
                      </a:cubicBezTo>
                      <a:cubicBezTo>
                        <a:pt x="27" y="0"/>
                        <a:pt x="24" y="0"/>
                        <a:pt x="22" y="0"/>
                      </a:cubicBezTo>
                    </a:path>
                  </a:pathLst>
                </a:custGeom>
                <a:solidFill>
                  <a:srgbClr val="667683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62" name="Freeform 2884"/>
                <p:cNvSpPr>
                  <a:spLocks noEditPoints="1"/>
                </p:cNvSpPr>
                <p:nvPr/>
              </p:nvSpPr>
              <p:spPr bwMode="auto">
                <a:xfrm>
                  <a:off x="1868" y="940"/>
                  <a:ext cx="93" cy="82"/>
                </a:xfrm>
                <a:custGeom>
                  <a:gdLst>
                    <a:gd fmla="*/ 22 w 43" name="T0"/>
                    <a:gd fmla="*/ 38 h 38" name="T1"/>
                    <a:gd fmla="*/ 14 w 43" name="T2"/>
                    <a:gd fmla="*/ 36 h 38" name="T3"/>
                    <a:gd fmla="*/ 4 w 43" name="T4"/>
                    <a:gd fmla="*/ 12 h 38" name="T5"/>
                    <a:gd fmla="*/ 22 w 43" name="T6"/>
                    <a:gd fmla="*/ 0 h 38" name="T7"/>
                    <a:gd fmla="*/ 29 w 43" name="T8"/>
                    <a:gd fmla="*/ 1 h 38" name="T9"/>
                    <a:gd fmla="*/ 39 w 43" name="T10"/>
                    <a:gd fmla="*/ 26 h 38" name="T11"/>
                    <a:gd fmla="*/ 22 w 43" name="T12"/>
                    <a:gd fmla="*/ 38 h 38" name="T13"/>
                    <a:gd fmla="*/ 22 w 43" name="T14"/>
                    <a:gd fmla="*/ 0 h 38" name="T15"/>
                    <a:gd fmla="*/ 4 w 43" name="T16"/>
                    <a:gd fmla="*/ 12 h 38" name="T17"/>
                    <a:gd fmla="*/ 14 w 43" name="T18"/>
                    <a:gd fmla="*/ 36 h 38" name="T19"/>
                    <a:gd fmla="*/ 22 w 43" name="T20"/>
                    <a:gd fmla="*/ 38 h 38" name="T21"/>
                    <a:gd fmla="*/ 39 w 43" name="T22"/>
                    <a:gd fmla="*/ 26 h 38" name="T23"/>
                    <a:gd fmla="*/ 29 w 43" name="T24"/>
                    <a:gd fmla="*/ 1 h 38" name="T25"/>
                    <a:gd fmla="*/ 22 w 43" name="T26"/>
                    <a:gd fmla="*/ 0 h 38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8" w="43">
                      <a:moveTo>
                        <a:pt x="22" y="38"/>
                      </a:moveTo>
                      <a:cubicBezTo>
                        <a:pt x="19" y="38"/>
                        <a:pt x="17" y="37"/>
                        <a:pt x="14" y="36"/>
                      </a:cubicBezTo>
                      <a:cubicBezTo>
                        <a:pt x="5" y="32"/>
                        <a:pt x="0" y="21"/>
                        <a:pt x="4" y="12"/>
                      </a:cubicBezTo>
                      <a:cubicBezTo>
                        <a:pt x="7" y="4"/>
                        <a:pt x="14" y="0"/>
                        <a:pt x="22" y="0"/>
                      </a:cubicBezTo>
                      <a:cubicBezTo>
                        <a:pt x="24" y="0"/>
                        <a:pt x="27" y="0"/>
                        <a:pt x="29" y="1"/>
                      </a:cubicBezTo>
                      <a:cubicBezTo>
                        <a:pt x="38" y="5"/>
                        <a:pt x="43" y="16"/>
                        <a:pt x="39" y="26"/>
                      </a:cubicBezTo>
                      <a:cubicBezTo>
                        <a:pt x="36" y="33"/>
                        <a:pt x="29" y="38"/>
                        <a:pt x="22" y="38"/>
                      </a:cubicBezTo>
                      <a:moveTo>
                        <a:pt x="22" y="0"/>
                      </a:moveTo>
                      <a:cubicBezTo>
                        <a:pt x="14" y="0"/>
                        <a:pt x="7" y="4"/>
                        <a:pt x="4" y="12"/>
                      </a:cubicBezTo>
                      <a:cubicBezTo>
                        <a:pt x="0" y="21"/>
                        <a:pt x="5" y="32"/>
                        <a:pt x="14" y="36"/>
                      </a:cubicBezTo>
                      <a:cubicBezTo>
                        <a:pt x="17" y="37"/>
                        <a:pt x="19" y="38"/>
                        <a:pt x="22" y="38"/>
                      </a:cubicBezTo>
                      <a:cubicBezTo>
                        <a:pt x="29" y="38"/>
                        <a:pt x="36" y="33"/>
                        <a:pt x="39" y="26"/>
                      </a:cubicBezTo>
                      <a:cubicBezTo>
                        <a:pt x="43" y="16"/>
                        <a:pt x="39" y="5"/>
                        <a:pt x="29" y="1"/>
                      </a:cubicBezTo>
                      <a:cubicBezTo>
                        <a:pt x="27" y="0"/>
                        <a:pt x="24" y="0"/>
                        <a:pt x="22" y="0"/>
                      </a:cubicBezTo>
                    </a:path>
                  </a:pathLst>
                </a:custGeom>
                <a:solidFill>
                  <a:srgbClr val="6A798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63" name="Freeform 2885"/>
                <p:cNvSpPr>
                  <a:spLocks noEditPoints="1"/>
                </p:cNvSpPr>
                <p:nvPr/>
              </p:nvSpPr>
              <p:spPr bwMode="auto">
                <a:xfrm>
                  <a:off x="1868" y="940"/>
                  <a:ext cx="93" cy="82"/>
                </a:xfrm>
                <a:custGeom>
                  <a:gdLst>
                    <a:gd fmla="*/ 22 w 43" name="T0"/>
                    <a:gd fmla="*/ 37 h 38" name="T1"/>
                    <a:gd fmla="*/ 15 w 43" name="T2"/>
                    <a:gd fmla="*/ 36 h 38" name="T3"/>
                    <a:gd fmla="*/ 4 w 43" name="T4"/>
                    <a:gd fmla="*/ 12 h 38" name="T5"/>
                    <a:gd fmla="*/ 22 w 43" name="T6"/>
                    <a:gd fmla="*/ 0 h 38" name="T7"/>
                    <a:gd fmla="*/ 29 w 43" name="T8"/>
                    <a:gd fmla="*/ 2 h 38" name="T9"/>
                    <a:gd fmla="*/ 39 w 43" name="T10"/>
                    <a:gd fmla="*/ 26 h 38" name="T11"/>
                    <a:gd fmla="*/ 22 w 43" name="T12"/>
                    <a:gd fmla="*/ 37 h 38" name="T13"/>
                    <a:gd fmla="*/ 22 w 43" name="T14"/>
                    <a:gd fmla="*/ 0 h 38" name="T15"/>
                    <a:gd fmla="*/ 4 w 43" name="T16"/>
                    <a:gd fmla="*/ 12 h 38" name="T17"/>
                    <a:gd fmla="*/ 14 w 43" name="T18"/>
                    <a:gd fmla="*/ 36 h 38" name="T19"/>
                    <a:gd fmla="*/ 22 w 43" name="T20"/>
                    <a:gd fmla="*/ 38 h 38" name="T21"/>
                    <a:gd fmla="*/ 39 w 43" name="T22"/>
                    <a:gd fmla="*/ 26 h 38" name="T23"/>
                    <a:gd fmla="*/ 29 w 43" name="T24"/>
                    <a:gd fmla="*/ 1 h 38" name="T25"/>
                    <a:gd fmla="*/ 22 w 43" name="T26"/>
                    <a:gd fmla="*/ 0 h 38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8" w="43">
                      <a:moveTo>
                        <a:pt x="22" y="37"/>
                      </a:moveTo>
                      <a:cubicBezTo>
                        <a:pt x="19" y="37"/>
                        <a:pt x="17" y="37"/>
                        <a:pt x="15" y="36"/>
                      </a:cubicBezTo>
                      <a:cubicBezTo>
                        <a:pt x="5" y="32"/>
                        <a:pt x="1" y="21"/>
                        <a:pt x="4" y="12"/>
                      </a:cubicBezTo>
                      <a:cubicBezTo>
                        <a:pt x="7" y="5"/>
                        <a:pt x="14" y="0"/>
                        <a:pt x="22" y="0"/>
                      </a:cubicBezTo>
                      <a:cubicBezTo>
                        <a:pt x="24" y="0"/>
                        <a:pt x="26" y="1"/>
                        <a:pt x="29" y="2"/>
                      </a:cubicBezTo>
                      <a:cubicBezTo>
                        <a:pt x="38" y="6"/>
                        <a:pt x="43" y="16"/>
                        <a:pt x="39" y="26"/>
                      </a:cubicBezTo>
                      <a:cubicBezTo>
                        <a:pt x="36" y="33"/>
                        <a:pt x="29" y="37"/>
                        <a:pt x="22" y="37"/>
                      </a:cubicBezTo>
                      <a:moveTo>
                        <a:pt x="22" y="0"/>
                      </a:moveTo>
                      <a:cubicBezTo>
                        <a:pt x="14" y="0"/>
                        <a:pt x="7" y="4"/>
                        <a:pt x="4" y="12"/>
                      </a:cubicBezTo>
                      <a:cubicBezTo>
                        <a:pt x="0" y="21"/>
                        <a:pt x="5" y="32"/>
                        <a:pt x="14" y="36"/>
                      </a:cubicBezTo>
                      <a:cubicBezTo>
                        <a:pt x="17" y="37"/>
                        <a:pt x="19" y="38"/>
                        <a:pt x="22" y="38"/>
                      </a:cubicBezTo>
                      <a:cubicBezTo>
                        <a:pt x="29" y="38"/>
                        <a:pt x="36" y="33"/>
                        <a:pt x="39" y="26"/>
                      </a:cubicBezTo>
                      <a:cubicBezTo>
                        <a:pt x="43" y="16"/>
                        <a:pt x="38" y="5"/>
                        <a:pt x="29" y="1"/>
                      </a:cubicBezTo>
                      <a:cubicBezTo>
                        <a:pt x="27" y="0"/>
                        <a:pt x="24" y="0"/>
                        <a:pt x="22" y="0"/>
                      </a:cubicBezTo>
                    </a:path>
                  </a:pathLst>
                </a:custGeom>
                <a:solidFill>
                  <a:srgbClr val="6E7C86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64" name="Freeform 2886"/>
                <p:cNvSpPr>
                  <a:spLocks noEditPoints="1"/>
                </p:cNvSpPr>
                <p:nvPr/>
              </p:nvSpPr>
              <p:spPr bwMode="auto">
                <a:xfrm>
                  <a:off x="1871" y="940"/>
                  <a:ext cx="90" cy="80"/>
                </a:xfrm>
                <a:custGeom>
                  <a:gdLst>
                    <a:gd fmla="*/ 21 w 42" name="T0"/>
                    <a:gd fmla="*/ 37 h 37" name="T1"/>
                    <a:gd fmla="*/ 14 w 42" name="T2"/>
                    <a:gd fmla="*/ 36 h 37" name="T3"/>
                    <a:gd fmla="*/ 4 w 42" name="T4"/>
                    <a:gd fmla="*/ 12 h 37" name="T5"/>
                    <a:gd fmla="*/ 21 w 42" name="T6"/>
                    <a:gd fmla="*/ 0 h 37" name="T7"/>
                    <a:gd fmla="*/ 28 w 42" name="T8"/>
                    <a:gd fmla="*/ 2 h 37" name="T9"/>
                    <a:gd fmla="*/ 38 w 42" name="T10"/>
                    <a:gd fmla="*/ 26 h 37" name="T11"/>
                    <a:gd fmla="*/ 21 w 42" name="T12"/>
                    <a:gd fmla="*/ 37 h 37" name="T13"/>
                    <a:gd fmla="*/ 21 w 42" name="T14"/>
                    <a:gd fmla="*/ 0 h 37" name="T15"/>
                    <a:gd fmla="*/ 3 w 42" name="T16"/>
                    <a:gd fmla="*/ 12 h 37" name="T17"/>
                    <a:gd fmla="*/ 14 w 42" name="T18"/>
                    <a:gd fmla="*/ 36 h 37" name="T19"/>
                    <a:gd fmla="*/ 21 w 42" name="T20"/>
                    <a:gd fmla="*/ 37 h 37" name="T21"/>
                    <a:gd fmla="*/ 38 w 42" name="T22"/>
                    <a:gd fmla="*/ 26 h 37" name="T23"/>
                    <a:gd fmla="*/ 28 w 42" name="T24"/>
                    <a:gd fmla="*/ 2 h 37" name="T25"/>
                    <a:gd fmla="*/ 21 w 42" name="T26"/>
                    <a:gd fmla="*/ 0 h 37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7" w="42">
                      <a:moveTo>
                        <a:pt x="21" y="37"/>
                      </a:moveTo>
                      <a:cubicBezTo>
                        <a:pt x="18" y="37"/>
                        <a:pt x="16" y="37"/>
                        <a:pt x="14" y="36"/>
                      </a:cubicBezTo>
                      <a:cubicBezTo>
                        <a:pt x="4" y="32"/>
                        <a:pt x="0" y="21"/>
                        <a:pt x="4" y="12"/>
                      </a:cubicBezTo>
                      <a:cubicBezTo>
                        <a:pt x="7" y="5"/>
                        <a:pt x="13" y="0"/>
                        <a:pt x="21" y="0"/>
                      </a:cubicBezTo>
                      <a:cubicBezTo>
                        <a:pt x="23" y="0"/>
                        <a:pt x="25" y="1"/>
                        <a:pt x="28" y="2"/>
                      </a:cubicBezTo>
                      <a:cubicBezTo>
                        <a:pt x="37" y="6"/>
                        <a:pt x="42" y="17"/>
                        <a:pt x="38" y="26"/>
                      </a:cubicBezTo>
                      <a:cubicBezTo>
                        <a:pt x="35" y="33"/>
                        <a:pt x="28" y="37"/>
                        <a:pt x="21" y="37"/>
                      </a:cubicBezTo>
                      <a:moveTo>
                        <a:pt x="21" y="0"/>
                      </a:moveTo>
                      <a:cubicBezTo>
                        <a:pt x="13" y="0"/>
                        <a:pt x="6" y="5"/>
                        <a:pt x="3" y="12"/>
                      </a:cubicBezTo>
                      <a:cubicBezTo>
                        <a:pt x="0" y="21"/>
                        <a:pt x="4" y="32"/>
                        <a:pt x="14" y="36"/>
                      </a:cubicBezTo>
                      <a:cubicBezTo>
                        <a:pt x="16" y="37"/>
                        <a:pt x="18" y="37"/>
                        <a:pt x="21" y="37"/>
                      </a:cubicBezTo>
                      <a:cubicBezTo>
                        <a:pt x="28" y="37"/>
                        <a:pt x="35" y="33"/>
                        <a:pt x="38" y="26"/>
                      </a:cubicBezTo>
                      <a:cubicBezTo>
                        <a:pt x="42" y="16"/>
                        <a:pt x="37" y="6"/>
                        <a:pt x="28" y="2"/>
                      </a:cubicBezTo>
                      <a:cubicBezTo>
                        <a:pt x="25" y="1"/>
                        <a:pt x="23" y="0"/>
                        <a:pt x="21" y="0"/>
                      </a:cubicBezTo>
                    </a:path>
                  </a:pathLst>
                </a:custGeom>
                <a:solidFill>
                  <a:srgbClr val="737F88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65" name="Freeform 2887"/>
                <p:cNvSpPr>
                  <a:spLocks noEditPoints="1"/>
                </p:cNvSpPr>
                <p:nvPr/>
              </p:nvSpPr>
              <p:spPr bwMode="auto">
                <a:xfrm>
                  <a:off x="1871" y="940"/>
                  <a:ext cx="90" cy="80"/>
                </a:xfrm>
                <a:custGeom>
                  <a:gdLst>
                    <a:gd fmla="*/ 21 w 42" name="T0"/>
                    <a:gd fmla="*/ 37 h 37" name="T1"/>
                    <a:gd fmla="*/ 14 w 42" name="T2"/>
                    <a:gd fmla="*/ 36 h 37" name="T3"/>
                    <a:gd fmla="*/ 4 w 42" name="T4"/>
                    <a:gd fmla="*/ 12 h 37" name="T5"/>
                    <a:gd fmla="*/ 21 w 42" name="T6"/>
                    <a:gd fmla="*/ 1 h 37" name="T7"/>
                    <a:gd fmla="*/ 28 w 42" name="T8"/>
                    <a:gd fmla="*/ 2 h 37" name="T9"/>
                    <a:gd fmla="*/ 38 w 42" name="T10"/>
                    <a:gd fmla="*/ 26 h 37" name="T11"/>
                    <a:gd fmla="*/ 21 w 42" name="T12"/>
                    <a:gd fmla="*/ 37 h 37" name="T13"/>
                    <a:gd fmla="*/ 21 w 42" name="T14"/>
                    <a:gd fmla="*/ 0 h 37" name="T15"/>
                    <a:gd fmla="*/ 4 w 42" name="T16"/>
                    <a:gd fmla="*/ 12 h 37" name="T17"/>
                    <a:gd fmla="*/ 14 w 42" name="T18"/>
                    <a:gd fmla="*/ 36 h 37" name="T19"/>
                    <a:gd fmla="*/ 21 w 42" name="T20"/>
                    <a:gd fmla="*/ 37 h 37" name="T21"/>
                    <a:gd fmla="*/ 38 w 42" name="T22"/>
                    <a:gd fmla="*/ 26 h 37" name="T23"/>
                    <a:gd fmla="*/ 28 w 42" name="T24"/>
                    <a:gd fmla="*/ 2 h 37" name="T25"/>
                    <a:gd fmla="*/ 21 w 42" name="T26"/>
                    <a:gd fmla="*/ 0 h 37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7" w="42">
                      <a:moveTo>
                        <a:pt x="21" y="37"/>
                      </a:moveTo>
                      <a:cubicBezTo>
                        <a:pt x="18" y="37"/>
                        <a:pt x="16" y="37"/>
                        <a:pt x="14" y="36"/>
                      </a:cubicBezTo>
                      <a:cubicBezTo>
                        <a:pt x="4" y="32"/>
                        <a:pt x="0" y="21"/>
                        <a:pt x="4" y="12"/>
                      </a:cubicBezTo>
                      <a:cubicBezTo>
                        <a:pt x="7" y="5"/>
                        <a:pt x="13" y="1"/>
                        <a:pt x="21" y="1"/>
                      </a:cubicBezTo>
                      <a:cubicBezTo>
                        <a:pt x="23" y="1"/>
                        <a:pt x="25" y="1"/>
                        <a:pt x="28" y="2"/>
                      </a:cubicBezTo>
                      <a:cubicBezTo>
                        <a:pt x="37" y="6"/>
                        <a:pt x="41" y="17"/>
                        <a:pt x="38" y="26"/>
                      </a:cubicBezTo>
                      <a:cubicBezTo>
                        <a:pt x="35" y="33"/>
                        <a:pt x="28" y="37"/>
                        <a:pt x="21" y="37"/>
                      </a:cubicBezTo>
                      <a:moveTo>
                        <a:pt x="21" y="0"/>
                      </a:moveTo>
                      <a:cubicBezTo>
                        <a:pt x="13" y="0"/>
                        <a:pt x="7" y="5"/>
                        <a:pt x="4" y="12"/>
                      </a:cubicBezTo>
                      <a:cubicBezTo>
                        <a:pt x="0" y="21"/>
                        <a:pt x="4" y="32"/>
                        <a:pt x="14" y="36"/>
                      </a:cubicBezTo>
                      <a:cubicBezTo>
                        <a:pt x="16" y="37"/>
                        <a:pt x="18" y="37"/>
                        <a:pt x="21" y="37"/>
                      </a:cubicBezTo>
                      <a:cubicBezTo>
                        <a:pt x="28" y="37"/>
                        <a:pt x="35" y="33"/>
                        <a:pt x="38" y="26"/>
                      </a:cubicBezTo>
                      <a:cubicBezTo>
                        <a:pt x="42" y="17"/>
                        <a:pt x="37" y="6"/>
                        <a:pt x="28" y="2"/>
                      </a:cubicBezTo>
                      <a:cubicBezTo>
                        <a:pt x="25" y="1"/>
                        <a:pt x="23" y="0"/>
                        <a:pt x="21" y="0"/>
                      </a:cubicBezTo>
                    </a:path>
                  </a:pathLst>
                </a:custGeom>
                <a:solidFill>
                  <a:srgbClr val="76828A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66" name="Freeform 2888"/>
                <p:cNvSpPr>
                  <a:spLocks noEditPoints="1"/>
                </p:cNvSpPr>
                <p:nvPr/>
              </p:nvSpPr>
              <p:spPr bwMode="auto">
                <a:xfrm>
                  <a:off x="1871" y="942"/>
                  <a:ext cx="88" cy="78"/>
                </a:xfrm>
                <a:custGeom>
                  <a:gdLst>
                    <a:gd fmla="*/ 21 w 41" name="T0"/>
                    <a:gd fmla="*/ 36 h 36" name="T1"/>
                    <a:gd fmla="*/ 14 w 41" name="T2"/>
                    <a:gd fmla="*/ 35 h 36" name="T3"/>
                    <a:gd fmla="*/ 4 w 41" name="T4"/>
                    <a:gd fmla="*/ 11 h 36" name="T5"/>
                    <a:gd fmla="*/ 21 w 41" name="T6"/>
                    <a:gd fmla="*/ 0 h 36" name="T7"/>
                    <a:gd fmla="*/ 28 w 41" name="T8"/>
                    <a:gd fmla="*/ 1 h 36" name="T9"/>
                    <a:gd fmla="*/ 37 w 41" name="T10"/>
                    <a:gd fmla="*/ 25 h 36" name="T11"/>
                    <a:gd fmla="*/ 21 w 41" name="T12"/>
                    <a:gd fmla="*/ 36 h 36" name="T13"/>
                    <a:gd fmla="*/ 21 w 41" name="T14"/>
                    <a:gd fmla="*/ 0 h 36" name="T15"/>
                    <a:gd fmla="*/ 4 w 41" name="T16"/>
                    <a:gd fmla="*/ 11 h 36" name="T17"/>
                    <a:gd fmla="*/ 14 w 41" name="T18"/>
                    <a:gd fmla="*/ 35 h 36" name="T19"/>
                    <a:gd fmla="*/ 21 w 41" name="T20"/>
                    <a:gd fmla="*/ 36 h 36" name="T21"/>
                    <a:gd fmla="*/ 38 w 41" name="T22"/>
                    <a:gd fmla="*/ 25 h 36" name="T23"/>
                    <a:gd fmla="*/ 28 w 41" name="T24"/>
                    <a:gd fmla="*/ 1 h 36" name="T25"/>
                    <a:gd fmla="*/ 21 w 41" name="T26"/>
                    <a:gd fmla="*/ 0 h 36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6" w="41">
                      <a:moveTo>
                        <a:pt x="21" y="36"/>
                      </a:moveTo>
                      <a:cubicBezTo>
                        <a:pt x="18" y="36"/>
                        <a:pt x="16" y="36"/>
                        <a:pt x="14" y="35"/>
                      </a:cubicBezTo>
                      <a:cubicBezTo>
                        <a:pt x="4" y="31"/>
                        <a:pt x="0" y="20"/>
                        <a:pt x="4" y="11"/>
                      </a:cubicBezTo>
                      <a:cubicBezTo>
                        <a:pt x="7" y="4"/>
                        <a:pt x="14" y="0"/>
                        <a:pt x="21" y="0"/>
                      </a:cubicBezTo>
                      <a:cubicBezTo>
                        <a:pt x="23" y="0"/>
                        <a:pt x="25" y="0"/>
                        <a:pt x="28" y="1"/>
                      </a:cubicBezTo>
                      <a:cubicBezTo>
                        <a:pt x="37" y="5"/>
                        <a:pt x="41" y="16"/>
                        <a:pt x="37" y="25"/>
                      </a:cubicBezTo>
                      <a:cubicBezTo>
                        <a:pt x="34" y="32"/>
                        <a:pt x="28" y="36"/>
                        <a:pt x="21" y="36"/>
                      </a:cubicBezTo>
                      <a:moveTo>
                        <a:pt x="21" y="0"/>
                      </a:moveTo>
                      <a:cubicBezTo>
                        <a:pt x="13" y="0"/>
                        <a:pt x="7" y="4"/>
                        <a:pt x="4" y="11"/>
                      </a:cubicBezTo>
                      <a:cubicBezTo>
                        <a:pt x="0" y="20"/>
                        <a:pt x="4" y="31"/>
                        <a:pt x="14" y="35"/>
                      </a:cubicBezTo>
                      <a:cubicBezTo>
                        <a:pt x="16" y="36"/>
                        <a:pt x="18" y="36"/>
                        <a:pt x="21" y="36"/>
                      </a:cubicBezTo>
                      <a:cubicBezTo>
                        <a:pt x="28" y="36"/>
                        <a:pt x="35" y="32"/>
                        <a:pt x="38" y="25"/>
                      </a:cubicBezTo>
                      <a:cubicBezTo>
                        <a:pt x="41" y="16"/>
                        <a:pt x="37" y="5"/>
                        <a:pt x="28" y="1"/>
                      </a:cubicBezTo>
                      <a:cubicBezTo>
                        <a:pt x="25" y="0"/>
                        <a:pt x="23" y="0"/>
                        <a:pt x="21" y="0"/>
                      </a:cubicBezTo>
                    </a:path>
                  </a:pathLst>
                </a:custGeom>
                <a:solidFill>
                  <a:srgbClr val="7B858B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67" name="Freeform 2889"/>
                <p:cNvSpPr>
                  <a:spLocks noEditPoints="1"/>
                </p:cNvSpPr>
                <p:nvPr/>
              </p:nvSpPr>
              <p:spPr bwMode="auto">
                <a:xfrm>
                  <a:off x="1871" y="942"/>
                  <a:ext cx="88" cy="78"/>
                </a:xfrm>
                <a:custGeom>
                  <a:gdLst>
                    <a:gd fmla="*/ 21 w 41" name="T0"/>
                    <a:gd fmla="*/ 36 h 36" name="T1"/>
                    <a:gd fmla="*/ 14 w 41" name="T2"/>
                    <a:gd fmla="*/ 34 h 36" name="T3"/>
                    <a:gd fmla="*/ 4 w 41" name="T4"/>
                    <a:gd fmla="*/ 11 h 36" name="T5"/>
                    <a:gd fmla="*/ 21 w 41" name="T6"/>
                    <a:gd fmla="*/ 0 h 36" name="T7"/>
                    <a:gd fmla="*/ 28 w 41" name="T8"/>
                    <a:gd fmla="*/ 1 h 36" name="T9"/>
                    <a:gd fmla="*/ 37 w 41" name="T10"/>
                    <a:gd fmla="*/ 25 h 36" name="T11"/>
                    <a:gd fmla="*/ 21 w 41" name="T12"/>
                    <a:gd fmla="*/ 36 h 36" name="T13"/>
                    <a:gd fmla="*/ 21 w 41" name="T14"/>
                    <a:gd fmla="*/ 0 h 36" name="T15"/>
                    <a:gd fmla="*/ 4 w 41" name="T16"/>
                    <a:gd fmla="*/ 11 h 36" name="T17"/>
                    <a:gd fmla="*/ 14 w 41" name="T18"/>
                    <a:gd fmla="*/ 35 h 36" name="T19"/>
                    <a:gd fmla="*/ 21 w 41" name="T20"/>
                    <a:gd fmla="*/ 36 h 36" name="T21"/>
                    <a:gd fmla="*/ 37 w 41" name="T22"/>
                    <a:gd fmla="*/ 25 h 36" name="T23"/>
                    <a:gd fmla="*/ 28 w 41" name="T24"/>
                    <a:gd fmla="*/ 1 h 36" name="T25"/>
                    <a:gd fmla="*/ 21 w 41" name="T26"/>
                    <a:gd fmla="*/ 0 h 36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6" w="41">
                      <a:moveTo>
                        <a:pt x="21" y="36"/>
                      </a:moveTo>
                      <a:cubicBezTo>
                        <a:pt x="18" y="36"/>
                        <a:pt x="16" y="35"/>
                        <a:pt x="14" y="34"/>
                      </a:cubicBezTo>
                      <a:cubicBezTo>
                        <a:pt x="5" y="31"/>
                        <a:pt x="0" y="20"/>
                        <a:pt x="4" y="11"/>
                      </a:cubicBezTo>
                      <a:cubicBezTo>
                        <a:pt x="7" y="4"/>
                        <a:pt x="14" y="0"/>
                        <a:pt x="21" y="0"/>
                      </a:cubicBezTo>
                      <a:cubicBezTo>
                        <a:pt x="23" y="0"/>
                        <a:pt x="25" y="0"/>
                        <a:pt x="28" y="1"/>
                      </a:cubicBezTo>
                      <a:cubicBezTo>
                        <a:pt x="37" y="5"/>
                        <a:pt x="41" y="16"/>
                        <a:pt x="37" y="25"/>
                      </a:cubicBezTo>
                      <a:cubicBezTo>
                        <a:pt x="34" y="32"/>
                        <a:pt x="28" y="36"/>
                        <a:pt x="21" y="36"/>
                      </a:cubicBezTo>
                      <a:moveTo>
                        <a:pt x="21" y="0"/>
                      </a:moveTo>
                      <a:cubicBezTo>
                        <a:pt x="14" y="0"/>
                        <a:pt x="7" y="4"/>
                        <a:pt x="4" y="11"/>
                      </a:cubicBezTo>
                      <a:cubicBezTo>
                        <a:pt x="0" y="20"/>
                        <a:pt x="4" y="31"/>
                        <a:pt x="14" y="35"/>
                      </a:cubicBezTo>
                      <a:cubicBezTo>
                        <a:pt x="16" y="36"/>
                        <a:pt x="18" y="36"/>
                        <a:pt x="21" y="36"/>
                      </a:cubicBezTo>
                      <a:cubicBezTo>
                        <a:pt x="28" y="36"/>
                        <a:pt x="34" y="32"/>
                        <a:pt x="37" y="25"/>
                      </a:cubicBezTo>
                      <a:cubicBezTo>
                        <a:pt x="41" y="16"/>
                        <a:pt x="37" y="5"/>
                        <a:pt x="28" y="1"/>
                      </a:cubicBezTo>
                      <a:cubicBezTo>
                        <a:pt x="25" y="0"/>
                        <a:pt x="23" y="0"/>
                        <a:pt x="21" y="0"/>
                      </a:cubicBezTo>
                    </a:path>
                  </a:pathLst>
                </a:custGeom>
                <a:solidFill>
                  <a:srgbClr val="7E888D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68" name="Freeform 2890"/>
                <p:cNvSpPr>
                  <a:spLocks noEditPoints="1"/>
                </p:cNvSpPr>
                <p:nvPr/>
              </p:nvSpPr>
              <p:spPr bwMode="auto">
                <a:xfrm>
                  <a:off x="1871" y="942"/>
                  <a:ext cx="88" cy="78"/>
                </a:xfrm>
                <a:custGeom>
                  <a:gdLst>
                    <a:gd fmla="*/ 21 w 41" name="T0"/>
                    <a:gd fmla="*/ 36 h 36" name="T1"/>
                    <a:gd fmla="*/ 14 w 41" name="T2"/>
                    <a:gd fmla="*/ 34 h 36" name="T3"/>
                    <a:gd fmla="*/ 4 w 41" name="T4"/>
                    <a:gd fmla="*/ 11 h 36" name="T5"/>
                    <a:gd fmla="*/ 21 w 41" name="T6"/>
                    <a:gd fmla="*/ 0 h 36" name="T7"/>
                    <a:gd fmla="*/ 27 w 41" name="T8"/>
                    <a:gd fmla="*/ 1 h 36" name="T9"/>
                    <a:gd fmla="*/ 37 w 41" name="T10"/>
                    <a:gd fmla="*/ 25 h 36" name="T11"/>
                    <a:gd fmla="*/ 21 w 41" name="T12"/>
                    <a:gd fmla="*/ 36 h 36" name="T13"/>
                    <a:gd fmla="*/ 21 w 41" name="T14"/>
                    <a:gd fmla="*/ 0 h 36" name="T15"/>
                    <a:gd fmla="*/ 4 w 41" name="T16"/>
                    <a:gd fmla="*/ 11 h 36" name="T17"/>
                    <a:gd fmla="*/ 14 w 41" name="T18"/>
                    <a:gd fmla="*/ 34 h 36" name="T19"/>
                    <a:gd fmla="*/ 21 w 41" name="T20"/>
                    <a:gd fmla="*/ 36 h 36" name="T21"/>
                    <a:gd fmla="*/ 37 w 41" name="T22"/>
                    <a:gd fmla="*/ 25 h 36" name="T23"/>
                    <a:gd fmla="*/ 28 w 41" name="T24"/>
                    <a:gd fmla="*/ 1 h 36" name="T25"/>
                    <a:gd fmla="*/ 21 w 41" name="T26"/>
                    <a:gd fmla="*/ 0 h 36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6" w="41">
                      <a:moveTo>
                        <a:pt x="21" y="36"/>
                      </a:moveTo>
                      <a:cubicBezTo>
                        <a:pt x="18" y="36"/>
                        <a:pt x="16" y="35"/>
                        <a:pt x="14" y="34"/>
                      </a:cubicBezTo>
                      <a:cubicBezTo>
                        <a:pt x="5" y="30"/>
                        <a:pt x="1" y="20"/>
                        <a:pt x="4" y="11"/>
                      </a:cubicBezTo>
                      <a:cubicBezTo>
                        <a:pt x="7" y="4"/>
                        <a:pt x="14" y="0"/>
                        <a:pt x="21" y="0"/>
                      </a:cubicBezTo>
                      <a:cubicBezTo>
                        <a:pt x="23" y="0"/>
                        <a:pt x="25" y="1"/>
                        <a:pt x="27" y="1"/>
                      </a:cubicBezTo>
                      <a:cubicBezTo>
                        <a:pt x="37" y="5"/>
                        <a:pt x="41" y="16"/>
                        <a:pt x="37" y="25"/>
                      </a:cubicBezTo>
                      <a:cubicBezTo>
                        <a:pt x="34" y="31"/>
                        <a:pt x="28" y="36"/>
                        <a:pt x="21" y="36"/>
                      </a:cubicBezTo>
                      <a:moveTo>
                        <a:pt x="21" y="0"/>
                      </a:moveTo>
                      <a:cubicBezTo>
                        <a:pt x="14" y="0"/>
                        <a:pt x="7" y="4"/>
                        <a:pt x="4" y="11"/>
                      </a:cubicBezTo>
                      <a:cubicBezTo>
                        <a:pt x="0" y="20"/>
                        <a:pt x="5" y="31"/>
                        <a:pt x="14" y="34"/>
                      </a:cubicBezTo>
                      <a:cubicBezTo>
                        <a:pt x="16" y="35"/>
                        <a:pt x="18" y="36"/>
                        <a:pt x="21" y="36"/>
                      </a:cubicBezTo>
                      <a:cubicBezTo>
                        <a:pt x="28" y="36"/>
                        <a:pt x="34" y="32"/>
                        <a:pt x="37" y="25"/>
                      </a:cubicBezTo>
                      <a:cubicBezTo>
                        <a:pt x="41" y="16"/>
                        <a:pt x="37" y="5"/>
                        <a:pt x="28" y="1"/>
                      </a:cubicBezTo>
                      <a:cubicBezTo>
                        <a:pt x="25" y="0"/>
                        <a:pt x="23" y="0"/>
                        <a:pt x="21" y="0"/>
                      </a:cubicBezTo>
                    </a:path>
                  </a:pathLst>
                </a:custGeom>
                <a:solidFill>
                  <a:srgbClr val="838B8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69" name="Freeform 2891"/>
                <p:cNvSpPr>
                  <a:spLocks noEditPoints="1"/>
                </p:cNvSpPr>
                <p:nvPr/>
              </p:nvSpPr>
              <p:spPr bwMode="auto">
                <a:xfrm>
                  <a:off x="1873" y="942"/>
                  <a:ext cx="86" cy="78"/>
                </a:xfrm>
                <a:custGeom>
                  <a:gdLst>
                    <a:gd fmla="*/ 20 w 40" name="T0"/>
                    <a:gd fmla="*/ 35 h 36" name="T1"/>
                    <a:gd fmla="*/ 13 w 40" name="T2"/>
                    <a:gd fmla="*/ 34 h 36" name="T3"/>
                    <a:gd fmla="*/ 3 w 40" name="T4"/>
                    <a:gd fmla="*/ 11 h 36" name="T5"/>
                    <a:gd fmla="*/ 20 w 40" name="T6"/>
                    <a:gd fmla="*/ 0 h 36" name="T7"/>
                    <a:gd fmla="*/ 26 w 40" name="T8"/>
                    <a:gd fmla="*/ 2 h 36" name="T9"/>
                    <a:gd fmla="*/ 36 w 40" name="T10"/>
                    <a:gd fmla="*/ 25 h 36" name="T11"/>
                    <a:gd fmla="*/ 20 w 40" name="T12"/>
                    <a:gd fmla="*/ 35 h 36" name="T13"/>
                    <a:gd fmla="*/ 20 w 40" name="T14"/>
                    <a:gd fmla="*/ 0 h 36" name="T15"/>
                    <a:gd fmla="*/ 3 w 40" name="T16"/>
                    <a:gd fmla="*/ 11 h 36" name="T17"/>
                    <a:gd fmla="*/ 13 w 40" name="T18"/>
                    <a:gd fmla="*/ 34 h 36" name="T19"/>
                    <a:gd fmla="*/ 20 w 40" name="T20"/>
                    <a:gd fmla="*/ 36 h 36" name="T21"/>
                    <a:gd fmla="*/ 36 w 40" name="T22"/>
                    <a:gd fmla="*/ 25 h 36" name="T23"/>
                    <a:gd fmla="*/ 26 w 40" name="T24"/>
                    <a:gd fmla="*/ 1 h 36" name="T25"/>
                    <a:gd fmla="*/ 20 w 40" name="T26"/>
                    <a:gd fmla="*/ 0 h 36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6" w="40">
                      <a:moveTo>
                        <a:pt x="20" y="35"/>
                      </a:moveTo>
                      <a:cubicBezTo>
                        <a:pt x="17" y="35"/>
                        <a:pt x="15" y="35"/>
                        <a:pt x="13" y="34"/>
                      </a:cubicBezTo>
                      <a:cubicBezTo>
                        <a:pt x="4" y="30"/>
                        <a:pt x="0" y="20"/>
                        <a:pt x="3" y="11"/>
                      </a:cubicBezTo>
                      <a:cubicBezTo>
                        <a:pt x="6" y="4"/>
                        <a:pt x="13" y="0"/>
                        <a:pt x="20" y="0"/>
                      </a:cubicBezTo>
                      <a:cubicBezTo>
                        <a:pt x="22" y="0"/>
                        <a:pt x="24" y="1"/>
                        <a:pt x="26" y="2"/>
                      </a:cubicBezTo>
                      <a:cubicBezTo>
                        <a:pt x="35" y="5"/>
                        <a:pt x="40" y="16"/>
                        <a:pt x="36" y="25"/>
                      </a:cubicBezTo>
                      <a:cubicBezTo>
                        <a:pt x="33" y="31"/>
                        <a:pt x="27" y="35"/>
                        <a:pt x="20" y="35"/>
                      </a:cubicBezTo>
                      <a:moveTo>
                        <a:pt x="20" y="0"/>
                      </a:moveTo>
                      <a:cubicBezTo>
                        <a:pt x="13" y="0"/>
                        <a:pt x="6" y="4"/>
                        <a:pt x="3" y="11"/>
                      </a:cubicBezTo>
                      <a:cubicBezTo>
                        <a:pt x="0" y="20"/>
                        <a:pt x="4" y="30"/>
                        <a:pt x="13" y="34"/>
                      </a:cubicBezTo>
                      <a:cubicBezTo>
                        <a:pt x="15" y="35"/>
                        <a:pt x="17" y="36"/>
                        <a:pt x="20" y="36"/>
                      </a:cubicBezTo>
                      <a:cubicBezTo>
                        <a:pt x="27" y="36"/>
                        <a:pt x="33" y="31"/>
                        <a:pt x="36" y="25"/>
                      </a:cubicBezTo>
                      <a:cubicBezTo>
                        <a:pt x="40" y="16"/>
                        <a:pt x="36" y="5"/>
                        <a:pt x="26" y="1"/>
                      </a:cubicBezTo>
                      <a:cubicBezTo>
                        <a:pt x="24" y="1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878E9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70" name="Freeform 2892"/>
                <p:cNvSpPr>
                  <a:spLocks noEditPoints="1"/>
                </p:cNvSpPr>
                <p:nvPr/>
              </p:nvSpPr>
              <p:spPr bwMode="auto">
                <a:xfrm>
                  <a:off x="1873" y="942"/>
                  <a:ext cx="86" cy="75"/>
                </a:xfrm>
                <a:custGeom>
                  <a:gdLst>
                    <a:gd fmla="*/ 20 w 40" name="T0"/>
                    <a:gd fmla="*/ 35 h 35" name="T1"/>
                    <a:gd fmla="*/ 13 w 40" name="T2"/>
                    <a:gd fmla="*/ 34 h 35" name="T3"/>
                    <a:gd fmla="*/ 4 w 40" name="T4"/>
                    <a:gd fmla="*/ 11 h 35" name="T5"/>
                    <a:gd fmla="*/ 20 w 40" name="T6"/>
                    <a:gd fmla="*/ 0 h 35" name="T7"/>
                    <a:gd fmla="*/ 26 w 40" name="T8"/>
                    <a:gd fmla="*/ 2 h 35" name="T9"/>
                    <a:gd fmla="*/ 36 w 40" name="T10"/>
                    <a:gd fmla="*/ 25 h 35" name="T11"/>
                    <a:gd fmla="*/ 20 w 40" name="T12"/>
                    <a:gd fmla="*/ 35 h 35" name="T13"/>
                    <a:gd fmla="*/ 20 w 40" name="T14"/>
                    <a:gd fmla="*/ 0 h 35" name="T15"/>
                    <a:gd fmla="*/ 3 w 40" name="T16"/>
                    <a:gd fmla="*/ 11 h 35" name="T17"/>
                    <a:gd fmla="*/ 13 w 40" name="T18"/>
                    <a:gd fmla="*/ 34 h 35" name="T19"/>
                    <a:gd fmla="*/ 20 w 40" name="T20"/>
                    <a:gd fmla="*/ 35 h 35" name="T21"/>
                    <a:gd fmla="*/ 36 w 40" name="T22"/>
                    <a:gd fmla="*/ 25 h 35" name="T23"/>
                    <a:gd fmla="*/ 26 w 40" name="T24"/>
                    <a:gd fmla="*/ 2 h 35" name="T25"/>
                    <a:gd fmla="*/ 20 w 40" name="T26"/>
                    <a:gd fmla="*/ 0 h 35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5" w="40">
                      <a:moveTo>
                        <a:pt x="20" y="35"/>
                      </a:moveTo>
                      <a:cubicBezTo>
                        <a:pt x="17" y="35"/>
                        <a:pt x="15" y="35"/>
                        <a:pt x="13" y="34"/>
                      </a:cubicBezTo>
                      <a:cubicBezTo>
                        <a:pt x="4" y="30"/>
                        <a:pt x="0" y="20"/>
                        <a:pt x="4" y="11"/>
                      </a:cubicBezTo>
                      <a:cubicBezTo>
                        <a:pt x="6" y="4"/>
                        <a:pt x="13" y="0"/>
                        <a:pt x="20" y="0"/>
                      </a:cubicBezTo>
                      <a:cubicBezTo>
                        <a:pt x="22" y="0"/>
                        <a:pt x="24" y="1"/>
                        <a:pt x="26" y="2"/>
                      </a:cubicBezTo>
                      <a:cubicBezTo>
                        <a:pt x="35" y="5"/>
                        <a:pt x="39" y="16"/>
                        <a:pt x="36" y="25"/>
                      </a:cubicBezTo>
                      <a:cubicBezTo>
                        <a:pt x="33" y="31"/>
                        <a:pt x="26" y="35"/>
                        <a:pt x="20" y="35"/>
                      </a:cubicBezTo>
                      <a:moveTo>
                        <a:pt x="20" y="0"/>
                      </a:moveTo>
                      <a:cubicBezTo>
                        <a:pt x="13" y="0"/>
                        <a:pt x="6" y="4"/>
                        <a:pt x="3" y="11"/>
                      </a:cubicBezTo>
                      <a:cubicBezTo>
                        <a:pt x="0" y="20"/>
                        <a:pt x="4" y="30"/>
                        <a:pt x="13" y="34"/>
                      </a:cubicBezTo>
                      <a:cubicBezTo>
                        <a:pt x="15" y="35"/>
                        <a:pt x="17" y="35"/>
                        <a:pt x="20" y="35"/>
                      </a:cubicBezTo>
                      <a:cubicBezTo>
                        <a:pt x="27" y="35"/>
                        <a:pt x="33" y="31"/>
                        <a:pt x="36" y="25"/>
                      </a:cubicBezTo>
                      <a:cubicBezTo>
                        <a:pt x="40" y="16"/>
                        <a:pt x="35" y="5"/>
                        <a:pt x="26" y="2"/>
                      </a:cubicBezTo>
                      <a:cubicBezTo>
                        <a:pt x="24" y="1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8B9192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71" name="Freeform 2893"/>
                <p:cNvSpPr>
                  <a:spLocks noEditPoints="1"/>
                </p:cNvSpPr>
                <p:nvPr/>
              </p:nvSpPr>
              <p:spPr bwMode="auto">
                <a:xfrm>
                  <a:off x="1873" y="942"/>
                  <a:ext cx="84" cy="75"/>
                </a:xfrm>
                <a:custGeom>
                  <a:gdLst>
                    <a:gd fmla="*/ 20 w 39" name="T0"/>
                    <a:gd fmla="*/ 35 h 35" name="T1"/>
                    <a:gd fmla="*/ 13 w 39" name="T2"/>
                    <a:gd fmla="*/ 34 h 35" name="T3"/>
                    <a:gd fmla="*/ 4 w 39" name="T4"/>
                    <a:gd fmla="*/ 11 h 35" name="T5"/>
                    <a:gd fmla="*/ 20 w 39" name="T6"/>
                    <a:gd fmla="*/ 1 h 35" name="T7"/>
                    <a:gd fmla="*/ 26 w 39" name="T8"/>
                    <a:gd fmla="*/ 2 h 35" name="T9"/>
                    <a:gd fmla="*/ 36 w 39" name="T10"/>
                    <a:gd fmla="*/ 24 h 35" name="T11"/>
                    <a:gd fmla="*/ 20 w 39" name="T12"/>
                    <a:gd fmla="*/ 35 h 35" name="T13"/>
                    <a:gd fmla="*/ 20 w 39" name="T14"/>
                    <a:gd fmla="*/ 0 h 35" name="T15"/>
                    <a:gd fmla="*/ 4 w 39" name="T16"/>
                    <a:gd fmla="*/ 11 h 35" name="T17"/>
                    <a:gd fmla="*/ 13 w 39" name="T18"/>
                    <a:gd fmla="*/ 34 h 35" name="T19"/>
                    <a:gd fmla="*/ 20 w 39" name="T20"/>
                    <a:gd fmla="*/ 35 h 35" name="T21"/>
                    <a:gd fmla="*/ 36 w 39" name="T22"/>
                    <a:gd fmla="*/ 25 h 35" name="T23"/>
                    <a:gd fmla="*/ 26 w 39" name="T24"/>
                    <a:gd fmla="*/ 2 h 35" name="T25"/>
                    <a:gd fmla="*/ 20 w 39" name="T26"/>
                    <a:gd fmla="*/ 0 h 35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5" w="39">
                      <a:moveTo>
                        <a:pt x="20" y="35"/>
                      </a:moveTo>
                      <a:cubicBezTo>
                        <a:pt x="17" y="35"/>
                        <a:pt x="15" y="35"/>
                        <a:pt x="13" y="34"/>
                      </a:cubicBezTo>
                      <a:cubicBezTo>
                        <a:pt x="4" y="30"/>
                        <a:pt x="0" y="20"/>
                        <a:pt x="4" y="11"/>
                      </a:cubicBezTo>
                      <a:cubicBezTo>
                        <a:pt x="7" y="5"/>
                        <a:pt x="13" y="1"/>
                        <a:pt x="20" y="1"/>
                      </a:cubicBezTo>
                      <a:cubicBezTo>
                        <a:pt x="22" y="1"/>
                        <a:pt x="24" y="1"/>
                        <a:pt x="26" y="2"/>
                      </a:cubicBezTo>
                      <a:cubicBezTo>
                        <a:pt x="35" y="6"/>
                        <a:pt x="39" y="16"/>
                        <a:pt x="36" y="24"/>
                      </a:cubicBezTo>
                      <a:cubicBezTo>
                        <a:pt x="33" y="31"/>
                        <a:pt x="26" y="35"/>
                        <a:pt x="20" y="35"/>
                      </a:cubicBezTo>
                      <a:moveTo>
                        <a:pt x="20" y="0"/>
                      </a:moveTo>
                      <a:cubicBezTo>
                        <a:pt x="13" y="0"/>
                        <a:pt x="6" y="4"/>
                        <a:pt x="4" y="11"/>
                      </a:cubicBezTo>
                      <a:cubicBezTo>
                        <a:pt x="0" y="20"/>
                        <a:pt x="4" y="30"/>
                        <a:pt x="13" y="34"/>
                      </a:cubicBezTo>
                      <a:cubicBezTo>
                        <a:pt x="15" y="35"/>
                        <a:pt x="17" y="35"/>
                        <a:pt x="20" y="35"/>
                      </a:cubicBezTo>
                      <a:cubicBezTo>
                        <a:pt x="26" y="35"/>
                        <a:pt x="33" y="31"/>
                        <a:pt x="36" y="25"/>
                      </a:cubicBezTo>
                      <a:cubicBezTo>
                        <a:pt x="39" y="16"/>
                        <a:pt x="35" y="5"/>
                        <a:pt x="26" y="2"/>
                      </a:cubicBezTo>
                      <a:cubicBezTo>
                        <a:pt x="24" y="1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8F949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72" name="Freeform 2894"/>
                <p:cNvSpPr>
                  <a:spLocks noEditPoints="1"/>
                </p:cNvSpPr>
                <p:nvPr/>
              </p:nvSpPr>
              <p:spPr bwMode="auto">
                <a:xfrm>
                  <a:off x="1873" y="944"/>
                  <a:ext cx="84" cy="73"/>
                </a:xfrm>
                <a:custGeom>
                  <a:gdLst>
                    <a:gd fmla="*/ 20 w 39" name="T0"/>
                    <a:gd fmla="*/ 34 h 34" name="T1"/>
                    <a:gd fmla="*/ 13 w 39" name="T2"/>
                    <a:gd fmla="*/ 33 h 34" name="T3"/>
                    <a:gd fmla="*/ 4 w 39" name="T4"/>
                    <a:gd fmla="*/ 10 h 34" name="T5"/>
                    <a:gd fmla="*/ 20 w 39" name="T6"/>
                    <a:gd fmla="*/ 0 h 34" name="T7"/>
                    <a:gd fmla="*/ 26 w 39" name="T8"/>
                    <a:gd fmla="*/ 1 h 34" name="T9"/>
                    <a:gd fmla="*/ 35 w 39" name="T10"/>
                    <a:gd fmla="*/ 23 h 34" name="T11"/>
                    <a:gd fmla="*/ 20 w 39" name="T12"/>
                    <a:gd fmla="*/ 34 h 34" name="T13"/>
                    <a:gd fmla="*/ 20 w 39" name="T14"/>
                    <a:gd fmla="*/ 0 h 34" name="T15"/>
                    <a:gd fmla="*/ 4 w 39" name="T16"/>
                    <a:gd fmla="*/ 10 h 34" name="T17"/>
                    <a:gd fmla="*/ 13 w 39" name="T18"/>
                    <a:gd fmla="*/ 33 h 34" name="T19"/>
                    <a:gd fmla="*/ 20 w 39" name="T20"/>
                    <a:gd fmla="*/ 34 h 34" name="T21"/>
                    <a:gd fmla="*/ 36 w 39" name="T22"/>
                    <a:gd fmla="*/ 23 h 34" name="T23"/>
                    <a:gd fmla="*/ 26 w 39" name="T24"/>
                    <a:gd fmla="*/ 1 h 34" name="T25"/>
                    <a:gd fmla="*/ 20 w 39" name="T26"/>
                    <a:gd fmla="*/ 0 h 34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4" w="39">
                      <a:moveTo>
                        <a:pt x="20" y="34"/>
                      </a:moveTo>
                      <a:cubicBezTo>
                        <a:pt x="17" y="34"/>
                        <a:pt x="15" y="33"/>
                        <a:pt x="13" y="33"/>
                      </a:cubicBezTo>
                      <a:cubicBezTo>
                        <a:pt x="4" y="29"/>
                        <a:pt x="0" y="19"/>
                        <a:pt x="4" y="10"/>
                      </a:cubicBezTo>
                      <a:cubicBezTo>
                        <a:pt x="7" y="4"/>
                        <a:pt x="13" y="0"/>
                        <a:pt x="20" y="0"/>
                      </a:cubicBezTo>
                      <a:cubicBezTo>
                        <a:pt x="22" y="0"/>
                        <a:pt x="24" y="0"/>
                        <a:pt x="26" y="1"/>
                      </a:cubicBezTo>
                      <a:cubicBezTo>
                        <a:pt x="35" y="5"/>
                        <a:pt x="39" y="15"/>
                        <a:pt x="35" y="23"/>
                      </a:cubicBezTo>
                      <a:cubicBezTo>
                        <a:pt x="33" y="30"/>
                        <a:pt x="26" y="34"/>
                        <a:pt x="20" y="34"/>
                      </a:cubicBezTo>
                      <a:moveTo>
                        <a:pt x="20" y="0"/>
                      </a:moveTo>
                      <a:cubicBezTo>
                        <a:pt x="13" y="0"/>
                        <a:pt x="7" y="4"/>
                        <a:pt x="4" y="10"/>
                      </a:cubicBezTo>
                      <a:cubicBezTo>
                        <a:pt x="0" y="19"/>
                        <a:pt x="4" y="29"/>
                        <a:pt x="13" y="33"/>
                      </a:cubicBezTo>
                      <a:cubicBezTo>
                        <a:pt x="15" y="34"/>
                        <a:pt x="17" y="34"/>
                        <a:pt x="20" y="34"/>
                      </a:cubicBezTo>
                      <a:cubicBezTo>
                        <a:pt x="26" y="34"/>
                        <a:pt x="33" y="30"/>
                        <a:pt x="36" y="23"/>
                      </a:cubicBezTo>
                      <a:cubicBezTo>
                        <a:pt x="39" y="15"/>
                        <a:pt x="35" y="5"/>
                        <a:pt x="26" y="1"/>
                      </a:cubicBezTo>
                      <a:cubicBezTo>
                        <a:pt x="24" y="0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949796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73" name="Freeform 2895"/>
                <p:cNvSpPr>
                  <a:spLocks noEditPoints="1"/>
                </p:cNvSpPr>
                <p:nvPr/>
              </p:nvSpPr>
              <p:spPr bwMode="auto">
                <a:xfrm>
                  <a:off x="1873" y="944"/>
                  <a:ext cx="84" cy="73"/>
                </a:xfrm>
                <a:custGeom>
                  <a:gdLst>
                    <a:gd fmla="*/ 20 w 39" name="T0"/>
                    <a:gd fmla="*/ 34 h 34" name="T1"/>
                    <a:gd fmla="*/ 13 w 39" name="T2"/>
                    <a:gd fmla="*/ 32 h 34" name="T3"/>
                    <a:gd fmla="*/ 4 w 39" name="T4"/>
                    <a:gd fmla="*/ 10 h 34" name="T5"/>
                    <a:gd fmla="*/ 20 w 39" name="T6"/>
                    <a:gd fmla="*/ 0 h 34" name="T7"/>
                    <a:gd fmla="*/ 26 w 39" name="T8"/>
                    <a:gd fmla="*/ 1 h 34" name="T9"/>
                    <a:gd fmla="*/ 35 w 39" name="T10"/>
                    <a:gd fmla="*/ 23 h 34" name="T11"/>
                    <a:gd fmla="*/ 20 w 39" name="T12"/>
                    <a:gd fmla="*/ 34 h 34" name="T13"/>
                    <a:gd fmla="*/ 20 w 39" name="T14"/>
                    <a:gd fmla="*/ 0 h 34" name="T15"/>
                    <a:gd fmla="*/ 4 w 39" name="T16"/>
                    <a:gd fmla="*/ 10 h 34" name="T17"/>
                    <a:gd fmla="*/ 13 w 39" name="T18"/>
                    <a:gd fmla="*/ 33 h 34" name="T19"/>
                    <a:gd fmla="*/ 20 w 39" name="T20"/>
                    <a:gd fmla="*/ 34 h 34" name="T21"/>
                    <a:gd fmla="*/ 35 w 39" name="T22"/>
                    <a:gd fmla="*/ 23 h 34" name="T23"/>
                    <a:gd fmla="*/ 26 w 39" name="T24"/>
                    <a:gd fmla="*/ 1 h 34" name="T25"/>
                    <a:gd fmla="*/ 20 w 39" name="T26"/>
                    <a:gd fmla="*/ 0 h 34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4" w="39">
                      <a:moveTo>
                        <a:pt x="20" y="34"/>
                      </a:moveTo>
                      <a:cubicBezTo>
                        <a:pt x="17" y="34"/>
                        <a:pt x="15" y="33"/>
                        <a:pt x="13" y="32"/>
                      </a:cubicBezTo>
                      <a:cubicBezTo>
                        <a:pt x="5" y="29"/>
                        <a:pt x="1" y="19"/>
                        <a:pt x="4" y="10"/>
                      </a:cubicBezTo>
                      <a:cubicBezTo>
                        <a:pt x="7" y="4"/>
                        <a:pt x="13" y="0"/>
                        <a:pt x="20" y="0"/>
                      </a:cubicBezTo>
                      <a:cubicBezTo>
                        <a:pt x="22" y="0"/>
                        <a:pt x="24" y="0"/>
                        <a:pt x="26" y="1"/>
                      </a:cubicBezTo>
                      <a:cubicBezTo>
                        <a:pt x="35" y="5"/>
                        <a:pt x="39" y="15"/>
                        <a:pt x="35" y="23"/>
                      </a:cubicBezTo>
                      <a:cubicBezTo>
                        <a:pt x="33" y="30"/>
                        <a:pt x="26" y="34"/>
                        <a:pt x="20" y="34"/>
                      </a:cubicBezTo>
                      <a:moveTo>
                        <a:pt x="20" y="0"/>
                      </a:moveTo>
                      <a:cubicBezTo>
                        <a:pt x="13" y="0"/>
                        <a:pt x="7" y="4"/>
                        <a:pt x="4" y="10"/>
                      </a:cubicBezTo>
                      <a:cubicBezTo>
                        <a:pt x="0" y="19"/>
                        <a:pt x="4" y="29"/>
                        <a:pt x="13" y="33"/>
                      </a:cubicBezTo>
                      <a:cubicBezTo>
                        <a:pt x="15" y="33"/>
                        <a:pt x="17" y="34"/>
                        <a:pt x="20" y="34"/>
                      </a:cubicBezTo>
                      <a:cubicBezTo>
                        <a:pt x="26" y="34"/>
                        <a:pt x="33" y="30"/>
                        <a:pt x="35" y="23"/>
                      </a:cubicBezTo>
                      <a:cubicBezTo>
                        <a:pt x="39" y="15"/>
                        <a:pt x="35" y="5"/>
                        <a:pt x="26" y="1"/>
                      </a:cubicBezTo>
                      <a:cubicBezTo>
                        <a:pt x="24" y="0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979997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74" name="Freeform 2896"/>
                <p:cNvSpPr>
                  <a:spLocks noEditPoints="1"/>
                </p:cNvSpPr>
                <p:nvPr/>
              </p:nvSpPr>
              <p:spPr bwMode="auto">
                <a:xfrm>
                  <a:off x="1875" y="944"/>
                  <a:ext cx="82" cy="73"/>
                </a:xfrm>
                <a:custGeom>
                  <a:gdLst>
                    <a:gd fmla="*/ 19 w 38" name="T0"/>
                    <a:gd fmla="*/ 34 h 34" name="T1"/>
                    <a:gd fmla="*/ 12 w 38" name="T2"/>
                    <a:gd fmla="*/ 32 h 34" name="T3"/>
                    <a:gd fmla="*/ 3 w 38" name="T4"/>
                    <a:gd fmla="*/ 10 h 34" name="T5"/>
                    <a:gd fmla="*/ 19 w 38" name="T6"/>
                    <a:gd fmla="*/ 0 h 34" name="T7"/>
                    <a:gd fmla="*/ 25 w 38" name="T8"/>
                    <a:gd fmla="*/ 1 h 34" name="T9"/>
                    <a:gd fmla="*/ 34 w 38" name="T10"/>
                    <a:gd fmla="*/ 23 h 34" name="T11"/>
                    <a:gd fmla="*/ 19 w 38" name="T12"/>
                    <a:gd fmla="*/ 34 h 34" name="T13"/>
                    <a:gd fmla="*/ 19 w 38" name="T14"/>
                    <a:gd fmla="*/ 0 h 34" name="T15"/>
                    <a:gd fmla="*/ 3 w 38" name="T16"/>
                    <a:gd fmla="*/ 10 h 34" name="T17"/>
                    <a:gd fmla="*/ 12 w 38" name="T18"/>
                    <a:gd fmla="*/ 32 h 34" name="T19"/>
                    <a:gd fmla="*/ 19 w 38" name="T20"/>
                    <a:gd fmla="*/ 34 h 34" name="T21"/>
                    <a:gd fmla="*/ 34 w 38" name="T22"/>
                    <a:gd fmla="*/ 23 h 34" name="T23"/>
                    <a:gd fmla="*/ 25 w 38" name="T24"/>
                    <a:gd fmla="*/ 1 h 34" name="T25"/>
                    <a:gd fmla="*/ 19 w 38" name="T26"/>
                    <a:gd fmla="*/ 0 h 34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4" w="38">
                      <a:moveTo>
                        <a:pt x="19" y="34"/>
                      </a:moveTo>
                      <a:cubicBezTo>
                        <a:pt x="17" y="34"/>
                        <a:pt x="14" y="33"/>
                        <a:pt x="12" y="32"/>
                      </a:cubicBezTo>
                      <a:cubicBezTo>
                        <a:pt x="4" y="29"/>
                        <a:pt x="0" y="19"/>
                        <a:pt x="3" y="10"/>
                      </a:cubicBezTo>
                      <a:cubicBezTo>
                        <a:pt x="6" y="4"/>
                        <a:pt x="12" y="0"/>
                        <a:pt x="19" y="0"/>
                      </a:cubicBezTo>
                      <a:cubicBezTo>
                        <a:pt x="21" y="0"/>
                        <a:pt x="23" y="1"/>
                        <a:pt x="25" y="1"/>
                      </a:cubicBezTo>
                      <a:cubicBezTo>
                        <a:pt x="34" y="5"/>
                        <a:pt x="38" y="15"/>
                        <a:pt x="34" y="23"/>
                      </a:cubicBezTo>
                      <a:cubicBezTo>
                        <a:pt x="31" y="30"/>
                        <a:pt x="25" y="34"/>
                        <a:pt x="19" y="34"/>
                      </a:cubicBezTo>
                      <a:moveTo>
                        <a:pt x="19" y="0"/>
                      </a:moveTo>
                      <a:cubicBezTo>
                        <a:pt x="12" y="0"/>
                        <a:pt x="6" y="4"/>
                        <a:pt x="3" y="10"/>
                      </a:cubicBezTo>
                      <a:cubicBezTo>
                        <a:pt x="0" y="19"/>
                        <a:pt x="4" y="29"/>
                        <a:pt x="12" y="32"/>
                      </a:cubicBezTo>
                      <a:cubicBezTo>
                        <a:pt x="14" y="33"/>
                        <a:pt x="16" y="34"/>
                        <a:pt x="19" y="34"/>
                      </a:cubicBezTo>
                      <a:cubicBezTo>
                        <a:pt x="25" y="34"/>
                        <a:pt x="32" y="30"/>
                        <a:pt x="34" y="23"/>
                      </a:cubicBezTo>
                      <a:cubicBezTo>
                        <a:pt x="38" y="15"/>
                        <a:pt x="34" y="5"/>
                        <a:pt x="25" y="1"/>
                      </a:cubicBezTo>
                      <a:cubicBezTo>
                        <a:pt x="23" y="0"/>
                        <a:pt x="21" y="0"/>
                        <a:pt x="19" y="0"/>
                      </a:cubicBezTo>
                    </a:path>
                  </a:pathLst>
                </a:custGeom>
                <a:solidFill>
                  <a:srgbClr val="9C9D99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75" name="Freeform 2897"/>
                <p:cNvSpPr>
                  <a:spLocks noEditPoints="1"/>
                </p:cNvSpPr>
                <p:nvPr/>
              </p:nvSpPr>
              <p:spPr bwMode="auto">
                <a:xfrm>
                  <a:off x="1875" y="944"/>
                  <a:ext cx="82" cy="73"/>
                </a:xfrm>
                <a:custGeom>
                  <a:gdLst>
                    <a:gd fmla="*/ 19 w 38" name="T0"/>
                    <a:gd fmla="*/ 33 h 34" name="T1"/>
                    <a:gd fmla="*/ 12 w 38" name="T2"/>
                    <a:gd fmla="*/ 32 h 34" name="T3"/>
                    <a:gd fmla="*/ 3 w 38" name="T4"/>
                    <a:gd fmla="*/ 11 h 34" name="T5"/>
                    <a:gd fmla="*/ 19 w 38" name="T6"/>
                    <a:gd fmla="*/ 0 h 34" name="T7"/>
                    <a:gd fmla="*/ 25 w 38" name="T8"/>
                    <a:gd fmla="*/ 2 h 34" name="T9"/>
                    <a:gd fmla="*/ 34 w 38" name="T10"/>
                    <a:gd fmla="*/ 23 h 34" name="T11"/>
                    <a:gd fmla="*/ 19 w 38" name="T12"/>
                    <a:gd fmla="*/ 33 h 34" name="T13"/>
                    <a:gd fmla="*/ 19 w 38" name="T14"/>
                    <a:gd fmla="*/ 0 h 34" name="T15"/>
                    <a:gd fmla="*/ 3 w 38" name="T16"/>
                    <a:gd fmla="*/ 10 h 34" name="T17"/>
                    <a:gd fmla="*/ 12 w 38" name="T18"/>
                    <a:gd fmla="*/ 32 h 34" name="T19"/>
                    <a:gd fmla="*/ 19 w 38" name="T20"/>
                    <a:gd fmla="*/ 34 h 34" name="T21"/>
                    <a:gd fmla="*/ 34 w 38" name="T22"/>
                    <a:gd fmla="*/ 23 h 34" name="T23"/>
                    <a:gd fmla="*/ 25 w 38" name="T24"/>
                    <a:gd fmla="*/ 1 h 34" name="T25"/>
                    <a:gd fmla="*/ 19 w 38" name="T26"/>
                    <a:gd fmla="*/ 0 h 34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4" w="38">
                      <a:moveTo>
                        <a:pt x="19" y="33"/>
                      </a:moveTo>
                      <a:cubicBezTo>
                        <a:pt x="17" y="33"/>
                        <a:pt x="14" y="33"/>
                        <a:pt x="12" y="32"/>
                      </a:cubicBezTo>
                      <a:cubicBezTo>
                        <a:pt x="4" y="29"/>
                        <a:pt x="0" y="19"/>
                        <a:pt x="3" y="11"/>
                      </a:cubicBezTo>
                      <a:cubicBezTo>
                        <a:pt x="6" y="4"/>
                        <a:pt x="12" y="0"/>
                        <a:pt x="19" y="0"/>
                      </a:cubicBezTo>
                      <a:cubicBezTo>
                        <a:pt x="21" y="0"/>
                        <a:pt x="23" y="1"/>
                        <a:pt x="25" y="2"/>
                      </a:cubicBezTo>
                      <a:cubicBezTo>
                        <a:pt x="33" y="5"/>
                        <a:pt x="37" y="15"/>
                        <a:pt x="34" y="23"/>
                      </a:cubicBezTo>
                      <a:cubicBezTo>
                        <a:pt x="31" y="30"/>
                        <a:pt x="25" y="33"/>
                        <a:pt x="19" y="33"/>
                      </a:cubicBezTo>
                      <a:moveTo>
                        <a:pt x="19" y="0"/>
                      </a:moveTo>
                      <a:cubicBezTo>
                        <a:pt x="12" y="0"/>
                        <a:pt x="6" y="4"/>
                        <a:pt x="3" y="10"/>
                      </a:cubicBezTo>
                      <a:cubicBezTo>
                        <a:pt x="0" y="19"/>
                        <a:pt x="4" y="29"/>
                        <a:pt x="12" y="32"/>
                      </a:cubicBezTo>
                      <a:cubicBezTo>
                        <a:pt x="14" y="33"/>
                        <a:pt x="17" y="34"/>
                        <a:pt x="19" y="34"/>
                      </a:cubicBezTo>
                      <a:cubicBezTo>
                        <a:pt x="25" y="34"/>
                        <a:pt x="31" y="30"/>
                        <a:pt x="34" y="23"/>
                      </a:cubicBezTo>
                      <a:cubicBezTo>
                        <a:pt x="38" y="15"/>
                        <a:pt x="34" y="5"/>
                        <a:pt x="25" y="1"/>
                      </a:cubicBezTo>
                      <a:cubicBezTo>
                        <a:pt x="23" y="1"/>
                        <a:pt x="21" y="0"/>
                        <a:pt x="19" y="0"/>
                      </a:cubicBezTo>
                    </a:path>
                  </a:pathLst>
                </a:custGeom>
                <a:solidFill>
                  <a:srgbClr val="9FA09B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76" name="Freeform 2898"/>
                <p:cNvSpPr/>
                <p:nvPr/>
              </p:nvSpPr>
              <p:spPr bwMode="auto">
                <a:xfrm>
                  <a:off x="1875" y="944"/>
                  <a:ext cx="80" cy="71"/>
                </a:xfrm>
                <a:custGeom>
                  <a:gdLst>
                    <a:gd fmla="*/ 19 w 37" name="T0"/>
                    <a:gd fmla="*/ 0 h 33" name="T1"/>
                    <a:gd fmla="*/ 3 w 37" name="T2"/>
                    <a:gd fmla="*/ 11 h 33" name="T3"/>
                    <a:gd fmla="*/ 12 w 37" name="T4"/>
                    <a:gd fmla="*/ 32 h 33" name="T5"/>
                    <a:gd fmla="*/ 19 w 37" name="T6"/>
                    <a:gd fmla="*/ 33 h 33" name="T7"/>
                    <a:gd fmla="*/ 34 w 37" name="T8"/>
                    <a:gd fmla="*/ 23 h 33" name="T9"/>
                    <a:gd fmla="*/ 25 w 37" name="T10"/>
                    <a:gd fmla="*/ 2 h 33" name="T11"/>
                    <a:gd fmla="*/ 19 w 37" name="T12"/>
                    <a:gd fmla="*/ 0 h 33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33" w="37">
                      <a:moveTo>
                        <a:pt x="19" y="0"/>
                      </a:moveTo>
                      <a:cubicBezTo>
                        <a:pt x="12" y="0"/>
                        <a:pt x="6" y="4"/>
                        <a:pt x="3" y="11"/>
                      </a:cubicBezTo>
                      <a:cubicBezTo>
                        <a:pt x="0" y="19"/>
                        <a:pt x="4" y="29"/>
                        <a:pt x="12" y="32"/>
                      </a:cubicBezTo>
                      <a:cubicBezTo>
                        <a:pt x="14" y="33"/>
                        <a:pt x="17" y="33"/>
                        <a:pt x="19" y="33"/>
                      </a:cubicBezTo>
                      <a:cubicBezTo>
                        <a:pt x="25" y="33"/>
                        <a:pt x="31" y="30"/>
                        <a:pt x="34" y="23"/>
                      </a:cubicBezTo>
                      <a:cubicBezTo>
                        <a:pt x="37" y="15"/>
                        <a:pt x="33" y="5"/>
                        <a:pt x="25" y="2"/>
                      </a:cubicBezTo>
                      <a:cubicBezTo>
                        <a:pt x="23" y="1"/>
                        <a:pt x="21" y="0"/>
                        <a:pt x="19" y="0"/>
                      </a:cubicBezTo>
                    </a:path>
                  </a:pathLst>
                </a:custGeom>
                <a:solidFill>
                  <a:srgbClr val="A4A39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77" name="Freeform 2899"/>
                <p:cNvSpPr>
                  <a:spLocks noEditPoints="1"/>
                </p:cNvSpPr>
                <p:nvPr/>
              </p:nvSpPr>
              <p:spPr bwMode="auto">
                <a:xfrm>
                  <a:off x="1827" y="1028"/>
                  <a:ext cx="100" cy="86"/>
                </a:xfrm>
                <a:custGeom>
                  <a:gdLst>
                    <a:gd fmla="*/ 23 w 46" name="T0"/>
                    <a:gd fmla="*/ 40 h 40" name="T1"/>
                    <a:gd fmla="*/ 15 w 46" name="T2"/>
                    <a:gd fmla="*/ 38 h 40" name="T3"/>
                    <a:gd fmla="*/ 5 w 46" name="T4"/>
                    <a:gd fmla="*/ 12 h 40" name="T5"/>
                    <a:gd fmla="*/ 23 w 46" name="T6"/>
                    <a:gd fmla="*/ 0 h 40" name="T7"/>
                    <a:gd fmla="*/ 31 w 46" name="T8"/>
                    <a:gd fmla="*/ 1 h 40" name="T9"/>
                    <a:gd fmla="*/ 42 w 46" name="T10"/>
                    <a:gd fmla="*/ 28 h 40" name="T11"/>
                    <a:gd fmla="*/ 23 w 46" name="T12"/>
                    <a:gd fmla="*/ 40 h 40" name="T13"/>
                    <a:gd fmla="*/ 23 w 46" name="T14"/>
                    <a:gd fmla="*/ 0 h 40" name="T15"/>
                    <a:gd fmla="*/ 4 w 46" name="T16"/>
                    <a:gd fmla="*/ 12 h 40" name="T17"/>
                    <a:gd fmla="*/ 15 w 46" name="T18"/>
                    <a:gd fmla="*/ 39 h 40" name="T19"/>
                    <a:gd fmla="*/ 23 w 46" name="T20"/>
                    <a:gd fmla="*/ 40 h 40" name="T21"/>
                    <a:gd fmla="*/ 42 w 46" name="T22"/>
                    <a:gd fmla="*/ 28 h 40" name="T23"/>
                    <a:gd fmla="*/ 31 w 46" name="T24"/>
                    <a:gd fmla="*/ 1 h 40" name="T25"/>
                    <a:gd fmla="*/ 23 w 46" name="T26"/>
                    <a:gd fmla="*/ 0 h 40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40" w="46">
                      <a:moveTo>
                        <a:pt x="23" y="40"/>
                      </a:moveTo>
                      <a:cubicBezTo>
                        <a:pt x="21" y="40"/>
                        <a:pt x="18" y="40"/>
                        <a:pt x="15" y="38"/>
                      </a:cubicBezTo>
                      <a:cubicBezTo>
                        <a:pt x="5" y="34"/>
                        <a:pt x="0" y="22"/>
                        <a:pt x="5" y="12"/>
                      </a:cubicBezTo>
                      <a:cubicBezTo>
                        <a:pt x="8" y="5"/>
                        <a:pt x="15" y="0"/>
                        <a:pt x="23" y="0"/>
                      </a:cubicBezTo>
                      <a:cubicBezTo>
                        <a:pt x="26" y="0"/>
                        <a:pt x="28" y="0"/>
                        <a:pt x="31" y="1"/>
                      </a:cubicBezTo>
                      <a:cubicBezTo>
                        <a:pt x="41" y="6"/>
                        <a:pt x="46" y="17"/>
                        <a:pt x="42" y="28"/>
                      </a:cubicBezTo>
                      <a:cubicBezTo>
                        <a:pt x="38" y="35"/>
                        <a:pt x="31" y="40"/>
                        <a:pt x="23" y="40"/>
                      </a:cubicBezTo>
                      <a:moveTo>
                        <a:pt x="23" y="0"/>
                      </a:moveTo>
                      <a:cubicBezTo>
                        <a:pt x="15" y="0"/>
                        <a:pt x="8" y="4"/>
                        <a:pt x="4" y="12"/>
                      </a:cubicBezTo>
                      <a:cubicBezTo>
                        <a:pt x="0" y="23"/>
                        <a:pt x="5" y="34"/>
                        <a:pt x="15" y="39"/>
                      </a:cubicBezTo>
                      <a:cubicBezTo>
                        <a:pt x="18" y="40"/>
                        <a:pt x="21" y="40"/>
                        <a:pt x="23" y="40"/>
                      </a:cubicBezTo>
                      <a:cubicBezTo>
                        <a:pt x="31" y="40"/>
                        <a:pt x="39" y="35"/>
                        <a:pt x="42" y="28"/>
                      </a:cubicBezTo>
                      <a:cubicBezTo>
                        <a:pt x="46" y="17"/>
                        <a:pt x="41" y="6"/>
                        <a:pt x="31" y="1"/>
                      </a:cubicBezTo>
                      <a:cubicBezTo>
                        <a:pt x="28" y="0"/>
                        <a:pt x="26" y="0"/>
                        <a:pt x="23" y="0"/>
                      </a:cubicBezTo>
                    </a:path>
                  </a:pathLst>
                </a:custGeom>
                <a:solidFill>
                  <a:srgbClr val="4D6479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78" name="Freeform 2900"/>
                <p:cNvSpPr>
                  <a:spLocks noEditPoints="1"/>
                </p:cNvSpPr>
                <p:nvPr/>
              </p:nvSpPr>
              <p:spPr bwMode="auto">
                <a:xfrm>
                  <a:off x="1827" y="1028"/>
                  <a:ext cx="100" cy="86"/>
                </a:xfrm>
                <a:custGeom>
                  <a:gdLst>
                    <a:gd fmla="*/ 23 w 46" name="T0"/>
                    <a:gd fmla="*/ 40 h 40" name="T1"/>
                    <a:gd fmla="*/ 16 w 46" name="T2"/>
                    <a:gd fmla="*/ 38 h 40" name="T3"/>
                    <a:gd fmla="*/ 5 w 46" name="T4"/>
                    <a:gd fmla="*/ 12 h 40" name="T5"/>
                    <a:gd fmla="*/ 23 w 46" name="T6"/>
                    <a:gd fmla="*/ 0 h 40" name="T7"/>
                    <a:gd fmla="*/ 31 w 46" name="T8"/>
                    <a:gd fmla="*/ 2 h 40" name="T9"/>
                    <a:gd fmla="*/ 42 w 46" name="T10"/>
                    <a:gd fmla="*/ 28 h 40" name="T11"/>
                    <a:gd fmla="*/ 23 w 46" name="T12"/>
                    <a:gd fmla="*/ 40 h 40" name="T13"/>
                    <a:gd fmla="*/ 23 w 46" name="T14"/>
                    <a:gd fmla="*/ 0 h 40" name="T15"/>
                    <a:gd fmla="*/ 5 w 46" name="T16"/>
                    <a:gd fmla="*/ 12 h 40" name="T17"/>
                    <a:gd fmla="*/ 15 w 46" name="T18"/>
                    <a:gd fmla="*/ 38 h 40" name="T19"/>
                    <a:gd fmla="*/ 23 w 46" name="T20"/>
                    <a:gd fmla="*/ 40 h 40" name="T21"/>
                    <a:gd fmla="*/ 42 w 46" name="T22"/>
                    <a:gd fmla="*/ 28 h 40" name="T23"/>
                    <a:gd fmla="*/ 31 w 46" name="T24"/>
                    <a:gd fmla="*/ 1 h 40" name="T25"/>
                    <a:gd fmla="*/ 23 w 46" name="T26"/>
                    <a:gd fmla="*/ 0 h 40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40" w="46">
                      <a:moveTo>
                        <a:pt x="23" y="40"/>
                      </a:moveTo>
                      <a:cubicBezTo>
                        <a:pt x="21" y="40"/>
                        <a:pt x="18" y="39"/>
                        <a:pt x="16" y="38"/>
                      </a:cubicBezTo>
                      <a:cubicBezTo>
                        <a:pt x="5" y="34"/>
                        <a:pt x="1" y="22"/>
                        <a:pt x="5" y="12"/>
                      </a:cubicBezTo>
                      <a:cubicBezTo>
                        <a:pt x="8" y="5"/>
                        <a:pt x="15" y="0"/>
                        <a:pt x="23" y="0"/>
                      </a:cubicBezTo>
                      <a:cubicBezTo>
                        <a:pt x="26" y="0"/>
                        <a:pt x="28" y="1"/>
                        <a:pt x="31" y="2"/>
                      </a:cubicBezTo>
                      <a:cubicBezTo>
                        <a:pt x="41" y="6"/>
                        <a:pt x="46" y="17"/>
                        <a:pt x="42" y="28"/>
                      </a:cubicBezTo>
                      <a:cubicBezTo>
                        <a:pt x="38" y="35"/>
                        <a:pt x="31" y="40"/>
                        <a:pt x="23" y="40"/>
                      </a:cubicBezTo>
                      <a:moveTo>
                        <a:pt x="23" y="0"/>
                      </a:moveTo>
                      <a:cubicBezTo>
                        <a:pt x="15" y="0"/>
                        <a:pt x="8" y="5"/>
                        <a:pt x="5" y="12"/>
                      </a:cubicBezTo>
                      <a:cubicBezTo>
                        <a:pt x="0" y="22"/>
                        <a:pt x="5" y="34"/>
                        <a:pt x="15" y="38"/>
                      </a:cubicBezTo>
                      <a:cubicBezTo>
                        <a:pt x="18" y="40"/>
                        <a:pt x="21" y="40"/>
                        <a:pt x="23" y="40"/>
                      </a:cubicBezTo>
                      <a:cubicBezTo>
                        <a:pt x="31" y="40"/>
                        <a:pt x="38" y="35"/>
                        <a:pt x="42" y="28"/>
                      </a:cubicBezTo>
                      <a:cubicBezTo>
                        <a:pt x="46" y="17"/>
                        <a:pt x="41" y="6"/>
                        <a:pt x="31" y="1"/>
                      </a:cubicBezTo>
                      <a:cubicBezTo>
                        <a:pt x="28" y="0"/>
                        <a:pt x="26" y="0"/>
                        <a:pt x="23" y="0"/>
                      </a:cubicBezTo>
                    </a:path>
                  </a:pathLst>
                </a:custGeom>
                <a:solidFill>
                  <a:srgbClr val="52677A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79" name="Freeform 2901"/>
                <p:cNvSpPr>
                  <a:spLocks noEditPoints="1"/>
                </p:cNvSpPr>
                <p:nvPr/>
              </p:nvSpPr>
              <p:spPr bwMode="auto">
                <a:xfrm>
                  <a:off x="1830" y="1028"/>
                  <a:ext cx="97" cy="86"/>
                </a:xfrm>
                <a:custGeom>
                  <a:gdLst>
                    <a:gd fmla="*/ 22 w 45" name="T0"/>
                    <a:gd fmla="*/ 40 h 40" name="T1"/>
                    <a:gd fmla="*/ 15 w 45" name="T2"/>
                    <a:gd fmla="*/ 38 h 40" name="T3"/>
                    <a:gd fmla="*/ 4 w 45" name="T4"/>
                    <a:gd fmla="*/ 12 h 40" name="T5"/>
                    <a:gd fmla="*/ 22 w 45" name="T6"/>
                    <a:gd fmla="*/ 0 h 40" name="T7"/>
                    <a:gd fmla="*/ 30 w 45" name="T8"/>
                    <a:gd fmla="*/ 2 h 40" name="T9"/>
                    <a:gd fmla="*/ 40 w 45" name="T10"/>
                    <a:gd fmla="*/ 28 h 40" name="T11"/>
                    <a:gd fmla="*/ 22 w 45" name="T12"/>
                    <a:gd fmla="*/ 40 h 40" name="T13"/>
                    <a:gd fmla="*/ 22 w 45" name="T14"/>
                    <a:gd fmla="*/ 0 h 40" name="T15"/>
                    <a:gd fmla="*/ 4 w 45" name="T16"/>
                    <a:gd fmla="*/ 12 h 40" name="T17"/>
                    <a:gd fmla="*/ 15 w 45" name="T18"/>
                    <a:gd fmla="*/ 38 h 40" name="T19"/>
                    <a:gd fmla="*/ 22 w 45" name="T20"/>
                    <a:gd fmla="*/ 40 h 40" name="T21"/>
                    <a:gd fmla="*/ 41 w 45" name="T22"/>
                    <a:gd fmla="*/ 28 h 40" name="T23"/>
                    <a:gd fmla="*/ 30 w 45" name="T24"/>
                    <a:gd fmla="*/ 2 h 40" name="T25"/>
                    <a:gd fmla="*/ 22 w 45" name="T26"/>
                    <a:gd fmla="*/ 0 h 40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40" w="45">
                      <a:moveTo>
                        <a:pt x="22" y="40"/>
                      </a:moveTo>
                      <a:cubicBezTo>
                        <a:pt x="20" y="40"/>
                        <a:pt x="17" y="39"/>
                        <a:pt x="15" y="38"/>
                      </a:cubicBezTo>
                      <a:cubicBezTo>
                        <a:pt x="5" y="34"/>
                        <a:pt x="0" y="22"/>
                        <a:pt x="4" y="12"/>
                      </a:cubicBezTo>
                      <a:cubicBezTo>
                        <a:pt x="7" y="5"/>
                        <a:pt x="14" y="0"/>
                        <a:pt x="22" y="0"/>
                      </a:cubicBezTo>
                      <a:cubicBezTo>
                        <a:pt x="25" y="0"/>
                        <a:pt x="27" y="1"/>
                        <a:pt x="30" y="2"/>
                      </a:cubicBezTo>
                      <a:cubicBezTo>
                        <a:pt x="40" y="6"/>
                        <a:pt x="45" y="17"/>
                        <a:pt x="40" y="28"/>
                      </a:cubicBezTo>
                      <a:cubicBezTo>
                        <a:pt x="37" y="35"/>
                        <a:pt x="30" y="40"/>
                        <a:pt x="22" y="40"/>
                      </a:cubicBezTo>
                      <a:moveTo>
                        <a:pt x="22" y="0"/>
                      </a:moveTo>
                      <a:cubicBezTo>
                        <a:pt x="14" y="0"/>
                        <a:pt x="7" y="5"/>
                        <a:pt x="4" y="12"/>
                      </a:cubicBezTo>
                      <a:cubicBezTo>
                        <a:pt x="0" y="22"/>
                        <a:pt x="4" y="34"/>
                        <a:pt x="15" y="38"/>
                      </a:cubicBezTo>
                      <a:cubicBezTo>
                        <a:pt x="17" y="39"/>
                        <a:pt x="20" y="40"/>
                        <a:pt x="22" y="40"/>
                      </a:cubicBezTo>
                      <a:cubicBezTo>
                        <a:pt x="30" y="40"/>
                        <a:pt x="37" y="35"/>
                        <a:pt x="41" y="28"/>
                      </a:cubicBezTo>
                      <a:cubicBezTo>
                        <a:pt x="45" y="17"/>
                        <a:pt x="40" y="6"/>
                        <a:pt x="30" y="2"/>
                      </a:cubicBezTo>
                      <a:cubicBezTo>
                        <a:pt x="27" y="1"/>
                        <a:pt x="25" y="0"/>
                        <a:pt x="22" y="0"/>
                      </a:cubicBezTo>
                    </a:path>
                  </a:pathLst>
                </a:custGeom>
                <a:solidFill>
                  <a:srgbClr val="556A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80" name="Freeform 2902"/>
                <p:cNvSpPr>
                  <a:spLocks noEditPoints="1"/>
                </p:cNvSpPr>
                <p:nvPr/>
              </p:nvSpPr>
              <p:spPr bwMode="auto">
                <a:xfrm>
                  <a:off x="1830" y="1028"/>
                  <a:ext cx="97" cy="86"/>
                </a:xfrm>
                <a:custGeom>
                  <a:gdLst>
                    <a:gd fmla="*/ 22 w 45" name="T0"/>
                    <a:gd fmla="*/ 39 h 40" name="T1"/>
                    <a:gd fmla="*/ 15 w 45" name="T2"/>
                    <a:gd fmla="*/ 38 h 40" name="T3"/>
                    <a:gd fmla="*/ 4 w 45" name="T4"/>
                    <a:gd fmla="*/ 12 h 40" name="T5"/>
                    <a:gd fmla="*/ 22 w 45" name="T6"/>
                    <a:gd fmla="*/ 0 h 40" name="T7"/>
                    <a:gd fmla="*/ 30 w 45" name="T8"/>
                    <a:gd fmla="*/ 2 h 40" name="T9"/>
                    <a:gd fmla="*/ 40 w 45" name="T10"/>
                    <a:gd fmla="*/ 27 h 40" name="T11"/>
                    <a:gd fmla="*/ 22 w 45" name="T12"/>
                    <a:gd fmla="*/ 39 h 40" name="T13"/>
                    <a:gd fmla="*/ 22 w 45" name="T14"/>
                    <a:gd fmla="*/ 0 h 40" name="T15"/>
                    <a:gd fmla="*/ 4 w 45" name="T16"/>
                    <a:gd fmla="*/ 12 h 40" name="T17"/>
                    <a:gd fmla="*/ 15 w 45" name="T18"/>
                    <a:gd fmla="*/ 38 h 40" name="T19"/>
                    <a:gd fmla="*/ 22 w 45" name="T20"/>
                    <a:gd fmla="*/ 40 h 40" name="T21"/>
                    <a:gd fmla="*/ 40 w 45" name="T22"/>
                    <a:gd fmla="*/ 28 h 40" name="T23"/>
                    <a:gd fmla="*/ 30 w 45" name="T24"/>
                    <a:gd fmla="*/ 2 h 40" name="T25"/>
                    <a:gd fmla="*/ 22 w 45" name="T26"/>
                    <a:gd fmla="*/ 0 h 40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40" w="45">
                      <a:moveTo>
                        <a:pt x="22" y="39"/>
                      </a:moveTo>
                      <a:cubicBezTo>
                        <a:pt x="20" y="39"/>
                        <a:pt x="17" y="39"/>
                        <a:pt x="15" y="38"/>
                      </a:cubicBezTo>
                      <a:cubicBezTo>
                        <a:pt x="5" y="34"/>
                        <a:pt x="0" y="22"/>
                        <a:pt x="4" y="12"/>
                      </a:cubicBezTo>
                      <a:cubicBezTo>
                        <a:pt x="7" y="5"/>
                        <a:pt x="15" y="0"/>
                        <a:pt x="22" y="0"/>
                      </a:cubicBezTo>
                      <a:cubicBezTo>
                        <a:pt x="25" y="0"/>
                        <a:pt x="27" y="1"/>
                        <a:pt x="30" y="2"/>
                      </a:cubicBezTo>
                      <a:cubicBezTo>
                        <a:pt x="40" y="6"/>
                        <a:pt x="44" y="17"/>
                        <a:pt x="40" y="27"/>
                      </a:cubicBezTo>
                      <a:cubicBezTo>
                        <a:pt x="37" y="35"/>
                        <a:pt x="30" y="39"/>
                        <a:pt x="22" y="39"/>
                      </a:cubicBezTo>
                      <a:moveTo>
                        <a:pt x="22" y="0"/>
                      </a:moveTo>
                      <a:cubicBezTo>
                        <a:pt x="14" y="0"/>
                        <a:pt x="7" y="5"/>
                        <a:pt x="4" y="12"/>
                      </a:cubicBezTo>
                      <a:cubicBezTo>
                        <a:pt x="0" y="22"/>
                        <a:pt x="5" y="34"/>
                        <a:pt x="15" y="38"/>
                      </a:cubicBezTo>
                      <a:cubicBezTo>
                        <a:pt x="17" y="39"/>
                        <a:pt x="20" y="40"/>
                        <a:pt x="22" y="40"/>
                      </a:cubicBezTo>
                      <a:cubicBezTo>
                        <a:pt x="30" y="40"/>
                        <a:pt x="37" y="35"/>
                        <a:pt x="40" y="28"/>
                      </a:cubicBezTo>
                      <a:cubicBezTo>
                        <a:pt x="45" y="17"/>
                        <a:pt x="40" y="6"/>
                        <a:pt x="30" y="2"/>
                      </a:cubicBezTo>
                      <a:cubicBezTo>
                        <a:pt x="27" y="1"/>
                        <a:pt x="25" y="0"/>
                        <a:pt x="22" y="0"/>
                      </a:cubicBezTo>
                    </a:path>
                  </a:pathLst>
                </a:custGeom>
                <a:solidFill>
                  <a:srgbClr val="5A6D7E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81" name="Freeform 2903"/>
                <p:cNvSpPr>
                  <a:spLocks noEditPoints="1"/>
                </p:cNvSpPr>
                <p:nvPr/>
              </p:nvSpPr>
              <p:spPr bwMode="auto">
                <a:xfrm>
                  <a:off x="1830" y="1028"/>
                  <a:ext cx="94" cy="84"/>
                </a:xfrm>
                <a:custGeom>
                  <a:gdLst>
                    <a:gd fmla="*/ 22 w 44" name="T0"/>
                    <a:gd fmla="*/ 39 h 39" name="T1"/>
                    <a:gd fmla="*/ 15 w 44" name="T2"/>
                    <a:gd fmla="*/ 38 h 39" name="T3"/>
                    <a:gd fmla="*/ 4 w 44" name="T4"/>
                    <a:gd fmla="*/ 13 h 39" name="T5"/>
                    <a:gd fmla="*/ 22 w 44" name="T6"/>
                    <a:gd fmla="*/ 1 h 39" name="T7"/>
                    <a:gd fmla="*/ 30 w 44" name="T8"/>
                    <a:gd fmla="*/ 2 h 39" name="T9"/>
                    <a:gd fmla="*/ 40 w 44" name="T10"/>
                    <a:gd fmla="*/ 27 h 39" name="T11"/>
                    <a:gd fmla="*/ 22 w 44" name="T12"/>
                    <a:gd fmla="*/ 39 h 39" name="T13"/>
                    <a:gd fmla="*/ 22 w 44" name="T14"/>
                    <a:gd fmla="*/ 0 h 39" name="T15"/>
                    <a:gd fmla="*/ 4 w 44" name="T16"/>
                    <a:gd fmla="*/ 12 h 39" name="T17"/>
                    <a:gd fmla="*/ 15 w 44" name="T18"/>
                    <a:gd fmla="*/ 38 h 39" name="T19"/>
                    <a:gd fmla="*/ 22 w 44" name="T20"/>
                    <a:gd fmla="*/ 39 h 39" name="T21"/>
                    <a:gd fmla="*/ 40 w 44" name="T22"/>
                    <a:gd fmla="*/ 27 h 39" name="T23"/>
                    <a:gd fmla="*/ 30 w 44" name="T24"/>
                    <a:gd fmla="*/ 2 h 39" name="T25"/>
                    <a:gd fmla="*/ 22 w 44" name="T26"/>
                    <a:gd fmla="*/ 0 h 39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9" w="44">
                      <a:moveTo>
                        <a:pt x="22" y="39"/>
                      </a:moveTo>
                      <a:cubicBezTo>
                        <a:pt x="20" y="39"/>
                        <a:pt x="17" y="39"/>
                        <a:pt x="15" y="38"/>
                      </a:cubicBezTo>
                      <a:cubicBezTo>
                        <a:pt x="5" y="34"/>
                        <a:pt x="0" y="22"/>
                        <a:pt x="4" y="13"/>
                      </a:cubicBezTo>
                      <a:cubicBezTo>
                        <a:pt x="7" y="5"/>
                        <a:pt x="15" y="1"/>
                        <a:pt x="22" y="1"/>
                      </a:cubicBezTo>
                      <a:cubicBezTo>
                        <a:pt x="25" y="1"/>
                        <a:pt x="27" y="1"/>
                        <a:pt x="30" y="2"/>
                      </a:cubicBezTo>
                      <a:cubicBezTo>
                        <a:pt x="39" y="6"/>
                        <a:pt x="44" y="18"/>
                        <a:pt x="40" y="27"/>
                      </a:cubicBezTo>
                      <a:cubicBezTo>
                        <a:pt x="37" y="35"/>
                        <a:pt x="30" y="39"/>
                        <a:pt x="22" y="39"/>
                      </a:cubicBezTo>
                      <a:moveTo>
                        <a:pt x="22" y="0"/>
                      </a:moveTo>
                      <a:cubicBezTo>
                        <a:pt x="15" y="0"/>
                        <a:pt x="7" y="5"/>
                        <a:pt x="4" y="12"/>
                      </a:cubicBezTo>
                      <a:cubicBezTo>
                        <a:pt x="0" y="22"/>
                        <a:pt x="5" y="34"/>
                        <a:pt x="15" y="38"/>
                      </a:cubicBezTo>
                      <a:cubicBezTo>
                        <a:pt x="17" y="39"/>
                        <a:pt x="20" y="39"/>
                        <a:pt x="22" y="39"/>
                      </a:cubicBezTo>
                      <a:cubicBezTo>
                        <a:pt x="30" y="39"/>
                        <a:pt x="37" y="35"/>
                        <a:pt x="40" y="27"/>
                      </a:cubicBezTo>
                      <a:cubicBezTo>
                        <a:pt x="44" y="17"/>
                        <a:pt x="40" y="6"/>
                        <a:pt x="30" y="2"/>
                      </a:cubicBezTo>
                      <a:cubicBezTo>
                        <a:pt x="27" y="1"/>
                        <a:pt x="25" y="0"/>
                        <a:pt x="22" y="0"/>
                      </a:cubicBezTo>
                    </a:path>
                  </a:pathLst>
                </a:custGeom>
                <a:solidFill>
                  <a:srgbClr val="5E7080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82" name="Freeform 2904"/>
                <p:cNvSpPr>
                  <a:spLocks noEditPoints="1"/>
                </p:cNvSpPr>
                <p:nvPr/>
              </p:nvSpPr>
              <p:spPr bwMode="auto">
                <a:xfrm>
                  <a:off x="1830" y="1030"/>
                  <a:ext cx="94" cy="82"/>
                </a:xfrm>
                <a:custGeom>
                  <a:gdLst>
                    <a:gd fmla="*/ 22 w 44" name="T0"/>
                    <a:gd fmla="*/ 38 h 38" name="T1"/>
                    <a:gd fmla="*/ 15 w 44" name="T2"/>
                    <a:gd fmla="*/ 37 h 38" name="T3"/>
                    <a:gd fmla="*/ 4 w 44" name="T4"/>
                    <a:gd fmla="*/ 12 h 38" name="T5"/>
                    <a:gd fmla="*/ 22 w 44" name="T6"/>
                    <a:gd fmla="*/ 0 h 38" name="T7"/>
                    <a:gd fmla="*/ 30 w 44" name="T8"/>
                    <a:gd fmla="*/ 1 h 38" name="T9"/>
                    <a:gd fmla="*/ 40 w 44" name="T10"/>
                    <a:gd fmla="*/ 26 h 38" name="T11"/>
                    <a:gd fmla="*/ 22 w 44" name="T12"/>
                    <a:gd fmla="*/ 38 h 38" name="T13"/>
                    <a:gd fmla="*/ 22 w 44" name="T14"/>
                    <a:gd fmla="*/ 0 h 38" name="T15"/>
                    <a:gd fmla="*/ 4 w 44" name="T16"/>
                    <a:gd fmla="*/ 12 h 38" name="T17"/>
                    <a:gd fmla="*/ 15 w 44" name="T18"/>
                    <a:gd fmla="*/ 37 h 38" name="T19"/>
                    <a:gd fmla="*/ 22 w 44" name="T20"/>
                    <a:gd fmla="*/ 38 h 38" name="T21"/>
                    <a:gd fmla="*/ 40 w 44" name="T22"/>
                    <a:gd fmla="*/ 26 h 38" name="T23"/>
                    <a:gd fmla="*/ 30 w 44" name="T24"/>
                    <a:gd fmla="*/ 1 h 38" name="T25"/>
                    <a:gd fmla="*/ 22 w 44" name="T26"/>
                    <a:gd fmla="*/ 0 h 38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8" w="44">
                      <a:moveTo>
                        <a:pt x="22" y="38"/>
                      </a:moveTo>
                      <a:cubicBezTo>
                        <a:pt x="20" y="38"/>
                        <a:pt x="17" y="38"/>
                        <a:pt x="15" y="37"/>
                      </a:cubicBezTo>
                      <a:cubicBezTo>
                        <a:pt x="5" y="33"/>
                        <a:pt x="0" y="21"/>
                        <a:pt x="4" y="12"/>
                      </a:cubicBezTo>
                      <a:cubicBezTo>
                        <a:pt x="8" y="4"/>
                        <a:pt x="15" y="0"/>
                        <a:pt x="22" y="0"/>
                      </a:cubicBezTo>
                      <a:cubicBezTo>
                        <a:pt x="25" y="0"/>
                        <a:pt x="27" y="0"/>
                        <a:pt x="30" y="1"/>
                      </a:cubicBezTo>
                      <a:cubicBezTo>
                        <a:pt x="39" y="5"/>
                        <a:pt x="44" y="17"/>
                        <a:pt x="40" y="26"/>
                      </a:cubicBezTo>
                      <a:cubicBezTo>
                        <a:pt x="37" y="34"/>
                        <a:pt x="30" y="38"/>
                        <a:pt x="22" y="38"/>
                      </a:cubicBezTo>
                      <a:moveTo>
                        <a:pt x="22" y="0"/>
                      </a:moveTo>
                      <a:cubicBezTo>
                        <a:pt x="15" y="0"/>
                        <a:pt x="7" y="4"/>
                        <a:pt x="4" y="12"/>
                      </a:cubicBezTo>
                      <a:cubicBezTo>
                        <a:pt x="0" y="21"/>
                        <a:pt x="5" y="33"/>
                        <a:pt x="15" y="37"/>
                      </a:cubicBezTo>
                      <a:cubicBezTo>
                        <a:pt x="17" y="38"/>
                        <a:pt x="20" y="38"/>
                        <a:pt x="22" y="38"/>
                      </a:cubicBezTo>
                      <a:cubicBezTo>
                        <a:pt x="30" y="38"/>
                        <a:pt x="37" y="34"/>
                        <a:pt x="40" y="26"/>
                      </a:cubicBezTo>
                      <a:cubicBezTo>
                        <a:pt x="44" y="17"/>
                        <a:pt x="39" y="5"/>
                        <a:pt x="30" y="1"/>
                      </a:cubicBezTo>
                      <a:cubicBezTo>
                        <a:pt x="27" y="0"/>
                        <a:pt x="25" y="0"/>
                        <a:pt x="22" y="0"/>
                      </a:cubicBezTo>
                    </a:path>
                  </a:pathLst>
                </a:custGeom>
                <a:solidFill>
                  <a:srgbClr val="62738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83" name="Freeform 2905"/>
                <p:cNvSpPr>
                  <a:spLocks noEditPoints="1"/>
                </p:cNvSpPr>
                <p:nvPr/>
              </p:nvSpPr>
              <p:spPr bwMode="auto">
                <a:xfrm>
                  <a:off x="1830" y="1030"/>
                  <a:ext cx="94" cy="82"/>
                </a:xfrm>
                <a:custGeom>
                  <a:gdLst>
                    <a:gd fmla="*/ 22 w 44" name="T0"/>
                    <a:gd fmla="*/ 38 h 38" name="T1"/>
                    <a:gd fmla="*/ 15 w 44" name="T2"/>
                    <a:gd fmla="*/ 36 h 38" name="T3"/>
                    <a:gd fmla="*/ 5 w 44" name="T4"/>
                    <a:gd fmla="*/ 12 h 38" name="T5"/>
                    <a:gd fmla="*/ 22 w 44" name="T6"/>
                    <a:gd fmla="*/ 0 h 38" name="T7"/>
                    <a:gd fmla="*/ 29 w 44" name="T8"/>
                    <a:gd fmla="*/ 1 h 38" name="T9"/>
                    <a:gd fmla="*/ 40 w 44" name="T10"/>
                    <a:gd fmla="*/ 26 h 38" name="T11"/>
                    <a:gd fmla="*/ 22 w 44" name="T12"/>
                    <a:gd fmla="*/ 38 h 38" name="T13"/>
                    <a:gd fmla="*/ 22 w 44" name="T14"/>
                    <a:gd fmla="*/ 0 h 38" name="T15"/>
                    <a:gd fmla="*/ 4 w 44" name="T16"/>
                    <a:gd fmla="*/ 12 h 38" name="T17"/>
                    <a:gd fmla="*/ 15 w 44" name="T18"/>
                    <a:gd fmla="*/ 37 h 38" name="T19"/>
                    <a:gd fmla="*/ 22 w 44" name="T20"/>
                    <a:gd fmla="*/ 38 h 38" name="T21"/>
                    <a:gd fmla="*/ 40 w 44" name="T22"/>
                    <a:gd fmla="*/ 26 h 38" name="T23"/>
                    <a:gd fmla="*/ 30 w 44" name="T24"/>
                    <a:gd fmla="*/ 1 h 38" name="T25"/>
                    <a:gd fmla="*/ 22 w 44" name="T26"/>
                    <a:gd fmla="*/ 0 h 38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8" w="44">
                      <a:moveTo>
                        <a:pt x="22" y="38"/>
                      </a:moveTo>
                      <a:cubicBezTo>
                        <a:pt x="20" y="38"/>
                        <a:pt x="17" y="37"/>
                        <a:pt x="15" y="36"/>
                      </a:cubicBezTo>
                      <a:cubicBezTo>
                        <a:pt x="5" y="32"/>
                        <a:pt x="1" y="21"/>
                        <a:pt x="5" y="12"/>
                      </a:cubicBezTo>
                      <a:cubicBezTo>
                        <a:pt x="8" y="4"/>
                        <a:pt x="15" y="0"/>
                        <a:pt x="22" y="0"/>
                      </a:cubicBezTo>
                      <a:cubicBezTo>
                        <a:pt x="25" y="0"/>
                        <a:pt x="27" y="0"/>
                        <a:pt x="29" y="1"/>
                      </a:cubicBezTo>
                      <a:cubicBezTo>
                        <a:pt x="39" y="5"/>
                        <a:pt x="44" y="17"/>
                        <a:pt x="40" y="26"/>
                      </a:cubicBezTo>
                      <a:cubicBezTo>
                        <a:pt x="37" y="34"/>
                        <a:pt x="30" y="38"/>
                        <a:pt x="22" y="38"/>
                      </a:cubicBezTo>
                      <a:moveTo>
                        <a:pt x="22" y="0"/>
                      </a:moveTo>
                      <a:cubicBezTo>
                        <a:pt x="15" y="0"/>
                        <a:pt x="8" y="4"/>
                        <a:pt x="4" y="12"/>
                      </a:cubicBezTo>
                      <a:cubicBezTo>
                        <a:pt x="0" y="21"/>
                        <a:pt x="5" y="33"/>
                        <a:pt x="15" y="37"/>
                      </a:cubicBezTo>
                      <a:cubicBezTo>
                        <a:pt x="17" y="38"/>
                        <a:pt x="20" y="38"/>
                        <a:pt x="22" y="38"/>
                      </a:cubicBezTo>
                      <a:cubicBezTo>
                        <a:pt x="30" y="38"/>
                        <a:pt x="37" y="34"/>
                        <a:pt x="40" y="26"/>
                      </a:cubicBezTo>
                      <a:cubicBezTo>
                        <a:pt x="44" y="17"/>
                        <a:pt x="39" y="5"/>
                        <a:pt x="30" y="1"/>
                      </a:cubicBezTo>
                      <a:cubicBezTo>
                        <a:pt x="27" y="0"/>
                        <a:pt x="25" y="0"/>
                        <a:pt x="22" y="0"/>
                      </a:cubicBezTo>
                    </a:path>
                  </a:pathLst>
                </a:custGeom>
                <a:solidFill>
                  <a:srgbClr val="667683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84" name="Freeform 2906"/>
                <p:cNvSpPr>
                  <a:spLocks noEditPoints="1"/>
                </p:cNvSpPr>
                <p:nvPr/>
              </p:nvSpPr>
              <p:spPr bwMode="auto">
                <a:xfrm>
                  <a:off x="1832" y="1030"/>
                  <a:ext cx="92" cy="82"/>
                </a:xfrm>
                <a:custGeom>
                  <a:gdLst>
                    <a:gd fmla="*/ 21 w 43" name="T0"/>
                    <a:gd fmla="*/ 38 h 38" name="T1"/>
                    <a:gd fmla="*/ 14 w 43" name="T2"/>
                    <a:gd fmla="*/ 36 h 38" name="T3"/>
                    <a:gd fmla="*/ 4 w 43" name="T4"/>
                    <a:gd fmla="*/ 12 h 38" name="T5"/>
                    <a:gd fmla="*/ 21 w 43" name="T6"/>
                    <a:gd fmla="*/ 0 h 38" name="T7"/>
                    <a:gd fmla="*/ 28 w 43" name="T8"/>
                    <a:gd fmla="*/ 2 h 38" name="T9"/>
                    <a:gd fmla="*/ 39 w 43" name="T10"/>
                    <a:gd fmla="*/ 26 h 38" name="T11"/>
                    <a:gd fmla="*/ 21 w 43" name="T12"/>
                    <a:gd fmla="*/ 38 h 38" name="T13"/>
                    <a:gd fmla="*/ 21 w 43" name="T14"/>
                    <a:gd fmla="*/ 0 h 38" name="T15"/>
                    <a:gd fmla="*/ 4 w 43" name="T16"/>
                    <a:gd fmla="*/ 12 h 38" name="T17"/>
                    <a:gd fmla="*/ 14 w 43" name="T18"/>
                    <a:gd fmla="*/ 36 h 38" name="T19"/>
                    <a:gd fmla="*/ 21 w 43" name="T20"/>
                    <a:gd fmla="*/ 38 h 38" name="T21"/>
                    <a:gd fmla="*/ 39 w 43" name="T22"/>
                    <a:gd fmla="*/ 26 h 38" name="T23"/>
                    <a:gd fmla="*/ 28 w 43" name="T24"/>
                    <a:gd fmla="*/ 1 h 38" name="T25"/>
                    <a:gd fmla="*/ 21 w 43" name="T26"/>
                    <a:gd fmla="*/ 0 h 38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8" w="43">
                      <a:moveTo>
                        <a:pt x="21" y="38"/>
                      </a:moveTo>
                      <a:cubicBezTo>
                        <a:pt x="19" y="38"/>
                        <a:pt x="16" y="37"/>
                        <a:pt x="14" y="36"/>
                      </a:cubicBezTo>
                      <a:cubicBezTo>
                        <a:pt x="4" y="32"/>
                        <a:pt x="0" y="21"/>
                        <a:pt x="4" y="12"/>
                      </a:cubicBezTo>
                      <a:cubicBezTo>
                        <a:pt x="7" y="5"/>
                        <a:pt x="14" y="0"/>
                        <a:pt x="21" y="0"/>
                      </a:cubicBezTo>
                      <a:cubicBezTo>
                        <a:pt x="24" y="0"/>
                        <a:pt x="26" y="1"/>
                        <a:pt x="28" y="2"/>
                      </a:cubicBezTo>
                      <a:cubicBezTo>
                        <a:pt x="38" y="6"/>
                        <a:pt x="43" y="17"/>
                        <a:pt x="39" y="26"/>
                      </a:cubicBezTo>
                      <a:cubicBezTo>
                        <a:pt x="36" y="33"/>
                        <a:pt x="29" y="38"/>
                        <a:pt x="21" y="38"/>
                      </a:cubicBezTo>
                      <a:moveTo>
                        <a:pt x="21" y="0"/>
                      </a:moveTo>
                      <a:cubicBezTo>
                        <a:pt x="14" y="0"/>
                        <a:pt x="7" y="4"/>
                        <a:pt x="4" y="12"/>
                      </a:cubicBezTo>
                      <a:cubicBezTo>
                        <a:pt x="0" y="21"/>
                        <a:pt x="4" y="32"/>
                        <a:pt x="14" y="36"/>
                      </a:cubicBezTo>
                      <a:cubicBezTo>
                        <a:pt x="16" y="37"/>
                        <a:pt x="19" y="38"/>
                        <a:pt x="21" y="38"/>
                      </a:cubicBezTo>
                      <a:cubicBezTo>
                        <a:pt x="29" y="38"/>
                        <a:pt x="36" y="34"/>
                        <a:pt x="39" y="26"/>
                      </a:cubicBezTo>
                      <a:cubicBezTo>
                        <a:pt x="43" y="17"/>
                        <a:pt x="38" y="5"/>
                        <a:pt x="28" y="1"/>
                      </a:cubicBezTo>
                      <a:cubicBezTo>
                        <a:pt x="26" y="0"/>
                        <a:pt x="24" y="0"/>
                        <a:pt x="21" y="0"/>
                      </a:cubicBezTo>
                    </a:path>
                  </a:pathLst>
                </a:custGeom>
                <a:solidFill>
                  <a:srgbClr val="6A798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85" name="Freeform 2907"/>
                <p:cNvSpPr>
                  <a:spLocks noEditPoints="1"/>
                </p:cNvSpPr>
                <p:nvPr/>
              </p:nvSpPr>
              <p:spPr bwMode="auto">
                <a:xfrm>
                  <a:off x="1832" y="1030"/>
                  <a:ext cx="92" cy="82"/>
                </a:xfrm>
                <a:custGeom>
                  <a:gdLst>
                    <a:gd fmla="*/ 21 w 43" name="T0"/>
                    <a:gd fmla="*/ 38 h 38" name="T1"/>
                    <a:gd fmla="*/ 14 w 43" name="T2"/>
                    <a:gd fmla="*/ 36 h 38" name="T3"/>
                    <a:gd fmla="*/ 4 w 43" name="T4"/>
                    <a:gd fmla="*/ 12 h 38" name="T5"/>
                    <a:gd fmla="*/ 21 w 43" name="T6"/>
                    <a:gd fmla="*/ 0 h 38" name="T7"/>
                    <a:gd fmla="*/ 28 w 43" name="T8"/>
                    <a:gd fmla="*/ 2 h 38" name="T9"/>
                    <a:gd fmla="*/ 38 w 43" name="T10"/>
                    <a:gd fmla="*/ 26 h 38" name="T11"/>
                    <a:gd fmla="*/ 21 w 43" name="T12"/>
                    <a:gd fmla="*/ 38 h 38" name="T13"/>
                    <a:gd fmla="*/ 21 w 43" name="T14"/>
                    <a:gd fmla="*/ 0 h 38" name="T15"/>
                    <a:gd fmla="*/ 4 w 43" name="T16"/>
                    <a:gd fmla="*/ 12 h 38" name="T17"/>
                    <a:gd fmla="*/ 14 w 43" name="T18"/>
                    <a:gd fmla="*/ 36 h 38" name="T19"/>
                    <a:gd fmla="*/ 21 w 43" name="T20"/>
                    <a:gd fmla="*/ 38 h 38" name="T21"/>
                    <a:gd fmla="*/ 39 w 43" name="T22"/>
                    <a:gd fmla="*/ 26 h 38" name="T23"/>
                    <a:gd fmla="*/ 28 w 43" name="T24"/>
                    <a:gd fmla="*/ 2 h 38" name="T25"/>
                    <a:gd fmla="*/ 21 w 43" name="T26"/>
                    <a:gd fmla="*/ 0 h 38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8" w="43">
                      <a:moveTo>
                        <a:pt x="21" y="38"/>
                      </a:moveTo>
                      <a:cubicBezTo>
                        <a:pt x="19" y="38"/>
                        <a:pt x="16" y="37"/>
                        <a:pt x="14" y="36"/>
                      </a:cubicBezTo>
                      <a:cubicBezTo>
                        <a:pt x="5" y="32"/>
                        <a:pt x="0" y="21"/>
                        <a:pt x="4" y="12"/>
                      </a:cubicBezTo>
                      <a:cubicBezTo>
                        <a:pt x="7" y="5"/>
                        <a:pt x="14" y="0"/>
                        <a:pt x="21" y="0"/>
                      </a:cubicBezTo>
                      <a:cubicBezTo>
                        <a:pt x="24" y="0"/>
                        <a:pt x="26" y="1"/>
                        <a:pt x="28" y="2"/>
                      </a:cubicBezTo>
                      <a:cubicBezTo>
                        <a:pt x="38" y="6"/>
                        <a:pt x="42" y="17"/>
                        <a:pt x="38" y="26"/>
                      </a:cubicBezTo>
                      <a:cubicBezTo>
                        <a:pt x="35" y="33"/>
                        <a:pt x="28" y="38"/>
                        <a:pt x="21" y="38"/>
                      </a:cubicBezTo>
                      <a:moveTo>
                        <a:pt x="21" y="0"/>
                      </a:moveTo>
                      <a:cubicBezTo>
                        <a:pt x="14" y="0"/>
                        <a:pt x="7" y="5"/>
                        <a:pt x="4" y="12"/>
                      </a:cubicBezTo>
                      <a:cubicBezTo>
                        <a:pt x="0" y="21"/>
                        <a:pt x="4" y="32"/>
                        <a:pt x="14" y="36"/>
                      </a:cubicBezTo>
                      <a:cubicBezTo>
                        <a:pt x="16" y="37"/>
                        <a:pt x="19" y="38"/>
                        <a:pt x="21" y="38"/>
                      </a:cubicBezTo>
                      <a:cubicBezTo>
                        <a:pt x="29" y="38"/>
                        <a:pt x="36" y="33"/>
                        <a:pt x="39" y="26"/>
                      </a:cubicBezTo>
                      <a:cubicBezTo>
                        <a:pt x="43" y="17"/>
                        <a:pt x="38" y="6"/>
                        <a:pt x="28" y="2"/>
                      </a:cubicBezTo>
                      <a:cubicBezTo>
                        <a:pt x="26" y="1"/>
                        <a:pt x="24" y="0"/>
                        <a:pt x="21" y="0"/>
                      </a:cubicBezTo>
                    </a:path>
                  </a:pathLst>
                </a:custGeom>
                <a:solidFill>
                  <a:srgbClr val="6E7C86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86" name="Freeform 2908"/>
                <p:cNvSpPr>
                  <a:spLocks noEditPoints="1"/>
                </p:cNvSpPr>
                <p:nvPr/>
              </p:nvSpPr>
              <p:spPr bwMode="auto">
                <a:xfrm>
                  <a:off x="1832" y="1030"/>
                  <a:ext cx="90" cy="82"/>
                </a:xfrm>
                <a:custGeom>
                  <a:gdLst>
                    <a:gd fmla="*/ 21 w 42" name="T0"/>
                    <a:gd fmla="*/ 37 h 38" name="T1"/>
                    <a:gd fmla="*/ 14 w 42" name="T2"/>
                    <a:gd fmla="*/ 36 h 38" name="T3"/>
                    <a:gd fmla="*/ 4 w 42" name="T4"/>
                    <a:gd fmla="*/ 12 h 38" name="T5"/>
                    <a:gd fmla="*/ 21 w 42" name="T6"/>
                    <a:gd fmla="*/ 0 h 38" name="T7"/>
                    <a:gd fmla="*/ 28 w 42" name="T8"/>
                    <a:gd fmla="*/ 2 h 38" name="T9"/>
                    <a:gd fmla="*/ 38 w 42" name="T10"/>
                    <a:gd fmla="*/ 26 h 38" name="T11"/>
                    <a:gd fmla="*/ 21 w 42" name="T12"/>
                    <a:gd fmla="*/ 37 h 38" name="T13"/>
                    <a:gd fmla="*/ 21 w 42" name="T14"/>
                    <a:gd fmla="*/ 0 h 38" name="T15"/>
                    <a:gd fmla="*/ 4 w 42" name="T16"/>
                    <a:gd fmla="*/ 12 h 38" name="T17"/>
                    <a:gd fmla="*/ 14 w 42" name="T18"/>
                    <a:gd fmla="*/ 36 h 38" name="T19"/>
                    <a:gd fmla="*/ 21 w 42" name="T20"/>
                    <a:gd fmla="*/ 38 h 38" name="T21"/>
                    <a:gd fmla="*/ 38 w 42" name="T22"/>
                    <a:gd fmla="*/ 26 h 38" name="T23"/>
                    <a:gd fmla="*/ 28 w 42" name="T24"/>
                    <a:gd fmla="*/ 2 h 38" name="T25"/>
                    <a:gd fmla="*/ 21 w 42" name="T26"/>
                    <a:gd fmla="*/ 0 h 38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8" w="42">
                      <a:moveTo>
                        <a:pt x="21" y="37"/>
                      </a:moveTo>
                      <a:cubicBezTo>
                        <a:pt x="19" y="37"/>
                        <a:pt x="16" y="37"/>
                        <a:pt x="14" y="36"/>
                      </a:cubicBezTo>
                      <a:cubicBezTo>
                        <a:pt x="5" y="32"/>
                        <a:pt x="0" y="21"/>
                        <a:pt x="4" y="12"/>
                      </a:cubicBezTo>
                      <a:cubicBezTo>
                        <a:pt x="7" y="5"/>
                        <a:pt x="14" y="0"/>
                        <a:pt x="21" y="0"/>
                      </a:cubicBezTo>
                      <a:cubicBezTo>
                        <a:pt x="24" y="0"/>
                        <a:pt x="26" y="1"/>
                        <a:pt x="28" y="2"/>
                      </a:cubicBezTo>
                      <a:cubicBezTo>
                        <a:pt x="38" y="6"/>
                        <a:pt x="42" y="17"/>
                        <a:pt x="38" y="26"/>
                      </a:cubicBezTo>
                      <a:cubicBezTo>
                        <a:pt x="35" y="33"/>
                        <a:pt x="28" y="37"/>
                        <a:pt x="21" y="37"/>
                      </a:cubicBezTo>
                      <a:moveTo>
                        <a:pt x="21" y="0"/>
                      </a:moveTo>
                      <a:cubicBezTo>
                        <a:pt x="14" y="0"/>
                        <a:pt x="7" y="5"/>
                        <a:pt x="4" y="12"/>
                      </a:cubicBezTo>
                      <a:cubicBezTo>
                        <a:pt x="0" y="21"/>
                        <a:pt x="5" y="32"/>
                        <a:pt x="14" y="36"/>
                      </a:cubicBezTo>
                      <a:cubicBezTo>
                        <a:pt x="16" y="37"/>
                        <a:pt x="19" y="38"/>
                        <a:pt x="21" y="38"/>
                      </a:cubicBezTo>
                      <a:cubicBezTo>
                        <a:pt x="28" y="38"/>
                        <a:pt x="35" y="33"/>
                        <a:pt x="38" y="26"/>
                      </a:cubicBezTo>
                      <a:cubicBezTo>
                        <a:pt x="42" y="17"/>
                        <a:pt x="38" y="6"/>
                        <a:pt x="28" y="2"/>
                      </a:cubicBezTo>
                      <a:cubicBezTo>
                        <a:pt x="26" y="1"/>
                        <a:pt x="24" y="0"/>
                        <a:pt x="21" y="0"/>
                      </a:cubicBezTo>
                    </a:path>
                  </a:pathLst>
                </a:custGeom>
                <a:solidFill>
                  <a:srgbClr val="737F88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87" name="Freeform 2909"/>
                <p:cNvSpPr>
                  <a:spLocks noEditPoints="1"/>
                </p:cNvSpPr>
                <p:nvPr/>
              </p:nvSpPr>
              <p:spPr bwMode="auto">
                <a:xfrm>
                  <a:off x="1832" y="1030"/>
                  <a:ext cx="90" cy="80"/>
                </a:xfrm>
                <a:custGeom>
                  <a:gdLst>
                    <a:gd fmla="*/ 21 w 42" name="T0"/>
                    <a:gd fmla="*/ 37 h 37" name="T1"/>
                    <a:gd fmla="*/ 14 w 42" name="T2"/>
                    <a:gd fmla="*/ 36 h 37" name="T3"/>
                    <a:gd fmla="*/ 4 w 42" name="T4"/>
                    <a:gd fmla="*/ 12 h 37" name="T5"/>
                    <a:gd fmla="*/ 21 w 42" name="T6"/>
                    <a:gd fmla="*/ 1 h 37" name="T7"/>
                    <a:gd fmla="*/ 28 w 42" name="T8"/>
                    <a:gd fmla="*/ 2 h 37" name="T9"/>
                    <a:gd fmla="*/ 38 w 42" name="T10"/>
                    <a:gd fmla="*/ 26 h 37" name="T11"/>
                    <a:gd fmla="*/ 21 w 42" name="T12"/>
                    <a:gd fmla="*/ 37 h 37" name="T13"/>
                    <a:gd fmla="*/ 21 w 42" name="T14"/>
                    <a:gd fmla="*/ 0 h 37" name="T15"/>
                    <a:gd fmla="*/ 4 w 42" name="T16"/>
                    <a:gd fmla="*/ 12 h 37" name="T17"/>
                    <a:gd fmla="*/ 14 w 42" name="T18"/>
                    <a:gd fmla="*/ 36 h 37" name="T19"/>
                    <a:gd fmla="*/ 21 w 42" name="T20"/>
                    <a:gd fmla="*/ 37 h 37" name="T21"/>
                    <a:gd fmla="*/ 38 w 42" name="T22"/>
                    <a:gd fmla="*/ 26 h 37" name="T23"/>
                    <a:gd fmla="*/ 28 w 42" name="T24"/>
                    <a:gd fmla="*/ 2 h 37" name="T25"/>
                    <a:gd fmla="*/ 21 w 42" name="T26"/>
                    <a:gd fmla="*/ 0 h 37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7" w="42">
                      <a:moveTo>
                        <a:pt x="21" y="37"/>
                      </a:moveTo>
                      <a:cubicBezTo>
                        <a:pt x="19" y="37"/>
                        <a:pt x="16" y="37"/>
                        <a:pt x="14" y="36"/>
                      </a:cubicBezTo>
                      <a:cubicBezTo>
                        <a:pt x="5" y="32"/>
                        <a:pt x="0" y="21"/>
                        <a:pt x="4" y="12"/>
                      </a:cubicBezTo>
                      <a:cubicBezTo>
                        <a:pt x="7" y="5"/>
                        <a:pt x="14" y="1"/>
                        <a:pt x="21" y="1"/>
                      </a:cubicBezTo>
                      <a:cubicBezTo>
                        <a:pt x="24" y="1"/>
                        <a:pt x="26" y="1"/>
                        <a:pt x="28" y="2"/>
                      </a:cubicBezTo>
                      <a:cubicBezTo>
                        <a:pt x="38" y="6"/>
                        <a:pt x="42" y="17"/>
                        <a:pt x="38" y="26"/>
                      </a:cubicBezTo>
                      <a:cubicBezTo>
                        <a:pt x="35" y="33"/>
                        <a:pt x="28" y="37"/>
                        <a:pt x="21" y="37"/>
                      </a:cubicBezTo>
                      <a:moveTo>
                        <a:pt x="21" y="0"/>
                      </a:moveTo>
                      <a:cubicBezTo>
                        <a:pt x="14" y="0"/>
                        <a:pt x="7" y="5"/>
                        <a:pt x="4" y="12"/>
                      </a:cubicBezTo>
                      <a:cubicBezTo>
                        <a:pt x="0" y="21"/>
                        <a:pt x="5" y="32"/>
                        <a:pt x="14" y="36"/>
                      </a:cubicBezTo>
                      <a:cubicBezTo>
                        <a:pt x="16" y="37"/>
                        <a:pt x="19" y="37"/>
                        <a:pt x="21" y="37"/>
                      </a:cubicBezTo>
                      <a:cubicBezTo>
                        <a:pt x="28" y="37"/>
                        <a:pt x="35" y="33"/>
                        <a:pt x="38" y="26"/>
                      </a:cubicBezTo>
                      <a:cubicBezTo>
                        <a:pt x="42" y="17"/>
                        <a:pt x="38" y="6"/>
                        <a:pt x="28" y="2"/>
                      </a:cubicBezTo>
                      <a:cubicBezTo>
                        <a:pt x="26" y="1"/>
                        <a:pt x="24" y="0"/>
                        <a:pt x="21" y="0"/>
                      </a:cubicBezTo>
                    </a:path>
                  </a:pathLst>
                </a:custGeom>
                <a:solidFill>
                  <a:srgbClr val="76828A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88" name="Freeform 2910"/>
                <p:cNvSpPr>
                  <a:spLocks noEditPoints="1"/>
                </p:cNvSpPr>
                <p:nvPr/>
              </p:nvSpPr>
              <p:spPr bwMode="auto">
                <a:xfrm>
                  <a:off x="1832" y="1033"/>
                  <a:ext cx="90" cy="77"/>
                </a:xfrm>
                <a:custGeom>
                  <a:gdLst>
                    <a:gd fmla="*/ 21 w 42" name="T0"/>
                    <a:gd fmla="*/ 36 h 36" name="T1"/>
                    <a:gd fmla="*/ 14 w 42" name="T2"/>
                    <a:gd fmla="*/ 35 h 36" name="T3"/>
                    <a:gd fmla="*/ 4 w 42" name="T4"/>
                    <a:gd fmla="*/ 11 h 36" name="T5"/>
                    <a:gd fmla="*/ 21 w 42" name="T6"/>
                    <a:gd fmla="*/ 0 h 36" name="T7"/>
                    <a:gd fmla="*/ 28 w 42" name="T8"/>
                    <a:gd fmla="*/ 1 h 36" name="T9"/>
                    <a:gd fmla="*/ 38 w 42" name="T10"/>
                    <a:gd fmla="*/ 25 h 36" name="T11"/>
                    <a:gd fmla="*/ 21 w 42" name="T12"/>
                    <a:gd fmla="*/ 36 h 36" name="T13"/>
                    <a:gd fmla="*/ 21 w 42" name="T14"/>
                    <a:gd fmla="*/ 0 h 36" name="T15"/>
                    <a:gd fmla="*/ 4 w 42" name="T16"/>
                    <a:gd fmla="*/ 11 h 36" name="T17"/>
                    <a:gd fmla="*/ 14 w 42" name="T18"/>
                    <a:gd fmla="*/ 35 h 36" name="T19"/>
                    <a:gd fmla="*/ 21 w 42" name="T20"/>
                    <a:gd fmla="*/ 36 h 36" name="T21"/>
                    <a:gd fmla="*/ 38 w 42" name="T22"/>
                    <a:gd fmla="*/ 25 h 36" name="T23"/>
                    <a:gd fmla="*/ 28 w 42" name="T24"/>
                    <a:gd fmla="*/ 1 h 36" name="T25"/>
                    <a:gd fmla="*/ 21 w 42" name="T26"/>
                    <a:gd fmla="*/ 0 h 36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6" w="42">
                      <a:moveTo>
                        <a:pt x="21" y="36"/>
                      </a:moveTo>
                      <a:cubicBezTo>
                        <a:pt x="19" y="36"/>
                        <a:pt x="17" y="36"/>
                        <a:pt x="14" y="35"/>
                      </a:cubicBezTo>
                      <a:cubicBezTo>
                        <a:pt x="5" y="31"/>
                        <a:pt x="1" y="20"/>
                        <a:pt x="4" y="11"/>
                      </a:cubicBezTo>
                      <a:cubicBezTo>
                        <a:pt x="7" y="4"/>
                        <a:pt x="14" y="0"/>
                        <a:pt x="21" y="0"/>
                      </a:cubicBezTo>
                      <a:cubicBezTo>
                        <a:pt x="23" y="0"/>
                        <a:pt x="26" y="0"/>
                        <a:pt x="28" y="1"/>
                      </a:cubicBezTo>
                      <a:cubicBezTo>
                        <a:pt x="37" y="5"/>
                        <a:pt x="42" y="16"/>
                        <a:pt x="38" y="25"/>
                      </a:cubicBezTo>
                      <a:cubicBezTo>
                        <a:pt x="35" y="32"/>
                        <a:pt x="28" y="36"/>
                        <a:pt x="21" y="36"/>
                      </a:cubicBezTo>
                      <a:moveTo>
                        <a:pt x="21" y="0"/>
                      </a:moveTo>
                      <a:cubicBezTo>
                        <a:pt x="14" y="0"/>
                        <a:pt x="7" y="4"/>
                        <a:pt x="4" y="11"/>
                      </a:cubicBezTo>
                      <a:cubicBezTo>
                        <a:pt x="0" y="20"/>
                        <a:pt x="5" y="31"/>
                        <a:pt x="14" y="35"/>
                      </a:cubicBezTo>
                      <a:cubicBezTo>
                        <a:pt x="16" y="36"/>
                        <a:pt x="19" y="36"/>
                        <a:pt x="21" y="36"/>
                      </a:cubicBezTo>
                      <a:cubicBezTo>
                        <a:pt x="28" y="36"/>
                        <a:pt x="35" y="32"/>
                        <a:pt x="38" y="25"/>
                      </a:cubicBezTo>
                      <a:cubicBezTo>
                        <a:pt x="42" y="16"/>
                        <a:pt x="38" y="5"/>
                        <a:pt x="28" y="1"/>
                      </a:cubicBezTo>
                      <a:cubicBezTo>
                        <a:pt x="26" y="0"/>
                        <a:pt x="24" y="0"/>
                        <a:pt x="21" y="0"/>
                      </a:cubicBezTo>
                    </a:path>
                  </a:pathLst>
                </a:custGeom>
                <a:solidFill>
                  <a:srgbClr val="7B858B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89" name="Freeform 2911"/>
                <p:cNvSpPr>
                  <a:spLocks noEditPoints="1"/>
                </p:cNvSpPr>
                <p:nvPr/>
              </p:nvSpPr>
              <p:spPr bwMode="auto">
                <a:xfrm>
                  <a:off x="1834" y="1033"/>
                  <a:ext cx="88" cy="77"/>
                </a:xfrm>
                <a:custGeom>
                  <a:gdLst>
                    <a:gd fmla="*/ 20 w 41" name="T0"/>
                    <a:gd fmla="*/ 36 h 36" name="T1"/>
                    <a:gd fmla="*/ 13 w 41" name="T2"/>
                    <a:gd fmla="*/ 35 h 36" name="T3"/>
                    <a:gd fmla="*/ 4 w 41" name="T4"/>
                    <a:gd fmla="*/ 11 h 36" name="T5"/>
                    <a:gd fmla="*/ 20 w 41" name="T6"/>
                    <a:gd fmla="*/ 0 h 36" name="T7"/>
                    <a:gd fmla="*/ 27 w 41" name="T8"/>
                    <a:gd fmla="*/ 1 h 36" name="T9"/>
                    <a:gd fmla="*/ 37 w 41" name="T10"/>
                    <a:gd fmla="*/ 25 h 36" name="T11"/>
                    <a:gd fmla="*/ 20 w 41" name="T12"/>
                    <a:gd fmla="*/ 36 h 36" name="T13"/>
                    <a:gd fmla="*/ 20 w 41" name="T14"/>
                    <a:gd fmla="*/ 0 h 36" name="T15"/>
                    <a:gd fmla="*/ 3 w 41" name="T16"/>
                    <a:gd fmla="*/ 11 h 36" name="T17"/>
                    <a:gd fmla="*/ 13 w 41" name="T18"/>
                    <a:gd fmla="*/ 35 h 36" name="T19"/>
                    <a:gd fmla="*/ 20 w 41" name="T20"/>
                    <a:gd fmla="*/ 36 h 36" name="T21"/>
                    <a:gd fmla="*/ 37 w 41" name="T22"/>
                    <a:gd fmla="*/ 25 h 36" name="T23"/>
                    <a:gd fmla="*/ 27 w 41" name="T24"/>
                    <a:gd fmla="*/ 1 h 36" name="T25"/>
                    <a:gd fmla="*/ 20 w 41" name="T26"/>
                    <a:gd fmla="*/ 0 h 36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6" w="41">
                      <a:moveTo>
                        <a:pt x="20" y="36"/>
                      </a:moveTo>
                      <a:cubicBezTo>
                        <a:pt x="18" y="36"/>
                        <a:pt x="16" y="35"/>
                        <a:pt x="13" y="35"/>
                      </a:cubicBezTo>
                      <a:cubicBezTo>
                        <a:pt x="4" y="31"/>
                        <a:pt x="0" y="20"/>
                        <a:pt x="4" y="11"/>
                      </a:cubicBezTo>
                      <a:cubicBezTo>
                        <a:pt x="6" y="4"/>
                        <a:pt x="13" y="0"/>
                        <a:pt x="20" y="0"/>
                      </a:cubicBezTo>
                      <a:cubicBezTo>
                        <a:pt x="22" y="0"/>
                        <a:pt x="25" y="0"/>
                        <a:pt x="27" y="1"/>
                      </a:cubicBezTo>
                      <a:cubicBezTo>
                        <a:pt x="36" y="5"/>
                        <a:pt x="41" y="16"/>
                        <a:pt x="37" y="25"/>
                      </a:cubicBezTo>
                      <a:cubicBezTo>
                        <a:pt x="34" y="32"/>
                        <a:pt x="27" y="36"/>
                        <a:pt x="20" y="36"/>
                      </a:cubicBezTo>
                      <a:moveTo>
                        <a:pt x="20" y="0"/>
                      </a:moveTo>
                      <a:cubicBezTo>
                        <a:pt x="13" y="0"/>
                        <a:pt x="6" y="4"/>
                        <a:pt x="3" y="11"/>
                      </a:cubicBezTo>
                      <a:cubicBezTo>
                        <a:pt x="0" y="20"/>
                        <a:pt x="4" y="31"/>
                        <a:pt x="13" y="35"/>
                      </a:cubicBezTo>
                      <a:cubicBezTo>
                        <a:pt x="16" y="36"/>
                        <a:pt x="18" y="36"/>
                        <a:pt x="20" y="36"/>
                      </a:cubicBezTo>
                      <a:cubicBezTo>
                        <a:pt x="27" y="36"/>
                        <a:pt x="34" y="32"/>
                        <a:pt x="37" y="25"/>
                      </a:cubicBezTo>
                      <a:cubicBezTo>
                        <a:pt x="41" y="16"/>
                        <a:pt x="36" y="5"/>
                        <a:pt x="27" y="1"/>
                      </a:cubicBezTo>
                      <a:cubicBezTo>
                        <a:pt x="25" y="0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7E888D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90" name="Freeform 2912"/>
                <p:cNvSpPr>
                  <a:spLocks noEditPoints="1"/>
                </p:cNvSpPr>
                <p:nvPr/>
              </p:nvSpPr>
              <p:spPr bwMode="auto">
                <a:xfrm>
                  <a:off x="1834" y="1033"/>
                  <a:ext cx="88" cy="77"/>
                </a:xfrm>
                <a:custGeom>
                  <a:gdLst>
                    <a:gd fmla="*/ 20 w 41" name="T0"/>
                    <a:gd fmla="*/ 36 h 36" name="T1"/>
                    <a:gd fmla="*/ 13 w 41" name="T2"/>
                    <a:gd fmla="*/ 34 h 36" name="T3"/>
                    <a:gd fmla="*/ 4 w 41" name="T4"/>
                    <a:gd fmla="*/ 11 h 36" name="T5"/>
                    <a:gd fmla="*/ 20 w 41" name="T6"/>
                    <a:gd fmla="*/ 0 h 36" name="T7"/>
                    <a:gd fmla="*/ 27 w 41" name="T8"/>
                    <a:gd fmla="*/ 2 h 36" name="T9"/>
                    <a:gd fmla="*/ 37 w 41" name="T10"/>
                    <a:gd fmla="*/ 25 h 36" name="T11"/>
                    <a:gd fmla="*/ 20 w 41" name="T12"/>
                    <a:gd fmla="*/ 36 h 36" name="T13"/>
                    <a:gd fmla="*/ 20 w 41" name="T14"/>
                    <a:gd fmla="*/ 0 h 36" name="T15"/>
                    <a:gd fmla="*/ 4 w 41" name="T16"/>
                    <a:gd fmla="*/ 11 h 36" name="T17"/>
                    <a:gd fmla="*/ 13 w 41" name="T18"/>
                    <a:gd fmla="*/ 35 h 36" name="T19"/>
                    <a:gd fmla="*/ 20 w 41" name="T20"/>
                    <a:gd fmla="*/ 36 h 36" name="T21"/>
                    <a:gd fmla="*/ 37 w 41" name="T22"/>
                    <a:gd fmla="*/ 25 h 36" name="T23"/>
                    <a:gd fmla="*/ 27 w 41" name="T24"/>
                    <a:gd fmla="*/ 1 h 36" name="T25"/>
                    <a:gd fmla="*/ 20 w 41" name="T26"/>
                    <a:gd fmla="*/ 0 h 36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6" w="41">
                      <a:moveTo>
                        <a:pt x="20" y="36"/>
                      </a:moveTo>
                      <a:cubicBezTo>
                        <a:pt x="18" y="36"/>
                        <a:pt x="16" y="35"/>
                        <a:pt x="13" y="34"/>
                      </a:cubicBezTo>
                      <a:cubicBezTo>
                        <a:pt x="4" y="31"/>
                        <a:pt x="0" y="20"/>
                        <a:pt x="4" y="11"/>
                      </a:cubicBezTo>
                      <a:cubicBezTo>
                        <a:pt x="7" y="4"/>
                        <a:pt x="13" y="0"/>
                        <a:pt x="20" y="0"/>
                      </a:cubicBezTo>
                      <a:cubicBezTo>
                        <a:pt x="22" y="0"/>
                        <a:pt x="25" y="1"/>
                        <a:pt x="27" y="2"/>
                      </a:cubicBezTo>
                      <a:cubicBezTo>
                        <a:pt x="36" y="5"/>
                        <a:pt x="40" y="16"/>
                        <a:pt x="37" y="25"/>
                      </a:cubicBezTo>
                      <a:cubicBezTo>
                        <a:pt x="34" y="32"/>
                        <a:pt x="27" y="36"/>
                        <a:pt x="20" y="36"/>
                      </a:cubicBezTo>
                      <a:moveTo>
                        <a:pt x="20" y="0"/>
                      </a:moveTo>
                      <a:cubicBezTo>
                        <a:pt x="13" y="0"/>
                        <a:pt x="6" y="4"/>
                        <a:pt x="4" y="11"/>
                      </a:cubicBezTo>
                      <a:cubicBezTo>
                        <a:pt x="0" y="20"/>
                        <a:pt x="4" y="31"/>
                        <a:pt x="13" y="35"/>
                      </a:cubicBezTo>
                      <a:cubicBezTo>
                        <a:pt x="16" y="35"/>
                        <a:pt x="18" y="36"/>
                        <a:pt x="20" y="36"/>
                      </a:cubicBezTo>
                      <a:cubicBezTo>
                        <a:pt x="27" y="36"/>
                        <a:pt x="34" y="32"/>
                        <a:pt x="37" y="25"/>
                      </a:cubicBezTo>
                      <a:cubicBezTo>
                        <a:pt x="41" y="16"/>
                        <a:pt x="36" y="5"/>
                        <a:pt x="27" y="1"/>
                      </a:cubicBezTo>
                      <a:cubicBezTo>
                        <a:pt x="25" y="0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838B8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91" name="Freeform 2913"/>
                <p:cNvSpPr>
                  <a:spLocks noEditPoints="1"/>
                </p:cNvSpPr>
                <p:nvPr/>
              </p:nvSpPr>
              <p:spPr bwMode="auto">
                <a:xfrm>
                  <a:off x="1834" y="1033"/>
                  <a:ext cx="86" cy="77"/>
                </a:xfrm>
                <a:custGeom>
                  <a:gdLst>
                    <a:gd fmla="*/ 20 w 40" name="T0"/>
                    <a:gd fmla="*/ 36 h 36" name="T1"/>
                    <a:gd fmla="*/ 13 w 40" name="T2"/>
                    <a:gd fmla="*/ 34 h 36" name="T3"/>
                    <a:gd fmla="*/ 4 w 40" name="T4"/>
                    <a:gd fmla="*/ 11 h 36" name="T5"/>
                    <a:gd fmla="*/ 20 w 40" name="T6"/>
                    <a:gd fmla="*/ 0 h 36" name="T7"/>
                    <a:gd fmla="*/ 27 w 40" name="T8"/>
                    <a:gd fmla="*/ 2 h 36" name="T9"/>
                    <a:gd fmla="*/ 36 w 40" name="T10"/>
                    <a:gd fmla="*/ 25 h 36" name="T11"/>
                    <a:gd fmla="*/ 20 w 40" name="T12"/>
                    <a:gd fmla="*/ 36 h 36" name="T13"/>
                    <a:gd fmla="*/ 20 w 40" name="T14"/>
                    <a:gd fmla="*/ 0 h 36" name="T15"/>
                    <a:gd fmla="*/ 4 w 40" name="T16"/>
                    <a:gd fmla="*/ 11 h 36" name="T17"/>
                    <a:gd fmla="*/ 13 w 40" name="T18"/>
                    <a:gd fmla="*/ 34 h 36" name="T19"/>
                    <a:gd fmla="*/ 20 w 40" name="T20"/>
                    <a:gd fmla="*/ 36 h 36" name="T21"/>
                    <a:gd fmla="*/ 37 w 40" name="T22"/>
                    <a:gd fmla="*/ 25 h 36" name="T23"/>
                    <a:gd fmla="*/ 27 w 40" name="T24"/>
                    <a:gd fmla="*/ 2 h 36" name="T25"/>
                    <a:gd fmla="*/ 20 w 40" name="T26"/>
                    <a:gd fmla="*/ 0 h 36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6" w="40">
                      <a:moveTo>
                        <a:pt x="20" y="36"/>
                      </a:moveTo>
                      <a:cubicBezTo>
                        <a:pt x="18" y="36"/>
                        <a:pt x="16" y="35"/>
                        <a:pt x="13" y="34"/>
                      </a:cubicBezTo>
                      <a:cubicBezTo>
                        <a:pt x="4" y="30"/>
                        <a:pt x="0" y="20"/>
                        <a:pt x="4" y="11"/>
                      </a:cubicBezTo>
                      <a:cubicBezTo>
                        <a:pt x="7" y="4"/>
                        <a:pt x="13" y="0"/>
                        <a:pt x="20" y="0"/>
                      </a:cubicBezTo>
                      <a:cubicBezTo>
                        <a:pt x="22" y="0"/>
                        <a:pt x="25" y="1"/>
                        <a:pt x="27" y="2"/>
                      </a:cubicBezTo>
                      <a:cubicBezTo>
                        <a:pt x="36" y="5"/>
                        <a:pt x="40" y="16"/>
                        <a:pt x="36" y="25"/>
                      </a:cubicBezTo>
                      <a:cubicBezTo>
                        <a:pt x="34" y="31"/>
                        <a:pt x="27" y="36"/>
                        <a:pt x="20" y="36"/>
                      </a:cubicBezTo>
                      <a:moveTo>
                        <a:pt x="20" y="0"/>
                      </a:moveTo>
                      <a:cubicBezTo>
                        <a:pt x="13" y="0"/>
                        <a:pt x="7" y="4"/>
                        <a:pt x="4" y="11"/>
                      </a:cubicBezTo>
                      <a:cubicBezTo>
                        <a:pt x="0" y="20"/>
                        <a:pt x="4" y="31"/>
                        <a:pt x="13" y="34"/>
                      </a:cubicBezTo>
                      <a:cubicBezTo>
                        <a:pt x="16" y="35"/>
                        <a:pt x="18" y="36"/>
                        <a:pt x="20" y="36"/>
                      </a:cubicBezTo>
                      <a:cubicBezTo>
                        <a:pt x="27" y="36"/>
                        <a:pt x="34" y="32"/>
                        <a:pt x="37" y="25"/>
                      </a:cubicBezTo>
                      <a:cubicBezTo>
                        <a:pt x="40" y="16"/>
                        <a:pt x="36" y="5"/>
                        <a:pt x="27" y="2"/>
                      </a:cubicBezTo>
                      <a:cubicBezTo>
                        <a:pt x="25" y="1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878E9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92" name="Freeform 2914"/>
                <p:cNvSpPr>
                  <a:spLocks noEditPoints="1"/>
                </p:cNvSpPr>
                <p:nvPr/>
              </p:nvSpPr>
              <p:spPr bwMode="auto">
                <a:xfrm>
                  <a:off x="1834" y="1033"/>
                  <a:ext cx="86" cy="77"/>
                </a:xfrm>
                <a:custGeom>
                  <a:gdLst>
                    <a:gd fmla="*/ 20 w 40" name="T0"/>
                    <a:gd fmla="*/ 35 h 36" name="T1"/>
                    <a:gd fmla="*/ 14 w 40" name="T2"/>
                    <a:gd fmla="*/ 34 h 36" name="T3"/>
                    <a:gd fmla="*/ 4 w 40" name="T4"/>
                    <a:gd fmla="*/ 11 h 36" name="T5"/>
                    <a:gd fmla="*/ 20 w 40" name="T6"/>
                    <a:gd fmla="*/ 1 h 36" name="T7"/>
                    <a:gd fmla="*/ 27 w 40" name="T8"/>
                    <a:gd fmla="*/ 2 h 36" name="T9"/>
                    <a:gd fmla="*/ 36 w 40" name="T10"/>
                    <a:gd fmla="*/ 25 h 36" name="T11"/>
                    <a:gd fmla="*/ 20 w 40" name="T12"/>
                    <a:gd fmla="*/ 35 h 36" name="T13"/>
                    <a:gd fmla="*/ 20 w 40" name="T14"/>
                    <a:gd fmla="*/ 0 h 36" name="T15"/>
                    <a:gd fmla="*/ 4 w 40" name="T16"/>
                    <a:gd fmla="*/ 11 h 36" name="T17"/>
                    <a:gd fmla="*/ 13 w 40" name="T18"/>
                    <a:gd fmla="*/ 34 h 36" name="T19"/>
                    <a:gd fmla="*/ 20 w 40" name="T20"/>
                    <a:gd fmla="*/ 36 h 36" name="T21"/>
                    <a:gd fmla="*/ 36 w 40" name="T22"/>
                    <a:gd fmla="*/ 25 h 36" name="T23"/>
                    <a:gd fmla="*/ 27 w 40" name="T24"/>
                    <a:gd fmla="*/ 2 h 36" name="T25"/>
                    <a:gd fmla="*/ 20 w 40" name="T26"/>
                    <a:gd fmla="*/ 0 h 36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6" w="40">
                      <a:moveTo>
                        <a:pt x="20" y="35"/>
                      </a:moveTo>
                      <a:cubicBezTo>
                        <a:pt x="18" y="35"/>
                        <a:pt x="16" y="35"/>
                        <a:pt x="14" y="34"/>
                      </a:cubicBezTo>
                      <a:cubicBezTo>
                        <a:pt x="5" y="30"/>
                        <a:pt x="0" y="20"/>
                        <a:pt x="4" y="11"/>
                      </a:cubicBezTo>
                      <a:cubicBezTo>
                        <a:pt x="7" y="5"/>
                        <a:pt x="13" y="1"/>
                        <a:pt x="20" y="1"/>
                      </a:cubicBezTo>
                      <a:cubicBezTo>
                        <a:pt x="22" y="1"/>
                        <a:pt x="25" y="1"/>
                        <a:pt x="27" y="2"/>
                      </a:cubicBezTo>
                      <a:cubicBezTo>
                        <a:pt x="36" y="6"/>
                        <a:pt x="40" y="16"/>
                        <a:pt x="36" y="25"/>
                      </a:cubicBezTo>
                      <a:cubicBezTo>
                        <a:pt x="33" y="31"/>
                        <a:pt x="27" y="35"/>
                        <a:pt x="20" y="35"/>
                      </a:cubicBezTo>
                      <a:moveTo>
                        <a:pt x="20" y="0"/>
                      </a:moveTo>
                      <a:cubicBezTo>
                        <a:pt x="13" y="0"/>
                        <a:pt x="7" y="4"/>
                        <a:pt x="4" y="11"/>
                      </a:cubicBezTo>
                      <a:cubicBezTo>
                        <a:pt x="0" y="20"/>
                        <a:pt x="4" y="30"/>
                        <a:pt x="13" y="34"/>
                      </a:cubicBezTo>
                      <a:cubicBezTo>
                        <a:pt x="16" y="35"/>
                        <a:pt x="18" y="36"/>
                        <a:pt x="20" y="36"/>
                      </a:cubicBezTo>
                      <a:cubicBezTo>
                        <a:pt x="27" y="36"/>
                        <a:pt x="34" y="31"/>
                        <a:pt x="36" y="25"/>
                      </a:cubicBezTo>
                      <a:cubicBezTo>
                        <a:pt x="40" y="16"/>
                        <a:pt x="36" y="5"/>
                        <a:pt x="27" y="2"/>
                      </a:cubicBezTo>
                      <a:cubicBezTo>
                        <a:pt x="25" y="1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8B9192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93" name="Freeform 2915"/>
                <p:cNvSpPr>
                  <a:spLocks noEditPoints="1"/>
                </p:cNvSpPr>
                <p:nvPr/>
              </p:nvSpPr>
              <p:spPr bwMode="auto">
                <a:xfrm>
                  <a:off x="1834" y="1035"/>
                  <a:ext cx="86" cy="73"/>
                </a:xfrm>
                <a:custGeom>
                  <a:gdLst>
                    <a:gd fmla="*/ 20 w 40" name="T0"/>
                    <a:gd fmla="*/ 34 h 34" name="T1"/>
                    <a:gd fmla="*/ 14 w 40" name="T2"/>
                    <a:gd fmla="*/ 33 h 34" name="T3"/>
                    <a:gd fmla="*/ 4 w 40" name="T4"/>
                    <a:gd fmla="*/ 10 h 34" name="T5"/>
                    <a:gd fmla="*/ 20 w 40" name="T6"/>
                    <a:gd fmla="*/ 0 h 34" name="T7"/>
                    <a:gd fmla="*/ 27 w 40" name="T8"/>
                    <a:gd fmla="*/ 1 h 34" name="T9"/>
                    <a:gd fmla="*/ 36 w 40" name="T10"/>
                    <a:gd fmla="*/ 24 h 34" name="T11"/>
                    <a:gd fmla="*/ 20 w 40" name="T12"/>
                    <a:gd fmla="*/ 34 h 34" name="T13"/>
                    <a:gd fmla="*/ 20 w 40" name="T14"/>
                    <a:gd fmla="*/ 0 h 34" name="T15"/>
                    <a:gd fmla="*/ 4 w 40" name="T16"/>
                    <a:gd fmla="*/ 10 h 34" name="T17"/>
                    <a:gd fmla="*/ 14 w 40" name="T18"/>
                    <a:gd fmla="*/ 33 h 34" name="T19"/>
                    <a:gd fmla="*/ 20 w 40" name="T20"/>
                    <a:gd fmla="*/ 34 h 34" name="T21"/>
                    <a:gd fmla="*/ 36 w 40" name="T22"/>
                    <a:gd fmla="*/ 24 h 34" name="T23"/>
                    <a:gd fmla="*/ 27 w 40" name="T24"/>
                    <a:gd fmla="*/ 1 h 34" name="T25"/>
                    <a:gd fmla="*/ 20 w 40" name="T26"/>
                    <a:gd fmla="*/ 0 h 34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4" w="40">
                      <a:moveTo>
                        <a:pt x="20" y="34"/>
                      </a:moveTo>
                      <a:cubicBezTo>
                        <a:pt x="18" y="34"/>
                        <a:pt x="16" y="34"/>
                        <a:pt x="14" y="33"/>
                      </a:cubicBezTo>
                      <a:cubicBezTo>
                        <a:pt x="5" y="29"/>
                        <a:pt x="1" y="19"/>
                        <a:pt x="4" y="10"/>
                      </a:cubicBezTo>
                      <a:cubicBezTo>
                        <a:pt x="7" y="4"/>
                        <a:pt x="13" y="0"/>
                        <a:pt x="20" y="0"/>
                      </a:cubicBezTo>
                      <a:cubicBezTo>
                        <a:pt x="22" y="0"/>
                        <a:pt x="25" y="0"/>
                        <a:pt x="27" y="1"/>
                      </a:cubicBezTo>
                      <a:cubicBezTo>
                        <a:pt x="36" y="5"/>
                        <a:pt x="40" y="15"/>
                        <a:pt x="36" y="24"/>
                      </a:cubicBezTo>
                      <a:cubicBezTo>
                        <a:pt x="33" y="30"/>
                        <a:pt x="27" y="34"/>
                        <a:pt x="20" y="34"/>
                      </a:cubicBezTo>
                      <a:moveTo>
                        <a:pt x="20" y="0"/>
                      </a:moveTo>
                      <a:cubicBezTo>
                        <a:pt x="13" y="0"/>
                        <a:pt x="7" y="4"/>
                        <a:pt x="4" y="10"/>
                      </a:cubicBezTo>
                      <a:cubicBezTo>
                        <a:pt x="0" y="19"/>
                        <a:pt x="5" y="29"/>
                        <a:pt x="14" y="33"/>
                      </a:cubicBezTo>
                      <a:cubicBezTo>
                        <a:pt x="16" y="34"/>
                        <a:pt x="18" y="34"/>
                        <a:pt x="20" y="34"/>
                      </a:cubicBezTo>
                      <a:cubicBezTo>
                        <a:pt x="27" y="34"/>
                        <a:pt x="33" y="30"/>
                        <a:pt x="36" y="24"/>
                      </a:cubicBezTo>
                      <a:cubicBezTo>
                        <a:pt x="40" y="15"/>
                        <a:pt x="36" y="5"/>
                        <a:pt x="27" y="1"/>
                      </a:cubicBezTo>
                      <a:cubicBezTo>
                        <a:pt x="25" y="0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8F949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94" name="Freeform 2916"/>
                <p:cNvSpPr>
                  <a:spLocks noEditPoints="1"/>
                </p:cNvSpPr>
                <p:nvPr/>
              </p:nvSpPr>
              <p:spPr bwMode="auto">
                <a:xfrm>
                  <a:off x="1836" y="1035"/>
                  <a:ext cx="84" cy="73"/>
                </a:xfrm>
                <a:custGeom>
                  <a:gdLst>
                    <a:gd fmla="*/ 19 w 39" name="T0"/>
                    <a:gd fmla="*/ 34 h 34" name="T1"/>
                    <a:gd fmla="*/ 13 w 39" name="T2"/>
                    <a:gd fmla="*/ 33 h 34" name="T3"/>
                    <a:gd fmla="*/ 3 w 39" name="T4"/>
                    <a:gd fmla="*/ 10 h 34" name="T5"/>
                    <a:gd fmla="*/ 19 w 39" name="T6"/>
                    <a:gd fmla="*/ 0 h 34" name="T7"/>
                    <a:gd fmla="*/ 26 w 39" name="T8"/>
                    <a:gd fmla="*/ 1 h 34" name="T9"/>
                    <a:gd fmla="*/ 35 w 39" name="T10"/>
                    <a:gd fmla="*/ 23 h 34" name="T11"/>
                    <a:gd fmla="*/ 19 w 39" name="T12"/>
                    <a:gd fmla="*/ 34 h 34" name="T13"/>
                    <a:gd fmla="*/ 19 w 39" name="T14"/>
                    <a:gd fmla="*/ 0 h 34" name="T15"/>
                    <a:gd fmla="*/ 3 w 39" name="T16"/>
                    <a:gd fmla="*/ 10 h 34" name="T17"/>
                    <a:gd fmla="*/ 13 w 39" name="T18"/>
                    <a:gd fmla="*/ 33 h 34" name="T19"/>
                    <a:gd fmla="*/ 19 w 39" name="T20"/>
                    <a:gd fmla="*/ 34 h 34" name="T21"/>
                    <a:gd fmla="*/ 35 w 39" name="T22"/>
                    <a:gd fmla="*/ 24 h 34" name="T23"/>
                    <a:gd fmla="*/ 26 w 39" name="T24"/>
                    <a:gd fmla="*/ 1 h 34" name="T25"/>
                    <a:gd fmla="*/ 19 w 39" name="T26"/>
                    <a:gd fmla="*/ 0 h 34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4" w="39">
                      <a:moveTo>
                        <a:pt x="19" y="34"/>
                      </a:moveTo>
                      <a:cubicBezTo>
                        <a:pt x="17" y="34"/>
                        <a:pt x="15" y="34"/>
                        <a:pt x="13" y="33"/>
                      </a:cubicBezTo>
                      <a:cubicBezTo>
                        <a:pt x="4" y="29"/>
                        <a:pt x="0" y="19"/>
                        <a:pt x="3" y="10"/>
                      </a:cubicBezTo>
                      <a:cubicBezTo>
                        <a:pt x="6" y="4"/>
                        <a:pt x="13" y="0"/>
                        <a:pt x="19" y="0"/>
                      </a:cubicBezTo>
                      <a:cubicBezTo>
                        <a:pt x="21" y="0"/>
                        <a:pt x="24" y="0"/>
                        <a:pt x="26" y="1"/>
                      </a:cubicBezTo>
                      <a:cubicBezTo>
                        <a:pt x="34" y="5"/>
                        <a:pt x="39" y="15"/>
                        <a:pt x="35" y="23"/>
                      </a:cubicBezTo>
                      <a:cubicBezTo>
                        <a:pt x="32" y="30"/>
                        <a:pt x="26" y="34"/>
                        <a:pt x="19" y="34"/>
                      </a:cubicBezTo>
                      <a:moveTo>
                        <a:pt x="19" y="0"/>
                      </a:moveTo>
                      <a:cubicBezTo>
                        <a:pt x="12" y="0"/>
                        <a:pt x="6" y="4"/>
                        <a:pt x="3" y="10"/>
                      </a:cubicBezTo>
                      <a:cubicBezTo>
                        <a:pt x="0" y="19"/>
                        <a:pt x="4" y="29"/>
                        <a:pt x="13" y="33"/>
                      </a:cubicBezTo>
                      <a:cubicBezTo>
                        <a:pt x="15" y="34"/>
                        <a:pt x="17" y="34"/>
                        <a:pt x="19" y="34"/>
                      </a:cubicBezTo>
                      <a:cubicBezTo>
                        <a:pt x="26" y="34"/>
                        <a:pt x="32" y="30"/>
                        <a:pt x="35" y="24"/>
                      </a:cubicBezTo>
                      <a:cubicBezTo>
                        <a:pt x="39" y="15"/>
                        <a:pt x="35" y="5"/>
                        <a:pt x="26" y="1"/>
                      </a:cubicBezTo>
                      <a:cubicBezTo>
                        <a:pt x="24" y="0"/>
                        <a:pt x="21" y="0"/>
                        <a:pt x="19" y="0"/>
                      </a:cubicBezTo>
                    </a:path>
                  </a:pathLst>
                </a:custGeom>
                <a:solidFill>
                  <a:srgbClr val="949796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95" name="Freeform 2917"/>
                <p:cNvSpPr>
                  <a:spLocks noEditPoints="1"/>
                </p:cNvSpPr>
                <p:nvPr/>
              </p:nvSpPr>
              <p:spPr bwMode="auto">
                <a:xfrm>
                  <a:off x="1836" y="1035"/>
                  <a:ext cx="84" cy="73"/>
                </a:xfrm>
                <a:custGeom>
                  <a:gdLst>
                    <a:gd fmla="*/ 19 w 39" name="T0"/>
                    <a:gd fmla="*/ 34 h 34" name="T1"/>
                    <a:gd fmla="*/ 13 w 39" name="T2"/>
                    <a:gd fmla="*/ 33 h 34" name="T3"/>
                    <a:gd fmla="*/ 4 w 39" name="T4"/>
                    <a:gd fmla="*/ 10 h 34" name="T5"/>
                    <a:gd fmla="*/ 19 w 39" name="T6"/>
                    <a:gd fmla="*/ 0 h 34" name="T7"/>
                    <a:gd fmla="*/ 26 w 39" name="T8"/>
                    <a:gd fmla="*/ 1 h 34" name="T9"/>
                    <a:gd fmla="*/ 35 w 39" name="T10"/>
                    <a:gd fmla="*/ 23 h 34" name="T11"/>
                    <a:gd fmla="*/ 19 w 39" name="T12"/>
                    <a:gd fmla="*/ 34 h 34" name="T13"/>
                    <a:gd fmla="*/ 19 w 39" name="T14"/>
                    <a:gd fmla="*/ 0 h 34" name="T15"/>
                    <a:gd fmla="*/ 3 w 39" name="T16"/>
                    <a:gd fmla="*/ 10 h 34" name="T17"/>
                    <a:gd fmla="*/ 13 w 39" name="T18"/>
                    <a:gd fmla="*/ 33 h 34" name="T19"/>
                    <a:gd fmla="*/ 19 w 39" name="T20"/>
                    <a:gd fmla="*/ 34 h 34" name="T21"/>
                    <a:gd fmla="*/ 35 w 39" name="T22"/>
                    <a:gd fmla="*/ 23 h 34" name="T23"/>
                    <a:gd fmla="*/ 26 w 39" name="T24"/>
                    <a:gd fmla="*/ 1 h 34" name="T25"/>
                    <a:gd fmla="*/ 19 w 39" name="T26"/>
                    <a:gd fmla="*/ 0 h 34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4" w="39">
                      <a:moveTo>
                        <a:pt x="19" y="34"/>
                      </a:moveTo>
                      <a:cubicBezTo>
                        <a:pt x="17" y="34"/>
                        <a:pt x="15" y="33"/>
                        <a:pt x="13" y="33"/>
                      </a:cubicBezTo>
                      <a:cubicBezTo>
                        <a:pt x="4" y="29"/>
                        <a:pt x="0" y="19"/>
                        <a:pt x="4" y="10"/>
                      </a:cubicBezTo>
                      <a:cubicBezTo>
                        <a:pt x="6" y="4"/>
                        <a:pt x="13" y="0"/>
                        <a:pt x="19" y="0"/>
                      </a:cubicBezTo>
                      <a:cubicBezTo>
                        <a:pt x="21" y="0"/>
                        <a:pt x="24" y="0"/>
                        <a:pt x="26" y="1"/>
                      </a:cubicBezTo>
                      <a:cubicBezTo>
                        <a:pt x="34" y="5"/>
                        <a:pt x="38" y="15"/>
                        <a:pt x="35" y="23"/>
                      </a:cubicBezTo>
                      <a:cubicBezTo>
                        <a:pt x="32" y="30"/>
                        <a:pt x="26" y="34"/>
                        <a:pt x="19" y="34"/>
                      </a:cubicBezTo>
                      <a:moveTo>
                        <a:pt x="19" y="0"/>
                      </a:moveTo>
                      <a:cubicBezTo>
                        <a:pt x="13" y="0"/>
                        <a:pt x="6" y="4"/>
                        <a:pt x="3" y="10"/>
                      </a:cubicBezTo>
                      <a:cubicBezTo>
                        <a:pt x="0" y="19"/>
                        <a:pt x="4" y="29"/>
                        <a:pt x="13" y="33"/>
                      </a:cubicBezTo>
                      <a:cubicBezTo>
                        <a:pt x="15" y="34"/>
                        <a:pt x="17" y="34"/>
                        <a:pt x="19" y="34"/>
                      </a:cubicBezTo>
                      <a:cubicBezTo>
                        <a:pt x="26" y="34"/>
                        <a:pt x="32" y="30"/>
                        <a:pt x="35" y="23"/>
                      </a:cubicBezTo>
                      <a:cubicBezTo>
                        <a:pt x="39" y="15"/>
                        <a:pt x="34" y="5"/>
                        <a:pt x="26" y="1"/>
                      </a:cubicBezTo>
                      <a:cubicBezTo>
                        <a:pt x="24" y="0"/>
                        <a:pt x="21" y="0"/>
                        <a:pt x="19" y="0"/>
                      </a:cubicBezTo>
                    </a:path>
                  </a:pathLst>
                </a:custGeom>
                <a:solidFill>
                  <a:srgbClr val="979997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96" name="Freeform 2918"/>
                <p:cNvSpPr>
                  <a:spLocks noEditPoints="1"/>
                </p:cNvSpPr>
                <p:nvPr/>
              </p:nvSpPr>
              <p:spPr bwMode="auto">
                <a:xfrm>
                  <a:off x="1836" y="1035"/>
                  <a:ext cx="82" cy="73"/>
                </a:xfrm>
                <a:custGeom>
                  <a:gdLst>
                    <a:gd fmla="*/ 19 w 38" name="T0"/>
                    <a:gd fmla="*/ 34 h 34" name="T1"/>
                    <a:gd fmla="*/ 13 w 38" name="T2"/>
                    <a:gd fmla="*/ 32 h 34" name="T3"/>
                    <a:gd fmla="*/ 4 w 38" name="T4"/>
                    <a:gd fmla="*/ 11 h 34" name="T5"/>
                    <a:gd fmla="*/ 19 w 38" name="T6"/>
                    <a:gd fmla="*/ 0 h 34" name="T7"/>
                    <a:gd fmla="*/ 26 w 38" name="T8"/>
                    <a:gd fmla="*/ 2 h 34" name="T9"/>
                    <a:gd fmla="*/ 35 w 38" name="T10"/>
                    <a:gd fmla="*/ 23 h 34" name="T11"/>
                    <a:gd fmla="*/ 19 w 38" name="T12"/>
                    <a:gd fmla="*/ 34 h 34" name="T13"/>
                    <a:gd fmla="*/ 19 w 38" name="T14"/>
                    <a:gd fmla="*/ 0 h 34" name="T15"/>
                    <a:gd fmla="*/ 4 w 38" name="T16"/>
                    <a:gd fmla="*/ 10 h 34" name="T17"/>
                    <a:gd fmla="*/ 13 w 38" name="T18"/>
                    <a:gd fmla="*/ 33 h 34" name="T19"/>
                    <a:gd fmla="*/ 19 w 38" name="T20"/>
                    <a:gd fmla="*/ 34 h 34" name="T21"/>
                    <a:gd fmla="*/ 35 w 38" name="T22"/>
                    <a:gd fmla="*/ 23 h 34" name="T23"/>
                    <a:gd fmla="*/ 26 w 38" name="T24"/>
                    <a:gd fmla="*/ 1 h 34" name="T25"/>
                    <a:gd fmla="*/ 19 w 38" name="T26"/>
                    <a:gd fmla="*/ 0 h 34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4" w="38">
                      <a:moveTo>
                        <a:pt x="19" y="34"/>
                      </a:moveTo>
                      <a:cubicBezTo>
                        <a:pt x="17" y="34"/>
                        <a:pt x="15" y="33"/>
                        <a:pt x="13" y="32"/>
                      </a:cubicBezTo>
                      <a:cubicBezTo>
                        <a:pt x="4" y="29"/>
                        <a:pt x="0" y="19"/>
                        <a:pt x="4" y="11"/>
                      </a:cubicBezTo>
                      <a:cubicBezTo>
                        <a:pt x="6" y="4"/>
                        <a:pt x="13" y="0"/>
                        <a:pt x="19" y="0"/>
                      </a:cubicBezTo>
                      <a:cubicBezTo>
                        <a:pt x="21" y="0"/>
                        <a:pt x="23" y="1"/>
                        <a:pt x="26" y="2"/>
                      </a:cubicBezTo>
                      <a:cubicBezTo>
                        <a:pt x="34" y="5"/>
                        <a:pt x="38" y="15"/>
                        <a:pt x="35" y="23"/>
                      </a:cubicBezTo>
                      <a:cubicBezTo>
                        <a:pt x="32" y="30"/>
                        <a:pt x="26" y="34"/>
                        <a:pt x="19" y="34"/>
                      </a:cubicBezTo>
                      <a:moveTo>
                        <a:pt x="19" y="0"/>
                      </a:moveTo>
                      <a:cubicBezTo>
                        <a:pt x="13" y="0"/>
                        <a:pt x="6" y="4"/>
                        <a:pt x="4" y="10"/>
                      </a:cubicBezTo>
                      <a:cubicBezTo>
                        <a:pt x="0" y="19"/>
                        <a:pt x="4" y="29"/>
                        <a:pt x="13" y="33"/>
                      </a:cubicBezTo>
                      <a:cubicBezTo>
                        <a:pt x="15" y="33"/>
                        <a:pt x="17" y="34"/>
                        <a:pt x="19" y="34"/>
                      </a:cubicBezTo>
                      <a:cubicBezTo>
                        <a:pt x="26" y="34"/>
                        <a:pt x="32" y="30"/>
                        <a:pt x="35" y="23"/>
                      </a:cubicBezTo>
                      <a:cubicBezTo>
                        <a:pt x="38" y="15"/>
                        <a:pt x="34" y="5"/>
                        <a:pt x="26" y="1"/>
                      </a:cubicBezTo>
                      <a:cubicBezTo>
                        <a:pt x="24" y="0"/>
                        <a:pt x="21" y="0"/>
                        <a:pt x="19" y="0"/>
                      </a:cubicBezTo>
                    </a:path>
                  </a:pathLst>
                </a:custGeom>
                <a:solidFill>
                  <a:srgbClr val="9C9D99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97" name="Freeform 2919"/>
                <p:cNvSpPr>
                  <a:spLocks noEditPoints="1"/>
                </p:cNvSpPr>
                <p:nvPr/>
              </p:nvSpPr>
              <p:spPr bwMode="auto">
                <a:xfrm>
                  <a:off x="1836" y="1035"/>
                  <a:ext cx="82" cy="73"/>
                </a:xfrm>
                <a:custGeom>
                  <a:gdLst>
                    <a:gd fmla="*/ 19 w 38" name="T0"/>
                    <a:gd fmla="*/ 33 h 34" name="T1"/>
                    <a:gd fmla="*/ 13 w 38" name="T2"/>
                    <a:gd fmla="*/ 32 h 34" name="T3"/>
                    <a:gd fmla="*/ 4 w 38" name="T4"/>
                    <a:gd fmla="*/ 11 h 34" name="T5"/>
                    <a:gd fmla="*/ 19 w 38" name="T6"/>
                    <a:gd fmla="*/ 0 h 34" name="T7"/>
                    <a:gd fmla="*/ 26 w 38" name="T8"/>
                    <a:gd fmla="*/ 2 h 34" name="T9"/>
                    <a:gd fmla="*/ 34 w 38" name="T10"/>
                    <a:gd fmla="*/ 23 h 34" name="T11"/>
                    <a:gd fmla="*/ 19 w 38" name="T12"/>
                    <a:gd fmla="*/ 33 h 34" name="T13"/>
                    <a:gd fmla="*/ 19 w 38" name="T14"/>
                    <a:gd fmla="*/ 0 h 34" name="T15"/>
                    <a:gd fmla="*/ 4 w 38" name="T16"/>
                    <a:gd fmla="*/ 11 h 34" name="T17"/>
                    <a:gd fmla="*/ 13 w 38" name="T18"/>
                    <a:gd fmla="*/ 32 h 34" name="T19"/>
                    <a:gd fmla="*/ 19 w 38" name="T20"/>
                    <a:gd fmla="*/ 34 h 34" name="T21"/>
                    <a:gd fmla="*/ 35 w 38" name="T22"/>
                    <a:gd fmla="*/ 23 h 34" name="T23"/>
                    <a:gd fmla="*/ 26 w 38" name="T24"/>
                    <a:gd fmla="*/ 2 h 34" name="T25"/>
                    <a:gd fmla="*/ 19 w 38" name="T26"/>
                    <a:gd fmla="*/ 0 h 34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4" w="38">
                      <a:moveTo>
                        <a:pt x="19" y="33"/>
                      </a:moveTo>
                      <a:cubicBezTo>
                        <a:pt x="17" y="33"/>
                        <a:pt x="15" y="33"/>
                        <a:pt x="13" y="32"/>
                      </a:cubicBezTo>
                      <a:cubicBezTo>
                        <a:pt x="4" y="29"/>
                        <a:pt x="0" y="19"/>
                        <a:pt x="4" y="11"/>
                      </a:cubicBezTo>
                      <a:cubicBezTo>
                        <a:pt x="7" y="4"/>
                        <a:pt x="13" y="0"/>
                        <a:pt x="19" y="0"/>
                      </a:cubicBezTo>
                      <a:cubicBezTo>
                        <a:pt x="21" y="0"/>
                        <a:pt x="23" y="1"/>
                        <a:pt x="26" y="2"/>
                      </a:cubicBezTo>
                      <a:cubicBezTo>
                        <a:pt x="34" y="5"/>
                        <a:pt x="38" y="15"/>
                        <a:pt x="34" y="23"/>
                      </a:cubicBezTo>
                      <a:cubicBezTo>
                        <a:pt x="32" y="30"/>
                        <a:pt x="26" y="33"/>
                        <a:pt x="19" y="33"/>
                      </a:cubicBezTo>
                      <a:moveTo>
                        <a:pt x="19" y="0"/>
                      </a:moveTo>
                      <a:cubicBezTo>
                        <a:pt x="13" y="0"/>
                        <a:pt x="6" y="4"/>
                        <a:pt x="4" y="11"/>
                      </a:cubicBezTo>
                      <a:cubicBezTo>
                        <a:pt x="0" y="19"/>
                        <a:pt x="4" y="29"/>
                        <a:pt x="13" y="32"/>
                      </a:cubicBezTo>
                      <a:cubicBezTo>
                        <a:pt x="15" y="33"/>
                        <a:pt x="17" y="34"/>
                        <a:pt x="19" y="34"/>
                      </a:cubicBezTo>
                      <a:cubicBezTo>
                        <a:pt x="26" y="34"/>
                        <a:pt x="32" y="30"/>
                        <a:pt x="35" y="23"/>
                      </a:cubicBezTo>
                      <a:cubicBezTo>
                        <a:pt x="38" y="15"/>
                        <a:pt x="34" y="5"/>
                        <a:pt x="26" y="2"/>
                      </a:cubicBezTo>
                      <a:cubicBezTo>
                        <a:pt x="23" y="1"/>
                        <a:pt x="21" y="0"/>
                        <a:pt x="19" y="0"/>
                      </a:cubicBezTo>
                    </a:path>
                  </a:pathLst>
                </a:custGeom>
                <a:solidFill>
                  <a:srgbClr val="9FA09B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98" name="Freeform 2920"/>
                <p:cNvSpPr/>
                <p:nvPr/>
              </p:nvSpPr>
              <p:spPr bwMode="auto">
                <a:xfrm>
                  <a:off x="1836" y="1035"/>
                  <a:ext cx="82" cy="71"/>
                </a:xfrm>
                <a:custGeom>
                  <a:gdLst>
                    <a:gd fmla="*/ 19 w 38" name="T0"/>
                    <a:gd fmla="*/ 0 h 33" name="T1"/>
                    <a:gd fmla="*/ 4 w 38" name="T2"/>
                    <a:gd fmla="*/ 11 h 33" name="T3"/>
                    <a:gd fmla="*/ 13 w 38" name="T4"/>
                    <a:gd fmla="*/ 32 h 33" name="T5"/>
                    <a:gd fmla="*/ 19 w 38" name="T6"/>
                    <a:gd fmla="*/ 33 h 33" name="T7"/>
                    <a:gd fmla="*/ 34 w 38" name="T8"/>
                    <a:gd fmla="*/ 23 h 33" name="T9"/>
                    <a:gd fmla="*/ 26 w 38" name="T10"/>
                    <a:gd fmla="*/ 2 h 33" name="T11"/>
                    <a:gd fmla="*/ 19 w 38" name="T12"/>
                    <a:gd fmla="*/ 0 h 33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33" w="38">
                      <a:moveTo>
                        <a:pt x="19" y="0"/>
                      </a:moveTo>
                      <a:cubicBezTo>
                        <a:pt x="13" y="0"/>
                        <a:pt x="7" y="4"/>
                        <a:pt x="4" y="11"/>
                      </a:cubicBezTo>
                      <a:cubicBezTo>
                        <a:pt x="0" y="19"/>
                        <a:pt x="4" y="29"/>
                        <a:pt x="13" y="32"/>
                      </a:cubicBezTo>
                      <a:cubicBezTo>
                        <a:pt x="15" y="33"/>
                        <a:pt x="17" y="33"/>
                        <a:pt x="19" y="33"/>
                      </a:cubicBezTo>
                      <a:cubicBezTo>
                        <a:pt x="26" y="33"/>
                        <a:pt x="32" y="30"/>
                        <a:pt x="34" y="23"/>
                      </a:cubicBezTo>
                      <a:cubicBezTo>
                        <a:pt x="38" y="15"/>
                        <a:pt x="34" y="5"/>
                        <a:pt x="26" y="2"/>
                      </a:cubicBezTo>
                      <a:cubicBezTo>
                        <a:pt x="23" y="1"/>
                        <a:pt x="21" y="0"/>
                        <a:pt x="19" y="0"/>
                      </a:cubicBezTo>
                    </a:path>
                  </a:pathLst>
                </a:custGeom>
                <a:solidFill>
                  <a:srgbClr val="A4A39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799" name="Freeform 2921"/>
                <p:cNvSpPr>
                  <a:spLocks noEditPoints="1"/>
                </p:cNvSpPr>
                <p:nvPr/>
              </p:nvSpPr>
              <p:spPr bwMode="auto">
                <a:xfrm>
                  <a:off x="1791" y="1119"/>
                  <a:ext cx="99" cy="86"/>
                </a:xfrm>
                <a:custGeom>
                  <a:gdLst>
                    <a:gd fmla="*/ 23 w 46" name="T0"/>
                    <a:gd fmla="*/ 40 h 40" name="T1"/>
                    <a:gd fmla="*/ 15 w 46" name="T2"/>
                    <a:gd fmla="*/ 39 h 40" name="T3"/>
                    <a:gd fmla="*/ 4 w 46" name="T4"/>
                    <a:gd fmla="*/ 12 h 40" name="T5"/>
                    <a:gd fmla="*/ 23 w 46" name="T6"/>
                    <a:gd fmla="*/ 0 h 40" name="T7"/>
                    <a:gd fmla="*/ 30 w 46" name="T8"/>
                    <a:gd fmla="*/ 2 h 40" name="T9"/>
                    <a:gd fmla="*/ 41 w 46" name="T10"/>
                    <a:gd fmla="*/ 28 h 40" name="T11"/>
                    <a:gd fmla="*/ 23 w 46" name="T12"/>
                    <a:gd fmla="*/ 40 h 40" name="T13"/>
                    <a:gd fmla="*/ 23 w 46" name="T14"/>
                    <a:gd fmla="*/ 0 h 40" name="T15"/>
                    <a:gd fmla="*/ 4 w 46" name="T16"/>
                    <a:gd fmla="*/ 12 h 40" name="T17"/>
                    <a:gd fmla="*/ 15 w 46" name="T18"/>
                    <a:gd fmla="*/ 39 h 40" name="T19"/>
                    <a:gd fmla="*/ 23 w 46" name="T20"/>
                    <a:gd fmla="*/ 40 h 40" name="T21"/>
                    <a:gd fmla="*/ 41 w 46" name="T22"/>
                    <a:gd fmla="*/ 28 h 40" name="T23"/>
                    <a:gd fmla="*/ 30 w 46" name="T24"/>
                    <a:gd fmla="*/ 1 h 40" name="T25"/>
                    <a:gd fmla="*/ 23 w 46" name="T26"/>
                    <a:gd fmla="*/ 0 h 40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40" w="46">
                      <a:moveTo>
                        <a:pt x="23" y="40"/>
                      </a:moveTo>
                      <a:cubicBezTo>
                        <a:pt x="20" y="40"/>
                        <a:pt x="18" y="40"/>
                        <a:pt x="15" y="39"/>
                      </a:cubicBezTo>
                      <a:cubicBezTo>
                        <a:pt x="5" y="34"/>
                        <a:pt x="0" y="23"/>
                        <a:pt x="4" y="12"/>
                      </a:cubicBezTo>
                      <a:cubicBezTo>
                        <a:pt x="7" y="5"/>
                        <a:pt x="15" y="0"/>
                        <a:pt x="23" y="0"/>
                      </a:cubicBezTo>
                      <a:cubicBezTo>
                        <a:pt x="25" y="0"/>
                        <a:pt x="28" y="0"/>
                        <a:pt x="30" y="2"/>
                      </a:cubicBezTo>
                      <a:cubicBezTo>
                        <a:pt x="41" y="6"/>
                        <a:pt x="45" y="18"/>
                        <a:pt x="41" y="28"/>
                      </a:cubicBezTo>
                      <a:cubicBezTo>
                        <a:pt x="38" y="35"/>
                        <a:pt x="31" y="40"/>
                        <a:pt x="23" y="40"/>
                      </a:cubicBezTo>
                      <a:moveTo>
                        <a:pt x="23" y="0"/>
                      </a:moveTo>
                      <a:cubicBezTo>
                        <a:pt x="15" y="0"/>
                        <a:pt x="7" y="5"/>
                        <a:pt x="4" y="12"/>
                      </a:cubicBezTo>
                      <a:cubicBezTo>
                        <a:pt x="0" y="23"/>
                        <a:pt x="5" y="34"/>
                        <a:pt x="15" y="39"/>
                      </a:cubicBezTo>
                      <a:cubicBezTo>
                        <a:pt x="17" y="40"/>
                        <a:pt x="20" y="40"/>
                        <a:pt x="23" y="40"/>
                      </a:cubicBezTo>
                      <a:cubicBezTo>
                        <a:pt x="31" y="40"/>
                        <a:pt x="38" y="36"/>
                        <a:pt x="41" y="28"/>
                      </a:cubicBezTo>
                      <a:cubicBezTo>
                        <a:pt x="46" y="17"/>
                        <a:pt x="41" y="6"/>
                        <a:pt x="30" y="1"/>
                      </a:cubicBezTo>
                      <a:cubicBezTo>
                        <a:pt x="28" y="0"/>
                        <a:pt x="25" y="0"/>
                        <a:pt x="23" y="0"/>
                      </a:cubicBezTo>
                    </a:path>
                  </a:pathLst>
                </a:custGeom>
                <a:solidFill>
                  <a:srgbClr val="4D6479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800" name="Freeform 2922"/>
                <p:cNvSpPr>
                  <a:spLocks noEditPoints="1"/>
                </p:cNvSpPr>
                <p:nvPr/>
              </p:nvSpPr>
              <p:spPr bwMode="auto">
                <a:xfrm>
                  <a:off x="1791" y="1119"/>
                  <a:ext cx="97" cy="86"/>
                </a:xfrm>
                <a:custGeom>
                  <a:gdLst>
                    <a:gd fmla="*/ 23 w 45" name="T0"/>
                    <a:gd fmla="*/ 40 h 40" name="T1"/>
                    <a:gd fmla="*/ 15 w 45" name="T2"/>
                    <a:gd fmla="*/ 38 h 40" name="T3"/>
                    <a:gd fmla="*/ 4 w 45" name="T4"/>
                    <a:gd fmla="*/ 12 h 40" name="T5"/>
                    <a:gd fmla="*/ 23 w 45" name="T6"/>
                    <a:gd fmla="*/ 0 h 40" name="T7"/>
                    <a:gd fmla="*/ 30 w 45" name="T8"/>
                    <a:gd fmla="*/ 2 h 40" name="T9"/>
                    <a:gd fmla="*/ 41 w 45" name="T10"/>
                    <a:gd fmla="*/ 28 h 40" name="T11"/>
                    <a:gd fmla="*/ 23 w 45" name="T12"/>
                    <a:gd fmla="*/ 40 h 40" name="T13"/>
                    <a:gd fmla="*/ 23 w 45" name="T14"/>
                    <a:gd fmla="*/ 0 h 40" name="T15"/>
                    <a:gd fmla="*/ 4 w 45" name="T16"/>
                    <a:gd fmla="*/ 12 h 40" name="T17"/>
                    <a:gd fmla="*/ 15 w 45" name="T18"/>
                    <a:gd fmla="*/ 39 h 40" name="T19"/>
                    <a:gd fmla="*/ 23 w 45" name="T20"/>
                    <a:gd fmla="*/ 40 h 40" name="T21"/>
                    <a:gd fmla="*/ 41 w 45" name="T22"/>
                    <a:gd fmla="*/ 28 h 40" name="T23"/>
                    <a:gd fmla="*/ 30 w 45" name="T24"/>
                    <a:gd fmla="*/ 2 h 40" name="T25"/>
                    <a:gd fmla="*/ 23 w 45" name="T26"/>
                    <a:gd fmla="*/ 0 h 40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40" w="45">
                      <a:moveTo>
                        <a:pt x="23" y="40"/>
                      </a:moveTo>
                      <a:cubicBezTo>
                        <a:pt x="20" y="40"/>
                        <a:pt x="18" y="39"/>
                        <a:pt x="15" y="38"/>
                      </a:cubicBezTo>
                      <a:cubicBezTo>
                        <a:pt x="5" y="34"/>
                        <a:pt x="0" y="23"/>
                        <a:pt x="4" y="12"/>
                      </a:cubicBezTo>
                      <a:cubicBezTo>
                        <a:pt x="8" y="5"/>
                        <a:pt x="15" y="0"/>
                        <a:pt x="23" y="0"/>
                      </a:cubicBezTo>
                      <a:cubicBezTo>
                        <a:pt x="25" y="0"/>
                        <a:pt x="28" y="1"/>
                        <a:pt x="30" y="2"/>
                      </a:cubicBezTo>
                      <a:cubicBezTo>
                        <a:pt x="40" y="6"/>
                        <a:pt x="45" y="18"/>
                        <a:pt x="41" y="28"/>
                      </a:cubicBezTo>
                      <a:cubicBezTo>
                        <a:pt x="38" y="35"/>
                        <a:pt x="30" y="40"/>
                        <a:pt x="23" y="40"/>
                      </a:cubicBezTo>
                      <a:moveTo>
                        <a:pt x="23" y="0"/>
                      </a:moveTo>
                      <a:cubicBezTo>
                        <a:pt x="15" y="0"/>
                        <a:pt x="7" y="5"/>
                        <a:pt x="4" y="12"/>
                      </a:cubicBezTo>
                      <a:cubicBezTo>
                        <a:pt x="0" y="23"/>
                        <a:pt x="5" y="34"/>
                        <a:pt x="15" y="39"/>
                      </a:cubicBezTo>
                      <a:cubicBezTo>
                        <a:pt x="18" y="40"/>
                        <a:pt x="20" y="40"/>
                        <a:pt x="23" y="40"/>
                      </a:cubicBezTo>
                      <a:cubicBezTo>
                        <a:pt x="31" y="40"/>
                        <a:pt x="38" y="35"/>
                        <a:pt x="41" y="28"/>
                      </a:cubicBezTo>
                      <a:cubicBezTo>
                        <a:pt x="45" y="18"/>
                        <a:pt x="41" y="6"/>
                        <a:pt x="30" y="2"/>
                      </a:cubicBezTo>
                      <a:cubicBezTo>
                        <a:pt x="28" y="0"/>
                        <a:pt x="25" y="0"/>
                        <a:pt x="23" y="0"/>
                      </a:cubicBezTo>
                    </a:path>
                  </a:pathLst>
                </a:custGeom>
                <a:solidFill>
                  <a:srgbClr val="52677A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801" name="Freeform 2923"/>
                <p:cNvSpPr>
                  <a:spLocks noEditPoints="1"/>
                </p:cNvSpPr>
                <p:nvPr/>
              </p:nvSpPr>
              <p:spPr bwMode="auto">
                <a:xfrm>
                  <a:off x="1791" y="1119"/>
                  <a:ext cx="97" cy="86"/>
                </a:xfrm>
                <a:custGeom>
                  <a:gdLst>
                    <a:gd fmla="*/ 23 w 45" name="T0"/>
                    <a:gd fmla="*/ 40 h 40" name="T1"/>
                    <a:gd fmla="*/ 15 w 45" name="T2"/>
                    <a:gd fmla="*/ 38 h 40" name="T3"/>
                    <a:gd fmla="*/ 5 w 45" name="T4"/>
                    <a:gd fmla="*/ 13 h 40" name="T5"/>
                    <a:gd fmla="*/ 23 w 45" name="T6"/>
                    <a:gd fmla="*/ 0 h 40" name="T7"/>
                    <a:gd fmla="*/ 30 w 45" name="T8"/>
                    <a:gd fmla="*/ 2 h 40" name="T9"/>
                    <a:gd fmla="*/ 41 w 45" name="T10"/>
                    <a:gd fmla="*/ 28 h 40" name="T11"/>
                    <a:gd fmla="*/ 23 w 45" name="T12"/>
                    <a:gd fmla="*/ 40 h 40" name="T13"/>
                    <a:gd fmla="*/ 23 w 45" name="T14"/>
                    <a:gd fmla="*/ 0 h 40" name="T15"/>
                    <a:gd fmla="*/ 4 w 45" name="T16"/>
                    <a:gd fmla="*/ 12 h 40" name="T17"/>
                    <a:gd fmla="*/ 15 w 45" name="T18"/>
                    <a:gd fmla="*/ 38 h 40" name="T19"/>
                    <a:gd fmla="*/ 23 w 45" name="T20"/>
                    <a:gd fmla="*/ 40 h 40" name="T21"/>
                    <a:gd fmla="*/ 41 w 45" name="T22"/>
                    <a:gd fmla="*/ 28 h 40" name="T23"/>
                    <a:gd fmla="*/ 30 w 45" name="T24"/>
                    <a:gd fmla="*/ 2 h 40" name="T25"/>
                    <a:gd fmla="*/ 23 w 45" name="T26"/>
                    <a:gd fmla="*/ 0 h 40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40" w="45">
                      <a:moveTo>
                        <a:pt x="23" y="40"/>
                      </a:moveTo>
                      <a:cubicBezTo>
                        <a:pt x="20" y="40"/>
                        <a:pt x="18" y="39"/>
                        <a:pt x="15" y="38"/>
                      </a:cubicBezTo>
                      <a:cubicBezTo>
                        <a:pt x="5" y="34"/>
                        <a:pt x="0" y="23"/>
                        <a:pt x="5" y="13"/>
                      </a:cubicBezTo>
                      <a:cubicBezTo>
                        <a:pt x="8" y="5"/>
                        <a:pt x="15" y="0"/>
                        <a:pt x="23" y="0"/>
                      </a:cubicBezTo>
                      <a:cubicBezTo>
                        <a:pt x="25" y="0"/>
                        <a:pt x="28" y="1"/>
                        <a:pt x="30" y="2"/>
                      </a:cubicBezTo>
                      <a:cubicBezTo>
                        <a:pt x="40" y="6"/>
                        <a:pt x="45" y="18"/>
                        <a:pt x="41" y="28"/>
                      </a:cubicBezTo>
                      <a:cubicBezTo>
                        <a:pt x="38" y="35"/>
                        <a:pt x="30" y="40"/>
                        <a:pt x="23" y="40"/>
                      </a:cubicBezTo>
                      <a:moveTo>
                        <a:pt x="23" y="0"/>
                      </a:moveTo>
                      <a:cubicBezTo>
                        <a:pt x="15" y="0"/>
                        <a:pt x="8" y="5"/>
                        <a:pt x="4" y="12"/>
                      </a:cubicBezTo>
                      <a:cubicBezTo>
                        <a:pt x="0" y="23"/>
                        <a:pt x="5" y="34"/>
                        <a:pt x="15" y="38"/>
                      </a:cubicBezTo>
                      <a:cubicBezTo>
                        <a:pt x="18" y="39"/>
                        <a:pt x="20" y="40"/>
                        <a:pt x="23" y="40"/>
                      </a:cubicBezTo>
                      <a:cubicBezTo>
                        <a:pt x="30" y="40"/>
                        <a:pt x="38" y="35"/>
                        <a:pt x="41" y="28"/>
                      </a:cubicBezTo>
                      <a:cubicBezTo>
                        <a:pt x="45" y="18"/>
                        <a:pt x="40" y="6"/>
                        <a:pt x="30" y="2"/>
                      </a:cubicBezTo>
                      <a:cubicBezTo>
                        <a:pt x="28" y="1"/>
                        <a:pt x="25" y="0"/>
                        <a:pt x="23" y="0"/>
                      </a:cubicBezTo>
                    </a:path>
                  </a:pathLst>
                </a:custGeom>
                <a:solidFill>
                  <a:srgbClr val="556A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802" name="Freeform 2924"/>
                <p:cNvSpPr>
                  <a:spLocks noEditPoints="1"/>
                </p:cNvSpPr>
                <p:nvPr/>
              </p:nvSpPr>
              <p:spPr bwMode="auto">
                <a:xfrm>
                  <a:off x="1791" y="1119"/>
                  <a:ext cx="97" cy="86"/>
                </a:xfrm>
                <a:custGeom>
                  <a:gdLst>
                    <a:gd fmla="*/ 23 w 45" name="T0"/>
                    <a:gd fmla="*/ 40 h 40" name="T1"/>
                    <a:gd fmla="*/ 15 w 45" name="T2"/>
                    <a:gd fmla="*/ 38 h 40" name="T3"/>
                    <a:gd fmla="*/ 5 w 45" name="T4"/>
                    <a:gd fmla="*/ 13 h 40" name="T5"/>
                    <a:gd fmla="*/ 23 w 45" name="T6"/>
                    <a:gd fmla="*/ 1 h 40" name="T7"/>
                    <a:gd fmla="*/ 30 w 45" name="T8"/>
                    <a:gd fmla="*/ 2 h 40" name="T9"/>
                    <a:gd fmla="*/ 41 w 45" name="T10"/>
                    <a:gd fmla="*/ 28 h 40" name="T11"/>
                    <a:gd fmla="*/ 23 w 45" name="T12"/>
                    <a:gd fmla="*/ 40 h 40" name="T13"/>
                    <a:gd fmla="*/ 23 w 45" name="T14"/>
                    <a:gd fmla="*/ 0 h 40" name="T15"/>
                    <a:gd fmla="*/ 5 w 45" name="T16"/>
                    <a:gd fmla="*/ 13 h 40" name="T17"/>
                    <a:gd fmla="*/ 15 w 45" name="T18"/>
                    <a:gd fmla="*/ 38 h 40" name="T19"/>
                    <a:gd fmla="*/ 23 w 45" name="T20"/>
                    <a:gd fmla="*/ 40 h 40" name="T21"/>
                    <a:gd fmla="*/ 41 w 45" name="T22"/>
                    <a:gd fmla="*/ 28 h 40" name="T23"/>
                    <a:gd fmla="*/ 30 w 45" name="T24"/>
                    <a:gd fmla="*/ 2 h 40" name="T25"/>
                    <a:gd fmla="*/ 23 w 45" name="T26"/>
                    <a:gd fmla="*/ 0 h 40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40" w="45">
                      <a:moveTo>
                        <a:pt x="23" y="40"/>
                      </a:moveTo>
                      <a:cubicBezTo>
                        <a:pt x="20" y="40"/>
                        <a:pt x="18" y="39"/>
                        <a:pt x="15" y="38"/>
                      </a:cubicBezTo>
                      <a:cubicBezTo>
                        <a:pt x="5" y="34"/>
                        <a:pt x="1" y="23"/>
                        <a:pt x="5" y="13"/>
                      </a:cubicBezTo>
                      <a:cubicBezTo>
                        <a:pt x="8" y="5"/>
                        <a:pt x="15" y="1"/>
                        <a:pt x="23" y="1"/>
                      </a:cubicBezTo>
                      <a:cubicBezTo>
                        <a:pt x="25" y="1"/>
                        <a:pt x="28" y="1"/>
                        <a:pt x="30" y="2"/>
                      </a:cubicBezTo>
                      <a:cubicBezTo>
                        <a:pt x="40" y="6"/>
                        <a:pt x="45" y="18"/>
                        <a:pt x="41" y="28"/>
                      </a:cubicBezTo>
                      <a:cubicBezTo>
                        <a:pt x="38" y="35"/>
                        <a:pt x="30" y="40"/>
                        <a:pt x="23" y="40"/>
                      </a:cubicBezTo>
                      <a:moveTo>
                        <a:pt x="23" y="0"/>
                      </a:moveTo>
                      <a:cubicBezTo>
                        <a:pt x="15" y="0"/>
                        <a:pt x="8" y="5"/>
                        <a:pt x="5" y="13"/>
                      </a:cubicBezTo>
                      <a:cubicBezTo>
                        <a:pt x="0" y="23"/>
                        <a:pt x="5" y="34"/>
                        <a:pt x="15" y="38"/>
                      </a:cubicBezTo>
                      <a:cubicBezTo>
                        <a:pt x="18" y="39"/>
                        <a:pt x="20" y="40"/>
                        <a:pt x="23" y="40"/>
                      </a:cubicBezTo>
                      <a:cubicBezTo>
                        <a:pt x="30" y="40"/>
                        <a:pt x="38" y="35"/>
                        <a:pt x="41" y="28"/>
                      </a:cubicBezTo>
                      <a:cubicBezTo>
                        <a:pt x="45" y="18"/>
                        <a:pt x="40" y="6"/>
                        <a:pt x="30" y="2"/>
                      </a:cubicBezTo>
                      <a:cubicBezTo>
                        <a:pt x="28" y="1"/>
                        <a:pt x="25" y="0"/>
                        <a:pt x="23" y="0"/>
                      </a:cubicBezTo>
                    </a:path>
                  </a:pathLst>
                </a:custGeom>
                <a:solidFill>
                  <a:srgbClr val="5A6D7E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803" name="Freeform 2925"/>
                <p:cNvSpPr>
                  <a:spLocks noEditPoints="1"/>
                </p:cNvSpPr>
                <p:nvPr/>
              </p:nvSpPr>
              <p:spPr bwMode="auto">
                <a:xfrm>
                  <a:off x="1793" y="1121"/>
                  <a:ext cx="95" cy="84"/>
                </a:xfrm>
                <a:custGeom>
                  <a:gdLst>
                    <a:gd fmla="*/ 22 w 44" name="T0"/>
                    <a:gd fmla="*/ 38 h 39" name="T1"/>
                    <a:gd fmla="*/ 14 w 44" name="T2"/>
                    <a:gd fmla="*/ 37 h 39" name="T3"/>
                    <a:gd fmla="*/ 4 w 44" name="T4"/>
                    <a:gd fmla="*/ 12 h 39" name="T5"/>
                    <a:gd fmla="*/ 22 w 44" name="T6"/>
                    <a:gd fmla="*/ 0 h 39" name="T7"/>
                    <a:gd fmla="*/ 29 w 44" name="T8"/>
                    <a:gd fmla="*/ 1 h 39" name="T9"/>
                    <a:gd fmla="*/ 40 w 44" name="T10"/>
                    <a:gd fmla="*/ 26 h 39" name="T11"/>
                    <a:gd fmla="*/ 22 w 44" name="T12"/>
                    <a:gd fmla="*/ 38 h 39" name="T13"/>
                    <a:gd fmla="*/ 22 w 44" name="T14"/>
                    <a:gd fmla="*/ 0 h 39" name="T15"/>
                    <a:gd fmla="*/ 4 w 44" name="T16"/>
                    <a:gd fmla="*/ 12 h 39" name="T17"/>
                    <a:gd fmla="*/ 14 w 44" name="T18"/>
                    <a:gd fmla="*/ 37 h 39" name="T19"/>
                    <a:gd fmla="*/ 22 w 44" name="T20"/>
                    <a:gd fmla="*/ 39 h 39" name="T21"/>
                    <a:gd fmla="*/ 40 w 44" name="T22"/>
                    <a:gd fmla="*/ 27 h 39" name="T23"/>
                    <a:gd fmla="*/ 29 w 44" name="T24"/>
                    <a:gd fmla="*/ 1 h 39" name="T25"/>
                    <a:gd fmla="*/ 22 w 44" name="T26"/>
                    <a:gd fmla="*/ 0 h 39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9" w="44">
                      <a:moveTo>
                        <a:pt x="22" y="38"/>
                      </a:moveTo>
                      <a:cubicBezTo>
                        <a:pt x="19" y="38"/>
                        <a:pt x="17" y="38"/>
                        <a:pt x="14" y="37"/>
                      </a:cubicBezTo>
                      <a:cubicBezTo>
                        <a:pt x="4" y="33"/>
                        <a:pt x="0" y="22"/>
                        <a:pt x="4" y="12"/>
                      </a:cubicBezTo>
                      <a:cubicBezTo>
                        <a:pt x="7" y="4"/>
                        <a:pt x="14" y="0"/>
                        <a:pt x="22" y="0"/>
                      </a:cubicBezTo>
                      <a:cubicBezTo>
                        <a:pt x="24" y="0"/>
                        <a:pt x="27" y="0"/>
                        <a:pt x="29" y="1"/>
                      </a:cubicBezTo>
                      <a:cubicBezTo>
                        <a:pt x="39" y="5"/>
                        <a:pt x="44" y="17"/>
                        <a:pt x="40" y="26"/>
                      </a:cubicBezTo>
                      <a:cubicBezTo>
                        <a:pt x="36" y="34"/>
                        <a:pt x="29" y="38"/>
                        <a:pt x="22" y="38"/>
                      </a:cubicBezTo>
                      <a:moveTo>
                        <a:pt x="22" y="0"/>
                      </a:moveTo>
                      <a:cubicBezTo>
                        <a:pt x="14" y="0"/>
                        <a:pt x="7" y="4"/>
                        <a:pt x="4" y="12"/>
                      </a:cubicBezTo>
                      <a:cubicBezTo>
                        <a:pt x="0" y="22"/>
                        <a:pt x="4" y="33"/>
                        <a:pt x="14" y="37"/>
                      </a:cubicBezTo>
                      <a:cubicBezTo>
                        <a:pt x="17" y="38"/>
                        <a:pt x="19" y="39"/>
                        <a:pt x="22" y="39"/>
                      </a:cubicBezTo>
                      <a:cubicBezTo>
                        <a:pt x="29" y="39"/>
                        <a:pt x="37" y="34"/>
                        <a:pt x="40" y="27"/>
                      </a:cubicBezTo>
                      <a:cubicBezTo>
                        <a:pt x="44" y="17"/>
                        <a:pt x="39" y="5"/>
                        <a:pt x="29" y="1"/>
                      </a:cubicBezTo>
                      <a:cubicBezTo>
                        <a:pt x="27" y="0"/>
                        <a:pt x="24" y="0"/>
                        <a:pt x="22" y="0"/>
                      </a:cubicBezTo>
                    </a:path>
                  </a:pathLst>
                </a:custGeom>
                <a:solidFill>
                  <a:srgbClr val="5E7080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804" name="Freeform 2926"/>
                <p:cNvSpPr>
                  <a:spLocks noEditPoints="1"/>
                </p:cNvSpPr>
                <p:nvPr/>
              </p:nvSpPr>
              <p:spPr bwMode="auto">
                <a:xfrm>
                  <a:off x="1793" y="1121"/>
                  <a:ext cx="95" cy="82"/>
                </a:xfrm>
                <a:custGeom>
                  <a:gdLst>
                    <a:gd fmla="*/ 22 w 44" name="T0"/>
                    <a:gd fmla="*/ 38 h 38" name="T1"/>
                    <a:gd fmla="*/ 14 w 44" name="T2"/>
                    <a:gd fmla="*/ 37 h 38" name="T3"/>
                    <a:gd fmla="*/ 4 w 44" name="T4"/>
                    <a:gd fmla="*/ 12 h 38" name="T5"/>
                    <a:gd fmla="*/ 22 w 44" name="T6"/>
                    <a:gd fmla="*/ 0 h 38" name="T7"/>
                    <a:gd fmla="*/ 29 w 44" name="T8"/>
                    <a:gd fmla="*/ 1 h 38" name="T9"/>
                    <a:gd fmla="*/ 39 w 44" name="T10"/>
                    <a:gd fmla="*/ 26 h 38" name="T11"/>
                    <a:gd fmla="*/ 22 w 44" name="T12"/>
                    <a:gd fmla="*/ 38 h 38" name="T13"/>
                    <a:gd fmla="*/ 22 w 44" name="T14"/>
                    <a:gd fmla="*/ 0 h 38" name="T15"/>
                    <a:gd fmla="*/ 4 w 44" name="T16"/>
                    <a:gd fmla="*/ 12 h 38" name="T17"/>
                    <a:gd fmla="*/ 14 w 44" name="T18"/>
                    <a:gd fmla="*/ 37 h 38" name="T19"/>
                    <a:gd fmla="*/ 22 w 44" name="T20"/>
                    <a:gd fmla="*/ 38 h 38" name="T21"/>
                    <a:gd fmla="*/ 40 w 44" name="T22"/>
                    <a:gd fmla="*/ 26 h 38" name="T23"/>
                    <a:gd fmla="*/ 29 w 44" name="T24"/>
                    <a:gd fmla="*/ 1 h 38" name="T25"/>
                    <a:gd fmla="*/ 22 w 44" name="T26"/>
                    <a:gd fmla="*/ 0 h 38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8" w="44">
                      <a:moveTo>
                        <a:pt x="22" y="38"/>
                      </a:moveTo>
                      <a:cubicBezTo>
                        <a:pt x="19" y="38"/>
                        <a:pt x="17" y="38"/>
                        <a:pt x="14" y="37"/>
                      </a:cubicBezTo>
                      <a:cubicBezTo>
                        <a:pt x="5" y="33"/>
                        <a:pt x="0" y="21"/>
                        <a:pt x="4" y="12"/>
                      </a:cubicBezTo>
                      <a:cubicBezTo>
                        <a:pt x="7" y="4"/>
                        <a:pt x="14" y="0"/>
                        <a:pt x="22" y="0"/>
                      </a:cubicBezTo>
                      <a:cubicBezTo>
                        <a:pt x="24" y="0"/>
                        <a:pt x="27" y="0"/>
                        <a:pt x="29" y="1"/>
                      </a:cubicBezTo>
                      <a:cubicBezTo>
                        <a:pt x="39" y="5"/>
                        <a:pt x="43" y="17"/>
                        <a:pt x="39" y="26"/>
                      </a:cubicBezTo>
                      <a:cubicBezTo>
                        <a:pt x="36" y="34"/>
                        <a:pt x="29" y="38"/>
                        <a:pt x="22" y="38"/>
                      </a:cubicBezTo>
                      <a:moveTo>
                        <a:pt x="22" y="0"/>
                      </a:moveTo>
                      <a:cubicBezTo>
                        <a:pt x="14" y="0"/>
                        <a:pt x="7" y="4"/>
                        <a:pt x="4" y="12"/>
                      </a:cubicBezTo>
                      <a:cubicBezTo>
                        <a:pt x="0" y="22"/>
                        <a:pt x="4" y="33"/>
                        <a:pt x="14" y="37"/>
                      </a:cubicBezTo>
                      <a:cubicBezTo>
                        <a:pt x="17" y="38"/>
                        <a:pt x="19" y="38"/>
                        <a:pt x="22" y="38"/>
                      </a:cubicBezTo>
                      <a:cubicBezTo>
                        <a:pt x="29" y="38"/>
                        <a:pt x="36" y="34"/>
                        <a:pt x="40" y="26"/>
                      </a:cubicBezTo>
                      <a:cubicBezTo>
                        <a:pt x="44" y="17"/>
                        <a:pt x="39" y="5"/>
                        <a:pt x="29" y="1"/>
                      </a:cubicBezTo>
                      <a:cubicBezTo>
                        <a:pt x="27" y="0"/>
                        <a:pt x="24" y="0"/>
                        <a:pt x="22" y="0"/>
                      </a:cubicBezTo>
                    </a:path>
                  </a:pathLst>
                </a:custGeom>
                <a:solidFill>
                  <a:srgbClr val="62738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805" name="Freeform 2927"/>
                <p:cNvSpPr>
                  <a:spLocks noEditPoints="1"/>
                </p:cNvSpPr>
                <p:nvPr/>
              </p:nvSpPr>
              <p:spPr bwMode="auto">
                <a:xfrm>
                  <a:off x="1793" y="1121"/>
                  <a:ext cx="93" cy="82"/>
                </a:xfrm>
                <a:custGeom>
                  <a:gdLst>
                    <a:gd fmla="*/ 22 w 43" name="T0"/>
                    <a:gd fmla="*/ 38 h 38" name="T1"/>
                    <a:gd fmla="*/ 14 w 43" name="T2"/>
                    <a:gd fmla="*/ 37 h 38" name="T3"/>
                    <a:gd fmla="*/ 4 w 43" name="T4"/>
                    <a:gd fmla="*/ 12 h 38" name="T5"/>
                    <a:gd fmla="*/ 22 w 43" name="T6"/>
                    <a:gd fmla="*/ 0 h 38" name="T7"/>
                    <a:gd fmla="*/ 29 w 43" name="T8"/>
                    <a:gd fmla="*/ 2 h 38" name="T9"/>
                    <a:gd fmla="*/ 39 w 43" name="T10"/>
                    <a:gd fmla="*/ 26 h 38" name="T11"/>
                    <a:gd fmla="*/ 22 w 43" name="T12"/>
                    <a:gd fmla="*/ 38 h 38" name="T13"/>
                    <a:gd fmla="*/ 22 w 43" name="T14"/>
                    <a:gd fmla="*/ 0 h 38" name="T15"/>
                    <a:gd fmla="*/ 4 w 43" name="T16"/>
                    <a:gd fmla="*/ 12 h 38" name="T17"/>
                    <a:gd fmla="*/ 14 w 43" name="T18"/>
                    <a:gd fmla="*/ 37 h 38" name="T19"/>
                    <a:gd fmla="*/ 22 w 43" name="T20"/>
                    <a:gd fmla="*/ 38 h 38" name="T21"/>
                    <a:gd fmla="*/ 39 w 43" name="T22"/>
                    <a:gd fmla="*/ 26 h 38" name="T23"/>
                    <a:gd fmla="*/ 29 w 43" name="T24"/>
                    <a:gd fmla="*/ 1 h 38" name="T25"/>
                    <a:gd fmla="*/ 22 w 43" name="T26"/>
                    <a:gd fmla="*/ 0 h 38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8" w="43">
                      <a:moveTo>
                        <a:pt x="22" y="38"/>
                      </a:moveTo>
                      <a:cubicBezTo>
                        <a:pt x="19" y="38"/>
                        <a:pt x="17" y="38"/>
                        <a:pt x="14" y="37"/>
                      </a:cubicBezTo>
                      <a:cubicBezTo>
                        <a:pt x="5" y="33"/>
                        <a:pt x="0" y="21"/>
                        <a:pt x="4" y="12"/>
                      </a:cubicBezTo>
                      <a:cubicBezTo>
                        <a:pt x="7" y="4"/>
                        <a:pt x="14" y="0"/>
                        <a:pt x="22" y="0"/>
                      </a:cubicBezTo>
                      <a:cubicBezTo>
                        <a:pt x="24" y="0"/>
                        <a:pt x="27" y="1"/>
                        <a:pt x="29" y="2"/>
                      </a:cubicBezTo>
                      <a:cubicBezTo>
                        <a:pt x="39" y="6"/>
                        <a:pt x="43" y="17"/>
                        <a:pt x="39" y="26"/>
                      </a:cubicBezTo>
                      <a:cubicBezTo>
                        <a:pt x="36" y="34"/>
                        <a:pt x="29" y="38"/>
                        <a:pt x="22" y="38"/>
                      </a:cubicBezTo>
                      <a:moveTo>
                        <a:pt x="22" y="0"/>
                      </a:moveTo>
                      <a:cubicBezTo>
                        <a:pt x="14" y="0"/>
                        <a:pt x="7" y="4"/>
                        <a:pt x="4" y="12"/>
                      </a:cubicBezTo>
                      <a:cubicBezTo>
                        <a:pt x="0" y="21"/>
                        <a:pt x="5" y="33"/>
                        <a:pt x="14" y="37"/>
                      </a:cubicBezTo>
                      <a:cubicBezTo>
                        <a:pt x="17" y="38"/>
                        <a:pt x="19" y="38"/>
                        <a:pt x="22" y="38"/>
                      </a:cubicBezTo>
                      <a:cubicBezTo>
                        <a:pt x="29" y="38"/>
                        <a:pt x="36" y="34"/>
                        <a:pt x="39" y="26"/>
                      </a:cubicBezTo>
                      <a:cubicBezTo>
                        <a:pt x="43" y="17"/>
                        <a:pt x="39" y="5"/>
                        <a:pt x="29" y="1"/>
                      </a:cubicBezTo>
                      <a:cubicBezTo>
                        <a:pt x="27" y="0"/>
                        <a:pt x="24" y="0"/>
                        <a:pt x="22" y="0"/>
                      </a:cubicBezTo>
                    </a:path>
                  </a:pathLst>
                </a:custGeom>
                <a:solidFill>
                  <a:srgbClr val="667683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806" name="Freeform 2928"/>
                <p:cNvSpPr>
                  <a:spLocks noEditPoints="1"/>
                </p:cNvSpPr>
                <p:nvPr/>
              </p:nvSpPr>
              <p:spPr bwMode="auto">
                <a:xfrm>
                  <a:off x="1793" y="1121"/>
                  <a:ext cx="93" cy="82"/>
                </a:xfrm>
                <a:custGeom>
                  <a:gdLst>
                    <a:gd fmla="*/ 22 w 43" name="T0"/>
                    <a:gd fmla="*/ 38 h 38" name="T1"/>
                    <a:gd fmla="*/ 14 w 43" name="T2"/>
                    <a:gd fmla="*/ 36 h 38" name="T3"/>
                    <a:gd fmla="*/ 4 w 43" name="T4"/>
                    <a:gd fmla="*/ 12 h 38" name="T5"/>
                    <a:gd fmla="*/ 22 w 43" name="T6"/>
                    <a:gd fmla="*/ 0 h 38" name="T7"/>
                    <a:gd fmla="*/ 29 w 43" name="T8"/>
                    <a:gd fmla="*/ 2 h 38" name="T9"/>
                    <a:gd fmla="*/ 39 w 43" name="T10"/>
                    <a:gd fmla="*/ 26 h 38" name="T11"/>
                    <a:gd fmla="*/ 22 w 43" name="T12"/>
                    <a:gd fmla="*/ 38 h 38" name="T13"/>
                    <a:gd fmla="*/ 22 w 43" name="T14"/>
                    <a:gd fmla="*/ 0 h 38" name="T15"/>
                    <a:gd fmla="*/ 4 w 43" name="T16"/>
                    <a:gd fmla="*/ 12 h 38" name="T17"/>
                    <a:gd fmla="*/ 14 w 43" name="T18"/>
                    <a:gd fmla="*/ 37 h 38" name="T19"/>
                    <a:gd fmla="*/ 22 w 43" name="T20"/>
                    <a:gd fmla="*/ 38 h 38" name="T21"/>
                    <a:gd fmla="*/ 39 w 43" name="T22"/>
                    <a:gd fmla="*/ 26 h 38" name="T23"/>
                    <a:gd fmla="*/ 29 w 43" name="T24"/>
                    <a:gd fmla="*/ 2 h 38" name="T25"/>
                    <a:gd fmla="*/ 22 w 43" name="T26"/>
                    <a:gd fmla="*/ 0 h 38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8" w="43">
                      <a:moveTo>
                        <a:pt x="22" y="38"/>
                      </a:moveTo>
                      <a:cubicBezTo>
                        <a:pt x="19" y="38"/>
                        <a:pt x="17" y="37"/>
                        <a:pt x="14" y="36"/>
                      </a:cubicBezTo>
                      <a:cubicBezTo>
                        <a:pt x="5" y="32"/>
                        <a:pt x="0" y="21"/>
                        <a:pt x="4" y="12"/>
                      </a:cubicBezTo>
                      <a:cubicBezTo>
                        <a:pt x="7" y="5"/>
                        <a:pt x="14" y="0"/>
                        <a:pt x="22" y="0"/>
                      </a:cubicBezTo>
                      <a:cubicBezTo>
                        <a:pt x="24" y="0"/>
                        <a:pt x="27" y="1"/>
                        <a:pt x="29" y="2"/>
                      </a:cubicBezTo>
                      <a:cubicBezTo>
                        <a:pt x="38" y="6"/>
                        <a:pt x="43" y="17"/>
                        <a:pt x="39" y="26"/>
                      </a:cubicBezTo>
                      <a:cubicBezTo>
                        <a:pt x="36" y="34"/>
                        <a:pt x="29" y="38"/>
                        <a:pt x="22" y="38"/>
                      </a:cubicBezTo>
                      <a:moveTo>
                        <a:pt x="22" y="0"/>
                      </a:moveTo>
                      <a:cubicBezTo>
                        <a:pt x="14" y="0"/>
                        <a:pt x="7" y="4"/>
                        <a:pt x="4" y="12"/>
                      </a:cubicBezTo>
                      <a:cubicBezTo>
                        <a:pt x="0" y="21"/>
                        <a:pt x="5" y="33"/>
                        <a:pt x="14" y="37"/>
                      </a:cubicBezTo>
                      <a:cubicBezTo>
                        <a:pt x="17" y="38"/>
                        <a:pt x="19" y="38"/>
                        <a:pt x="22" y="38"/>
                      </a:cubicBezTo>
                      <a:cubicBezTo>
                        <a:pt x="29" y="38"/>
                        <a:pt x="36" y="34"/>
                        <a:pt x="39" y="26"/>
                      </a:cubicBezTo>
                      <a:cubicBezTo>
                        <a:pt x="43" y="17"/>
                        <a:pt x="39" y="6"/>
                        <a:pt x="29" y="2"/>
                      </a:cubicBezTo>
                      <a:cubicBezTo>
                        <a:pt x="27" y="1"/>
                        <a:pt x="24" y="0"/>
                        <a:pt x="22" y="0"/>
                      </a:cubicBezTo>
                    </a:path>
                  </a:pathLst>
                </a:custGeom>
                <a:solidFill>
                  <a:srgbClr val="6A798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807" name="Freeform 2929"/>
                <p:cNvSpPr>
                  <a:spLocks noEditPoints="1"/>
                </p:cNvSpPr>
                <p:nvPr/>
              </p:nvSpPr>
              <p:spPr bwMode="auto">
                <a:xfrm>
                  <a:off x="1793" y="1121"/>
                  <a:ext cx="93" cy="82"/>
                </a:xfrm>
                <a:custGeom>
                  <a:gdLst>
                    <a:gd fmla="*/ 22 w 43" name="T0"/>
                    <a:gd fmla="*/ 38 h 38" name="T1"/>
                    <a:gd fmla="*/ 15 w 43" name="T2"/>
                    <a:gd fmla="*/ 36 h 38" name="T3"/>
                    <a:gd fmla="*/ 4 w 43" name="T4"/>
                    <a:gd fmla="*/ 12 h 38" name="T5"/>
                    <a:gd fmla="*/ 22 w 43" name="T6"/>
                    <a:gd fmla="*/ 0 h 38" name="T7"/>
                    <a:gd fmla="*/ 29 w 43" name="T8"/>
                    <a:gd fmla="*/ 2 h 38" name="T9"/>
                    <a:gd fmla="*/ 39 w 43" name="T10"/>
                    <a:gd fmla="*/ 26 h 38" name="T11"/>
                    <a:gd fmla="*/ 22 w 43" name="T12"/>
                    <a:gd fmla="*/ 38 h 38" name="T13"/>
                    <a:gd fmla="*/ 22 w 43" name="T14"/>
                    <a:gd fmla="*/ 0 h 38" name="T15"/>
                    <a:gd fmla="*/ 4 w 43" name="T16"/>
                    <a:gd fmla="*/ 12 h 38" name="T17"/>
                    <a:gd fmla="*/ 14 w 43" name="T18"/>
                    <a:gd fmla="*/ 36 h 38" name="T19"/>
                    <a:gd fmla="*/ 22 w 43" name="T20"/>
                    <a:gd fmla="*/ 38 h 38" name="T21"/>
                    <a:gd fmla="*/ 39 w 43" name="T22"/>
                    <a:gd fmla="*/ 26 h 38" name="T23"/>
                    <a:gd fmla="*/ 29 w 43" name="T24"/>
                    <a:gd fmla="*/ 2 h 38" name="T25"/>
                    <a:gd fmla="*/ 22 w 43" name="T26"/>
                    <a:gd fmla="*/ 0 h 38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8" w="43">
                      <a:moveTo>
                        <a:pt x="22" y="38"/>
                      </a:moveTo>
                      <a:cubicBezTo>
                        <a:pt x="19" y="38"/>
                        <a:pt x="17" y="37"/>
                        <a:pt x="15" y="36"/>
                      </a:cubicBezTo>
                      <a:cubicBezTo>
                        <a:pt x="5" y="32"/>
                        <a:pt x="1" y="21"/>
                        <a:pt x="4" y="12"/>
                      </a:cubicBezTo>
                      <a:cubicBezTo>
                        <a:pt x="7" y="5"/>
                        <a:pt x="14" y="0"/>
                        <a:pt x="22" y="0"/>
                      </a:cubicBezTo>
                      <a:cubicBezTo>
                        <a:pt x="24" y="0"/>
                        <a:pt x="26" y="1"/>
                        <a:pt x="29" y="2"/>
                      </a:cubicBezTo>
                      <a:cubicBezTo>
                        <a:pt x="38" y="6"/>
                        <a:pt x="43" y="17"/>
                        <a:pt x="39" y="26"/>
                      </a:cubicBezTo>
                      <a:cubicBezTo>
                        <a:pt x="36" y="33"/>
                        <a:pt x="29" y="38"/>
                        <a:pt x="22" y="38"/>
                      </a:cubicBezTo>
                      <a:moveTo>
                        <a:pt x="22" y="0"/>
                      </a:moveTo>
                      <a:cubicBezTo>
                        <a:pt x="14" y="0"/>
                        <a:pt x="7" y="5"/>
                        <a:pt x="4" y="12"/>
                      </a:cubicBezTo>
                      <a:cubicBezTo>
                        <a:pt x="0" y="21"/>
                        <a:pt x="5" y="32"/>
                        <a:pt x="14" y="36"/>
                      </a:cubicBezTo>
                      <a:cubicBezTo>
                        <a:pt x="17" y="37"/>
                        <a:pt x="19" y="38"/>
                        <a:pt x="22" y="38"/>
                      </a:cubicBezTo>
                      <a:cubicBezTo>
                        <a:pt x="29" y="38"/>
                        <a:pt x="36" y="34"/>
                        <a:pt x="39" y="26"/>
                      </a:cubicBezTo>
                      <a:cubicBezTo>
                        <a:pt x="43" y="17"/>
                        <a:pt x="38" y="6"/>
                        <a:pt x="29" y="2"/>
                      </a:cubicBezTo>
                      <a:cubicBezTo>
                        <a:pt x="27" y="1"/>
                        <a:pt x="24" y="0"/>
                        <a:pt x="22" y="0"/>
                      </a:cubicBezTo>
                    </a:path>
                  </a:pathLst>
                </a:custGeom>
                <a:solidFill>
                  <a:srgbClr val="6E7C86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808" name="Freeform 2930"/>
                <p:cNvSpPr>
                  <a:spLocks noEditPoints="1"/>
                </p:cNvSpPr>
                <p:nvPr/>
              </p:nvSpPr>
              <p:spPr bwMode="auto">
                <a:xfrm>
                  <a:off x="1795" y="1121"/>
                  <a:ext cx="91" cy="82"/>
                </a:xfrm>
                <a:custGeom>
                  <a:gdLst>
                    <a:gd fmla="*/ 21 w 42" name="T0"/>
                    <a:gd fmla="*/ 38 h 38" name="T1"/>
                    <a:gd fmla="*/ 14 w 42" name="T2"/>
                    <a:gd fmla="*/ 36 h 38" name="T3"/>
                    <a:gd fmla="*/ 4 w 42" name="T4"/>
                    <a:gd fmla="*/ 12 h 38" name="T5"/>
                    <a:gd fmla="*/ 21 w 42" name="T6"/>
                    <a:gd fmla="*/ 1 h 38" name="T7"/>
                    <a:gd fmla="*/ 28 w 42" name="T8"/>
                    <a:gd fmla="*/ 2 h 38" name="T9"/>
                    <a:gd fmla="*/ 38 w 42" name="T10"/>
                    <a:gd fmla="*/ 26 h 38" name="T11"/>
                    <a:gd fmla="*/ 21 w 42" name="T12"/>
                    <a:gd fmla="*/ 38 h 38" name="T13"/>
                    <a:gd fmla="*/ 21 w 42" name="T14"/>
                    <a:gd fmla="*/ 0 h 38" name="T15"/>
                    <a:gd fmla="*/ 3 w 42" name="T16"/>
                    <a:gd fmla="*/ 12 h 38" name="T17"/>
                    <a:gd fmla="*/ 14 w 42" name="T18"/>
                    <a:gd fmla="*/ 36 h 38" name="T19"/>
                    <a:gd fmla="*/ 21 w 42" name="T20"/>
                    <a:gd fmla="*/ 38 h 38" name="T21"/>
                    <a:gd fmla="*/ 38 w 42" name="T22"/>
                    <a:gd fmla="*/ 26 h 38" name="T23"/>
                    <a:gd fmla="*/ 28 w 42" name="T24"/>
                    <a:gd fmla="*/ 2 h 38" name="T25"/>
                    <a:gd fmla="*/ 21 w 42" name="T26"/>
                    <a:gd fmla="*/ 0 h 38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8" w="42">
                      <a:moveTo>
                        <a:pt x="21" y="38"/>
                      </a:moveTo>
                      <a:cubicBezTo>
                        <a:pt x="18" y="38"/>
                        <a:pt x="16" y="37"/>
                        <a:pt x="14" y="36"/>
                      </a:cubicBezTo>
                      <a:cubicBezTo>
                        <a:pt x="4" y="32"/>
                        <a:pt x="0" y="21"/>
                        <a:pt x="4" y="12"/>
                      </a:cubicBezTo>
                      <a:cubicBezTo>
                        <a:pt x="7" y="5"/>
                        <a:pt x="13" y="1"/>
                        <a:pt x="21" y="1"/>
                      </a:cubicBezTo>
                      <a:cubicBezTo>
                        <a:pt x="23" y="1"/>
                        <a:pt x="25" y="1"/>
                        <a:pt x="28" y="2"/>
                      </a:cubicBezTo>
                      <a:cubicBezTo>
                        <a:pt x="37" y="6"/>
                        <a:pt x="42" y="17"/>
                        <a:pt x="38" y="26"/>
                      </a:cubicBezTo>
                      <a:cubicBezTo>
                        <a:pt x="35" y="33"/>
                        <a:pt x="28" y="38"/>
                        <a:pt x="21" y="38"/>
                      </a:cubicBezTo>
                      <a:moveTo>
                        <a:pt x="21" y="0"/>
                      </a:moveTo>
                      <a:cubicBezTo>
                        <a:pt x="13" y="0"/>
                        <a:pt x="6" y="5"/>
                        <a:pt x="3" y="12"/>
                      </a:cubicBezTo>
                      <a:cubicBezTo>
                        <a:pt x="0" y="21"/>
                        <a:pt x="4" y="32"/>
                        <a:pt x="14" y="36"/>
                      </a:cubicBezTo>
                      <a:cubicBezTo>
                        <a:pt x="16" y="37"/>
                        <a:pt x="18" y="38"/>
                        <a:pt x="21" y="38"/>
                      </a:cubicBezTo>
                      <a:cubicBezTo>
                        <a:pt x="28" y="38"/>
                        <a:pt x="35" y="33"/>
                        <a:pt x="38" y="26"/>
                      </a:cubicBezTo>
                      <a:cubicBezTo>
                        <a:pt x="42" y="17"/>
                        <a:pt x="37" y="6"/>
                        <a:pt x="28" y="2"/>
                      </a:cubicBezTo>
                      <a:cubicBezTo>
                        <a:pt x="25" y="1"/>
                        <a:pt x="23" y="0"/>
                        <a:pt x="21" y="0"/>
                      </a:cubicBezTo>
                    </a:path>
                  </a:pathLst>
                </a:custGeom>
                <a:solidFill>
                  <a:srgbClr val="737F88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809" name="Freeform 2931"/>
                <p:cNvSpPr>
                  <a:spLocks noEditPoints="1"/>
                </p:cNvSpPr>
                <p:nvPr/>
              </p:nvSpPr>
              <p:spPr bwMode="auto">
                <a:xfrm>
                  <a:off x="1795" y="1123"/>
                  <a:ext cx="91" cy="80"/>
                </a:xfrm>
                <a:custGeom>
                  <a:gdLst>
                    <a:gd fmla="*/ 21 w 42" name="T0"/>
                    <a:gd fmla="*/ 36 h 37" name="T1"/>
                    <a:gd fmla="*/ 14 w 42" name="T2"/>
                    <a:gd fmla="*/ 35 h 37" name="T3"/>
                    <a:gd fmla="*/ 4 w 42" name="T4"/>
                    <a:gd fmla="*/ 11 h 37" name="T5"/>
                    <a:gd fmla="*/ 21 w 42" name="T6"/>
                    <a:gd fmla="*/ 0 h 37" name="T7"/>
                    <a:gd fmla="*/ 28 w 42" name="T8"/>
                    <a:gd fmla="*/ 1 h 37" name="T9"/>
                    <a:gd fmla="*/ 38 w 42" name="T10"/>
                    <a:gd fmla="*/ 25 h 37" name="T11"/>
                    <a:gd fmla="*/ 21 w 42" name="T12"/>
                    <a:gd fmla="*/ 36 h 37" name="T13"/>
                    <a:gd fmla="*/ 21 w 42" name="T14"/>
                    <a:gd fmla="*/ 0 h 37" name="T15"/>
                    <a:gd fmla="*/ 4 w 42" name="T16"/>
                    <a:gd fmla="*/ 11 h 37" name="T17"/>
                    <a:gd fmla="*/ 14 w 42" name="T18"/>
                    <a:gd fmla="*/ 35 h 37" name="T19"/>
                    <a:gd fmla="*/ 21 w 42" name="T20"/>
                    <a:gd fmla="*/ 37 h 37" name="T21"/>
                    <a:gd fmla="*/ 38 w 42" name="T22"/>
                    <a:gd fmla="*/ 25 h 37" name="T23"/>
                    <a:gd fmla="*/ 28 w 42" name="T24"/>
                    <a:gd fmla="*/ 1 h 37" name="T25"/>
                    <a:gd fmla="*/ 21 w 42" name="T26"/>
                    <a:gd fmla="*/ 0 h 37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7" w="42">
                      <a:moveTo>
                        <a:pt x="21" y="36"/>
                      </a:moveTo>
                      <a:cubicBezTo>
                        <a:pt x="18" y="36"/>
                        <a:pt x="16" y="36"/>
                        <a:pt x="14" y="35"/>
                      </a:cubicBezTo>
                      <a:cubicBezTo>
                        <a:pt x="4" y="31"/>
                        <a:pt x="0" y="20"/>
                        <a:pt x="4" y="11"/>
                      </a:cubicBezTo>
                      <a:cubicBezTo>
                        <a:pt x="7" y="4"/>
                        <a:pt x="14" y="0"/>
                        <a:pt x="21" y="0"/>
                      </a:cubicBezTo>
                      <a:cubicBezTo>
                        <a:pt x="23" y="0"/>
                        <a:pt x="25" y="0"/>
                        <a:pt x="28" y="1"/>
                      </a:cubicBezTo>
                      <a:cubicBezTo>
                        <a:pt x="37" y="5"/>
                        <a:pt x="41" y="16"/>
                        <a:pt x="38" y="25"/>
                      </a:cubicBezTo>
                      <a:cubicBezTo>
                        <a:pt x="35" y="32"/>
                        <a:pt x="28" y="36"/>
                        <a:pt x="21" y="36"/>
                      </a:cubicBezTo>
                      <a:moveTo>
                        <a:pt x="21" y="0"/>
                      </a:moveTo>
                      <a:cubicBezTo>
                        <a:pt x="13" y="0"/>
                        <a:pt x="7" y="4"/>
                        <a:pt x="4" y="11"/>
                      </a:cubicBezTo>
                      <a:cubicBezTo>
                        <a:pt x="0" y="20"/>
                        <a:pt x="4" y="31"/>
                        <a:pt x="14" y="35"/>
                      </a:cubicBezTo>
                      <a:cubicBezTo>
                        <a:pt x="16" y="36"/>
                        <a:pt x="18" y="37"/>
                        <a:pt x="21" y="37"/>
                      </a:cubicBezTo>
                      <a:cubicBezTo>
                        <a:pt x="28" y="37"/>
                        <a:pt x="35" y="32"/>
                        <a:pt x="38" y="25"/>
                      </a:cubicBezTo>
                      <a:cubicBezTo>
                        <a:pt x="42" y="16"/>
                        <a:pt x="37" y="5"/>
                        <a:pt x="28" y="1"/>
                      </a:cubicBezTo>
                      <a:cubicBezTo>
                        <a:pt x="25" y="0"/>
                        <a:pt x="23" y="0"/>
                        <a:pt x="21" y="0"/>
                      </a:cubicBezTo>
                    </a:path>
                  </a:pathLst>
                </a:custGeom>
                <a:solidFill>
                  <a:srgbClr val="76828A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810" name="Freeform 2932"/>
                <p:cNvSpPr>
                  <a:spLocks noEditPoints="1"/>
                </p:cNvSpPr>
                <p:nvPr/>
              </p:nvSpPr>
              <p:spPr bwMode="auto">
                <a:xfrm>
                  <a:off x="1795" y="1123"/>
                  <a:ext cx="88" cy="78"/>
                </a:xfrm>
                <a:custGeom>
                  <a:gdLst>
                    <a:gd fmla="*/ 21 w 41" name="T0"/>
                    <a:gd fmla="*/ 36 h 36" name="T1"/>
                    <a:gd fmla="*/ 14 w 41" name="T2"/>
                    <a:gd fmla="*/ 35 h 36" name="T3"/>
                    <a:gd fmla="*/ 4 w 41" name="T4"/>
                    <a:gd fmla="*/ 11 h 36" name="T5"/>
                    <a:gd fmla="*/ 21 w 41" name="T6"/>
                    <a:gd fmla="*/ 0 h 36" name="T7"/>
                    <a:gd fmla="*/ 28 w 41" name="T8"/>
                    <a:gd fmla="*/ 1 h 36" name="T9"/>
                    <a:gd fmla="*/ 37 w 41" name="T10"/>
                    <a:gd fmla="*/ 25 h 36" name="T11"/>
                    <a:gd fmla="*/ 21 w 41" name="T12"/>
                    <a:gd fmla="*/ 36 h 36" name="T13"/>
                    <a:gd fmla="*/ 21 w 41" name="T14"/>
                    <a:gd fmla="*/ 0 h 36" name="T15"/>
                    <a:gd fmla="*/ 4 w 41" name="T16"/>
                    <a:gd fmla="*/ 11 h 36" name="T17"/>
                    <a:gd fmla="*/ 14 w 41" name="T18"/>
                    <a:gd fmla="*/ 35 h 36" name="T19"/>
                    <a:gd fmla="*/ 21 w 41" name="T20"/>
                    <a:gd fmla="*/ 36 h 36" name="T21"/>
                    <a:gd fmla="*/ 38 w 41" name="T22"/>
                    <a:gd fmla="*/ 25 h 36" name="T23"/>
                    <a:gd fmla="*/ 28 w 41" name="T24"/>
                    <a:gd fmla="*/ 1 h 36" name="T25"/>
                    <a:gd fmla="*/ 21 w 41" name="T26"/>
                    <a:gd fmla="*/ 0 h 36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6" w="41">
                      <a:moveTo>
                        <a:pt x="21" y="36"/>
                      </a:moveTo>
                      <a:cubicBezTo>
                        <a:pt x="18" y="36"/>
                        <a:pt x="16" y="36"/>
                        <a:pt x="14" y="35"/>
                      </a:cubicBezTo>
                      <a:cubicBezTo>
                        <a:pt x="5" y="31"/>
                        <a:pt x="0" y="20"/>
                        <a:pt x="4" y="11"/>
                      </a:cubicBezTo>
                      <a:cubicBezTo>
                        <a:pt x="7" y="4"/>
                        <a:pt x="14" y="0"/>
                        <a:pt x="21" y="0"/>
                      </a:cubicBezTo>
                      <a:cubicBezTo>
                        <a:pt x="23" y="0"/>
                        <a:pt x="25" y="0"/>
                        <a:pt x="28" y="1"/>
                      </a:cubicBezTo>
                      <a:cubicBezTo>
                        <a:pt x="37" y="5"/>
                        <a:pt x="41" y="16"/>
                        <a:pt x="37" y="25"/>
                      </a:cubicBezTo>
                      <a:cubicBezTo>
                        <a:pt x="35" y="32"/>
                        <a:pt x="28" y="36"/>
                        <a:pt x="21" y="36"/>
                      </a:cubicBezTo>
                      <a:moveTo>
                        <a:pt x="21" y="0"/>
                      </a:moveTo>
                      <a:cubicBezTo>
                        <a:pt x="14" y="0"/>
                        <a:pt x="7" y="4"/>
                        <a:pt x="4" y="11"/>
                      </a:cubicBezTo>
                      <a:cubicBezTo>
                        <a:pt x="0" y="20"/>
                        <a:pt x="4" y="31"/>
                        <a:pt x="14" y="35"/>
                      </a:cubicBezTo>
                      <a:cubicBezTo>
                        <a:pt x="16" y="36"/>
                        <a:pt x="18" y="36"/>
                        <a:pt x="21" y="36"/>
                      </a:cubicBezTo>
                      <a:cubicBezTo>
                        <a:pt x="28" y="36"/>
                        <a:pt x="35" y="32"/>
                        <a:pt x="38" y="25"/>
                      </a:cubicBezTo>
                      <a:cubicBezTo>
                        <a:pt x="41" y="16"/>
                        <a:pt x="37" y="5"/>
                        <a:pt x="28" y="1"/>
                      </a:cubicBezTo>
                      <a:cubicBezTo>
                        <a:pt x="25" y="0"/>
                        <a:pt x="23" y="0"/>
                        <a:pt x="21" y="0"/>
                      </a:cubicBezTo>
                    </a:path>
                  </a:pathLst>
                </a:custGeom>
                <a:solidFill>
                  <a:srgbClr val="7B858B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811" name="Freeform 2933"/>
                <p:cNvSpPr>
                  <a:spLocks noEditPoints="1"/>
                </p:cNvSpPr>
                <p:nvPr/>
              </p:nvSpPr>
              <p:spPr bwMode="auto">
                <a:xfrm>
                  <a:off x="1795" y="1123"/>
                  <a:ext cx="88" cy="78"/>
                </a:xfrm>
                <a:custGeom>
                  <a:gdLst>
                    <a:gd fmla="*/ 21 w 41" name="T0"/>
                    <a:gd fmla="*/ 36 h 36" name="T1"/>
                    <a:gd fmla="*/ 14 w 41" name="T2"/>
                    <a:gd fmla="*/ 35 h 36" name="T3"/>
                    <a:gd fmla="*/ 4 w 41" name="T4"/>
                    <a:gd fmla="*/ 11 h 36" name="T5"/>
                    <a:gd fmla="*/ 21 w 41" name="T6"/>
                    <a:gd fmla="*/ 0 h 36" name="T7"/>
                    <a:gd fmla="*/ 28 w 41" name="T8"/>
                    <a:gd fmla="*/ 2 h 36" name="T9"/>
                    <a:gd fmla="*/ 37 w 41" name="T10"/>
                    <a:gd fmla="*/ 25 h 36" name="T11"/>
                    <a:gd fmla="*/ 21 w 41" name="T12"/>
                    <a:gd fmla="*/ 36 h 36" name="T13"/>
                    <a:gd fmla="*/ 21 w 41" name="T14"/>
                    <a:gd fmla="*/ 0 h 36" name="T15"/>
                    <a:gd fmla="*/ 4 w 41" name="T16"/>
                    <a:gd fmla="*/ 11 h 36" name="T17"/>
                    <a:gd fmla="*/ 14 w 41" name="T18"/>
                    <a:gd fmla="*/ 35 h 36" name="T19"/>
                    <a:gd fmla="*/ 21 w 41" name="T20"/>
                    <a:gd fmla="*/ 36 h 36" name="T21"/>
                    <a:gd fmla="*/ 37 w 41" name="T22"/>
                    <a:gd fmla="*/ 25 h 36" name="T23"/>
                    <a:gd fmla="*/ 28 w 41" name="T24"/>
                    <a:gd fmla="*/ 1 h 36" name="T25"/>
                    <a:gd fmla="*/ 21 w 41" name="T26"/>
                    <a:gd fmla="*/ 0 h 36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6" w="41">
                      <a:moveTo>
                        <a:pt x="21" y="36"/>
                      </a:moveTo>
                      <a:cubicBezTo>
                        <a:pt x="18" y="36"/>
                        <a:pt x="16" y="36"/>
                        <a:pt x="14" y="35"/>
                      </a:cubicBezTo>
                      <a:cubicBezTo>
                        <a:pt x="5" y="31"/>
                        <a:pt x="0" y="20"/>
                        <a:pt x="4" y="11"/>
                      </a:cubicBezTo>
                      <a:cubicBezTo>
                        <a:pt x="7" y="4"/>
                        <a:pt x="14" y="0"/>
                        <a:pt x="21" y="0"/>
                      </a:cubicBezTo>
                      <a:cubicBezTo>
                        <a:pt x="23" y="0"/>
                        <a:pt x="25" y="1"/>
                        <a:pt x="28" y="2"/>
                      </a:cubicBezTo>
                      <a:cubicBezTo>
                        <a:pt x="37" y="5"/>
                        <a:pt x="41" y="16"/>
                        <a:pt x="37" y="25"/>
                      </a:cubicBezTo>
                      <a:cubicBezTo>
                        <a:pt x="34" y="32"/>
                        <a:pt x="28" y="36"/>
                        <a:pt x="21" y="36"/>
                      </a:cubicBezTo>
                      <a:moveTo>
                        <a:pt x="21" y="0"/>
                      </a:moveTo>
                      <a:cubicBezTo>
                        <a:pt x="14" y="0"/>
                        <a:pt x="7" y="4"/>
                        <a:pt x="4" y="11"/>
                      </a:cubicBezTo>
                      <a:cubicBezTo>
                        <a:pt x="0" y="20"/>
                        <a:pt x="5" y="31"/>
                        <a:pt x="14" y="35"/>
                      </a:cubicBezTo>
                      <a:cubicBezTo>
                        <a:pt x="16" y="36"/>
                        <a:pt x="18" y="36"/>
                        <a:pt x="21" y="36"/>
                      </a:cubicBezTo>
                      <a:cubicBezTo>
                        <a:pt x="28" y="36"/>
                        <a:pt x="35" y="32"/>
                        <a:pt x="37" y="25"/>
                      </a:cubicBezTo>
                      <a:cubicBezTo>
                        <a:pt x="41" y="16"/>
                        <a:pt x="37" y="5"/>
                        <a:pt x="28" y="1"/>
                      </a:cubicBezTo>
                      <a:cubicBezTo>
                        <a:pt x="25" y="0"/>
                        <a:pt x="23" y="0"/>
                        <a:pt x="21" y="0"/>
                      </a:cubicBezTo>
                    </a:path>
                  </a:pathLst>
                </a:custGeom>
                <a:solidFill>
                  <a:srgbClr val="7E888D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812" name="Freeform 2934"/>
                <p:cNvSpPr>
                  <a:spLocks noEditPoints="1"/>
                </p:cNvSpPr>
                <p:nvPr/>
              </p:nvSpPr>
              <p:spPr bwMode="auto">
                <a:xfrm>
                  <a:off x="1795" y="1123"/>
                  <a:ext cx="88" cy="78"/>
                </a:xfrm>
                <a:custGeom>
                  <a:gdLst>
                    <a:gd fmla="*/ 21 w 41" name="T0"/>
                    <a:gd fmla="*/ 36 h 36" name="T1"/>
                    <a:gd fmla="*/ 14 w 41" name="T2"/>
                    <a:gd fmla="*/ 34 h 36" name="T3"/>
                    <a:gd fmla="*/ 4 w 41" name="T4"/>
                    <a:gd fmla="*/ 11 h 36" name="T5"/>
                    <a:gd fmla="*/ 21 w 41" name="T6"/>
                    <a:gd fmla="*/ 0 h 36" name="T7"/>
                    <a:gd fmla="*/ 27 w 41" name="T8"/>
                    <a:gd fmla="*/ 2 h 36" name="T9"/>
                    <a:gd fmla="*/ 37 w 41" name="T10"/>
                    <a:gd fmla="*/ 25 h 36" name="T11"/>
                    <a:gd fmla="*/ 21 w 41" name="T12"/>
                    <a:gd fmla="*/ 36 h 36" name="T13"/>
                    <a:gd fmla="*/ 21 w 41" name="T14"/>
                    <a:gd fmla="*/ 0 h 36" name="T15"/>
                    <a:gd fmla="*/ 4 w 41" name="T16"/>
                    <a:gd fmla="*/ 11 h 36" name="T17"/>
                    <a:gd fmla="*/ 14 w 41" name="T18"/>
                    <a:gd fmla="*/ 35 h 36" name="T19"/>
                    <a:gd fmla="*/ 21 w 41" name="T20"/>
                    <a:gd fmla="*/ 36 h 36" name="T21"/>
                    <a:gd fmla="*/ 37 w 41" name="T22"/>
                    <a:gd fmla="*/ 25 h 36" name="T23"/>
                    <a:gd fmla="*/ 28 w 41" name="T24"/>
                    <a:gd fmla="*/ 2 h 36" name="T25"/>
                    <a:gd fmla="*/ 21 w 41" name="T26"/>
                    <a:gd fmla="*/ 0 h 36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6" w="41">
                      <a:moveTo>
                        <a:pt x="21" y="36"/>
                      </a:moveTo>
                      <a:cubicBezTo>
                        <a:pt x="18" y="36"/>
                        <a:pt x="16" y="35"/>
                        <a:pt x="14" y="34"/>
                      </a:cubicBezTo>
                      <a:cubicBezTo>
                        <a:pt x="5" y="31"/>
                        <a:pt x="1" y="20"/>
                        <a:pt x="4" y="11"/>
                      </a:cubicBezTo>
                      <a:cubicBezTo>
                        <a:pt x="7" y="4"/>
                        <a:pt x="14" y="0"/>
                        <a:pt x="21" y="0"/>
                      </a:cubicBezTo>
                      <a:cubicBezTo>
                        <a:pt x="23" y="0"/>
                        <a:pt x="25" y="1"/>
                        <a:pt x="27" y="2"/>
                      </a:cubicBezTo>
                      <a:cubicBezTo>
                        <a:pt x="37" y="5"/>
                        <a:pt x="41" y="16"/>
                        <a:pt x="37" y="25"/>
                      </a:cubicBezTo>
                      <a:cubicBezTo>
                        <a:pt x="34" y="32"/>
                        <a:pt x="28" y="36"/>
                        <a:pt x="21" y="36"/>
                      </a:cubicBezTo>
                      <a:moveTo>
                        <a:pt x="21" y="0"/>
                      </a:moveTo>
                      <a:cubicBezTo>
                        <a:pt x="14" y="0"/>
                        <a:pt x="7" y="4"/>
                        <a:pt x="4" y="11"/>
                      </a:cubicBezTo>
                      <a:cubicBezTo>
                        <a:pt x="0" y="20"/>
                        <a:pt x="5" y="31"/>
                        <a:pt x="14" y="35"/>
                      </a:cubicBezTo>
                      <a:cubicBezTo>
                        <a:pt x="16" y="36"/>
                        <a:pt x="18" y="36"/>
                        <a:pt x="21" y="36"/>
                      </a:cubicBezTo>
                      <a:cubicBezTo>
                        <a:pt x="28" y="36"/>
                        <a:pt x="34" y="32"/>
                        <a:pt x="37" y="25"/>
                      </a:cubicBezTo>
                      <a:cubicBezTo>
                        <a:pt x="41" y="16"/>
                        <a:pt x="37" y="5"/>
                        <a:pt x="28" y="2"/>
                      </a:cubicBezTo>
                      <a:cubicBezTo>
                        <a:pt x="25" y="1"/>
                        <a:pt x="23" y="0"/>
                        <a:pt x="21" y="0"/>
                      </a:cubicBezTo>
                    </a:path>
                  </a:pathLst>
                </a:custGeom>
                <a:solidFill>
                  <a:srgbClr val="838B8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813" name="Freeform 2935"/>
                <p:cNvSpPr>
                  <a:spLocks noEditPoints="1"/>
                </p:cNvSpPr>
                <p:nvPr/>
              </p:nvSpPr>
              <p:spPr bwMode="auto">
                <a:xfrm>
                  <a:off x="1797" y="1123"/>
                  <a:ext cx="86" cy="78"/>
                </a:xfrm>
                <a:custGeom>
                  <a:gdLst>
                    <a:gd fmla="*/ 20 w 40" name="T0"/>
                    <a:gd fmla="*/ 36 h 36" name="T1"/>
                    <a:gd fmla="*/ 13 w 40" name="T2"/>
                    <a:gd fmla="*/ 34 h 36" name="T3"/>
                    <a:gd fmla="*/ 3 w 40" name="T4"/>
                    <a:gd fmla="*/ 11 h 36" name="T5"/>
                    <a:gd fmla="*/ 20 w 40" name="T6"/>
                    <a:gd fmla="*/ 0 h 36" name="T7"/>
                    <a:gd fmla="*/ 26 w 40" name="T8"/>
                    <a:gd fmla="*/ 2 h 36" name="T9"/>
                    <a:gd fmla="*/ 36 w 40" name="T10"/>
                    <a:gd fmla="*/ 25 h 36" name="T11"/>
                    <a:gd fmla="*/ 20 w 40" name="T12"/>
                    <a:gd fmla="*/ 36 h 36" name="T13"/>
                    <a:gd fmla="*/ 20 w 40" name="T14"/>
                    <a:gd fmla="*/ 0 h 36" name="T15"/>
                    <a:gd fmla="*/ 3 w 40" name="T16"/>
                    <a:gd fmla="*/ 11 h 36" name="T17"/>
                    <a:gd fmla="*/ 13 w 40" name="T18"/>
                    <a:gd fmla="*/ 34 h 36" name="T19"/>
                    <a:gd fmla="*/ 20 w 40" name="T20"/>
                    <a:gd fmla="*/ 36 h 36" name="T21"/>
                    <a:gd fmla="*/ 36 w 40" name="T22"/>
                    <a:gd fmla="*/ 25 h 36" name="T23"/>
                    <a:gd fmla="*/ 26 w 40" name="T24"/>
                    <a:gd fmla="*/ 2 h 36" name="T25"/>
                    <a:gd fmla="*/ 20 w 40" name="T26"/>
                    <a:gd fmla="*/ 0 h 36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6" w="40">
                      <a:moveTo>
                        <a:pt x="20" y="36"/>
                      </a:moveTo>
                      <a:cubicBezTo>
                        <a:pt x="17" y="36"/>
                        <a:pt x="15" y="35"/>
                        <a:pt x="13" y="34"/>
                      </a:cubicBezTo>
                      <a:cubicBezTo>
                        <a:pt x="4" y="31"/>
                        <a:pt x="0" y="20"/>
                        <a:pt x="3" y="11"/>
                      </a:cubicBezTo>
                      <a:cubicBezTo>
                        <a:pt x="6" y="5"/>
                        <a:pt x="13" y="0"/>
                        <a:pt x="20" y="0"/>
                      </a:cubicBezTo>
                      <a:cubicBezTo>
                        <a:pt x="22" y="0"/>
                        <a:pt x="24" y="1"/>
                        <a:pt x="26" y="2"/>
                      </a:cubicBezTo>
                      <a:cubicBezTo>
                        <a:pt x="35" y="6"/>
                        <a:pt x="40" y="16"/>
                        <a:pt x="36" y="25"/>
                      </a:cubicBezTo>
                      <a:cubicBezTo>
                        <a:pt x="33" y="32"/>
                        <a:pt x="27" y="36"/>
                        <a:pt x="20" y="36"/>
                      </a:cubicBezTo>
                      <a:moveTo>
                        <a:pt x="20" y="0"/>
                      </a:moveTo>
                      <a:cubicBezTo>
                        <a:pt x="13" y="0"/>
                        <a:pt x="6" y="4"/>
                        <a:pt x="3" y="11"/>
                      </a:cubicBezTo>
                      <a:cubicBezTo>
                        <a:pt x="0" y="20"/>
                        <a:pt x="4" y="31"/>
                        <a:pt x="13" y="34"/>
                      </a:cubicBezTo>
                      <a:cubicBezTo>
                        <a:pt x="15" y="35"/>
                        <a:pt x="17" y="36"/>
                        <a:pt x="20" y="36"/>
                      </a:cubicBezTo>
                      <a:cubicBezTo>
                        <a:pt x="27" y="36"/>
                        <a:pt x="33" y="32"/>
                        <a:pt x="36" y="25"/>
                      </a:cubicBezTo>
                      <a:cubicBezTo>
                        <a:pt x="40" y="16"/>
                        <a:pt x="36" y="5"/>
                        <a:pt x="26" y="2"/>
                      </a:cubicBezTo>
                      <a:cubicBezTo>
                        <a:pt x="24" y="1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878E9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814" name="Freeform 2936"/>
                <p:cNvSpPr>
                  <a:spLocks noEditPoints="1"/>
                </p:cNvSpPr>
                <p:nvPr/>
              </p:nvSpPr>
              <p:spPr bwMode="auto">
                <a:xfrm>
                  <a:off x="1797" y="1123"/>
                  <a:ext cx="86" cy="78"/>
                </a:xfrm>
                <a:custGeom>
                  <a:gdLst>
                    <a:gd fmla="*/ 20 w 40" name="T0"/>
                    <a:gd fmla="*/ 35 h 36" name="T1"/>
                    <a:gd fmla="*/ 13 w 40" name="T2"/>
                    <a:gd fmla="*/ 34 h 36" name="T3"/>
                    <a:gd fmla="*/ 4 w 40" name="T4"/>
                    <a:gd fmla="*/ 11 h 36" name="T5"/>
                    <a:gd fmla="*/ 20 w 40" name="T6"/>
                    <a:gd fmla="*/ 1 h 36" name="T7"/>
                    <a:gd fmla="*/ 26 w 40" name="T8"/>
                    <a:gd fmla="*/ 2 h 36" name="T9"/>
                    <a:gd fmla="*/ 36 w 40" name="T10"/>
                    <a:gd fmla="*/ 25 h 36" name="T11"/>
                    <a:gd fmla="*/ 20 w 40" name="T12"/>
                    <a:gd fmla="*/ 35 h 36" name="T13"/>
                    <a:gd fmla="*/ 20 w 40" name="T14"/>
                    <a:gd fmla="*/ 0 h 36" name="T15"/>
                    <a:gd fmla="*/ 3 w 40" name="T16"/>
                    <a:gd fmla="*/ 11 h 36" name="T17"/>
                    <a:gd fmla="*/ 13 w 40" name="T18"/>
                    <a:gd fmla="*/ 34 h 36" name="T19"/>
                    <a:gd fmla="*/ 20 w 40" name="T20"/>
                    <a:gd fmla="*/ 36 h 36" name="T21"/>
                    <a:gd fmla="*/ 36 w 40" name="T22"/>
                    <a:gd fmla="*/ 25 h 36" name="T23"/>
                    <a:gd fmla="*/ 26 w 40" name="T24"/>
                    <a:gd fmla="*/ 2 h 36" name="T25"/>
                    <a:gd fmla="*/ 20 w 40" name="T26"/>
                    <a:gd fmla="*/ 0 h 36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6" w="40">
                      <a:moveTo>
                        <a:pt x="20" y="35"/>
                      </a:moveTo>
                      <a:cubicBezTo>
                        <a:pt x="17" y="35"/>
                        <a:pt x="15" y="35"/>
                        <a:pt x="13" y="34"/>
                      </a:cubicBezTo>
                      <a:cubicBezTo>
                        <a:pt x="4" y="30"/>
                        <a:pt x="0" y="20"/>
                        <a:pt x="4" y="11"/>
                      </a:cubicBezTo>
                      <a:cubicBezTo>
                        <a:pt x="6" y="5"/>
                        <a:pt x="13" y="1"/>
                        <a:pt x="20" y="1"/>
                      </a:cubicBezTo>
                      <a:cubicBezTo>
                        <a:pt x="22" y="1"/>
                        <a:pt x="24" y="1"/>
                        <a:pt x="26" y="2"/>
                      </a:cubicBezTo>
                      <a:cubicBezTo>
                        <a:pt x="35" y="6"/>
                        <a:pt x="39" y="16"/>
                        <a:pt x="36" y="25"/>
                      </a:cubicBezTo>
                      <a:cubicBezTo>
                        <a:pt x="33" y="31"/>
                        <a:pt x="27" y="35"/>
                        <a:pt x="20" y="35"/>
                      </a:cubicBezTo>
                      <a:moveTo>
                        <a:pt x="20" y="0"/>
                      </a:moveTo>
                      <a:cubicBezTo>
                        <a:pt x="13" y="0"/>
                        <a:pt x="6" y="5"/>
                        <a:pt x="3" y="11"/>
                      </a:cubicBezTo>
                      <a:cubicBezTo>
                        <a:pt x="0" y="20"/>
                        <a:pt x="4" y="31"/>
                        <a:pt x="13" y="34"/>
                      </a:cubicBezTo>
                      <a:cubicBezTo>
                        <a:pt x="15" y="35"/>
                        <a:pt x="17" y="36"/>
                        <a:pt x="20" y="36"/>
                      </a:cubicBezTo>
                      <a:cubicBezTo>
                        <a:pt x="27" y="36"/>
                        <a:pt x="33" y="32"/>
                        <a:pt x="36" y="25"/>
                      </a:cubicBezTo>
                      <a:cubicBezTo>
                        <a:pt x="40" y="16"/>
                        <a:pt x="35" y="6"/>
                        <a:pt x="26" y="2"/>
                      </a:cubicBezTo>
                      <a:cubicBezTo>
                        <a:pt x="24" y="1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8B9192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815" name="Freeform 2937"/>
                <p:cNvSpPr>
                  <a:spLocks noEditPoints="1"/>
                </p:cNvSpPr>
                <p:nvPr/>
              </p:nvSpPr>
              <p:spPr bwMode="auto">
                <a:xfrm>
                  <a:off x="1797" y="1125"/>
                  <a:ext cx="84" cy="74"/>
                </a:xfrm>
                <a:custGeom>
                  <a:gdLst>
                    <a:gd fmla="*/ 20 w 39" name="T0"/>
                    <a:gd fmla="*/ 34 h 34" name="T1"/>
                    <a:gd fmla="*/ 13 w 39" name="T2"/>
                    <a:gd fmla="*/ 33 h 34" name="T3"/>
                    <a:gd fmla="*/ 4 w 39" name="T4"/>
                    <a:gd fmla="*/ 10 h 34" name="T5"/>
                    <a:gd fmla="*/ 20 w 39" name="T6"/>
                    <a:gd fmla="*/ 0 h 34" name="T7"/>
                    <a:gd fmla="*/ 26 w 39" name="T8"/>
                    <a:gd fmla="*/ 1 h 34" name="T9"/>
                    <a:gd fmla="*/ 36 w 39" name="T10"/>
                    <a:gd fmla="*/ 24 h 34" name="T11"/>
                    <a:gd fmla="*/ 20 w 39" name="T12"/>
                    <a:gd fmla="*/ 34 h 34" name="T13"/>
                    <a:gd fmla="*/ 20 w 39" name="T14"/>
                    <a:gd fmla="*/ 0 h 34" name="T15"/>
                    <a:gd fmla="*/ 4 w 39" name="T16"/>
                    <a:gd fmla="*/ 10 h 34" name="T17"/>
                    <a:gd fmla="*/ 13 w 39" name="T18"/>
                    <a:gd fmla="*/ 33 h 34" name="T19"/>
                    <a:gd fmla="*/ 20 w 39" name="T20"/>
                    <a:gd fmla="*/ 34 h 34" name="T21"/>
                    <a:gd fmla="*/ 36 w 39" name="T22"/>
                    <a:gd fmla="*/ 24 h 34" name="T23"/>
                    <a:gd fmla="*/ 26 w 39" name="T24"/>
                    <a:gd fmla="*/ 1 h 34" name="T25"/>
                    <a:gd fmla="*/ 20 w 39" name="T26"/>
                    <a:gd fmla="*/ 0 h 34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4" w="39">
                      <a:moveTo>
                        <a:pt x="20" y="34"/>
                      </a:moveTo>
                      <a:cubicBezTo>
                        <a:pt x="17" y="34"/>
                        <a:pt x="15" y="34"/>
                        <a:pt x="13" y="33"/>
                      </a:cubicBezTo>
                      <a:cubicBezTo>
                        <a:pt x="4" y="29"/>
                        <a:pt x="0" y="19"/>
                        <a:pt x="4" y="10"/>
                      </a:cubicBezTo>
                      <a:cubicBezTo>
                        <a:pt x="7" y="4"/>
                        <a:pt x="13" y="0"/>
                        <a:pt x="20" y="0"/>
                      </a:cubicBezTo>
                      <a:cubicBezTo>
                        <a:pt x="22" y="0"/>
                        <a:pt x="24" y="0"/>
                        <a:pt x="26" y="1"/>
                      </a:cubicBezTo>
                      <a:cubicBezTo>
                        <a:pt x="35" y="5"/>
                        <a:pt x="39" y="15"/>
                        <a:pt x="36" y="24"/>
                      </a:cubicBezTo>
                      <a:cubicBezTo>
                        <a:pt x="33" y="30"/>
                        <a:pt x="26" y="34"/>
                        <a:pt x="20" y="34"/>
                      </a:cubicBezTo>
                      <a:moveTo>
                        <a:pt x="20" y="0"/>
                      </a:moveTo>
                      <a:cubicBezTo>
                        <a:pt x="13" y="0"/>
                        <a:pt x="6" y="4"/>
                        <a:pt x="4" y="10"/>
                      </a:cubicBezTo>
                      <a:cubicBezTo>
                        <a:pt x="0" y="19"/>
                        <a:pt x="4" y="29"/>
                        <a:pt x="13" y="33"/>
                      </a:cubicBezTo>
                      <a:cubicBezTo>
                        <a:pt x="15" y="34"/>
                        <a:pt x="17" y="34"/>
                        <a:pt x="20" y="34"/>
                      </a:cubicBezTo>
                      <a:cubicBezTo>
                        <a:pt x="27" y="34"/>
                        <a:pt x="33" y="30"/>
                        <a:pt x="36" y="24"/>
                      </a:cubicBezTo>
                      <a:cubicBezTo>
                        <a:pt x="39" y="15"/>
                        <a:pt x="35" y="5"/>
                        <a:pt x="26" y="1"/>
                      </a:cubicBezTo>
                      <a:cubicBezTo>
                        <a:pt x="24" y="0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8F949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816" name="Freeform 2938"/>
                <p:cNvSpPr>
                  <a:spLocks noEditPoints="1"/>
                </p:cNvSpPr>
                <p:nvPr/>
              </p:nvSpPr>
              <p:spPr bwMode="auto">
                <a:xfrm>
                  <a:off x="1797" y="1125"/>
                  <a:ext cx="84" cy="74"/>
                </a:xfrm>
                <a:custGeom>
                  <a:gdLst>
                    <a:gd fmla="*/ 20 w 39" name="T0"/>
                    <a:gd fmla="*/ 34 h 34" name="T1"/>
                    <a:gd fmla="*/ 13 w 39" name="T2"/>
                    <a:gd fmla="*/ 33 h 34" name="T3"/>
                    <a:gd fmla="*/ 4 w 39" name="T4"/>
                    <a:gd fmla="*/ 11 h 34" name="T5"/>
                    <a:gd fmla="*/ 20 w 39" name="T6"/>
                    <a:gd fmla="*/ 0 h 34" name="T7"/>
                    <a:gd fmla="*/ 26 w 39" name="T8"/>
                    <a:gd fmla="*/ 1 h 34" name="T9"/>
                    <a:gd fmla="*/ 35 w 39" name="T10"/>
                    <a:gd fmla="*/ 24 h 34" name="T11"/>
                    <a:gd fmla="*/ 20 w 39" name="T12"/>
                    <a:gd fmla="*/ 34 h 34" name="T13"/>
                    <a:gd fmla="*/ 20 w 39" name="T14"/>
                    <a:gd fmla="*/ 0 h 34" name="T15"/>
                    <a:gd fmla="*/ 4 w 39" name="T16"/>
                    <a:gd fmla="*/ 10 h 34" name="T17"/>
                    <a:gd fmla="*/ 13 w 39" name="T18"/>
                    <a:gd fmla="*/ 33 h 34" name="T19"/>
                    <a:gd fmla="*/ 20 w 39" name="T20"/>
                    <a:gd fmla="*/ 34 h 34" name="T21"/>
                    <a:gd fmla="*/ 36 w 39" name="T22"/>
                    <a:gd fmla="*/ 24 h 34" name="T23"/>
                    <a:gd fmla="*/ 26 w 39" name="T24"/>
                    <a:gd fmla="*/ 1 h 34" name="T25"/>
                    <a:gd fmla="*/ 20 w 39" name="T26"/>
                    <a:gd fmla="*/ 0 h 34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4" w="39">
                      <a:moveTo>
                        <a:pt x="20" y="34"/>
                      </a:moveTo>
                      <a:cubicBezTo>
                        <a:pt x="18" y="34"/>
                        <a:pt x="15" y="34"/>
                        <a:pt x="13" y="33"/>
                      </a:cubicBezTo>
                      <a:cubicBezTo>
                        <a:pt x="4" y="29"/>
                        <a:pt x="0" y="19"/>
                        <a:pt x="4" y="11"/>
                      </a:cubicBezTo>
                      <a:cubicBezTo>
                        <a:pt x="7" y="4"/>
                        <a:pt x="13" y="0"/>
                        <a:pt x="20" y="0"/>
                      </a:cubicBezTo>
                      <a:cubicBezTo>
                        <a:pt x="22" y="0"/>
                        <a:pt x="24" y="0"/>
                        <a:pt x="26" y="1"/>
                      </a:cubicBezTo>
                      <a:cubicBezTo>
                        <a:pt x="35" y="5"/>
                        <a:pt x="39" y="15"/>
                        <a:pt x="35" y="24"/>
                      </a:cubicBezTo>
                      <a:cubicBezTo>
                        <a:pt x="33" y="30"/>
                        <a:pt x="26" y="34"/>
                        <a:pt x="20" y="34"/>
                      </a:cubicBezTo>
                      <a:moveTo>
                        <a:pt x="20" y="0"/>
                      </a:moveTo>
                      <a:cubicBezTo>
                        <a:pt x="13" y="0"/>
                        <a:pt x="7" y="4"/>
                        <a:pt x="4" y="10"/>
                      </a:cubicBezTo>
                      <a:cubicBezTo>
                        <a:pt x="0" y="19"/>
                        <a:pt x="4" y="29"/>
                        <a:pt x="13" y="33"/>
                      </a:cubicBezTo>
                      <a:cubicBezTo>
                        <a:pt x="15" y="34"/>
                        <a:pt x="17" y="34"/>
                        <a:pt x="20" y="34"/>
                      </a:cubicBezTo>
                      <a:cubicBezTo>
                        <a:pt x="26" y="34"/>
                        <a:pt x="33" y="30"/>
                        <a:pt x="36" y="24"/>
                      </a:cubicBezTo>
                      <a:cubicBezTo>
                        <a:pt x="39" y="15"/>
                        <a:pt x="35" y="5"/>
                        <a:pt x="26" y="1"/>
                      </a:cubicBezTo>
                      <a:cubicBezTo>
                        <a:pt x="24" y="0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949796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817" name="Freeform 2939"/>
                <p:cNvSpPr>
                  <a:spLocks noEditPoints="1"/>
                </p:cNvSpPr>
                <p:nvPr/>
              </p:nvSpPr>
              <p:spPr bwMode="auto">
                <a:xfrm>
                  <a:off x="1797" y="1125"/>
                  <a:ext cx="84" cy="74"/>
                </a:xfrm>
                <a:custGeom>
                  <a:gdLst>
                    <a:gd fmla="*/ 20 w 39" name="T0"/>
                    <a:gd fmla="*/ 34 h 34" name="T1"/>
                    <a:gd fmla="*/ 13 w 39" name="T2"/>
                    <a:gd fmla="*/ 33 h 34" name="T3"/>
                    <a:gd fmla="*/ 4 w 39" name="T4"/>
                    <a:gd fmla="*/ 11 h 34" name="T5"/>
                    <a:gd fmla="*/ 20 w 39" name="T6"/>
                    <a:gd fmla="*/ 0 h 34" name="T7"/>
                    <a:gd fmla="*/ 26 w 39" name="T8"/>
                    <a:gd fmla="*/ 1 h 34" name="T9"/>
                    <a:gd fmla="*/ 35 w 39" name="T10"/>
                    <a:gd fmla="*/ 24 h 34" name="T11"/>
                    <a:gd fmla="*/ 20 w 39" name="T12"/>
                    <a:gd fmla="*/ 34 h 34" name="T13"/>
                    <a:gd fmla="*/ 20 w 39" name="T14"/>
                    <a:gd fmla="*/ 0 h 34" name="T15"/>
                    <a:gd fmla="*/ 4 w 39" name="T16"/>
                    <a:gd fmla="*/ 11 h 34" name="T17"/>
                    <a:gd fmla="*/ 13 w 39" name="T18"/>
                    <a:gd fmla="*/ 33 h 34" name="T19"/>
                    <a:gd fmla="*/ 20 w 39" name="T20"/>
                    <a:gd fmla="*/ 34 h 34" name="T21"/>
                    <a:gd fmla="*/ 35 w 39" name="T22"/>
                    <a:gd fmla="*/ 24 h 34" name="T23"/>
                    <a:gd fmla="*/ 26 w 39" name="T24"/>
                    <a:gd fmla="*/ 1 h 34" name="T25"/>
                    <a:gd fmla="*/ 20 w 39" name="T26"/>
                    <a:gd fmla="*/ 0 h 34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4" w="39">
                      <a:moveTo>
                        <a:pt x="20" y="34"/>
                      </a:moveTo>
                      <a:cubicBezTo>
                        <a:pt x="18" y="34"/>
                        <a:pt x="15" y="34"/>
                        <a:pt x="13" y="33"/>
                      </a:cubicBezTo>
                      <a:cubicBezTo>
                        <a:pt x="5" y="29"/>
                        <a:pt x="1" y="19"/>
                        <a:pt x="4" y="11"/>
                      </a:cubicBezTo>
                      <a:cubicBezTo>
                        <a:pt x="7" y="4"/>
                        <a:pt x="13" y="0"/>
                        <a:pt x="20" y="0"/>
                      </a:cubicBezTo>
                      <a:cubicBezTo>
                        <a:pt x="22" y="0"/>
                        <a:pt x="24" y="1"/>
                        <a:pt x="26" y="1"/>
                      </a:cubicBezTo>
                      <a:cubicBezTo>
                        <a:pt x="35" y="5"/>
                        <a:pt x="39" y="15"/>
                        <a:pt x="35" y="24"/>
                      </a:cubicBezTo>
                      <a:cubicBezTo>
                        <a:pt x="33" y="30"/>
                        <a:pt x="26" y="34"/>
                        <a:pt x="20" y="34"/>
                      </a:cubicBezTo>
                      <a:moveTo>
                        <a:pt x="20" y="0"/>
                      </a:moveTo>
                      <a:cubicBezTo>
                        <a:pt x="13" y="0"/>
                        <a:pt x="7" y="4"/>
                        <a:pt x="4" y="11"/>
                      </a:cubicBezTo>
                      <a:cubicBezTo>
                        <a:pt x="0" y="19"/>
                        <a:pt x="4" y="29"/>
                        <a:pt x="13" y="33"/>
                      </a:cubicBezTo>
                      <a:cubicBezTo>
                        <a:pt x="15" y="34"/>
                        <a:pt x="18" y="34"/>
                        <a:pt x="20" y="34"/>
                      </a:cubicBezTo>
                      <a:cubicBezTo>
                        <a:pt x="26" y="34"/>
                        <a:pt x="33" y="30"/>
                        <a:pt x="35" y="24"/>
                      </a:cubicBezTo>
                      <a:cubicBezTo>
                        <a:pt x="39" y="15"/>
                        <a:pt x="35" y="5"/>
                        <a:pt x="26" y="1"/>
                      </a:cubicBezTo>
                      <a:cubicBezTo>
                        <a:pt x="24" y="0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979997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818" name="Freeform 2940"/>
                <p:cNvSpPr>
                  <a:spLocks noEditPoints="1"/>
                </p:cNvSpPr>
                <p:nvPr/>
              </p:nvSpPr>
              <p:spPr bwMode="auto">
                <a:xfrm>
                  <a:off x="1799" y="1125"/>
                  <a:ext cx="82" cy="74"/>
                </a:xfrm>
                <a:custGeom>
                  <a:gdLst>
                    <a:gd fmla="*/ 19 w 38" name="T0"/>
                    <a:gd fmla="*/ 34 h 34" name="T1"/>
                    <a:gd fmla="*/ 12 w 38" name="T2"/>
                    <a:gd fmla="*/ 32 h 34" name="T3"/>
                    <a:gd fmla="*/ 3 w 38" name="T4"/>
                    <a:gd fmla="*/ 11 h 34" name="T5"/>
                    <a:gd fmla="*/ 19 w 38" name="T6"/>
                    <a:gd fmla="*/ 0 h 34" name="T7"/>
                    <a:gd fmla="*/ 25 w 38" name="T8"/>
                    <a:gd fmla="*/ 2 h 34" name="T9"/>
                    <a:gd fmla="*/ 34 w 38" name="T10"/>
                    <a:gd fmla="*/ 23 h 34" name="T11"/>
                    <a:gd fmla="*/ 19 w 38" name="T12"/>
                    <a:gd fmla="*/ 34 h 34" name="T13"/>
                    <a:gd fmla="*/ 19 w 38" name="T14"/>
                    <a:gd fmla="*/ 0 h 34" name="T15"/>
                    <a:gd fmla="*/ 3 w 38" name="T16"/>
                    <a:gd fmla="*/ 11 h 34" name="T17"/>
                    <a:gd fmla="*/ 12 w 38" name="T18"/>
                    <a:gd fmla="*/ 33 h 34" name="T19"/>
                    <a:gd fmla="*/ 19 w 38" name="T20"/>
                    <a:gd fmla="*/ 34 h 34" name="T21"/>
                    <a:gd fmla="*/ 34 w 38" name="T22"/>
                    <a:gd fmla="*/ 24 h 34" name="T23"/>
                    <a:gd fmla="*/ 25 w 38" name="T24"/>
                    <a:gd fmla="*/ 1 h 34" name="T25"/>
                    <a:gd fmla="*/ 19 w 38" name="T26"/>
                    <a:gd fmla="*/ 0 h 34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4" w="38">
                      <a:moveTo>
                        <a:pt x="19" y="34"/>
                      </a:moveTo>
                      <a:cubicBezTo>
                        <a:pt x="17" y="34"/>
                        <a:pt x="14" y="33"/>
                        <a:pt x="12" y="32"/>
                      </a:cubicBezTo>
                      <a:cubicBezTo>
                        <a:pt x="4" y="29"/>
                        <a:pt x="0" y="19"/>
                        <a:pt x="3" y="11"/>
                      </a:cubicBezTo>
                      <a:cubicBezTo>
                        <a:pt x="6" y="4"/>
                        <a:pt x="12" y="0"/>
                        <a:pt x="19" y="0"/>
                      </a:cubicBezTo>
                      <a:cubicBezTo>
                        <a:pt x="21" y="0"/>
                        <a:pt x="23" y="1"/>
                        <a:pt x="25" y="2"/>
                      </a:cubicBezTo>
                      <a:cubicBezTo>
                        <a:pt x="34" y="5"/>
                        <a:pt x="38" y="15"/>
                        <a:pt x="34" y="23"/>
                      </a:cubicBezTo>
                      <a:cubicBezTo>
                        <a:pt x="31" y="30"/>
                        <a:pt x="25" y="34"/>
                        <a:pt x="19" y="34"/>
                      </a:cubicBezTo>
                      <a:moveTo>
                        <a:pt x="19" y="0"/>
                      </a:moveTo>
                      <a:cubicBezTo>
                        <a:pt x="12" y="0"/>
                        <a:pt x="6" y="4"/>
                        <a:pt x="3" y="11"/>
                      </a:cubicBezTo>
                      <a:cubicBezTo>
                        <a:pt x="0" y="19"/>
                        <a:pt x="4" y="29"/>
                        <a:pt x="12" y="33"/>
                      </a:cubicBezTo>
                      <a:cubicBezTo>
                        <a:pt x="14" y="34"/>
                        <a:pt x="17" y="34"/>
                        <a:pt x="19" y="34"/>
                      </a:cubicBezTo>
                      <a:cubicBezTo>
                        <a:pt x="25" y="34"/>
                        <a:pt x="32" y="30"/>
                        <a:pt x="34" y="24"/>
                      </a:cubicBezTo>
                      <a:cubicBezTo>
                        <a:pt x="38" y="15"/>
                        <a:pt x="34" y="5"/>
                        <a:pt x="25" y="1"/>
                      </a:cubicBezTo>
                      <a:cubicBezTo>
                        <a:pt x="23" y="1"/>
                        <a:pt x="21" y="0"/>
                        <a:pt x="19" y="0"/>
                      </a:cubicBezTo>
                    </a:path>
                  </a:pathLst>
                </a:custGeom>
                <a:solidFill>
                  <a:srgbClr val="9C9D99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819" name="Freeform 2941"/>
                <p:cNvSpPr>
                  <a:spLocks noEditPoints="1"/>
                </p:cNvSpPr>
                <p:nvPr/>
              </p:nvSpPr>
              <p:spPr bwMode="auto">
                <a:xfrm>
                  <a:off x="1799" y="1125"/>
                  <a:ext cx="82" cy="74"/>
                </a:xfrm>
                <a:custGeom>
                  <a:gdLst>
                    <a:gd fmla="*/ 19 w 38" name="T0"/>
                    <a:gd fmla="*/ 34 h 34" name="T1"/>
                    <a:gd fmla="*/ 12 w 38" name="T2"/>
                    <a:gd fmla="*/ 32 h 34" name="T3"/>
                    <a:gd fmla="*/ 3 w 38" name="T4"/>
                    <a:gd fmla="*/ 11 h 34" name="T5"/>
                    <a:gd fmla="*/ 19 w 38" name="T6"/>
                    <a:gd fmla="*/ 1 h 34" name="T7"/>
                    <a:gd fmla="*/ 25 w 38" name="T8"/>
                    <a:gd fmla="*/ 2 h 34" name="T9"/>
                    <a:gd fmla="*/ 34 w 38" name="T10"/>
                    <a:gd fmla="*/ 23 h 34" name="T11"/>
                    <a:gd fmla="*/ 19 w 38" name="T12"/>
                    <a:gd fmla="*/ 34 h 34" name="T13"/>
                    <a:gd fmla="*/ 19 w 38" name="T14"/>
                    <a:gd fmla="*/ 0 h 34" name="T15"/>
                    <a:gd fmla="*/ 3 w 38" name="T16"/>
                    <a:gd fmla="*/ 11 h 34" name="T17"/>
                    <a:gd fmla="*/ 12 w 38" name="T18"/>
                    <a:gd fmla="*/ 32 h 34" name="T19"/>
                    <a:gd fmla="*/ 19 w 38" name="T20"/>
                    <a:gd fmla="*/ 34 h 34" name="T21"/>
                    <a:gd fmla="*/ 34 w 38" name="T22"/>
                    <a:gd fmla="*/ 23 h 34" name="T23"/>
                    <a:gd fmla="*/ 25 w 38" name="T24"/>
                    <a:gd fmla="*/ 2 h 34" name="T25"/>
                    <a:gd fmla="*/ 19 w 38" name="T26"/>
                    <a:gd fmla="*/ 0 h 34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4" w="38">
                      <a:moveTo>
                        <a:pt x="19" y="34"/>
                      </a:moveTo>
                      <a:cubicBezTo>
                        <a:pt x="17" y="34"/>
                        <a:pt x="14" y="33"/>
                        <a:pt x="12" y="32"/>
                      </a:cubicBezTo>
                      <a:cubicBezTo>
                        <a:pt x="4" y="29"/>
                        <a:pt x="0" y="19"/>
                        <a:pt x="3" y="11"/>
                      </a:cubicBezTo>
                      <a:cubicBezTo>
                        <a:pt x="6" y="4"/>
                        <a:pt x="12" y="1"/>
                        <a:pt x="19" y="1"/>
                      </a:cubicBezTo>
                      <a:cubicBezTo>
                        <a:pt x="21" y="1"/>
                        <a:pt x="23" y="1"/>
                        <a:pt x="25" y="2"/>
                      </a:cubicBezTo>
                      <a:cubicBezTo>
                        <a:pt x="33" y="5"/>
                        <a:pt x="37" y="15"/>
                        <a:pt x="34" y="23"/>
                      </a:cubicBezTo>
                      <a:cubicBezTo>
                        <a:pt x="31" y="30"/>
                        <a:pt x="25" y="34"/>
                        <a:pt x="19" y="34"/>
                      </a:cubicBezTo>
                      <a:moveTo>
                        <a:pt x="19" y="0"/>
                      </a:moveTo>
                      <a:cubicBezTo>
                        <a:pt x="12" y="0"/>
                        <a:pt x="6" y="4"/>
                        <a:pt x="3" y="11"/>
                      </a:cubicBezTo>
                      <a:cubicBezTo>
                        <a:pt x="0" y="19"/>
                        <a:pt x="4" y="29"/>
                        <a:pt x="12" y="32"/>
                      </a:cubicBezTo>
                      <a:cubicBezTo>
                        <a:pt x="14" y="33"/>
                        <a:pt x="17" y="34"/>
                        <a:pt x="19" y="34"/>
                      </a:cubicBezTo>
                      <a:cubicBezTo>
                        <a:pt x="25" y="34"/>
                        <a:pt x="31" y="30"/>
                        <a:pt x="34" y="23"/>
                      </a:cubicBezTo>
                      <a:cubicBezTo>
                        <a:pt x="38" y="15"/>
                        <a:pt x="34" y="5"/>
                        <a:pt x="25" y="2"/>
                      </a:cubicBezTo>
                      <a:cubicBezTo>
                        <a:pt x="23" y="1"/>
                        <a:pt x="21" y="0"/>
                        <a:pt x="19" y="0"/>
                      </a:cubicBezTo>
                    </a:path>
                  </a:pathLst>
                </a:custGeom>
                <a:solidFill>
                  <a:srgbClr val="9FA09B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820" name="Freeform 2942"/>
                <p:cNvSpPr/>
                <p:nvPr/>
              </p:nvSpPr>
              <p:spPr bwMode="auto">
                <a:xfrm>
                  <a:off x="1799" y="1127"/>
                  <a:ext cx="80" cy="72"/>
                </a:xfrm>
                <a:custGeom>
                  <a:gdLst>
                    <a:gd fmla="*/ 19 w 37" name="T0"/>
                    <a:gd fmla="*/ 0 h 33" name="T1"/>
                    <a:gd fmla="*/ 3 w 37" name="T2"/>
                    <a:gd fmla="*/ 10 h 33" name="T3"/>
                    <a:gd fmla="*/ 12 w 37" name="T4"/>
                    <a:gd fmla="*/ 31 h 33" name="T5"/>
                    <a:gd fmla="*/ 19 w 37" name="T6"/>
                    <a:gd fmla="*/ 33 h 33" name="T7"/>
                    <a:gd fmla="*/ 34 w 37" name="T8"/>
                    <a:gd fmla="*/ 22 h 33" name="T9"/>
                    <a:gd fmla="*/ 25 w 37" name="T10"/>
                    <a:gd fmla="*/ 1 h 33" name="T11"/>
                    <a:gd fmla="*/ 19 w 37" name="T12"/>
                    <a:gd fmla="*/ 0 h 33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33" w="37">
                      <a:moveTo>
                        <a:pt x="19" y="0"/>
                      </a:moveTo>
                      <a:cubicBezTo>
                        <a:pt x="12" y="0"/>
                        <a:pt x="6" y="3"/>
                        <a:pt x="3" y="10"/>
                      </a:cubicBezTo>
                      <a:cubicBezTo>
                        <a:pt x="0" y="18"/>
                        <a:pt x="4" y="28"/>
                        <a:pt x="12" y="31"/>
                      </a:cubicBezTo>
                      <a:cubicBezTo>
                        <a:pt x="14" y="32"/>
                        <a:pt x="17" y="33"/>
                        <a:pt x="19" y="33"/>
                      </a:cubicBezTo>
                      <a:cubicBezTo>
                        <a:pt x="25" y="33"/>
                        <a:pt x="31" y="29"/>
                        <a:pt x="34" y="22"/>
                      </a:cubicBezTo>
                      <a:cubicBezTo>
                        <a:pt x="37" y="14"/>
                        <a:pt x="33" y="4"/>
                        <a:pt x="25" y="1"/>
                      </a:cubicBezTo>
                      <a:cubicBezTo>
                        <a:pt x="23" y="0"/>
                        <a:pt x="21" y="0"/>
                        <a:pt x="19" y="0"/>
                      </a:cubicBezTo>
                    </a:path>
                  </a:pathLst>
                </a:custGeom>
                <a:solidFill>
                  <a:srgbClr val="A4A39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821" name="Freeform 2943"/>
                <p:cNvSpPr>
                  <a:spLocks noEditPoints="1"/>
                </p:cNvSpPr>
                <p:nvPr/>
              </p:nvSpPr>
              <p:spPr bwMode="auto">
                <a:xfrm>
                  <a:off x="1640" y="1481"/>
                  <a:ext cx="99" cy="88"/>
                </a:xfrm>
                <a:custGeom>
                  <a:gdLst>
                    <a:gd fmla="*/ 23 w 46" name="T0"/>
                    <a:gd fmla="*/ 41 h 41" name="T1"/>
                    <a:gd fmla="*/ 15 w 46" name="T2"/>
                    <a:gd fmla="*/ 39 h 41" name="T3"/>
                    <a:gd fmla="*/ 4 w 46" name="T4"/>
                    <a:gd fmla="*/ 13 h 41" name="T5"/>
                    <a:gd fmla="*/ 23 w 46" name="T6"/>
                    <a:gd fmla="*/ 0 h 41" name="T7"/>
                    <a:gd fmla="*/ 30 w 46" name="T8"/>
                    <a:gd fmla="*/ 2 h 41" name="T9"/>
                    <a:gd fmla="*/ 41 w 46" name="T10"/>
                    <a:gd fmla="*/ 28 h 41" name="T11"/>
                    <a:gd fmla="*/ 23 w 46" name="T12"/>
                    <a:gd fmla="*/ 41 h 41" name="T13"/>
                    <a:gd fmla="*/ 23 w 46" name="T14"/>
                    <a:gd fmla="*/ 0 h 41" name="T15"/>
                    <a:gd fmla="*/ 4 w 46" name="T16"/>
                    <a:gd fmla="*/ 13 h 41" name="T17"/>
                    <a:gd fmla="*/ 15 w 46" name="T18"/>
                    <a:gd fmla="*/ 39 h 41" name="T19"/>
                    <a:gd fmla="*/ 23 w 46" name="T20"/>
                    <a:gd fmla="*/ 41 h 41" name="T21"/>
                    <a:gd fmla="*/ 41 w 46" name="T22"/>
                    <a:gd fmla="*/ 28 h 41" name="T23"/>
                    <a:gd fmla="*/ 31 w 46" name="T24"/>
                    <a:gd fmla="*/ 2 h 41" name="T25"/>
                    <a:gd fmla="*/ 23 w 46" name="T26"/>
                    <a:gd fmla="*/ 0 h 41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41" w="46">
                      <a:moveTo>
                        <a:pt x="23" y="41"/>
                      </a:moveTo>
                      <a:cubicBezTo>
                        <a:pt x="20" y="41"/>
                        <a:pt x="18" y="40"/>
                        <a:pt x="15" y="39"/>
                      </a:cubicBezTo>
                      <a:cubicBezTo>
                        <a:pt x="5" y="35"/>
                        <a:pt x="0" y="23"/>
                        <a:pt x="4" y="13"/>
                      </a:cubicBezTo>
                      <a:cubicBezTo>
                        <a:pt x="7" y="5"/>
                        <a:pt x="15" y="0"/>
                        <a:pt x="23" y="0"/>
                      </a:cubicBezTo>
                      <a:cubicBezTo>
                        <a:pt x="25" y="0"/>
                        <a:pt x="28" y="1"/>
                        <a:pt x="30" y="2"/>
                      </a:cubicBezTo>
                      <a:cubicBezTo>
                        <a:pt x="41" y="6"/>
                        <a:pt x="46" y="18"/>
                        <a:pt x="41" y="28"/>
                      </a:cubicBezTo>
                      <a:cubicBezTo>
                        <a:pt x="38" y="36"/>
                        <a:pt x="31" y="41"/>
                        <a:pt x="23" y="41"/>
                      </a:cubicBezTo>
                      <a:moveTo>
                        <a:pt x="23" y="0"/>
                      </a:moveTo>
                      <a:cubicBezTo>
                        <a:pt x="15" y="0"/>
                        <a:pt x="7" y="5"/>
                        <a:pt x="4" y="13"/>
                      </a:cubicBezTo>
                      <a:cubicBezTo>
                        <a:pt x="0" y="23"/>
                        <a:pt x="5" y="35"/>
                        <a:pt x="15" y="39"/>
                      </a:cubicBezTo>
                      <a:cubicBezTo>
                        <a:pt x="18" y="40"/>
                        <a:pt x="20" y="41"/>
                        <a:pt x="23" y="41"/>
                      </a:cubicBezTo>
                      <a:cubicBezTo>
                        <a:pt x="31" y="41"/>
                        <a:pt x="38" y="36"/>
                        <a:pt x="41" y="28"/>
                      </a:cubicBezTo>
                      <a:cubicBezTo>
                        <a:pt x="46" y="18"/>
                        <a:pt x="41" y="6"/>
                        <a:pt x="31" y="2"/>
                      </a:cubicBezTo>
                      <a:cubicBezTo>
                        <a:pt x="28" y="1"/>
                        <a:pt x="25" y="0"/>
                        <a:pt x="23" y="0"/>
                      </a:cubicBezTo>
                    </a:path>
                  </a:pathLst>
                </a:custGeom>
                <a:solidFill>
                  <a:srgbClr val="4D6479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822" name="Freeform 2944"/>
                <p:cNvSpPr>
                  <a:spLocks noEditPoints="1"/>
                </p:cNvSpPr>
                <p:nvPr/>
              </p:nvSpPr>
              <p:spPr bwMode="auto">
                <a:xfrm>
                  <a:off x="1640" y="1481"/>
                  <a:ext cx="99" cy="88"/>
                </a:xfrm>
                <a:custGeom>
                  <a:gdLst>
                    <a:gd fmla="*/ 23 w 46" name="T0"/>
                    <a:gd fmla="*/ 40 h 41" name="T1"/>
                    <a:gd fmla="*/ 15 w 46" name="T2"/>
                    <a:gd fmla="*/ 39 h 41" name="T3"/>
                    <a:gd fmla="*/ 4 w 46" name="T4"/>
                    <a:gd fmla="*/ 13 h 41" name="T5"/>
                    <a:gd fmla="*/ 23 w 46" name="T6"/>
                    <a:gd fmla="*/ 1 h 41" name="T7"/>
                    <a:gd fmla="*/ 30 w 46" name="T8"/>
                    <a:gd fmla="*/ 2 h 41" name="T9"/>
                    <a:gd fmla="*/ 41 w 46" name="T10"/>
                    <a:gd fmla="*/ 28 h 41" name="T11"/>
                    <a:gd fmla="*/ 23 w 46" name="T12"/>
                    <a:gd fmla="*/ 40 h 41" name="T13"/>
                    <a:gd fmla="*/ 23 w 46" name="T14"/>
                    <a:gd fmla="*/ 0 h 41" name="T15"/>
                    <a:gd fmla="*/ 4 w 46" name="T16"/>
                    <a:gd fmla="*/ 13 h 41" name="T17"/>
                    <a:gd fmla="*/ 15 w 46" name="T18"/>
                    <a:gd fmla="*/ 39 h 41" name="T19"/>
                    <a:gd fmla="*/ 23 w 46" name="T20"/>
                    <a:gd fmla="*/ 41 h 41" name="T21"/>
                    <a:gd fmla="*/ 41 w 46" name="T22"/>
                    <a:gd fmla="*/ 28 h 41" name="T23"/>
                    <a:gd fmla="*/ 30 w 46" name="T24"/>
                    <a:gd fmla="*/ 2 h 41" name="T25"/>
                    <a:gd fmla="*/ 23 w 46" name="T26"/>
                    <a:gd fmla="*/ 0 h 41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41" w="46">
                      <a:moveTo>
                        <a:pt x="23" y="40"/>
                      </a:moveTo>
                      <a:cubicBezTo>
                        <a:pt x="20" y="40"/>
                        <a:pt x="18" y="40"/>
                        <a:pt x="15" y="39"/>
                      </a:cubicBezTo>
                      <a:cubicBezTo>
                        <a:pt x="5" y="35"/>
                        <a:pt x="0" y="23"/>
                        <a:pt x="4" y="13"/>
                      </a:cubicBezTo>
                      <a:cubicBezTo>
                        <a:pt x="8" y="5"/>
                        <a:pt x="15" y="1"/>
                        <a:pt x="23" y="1"/>
                      </a:cubicBezTo>
                      <a:cubicBezTo>
                        <a:pt x="25" y="1"/>
                        <a:pt x="28" y="1"/>
                        <a:pt x="30" y="2"/>
                      </a:cubicBezTo>
                      <a:cubicBezTo>
                        <a:pt x="41" y="6"/>
                        <a:pt x="45" y="18"/>
                        <a:pt x="41" y="28"/>
                      </a:cubicBezTo>
                      <a:cubicBezTo>
                        <a:pt x="38" y="36"/>
                        <a:pt x="31" y="40"/>
                        <a:pt x="23" y="40"/>
                      </a:cubicBezTo>
                      <a:moveTo>
                        <a:pt x="23" y="0"/>
                      </a:moveTo>
                      <a:cubicBezTo>
                        <a:pt x="15" y="0"/>
                        <a:pt x="7" y="5"/>
                        <a:pt x="4" y="13"/>
                      </a:cubicBezTo>
                      <a:cubicBezTo>
                        <a:pt x="0" y="23"/>
                        <a:pt x="5" y="35"/>
                        <a:pt x="15" y="39"/>
                      </a:cubicBezTo>
                      <a:cubicBezTo>
                        <a:pt x="18" y="40"/>
                        <a:pt x="20" y="41"/>
                        <a:pt x="23" y="41"/>
                      </a:cubicBezTo>
                      <a:cubicBezTo>
                        <a:pt x="31" y="41"/>
                        <a:pt x="38" y="36"/>
                        <a:pt x="41" y="28"/>
                      </a:cubicBezTo>
                      <a:cubicBezTo>
                        <a:pt x="46" y="18"/>
                        <a:pt x="41" y="6"/>
                        <a:pt x="30" y="2"/>
                      </a:cubicBezTo>
                      <a:cubicBezTo>
                        <a:pt x="28" y="1"/>
                        <a:pt x="25" y="0"/>
                        <a:pt x="23" y="0"/>
                      </a:cubicBezTo>
                    </a:path>
                  </a:pathLst>
                </a:custGeom>
                <a:solidFill>
                  <a:srgbClr val="52677A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823" name="Freeform 2945"/>
                <p:cNvSpPr>
                  <a:spLocks noEditPoints="1"/>
                </p:cNvSpPr>
                <p:nvPr/>
              </p:nvSpPr>
              <p:spPr bwMode="auto">
                <a:xfrm>
                  <a:off x="1640" y="1483"/>
                  <a:ext cx="97" cy="84"/>
                </a:xfrm>
                <a:custGeom>
                  <a:gdLst>
                    <a:gd fmla="*/ 23 w 45" name="T0"/>
                    <a:gd fmla="*/ 39 h 39" name="T1"/>
                    <a:gd fmla="*/ 15 w 45" name="T2"/>
                    <a:gd fmla="*/ 38 h 39" name="T3"/>
                    <a:gd fmla="*/ 5 w 45" name="T4"/>
                    <a:gd fmla="*/ 12 h 39" name="T5"/>
                    <a:gd fmla="*/ 23 w 45" name="T6"/>
                    <a:gd fmla="*/ 0 h 39" name="T7"/>
                    <a:gd fmla="*/ 30 w 45" name="T8"/>
                    <a:gd fmla="*/ 1 h 39" name="T9"/>
                    <a:gd fmla="*/ 41 w 45" name="T10"/>
                    <a:gd fmla="*/ 27 h 39" name="T11"/>
                    <a:gd fmla="*/ 23 w 45" name="T12"/>
                    <a:gd fmla="*/ 39 h 39" name="T13"/>
                    <a:gd fmla="*/ 23 w 45" name="T14"/>
                    <a:gd fmla="*/ 0 h 39" name="T15"/>
                    <a:gd fmla="*/ 4 w 45" name="T16"/>
                    <a:gd fmla="*/ 12 h 39" name="T17"/>
                    <a:gd fmla="*/ 15 w 45" name="T18"/>
                    <a:gd fmla="*/ 38 h 39" name="T19"/>
                    <a:gd fmla="*/ 23 w 45" name="T20"/>
                    <a:gd fmla="*/ 39 h 39" name="T21"/>
                    <a:gd fmla="*/ 41 w 45" name="T22"/>
                    <a:gd fmla="*/ 27 h 39" name="T23"/>
                    <a:gd fmla="*/ 30 w 45" name="T24"/>
                    <a:gd fmla="*/ 1 h 39" name="T25"/>
                    <a:gd fmla="*/ 23 w 45" name="T26"/>
                    <a:gd fmla="*/ 0 h 39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9" w="45">
                      <a:moveTo>
                        <a:pt x="23" y="39"/>
                      </a:moveTo>
                      <a:cubicBezTo>
                        <a:pt x="20" y="39"/>
                        <a:pt x="18" y="39"/>
                        <a:pt x="15" y="38"/>
                      </a:cubicBezTo>
                      <a:cubicBezTo>
                        <a:pt x="5" y="33"/>
                        <a:pt x="0" y="22"/>
                        <a:pt x="5" y="12"/>
                      </a:cubicBezTo>
                      <a:cubicBezTo>
                        <a:pt x="8" y="4"/>
                        <a:pt x="15" y="0"/>
                        <a:pt x="23" y="0"/>
                      </a:cubicBezTo>
                      <a:cubicBezTo>
                        <a:pt x="25" y="0"/>
                        <a:pt x="28" y="0"/>
                        <a:pt x="30" y="1"/>
                      </a:cubicBezTo>
                      <a:cubicBezTo>
                        <a:pt x="40" y="5"/>
                        <a:pt x="45" y="17"/>
                        <a:pt x="41" y="27"/>
                      </a:cubicBezTo>
                      <a:cubicBezTo>
                        <a:pt x="38" y="35"/>
                        <a:pt x="30" y="39"/>
                        <a:pt x="23" y="39"/>
                      </a:cubicBezTo>
                      <a:moveTo>
                        <a:pt x="23" y="0"/>
                      </a:moveTo>
                      <a:cubicBezTo>
                        <a:pt x="15" y="0"/>
                        <a:pt x="8" y="4"/>
                        <a:pt x="4" y="12"/>
                      </a:cubicBezTo>
                      <a:cubicBezTo>
                        <a:pt x="0" y="22"/>
                        <a:pt x="5" y="34"/>
                        <a:pt x="15" y="38"/>
                      </a:cubicBezTo>
                      <a:cubicBezTo>
                        <a:pt x="18" y="39"/>
                        <a:pt x="20" y="39"/>
                        <a:pt x="23" y="39"/>
                      </a:cubicBezTo>
                      <a:cubicBezTo>
                        <a:pt x="31" y="39"/>
                        <a:pt x="38" y="35"/>
                        <a:pt x="41" y="27"/>
                      </a:cubicBezTo>
                      <a:cubicBezTo>
                        <a:pt x="45" y="17"/>
                        <a:pt x="41" y="5"/>
                        <a:pt x="30" y="1"/>
                      </a:cubicBezTo>
                      <a:cubicBezTo>
                        <a:pt x="28" y="0"/>
                        <a:pt x="25" y="0"/>
                        <a:pt x="23" y="0"/>
                      </a:cubicBezTo>
                    </a:path>
                  </a:pathLst>
                </a:custGeom>
                <a:solidFill>
                  <a:srgbClr val="556A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824" name="Freeform 2946"/>
                <p:cNvSpPr>
                  <a:spLocks noEditPoints="1"/>
                </p:cNvSpPr>
                <p:nvPr/>
              </p:nvSpPr>
              <p:spPr bwMode="auto">
                <a:xfrm>
                  <a:off x="1640" y="1483"/>
                  <a:ext cx="97" cy="84"/>
                </a:xfrm>
                <a:custGeom>
                  <a:gdLst>
                    <a:gd fmla="*/ 23 w 45" name="T0"/>
                    <a:gd fmla="*/ 39 h 39" name="T1"/>
                    <a:gd fmla="*/ 15 w 45" name="T2"/>
                    <a:gd fmla="*/ 38 h 39" name="T3"/>
                    <a:gd fmla="*/ 5 w 45" name="T4"/>
                    <a:gd fmla="*/ 12 h 39" name="T5"/>
                    <a:gd fmla="*/ 23 w 45" name="T6"/>
                    <a:gd fmla="*/ 0 h 39" name="T7"/>
                    <a:gd fmla="*/ 30 w 45" name="T8"/>
                    <a:gd fmla="*/ 1 h 39" name="T9"/>
                    <a:gd fmla="*/ 41 w 45" name="T10"/>
                    <a:gd fmla="*/ 27 h 39" name="T11"/>
                    <a:gd fmla="*/ 23 w 45" name="T12"/>
                    <a:gd fmla="*/ 39 h 39" name="T13"/>
                    <a:gd fmla="*/ 23 w 45" name="T14"/>
                    <a:gd fmla="*/ 0 h 39" name="T15"/>
                    <a:gd fmla="*/ 5 w 45" name="T16"/>
                    <a:gd fmla="*/ 12 h 39" name="T17"/>
                    <a:gd fmla="*/ 15 w 45" name="T18"/>
                    <a:gd fmla="*/ 38 h 39" name="T19"/>
                    <a:gd fmla="*/ 23 w 45" name="T20"/>
                    <a:gd fmla="*/ 39 h 39" name="T21"/>
                    <a:gd fmla="*/ 41 w 45" name="T22"/>
                    <a:gd fmla="*/ 27 h 39" name="T23"/>
                    <a:gd fmla="*/ 30 w 45" name="T24"/>
                    <a:gd fmla="*/ 1 h 39" name="T25"/>
                    <a:gd fmla="*/ 23 w 45" name="T26"/>
                    <a:gd fmla="*/ 0 h 39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9" w="45">
                      <a:moveTo>
                        <a:pt x="23" y="39"/>
                      </a:moveTo>
                      <a:cubicBezTo>
                        <a:pt x="20" y="39"/>
                        <a:pt x="18" y="39"/>
                        <a:pt x="15" y="38"/>
                      </a:cubicBezTo>
                      <a:cubicBezTo>
                        <a:pt x="5" y="33"/>
                        <a:pt x="1" y="22"/>
                        <a:pt x="5" y="12"/>
                      </a:cubicBezTo>
                      <a:cubicBezTo>
                        <a:pt x="8" y="4"/>
                        <a:pt x="15" y="0"/>
                        <a:pt x="23" y="0"/>
                      </a:cubicBezTo>
                      <a:cubicBezTo>
                        <a:pt x="25" y="0"/>
                        <a:pt x="28" y="0"/>
                        <a:pt x="30" y="1"/>
                      </a:cubicBezTo>
                      <a:cubicBezTo>
                        <a:pt x="40" y="6"/>
                        <a:pt x="45" y="17"/>
                        <a:pt x="41" y="27"/>
                      </a:cubicBezTo>
                      <a:cubicBezTo>
                        <a:pt x="38" y="34"/>
                        <a:pt x="30" y="39"/>
                        <a:pt x="23" y="39"/>
                      </a:cubicBezTo>
                      <a:moveTo>
                        <a:pt x="23" y="0"/>
                      </a:moveTo>
                      <a:cubicBezTo>
                        <a:pt x="15" y="0"/>
                        <a:pt x="8" y="4"/>
                        <a:pt x="5" y="12"/>
                      </a:cubicBezTo>
                      <a:cubicBezTo>
                        <a:pt x="0" y="22"/>
                        <a:pt x="5" y="33"/>
                        <a:pt x="15" y="38"/>
                      </a:cubicBezTo>
                      <a:cubicBezTo>
                        <a:pt x="18" y="39"/>
                        <a:pt x="20" y="39"/>
                        <a:pt x="23" y="39"/>
                      </a:cubicBezTo>
                      <a:cubicBezTo>
                        <a:pt x="30" y="39"/>
                        <a:pt x="38" y="35"/>
                        <a:pt x="41" y="27"/>
                      </a:cubicBezTo>
                      <a:cubicBezTo>
                        <a:pt x="45" y="17"/>
                        <a:pt x="40" y="5"/>
                        <a:pt x="30" y="1"/>
                      </a:cubicBezTo>
                      <a:cubicBezTo>
                        <a:pt x="28" y="0"/>
                        <a:pt x="25" y="0"/>
                        <a:pt x="23" y="0"/>
                      </a:cubicBezTo>
                    </a:path>
                  </a:pathLst>
                </a:custGeom>
                <a:solidFill>
                  <a:srgbClr val="5A6D7E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825" name="Freeform 2947"/>
                <p:cNvSpPr>
                  <a:spLocks noEditPoints="1"/>
                </p:cNvSpPr>
                <p:nvPr/>
              </p:nvSpPr>
              <p:spPr bwMode="auto">
                <a:xfrm>
                  <a:off x="1642" y="1483"/>
                  <a:ext cx="95" cy="84"/>
                </a:xfrm>
                <a:custGeom>
                  <a:gdLst>
                    <a:gd fmla="*/ 22 w 44" name="T0"/>
                    <a:gd fmla="*/ 39 h 39" name="T1"/>
                    <a:gd fmla="*/ 14 w 44" name="T2"/>
                    <a:gd fmla="*/ 37 h 39" name="T3"/>
                    <a:gd fmla="*/ 4 w 44" name="T4"/>
                    <a:gd fmla="*/ 12 h 39" name="T5"/>
                    <a:gd fmla="*/ 22 w 44" name="T6"/>
                    <a:gd fmla="*/ 0 h 39" name="T7"/>
                    <a:gd fmla="*/ 29 w 44" name="T8"/>
                    <a:gd fmla="*/ 2 h 39" name="T9"/>
                    <a:gd fmla="*/ 40 w 44" name="T10"/>
                    <a:gd fmla="*/ 27 h 39" name="T11"/>
                    <a:gd fmla="*/ 22 w 44" name="T12"/>
                    <a:gd fmla="*/ 39 h 39" name="T13"/>
                    <a:gd fmla="*/ 22 w 44" name="T14"/>
                    <a:gd fmla="*/ 0 h 39" name="T15"/>
                    <a:gd fmla="*/ 4 w 44" name="T16"/>
                    <a:gd fmla="*/ 12 h 39" name="T17"/>
                    <a:gd fmla="*/ 14 w 44" name="T18"/>
                    <a:gd fmla="*/ 38 h 39" name="T19"/>
                    <a:gd fmla="*/ 22 w 44" name="T20"/>
                    <a:gd fmla="*/ 39 h 39" name="T21"/>
                    <a:gd fmla="*/ 40 w 44" name="T22"/>
                    <a:gd fmla="*/ 27 h 39" name="T23"/>
                    <a:gd fmla="*/ 29 w 44" name="T24"/>
                    <a:gd fmla="*/ 1 h 39" name="T25"/>
                    <a:gd fmla="*/ 22 w 44" name="T26"/>
                    <a:gd fmla="*/ 0 h 39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9" w="44">
                      <a:moveTo>
                        <a:pt x="22" y="39"/>
                      </a:moveTo>
                      <a:cubicBezTo>
                        <a:pt x="19" y="39"/>
                        <a:pt x="17" y="38"/>
                        <a:pt x="14" y="37"/>
                      </a:cubicBezTo>
                      <a:cubicBezTo>
                        <a:pt x="4" y="33"/>
                        <a:pt x="0" y="22"/>
                        <a:pt x="4" y="12"/>
                      </a:cubicBezTo>
                      <a:cubicBezTo>
                        <a:pt x="7" y="5"/>
                        <a:pt x="14" y="0"/>
                        <a:pt x="22" y="0"/>
                      </a:cubicBezTo>
                      <a:cubicBezTo>
                        <a:pt x="24" y="0"/>
                        <a:pt x="27" y="1"/>
                        <a:pt x="29" y="2"/>
                      </a:cubicBezTo>
                      <a:cubicBezTo>
                        <a:pt x="39" y="6"/>
                        <a:pt x="44" y="17"/>
                        <a:pt x="40" y="27"/>
                      </a:cubicBezTo>
                      <a:cubicBezTo>
                        <a:pt x="37" y="34"/>
                        <a:pt x="29" y="39"/>
                        <a:pt x="22" y="39"/>
                      </a:cubicBezTo>
                      <a:moveTo>
                        <a:pt x="22" y="0"/>
                      </a:moveTo>
                      <a:cubicBezTo>
                        <a:pt x="14" y="0"/>
                        <a:pt x="7" y="4"/>
                        <a:pt x="4" y="12"/>
                      </a:cubicBezTo>
                      <a:cubicBezTo>
                        <a:pt x="0" y="22"/>
                        <a:pt x="4" y="33"/>
                        <a:pt x="14" y="38"/>
                      </a:cubicBezTo>
                      <a:cubicBezTo>
                        <a:pt x="17" y="39"/>
                        <a:pt x="19" y="39"/>
                        <a:pt x="22" y="39"/>
                      </a:cubicBezTo>
                      <a:cubicBezTo>
                        <a:pt x="29" y="39"/>
                        <a:pt x="37" y="34"/>
                        <a:pt x="40" y="27"/>
                      </a:cubicBezTo>
                      <a:cubicBezTo>
                        <a:pt x="44" y="17"/>
                        <a:pt x="39" y="6"/>
                        <a:pt x="29" y="1"/>
                      </a:cubicBezTo>
                      <a:cubicBezTo>
                        <a:pt x="27" y="0"/>
                        <a:pt x="24" y="0"/>
                        <a:pt x="22" y="0"/>
                      </a:cubicBezTo>
                    </a:path>
                  </a:pathLst>
                </a:custGeom>
                <a:solidFill>
                  <a:srgbClr val="5E7080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826" name="Freeform 2948"/>
                <p:cNvSpPr>
                  <a:spLocks noEditPoints="1"/>
                </p:cNvSpPr>
                <p:nvPr/>
              </p:nvSpPr>
              <p:spPr bwMode="auto">
                <a:xfrm>
                  <a:off x="1642" y="1483"/>
                  <a:ext cx="95" cy="84"/>
                </a:xfrm>
                <a:custGeom>
                  <a:gdLst>
                    <a:gd fmla="*/ 22 w 44" name="T0"/>
                    <a:gd fmla="*/ 39 h 39" name="T1"/>
                    <a:gd fmla="*/ 14 w 44" name="T2"/>
                    <a:gd fmla="*/ 37 h 39" name="T3"/>
                    <a:gd fmla="*/ 4 w 44" name="T4"/>
                    <a:gd fmla="*/ 12 h 39" name="T5"/>
                    <a:gd fmla="*/ 22 w 44" name="T6"/>
                    <a:gd fmla="*/ 0 h 39" name="T7"/>
                    <a:gd fmla="*/ 29 w 44" name="T8"/>
                    <a:gd fmla="*/ 2 h 39" name="T9"/>
                    <a:gd fmla="*/ 39 w 44" name="T10"/>
                    <a:gd fmla="*/ 27 h 39" name="T11"/>
                    <a:gd fmla="*/ 22 w 44" name="T12"/>
                    <a:gd fmla="*/ 39 h 39" name="T13"/>
                    <a:gd fmla="*/ 22 w 44" name="T14"/>
                    <a:gd fmla="*/ 0 h 39" name="T15"/>
                    <a:gd fmla="*/ 4 w 44" name="T16"/>
                    <a:gd fmla="*/ 12 h 39" name="T17"/>
                    <a:gd fmla="*/ 14 w 44" name="T18"/>
                    <a:gd fmla="*/ 37 h 39" name="T19"/>
                    <a:gd fmla="*/ 22 w 44" name="T20"/>
                    <a:gd fmla="*/ 39 h 39" name="T21"/>
                    <a:gd fmla="*/ 40 w 44" name="T22"/>
                    <a:gd fmla="*/ 27 h 39" name="T23"/>
                    <a:gd fmla="*/ 29 w 44" name="T24"/>
                    <a:gd fmla="*/ 2 h 39" name="T25"/>
                    <a:gd fmla="*/ 22 w 44" name="T26"/>
                    <a:gd fmla="*/ 0 h 39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9" w="44">
                      <a:moveTo>
                        <a:pt x="22" y="39"/>
                      </a:moveTo>
                      <a:cubicBezTo>
                        <a:pt x="19" y="39"/>
                        <a:pt x="17" y="38"/>
                        <a:pt x="14" y="37"/>
                      </a:cubicBezTo>
                      <a:cubicBezTo>
                        <a:pt x="5" y="33"/>
                        <a:pt x="0" y="22"/>
                        <a:pt x="4" y="12"/>
                      </a:cubicBezTo>
                      <a:cubicBezTo>
                        <a:pt x="7" y="5"/>
                        <a:pt x="14" y="0"/>
                        <a:pt x="22" y="0"/>
                      </a:cubicBezTo>
                      <a:cubicBezTo>
                        <a:pt x="24" y="0"/>
                        <a:pt x="27" y="1"/>
                        <a:pt x="29" y="2"/>
                      </a:cubicBezTo>
                      <a:cubicBezTo>
                        <a:pt x="39" y="6"/>
                        <a:pt x="44" y="17"/>
                        <a:pt x="39" y="27"/>
                      </a:cubicBezTo>
                      <a:cubicBezTo>
                        <a:pt x="36" y="34"/>
                        <a:pt x="29" y="39"/>
                        <a:pt x="22" y="39"/>
                      </a:cubicBezTo>
                      <a:moveTo>
                        <a:pt x="22" y="0"/>
                      </a:moveTo>
                      <a:cubicBezTo>
                        <a:pt x="14" y="0"/>
                        <a:pt x="7" y="5"/>
                        <a:pt x="4" y="12"/>
                      </a:cubicBezTo>
                      <a:cubicBezTo>
                        <a:pt x="0" y="22"/>
                        <a:pt x="4" y="33"/>
                        <a:pt x="14" y="37"/>
                      </a:cubicBezTo>
                      <a:cubicBezTo>
                        <a:pt x="17" y="38"/>
                        <a:pt x="19" y="39"/>
                        <a:pt x="22" y="39"/>
                      </a:cubicBezTo>
                      <a:cubicBezTo>
                        <a:pt x="29" y="39"/>
                        <a:pt x="37" y="34"/>
                        <a:pt x="40" y="27"/>
                      </a:cubicBezTo>
                      <a:cubicBezTo>
                        <a:pt x="44" y="17"/>
                        <a:pt x="39" y="6"/>
                        <a:pt x="29" y="2"/>
                      </a:cubicBezTo>
                      <a:cubicBezTo>
                        <a:pt x="27" y="1"/>
                        <a:pt x="24" y="0"/>
                        <a:pt x="22" y="0"/>
                      </a:cubicBezTo>
                    </a:path>
                  </a:pathLst>
                </a:custGeom>
                <a:solidFill>
                  <a:srgbClr val="62738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827" name="Freeform 2949"/>
                <p:cNvSpPr>
                  <a:spLocks noEditPoints="1"/>
                </p:cNvSpPr>
                <p:nvPr/>
              </p:nvSpPr>
              <p:spPr bwMode="auto">
                <a:xfrm>
                  <a:off x="1642" y="1483"/>
                  <a:ext cx="95" cy="84"/>
                </a:xfrm>
                <a:custGeom>
                  <a:gdLst>
                    <a:gd fmla="*/ 22 w 44" name="T0"/>
                    <a:gd fmla="*/ 38 h 39" name="T1"/>
                    <a:gd fmla="*/ 14 w 44" name="T2"/>
                    <a:gd fmla="*/ 37 h 39" name="T3"/>
                    <a:gd fmla="*/ 4 w 44" name="T4"/>
                    <a:gd fmla="*/ 12 h 39" name="T5"/>
                    <a:gd fmla="*/ 22 w 44" name="T6"/>
                    <a:gd fmla="*/ 0 h 39" name="T7"/>
                    <a:gd fmla="*/ 29 w 44" name="T8"/>
                    <a:gd fmla="*/ 2 h 39" name="T9"/>
                    <a:gd fmla="*/ 39 w 44" name="T10"/>
                    <a:gd fmla="*/ 27 h 39" name="T11"/>
                    <a:gd fmla="*/ 22 w 44" name="T12"/>
                    <a:gd fmla="*/ 38 h 39" name="T13"/>
                    <a:gd fmla="*/ 22 w 44" name="T14"/>
                    <a:gd fmla="*/ 0 h 39" name="T15"/>
                    <a:gd fmla="*/ 4 w 44" name="T16"/>
                    <a:gd fmla="*/ 12 h 39" name="T17"/>
                    <a:gd fmla="*/ 14 w 44" name="T18"/>
                    <a:gd fmla="*/ 37 h 39" name="T19"/>
                    <a:gd fmla="*/ 22 w 44" name="T20"/>
                    <a:gd fmla="*/ 39 h 39" name="T21"/>
                    <a:gd fmla="*/ 39 w 44" name="T22"/>
                    <a:gd fmla="*/ 27 h 39" name="T23"/>
                    <a:gd fmla="*/ 29 w 44" name="T24"/>
                    <a:gd fmla="*/ 2 h 39" name="T25"/>
                    <a:gd fmla="*/ 22 w 44" name="T26"/>
                    <a:gd fmla="*/ 0 h 39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9" w="44">
                      <a:moveTo>
                        <a:pt x="22" y="38"/>
                      </a:moveTo>
                      <a:cubicBezTo>
                        <a:pt x="19" y="38"/>
                        <a:pt x="17" y="38"/>
                        <a:pt x="14" y="37"/>
                      </a:cubicBezTo>
                      <a:cubicBezTo>
                        <a:pt x="5" y="33"/>
                        <a:pt x="0" y="22"/>
                        <a:pt x="4" y="12"/>
                      </a:cubicBezTo>
                      <a:cubicBezTo>
                        <a:pt x="7" y="5"/>
                        <a:pt x="14" y="0"/>
                        <a:pt x="22" y="0"/>
                      </a:cubicBezTo>
                      <a:cubicBezTo>
                        <a:pt x="24" y="0"/>
                        <a:pt x="27" y="1"/>
                        <a:pt x="29" y="2"/>
                      </a:cubicBezTo>
                      <a:cubicBezTo>
                        <a:pt x="39" y="6"/>
                        <a:pt x="43" y="17"/>
                        <a:pt x="39" y="27"/>
                      </a:cubicBezTo>
                      <a:cubicBezTo>
                        <a:pt x="36" y="34"/>
                        <a:pt x="29" y="38"/>
                        <a:pt x="22" y="38"/>
                      </a:cubicBezTo>
                      <a:moveTo>
                        <a:pt x="22" y="0"/>
                      </a:moveTo>
                      <a:cubicBezTo>
                        <a:pt x="14" y="0"/>
                        <a:pt x="7" y="5"/>
                        <a:pt x="4" y="12"/>
                      </a:cubicBezTo>
                      <a:cubicBezTo>
                        <a:pt x="0" y="22"/>
                        <a:pt x="5" y="33"/>
                        <a:pt x="14" y="37"/>
                      </a:cubicBezTo>
                      <a:cubicBezTo>
                        <a:pt x="17" y="38"/>
                        <a:pt x="19" y="39"/>
                        <a:pt x="22" y="39"/>
                      </a:cubicBezTo>
                      <a:cubicBezTo>
                        <a:pt x="29" y="39"/>
                        <a:pt x="36" y="34"/>
                        <a:pt x="39" y="27"/>
                      </a:cubicBezTo>
                      <a:cubicBezTo>
                        <a:pt x="44" y="17"/>
                        <a:pt x="39" y="6"/>
                        <a:pt x="29" y="2"/>
                      </a:cubicBezTo>
                      <a:cubicBezTo>
                        <a:pt x="27" y="1"/>
                        <a:pt x="24" y="0"/>
                        <a:pt x="22" y="0"/>
                      </a:cubicBezTo>
                    </a:path>
                  </a:pathLst>
                </a:custGeom>
                <a:solidFill>
                  <a:srgbClr val="667683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828" name="Freeform 2950"/>
                <p:cNvSpPr>
                  <a:spLocks noEditPoints="1"/>
                </p:cNvSpPr>
                <p:nvPr/>
              </p:nvSpPr>
              <p:spPr bwMode="auto">
                <a:xfrm>
                  <a:off x="1642" y="1483"/>
                  <a:ext cx="93" cy="82"/>
                </a:xfrm>
                <a:custGeom>
                  <a:gdLst>
                    <a:gd fmla="*/ 22 w 43" name="T0"/>
                    <a:gd fmla="*/ 38 h 38" name="T1"/>
                    <a:gd fmla="*/ 15 w 43" name="T2"/>
                    <a:gd fmla="*/ 37 h 38" name="T3"/>
                    <a:gd fmla="*/ 4 w 43" name="T4"/>
                    <a:gd fmla="*/ 12 h 38" name="T5"/>
                    <a:gd fmla="*/ 22 w 43" name="T6"/>
                    <a:gd fmla="*/ 1 h 38" name="T7"/>
                    <a:gd fmla="*/ 29 w 43" name="T8"/>
                    <a:gd fmla="*/ 2 h 38" name="T9"/>
                    <a:gd fmla="*/ 39 w 43" name="T10"/>
                    <a:gd fmla="*/ 27 h 38" name="T11"/>
                    <a:gd fmla="*/ 22 w 43" name="T12"/>
                    <a:gd fmla="*/ 38 h 38" name="T13"/>
                    <a:gd fmla="*/ 22 w 43" name="T14"/>
                    <a:gd fmla="*/ 0 h 38" name="T15"/>
                    <a:gd fmla="*/ 4 w 43" name="T16"/>
                    <a:gd fmla="*/ 12 h 38" name="T17"/>
                    <a:gd fmla="*/ 14 w 43" name="T18"/>
                    <a:gd fmla="*/ 37 h 38" name="T19"/>
                    <a:gd fmla="*/ 22 w 43" name="T20"/>
                    <a:gd fmla="*/ 38 h 38" name="T21"/>
                    <a:gd fmla="*/ 39 w 43" name="T22"/>
                    <a:gd fmla="*/ 27 h 38" name="T23"/>
                    <a:gd fmla="*/ 29 w 43" name="T24"/>
                    <a:gd fmla="*/ 2 h 38" name="T25"/>
                    <a:gd fmla="*/ 22 w 43" name="T26"/>
                    <a:gd fmla="*/ 0 h 38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8" w="43">
                      <a:moveTo>
                        <a:pt x="22" y="38"/>
                      </a:moveTo>
                      <a:cubicBezTo>
                        <a:pt x="19" y="38"/>
                        <a:pt x="17" y="38"/>
                        <a:pt x="15" y="37"/>
                      </a:cubicBezTo>
                      <a:cubicBezTo>
                        <a:pt x="5" y="33"/>
                        <a:pt x="0" y="22"/>
                        <a:pt x="4" y="12"/>
                      </a:cubicBezTo>
                      <a:cubicBezTo>
                        <a:pt x="7" y="5"/>
                        <a:pt x="14" y="1"/>
                        <a:pt x="22" y="1"/>
                      </a:cubicBezTo>
                      <a:cubicBezTo>
                        <a:pt x="24" y="1"/>
                        <a:pt x="27" y="1"/>
                        <a:pt x="29" y="2"/>
                      </a:cubicBezTo>
                      <a:cubicBezTo>
                        <a:pt x="39" y="6"/>
                        <a:pt x="43" y="17"/>
                        <a:pt x="39" y="27"/>
                      </a:cubicBezTo>
                      <a:cubicBezTo>
                        <a:pt x="36" y="34"/>
                        <a:pt x="29" y="38"/>
                        <a:pt x="22" y="38"/>
                      </a:cubicBezTo>
                      <a:moveTo>
                        <a:pt x="22" y="0"/>
                      </a:moveTo>
                      <a:cubicBezTo>
                        <a:pt x="14" y="0"/>
                        <a:pt x="7" y="5"/>
                        <a:pt x="4" y="12"/>
                      </a:cubicBezTo>
                      <a:cubicBezTo>
                        <a:pt x="0" y="22"/>
                        <a:pt x="5" y="33"/>
                        <a:pt x="14" y="37"/>
                      </a:cubicBezTo>
                      <a:cubicBezTo>
                        <a:pt x="17" y="38"/>
                        <a:pt x="19" y="38"/>
                        <a:pt x="22" y="38"/>
                      </a:cubicBezTo>
                      <a:cubicBezTo>
                        <a:pt x="29" y="38"/>
                        <a:pt x="36" y="34"/>
                        <a:pt x="39" y="27"/>
                      </a:cubicBezTo>
                      <a:cubicBezTo>
                        <a:pt x="43" y="17"/>
                        <a:pt x="39" y="6"/>
                        <a:pt x="29" y="2"/>
                      </a:cubicBezTo>
                      <a:cubicBezTo>
                        <a:pt x="27" y="1"/>
                        <a:pt x="24" y="0"/>
                        <a:pt x="22" y="0"/>
                      </a:cubicBezTo>
                    </a:path>
                  </a:pathLst>
                </a:custGeom>
                <a:solidFill>
                  <a:srgbClr val="6A798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829" name="Freeform 2951"/>
                <p:cNvSpPr>
                  <a:spLocks noEditPoints="1"/>
                </p:cNvSpPr>
                <p:nvPr/>
              </p:nvSpPr>
              <p:spPr bwMode="auto">
                <a:xfrm>
                  <a:off x="1642" y="1485"/>
                  <a:ext cx="93" cy="80"/>
                </a:xfrm>
                <a:custGeom>
                  <a:gdLst>
                    <a:gd fmla="*/ 22 w 43" name="T0"/>
                    <a:gd fmla="*/ 37 h 37" name="T1"/>
                    <a:gd fmla="*/ 15 w 43" name="T2"/>
                    <a:gd fmla="*/ 36 h 37" name="T3"/>
                    <a:gd fmla="*/ 5 w 43" name="T4"/>
                    <a:gd fmla="*/ 11 h 37" name="T5"/>
                    <a:gd fmla="*/ 22 w 43" name="T6"/>
                    <a:gd fmla="*/ 0 h 37" name="T7"/>
                    <a:gd fmla="*/ 29 w 43" name="T8"/>
                    <a:gd fmla="*/ 1 h 37" name="T9"/>
                    <a:gd fmla="*/ 39 w 43" name="T10"/>
                    <a:gd fmla="*/ 26 h 37" name="T11"/>
                    <a:gd fmla="*/ 22 w 43" name="T12"/>
                    <a:gd fmla="*/ 37 h 37" name="T13"/>
                    <a:gd fmla="*/ 22 w 43" name="T14"/>
                    <a:gd fmla="*/ 0 h 37" name="T15"/>
                    <a:gd fmla="*/ 4 w 43" name="T16"/>
                    <a:gd fmla="*/ 11 h 37" name="T17"/>
                    <a:gd fmla="*/ 15 w 43" name="T18"/>
                    <a:gd fmla="*/ 36 h 37" name="T19"/>
                    <a:gd fmla="*/ 22 w 43" name="T20"/>
                    <a:gd fmla="*/ 37 h 37" name="T21"/>
                    <a:gd fmla="*/ 39 w 43" name="T22"/>
                    <a:gd fmla="*/ 26 h 37" name="T23"/>
                    <a:gd fmla="*/ 29 w 43" name="T24"/>
                    <a:gd fmla="*/ 1 h 37" name="T25"/>
                    <a:gd fmla="*/ 22 w 43" name="T26"/>
                    <a:gd fmla="*/ 0 h 37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7" w="43">
                      <a:moveTo>
                        <a:pt x="22" y="37"/>
                      </a:moveTo>
                      <a:cubicBezTo>
                        <a:pt x="19" y="37"/>
                        <a:pt x="17" y="37"/>
                        <a:pt x="15" y="36"/>
                      </a:cubicBezTo>
                      <a:cubicBezTo>
                        <a:pt x="5" y="32"/>
                        <a:pt x="1" y="21"/>
                        <a:pt x="5" y="11"/>
                      </a:cubicBezTo>
                      <a:cubicBezTo>
                        <a:pt x="8" y="4"/>
                        <a:pt x="14" y="0"/>
                        <a:pt x="22" y="0"/>
                      </a:cubicBezTo>
                      <a:cubicBezTo>
                        <a:pt x="24" y="0"/>
                        <a:pt x="27" y="0"/>
                        <a:pt x="29" y="1"/>
                      </a:cubicBezTo>
                      <a:cubicBezTo>
                        <a:pt x="38" y="5"/>
                        <a:pt x="43" y="16"/>
                        <a:pt x="39" y="26"/>
                      </a:cubicBezTo>
                      <a:cubicBezTo>
                        <a:pt x="36" y="33"/>
                        <a:pt x="29" y="37"/>
                        <a:pt x="22" y="37"/>
                      </a:cubicBezTo>
                      <a:moveTo>
                        <a:pt x="22" y="0"/>
                      </a:moveTo>
                      <a:cubicBezTo>
                        <a:pt x="14" y="0"/>
                        <a:pt x="7" y="4"/>
                        <a:pt x="4" y="11"/>
                      </a:cubicBezTo>
                      <a:cubicBezTo>
                        <a:pt x="0" y="21"/>
                        <a:pt x="5" y="32"/>
                        <a:pt x="15" y="36"/>
                      </a:cubicBezTo>
                      <a:cubicBezTo>
                        <a:pt x="17" y="37"/>
                        <a:pt x="19" y="37"/>
                        <a:pt x="22" y="37"/>
                      </a:cubicBezTo>
                      <a:cubicBezTo>
                        <a:pt x="29" y="37"/>
                        <a:pt x="36" y="33"/>
                        <a:pt x="39" y="26"/>
                      </a:cubicBezTo>
                      <a:cubicBezTo>
                        <a:pt x="43" y="16"/>
                        <a:pt x="39" y="5"/>
                        <a:pt x="29" y="1"/>
                      </a:cubicBezTo>
                      <a:cubicBezTo>
                        <a:pt x="27" y="0"/>
                        <a:pt x="24" y="0"/>
                        <a:pt x="22" y="0"/>
                      </a:cubicBezTo>
                    </a:path>
                  </a:pathLst>
                </a:custGeom>
                <a:solidFill>
                  <a:srgbClr val="6E7C86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830" name="Freeform 2952"/>
                <p:cNvSpPr>
                  <a:spLocks noEditPoints="1"/>
                </p:cNvSpPr>
                <p:nvPr/>
              </p:nvSpPr>
              <p:spPr bwMode="auto">
                <a:xfrm>
                  <a:off x="1644" y="1485"/>
                  <a:ext cx="91" cy="80"/>
                </a:xfrm>
                <a:custGeom>
                  <a:gdLst>
                    <a:gd fmla="*/ 21 w 42" name="T0"/>
                    <a:gd fmla="*/ 37 h 37" name="T1"/>
                    <a:gd fmla="*/ 14 w 42" name="T2"/>
                    <a:gd fmla="*/ 36 h 37" name="T3"/>
                    <a:gd fmla="*/ 4 w 42" name="T4"/>
                    <a:gd fmla="*/ 11 h 37" name="T5"/>
                    <a:gd fmla="*/ 21 w 42" name="T6"/>
                    <a:gd fmla="*/ 0 h 37" name="T7"/>
                    <a:gd fmla="*/ 28 w 42" name="T8"/>
                    <a:gd fmla="*/ 1 h 37" name="T9"/>
                    <a:gd fmla="*/ 38 w 42" name="T10"/>
                    <a:gd fmla="*/ 26 h 37" name="T11"/>
                    <a:gd fmla="*/ 21 w 42" name="T12"/>
                    <a:gd fmla="*/ 37 h 37" name="T13"/>
                    <a:gd fmla="*/ 21 w 42" name="T14"/>
                    <a:gd fmla="*/ 0 h 37" name="T15"/>
                    <a:gd fmla="*/ 4 w 42" name="T16"/>
                    <a:gd fmla="*/ 11 h 37" name="T17"/>
                    <a:gd fmla="*/ 14 w 42" name="T18"/>
                    <a:gd fmla="*/ 36 h 37" name="T19"/>
                    <a:gd fmla="*/ 21 w 42" name="T20"/>
                    <a:gd fmla="*/ 37 h 37" name="T21"/>
                    <a:gd fmla="*/ 38 w 42" name="T22"/>
                    <a:gd fmla="*/ 26 h 37" name="T23"/>
                    <a:gd fmla="*/ 28 w 42" name="T24"/>
                    <a:gd fmla="*/ 1 h 37" name="T25"/>
                    <a:gd fmla="*/ 21 w 42" name="T26"/>
                    <a:gd fmla="*/ 0 h 37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7" w="42">
                      <a:moveTo>
                        <a:pt x="21" y="37"/>
                      </a:moveTo>
                      <a:cubicBezTo>
                        <a:pt x="18" y="37"/>
                        <a:pt x="16" y="36"/>
                        <a:pt x="14" y="36"/>
                      </a:cubicBezTo>
                      <a:cubicBezTo>
                        <a:pt x="4" y="32"/>
                        <a:pt x="0" y="21"/>
                        <a:pt x="4" y="11"/>
                      </a:cubicBezTo>
                      <a:cubicBezTo>
                        <a:pt x="7" y="4"/>
                        <a:pt x="14" y="0"/>
                        <a:pt x="21" y="0"/>
                      </a:cubicBezTo>
                      <a:cubicBezTo>
                        <a:pt x="23" y="0"/>
                        <a:pt x="26" y="0"/>
                        <a:pt x="28" y="1"/>
                      </a:cubicBezTo>
                      <a:cubicBezTo>
                        <a:pt x="37" y="5"/>
                        <a:pt x="42" y="16"/>
                        <a:pt x="38" y="26"/>
                      </a:cubicBezTo>
                      <a:cubicBezTo>
                        <a:pt x="35" y="33"/>
                        <a:pt x="28" y="37"/>
                        <a:pt x="21" y="37"/>
                      </a:cubicBezTo>
                      <a:moveTo>
                        <a:pt x="21" y="0"/>
                      </a:moveTo>
                      <a:cubicBezTo>
                        <a:pt x="13" y="0"/>
                        <a:pt x="7" y="4"/>
                        <a:pt x="4" y="11"/>
                      </a:cubicBezTo>
                      <a:cubicBezTo>
                        <a:pt x="0" y="21"/>
                        <a:pt x="4" y="32"/>
                        <a:pt x="14" y="36"/>
                      </a:cubicBezTo>
                      <a:cubicBezTo>
                        <a:pt x="16" y="37"/>
                        <a:pt x="18" y="37"/>
                        <a:pt x="21" y="37"/>
                      </a:cubicBezTo>
                      <a:cubicBezTo>
                        <a:pt x="28" y="37"/>
                        <a:pt x="35" y="33"/>
                        <a:pt x="38" y="26"/>
                      </a:cubicBezTo>
                      <a:cubicBezTo>
                        <a:pt x="42" y="16"/>
                        <a:pt x="37" y="5"/>
                        <a:pt x="28" y="1"/>
                      </a:cubicBezTo>
                      <a:cubicBezTo>
                        <a:pt x="26" y="0"/>
                        <a:pt x="23" y="0"/>
                        <a:pt x="21" y="0"/>
                      </a:cubicBezTo>
                    </a:path>
                  </a:pathLst>
                </a:custGeom>
                <a:solidFill>
                  <a:srgbClr val="737F88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831" name="Freeform 2953"/>
                <p:cNvSpPr>
                  <a:spLocks noEditPoints="1"/>
                </p:cNvSpPr>
                <p:nvPr/>
              </p:nvSpPr>
              <p:spPr bwMode="auto">
                <a:xfrm>
                  <a:off x="1644" y="1485"/>
                  <a:ext cx="91" cy="80"/>
                </a:xfrm>
                <a:custGeom>
                  <a:gdLst>
                    <a:gd fmla="*/ 21 w 42" name="T0"/>
                    <a:gd fmla="*/ 37 h 37" name="T1"/>
                    <a:gd fmla="*/ 14 w 42" name="T2"/>
                    <a:gd fmla="*/ 35 h 37" name="T3"/>
                    <a:gd fmla="*/ 4 w 42" name="T4"/>
                    <a:gd fmla="*/ 11 h 37" name="T5"/>
                    <a:gd fmla="*/ 21 w 42" name="T6"/>
                    <a:gd fmla="*/ 0 h 37" name="T7"/>
                    <a:gd fmla="*/ 28 w 42" name="T8"/>
                    <a:gd fmla="*/ 2 h 37" name="T9"/>
                    <a:gd fmla="*/ 38 w 42" name="T10"/>
                    <a:gd fmla="*/ 25 h 37" name="T11"/>
                    <a:gd fmla="*/ 21 w 42" name="T12"/>
                    <a:gd fmla="*/ 37 h 37" name="T13"/>
                    <a:gd fmla="*/ 21 w 42" name="T14"/>
                    <a:gd fmla="*/ 0 h 37" name="T15"/>
                    <a:gd fmla="*/ 4 w 42" name="T16"/>
                    <a:gd fmla="*/ 11 h 37" name="T17"/>
                    <a:gd fmla="*/ 14 w 42" name="T18"/>
                    <a:gd fmla="*/ 36 h 37" name="T19"/>
                    <a:gd fmla="*/ 21 w 42" name="T20"/>
                    <a:gd fmla="*/ 37 h 37" name="T21"/>
                    <a:gd fmla="*/ 38 w 42" name="T22"/>
                    <a:gd fmla="*/ 26 h 37" name="T23"/>
                    <a:gd fmla="*/ 28 w 42" name="T24"/>
                    <a:gd fmla="*/ 1 h 37" name="T25"/>
                    <a:gd fmla="*/ 21 w 42" name="T26"/>
                    <a:gd fmla="*/ 0 h 37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7" w="42">
                      <a:moveTo>
                        <a:pt x="21" y="37"/>
                      </a:moveTo>
                      <a:cubicBezTo>
                        <a:pt x="18" y="37"/>
                        <a:pt x="16" y="36"/>
                        <a:pt x="14" y="35"/>
                      </a:cubicBezTo>
                      <a:cubicBezTo>
                        <a:pt x="4" y="31"/>
                        <a:pt x="0" y="21"/>
                        <a:pt x="4" y="11"/>
                      </a:cubicBezTo>
                      <a:cubicBezTo>
                        <a:pt x="7" y="4"/>
                        <a:pt x="14" y="0"/>
                        <a:pt x="21" y="0"/>
                      </a:cubicBezTo>
                      <a:cubicBezTo>
                        <a:pt x="23" y="0"/>
                        <a:pt x="25" y="1"/>
                        <a:pt x="28" y="2"/>
                      </a:cubicBezTo>
                      <a:cubicBezTo>
                        <a:pt x="37" y="5"/>
                        <a:pt x="42" y="16"/>
                        <a:pt x="38" y="25"/>
                      </a:cubicBezTo>
                      <a:cubicBezTo>
                        <a:pt x="35" y="33"/>
                        <a:pt x="28" y="37"/>
                        <a:pt x="21" y="37"/>
                      </a:cubicBezTo>
                      <a:moveTo>
                        <a:pt x="21" y="0"/>
                      </a:moveTo>
                      <a:cubicBezTo>
                        <a:pt x="14" y="0"/>
                        <a:pt x="7" y="4"/>
                        <a:pt x="4" y="11"/>
                      </a:cubicBezTo>
                      <a:cubicBezTo>
                        <a:pt x="0" y="21"/>
                        <a:pt x="4" y="32"/>
                        <a:pt x="14" y="36"/>
                      </a:cubicBezTo>
                      <a:cubicBezTo>
                        <a:pt x="16" y="36"/>
                        <a:pt x="18" y="37"/>
                        <a:pt x="21" y="37"/>
                      </a:cubicBezTo>
                      <a:cubicBezTo>
                        <a:pt x="28" y="37"/>
                        <a:pt x="35" y="33"/>
                        <a:pt x="38" y="26"/>
                      </a:cubicBezTo>
                      <a:cubicBezTo>
                        <a:pt x="42" y="16"/>
                        <a:pt x="37" y="5"/>
                        <a:pt x="28" y="1"/>
                      </a:cubicBezTo>
                      <a:cubicBezTo>
                        <a:pt x="26" y="0"/>
                        <a:pt x="23" y="0"/>
                        <a:pt x="21" y="0"/>
                      </a:cubicBezTo>
                    </a:path>
                  </a:pathLst>
                </a:custGeom>
                <a:solidFill>
                  <a:srgbClr val="76828A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832" name="Freeform 2954"/>
                <p:cNvSpPr>
                  <a:spLocks noEditPoints="1"/>
                </p:cNvSpPr>
                <p:nvPr/>
              </p:nvSpPr>
              <p:spPr bwMode="auto">
                <a:xfrm>
                  <a:off x="1644" y="1485"/>
                  <a:ext cx="91" cy="80"/>
                </a:xfrm>
                <a:custGeom>
                  <a:gdLst>
                    <a:gd fmla="*/ 21 w 42" name="T0"/>
                    <a:gd fmla="*/ 37 h 37" name="T1"/>
                    <a:gd fmla="*/ 14 w 42" name="T2"/>
                    <a:gd fmla="*/ 35 h 37" name="T3"/>
                    <a:gd fmla="*/ 4 w 42" name="T4"/>
                    <a:gd fmla="*/ 12 h 37" name="T5"/>
                    <a:gd fmla="*/ 21 w 42" name="T6"/>
                    <a:gd fmla="*/ 0 h 37" name="T7"/>
                    <a:gd fmla="*/ 28 w 42" name="T8"/>
                    <a:gd fmla="*/ 2 h 37" name="T9"/>
                    <a:gd fmla="*/ 37 w 42" name="T10"/>
                    <a:gd fmla="*/ 25 h 37" name="T11"/>
                    <a:gd fmla="*/ 21 w 42" name="T12"/>
                    <a:gd fmla="*/ 37 h 37" name="T13"/>
                    <a:gd fmla="*/ 21 w 42" name="T14"/>
                    <a:gd fmla="*/ 0 h 37" name="T15"/>
                    <a:gd fmla="*/ 4 w 42" name="T16"/>
                    <a:gd fmla="*/ 11 h 37" name="T17"/>
                    <a:gd fmla="*/ 14 w 42" name="T18"/>
                    <a:gd fmla="*/ 35 h 37" name="T19"/>
                    <a:gd fmla="*/ 21 w 42" name="T20"/>
                    <a:gd fmla="*/ 37 h 37" name="T21"/>
                    <a:gd fmla="*/ 38 w 42" name="T22"/>
                    <a:gd fmla="*/ 25 h 37" name="T23"/>
                    <a:gd fmla="*/ 28 w 42" name="T24"/>
                    <a:gd fmla="*/ 2 h 37" name="T25"/>
                    <a:gd fmla="*/ 21 w 42" name="T26"/>
                    <a:gd fmla="*/ 0 h 37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7" w="42">
                      <a:moveTo>
                        <a:pt x="21" y="37"/>
                      </a:moveTo>
                      <a:cubicBezTo>
                        <a:pt x="18" y="37"/>
                        <a:pt x="16" y="36"/>
                        <a:pt x="14" y="35"/>
                      </a:cubicBezTo>
                      <a:cubicBezTo>
                        <a:pt x="5" y="31"/>
                        <a:pt x="0" y="21"/>
                        <a:pt x="4" y="12"/>
                      </a:cubicBezTo>
                      <a:cubicBezTo>
                        <a:pt x="7" y="5"/>
                        <a:pt x="14" y="0"/>
                        <a:pt x="21" y="0"/>
                      </a:cubicBezTo>
                      <a:cubicBezTo>
                        <a:pt x="23" y="0"/>
                        <a:pt x="25" y="1"/>
                        <a:pt x="28" y="2"/>
                      </a:cubicBezTo>
                      <a:cubicBezTo>
                        <a:pt x="37" y="6"/>
                        <a:pt x="41" y="16"/>
                        <a:pt x="37" y="25"/>
                      </a:cubicBezTo>
                      <a:cubicBezTo>
                        <a:pt x="35" y="32"/>
                        <a:pt x="28" y="37"/>
                        <a:pt x="21" y="37"/>
                      </a:cubicBezTo>
                      <a:moveTo>
                        <a:pt x="21" y="0"/>
                      </a:moveTo>
                      <a:cubicBezTo>
                        <a:pt x="14" y="0"/>
                        <a:pt x="7" y="4"/>
                        <a:pt x="4" y="11"/>
                      </a:cubicBezTo>
                      <a:cubicBezTo>
                        <a:pt x="0" y="21"/>
                        <a:pt x="4" y="31"/>
                        <a:pt x="14" y="35"/>
                      </a:cubicBezTo>
                      <a:cubicBezTo>
                        <a:pt x="16" y="36"/>
                        <a:pt x="18" y="37"/>
                        <a:pt x="21" y="37"/>
                      </a:cubicBezTo>
                      <a:cubicBezTo>
                        <a:pt x="28" y="37"/>
                        <a:pt x="35" y="33"/>
                        <a:pt x="38" y="25"/>
                      </a:cubicBezTo>
                      <a:cubicBezTo>
                        <a:pt x="42" y="16"/>
                        <a:pt x="37" y="5"/>
                        <a:pt x="28" y="2"/>
                      </a:cubicBezTo>
                      <a:cubicBezTo>
                        <a:pt x="25" y="1"/>
                        <a:pt x="23" y="0"/>
                        <a:pt x="21" y="0"/>
                      </a:cubicBezTo>
                    </a:path>
                  </a:pathLst>
                </a:custGeom>
                <a:solidFill>
                  <a:srgbClr val="7B858B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833" name="Freeform 2955"/>
                <p:cNvSpPr>
                  <a:spLocks noEditPoints="1"/>
                </p:cNvSpPr>
                <p:nvPr/>
              </p:nvSpPr>
              <p:spPr bwMode="auto">
                <a:xfrm>
                  <a:off x="1644" y="1485"/>
                  <a:ext cx="88" cy="80"/>
                </a:xfrm>
                <a:custGeom>
                  <a:gdLst>
                    <a:gd fmla="*/ 21 w 41" name="T0"/>
                    <a:gd fmla="*/ 36 h 37" name="T1"/>
                    <a:gd fmla="*/ 14 w 41" name="T2"/>
                    <a:gd fmla="*/ 35 h 37" name="T3"/>
                    <a:gd fmla="*/ 4 w 41" name="T4"/>
                    <a:gd fmla="*/ 12 h 37" name="T5"/>
                    <a:gd fmla="*/ 21 w 41" name="T6"/>
                    <a:gd fmla="*/ 1 h 37" name="T7"/>
                    <a:gd fmla="*/ 28 w 41" name="T8"/>
                    <a:gd fmla="*/ 2 h 37" name="T9"/>
                    <a:gd fmla="*/ 37 w 41" name="T10"/>
                    <a:gd fmla="*/ 25 h 37" name="T11"/>
                    <a:gd fmla="*/ 21 w 41" name="T12"/>
                    <a:gd fmla="*/ 36 h 37" name="T13"/>
                    <a:gd fmla="*/ 21 w 41" name="T14"/>
                    <a:gd fmla="*/ 0 h 37" name="T15"/>
                    <a:gd fmla="*/ 4 w 41" name="T16"/>
                    <a:gd fmla="*/ 12 h 37" name="T17"/>
                    <a:gd fmla="*/ 14 w 41" name="T18"/>
                    <a:gd fmla="*/ 35 h 37" name="T19"/>
                    <a:gd fmla="*/ 21 w 41" name="T20"/>
                    <a:gd fmla="*/ 37 h 37" name="T21"/>
                    <a:gd fmla="*/ 37 w 41" name="T22"/>
                    <a:gd fmla="*/ 25 h 37" name="T23"/>
                    <a:gd fmla="*/ 28 w 41" name="T24"/>
                    <a:gd fmla="*/ 2 h 37" name="T25"/>
                    <a:gd fmla="*/ 21 w 41" name="T26"/>
                    <a:gd fmla="*/ 0 h 37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7" w="41">
                      <a:moveTo>
                        <a:pt x="21" y="36"/>
                      </a:moveTo>
                      <a:cubicBezTo>
                        <a:pt x="18" y="36"/>
                        <a:pt x="16" y="36"/>
                        <a:pt x="14" y="35"/>
                      </a:cubicBezTo>
                      <a:cubicBezTo>
                        <a:pt x="5" y="31"/>
                        <a:pt x="0" y="21"/>
                        <a:pt x="4" y="12"/>
                      </a:cubicBezTo>
                      <a:cubicBezTo>
                        <a:pt x="7" y="5"/>
                        <a:pt x="14" y="1"/>
                        <a:pt x="21" y="1"/>
                      </a:cubicBezTo>
                      <a:cubicBezTo>
                        <a:pt x="23" y="1"/>
                        <a:pt x="25" y="1"/>
                        <a:pt x="28" y="2"/>
                      </a:cubicBezTo>
                      <a:cubicBezTo>
                        <a:pt x="37" y="6"/>
                        <a:pt x="41" y="16"/>
                        <a:pt x="37" y="25"/>
                      </a:cubicBezTo>
                      <a:cubicBezTo>
                        <a:pt x="34" y="32"/>
                        <a:pt x="28" y="36"/>
                        <a:pt x="21" y="36"/>
                      </a:cubicBezTo>
                      <a:moveTo>
                        <a:pt x="21" y="0"/>
                      </a:moveTo>
                      <a:cubicBezTo>
                        <a:pt x="14" y="0"/>
                        <a:pt x="7" y="5"/>
                        <a:pt x="4" y="12"/>
                      </a:cubicBezTo>
                      <a:cubicBezTo>
                        <a:pt x="0" y="21"/>
                        <a:pt x="5" y="31"/>
                        <a:pt x="14" y="35"/>
                      </a:cubicBezTo>
                      <a:cubicBezTo>
                        <a:pt x="16" y="36"/>
                        <a:pt x="18" y="37"/>
                        <a:pt x="21" y="37"/>
                      </a:cubicBezTo>
                      <a:cubicBezTo>
                        <a:pt x="28" y="37"/>
                        <a:pt x="35" y="32"/>
                        <a:pt x="37" y="25"/>
                      </a:cubicBezTo>
                      <a:cubicBezTo>
                        <a:pt x="41" y="16"/>
                        <a:pt x="37" y="6"/>
                        <a:pt x="28" y="2"/>
                      </a:cubicBezTo>
                      <a:cubicBezTo>
                        <a:pt x="25" y="1"/>
                        <a:pt x="23" y="0"/>
                        <a:pt x="21" y="0"/>
                      </a:cubicBezTo>
                    </a:path>
                  </a:pathLst>
                </a:custGeom>
                <a:solidFill>
                  <a:srgbClr val="7E888D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834" name="Freeform 2956"/>
                <p:cNvSpPr>
                  <a:spLocks noEditPoints="1"/>
                </p:cNvSpPr>
                <p:nvPr/>
              </p:nvSpPr>
              <p:spPr bwMode="auto">
                <a:xfrm>
                  <a:off x="1644" y="1487"/>
                  <a:ext cx="88" cy="76"/>
                </a:xfrm>
                <a:custGeom>
                  <a:gdLst>
                    <a:gd fmla="*/ 21 w 41" name="T0"/>
                    <a:gd fmla="*/ 35 h 35" name="T1"/>
                    <a:gd fmla="*/ 14 w 41" name="T2"/>
                    <a:gd fmla="*/ 34 h 35" name="T3"/>
                    <a:gd fmla="*/ 4 w 41" name="T4"/>
                    <a:gd fmla="*/ 11 h 35" name="T5"/>
                    <a:gd fmla="*/ 21 w 41" name="T6"/>
                    <a:gd fmla="*/ 0 h 35" name="T7"/>
                    <a:gd fmla="*/ 28 w 41" name="T8"/>
                    <a:gd fmla="*/ 1 h 35" name="T9"/>
                    <a:gd fmla="*/ 37 w 41" name="T10"/>
                    <a:gd fmla="*/ 24 h 35" name="T11"/>
                    <a:gd fmla="*/ 21 w 41" name="T12"/>
                    <a:gd fmla="*/ 35 h 35" name="T13"/>
                    <a:gd fmla="*/ 21 w 41" name="T14"/>
                    <a:gd fmla="*/ 0 h 35" name="T15"/>
                    <a:gd fmla="*/ 4 w 41" name="T16"/>
                    <a:gd fmla="*/ 11 h 35" name="T17"/>
                    <a:gd fmla="*/ 14 w 41" name="T18"/>
                    <a:gd fmla="*/ 34 h 35" name="T19"/>
                    <a:gd fmla="*/ 21 w 41" name="T20"/>
                    <a:gd fmla="*/ 35 h 35" name="T21"/>
                    <a:gd fmla="*/ 37 w 41" name="T22"/>
                    <a:gd fmla="*/ 24 h 35" name="T23"/>
                    <a:gd fmla="*/ 28 w 41" name="T24"/>
                    <a:gd fmla="*/ 1 h 35" name="T25"/>
                    <a:gd fmla="*/ 21 w 41" name="T26"/>
                    <a:gd fmla="*/ 0 h 35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5" w="41">
                      <a:moveTo>
                        <a:pt x="21" y="35"/>
                      </a:moveTo>
                      <a:cubicBezTo>
                        <a:pt x="18" y="35"/>
                        <a:pt x="16" y="35"/>
                        <a:pt x="14" y="34"/>
                      </a:cubicBezTo>
                      <a:cubicBezTo>
                        <a:pt x="5" y="30"/>
                        <a:pt x="1" y="20"/>
                        <a:pt x="4" y="11"/>
                      </a:cubicBezTo>
                      <a:cubicBezTo>
                        <a:pt x="7" y="4"/>
                        <a:pt x="14" y="0"/>
                        <a:pt x="21" y="0"/>
                      </a:cubicBezTo>
                      <a:cubicBezTo>
                        <a:pt x="23" y="0"/>
                        <a:pt x="25" y="0"/>
                        <a:pt x="28" y="1"/>
                      </a:cubicBezTo>
                      <a:cubicBezTo>
                        <a:pt x="37" y="5"/>
                        <a:pt x="41" y="15"/>
                        <a:pt x="37" y="24"/>
                      </a:cubicBezTo>
                      <a:cubicBezTo>
                        <a:pt x="34" y="31"/>
                        <a:pt x="28" y="35"/>
                        <a:pt x="21" y="35"/>
                      </a:cubicBezTo>
                      <a:moveTo>
                        <a:pt x="21" y="0"/>
                      </a:moveTo>
                      <a:cubicBezTo>
                        <a:pt x="14" y="0"/>
                        <a:pt x="7" y="4"/>
                        <a:pt x="4" y="11"/>
                      </a:cubicBezTo>
                      <a:cubicBezTo>
                        <a:pt x="0" y="20"/>
                        <a:pt x="5" y="30"/>
                        <a:pt x="14" y="34"/>
                      </a:cubicBezTo>
                      <a:cubicBezTo>
                        <a:pt x="16" y="35"/>
                        <a:pt x="18" y="35"/>
                        <a:pt x="21" y="35"/>
                      </a:cubicBezTo>
                      <a:cubicBezTo>
                        <a:pt x="28" y="35"/>
                        <a:pt x="34" y="31"/>
                        <a:pt x="37" y="24"/>
                      </a:cubicBezTo>
                      <a:cubicBezTo>
                        <a:pt x="41" y="15"/>
                        <a:pt x="37" y="5"/>
                        <a:pt x="28" y="1"/>
                      </a:cubicBezTo>
                      <a:cubicBezTo>
                        <a:pt x="25" y="0"/>
                        <a:pt x="23" y="0"/>
                        <a:pt x="21" y="0"/>
                      </a:cubicBezTo>
                    </a:path>
                  </a:pathLst>
                </a:custGeom>
                <a:solidFill>
                  <a:srgbClr val="838B8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835" name="Freeform 2957"/>
                <p:cNvSpPr>
                  <a:spLocks noEditPoints="1"/>
                </p:cNvSpPr>
                <p:nvPr/>
              </p:nvSpPr>
              <p:spPr bwMode="auto">
                <a:xfrm>
                  <a:off x="1646" y="1487"/>
                  <a:ext cx="86" cy="76"/>
                </a:xfrm>
                <a:custGeom>
                  <a:gdLst>
                    <a:gd fmla="*/ 20 w 40" name="T0"/>
                    <a:gd fmla="*/ 35 h 35" name="T1"/>
                    <a:gd fmla="*/ 13 w 40" name="T2"/>
                    <a:gd fmla="*/ 34 h 35" name="T3"/>
                    <a:gd fmla="*/ 4 w 40" name="T4"/>
                    <a:gd fmla="*/ 11 h 35" name="T5"/>
                    <a:gd fmla="*/ 20 w 40" name="T6"/>
                    <a:gd fmla="*/ 0 h 35" name="T7"/>
                    <a:gd fmla="*/ 26 w 40" name="T8"/>
                    <a:gd fmla="*/ 1 h 35" name="T9"/>
                    <a:gd fmla="*/ 36 w 40" name="T10"/>
                    <a:gd fmla="*/ 24 h 35" name="T11"/>
                    <a:gd fmla="*/ 20 w 40" name="T12"/>
                    <a:gd fmla="*/ 35 h 35" name="T13"/>
                    <a:gd fmla="*/ 20 w 40" name="T14"/>
                    <a:gd fmla="*/ 0 h 35" name="T15"/>
                    <a:gd fmla="*/ 3 w 40" name="T16"/>
                    <a:gd fmla="*/ 11 h 35" name="T17"/>
                    <a:gd fmla="*/ 13 w 40" name="T18"/>
                    <a:gd fmla="*/ 34 h 35" name="T19"/>
                    <a:gd fmla="*/ 20 w 40" name="T20"/>
                    <a:gd fmla="*/ 35 h 35" name="T21"/>
                    <a:gd fmla="*/ 36 w 40" name="T22"/>
                    <a:gd fmla="*/ 24 h 35" name="T23"/>
                    <a:gd fmla="*/ 27 w 40" name="T24"/>
                    <a:gd fmla="*/ 1 h 35" name="T25"/>
                    <a:gd fmla="*/ 20 w 40" name="T26"/>
                    <a:gd fmla="*/ 0 h 35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5" w="40">
                      <a:moveTo>
                        <a:pt x="20" y="35"/>
                      </a:moveTo>
                      <a:cubicBezTo>
                        <a:pt x="17" y="35"/>
                        <a:pt x="15" y="35"/>
                        <a:pt x="13" y="34"/>
                      </a:cubicBezTo>
                      <a:cubicBezTo>
                        <a:pt x="4" y="30"/>
                        <a:pt x="0" y="20"/>
                        <a:pt x="4" y="11"/>
                      </a:cubicBezTo>
                      <a:cubicBezTo>
                        <a:pt x="6" y="4"/>
                        <a:pt x="13" y="0"/>
                        <a:pt x="20" y="0"/>
                      </a:cubicBezTo>
                      <a:cubicBezTo>
                        <a:pt x="22" y="0"/>
                        <a:pt x="24" y="0"/>
                        <a:pt x="26" y="1"/>
                      </a:cubicBezTo>
                      <a:cubicBezTo>
                        <a:pt x="35" y="5"/>
                        <a:pt x="40" y="15"/>
                        <a:pt x="36" y="24"/>
                      </a:cubicBezTo>
                      <a:cubicBezTo>
                        <a:pt x="33" y="31"/>
                        <a:pt x="27" y="35"/>
                        <a:pt x="20" y="35"/>
                      </a:cubicBezTo>
                      <a:moveTo>
                        <a:pt x="20" y="0"/>
                      </a:moveTo>
                      <a:cubicBezTo>
                        <a:pt x="13" y="0"/>
                        <a:pt x="6" y="4"/>
                        <a:pt x="3" y="11"/>
                      </a:cubicBezTo>
                      <a:cubicBezTo>
                        <a:pt x="0" y="20"/>
                        <a:pt x="4" y="30"/>
                        <a:pt x="13" y="34"/>
                      </a:cubicBezTo>
                      <a:cubicBezTo>
                        <a:pt x="15" y="35"/>
                        <a:pt x="17" y="35"/>
                        <a:pt x="20" y="35"/>
                      </a:cubicBezTo>
                      <a:cubicBezTo>
                        <a:pt x="27" y="35"/>
                        <a:pt x="33" y="31"/>
                        <a:pt x="36" y="24"/>
                      </a:cubicBezTo>
                      <a:cubicBezTo>
                        <a:pt x="40" y="15"/>
                        <a:pt x="36" y="5"/>
                        <a:pt x="27" y="1"/>
                      </a:cubicBezTo>
                      <a:cubicBezTo>
                        <a:pt x="24" y="0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878E9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836" name="Freeform 2958"/>
                <p:cNvSpPr>
                  <a:spLocks noEditPoints="1"/>
                </p:cNvSpPr>
                <p:nvPr/>
              </p:nvSpPr>
              <p:spPr bwMode="auto">
                <a:xfrm>
                  <a:off x="1646" y="1487"/>
                  <a:ext cx="86" cy="76"/>
                </a:xfrm>
                <a:custGeom>
                  <a:gdLst>
                    <a:gd fmla="*/ 20 w 40" name="T0"/>
                    <a:gd fmla="*/ 35 h 35" name="T1"/>
                    <a:gd fmla="*/ 13 w 40" name="T2"/>
                    <a:gd fmla="*/ 34 h 35" name="T3"/>
                    <a:gd fmla="*/ 4 w 40" name="T4"/>
                    <a:gd fmla="*/ 11 h 35" name="T5"/>
                    <a:gd fmla="*/ 20 w 40" name="T6"/>
                    <a:gd fmla="*/ 0 h 35" name="T7"/>
                    <a:gd fmla="*/ 26 w 40" name="T8"/>
                    <a:gd fmla="*/ 1 h 35" name="T9"/>
                    <a:gd fmla="*/ 36 w 40" name="T10"/>
                    <a:gd fmla="*/ 24 h 35" name="T11"/>
                    <a:gd fmla="*/ 20 w 40" name="T12"/>
                    <a:gd fmla="*/ 35 h 35" name="T13"/>
                    <a:gd fmla="*/ 20 w 40" name="T14"/>
                    <a:gd fmla="*/ 0 h 35" name="T15"/>
                    <a:gd fmla="*/ 4 w 40" name="T16"/>
                    <a:gd fmla="*/ 11 h 35" name="T17"/>
                    <a:gd fmla="*/ 13 w 40" name="T18"/>
                    <a:gd fmla="*/ 34 h 35" name="T19"/>
                    <a:gd fmla="*/ 20 w 40" name="T20"/>
                    <a:gd fmla="*/ 35 h 35" name="T21"/>
                    <a:gd fmla="*/ 36 w 40" name="T22"/>
                    <a:gd fmla="*/ 24 h 35" name="T23"/>
                    <a:gd fmla="*/ 26 w 40" name="T24"/>
                    <a:gd fmla="*/ 1 h 35" name="T25"/>
                    <a:gd fmla="*/ 20 w 40" name="T26"/>
                    <a:gd fmla="*/ 0 h 35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5" w="40">
                      <a:moveTo>
                        <a:pt x="20" y="35"/>
                      </a:moveTo>
                      <a:cubicBezTo>
                        <a:pt x="18" y="35"/>
                        <a:pt x="15" y="34"/>
                        <a:pt x="13" y="34"/>
                      </a:cubicBezTo>
                      <a:cubicBezTo>
                        <a:pt x="4" y="30"/>
                        <a:pt x="0" y="20"/>
                        <a:pt x="4" y="11"/>
                      </a:cubicBezTo>
                      <a:cubicBezTo>
                        <a:pt x="6" y="4"/>
                        <a:pt x="13" y="0"/>
                        <a:pt x="20" y="0"/>
                      </a:cubicBezTo>
                      <a:cubicBezTo>
                        <a:pt x="22" y="0"/>
                        <a:pt x="24" y="1"/>
                        <a:pt x="26" y="1"/>
                      </a:cubicBezTo>
                      <a:cubicBezTo>
                        <a:pt x="35" y="5"/>
                        <a:pt x="39" y="15"/>
                        <a:pt x="36" y="24"/>
                      </a:cubicBezTo>
                      <a:cubicBezTo>
                        <a:pt x="33" y="31"/>
                        <a:pt x="27" y="35"/>
                        <a:pt x="20" y="35"/>
                      </a:cubicBezTo>
                      <a:moveTo>
                        <a:pt x="20" y="0"/>
                      </a:moveTo>
                      <a:cubicBezTo>
                        <a:pt x="13" y="0"/>
                        <a:pt x="6" y="4"/>
                        <a:pt x="4" y="11"/>
                      </a:cubicBezTo>
                      <a:cubicBezTo>
                        <a:pt x="0" y="20"/>
                        <a:pt x="4" y="30"/>
                        <a:pt x="13" y="34"/>
                      </a:cubicBezTo>
                      <a:cubicBezTo>
                        <a:pt x="15" y="35"/>
                        <a:pt x="17" y="35"/>
                        <a:pt x="20" y="35"/>
                      </a:cubicBezTo>
                      <a:cubicBezTo>
                        <a:pt x="27" y="35"/>
                        <a:pt x="33" y="31"/>
                        <a:pt x="36" y="24"/>
                      </a:cubicBezTo>
                      <a:cubicBezTo>
                        <a:pt x="40" y="15"/>
                        <a:pt x="35" y="5"/>
                        <a:pt x="26" y="1"/>
                      </a:cubicBezTo>
                      <a:cubicBezTo>
                        <a:pt x="24" y="0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8B9192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837" name="Freeform 2959"/>
                <p:cNvSpPr>
                  <a:spLocks noEditPoints="1"/>
                </p:cNvSpPr>
                <p:nvPr/>
              </p:nvSpPr>
              <p:spPr bwMode="auto">
                <a:xfrm>
                  <a:off x="1646" y="1487"/>
                  <a:ext cx="84" cy="76"/>
                </a:xfrm>
                <a:custGeom>
                  <a:gdLst>
                    <a:gd fmla="*/ 20 w 39" name="T0"/>
                    <a:gd fmla="*/ 35 h 35" name="T1"/>
                    <a:gd fmla="*/ 13 w 39" name="T2"/>
                    <a:gd fmla="*/ 33 h 35" name="T3"/>
                    <a:gd fmla="*/ 4 w 39" name="T4"/>
                    <a:gd fmla="*/ 11 h 35" name="T5"/>
                    <a:gd fmla="*/ 20 w 39" name="T6"/>
                    <a:gd fmla="*/ 0 h 35" name="T7"/>
                    <a:gd fmla="*/ 26 w 39" name="T8"/>
                    <a:gd fmla="*/ 2 h 35" name="T9"/>
                    <a:gd fmla="*/ 36 w 39" name="T10"/>
                    <a:gd fmla="*/ 24 h 35" name="T11"/>
                    <a:gd fmla="*/ 20 w 39" name="T12"/>
                    <a:gd fmla="*/ 35 h 35" name="T13"/>
                    <a:gd fmla="*/ 20 w 39" name="T14"/>
                    <a:gd fmla="*/ 0 h 35" name="T15"/>
                    <a:gd fmla="*/ 4 w 39" name="T16"/>
                    <a:gd fmla="*/ 11 h 35" name="T17"/>
                    <a:gd fmla="*/ 13 w 39" name="T18"/>
                    <a:gd fmla="*/ 34 h 35" name="T19"/>
                    <a:gd fmla="*/ 20 w 39" name="T20"/>
                    <a:gd fmla="*/ 35 h 35" name="T21"/>
                    <a:gd fmla="*/ 36 w 39" name="T22"/>
                    <a:gd fmla="*/ 24 h 35" name="T23"/>
                    <a:gd fmla="*/ 26 w 39" name="T24"/>
                    <a:gd fmla="*/ 1 h 35" name="T25"/>
                    <a:gd fmla="*/ 20 w 39" name="T26"/>
                    <a:gd fmla="*/ 0 h 35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5" w="39">
                      <a:moveTo>
                        <a:pt x="20" y="35"/>
                      </a:moveTo>
                      <a:cubicBezTo>
                        <a:pt x="18" y="35"/>
                        <a:pt x="15" y="34"/>
                        <a:pt x="13" y="33"/>
                      </a:cubicBezTo>
                      <a:cubicBezTo>
                        <a:pt x="4" y="30"/>
                        <a:pt x="0" y="20"/>
                        <a:pt x="4" y="11"/>
                      </a:cubicBezTo>
                      <a:cubicBezTo>
                        <a:pt x="7" y="4"/>
                        <a:pt x="13" y="0"/>
                        <a:pt x="20" y="0"/>
                      </a:cubicBezTo>
                      <a:cubicBezTo>
                        <a:pt x="22" y="0"/>
                        <a:pt x="24" y="1"/>
                        <a:pt x="26" y="2"/>
                      </a:cubicBezTo>
                      <a:cubicBezTo>
                        <a:pt x="35" y="5"/>
                        <a:pt x="39" y="15"/>
                        <a:pt x="36" y="24"/>
                      </a:cubicBezTo>
                      <a:cubicBezTo>
                        <a:pt x="33" y="31"/>
                        <a:pt x="26" y="35"/>
                        <a:pt x="20" y="35"/>
                      </a:cubicBezTo>
                      <a:moveTo>
                        <a:pt x="20" y="0"/>
                      </a:moveTo>
                      <a:cubicBezTo>
                        <a:pt x="13" y="0"/>
                        <a:pt x="6" y="4"/>
                        <a:pt x="4" y="11"/>
                      </a:cubicBezTo>
                      <a:cubicBezTo>
                        <a:pt x="0" y="20"/>
                        <a:pt x="4" y="30"/>
                        <a:pt x="13" y="34"/>
                      </a:cubicBezTo>
                      <a:cubicBezTo>
                        <a:pt x="15" y="34"/>
                        <a:pt x="18" y="35"/>
                        <a:pt x="20" y="35"/>
                      </a:cubicBezTo>
                      <a:cubicBezTo>
                        <a:pt x="27" y="35"/>
                        <a:pt x="33" y="31"/>
                        <a:pt x="36" y="24"/>
                      </a:cubicBezTo>
                      <a:cubicBezTo>
                        <a:pt x="39" y="15"/>
                        <a:pt x="35" y="5"/>
                        <a:pt x="26" y="1"/>
                      </a:cubicBezTo>
                      <a:cubicBezTo>
                        <a:pt x="24" y="1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8F949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838" name="Freeform 2960"/>
                <p:cNvSpPr>
                  <a:spLocks noEditPoints="1"/>
                </p:cNvSpPr>
                <p:nvPr/>
              </p:nvSpPr>
              <p:spPr bwMode="auto">
                <a:xfrm>
                  <a:off x="1646" y="1487"/>
                  <a:ext cx="84" cy="76"/>
                </a:xfrm>
                <a:custGeom>
                  <a:gdLst>
                    <a:gd fmla="*/ 20 w 39" name="T0"/>
                    <a:gd fmla="*/ 35 h 35" name="T1"/>
                    <a:gd fmla="*/ 13 w 39" name="T2"/>
                    <a:gd fmla="*/ 33 h 35" name="T3"/>
                    <a:gd fmla="*/ 4 w 39" name="T4"/>
                    <a:gd fmla="*/ 11 h 35" name="T5"/>
                    <a:gd fmla="*/ 20 w 39" name="T6"/>
                    <a:gd fmla="*/ 0 h 35" name="T7"/>
                    <a:gd fmla="*/ 26 w 39" name="T8"/>
                    <a:gd fmla="*/ 2 h 35" name="T9"/>
                    <a:gd fmla="*/ 35 w 39" name="T10"/>
                    <a:gd fmla="*/ 24 h 35" name="T11"/>
                    <a:gd fmla="*/ 20 w 39" name="T12"/>
                    <a:gd fmla="*/ 35 h 35" name="T13"/>
                    <a:gd fmla="*/ 20 w 39" name="T14"/>
                    <a:gd fmla="*/ 0 h 35" name="T15"/>
                    <a:gd fmla="*/ 4 w 39" name="T16"/>
                    <a:gd fmla="*/ 11 h 35" name="T17"/>
                    <a:gd fmla="*/ 13 w 39" name="T18"/>
                    <a:gd fmla="*/ 33 h 35" name="T19"/>
                    <a:gd fmla="*/ 20 w 39" name="T20"/>
                    <a:gd fmla="*/ 35 h 35" name="T21"/>
                    <a:gd fmla="*/ 36 w 39" name="T22"/>
                    <a:gd fmla="*/ 24 h 35" name="T23"/>
                    <a:gd fmla="*/ 26 w 39" name="T24"/>
                    <a:gd fmla="*/ 2 h 35" name="T25"/>
                    <a:gd fmla="*/ 20 w 39" name="T26"/>
                    <a:gd fmla="*/ 0 h 35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5" w="39">
                      <a:moveTo>
                        <a:pt x="20" y="35"/>
                      </a:moveTo>
                      <a:cubicBezTo>
                        <a:pt x="18" y="35"/>
                        <a:pt x="15" y="34"/>
                        <a:pt x="13" y="33"/>
                      </a:cubicBezTo>
                      <a:cubicBezTo>
                        <a:pt x="5" y="30"/>
                        <a:pt x="0" y="20"/>
                        <a:pt x="4" y="11"/>
                      </a:cubicBezTo>
                      <a:cubicBezTo>
                        <a:pt x="7" y="4"/>
                        <a:pt x="13" y="0"/>
                        <a:pt x="20" y="0"/>
                      </a:cubicBezTo>
                      <a:cubicBezTo>
                        <a:pt x="22" y="0"/>
                        <a:pt x="24" y="1"/>
                        <a:pt x="26" y="2"/>
                      </a:cubicBezTo>
                      <a:cubicBezTo>
                        <a:pt x="35" y="5"/>
                        <a:pt x="39" y="15"/>
                        <a:pt x="35" y="24"/>
                      </a:cubicBezTo>
                      <a:cubicBezTo>
                        <a:pt x="33" y="31"/>
                        <a:pt x="26" y="35"/>
                        <a:pt x="20" y="35"/>
                      </a:cubicBezTo>
                      <a:moveTo>
                        <a:pt x="20" y="0"/>
                      </a:moveTo>
                      <a:cubicBezTo>
                        <a:pt x="13" y="0"/>
                        <a:pt x="7" y="4"/>
                        <a:pt x="4" y="11"/>
                      </a:cubicBezTo>
                      <a:cubicBezTo>
                        <a:pt x="0" y="20"/>
                        <a:pt x="4" y="30"/>
                        <a:pt x="13" y="33"/>
                      </a:cubicBezTo>
                      <a:cubicBezTo>
                        <a:pt x="15" y="34"/>
                        <a:pt x="18" y="35"/>
                        <a:pt x="20" y="35"/>
                      </a:cubicBezTo>
                      <a:cubicBezTo>
                        <a:pt x="26" y="35"/>
                        <a:pt x="33" y="31"/>
                        <a:pt x="36" y="24"/>
                      </a:cubicBezTo>
                      <a:cubicBezTo>
                        <a:pt x="39" y="15"/>
                        <a:pt x="35" y="5"/>
                        <a:pt x="26" y="2"/>
                      </a:cubicBezTo>
                      <a:cubicBezTo>
                        <a:pt x="24" y="1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949796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839" name="Freeform 2961"/>
                <p:cNvSpPr>
                  <a:spLocks noEditPoints="1"/>
                </p:cNvSpPr>
                <p:nvPr/>
              </p:nvSpPr>
              <p:spPr bwMode="auto">
                <a:xfrm>
                  <a:off x="1646" y="1487"/>
                  <a:ext cx="84" cy="76"/>
                </a:xfrm>
                <a:custGeom>
                  <a:gdLst>
                    <a:gd fmla="*/ 20 w 39" name="T0"/>
                    <a:gd fmla="*/ 34 h 35" name="T1"/>
                    <a:gd fmla="*/ 13 w 39" name="T2"/>
                    <a:gd fmla="*/ 33 h 35" name="T3"/>
                    <a:gd fmla="*/ 4 w 39" name="T4"/>
                    <a:gd fmla="*/ 11 h 35" name="T5"/>
                    <a:gd fmla="*/ 20 w 39" name="T6"/>
                    <a:gd fmla="*/ 1 h 35" name="T7"/>
                    <a:gd fmla="*/ 26 w 39" name="T8"/>
                    <a:gd fmla="*/ 2 h 35" name="T9"/>
                    <a:gd fmla="*/ 35 w 39" name="T10"/>
                    <a:gd fmla="*/ 24 h 35" name="T11"/>
                    <a:gd fmla="*/ 20 w 39" name="T12"/>
                    <a:gd fmla="*/ 34 h 35" name="T13"/>
                    <a:gd fmla="*/ 20 w 39" name="T14"/>
                    <a:gd fmla="*/ 0 h 35" name="T15"/>
                    <a:gd fmla="*/ 4 w 39" name="T16"/>
                    <a:gd fmla="*/ 11 h 35" name="T17"/>
                    <a:gd fmla="*/ 13 w 39" name="T18"/>
                    <a:gd fmla="*/ 33 h 35" name="T19"/>
                    <a:gd fmla="*/ 20 w 39" name="T20"/>
                    <a:gd fmla="*/ 35 h 35" name="T21"/>
                    <a:gd fmla="*/ 35 w 39" name="T22"/>
                    <a:gd fmla="*/ 24 h 35" name="T23"/>
                    <a:gd fmla="*/ 26 w 39" name="T24"/>
                    <a:gd fmla="*/ 2 h 35" name="T25"/>
                    <a:gd fmla="*/ 20 w 39" name="T26"/>
                    <a:gd fmla="*/ 0 h 35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5" w="39">
                      <a:moveTo>
                        <a:pt x="20" y="34"/>
                      </a:moveTo>
                      <a:cubicBezTo>
                        <a:pt x="18" y="34"/>
                        <a:pt x="15" y="34"/>
                        <a:pt x="13" y="33"/>
                      </a:cubicBezTo>
                      <a:cubicBezTo>
                        <a:pt x="5" y="29"/>
                        <a:pt x="1" y="20"/>
                        <a:pt x="4" y="11"/>
                      </a:cubicBezTo>
                      <a:cubicBezTo>
                        <a:pt x="7" y="5"/>
                        <a:pt x="13" y="1"/>
                        <a:pt x="20" y="1"/>
                      </a:cubicBezTo>
                      <a:cubicBezTo>
                        <a:pt x="22" y="1"/>
                        <a:pt x="24" y="1"/>
                        <a:pt x="26" y="2"/>
                      </a:cubicBezTo>
                      <a:cubicBezTo>
                        <a:pt x="35" y="5"/>
                        <a:pt x="39" y="15"/>
                        <a:pt x="35" y="24"/>
                      </a:cubicBezTo>
                      <a:cubicBezTo>
                        <a:pt x="33" y="30"/>
                        <a:pt x="26" y="34"/>
                        <a:pt x="20" y="34"/>
                      </a:cubicBezTo>
                      <a:moveTo>
                        <a:pt x="20" y="0"/>
                      </a:moveTo>
                      <a:cubicBezTo>
                        <a:pt x="13" y="0"/>
                        <a:pt x="7" y="4"/>
                        <a:pt x="4" y="11"/>
                      </a:cubicBezTo>
                      <a:cubicBezTo>
                        <a:pt x="0" y="20"/>
                        <a:pt x="5" y="30"/>
                        <a:pt x="13" y="33"/>
                      </a:cubicBezTo>
                      <a:cubicBezTo>
                        <a:pt x="15" y="34"/>
                        <a:pt x="18" y="35"/>
                        <a:pt x="20" y="35"/>
                      </a:cubicBezTo>
                      <a:cubicBezTo>
                        <a:pt x="26" y="35"/>
                        <a:pt x="33" y="31"/>
                        <a:pt x="35" y="24"/>
                      </a:cubicBezTo>
                      <a:cubicBezTo>
                        <a:pt x="39" y="15"/>
                        <a:pt x="35" y="5"/>
                        <a:pt x="26" y="2"/>
                      </a:cubicBezTo>
                      <a:cubicBezTo>
                        <a:pt x="24" y="1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979997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840" name="Freeform 2962"/>
                <p:cNvSpPr>
                  <a:spLocks noEditPoints="1"/>
                </p:cNvSpPr>
                <p:nvPr/>
              </p:nvSpPr>
              <p:spPr bwMode="auto">
                <a:xfrm>
                  <a:off x="1648" y="1490"/>
                  <a:ext cx="82" cy="71"/>
                </a:xfrm>
                <a:custGeom>
                  <a:gdLst>
                    <a:gd fmla="*/ 19 w 38" name="T0"/>
                    <a:gd fmla="*/ 33 h 33" name="T1"/>
                    <a:gd fmla="*/ 12 w 38" name="T2"/>
                    <a:gd fmla="*/ 32 h 33" name="T3"/>
                    <a:gd fmla="*/ 3 w 38" name="T4"/>
                    <a:gd fmla="*/ 10 h 33" name="T5"/>
                    <a:gd fmla="*/ 19 w 38" name="T6"/>
                    <a:gd fmla="*/ 0 h 33" name="T7"/>
                    <a:gd fmla="*/ 25 w 38" name="T8"/>
                    <a:gd fmla="*/ 1 h 33" name="T9"/>
                    <a:gd fmla="*/ 34 w 38" name="T10"/>
                    <a:gd fmla="*/ 23 h 33" name="T11"/>
                    <a:gd fmla="*/ 19 w 38" name="T12"/>
                    <a:gd fmla="*/ 33 h 33" name="T13"/>
                    <a:gd fmla="*/ 19 w 38" name="T14"/>
                    <a:gd fmla="*/ 0 h 33" name="T15"/>
                    <a:gd fmla="*/ 3 w 38" name="T16"/>
                    <a:gd fmla="*/ 10 h 33" name="T17"/>
                    <a:gd fmla="*/ 12 w 38" name="T18"/>
                    <a:gd fmla="*/ 32 h 33" name="T19"/>
                    <a:gd fmla="*/ 19 w 38" name="T20"/>
                    <a:gd fmla="*/ 33 h 33" name="T21"/>
                    <a:gd fmla="*/ 34 w 38" name="T22"/>
                    <a:gd fmla="*/ 23 h 33" name="T23"/>
                    <a:gd fmla="*/ 25 w 38" name="T24"/>
                    <a:gd fmla="*/ 1 h 33" name="T25"/>
                    <a:gd fmla="*/ 19 w 38" name="T26"/>
                    <a:gd fmla="*/ 0 h 33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3" w="38">
                      <a:moveTo>
                        <a:pt x="19" y="33"/>
                      </a:moveTo>
                      <a:cubicBezTo>
                        <a:pt x="17" y="33"/>
                        <a:pt x="14" y="33"/>
                        <a:pt x="12" y="32"/>
                      </a:cubicBezTo>
                      <a:cubicBezTo>
                        <a:pt x="4" y="28"/>
                        <a:pt x="0" y="19"/>
                        <a:pt x="3" y="10"/>
                      </a:cubicBezTo>
                      <a:cubicBezTo>
                        <a:pt x="6" y="4"/>
                        <a:pt x="12" y="0"/>
                        <a:pt x="19" y="0"/>
                      </a:cubicBezTo>
                      <a:cubicBezTo>
                        <a:pt x="21" y="0"/>
                        <a:pt x="23" y="0"/>
                        <a:pt x="25" y="1"/>
                      </a:cubicBezTo>
                      <a:cubicBezTo>
                        <a:pt x="34" y="5"/>
                        <a:pt x="38" y="14"/>
                        <a:pt x="34" y="23"/>
                      </a:cubicBezTo>
                      <a:cubicBezTo>
                        <a:pt x="31" y="29"/>
                        <a:pt x="25" y="33"/>
                        <a:pt x="19" y="33"/>
                      </a:cubicBezTo>
                      <a:moveTo>
                        <a:pt x="19" y="0"/>
                      </a:moveTo>
                      <a:cubicBezTo>
                        <a:pt x="12" y="0"/>
                        <a:pt x="6" y="4"/>
                        <a:pt x="3" y="10"/>
                      </a:cubicBezTo>
                      <a:cubicBezTo>
                        <a:pt x="0" y="19"/>
                        <a:pt x="4" y="28"/>
                        <a:pt x="12" y="32"/>
                      </a:cubicBezTo>
                      <a:cubicBezTo>
                        <a:pt x="14" y="33"/>
                        <a:pt x="17" y="33"/>
                        <a:pt x="19" y="33"/>
                      </a:cubicBezTo>
                      <a:cubicBezTo>
                        <a:pt x="25" y="33"/>
                        <a:pt x="32" y="29"/>
                        <a:pt x="34" y="23"/>
                      </a:cubicBezTo>
                      <a:cubicBezTo>
                        <a:pt x="38" y="14"/>
                        <a:pt x="34" y="4"/>
                        <a:pt x="25" y="1"/>
                      </a:cubicBezTo>
                      <a:cubicBezTo>
                        <a:pt x="23" y="0"/>
                        <a:pt x="21" y="0"/>
                        <a:pt x="19" y="0"/>
                      </a:cubicBezTo>
                    </a:path>
                  </a:pathLst>
                </a:custGeom>
                <a:solidFill>
                  <a:srgbClr val="9C9D99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841" name="Freeform 2963"/>
                <p:cNvSpPr>
                  <a:spLocks noEditPoints="1"/>
                </p:cNvSpPr>
                <p:nvPr/>
              </p:nvSpPr>
              <p:spPr bwMode="auto">
                <a:xfrm>
                  <a:off x="1648" y="1490"/>
                  <a:ext cx="82" cy="71"/>
                </a:xfrm>
                <a:custGeom>
                  <a:gdLst>
                    <a:gd fmla="*/ 19 w 38" name="T0"/>
                    <a:gd fmla="*/ 33 h 33" name="T1"/>
                    <a:gd fmla="*/ 12 w 38" name="T2"/>
                    <a:gd fmla="*/ 32 h 33" name="T3"/>
                    <a:gd fmla="*/ 4 w 38" name="T4"/>
                    <a:gd fmla="*/ 10 h 33" name="T5"/>
                    <a:gd fmla="*/ 19 w 38" name="T6"/>
                    <a:gd fmla="*/ 0 h 33" name="T7"/>
                    <a:gd fmla="*/ 25 w 38" name="T8"/>
                    <a:gd fmla="*/ 1 h 33" name="T9"/>
                    <a:gd fmla="*/ 34 w 38" name="T10"/>
                    <a:gd fmla="*/ 23 h 33" name="T11"/>
                    <a:gd fmla="*/ 19 w 38" name="T12"/>
                    <a:gd fmla="*/ 33 h 33" name="T13"/>
                    <a:gd fmla="*/ 19 w 38" name="T14"/>
                    <a:gd fmla="*/ 0 h 33" name="T15"/>
                    <a:gd fmla="*/ 3 w 38" name="T16"/>
                    <a:gd fmla="*/ 10 h 33" name="T17"/>
                    <a:gd fmla="*/ 12 w 38" name="T18"/>
                    <a:gd fmla="*/ 32 h 33" name="T19"/>
                    <a:gd fmla="*/ 19 w 38" name="T20"/>
                    <a:gd fmla="*/ 33 h 33" name="T21"/>
                    <a:gd fmla="*/ 34 w 38" name="T22"/>
                    <a:gd fmla="*/ 23 h 33" name="T23"/>
                    <a:gd fmla="*/ 25 w 38" name="T24"/>
                    <a:gd fmla="*/ 1 h 33" name="T25"/>
                    <a:gd fmla="*/ 19 w 38" name="T26"/>
                    <a:gd fmla="*/ 0 h 33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3" w="38">
                      <a:moveTo>
                        <a:pt x="19" y="33"/>
                      </a:moveTo>
                      <a:cubicBezTo>
                        <a:pt x="17" y="33"/>
                        <a:pt x="14" y="33"/>
                        <a:pt x="12" y="32"/>
                      </a:cubicBezTo>
                      <a:cubicBezTo>
                        <a:pt x="4" y="28"/>
                        <a:pt x="0" y="19"/>
                        <a:pt x="4" y="10"/>
                      </a:cubicBezTo>
                      <a:cubicBezTo>
                        <a:pt x="6" y="4"/>
                        <a:pt x="12" y="0"/>
                        <a:pt x="19" y="0"/>
                      </a:cubicBezTo>
                      <a:cubicBezTo>
                        <a:pt x="21" y="0"/>
                        <a:pt x="23" y="0"/>
                        <a:pt x="25" y="1"/>
                      </a:cubicBezTo>
                      <a:cubicBezTo>
                        <a:pt x="34" y="5"/>
                        <a:pt x="37" y="14"/>
                        <a:pt x="34" y="23"/>
                      </a:cubicBezTo>
                      <a:cubicBezTo>
                        <a:pt x="31" y="29"/>
                        <a:pt x="25" y="33"/>
                        <a:pt x="19" y="33"/>
                      </a:cubicBezTo>
                      <a:moveTo>
                        <a:pt x="19" y="0"/>
                      </a:moveTo>
                      <a:cubicBezTo>
                        <a:pt x="12" y="0"/>
                        <a:pt x="6" y="4"/>
                        <a:pt x="3" y="10"/>
                      </a:cubicBezTo>
                      <a:cubicBezTo>
                        <a:pt x="0" y="19"/>
                        <a:pt x="4" y="28"/>
                        <a:pt x="12" y="32"/>
                      </a:cubicBezTo>
                      <a:cubicBezTo>
                        <a:pt x="14" y="33"/>
                        <a:pt x="17" y="33"/>
                        <a:pt x="19" y="33"/>
                      </a:cubicBezTo>
                      <a:cubicBezTo>
                        <a:pt x="25" y="33"/>
                        <a:pt x="31" y="29"/>
                        <a:pt x="34" y="23"/>
                      </a:cubicBezTo>
                      <a:cubicBezTo>
                        <a:pt x="38" y="14"/>
                        <a:pt x="34" y="5"/>
                        <a:pt x="25" y="1"/>
                      </a:cubicBezTo>
                      <a:cubicBezTo>
                        <a:pt x="23" y="0"/>
                        <a:pt x="21" y="0"/>
                        <a:pt x="19" y="0"/>
                      </a:cubicBezTo>
                    </a:path>
                  </a:pathLst>
                </a:custGeom>
                <a:solidFill>
                  <a:srgbClr val="9FA09B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842" name="Freeform 2964"/>
                <p:cNvSpPr/>
                <p:nvPr/>
              </p:nvSpPr>
              <p:spPr bwMode="auto">
                <a:xfrm>
                  <a:off x="1648" y="1490"/>
                  <a:ext cx="80" cy="71"/>
                </a:xfrm>
                <a:custGeom>
                  <a:gdLst>
                    <a:gd fmla="*/ 19 w 37" name="T0"/>
                    <a:gd fmla="*/ 0 h 33" name="T1"/>
                    <a:gd fmla="*/ 4 w 37" name="T2"/>
                    <a:gd fmla="*/ 10 h 33" name="T3"/>
                    <a:gd fmla="*/ 12 w 37" name="T4"/>
                    <a:gd fmla="*/ 32 h 33" name="T5"/>
                    <a:gd fmla="*/ 19 w 37" name="T6"/>
                    <a:gd fmla="*/ 33 h 33" name="T7"/>
                    <a:gd fmla="*/ 34 w 37" name="T8"/>
                    <a:gd fmla="*/ 23 h 33" name="T9"/>
                    <a:gd fmla="*/ 25 w 37" name="T10"/>
                    <a:gd fmla="*/ 1 h 33" name="T11"/>
                    <a:gd fmla="*/ 19 w 37" name="T12"/>
                    <a:gd fmla="*/ 0 h 33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33" w="37">
                      <a:moveTo>
                        <a:pt x="19" y="0"/>
                      </a:moveTo>
                      <a:cubicBezTo>
                        <a:pt x="12" y="0"/>
                        <a:pt x="6" y="4"/>
                        <a:pt x="4" y="10"/>
                      </a:cubicBezTo>
                      <a:cubicBezTo>
                        <a:pt x="0" y="19"/>
                        <a:pt x="4" y="28"/>
                        <a:pt x="12" y="32"/>
                      </a:cubicBezTo>
                      <a:cubicBezTo>
                        <a:pt x="14" y="33"/>
                        <a:pt x="17" y="33"/>
                        <a:pt x="19" y="33"/>
                      </a:cubicBezTo>
                      <a:cubicBezTo>
                        <a:pt x="25" y="33"/>
                        <a:pt x="31" y="29"/>
                        <a:pt x="34" y="23"/>
                      </a:cubicBezTo>
                      <a:cubicBezTo>
                        <a:pt x="37" y="14"/>
                        <a:pt x="34" y="5"/>
                        <a:pt x="25" y="1"/>
                      </a:cubicBezTo>
                      <a:cubicBezTo>
                        <a:pt x="23" y="0"/>
                        <a:pt x="21" y="0"/>
                        <a:pt x="19" y="0"/>
                      </a:cubicBezTo>
                    </a:path>
                  </a:pathLst>
                </a:custGeom>
                <a:solidFill>
                  <a:srgbClr val="A4A39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843" name="Freeform 2965"/>
                <p:cNvSpPr>
                  <a:spLocks noEditPoints="1"/>
                </p:cNvSpPr>
                <p:nvPr/>
              </p:nvSpPr>
              <p:spPr bwMode="auto">
                <a:xfrm>
                  <a:off x="1601" y="1571"/>
                  <a:ext cx="99" cy="89"/>
                </a:xfrm>
                <a:custGeom>
                  <a:gdLst>
                    <a:gd fmla="*/ 23 w 46" name="T0"/>
                    <a:gd fmla="*/ 41 h 41" name="T1"/>
                    <a:gd fmla="*/ 16 w 46" name="T2"/>
                    <a:gd fmla="*/ 39 h 41" name="T3"/>
                    <a:gd fmla="*/ 5 w 46" name="T4"/>
                    <a:gd fmla="*/ 13 h 41" name="T5"/>
                    <a:gd fmla="*/ 23 w 46" name="T6"/>
                    <a:gd fmla="*/ 1 h 41" name="T7"/>
                    <a:gd fmla="*/ 31 w 46" name="T8"/>
                    <a:gd fmla="*/ 2 h 41" name="T9"/>
                    <a:gd fmla="*/ 42 w 46" name="T10"/>
                    <a:gd fmla="*/ 28 h 41" name="T11"/>
                    <a:gd fmla="*/ 23 w 46" name="T12"/>
                    <a:gd fmla="*/ 41 h 41" name="T13"/>
                    <a:gd fmla="*/ 23 w 46" name="T14"/>
                    <a:gd fmla="*/ 0 h 41" name="T15"/>
                    <a:gd fmla="*/ 5 w 46" name="T16"/>
                    <a:gd fmla="*/ 13 h 41" name="T17"/>
                    <a:gd fmla="*/ 16 w 46" name="T18"/>
                    <a:gd fmla="*/ 39 h 41" name="T19"/>
                    <a:gd fmla="*/ 23 w 46" name="T20"/>
                    <a:gd fmla="*/ 41 h 41" name="T21"/>
                    <a:gd fmla="*/ 42 w 46" name="T22"/>
                    <a:gd fmla="*/ 28 h 41" name="T23"/>
                    <a:gd fmla="*/ 31 w 46" name="T24"/>
                    <a:gd fmla="*/ 2 h 41" name="T25"/>
                    <a:gd fmla="*/ 23 w 46" name="T26"/>
                    <a:gd fmla="*/ 0 h 41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41" w="46">
                      <a:moveTo>
                        <a:pt x="23" y="41"/>
                      </a:moveTo>
                      <a:cubicBezTo>
                        <a:pt x="21" y="41"/>
                        <a:pt x="18" y="40"/>
                        <a:pt x="16" y="39"/>
                      </a:cubicBezTo>
                      <a:cubicBezTo>
                        <a:pt x="5" y="35"/>
                        <a:pt x="1" y="23"/>
                        <a:pt x="5" y="13"/>
                      </a:cubicBezTo>
                      <a:cubicBezTo>
                        <a:pt x="8" y="5"/>
                        <a:pt x="15" y="1"/>
                        <a:pt x="23" y="1"/>
                      </a:cubicBezTo>
                      <a:cubicBezTo>
                        <a:pt x="26" y="1"/>
                        <a:pt x="28" y="1"/>
                        <a:pt x="31" y="2"/>
                      </a:cubicBezTo>
                      <a:cubicBezTo>
                        <a:pt x="41" y="6"/>
                        <a:pt x="46" y="18"/>
                        <a:pt x="42" y="28"/>
                      </a:cubicBezTo>
                      <a:cubicBezTo>
                        <a:pt x="39" y="36"/>
                        <a:pt x="31" y="41"/>
                        <a:pt x="23" y="41"/>
                      </a:cubicBezTo>
                      <a:moveTo>
                        <a:pt x="23" y="0"/>
                      </a:moveTo>
                      <a:cubicBezTo>
                        <a:pt x="15" y="0"/>
                        <a:pt x="8" y="5"/>
                        <a:pt x="5" y="13"/>
                      </a:cubicBezTo>
                      <a:cubicBezTo>
                        <a:pt x="0" y="23"/>
                        <a:pt x="5" y="35"/>
                        <a:pt x="16" y="39"/>
                      </a:cubicBezTo>
                      <a:cubicBezTo>
                        <a:pt x="18" y="40"/>
                        <a:pt x="21" y="41"/>
                        <a:pt x="23" y="41"/>
                      </a:cubicBezTo>
                      <a:cubicBezTo>
                        <a:pt x="31" y="41"/>
                        <a:pt x="39" y="36"/>
                        <a:pt x="42" y="28"/>
                      </a:cubicBezTo>
                      <a:cubicBezTo>
                        <a:pt x="46" y="18"/>
                        <a:pt x="41" y="6"/>
                        <a:pt x="31" y="2"/>
                      </a:cubicBezTo>
                      <a:cubicBezTo>
                        <a:pt x="28" y="1"/>
                        <a:pt x="26" y="0"/>
                        <a:pt x="23" y="0"/>
                      </a:cubicBezTo>
                    </a:path>
                  </a:pathLst>
                </a:custGeom>
                <a:solidFill>
                  <a:srgbClr val="4D6479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844" name="Freeform 2966"/>
                <p:cNvSpPr>
                  <a:spLocks noEditPoints="1"/>
                </p:cNvSpPr>
                <p:nvPr/>
              </p:nvSpPr>
              <p:spPr bwMode="auto">
                <a:xfrm>
                  <a:off x="1603" y="1574"/>
                  <a:ext cx="97" cy="86"/>
                </a:xfrm>
                <a:custGeom>
                  <a:gdLst>
                    <a:gd fmla="*/ 22 w 45" name="T0"/>
                    <a:gd fmla="*/ 39 h 40" name="T1"/>
                    <a:gd fmla="*/ 15 w 45" name="T2"/>
                    <a:gd fmla="*/ 38 h 40" name="T3"/>
                    <a:gd fmla="*/ 4 w 45" name="T4"/>
                    <a:gd fmla="*/ 12 h 40" name="T5"/>
                    <a:gd fmla="*/ 22 w 45" name="T6"/>
                    <a:gd fmla="*/ 0 h 40" name="T7"/>
                    <a:gd fmla="*/ 30 w 45" name="T8"/>
                    <a:gd fmla="*/ 1 h 40" name="T9"/>
                    <a:gd fmla="*/ 41 w 45" name="T10"/>
                    <a:gd fmla="*/ 27 h 40" name="T11"/>
                    <a:gd fmla="*/ 22 w 45" name="T12"/>
                    <a:gd fmla="*/ 39 h 40" name="T13"/>
                    <a:gd fmla="*/ 22 w 45" name="T14"/>
                    <a:gd fmla="*/ 0 h 40" name="T15"/>
                    <a:gd fmla="*/ 4 w 45" name="T16"/>
                    <a:gd fmla="*/ 12 h 40" name="T17"/>
                    <a:gd fmla="*/ 15 w 45" name="T18"/>
                    <a:gd fmla="*/ 38 h 40" name="T19"/>
                    <a:gd fmla="*/ 22 w 45" name="T20"/>
                    <a:gd fmla="*/ 40 h 40" name="T21"/>
                    <a:gd fmla="*/ 41 w 45" name="T22"/>
                    <a:gd fmla="*/ 27 h 40" name="T23"/>
                    <a:gd fmla="*/ 30 w 45" name="T24"/>
                    <a:gd fmla="*/ 1 h 40" name="T25"/>
                    <a:gd fmla="*/ 22 w 45" name="T26"/>
                    <a:gd fmla="*/ 0 h 40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40" w="45">
                      <a:moveTo>
                        <a:pt x="22" y="39"/>
                      </a:moveTo>
                      <a:cubicBezTo>
                        <a:pt x="20" y="39"/>
                        <a:pt x="17" y="39"/>
                        <a:pt x="15" y="38"/>
                      </a:cubicBezTo>
                      <a:cubicBezTo>
                        <a:pt x="5" y="34"/>
                        <a:pt x="0" y="22"/>
                        <a:pt x="4" y="12"/>
                      </a:cubicBezTo>
                      <a:cubicBezTo>
                        <a:pt x="7" y="4"/>
                        <a:pt x="14" y="0"/>
                        <a:pt x="22" y="0"/>
                      </a:cubicBezTo>
                      <a:cubicBezTo>
                        <a:pt x="25" y="0"/>
                        <a:pt x="27" y="0"/>
                        <a:pt x="30" y="1"/>
                      </a:cubicBezTo>
                      <a:cubicBezTo>
                        <a:pt x="40" y="5"/>
                        <a:pt x="45" y="17"/>
                        <a:pt x="41" y="27"/>
                      </a:cubicBezTo>
                      <a:cubicBezTo>
                        <a:pt x="37" y="35"/>
                        <a:pt x="30" y="39"/>
                        <a:pt x="22" y="39"/>
                      </a:cubicBezTo>
                      <a:moveTo>
                        <a:pt x="22" y="0"/>
                      </a:moveTo>
                      <a:cubicBezTo>
                        <a:pt x="14" y="0"/>
                        <a:pt x="7" y="4"/>
                        <a:pt x="4" y="12"/>
                      </a:cubicBezTo>
                      <a:cubicBezTo>
                        <a:pt x="0" y="22"/>
                        <a:pt x="4" y="34"/>
                        <a:pt x="15" y="38"/>
                      </a:cubicBezTo>
                      <a:cubicBezTo>
                        <a:pt x="17" y="39"/>
                        <a:pt x="20" y="40"/>
                        <a:pt x="22" y="40"/>
                      </a:cubicBezTo>
                      <a:cubicBezTo>
                        <a:pt x="30" y="40"/>
                        <a:pt x="38" y="35"/>
                        <a:pt x="41" y="27"/>
                      </a:cubicBezTo>
                      <a:cubicBezTo>
                        <a:pt x="45" y="17"/>
                        <a:pt x="40" y="5"/>
                        <a:pt x="30" y="1"/>
                      </a:cubicBezTo>
                      <a:cubicBezTo>
                        <a:pt x="27" y="0"/>
                        <a:pt x="25" y="0"/>
                        <a:pt x="22" y="0"/>
                      </a:cubicBezTo>
                    </a:path>
                  </a:pathLst>
                </a:custGeom>
                <a:solidFill>
                  <a:srgbClr val="52677A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845" name="Freeform 2967"/>
                <p:cNvSpPr>
                  <a:spLocks noEditPoints="1"/>
                </p:cNvSpPr>
                <p:nvPr/>
              </p:nvSpPr>
              <p:spPr bwMode="auto">
                <a:xfrm>
                  <a:off x="1603" y="1574"/>
                  <a:ext cx="97" cy="84"/>
                </a:xfrm>
                <a:custGeom>
                  <a:gdLst>
                    <a:gd fmla="*/ 22 w 45" name="T0"/>
                    <a:gd fmla="*/ 39 h 39" name="T1"/>
                    <a:gd fmla="*/ 15 w 45" name="T2"/>
                    <a:gd fmla="*/ 38 h 39" name="T3"/>
                    <a:gd fmla="*/ 4 w 45" name="T4"/>
                    <a:gd fmla="*/ 12 h 39" name="T5"/>
                    <a:gd fmla="*/ 22 w 45" name="T6"/>
                    <a:gd fmla="*/ 0 h 39" name="T7"/>
                    <a:gd fmla="*/ 30 w 45" name="T8"/>
                    <a:gd fmla="*/ 1 h 39" name="T9"/>
                    <a:gd fmla="*/ 40 w 45" name="T10"/>
                    <a:gd fmla="*/ 27 h 39" name="T11"/>
                    <a:gd fmla="*/ 22 w 45" name="T12"/>
                    <a:gd fmla="*/ 39 h 39" name="T13"/>
                    <a:gd fmla="*/ 22 w 45" name="T14"/>
                    <a:gd fmla="*/ 0 h 39" name="T15"/>
                    <a:gd fmla="*/ 4 w 45" name="T16"/>
                    <a:gd fmla="*/ 12 h 39" name="T17"/>
                    <a:gd fmla="*/ 15 w 45" name="T18"/>
                    <a:gd fmla="*/ 38 h 39" name="T19"/>
                    <a:gd fmla="*/ 22 w 45" name="T20"/>
                    <a:gd fmla="*/ 39 h 39" name="T21"/>
                    <a:gd fmla="*/ 41 w 45" name="T22"/>
                    <a:gd fmla="*/ 27 h 39" name="T23"/>
                    <a:gd fmla="*/ 30 w 45" name="T24"/>
                    <a:gd fmla="*/ 1 h 39" name="T25"/>
                    <a:gd fmla="*/ 22 w 45" name="T26"/>
                    <a:gd fmla="*/ 0 h 39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9" w="45">
                      <a:moveTo>
                        <a:pt x="22" y="39"/>
                      </a:moveTo>
                      <a:cubicBezTo>
                        <a:pt x="20" y="39"/>
                        <a:pt x="17" y="39"/>
                        <a:pt x="15" y="38"/>
                      </a:cubicBezTo>
                      <a:cubicBezTo>
                        <a:pt x="5" y="34"/>
                        <a:pt x="0" y="22"/>
                        <a:pt x="4" y="12"/>
                      </a:cubicBezTo>
                      <a:cubicBezTo>
                        <a:pt x="7" y="4"/>
                        <a:pt x="15" y="0"/>
                        <a:pt x="22" y="0"/>
                      </a:cubicBezTo>
                      <a:cubicBezTo>
                        <a:pt x="25" y="0"/>
                        <a:pt x="27" y="0"/>
                        <a:pt x="30" y="1"/>
                      </a:cubicBezTo>
                      <a:cubicBezTo>
                        <a:pt x="40" y="6"/>
                        <a:pt x="45" y="17"/>
                        <a:pt x="40" y="27"/>
                      </a:cubicBezTo>
                      <a:cubicBezTo>
                        <a:pt x="37" y="35"/>
                        <a:pt x="30" y="39"/>
                        <a:pt x="22" y="39"/>
                      </a:cubicBezTo>
                      <a:moveTo>
                        <a:pt x="22" y="0"/>
                      </a:moveTo>
                      <a:cubicBezTo>
                        <a:pt x="14" y="0"/>
                        <a:pt x="7" y="4"/>
                        <a:pt x="4" y="12"/>
                      </a:cubicBezTo>
                      <a:cubicBezTo>
                        <a:pt x="0" y="22"/>
                        <a:pt x="5" y="34"/>
                        <a:pt x="15" y="38"/>
                      </a:cubicBezTo>
                      <a:cubicBezTo>
                        <a:pt x="17" y="39"/>
                        <a:pt x="20" y="39"/>
                        <a:pt x="22" y="39"/>
                      </a:cubicBezTo>
                      <a:cubicBezTo>
                        <a:pt x="30" y="39"/>
                        <a:pt x="37" y="35"/>
                        <a:pt x="41" y="27"/>
                      </a:cubicBezTo>
                      <a:cubicBezTo>
                        <a:pt x="45" y="17"/>
                        <a:pt x="40" y="5"/>
                        <a:pt x="30" y="1"/>
                      </a:cubicBezTo>
                      <a:cubicBezTo>
                        <a:pt x="27" y="0"/>
                        <a:pt x="25" y="0"/>
                        <a:pt x="22" y="0"/>
                      </a:cubicBezTo>
                    </a:path>
                  </a:pathLst>
                </a:custGeom>
                <a:solidFill>
                  <a:srgbClr val="556A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846" name="Freeform 2968"/>
                <p:cNvSpPr>
                  <a:spLocks noEditPoints="1"/>
                </p:cNvSpPr>
                <p:nvPr/>
              </p:nvSpPr>
              <p:spPr bwMode="auto">
                <a:xfrm>
                  <a:off x="1603" y="1574"/>
                  <a:ext cx="97" cy="84"/>
                </a:xfrm>
                <a:custGeom>
                  <a:gdLst>
                    <a:gd fmla="*/ 22 w 45" name="T0"/>
                    <a:gd fmla="*/ 39 h 39" name="T1"/>
                    <a:gd fmla="*/ 15 w 45" name="T2"/>
                    <a:gd fmla="*/ 38 h 39" name="T3"/>
                    <a:gd fmla="*/ 4 w 45" name="T4"/>
                    <a:gd fmla="*/ 12 h 39" name="T5"/>
                    <a:gd fmla="*/ 22 w 45" name="T6"/>
                    <a:gd fmla="*/ 0 h 39" name="T7"/>
                    <a:gd fmla="*/ 30 w 45" name="T8"/>
                    <a:gd fmla="*/ 2 h 39" name="T9"/>
                    <a:gd fmla="*/ 40 w 45" name="T10"/>
                    <a:gd fmla="*/ 27 h 39" name="T11"/>
                    <a:gd fmla="*/ 22 w 45" name="T12"/>
                    <a:gd fmla="*/ 39 h 39" name="T13"/>
                    <a:gd fmla="*/ 22 w 45" name="T14"/>
                    <a:gd fmla="*/ 0 h 39" name="T15"/>
                    <a:gd fmla="*/ 4 w 45" name="T16"/>
                    <a:gd fmla="*/ 12 h 39" name="T17"/>
                    <a:gd fmla="*/ 15 w 45" name="T18"/>
                    <a:gd fmla="*/ 38 h 39" name="T19"/>
                    <a:gd fmla="*/ 22 w 45" name="T20"/>
                    <a:gd fmla="*/ 39 h 39" name="T21"/>
                    <a:gd fmla="*/ 40 w 45" name="T22"/>
                    <a:gd fmla="*/ 27 h 39" name="T23"/>
                    <a:gd fmla="*/ 30 w 45" name="T24"/>
                    <a:gd fmla="*/ 1 h 39" name="T25"/>
                    <a:gd fmla="*/ 22 w 45" name="T26"/>
                    <a:gd fmla="*/ 0 h 39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9" w="45">
                      <a:moveTo>
                        <a:pt x="22" y="39"/>
                      </a:moveTo>
                      <a:cubicBezTo>
                        <a:pt x="20" y="39"/>
                        <a:pt x="17" y="39"/>
                        <a:pt x="15" y="38"/>
                      </a:cubicBezTo>
                      <a:cubicBezTo>
                        <a:pt x="5" y="33"/>
                        <a:pt x="0" y="22"/>
                        <a:pt x="4" y="12"/>
                      </a:cubicBezTo>
                      <a:cubicBezTo>
                        <a:pt x="7" y="5"/>
                        <a:pt x="15" y="0"/>
                        <a:pt x="22" y="0"/>
                      </a:cubicBezTo>
                      <a:cubicBezTo>
                        <a:pt x="25" y="0"/>
                        <a:pt x="27" y="1"/>
                        <a:pt x="30" y="2"/>
                      </a:cubicBezTo>
                      <a:cubicBezTo>
                        <a:pt x="40" y="6"/>
                        <a:pt x="44" y="17"/>
                        <a:pt x="40" y="27"/>
                      </a:cubicBezTo>
                      <a:cubicBezTo>
                        <a:pt x="37" y="35"/>
                        <a:pt x="30" y="39"/>
                        <a:pt x="22" y="39"/>
                      </a:cubicBezTo>
                      <a:moveTo>
                        <a:pt x="22" y="0"/>
                      </a:moveTo>
                      <a:cubicBezTo>
                        <a:pt x="15" y="0"/>
                        <a:pt x="7" y="4"/>
                        <a:pt x="4" y="12"/>
                      </a:cubicBezTo>
                      <a:cubicBezTo>
                        <a:pt x="0" y="22"/>
                        <a:pt x="5" y="34"/>
                        <a:pt x="15" y="38"/>
                      </a:cubicBezTo>
                      <a:cubicBezTo>
                        <a:pt x="17" y="39"/>
                        <a:pt x="20" y="39"/>
                        <a:pt x="22" y="39"/>
                      </a:cubicBezTo>
                      <a:cubicBezTo>
                        <a:pt x="30" y="39"/>
                        <a:pt x="37" y="35"/>
                        <a:pt x="40" y="27"/>
                      </a:cubicBezTo>
                      <a:cubicBezTo>
                        <a:pt x="45" y="17"/>
                        <a:pt x="40" y="6"/>
                        <a:pt x="30" y="1"/>
                      </a:cubicBezTo>
                      <a:cubicBezTo>
                        <a:pt x="27" y="0"/>
                        <a:pt x="25" y="0"/>
                        <a:pt x="22" y="0"/>
                      </a:cubicBezTo>
                    </a:path>
                  </a:pathLst>
                </a:custGeom>
                <a:solidFill>
                  <a:srgbClr val="5A6D7E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847" name="Freeform 2969"/>
                <p:cNvSpPr>
                  <a:spLocks noEditPoints="1"/>
                </p:cNvSpPr>
                <p:nvPr/>
              </p:nvSpPr>
              <p:spPr bwMode="auto">
                <a:xfrm>
                  <a:off x="1603" y="1574"/>
                  <a:ext cx="95" cy="84"/>
                </a:xfrm>
                <a:custGeom>
                  <a:gdLst>
                    <a:gd fmla="*/ 22 w 44" name="T0"/>
                    <a:gd fmla="*/ 39 h 39" name="T1"/>
                    <a:gd fmla="*/ 15 w 44" name="T2"/>
                    <a:gd fmla="*/ 37 h 39" name="T3"/>
                    <a:gd fmla="*/ 4 w 44" name="T4"/>
                    <a:gd fmla="*/ 12 h 39" name="T5"/>
                    <a:gd fmla="*/ 22 w 44" name="T6"/>
                    <a:gd fmla="*/ 0 h 39" name="T7"/>
                    <a:gd fmla="*/ 30 w 44" name="T8"/>
                    <a:gd fmla="*/ 2 h 39" name="T9"/>
                    <a:gd fmla="*/ 40 w 44" name="T10"/>
                    <a:gd fmla="*/ 27 h 39" name="T11"/>
                    <a:gd fmla="*/ 22 w 44" name="T12"/>
                    <a:gd fmla="*/ 39 h 39" name="T13"/>
                    <a:gd fmla="*/ 22 w 44" name="T14"/>
                    <a:gd fmla="*/ 0 h 39" name="T15"/>
                    <a:gd fmla="*/ 4 w 44" name="T16"/>
                    <a:gd fmla="*/ 12 h 39" name="T17"/>
                    <a:gd fmla="*/ 15 w 44" name="T18"/>
                    <a:gd fmla="*/ 38 h 39" name="T19"/>
                    <a:gd fmla="*/ 22 w 44" name="T20"/>
                    <a:gd fmla="*/ 39 h 39" name="T21"/>
                    <a:gd fmla="*/ 40 w 44" name="T22"/>
                    <a:gd fmla="*/ 27 h 39" name="T23"/>
                    <a:gd fmla="*/ 30 w 44" name="T24"/>
                    <a:gd fmla="*/ 2 h 39" name="T25"/>
                    <a:gd fmla="*/ 22 w 44" name="T26"/>
                    <a:gd fmla="*/ 0 h 39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9" w="44">
                      <a:moveTo>
                        <a:pt x="22" y="39"/>
                      </a:moveTo>
                      <a:cubicBezTo>
                        <a:pt x="20" y="39"/>
                        <a:pt x="17" y="38"/>
                        <a:pt x="15" y="37"/>
                      </a:cubicBezTo>
                      <a:cubicBezTo>
                        <a:pt x="5" y="33"/>
                        <a:pt x="0" y="22"/>
                        <a:pt x="4" y="12"/>
                      </a:cubicBezTo>
                      <a:cubicBezTo>
                        <a:pt x="7" y="5"/>
                        <a:pt x="15" y="0"/>
                        <a:pt x="22" y="0"/>
                      </a:cubicBezTo>
                      <a:cubicBezTo>
                        <a:pt x="25" y="0"/>
                        <a:pt x="27" y="1"/>
                        <a:pt x="30" y="2"/>
                      </a:cubicBezTo>
                      <a:cubicBezTo>
                        <a:pt x="40" y="6"/>
                        <a:pt x="44" y="17"/>
                        <a:pt x="40" y="27"/>
                      </a:cubicBezTo>
                      <a:cubicBezTo>
                        <a:pt x="37" y="34"/>
                        <a:pt x="30" y="39"/>
                        <a:pt x="22" y="39"/>
                      </a:cubicBezTo>
                      <a:moveTo>
                        <a:pt x="22" y="0"/>
                      </a:moveTo>
                      <a:cubicBezTo>
                        <a:pt x="15" y="0"/>
                        <a:pt x="7" y="5"/>
                        <a:pt x="4" y="12"/>
                      </a:cubicBezTo>
                      <a:cubicBezTo>
                        <a:pt x="0" y="22"/>
                        <a:pt x="5" y="33"/>
                        <a:pt x="15" y="38"/>
                      </a:cubicBezTo>
                      <a:cubicBezTo>
                        <a:pt x="17" y="39"/>
                        <a:pt x="20" y="39"/>
                        <a:pt x="22" y="39"/>
                      </a:cubicBezTo>
                      <a:cubicBezTo>
                        <a:pt x="30" y="39"/>
                        <a:pt x="37" y="35"/>
                        <a:pt x="40" y="27"/>
                      </a:cubicBezTo>
                      <a:cubicBezTo>
                        <a:pt x="44" y="17"/>
                        <a:pt x="40" y="6"/>
                        <a:pt x="30" y="2"/>
                      </a:cubicBezTo>
                      <a:cubicBezTo>
                        <a:pt x="27" y="1"/>
                        <a:pt x="25" y="0"/>
                        <a:pt x="22" y="0"/>
                      </a:cubicBezTo>
                    </a:path>
                  </a:pathLst>
                </a:custGeom>
                <a:solidFill>
                  <a:srgbClr val="5E7080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848" name="Freeform 2970"/>
                <p:cNvSpPr>
                  <a:spLocks noEditPoints="1"/>
                </p:cNvSpPr>
                <p:nvPr/>
              </p:nvSpPr>
              <p:spPr bwMode="auto">
                <a:xfrm>
                  <a:off x="1603" y="1574"/>
                  <a:ext cx="95" cy="84"/>
                </a:xfrm>
                <a:custGeom>
                  <a:gdLst>
                    <a:gd fmla="*/ 22 w 44" name="T0"/>
                    <a:gd fmla="*/ 39 h 39" name="T1"/>
                    <a:gd fmla="*/ 15 w 44" name="T2"/>
                    <a:gd fmla="*/ 37 h 39" name="T3"/>
                    <a:gd fmla="*/ 5 w 44" name="T4"/>
                    <a:gd fmla="*/ 12 h 39" name="T5"/>
                    <a:gd fmla="*/ 22 w 44" name="T6"/>
                    <a:gd fmla="*/ 0 h 39" name="T7"/>
                    <a:gd fmla="*/ 30 w 44" name="T8"/>
                    <a:gd fmla="*/ 2 h 39" name="T9"/>
                    <a:gd fmla="*/ 40 w 44" name="T10"/>
                    <a:gd fmla="*/ 27 h 39" name="T11"/>
                    <a:gd fmla="*/ 22 w 44" name="T12"/>
                    <a:gd fmla="*/ 39 h 39" name="T13"/>
                    <a:gd fmla="*/ 22 w 44" name="T14"/>
                    <a:gd fmla="*/ 0 h 39" name="T15"/>
                    <a:gd fmla="*/ 4 w 44" name="T16"/>
                    <a:gd fmla="*/ 12 h 39" name="T17"/>
                    <a:gd fmla="*/ 15 w 44" name="T18"/>
                    <a:gd fmla="*/ 37 h 39" name="T19"/>
                    <a:gd fmla="*/ 22 w 44" name="T20"/>
                    <a:gd fmla="*/ 39 h 39" name="T21"/>
                    <a:gd fmla="*/ 40 w 44" name="T22"/>
                    <a:gd fmla="*/ 27 h 39" name="T23"/>
                    <a:gd fmla="*/ 30 w 44" name="T24"/>
                    <a:gd fmla="*/ 2 h 39" name="T25"/>
                    <a:gd fmla="*/ 22 w 44" name="T26"/>
                    <a:gd fmla="*/ 0 h 39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9" w="44">
                      <a:moveTo>
                        <a:pt x="22" y="39"/>
                      </a:moveTo>
                      <a:cubicBezTo>
                        <a:pt x="20" y="39"/>
                        <a:pt x="17" y="38"/>
                        <a:pt x="15" y="37"/>
                      </a:cubicBezTo>
                      <a:cubicBezTo>
                        <a:pt x="5" y="33"/>
                        <a:pt x="1" y="22"/>
                        <a:pt x="5" y="12"/>
                      </a:cubicBezTo>
                      <a:cubicBezTo>
                        <a:pt x="8" y="5"/>
                        <a:pt x="15" y="0"/>
                        <a:pt x="22" y="0"/>
                      </a:cubicBezTo>
                      <a:cubicBezTo>
                        <a:pt x="25" y="0"/>
                        <a:pt x="27" y="1"/>
                        <a:pt x="30" y="2"/>
                      </a:cubicBezTo>
                      <a:cubicBezTo>
                        <a:pt x="39" y="6"/>
                        <a:pt x="44" y="17"/>
                        <a:pt x="40" y="27"/>
                      </a:cubicBezTo>
                      <a:cubicBezTo>
                        <a:pt x="37" y="34"/>
                        <a:pt x="30" y="39"/>
                        <a:pt x="22" y="39"/>
                      </a:cubicBezTo>
                      <a:moveTo>
                        <a:pt x="22" y="0"/>
                      </a:moveTo>
                      <a:cubicBezTo>
                        <a:pt x="15" y="0"/>
                        <a:pt x="7" y="5"/>
                        <a:pt x="4" y="12"/>
                      </a:cubicBezTo>
                      <a:cubicBezTo>
                        <a:pt x="0" y="22"/>
                        <a:pt x="5" y="33"/>
                        <a:pt x="15" y="37"/>
                      </a:cubicBezTo>
                      <a:cubicBezTo>
                        <a:pt x="17" y="38"/>
                        <a:pt x="20" y="39"/>
                        <a:pt x="22" y="39"/>
                      </a:cubicBezTo>
                      <a:cubicBezTo>
                        <a:pt x="30" y="39"/>
                        <a:pt x="37" y="34"/>
                        <a:pt x="40" y="27"/>
                      </a:cubicBezTo>
                      <a:cubicBezTo>
                        <a:pt x="44" y="17"/>
                        <a:pt x="40" y="6"/>
                        <a:pt x="30" y="2"/>
                      </a:cubicBezTo>
                      <a:cubicBezTo>
                        <a:pt x="27" y="1"/>
                        <a:pt x="25" y="0"/>
                        <a:pt x="22" y="0"/>
                      </a:cubicBezTo>
                    </a:path>
                  </a:pathLst>
                </a:custGeom>
                <a:solidFill>
                  <a:srgbClr val="62738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849" name="Freeform 2971"/>
                <p:cNvSpPr>
                  <a:spLocks noEditPoints="1"/>
                </p:cNvSpPr>
                <p:nvPr/>
              </p:nvSpPr>
              <p:spPr bwMode="auto">
                <a:xfrm>
                  <a:off x="1605" y="1574"/>
                  <a:ext cx="93" cy="84"/>
                </a:xfrm>
                <a:custGeom>
                  <a:gdLst>
                    <a:gd fmla="*/ 21 w 43" name="T0"/>
                    <a:gd fmla="*/ 39 h 39" name="T1"/>
                    <a:gd fmla="*/ 14 w 43" name="T2"/>
                    <a:gd fmla="*/ 37 h 39" name="T3"/>
                    <a:gd fmla="*/ 4 w 43" name="T4"/>
                    <a:gd fmla="*/ 12 h 39" name="T5"/>
                    <a:gd fmla="*/ 21 w 43" name="T6"/>
                    <a:gd fmla="*/ 1 h 39" name="T7"/>
                    <a:gd fmla="*/ 29 w 43" name="T8"/>
                    <a:gd fmla="*/ 2 h 39" name="T9"/>
                    <a:gd fmla="*/ 39 w 43" name="T10"/>
                    <a:gd fmla="*/ 27 h 39" name="T11"/>
                    <a:gd fmla="*/ 21 w 43" name="T12"/>
                    <a:gd fmla="*/ 39 h 39" name="T13"/>
                    <a:gd fmla="*/ 21 w 43" name="T14"/>
                    <a:gd fmla="*/ 0 h 39" name="T15"/>
                    <a:gd fmla="*/ 4 w 43" name="T16"/>
                    <a:gd fmla="*/ 12 h 39" name="T17"/>
                    <a:gd fmla="*/ 14 w 43" name="T18"/>
                    <a:gd fmla="*/ 37 h 39" name="T19"/>
                    <a:gd fmla="*/ 21 w 43" name="T20"/>
                    <a:gd fmla="*/ 39 h 39" name="T21"/>
                    <a:gd fmla="*/ 39 w 43" name="T22"/>
                    <a:gd fmla="*/ 27 h 39" name="T23"/>
                    <a:gd fmla="*/ 29 w 43" name="T24"/>
                    <a:gd fmla="*/ 2 h 39" name="T25"/>
                    <a:gd fmla="*/ 21 w 43" name="T26"/>
                    <a:gd fmla="*/ 0 h 39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9" w="43">
                      <a:moveTo>
                        <a:pt x="21" y="39"/>
                      </a:moveTo>
                      <a:cubicBezTo>
                        <a:pt x="19" y="39"/>
                        <a:pt x="16" y="38"/>
                        <a:pt x="14" y="37"/>
                      </a:cubicBezTo>
                      <a:cubicBezTo>
                        <a:pt x="4" y="33"/>
                        <a:pt x="0" y="22"/>
                        <a:pt x="4" y="12"/>
                      </a:cubicBezTo>
                      <a:cubicBezTo>
                        <a:pt x="7" y="5"/>
                        <a:pt x="14" y="1"/>
                        <a:pt x="21" y="1"/>
                      </a:cubicBezTo>
                      <a:cubicBezTo>
                        <a:pt x="24" y="1"/>
                        <a:pt x="26" y="1"/>
                        <a:pt x="29" y="2"/>
                      </a:cubicBezTo>
                      <a:cubicBezTo>
                        <a:pt x="38" y="6"/>
                        <a:pt x="43" y="17"/>
                        <a:pt x="39" y="27"/>
                      </a:cubicBezTo>
                      <a:cubicBezTo>
                        <a:pt x="36" y="34"/>
                        <a:pt x="29" y="39"/>
                        <a:pt x="21" y="39"/>
                      </a:cubicBezTo>
                      <a:moveTo>
                        <a:pt x="21" y="0"/>
                      </a:moveTo>
                      <a:cubicBezTo>
                        <a:pt x="14" y="0"/>
                        <a:pt x="7" y="5"/>
                        <a:pt x="4" y="12"/>
                      </a:cubicBezTo>
                      <a:cubicBezTo>
                        <a:pt x="0" y="22"/>
                        <a:pt x="4" y="33"/>
                        <a:pt x="14" y="37"/>
                      </a:cubicBezTo>
                      <a:cubicBezTo>
                        <a:pt x="16" y="38"/>
                        <a:pt x="19" y="39"/>
                        <a:pt x="21" y="39"/>
                      </a:cubicBezTo>
                      <a:cubicBezTo>
                        <a:pt x="29" y="39"/>
                        <a:pt x="36" y="34"/>
                        <a:pt x="39" y="27"/>
                      </a:cubicBezTo>
                      <a:cubicBezTo>
                        <a:pt x="43" y="17"/>
                        <a:pt x="38" y="6"/>
                        <a:pt x="29" y="2"/>
                      </a:cubicBezTo>
                      <a:cubicBezTo>
                        <a:pt x="26" y="1"/>
                        <a:pt x="24" y="0"/>
                        <a:pt x="21" y="0"/>
                      </a:cubicBezTo>
                    </a:path>
                  </a:pathLst>
                </a:custGeom>
                <a:solidFill>
                  <a:srgbClr val="667683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850" name="Freeform 2972"/>
                <p:cNvSpPr>
                  <a:spLocks noEditPoints="1"/>
                </p:cNvSpPr>
                <p:nvPr/>
              </p:nvSpPr>
              <p:spPr bwMode="auto">
                <a:xfrm>
                  <a:off x="1605" y="1576"/>
                  <a:ext cx="93" cy="82"/>
                </a:xfrm>
                <a:custGeom>
                  <a:gdLst>
                    <a:gd fmla="*/ 21 w 43" name="T0"/>
                    <a:gd fmla="*/ 37 h 38" name="T1"/>
                    <a:gd fmla="*/ 14 w 43" name="T2"/>
                    <a:gd fmla="*/ 36 h 38" name="T3"/>
                    <a:gd fmla="*/ 4 w 43" name="T4"/>
                    <a:gd fmla="*/ 11 h 38" name="T5"/>
                    <a:gd fmla="*/ 21 w 43" name="T6"/>
                    <a:gd fmla="*/ 0 h 38" name="T7"/>
                    <a:gd fmla="*/ 28 w 43" name="T8"/>
                    <a:gd fmla="*/ 1 h 38" name="T9"/>
                    <a:gd fmla="*/ 39 w 43" name="T10"/>
                    <a:gd fmla="*/ 26 h 38" name="T11"/>
                    <a:gd fmla="*/ 21 w 43" name="T12"/>
                    <a:gd fmla="*/ 37 h 38" name="T13"/>
                    <a:gd fmla="*/ 21 w 43" name="T14"/>
                    <a:gd fmla="*/ 0 h 38" name="T15"/>
                    <a:gd fmla="*/ 4 w 43" name="T16"/>
                    <a:gd fmla="*/ 11 h 38" name="T17"/>
                    <a:gd fmla="*/ 14 w 43" name="T18"/>
                    <a:gd fmla="*/ 36 h 38" name="T19"/>
                    <a:gd fmla="*/ 21 w 43" name="T20"/>
                    <a:gd fmla="*/ 38 h 38" name="T21"/>
                    <a:gd fmla="*/ 39 w 43" name="T22"/>
                    <a:gd fmla="*/ 26 h 38" name="T23"/>
                    <a:gd fmla="*/ 29 w 43" name="T24"/>
                    <a:gd fmla="*/ 1 h 38" name="T25"/>
                    <a:gd fmla="*/ 21 w 43" name="T26"/>
                    <a:gd fmla="*/ 0 h 38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8" w="43">
                      <a:moveTo>
                        <a:pt x="21" y="37"/>
                      </a:moveTo>
                      <a:cubicBezTo>
                        <a:pt x="19" y="37"/>
                        <a:pt x="16" y="37"/>
                        <a:pt x="14" y="36"/>
                      </a:cubicBezTo>
                      <a:cubicBezTo>
                        <a:pt x="4" y="32"/>
                        <a:pt x="0" y="21"/>
                        <a:pt x="4" y="11"/>
                      </a:cubicBezTo>
                      <a:cubicBezTo>
                        <a:pt x="7" y="4"/>
                        <a:pt x="14" y="0"/>
                        <a:pt x="21" y="0"/>
                      </a:cubicBezTo>
                      <a:cubicBezTo>
                        <a:pt x="24" y="0"/>
                        <a:pt x="26" y="0"/>
                        <a:pt x="28" y="1"/>
                      </a:cubicBezTo>
                      <a:cubicBezTo>
                        <a:pt x="38" y="5"/>
                        <a:pt x="43" y="16"/>
                        <a:pt x="39" y="26"/>
                      </a:cubicBezTo>
                      <a:cubicBezTo>
                        <a:pt x="36" y="33"/>
                        <a:pt x="29" y="37"/>
                        <a:pt x="21" y="37"/>
                      </a:cubicBezTo>
                      <a:moveTo>
                        <a:pt x="21" y="0"/>
                      </a:moveTo>
                      <a:cubicBezTo>
                        <a:pt x="14" y="0"/>
                        <a:pt x="7" y="4"/>
                        <a:pt x="4" y="11"/>
                      </a:cubicBezTo>
                      <a:cubicBezTo>
                        <a:pt x="0" y="21"/>
                        <a:pt x="4" y="32"/>
                        <a:pt x="14" y="36"/>
                      </a:cubicBezTo>
                      <a:cubicBezTo>
                        <a:pt x="16" y="37"/>
                        <a:pt x="19" y="38"/>
                        <a:pt x="21" y="38"/>
                      </a:cubicBezTo>
                      <a:cubicBezTo>
                        <a:pt x="29" y="38"/>
                        <a:pt x="36" y="33"/>
                        <a:pt x="39" y="26"/>
                      </a:cubicBezTo>
                      <a:cubicBezTo>
                        <a:pt x="43" y="16"/>
                        <a:pt x="38" y="5"/>
                        <a:pt x="29" y="1"/>
                      </a:cubicBezTo>
                      <a:cubicBezTo>
                        <a:pt x="26" y="0"/>
                        <a:pt x="24" y="0"/>
                        <a:pt x="21" y="0"/>
                      </a:cubicBezTo>
                    </a:path>
                  </a:pathLst>
                </a:custGeom>
                <a:solidFill>
                  <a:srgbClr val="6A798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</p:grpSp>
          <p:grpSp>
            <p:nvGrpSpPr>
              <p:cNvPr id="4790" name="Group 3174"/>
              <p:cNvGrpSpPr/>
              <p:nvPr/>
            </p:nvGrpSpPr>
            <p:grpSpPr>
              <a:xfrm>
                <a:off x="701675" y="465138"/>
                <a:ext cx="1993900" cy="2600325"/>
                <a:chOff x="442" y="293"/>
                <a:chExt cx="1256" cy="1638"/>
              </a:xfrm>
            </p:grpSpPr>
            <p:sp>
              <p:nvSpPr>
                <p:cNvPr id="5451" name="Freeform 2974"/>
                <p:cNvSpPr>
                  <a:spLocks noEditPoints="1"/>
                </p:cNvSpPr>
                <p:nvPr/>
              </p:nvSpPr>
              <p:spPr bwMode="auto">
                <a:xfrm>
                  <a:off x="1605" y="1576"/>
                  <a:ext cx="93" cy="80"/>
                </a:xfrm>
                <a:custGeom>
                  <a:gdLst>
                    <a:gd fmla="*/ 21 w 43" name="T0"/>
                    <a:gd fmla="*/ 37 h 37" name="T1"/>
                    <a:gd fmla="*/ 14 w 43" name="T2"/>
                    <a:gd fmla="*/ 36 h 37" name="T3"/>
                    <a:gd fmla="*/ 4 w 43" name="T4"/>
                    <a:gd fmla="*/ 11 h 37" name="T5"/>
                    <a:gd fmla="*/ 21 w 43" name="T6"/>
                    <a:gd fmla="*/ 0 h 37" name="T7"/>
                    <a:gd fmla="*/ 28 w 43" name="T8"/>
                    <a:gd fmla="*/ 1 h 37" name="T9"/>
                    <a:gd fmla="*/ 38 w 43" name="T10"/>
                    <a:gd fmla="*/ 26 h 37" name="T11"/>
                    <a:gd fmla="*/ 21 w 43" name="T12"/>
                    <a:gd fmla="*/ 37 h 37" name="T13"/>
                    <a:gd fmla="*/ 21 w 43" name="T14"/>
                    <a:gd fmla="*/ 0 h 37" name="T15"/>
                    <a:gd fmla="*/ 4 w 43" name="T16"/>
                    <a:gd fmla="*/ 11 h 37" name="T17"/>
                    <a:gd fmla="*/ 14 w 43" name="T18"/>
                    <a:gd fmla="*/ 36 h 37" name="T19"/>
                    <a:gd fmla="*/ 21 w 43" name="T20"/>
                    <a:gd fmla="*/ 37 h 37" name="T21"/>
                    <a:gd fmla="*/ 39 w 43" name="T22"/>
                    <a:gd fmla="*/ 26 h 37" name="T23"/>
                    <a:gd fmla="*/ 28 w 43" name="T24"/>
                    <a:gd fmla="*/ 1 h 37" name="T25"/>
                    <a:gd fmla="*/ 21 w 43" name="T26"/>
                    <a:gd fmla="*/ 0 h 37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7" w="43">
                      <a:moveTo>
                        <a:pt x="21" y="37"/>
                      </a:moveTo>
                      <a:cubicBezTo>
                        <a:pt x="19" y="37"/>
                        <a:pt x="16" y="37"/>
                        <a:pt x="14" y="36"/>
                      </a:cubicBezTo>
                      <a:cubicBezTo>
                        <a:pt x="5" y="32"/>
                        <a:pt x="0" y="21"/>
                        <a:pt x="4" y="11"/>
                      </a:cubicBezTo>
                      <a:cubicBezTo>
                        <a:pt x="7" y="4"/>
                        <a:pt x="14" y="0"/>
                        <a:pt x="21" y="0"/>
                      </a:cubicBezTo>
                      <a:cubicBezTo>
                        <a:pt x="24" y="0"/>
                        <a:pt x="26" y="0"/>
                        <a:pt x="28" y="1"/>
                      </a:cubicBezTo>
                      <a:cubicBezTo>
                        <a:pt x="38" y="5"/>
                        <a:pt x="42" y="16"/>
                        <a:pt x="38" y="26"/>
                      </a:cubicBezTo>
                      <a:cubicBezTo>
                        <a:pt x="35" y="33"/>
                        <a:pt x="29" y="37"/>
                        <a:pt x="21" y="37"/>
                      </a:cubicBezTo>
                      <a:moveTo>
                        <a:pt x="21" y="0"/>
                      </a:moveTo>
                      <a:cubicBezTo>
                        <a:pt x="14" y="0"/>
                        <a:pt x="7" y="4"/>
                        <a:pt x="4" y="11"/>
                      </a:cubicBezTo>
                      <a:cubicBezTo>
                        <a:pt x="0" y="21"/>
                        <a:pt x="4" y="32"/>
                        <a:pt x="14" y="36"/>
                      </a:cubicBezTo>
                      <a:cubicBezTo>
                        <a:pt x="16" y="37"/>
                        <a:pt x="19" y="37"/>
                        <a:pt x="21" y="37"/>
                      </a:cubicBezTo>
                      <a:cubicBezTo>
                        <a:pt x="29" y="37"/>
                        <a:pt x="36" y="33"/>
                        <a:pt x="39" y="26"/>
                      </a:cubicBezTo>
                      <a:cubicBezTo>
                        <a:pt x="43" y="16"/>
                        <a:pt x="38" y="5"/>
                        <a:pt x="28" y="1"/>
                      </a:cubicBezTo>
                      <a:cubicBezTo>
                        <a:pt x="26" y="0"/>
                        <a:pt x="24" y="0"/>
                        <a:pt x="21" y="0"/>
                      </a:cubicBezTo>
                    </a:path>
                  </a:pathLst>
                </a:custGeom>
                <a:solidFill>
                  <a:srgbClr val="6E7C86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52" name="Freeform 2975"/>
                <p:cNvSpPr>
                  <a:spLocks noEditPoints="1"/>
                </p:cNvSpPr>
                <p:nvPr/>
              </p:nvSpPr>
              <p:spPr bwMode="auto">
                <a:xfrm>
                  <a:off x="1605" y="1576"/>
                  <a:ext cx="91" cy="80"/>
                </a:xfrm>
                <a:custGeom>
                  <a:gdLst>
                    <a:gd fmla="*/ 21 w 42" name="T0"/>
                    <a:gd fmla="*/ 37 h 37" name="T1"/>
                    <a:gd fmla="*/ 14 w 42" name="T2"/>
                    <a:gd fmla="*/ 36 h 37" name="T3"/>
                    <a:gd fmla="*/ 4 w 42" name="T4"/>
                    <a:gd fmla="*/ 12 h 37" name="T5"/>
                    <a:gd fmla="*/ 21 w 42" name="T6"/>
                    <a:gd fmla="*/ 0 h 37" name="T7"/>
                    <a:gd fmla="*/ 28 w 42" name="T8"/>
                    <a:gd fmla="*/ 2 h 37" name="T9"/>
                    <a:gd fmla="*/ 38 w 42" name="T10"/>
                    <a:gd fmla="*/ 26 h 37" name="T11"/>
                    <a:gd fmla="*/ 21 w 42" name="T12"/>
                    <a:gd fmla="*/ 37 h 37" name="T13"/>
                    <a:gd fmla="*/ 21 w 42" name="T14"/>
                    <a:gd fmla="*/ 0 h 37" name="T15"/>
                    <a:gd fmla="*/ 4 w 42" name="T16"/>
                    <a:gd fmla="*/ 11 h 37" name="T17"/>
                    <a:gd fmla="*/ 14 w 42" name="T18"/>
                    <a:gd fmla="*/ 36 h 37" name="T19"/>
                    <a:gd fmla="*/ 21 w 42" name="T20"/>
                    <a:gd fmla="*/ 37 h 37" name="T21"/>
                    <a:gd fmla="*/ 38 w 42" name="T22"/>
                    <a:gd fmla="*/ 26 h 37" name="T23"/>
                    <a:gd fmla="*/ 28 w 42" name="T24"/>
                    <a:gd fmla="*/ 1 h 37" name="T25"/>
                    <a:gd fmla="*/ 21 w 42" name="T26"/>
                    <a:gd fmla="*/ 0 h 37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7" w="42">
                      <a:moveTo>
                        <a:pt x="21" y="37"/>
                      </a:moveTo>
                      <a:cubicBezTo>
                        <a:pt x="19" y="37"/>
                        <a:pt x="17" y="37"/>
                        <a:pt x="14" y="36"/>
                      </a:cubicBezTo>
                      <a:cubicBezTo>
                        <a:pt x="5" y="32"/>
                        <a:pt x="0" y="21"/>
                        <a:pt x="4" y="12"/>
                      </a:cubicBezTo>
                      <a:cubicBezTo>
                        <a:pt x="7" y="4"/>
                        <a:pt x="14" y="0"/>
                        <a:pt x="21" y="0"/>
                      </a:cubicBezTo>
                      <a:cubicBezTo>
                        <a:pt x="24" y="0"/>
                        <a:pt x="26" y="1"/>
                        <a:pt x="28" y="2"/>
                      </a:cubicBezTo>
                      <a:cubicBezTo>
                        <a:pt x="38" y="5"/>
                        <a:pt x="42" y="16"/>
                        <a:pt x="38" y="26"/>
                      </a:cubicBezTo>
                      <a:cubicBezTo>
                        <a:pt x="35" y="33"/>
                        <a:pt x="28" y="37"/>
                        <a:pt x="21" y="37"/>
                      </a:cubicBezTo>
                      <a:moveTo>
                        <a:pt x="21" y="0"/>
                      </a:moveTo>
                      <a:cubicBezTo>
                        <a:pt x="14" y="0"/>
                        <a:pt x="7" y="4"/>
                        <a:pt x="4" y="11"/>
                      </a:cubicBezTo>
                      <a:cubicBezTo>
                        <a:pt x="0" y="21"/>
                        <a:pt x="5" y="32"/>
                        <a:pt x="14" y="36"/>
                      </a:cubicBezTo>
                      <a:cubicBezTo>
                        <a:pt x="16" y="37"/>
                        <a:pt x="19" y="37"/>
                        <a:pt x="21" y="37"/>
                      </a:cubicBezTo>
                      <a:cubicBezTo>
                        <a:pt x="29" y="37"/>
                        <a:pt x="35" y="33"/>
                        <a:pt x="38" y="26"/>
                      </a:cubicBezTo>
                      <a:cubicBezTo>
                        <a:pt x="42" y="16"/>
                        <a:pt x="38" y="5"/>
                        <a:pt x="28" y="1"/>
                      </a:cubicBezTo>
                      <a:cubicBezTo>
                        <a:pt x="26" y="0"/>
                        <a:pt x="24" y="0"/>
                        <a:pt x="21" y="0"/>
                      </a:cubicBezTo>
                    </a:path>
                  </a:pathLst>
                </a:custGeom>
                <a:solidFill>
                  <a:srgbClr val="737F88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53" name="Freeform 2976"/>
                <p:cNvSpPr>
                  <a:spLocks noEditPoints="1"/>
                </p:cNvSpPr>
                <p:nvPr/>
              </p:nvSpPr>
              <p:spPr bwMode="auto">
                <a:xfrm>
                  <a:off x="1605" y="1576"/>
                  <a:ext cx="91" cy="80"/>
                </a:xfrm>
                <a:custGeom>
                  <a:gdLst>
                    <a:gd fmla="*/ 21 w 42" name="T0"/>
                    <a:gd fmla="*/ 37 h 37" name="T1"/>
                    <a:gd fmla="*/ 14 w 42" name="T2"/>
                    <a:gd fmla="*/ 35 h 37" name="T3"/>
                    <a:gd fmla="*/ 4 w 42" name="T4"/>
                    <a:gd fmla="*/ 12 h 37" name="T5"/>
                    <a:gd fmla="*/ 21 w 42" name="T6"/>
                    <a:gd fmla="*/ 0 h 37" name="T7"/>
                    <a:gd fmla="*/ 28 w 42" name="T8"/>
                    <a:gd fmla="*/ 2 h 37" name="T9"/>
                    <a:gd fmla="*/ 38 w 42" name="T10"/>
                    <a:gd fmla="*/ 26 h 37" name="T11"/>
                    <a:gd fmla="*/ 21 w 42" name="T12"/>
                    <a:gd fmla="*/ 37 h 37" name="T13"/>
                    <a:gd fmla="*/ 21 w 42" name="T14"/>
                    <a:gd fmla="*/ 0 h 37" name="T15"/>
                    <a:gd fmla="*/ 4 w 42" name="T16"/>
                    <a:gd fmla="*/ 12 h 37" name="T17"/>
                    <a:gd fmla="*/ 14 w 42" name="T18"/>
                    <a:gd fmla="*/ 36 h 37" name="T19"/>
                    <a:gd fmla="*/ 21 w 42" name="T20"/>
                    <a:gd fmla="*/ 37 h 37" name="T21"/>
                    <a:gd fmla="*/ 38 w 42" name="T22"/>
                    <a:gd fmla="*/ 26 h 37" name="T23"/>
                    <a:gd fmla="*/ 28 w 42" name="T24"/>
                    <a:gd fmla="*/ 2 h 37" name="T25"/>
                    <a:gd fmla="*/ 21 w 42" name="T26"/>
                    <a:gd fmla="*/ 0 h 37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7" w="42">
                      <a:moveTo>
                        <a:pt x="21" y="37"/>
                      </a:moveTo>
                      <a:cubicBezTo>
                        <a:pt x="19" y="37"/>
                        <a:pt x="17" y="36"/>
                        <a:pt x="14" y="35"/>
                      </a:cubicBezTo>
                      <a:cubicBezTo>
                        <a:pt x="5" y="32"/>
                        <a:pt x="1" y="21"/>
                        <a:pt x="4" y="12"/>
                      </a:cubicBezTo>
                      <a:cubicBezTo>
                        <a:pt x="7" y="5"/>
                        <a:pt x="14" y="0"/>
                        <a:pt x="21" y="0"/>
                      </a:cubicBezTo>
                      <a:cubicBezTo>
                        <a:pt x="24" y="0"/>
                        <a:pt x="26" y="1"/>
                        <a:pt x="28" y="2"/>
                      </a:cubicBezTo>
                      <a:cubicBezTo>
                        <a:pt x="38" y="6"/>
                        <a:pt x="42" y="16"/>
                        <a:pt x="38" y="26"/>
                      </a:cubicBezTo>
                      <a:cubicBezTo>
                        <a:pt x="35" y="33"/>
                        <a:pt x="28" y="37"/>
                        <a:pt x="21" y="37"/>
                      </a:cubicBezTo>
                      <a:moveTo>
                        <a:pt x="21" y="0"/>
                      </a:moveTo>
                      <a:cubicBezTo>
                        <a:pt x="14" y="0"/>
                        <a:pt x="7" y="4"/>
                        <a:pt x="4" y="12"/>
                      </a:cubicBezTo>
                      <a:cubicBezTo>
                        <a:pt x="0" y="21"/>
                        <a:pt x="5" y="32"/>
                        <a:pt x="14" y="36"/>
                      </a:cubicBezTo>
                      <a:cubicBezTo>
                        <a:pt x="17" y="37"/>
                        <a:pt x="19" y="37"/>
                        <a:pt x="21" y="37"/>
                      </a:cubicBezTo>
                      <a:cubicBezTo>
                        <a:pt x="28" y="37"/>
                        <a:pt x="35" y="33"/>
                        <a:pt x="38" y="26"/>
                      </a:cubicBezTo>
                      <a:cubicBezTo>
                        <a:pt x="42" y="16"/>
                        <a:pt x="38" y="5"/>
                        <a:pt x="28" y="2"/>
                      </a:cubicBezTo>
                      <a:cubicBezTo>
                        <a:pt x="26" y="1"/>
                        <a:pt x="24" y="0"/>
                        <a:pt x="21" y="0"/>
                      </a:cubicBezTo>
                    </a:path>
                  </a:pathLst>
                </a:custGeom>
                <a:solidFill>
                  <a:srgbClr val="76828A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54" name="Freeform 2977"/>
                <p:cNvSpPr>
                  <a:spLocks noEditPoints="1"/>
                </p:cNvSpPr>
                <p:nvPr/>
              </p:nvSpPr>
              <p:spPr bwMode="auto">
                <a:xfrm>
                  <a:off x="1607" y="1576"/>
                  <a:ext cx="89" cy="80"/>
                </a:xfrm>
                <a:custGeom>
                  <a:gdLst>
                    <a:gd fmla="*/ 20 w 41" name="T0"/>
                    <a:gd fmla="*/ 37 h 37" name="T1"/>
                    <a:gd fmla="*/ 13 w 41" name="T2"/>
                    <a:gd fmla="*/ 35 h 37" name="T3"/>
                    <a:gd fmla="*/ 4 w 41" name="T4"/>
                    <a:gd fmla="*/ 12 h 37" name="T5"/>
                    <a:gd fmla="*/ 20 w 41" name="T6"/>
                    <a:gd fmla="*/ 0 h 37" name="T7"/>
                    <a:gd fmla="*/ 27 w 41" name="T8"/>
                    <a:gd fmla="*/ 2 h 37" name="T9"/>
                    <a:gd fmla="*/ 37 w 41" name="T10"/>
                    <a:gd fmla="*/ 26 h 37" name="T11"/>
                    <a:gd fmla="*/ 20 w 41" name="T12"/>
                    <a:gd fmla="*/ 37 h 37" name="T13"/>
                    <a:gd fmla="*/ 20 w 41" name="T14"/>
                    <a:gd fmla="*/ 0 h 37" name="T15"/>
                    <a:gd fmla="*/ 3 w 41" name="T16"/>
                    <a:gd fmla="*/ 12 h 37" name="T17"/>
                    <a:gd fmla="*/ 13 w 41" name="T18"/>
                    <a:gd fmla="*/ 35 h 37" name="T19"/>
                    <a:gd fmla="*/ 20 w 41" name="T20"/>
                    <a:gd fmla="*/ 37 h 37" name="T21"/>
                    <a:gd fmla="*/ 37 w 41" name="T22"/>
                    <a:gd fmla="*/ 26 h 37" name="T23"/>
                    <a:gd fmla="*/ 27 w 41" name="T24"/>
                    <a:gd fmla="*/ 2 h 37" name="T25"/>
                    <a:gd fmla="*/ 20 w 41" name="T26"/>
                    <a:gd fmla="*/ 0 h 37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7" w="41">
                      <a:moveTo>
                        <a:pt x="20" y="37"/>
                      </a:moveTo>
                      <a:cubicBezTo>
                        <a:pt x="18" y="37"/>
                        <a:pt x="16" y="36"/>
                        <a:pt x="13" y="35"/>
                      </a:cubicBezTo>
                      <a:cubicBezTo>
                        <a:pt x="4" y="31"/>
                        <a:pt x="0" y="21"/>
                        <a:pt x="4" y="12"/>
                      </a:cubicBezTo>
                      <a:cubicBezTo>
                        <a:pt x="6" y="5"/>
                        <a:pt x="13" y="0"/>
                        <a:pt x="20" y="0"/>
                      </a:cubicBezTo>
                      <a:cubicBezTo>
                        <a:pt x="23" y="0"/>
                        <a:pt x="25" y="1"/>
                        <a:pt x="27" y="2"/>
                      </a:cubicBezTo>
                      <a:cubicBezTo>
                        <a:pt x="36" y="6"/>
                        <a:pt x="41" y="16"/>
                        <a:pt x="37" y="26"/>
                      </a:cubicBezTo>
                      <a:cubicBezTo>
                        <a:pt x="34" y="32"/>
                        <a:pt x="27" y="37"/>
                        <a:pt x="20" y="37"/>
                      </a:cubicBezTo>
                      <a:moveTo>
                        <a:pt x="20" y="0"/>
                      </a:moveTo>
                      <a:cubicBezTo>
                        <a:pt x="13" y="0"/>
                        <a:pt x="6" y="5"/>
                        <a:pt x="3" y="12"/>
                      </a:cubicBezTo>
                      <a:cubicBezTo>
                        <a:pt x="0" y="21"/>
                        <a:pt x="4" y="32"/>
                        <a:pt x="13" y="35"/>
                      </a:cubicBezTo>
                      <a:cubicBezTo>
                        <a:pt x="16" y="36"/>
                        <a:pt x="18" y="37"/>
                        <a:pt x="20" y="37"/>
                      </a:cubicBezTo>
                      <a:cubicBezTo>
                        <a:pt x="27" y="37"/>
                        <a:pt x="34" y="33"/>
                        <a:pt x="37" y="26"/>
                      </a:cubicBezTo>
                      <a:cubicBezTo>
                        <a:pt x="41" y="16"/>
                        <a:pt x="37" y="6"/>
                        <a:pt x="27" y="2"/>
                      </a:cubicBezTo>
                      <a:cubicBezTo>
                        <a:pt x="25" y="1"/>
                        <a:pt x="23" y="0"/>
                        <a:pt x="20" y="0"/>
                      </a:cubicBezTo>
                    </a:path>
                  </a:pathLst>
                </a:custGeom>
                <a:solidFill>
                  <a:srgbClr val="7B858B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55" name="Freeform 2978"/>
                <p:cNvSpPr>
                  <a:spLocks noEditPoints="1"/>
                </p:cNvSpPr>
                <p:nvPr/>
              </p:nvSpPr>
              <p:spPr bwMode="auto">
                <a:xfrm>
                  <a:off x="1607" y="1576"/>
                  <a:ext cx="89" cy="80"/>
                </a:xfrm>
                <a:custGeom>
                  <a:gdLst>
                    <a:gd fmla="*/ 20 w 41" name="T0"/>
                    <a:gd fmla="*/ 37 h 37" name="T1"/>
                    <a:gd fmla="*/ 13 w 41" name="T2"/>
                    <a:gd fmla="*/ 35 h 37" name="T3"/>
                    <a:gd fmla="*/ 4 w 41" name="T4"/>
                    <a:gd fmla="*/ 12 h 37" name="T5"/>
                    <a:gd fmla="*/ 20 w 41" name="T6"/>
                    <a:gd fmla="*/ 1 h 37" name="T7"/>
                    <a:gd fmla="*/ 27 w 41" name="T8"/>
                    <a:gd fmla="*/ 2 h 37" name="T9"/>
                    <a:gd fmla="*/ 37 w 41" name="T10"/>
                    <a:gd fmla="*/ 25 h 37" name="T11"/>
                    <a:gd fmla="*/ 20 w 41" name="T12"/>
                    <a:gd fmla="*/ 37 h 37" name="T13"/>
                    <a:gd fmla="*/ 20 w 41" name="T14"/>
                    <a:gd fmla="*/ 0 h 37" name="T15"/>
                    <a:gd fmla="*/ 4 w 41" name="T16"/>
                    <a:gd fmla="*/ 12 h 37" name="T17"/>
                    <a:gd fmla="*/ 13 w 41" name="T18"/>
                    <a:gd fmla="*/ 35 h 37" name="T19"/>
                    <a:gd fmla="*/ 20 w 41" name="T20"/>
                    <a:gd fmla="*/ 37 h 37" name="T21"/>
                    <a:gd fmla="*/ 37 w 41" name="T22"/>
                    <a:gd fmla="*/ 26 h 37" name="T23"/>
                    <a:gd fmla="*/ 27 w 41" name="T24"/>
                    <a:gd fmla="*/ 2 h 37" name="T25"/>
                    <a:gd fmla="*/ 20 w 41" name="T26"/>
                    <a:gd fmla="*/ 0 h 37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7" w="41">
                      <a:moveTo>
                        <a:pt x="20" y="37"/>
                      </a:moveTo>
                      <a:cubicBezTo>
                        <a:pt x="18" y="37"/>
                        <a:pt x="16" y="36"/>
                        <a:pt x="13" y="35"/>
                      </a:cubicBezTo>
                      <a:cubicBezTo>
                        <a:pt x="4" y="31"/>
                        <a:pt x="0" y="21"/>
                        <a:pt x="4" y="12"/>
                      </a:cubicBezTo>
                      <a:cubicBezTo>
                        <a:pt x="7" y="5"/>
                        <a:pt x="13" y="1"/>
                        <a:pt x="20" y="1"/>
                      </a:cubicBezTo>
                      <a:cubicBezTo>
                        <a:pt x="23" y="1"/>
                        <a:pt x="25" y="1"/>
                        <a:pt x="27" y="2"/>
                      </a:cubicBezTo>
                      <a:cubicBezTo>
                        <a:pt x="36" y="6"/>
                        <a:pt x="41" y="16"/>
                        <a:pt x="37" y="25"/>
                      </a:cubicBezTo>
                      <a:cubicBezTo>
                        <a:pt x="34" y="32"/>
                        <a:pt x="27" y="37"/>
                        <a:pt x="20" y="37"/>
                      </a:cubicBezTo>
                      <a:moveTo>
                        <a:pt x="20" y="0"/>
                      </a:moveTo>
                      <a:cubicBezTo>
                        <a:pt x="13" y="0"/>
                        <a:pt x="6" y="5"/>
                        <a:pt x="4" y="12"/>
                      </a:cubicBezTo>
                      <a:cubicBezTo>
                        <a:pt x="0" y="21"/>
                        <a:pt x="4" y="31"/>
                        <a:pt x="13" y="35"/>
                      </a:cubicBezTo>
                      <a:cubicBezTo>
                        <a:pt x="16" y="36"/>
                        <a:pt x="18" y="37"/>
                        <a:pt x="20" y="37"/>
                      </a:cubicBezTo>
                      <a:cubicBezTo>
                        <a:pt x="27" y="37"/>
                        <a:pt x="34" y="32"/>
                        <a:pt x="37" y="26"/>
                      </a:cubicBezTo>
                      <a:cubicBezTo>
                        <a:pt x="41" y="16"/>
                        <a:pt x="36" y="6"/>
                        <a:pt x="27" y="2"/>
                      </a:cubicBezTo>
                      <a:cubicBezTo>
                        <a:pt x="25" y="1"/>
                        <a:pt x="23" y="0"/>
                        <a:pt x="20" y="0"/>
                      </a:cubicBezTo>
                    </a:path>
                  </a:pathLst>
                </a:custGeom>
                <a:solidFill>
                  <a:srgbClr val="7E888D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56" name="Freeform 2979"/>
                <p:cNvSpPr>
                  <a:spLocks noEditPoints="1"/>
                </p:cNvSpPr>
                <p:nvPr/>
              </p:nvSpPr>
              <p:spPr bwMode="auto">
                <a:xfrm>
                  <a:off x="1607" y="1578"/>
                  <a:ext cx="89" cy="78"/>
                </a:xfrm>
                <a:custGeom>
                  <a:gdLst>
                    <a:gd fmla="*/ 20 w 41" name="T0"/>
                    <a:gd fmla="*/ 35 h 36" name="T1"/>
                    <a:gd fmla="*/ 13 w 41" name="T2"/>
                    <a:gd fmla="*/ 34 h 36" name="T3"/>
                    <a:gd fmla="*/ 4 w 41" name="T4"/>
                    <a:gd fmla="*/ 11 h 36" name="T5"/>
                    <a:gd fmla="*/ 20 w 41" name="T6"/>
                    <a:gd fmla="*/ 0 h 36" name="T7"/>
                    <a:gd fmla="*/ 27 w 41" name="T8"/>
                    <a:gd fmla="*/ 1 h 36" name="T9"/>
                    <a:gd fmla="*/ 37 w 41" name="T10"/>
                    <a:gd fmla="*/ 24 h 36" name="T11"/>
                    <a:gd fmla="*/ 20 w 41" name="T12"/>
                    <a:gd fmla="*/ 35 h 36" name="T13"/>
                    <a:gd fmla="*/ 20 w 41" name="T14"/>
                    <a:gd fmla="*/ 0 h 36" name="T15"/>
                    <a:gd fmla="*/ 4 w 41" name="T16"/>
                    <a:gd fmla="*/ 11 h 36" name="T17"/>
                    <a:gd fmla="*/ 13 w 41" name="T18"/>
                    <a:gd fmla="*/ 34 h 36" name="T19"/>
                    <a:gd fmla="*/ 20 w 41" name="T20"/>
                    <a:gd fmla="*/ 36 h 36" name="T21"/>
                    <a:gd fmla="*/ 37 w 41" name="T22"/>
                    <a:gd fmla="*/ 24 h 36" name="T23"/>
                    <a:gd fmla="*/ 27 w 41" name="T24"/>
                    <a:gd fmla="*/ 1 h 36" name="T25"/>
                    <a:gd fmla="*/ 20 w 41" name="T26"/>
                    <a:gd fmla="*/ 0 h 36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6" w="41">
                      <a:moveTo>
                        <a:pt x="20" y="35"/>
                      </a:moveTo>
                      <a:cubicBezTo>
                        <a:pt x="18" y="35"/>
                        <a:pt x="16" y="35"/>
                        <a:pt x="13" y="34"/>
                      </a:cubicBezTo>
                      <a:cubicBezTo>
                        <a:pt x="4" y="30"/>
                        <a:pt x="0" y="20"/>
                        <a:pt x="4" y="11"/>
                      </a:cubicBezTo>
                      <a:cubicBezTo>
                        <a:pt x="7" y="4"/>
                        <a:pt x="13" y="0"/>
                        <a:pt x="20" y="0"/>
                      </a:cubicBezTo>
                      <a:cubicBezTo>
                        <a:pt x="23" y="0"/>
                        <a:pt x="25" y="0"/>
                        <a:pt x="27" y="1"/>
                      </a:cubicBezTo>
                      <a:cubicBezTo>
                        <a:pt x="36" y="5"/>
                        <a:pt x="40" y="15"/>
                        <a:pt x="37" y="24"/>
                      </a:cubicBezTo>
                      <a:cubicBezTo>
                        <a:pt x="34" y="31"/>
                        <a:pt x="27" y="35"/>
                        <a:pt x="20" y="35"/>
                      </a:cubicBezTo>
                      <a:moveTo>
                        <a:pt x="20" y="0"/>
                      </a:moveTo>
                      <a:cubicBezTo>
                        <a:pt x="13" y="0"/>
                        <a:pt x="7" y="4"/>
                        <a:pt x="4" y="11"/>
                      </a:cubicBezTo>
                      <a:cubicBezTo>
                        <a:pt x="0" y="20"/>
                        <a:pt x="4" y="30"/>
                        <a:pt x="13" y="34"/>
                      </a:cubicBezTo>
                      <a:cubicBezTo>
                        <a:pt x="16" y="35"/>
                        <a:pt x="18" y="36"/>
                        <a:pt x="20" y="36"/>
                      </a:cubicBezTo>
                      <a:cubicBezTo>
                        <a:pt x="27" y="36"/>
                        <a:pt x="34" y="31"/>
                        <a:pt x="37" y="24"/>
                      </a:cubicBezTo>
                      <a:cubicBezTo>
                        <a:pt x="41" y="15"/>
                        <a:pt x="36" y="5"/>
                        <a:pt x="27" y="1"/>
                      </a:cubicBezTo>
                      <a:cubicBezTo>
                        <a:pt x="25" y="0"/>
                        <a:pt x="23" y="0"/>
                        <a:pt x="20" y="0"/>
                      </a:cubicBezTo>
                    </a:path>
                  </a:pathLst>
                </a:custGeom>
                <a:solidFill>
                  <a:srgbClr val="838B8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57" name="Freeform 2980"/>
                <p:cNvSpPr>
                  <a:spLocks noEditPoints="1"/>
                </p:cNvSpPr>
                <p:nvPr/>
              </p:nvSpPr>
              <p:spPr bwMode="auto">
                <a:xfrm>
                  <a:off x="1607" y="1578"/>
                  <a:ext cx="87" cy="75"/>
                </a:xfrm>
                <a:custGeom>
                  <a:gdLst>
                    <a:gd fmla="*/ 20 w 40" name="T0"/>
                    <a:gd fmla="*/ 35 h 35" name="T1"/>
                    <a:gd fmla="*/ 14 w 40" name="T2"/>
                    <a:gd fmla="*/ 34 h 35" name="T3"/>
                    <a:gd fmla="*/ 4 w 40" name="T4"/>
                    <a:gd fmla="*/ 11 h 35" name="T5"/>
                    <a:gd fmla="*/ 20 w 40" name="T6"/>
                    <a:gd fmla="*/ 0 h 35" name="T7"/>
                    <a:gd fmla="*/ 27 w 40" name="T8"/>
                    <a:gd fmla="*/ 1 h 35" name="T9"/>
                    <a:gd fmla="*/ 36 w 40" name="T10"/>
                    <a:gd fmla="*/ 24 h 35" name="T11"/>
                    <a:gd fmla="*/ 20 w 40" name="T12"/>
                    <a:gd fmla="*/ 35 h 35" name="T13"/>
                    <a:gd fmla="*/ 20 w 40" name="T14"/>
                    <a:gd fmla="*/ 0 h 35" name="T15"/>
                    <a:gd fmla="*/ 4 w 40" name="T16"/>
                    <a:gd fmla="*/ 11 h 35" name="T17"/>
                    <a:gd fmla="*/ 13 w 40" name="T18"/>
                    <a:gd fmla="*/ 34 h 35" name="T19"/>
                    <a:gd fmla="*/ 20 w 40" name="T20"/>
                    <a:gd fmla="*/ 35 h 35" name="T21"/>
                    <a:gd fmla="*/ 37 w 40" name="T22"/>
                    <a:gd fmla="*/ 24 h 35" name="T23"/>
                    <a:gd fmla="*/ 27 w 40" name="T24"/>
                    <a:gd fmla="*/ 1 h 35" name="T25"/>
                    <a:gd fmla="*/ 20 w 40" name="T26"/>
                    <a:gd fmla="*/ 0 h 35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5" w="40">
                      <a:moveTo>
                        <a:pt x="20" y="35"/>
                      </a:moveTo>
                      <a:cubicBezTo>
                        <a:pt x="18" y="35"/>
                        <a:pt x="16" y="35"/>
                        <a:pt x="14" y="34"/>
                      </a:cubicBezTo>
                      <a:cubicBezTo>
                        <a:pt x="5" y="30"/>
                        <a:pt x="0" y="20"/>
                        <a:pt x="4" y="11"/>
                      </a:cubicBezTo>
                      <a:cubicBezTo>
                        <a:pt x="7" y="4"/>
                        <a:pt x="13" y="0"/>
                        <a:pt x="20" y="0"/>
                      </a:cubicBezTo>
                      <a:cubicBezTo>
                        <a:pt x="23" y="0"/>
                        <a:pt x="25" y="0"/>
                        <a:pt x="27" y="1"/>
                      </a:cubicBezTo>
                      <a:cubicBezTo>
                        <a:pt x="36" y="5"/>
                        <a:pt x="40" y="15"/>
                        <a:pt x="36" y="24"/>
                      </a:cubicBezTo>
                      <a:cubicBezTo>
                        <a:pt x="34" y="31"/>
                        <a:pt x="27" y="35"/>
                        <a:pt x="20" y="35"/>
                      </a:cubicBezTo>
                      <a:moveTo>
                        <a:pt x="20" y="0"/>
                      </a:moveTo>
                      <a:cubicBezTo>
                        <a:pt x="13" y="0"/>
                        <a:pt x="7" y="4"/>
                        <a:pt x="4" y="11"/>
                      </a:cubicBezTo>
                      <a:cubicBezTo>
                        <a:pt x="0" y="20"/>
                        <a:pt x="4" y="30"/>
                        <a:pt x="13" y="34"/>
                      </a:cubicBezTo>
                      <a:cubicBezTo>
                        <a:pt x="16" y="35"/>
                        <a:pt x="18" y="35"/>
                        <a:pt x="20" y="35"/>
                      </a:cubicBezTo>
                      <a:cubicBezTo>
                        <a:pt x="27" y="35"/>
                        <a:pt x="34" y="31"/>
                        <a:pt x="37" y="24"/>
                      </a:cubicBezTo>
                      <a:cubicBezTo>
                        <a:pt x="40" y="15"/>
                        <a:pt x="36" y="5"/>
                        <a:pt x="27" y="1"/>
                      </a:cubicBezTo>
                      <a:cubicBezTo>
                        <a:pt x="25" y="0"/>
                        <a:pt x="23" y="0"/>
                        <a:pt x="20" y="0"/>
                      </a:cubicBezTo>
                    </a:path>
                  </a:pathLst>
                </a:custGeom>
                <a:solidFill>
                  <a:srgbClr val="878E9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58" name="Freeform 2981"/>
                <p:cNvSpPr>
                  <a:spLocks noEditPoints="1"/>
                </p:cNvSpPr>
                <p:nvPr/>
              </p:nvSpPr>
              <p:spPr bwMode="auto">
                <a:xfrm>
                  <a:off x="1607" y="1578"/>
                  <a:ext cx="87" cy="75"/>
                </a:xfrm>
                <a:custGeom>
                  <a:gdLst>
                    <a:gd fmla="*/ 20 w 40" name="T0"/>
                    <a:gd fmla="*/ 35 h 35" name="T1"/>
                    <a:gd fmla="*/ 14 w 40" name="T2"/>
                    <a:gd fmla="*/ 34 h 35" name="T3"/>
                    <a:gd fmla="*/ 4 w 40" name="T4"/>
                    <a:gd fmla="*/ 11 h 35" name="T5"/>
                    <a:gd fmla="*/ 20 w 40" name="T6"/>
                    <a:gd fmla="*/ 0 h 35" name="T7"/>
                    <a:gd fmla="*/ 27 w 40" name="T8"/>
                    <a:gd fmla="*/ 2 h 35" name="T9"/>
                    <a:gd fmla="*/ 36 w 40" name="T10"/>
                    <a:gd fmla="*/ 24 h 35" name="T11"/>
                    <a:gd fmla="*/ 20 w 40" name="T12"/>
                    <a:gd fmla="*/ 35 h 35" name="T13"/>
                    <a:gd fmla="*/ 20 w 40" name="T14"/>
                    <a:gd fmla="*/ 0 h 35" name="T15"/>
                    <a:gd fmla="*/ 4 w 40" name="T16"/>
                    <a:gd fmla="*/ 11 h 35" name="T17"/>
                    <a:gd fmla="*/ 14 w 40" name="T18"/>
                    <a:gd fmla="*/ 34 h 35" name="T19"/>
                    <a:gd fmla="*/ 20 w 40" name="T20"/>
                    <a:gd fmla="*/ 35 h 35" name="T21"/>
                    <a:gd fmla="*/ 36 w 40" name="T22"/>
                    <a:gd fmla="*/ 24 h 35" name="T23"/>
                    <a:gd fmla="*/ 27 w 40" name="T24"/>
                    <a:gd fmla="*/ 1 h 35" name="T25"/>
                    <a:gd fmla="*/ 20 w 40" name="T26"/>
                    <a:gd fmla="*/ 0 h 35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5" w="40">
                      <a:moveTo>
                        <a:pt x="20" y="35"/>
                      </a:moveTo>
                      <a:cubicBezTo>
                        <a:pt x="18" y="35"/>
                        <a:pt x="16" y="35"/>
                        <a:pt x="14" y="34"/>
                      </a:cubicBezTo>
                      <a:cubicBezTo>
                        <a:pt x="5" y="30"/>
                        <a:pt x="1" y="20"/>
                        <a:pt x="4" y="11"/>
                      </a:cubicBezTo>
                      <a:cubicBezTo>
                        <a:pt x="7" y="4"/>
                        <a:pt x="13" y="0"/>
                        <a:pt x="20" y="0"/>
                      </a:cubicBezTo>
                      <a:cubicBezTo>
                        <a:pt x="22" y="0"/>
                        <a:pt x="25" y="1"/>
                        <a:pt x="27" y="2"/>
                      </a:cubicBezTo>
                      <a:cubicBezTo>
                        <a:pt x="36" y="5"/>
                        <a:pt x="40" y="15"/>
                        <a:pt x="36" y="24"/>
                      </a:cubicBezTo>
                      <a:cubicBezTo>
                        <a:pt x="34" y="31"/>
                        <a:pt x="27" y="35"/>
                        <a:pt x="20" y="35"/>
                      </a:cubicBezTo>
                      <a:moveTo>
                        <a:pt x="20" y="0"/>
                      </a:moveTo>
                      <a:cubicBezTo>
                        <a:pt x="13" y="0"/>
                        <a:pt x="7" y="4"/>
                        <a:pt x="4" y="11"/>
                      </a:cubicBezTo>
                      <a:cubicBezTo>
                        <a:pt x="0" y="20"/>
                        <a:pt x="5" y="30"/>
                        <a:pt x="14" y="34"/>
                      </a:cubicBezTo>
                      <a:cubicBezTo>
                        <a:pt x="16" y="35"/>
                        <a:pt x="18" y="35"/>
                        <a:pt x="20" y="35"/>
                      </a:cubicBezTo>
                      <a:cubicBezTo>
                        <a:pt x="27" y="35"/>
                        <a:pt x="34" y="31"/>
                        <a:pt x="36" y="24"/>
                      </a:cubicBezTo>
                      <a:cubicBezTo>
                        <a:pt x="40" y="15"/>
                        <a:pt x="36" y="5"/>
                        <a:pt x="27" y="1"/>
                      </a:cubicBezTo>
                      <a:cubicBezTo>
                        <a:pt x="25" y="0"/>
                        <a:pt x="23" y="0"/>
                        <a:pt x="20" y="0"/>
                      </a:cubicBezTo>
                    </a:path>
                  </a:pathLst>
                </a:custGeom>
                <a:solidFill>
                  <a:srgbClr val="8B9192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59" name="Freeform 2982"/>
                <p:cNvSpPr>
                  <a:spLocks noEditPoints="1"/>
                </p:cNvSpPr>
                <p:nvPr/>
              </p:nvSpPr>
              <p:spPr bwMode="auto">
                <a:xfrm>
                  <a:off x="1609" y="1578"/>
                  <a:ext cx="85" cy="75"/>
                </a:xfrm>
                <a:custGeom>
                  <a:gdLst>
                    <a:gd fmla="*/ 19 w 39" name="T0"/>
                    <a:gd fmla="*/ 35 h 35" name="T1"/>
                    <a:gd fmla="*/ 13 w 39" name="T2"/>
                    <a:gd fmla="*/ 33 h 35" name="T3"/>
                    <a:gd fmla="*/ 3 w 39" name="T4"/>
                    <a:gd fmla="*/ 11 h 35" name="T5"/>
                    <a:gd fmla="*/ 19 w 39" name="T6"/>
                    <a:gd fmla="*/ 0 h 35" name="T7"/>
                    <a:gd fmla="*/ 26 w 39" name="T8"/>
                    <a:gd fmla="*/ 2 h 35" name="T9"/>
                    <a:gd fmla="*/ 35 w 39" name="T10"/>
                    <a:gd fmla="*/ 24 h 35" name="T11"/>
                    <a:gd fmla="*/ 19 w 39" name="T12"/>
                    <a:gd fmla="*/ 35 h 35" name="T13"/>
                    <a:gd fmla="*/ 19 w 39" name="T14"/>
                    <a:gd fmla="*/ 0 h 35" name="T15"/>
                    <a:gd fmla="*/ 3 w 39" name="T16"/>
                    <a:gd fmla="*/ 11 h 35" name="T17"/>
                    <a:gd fmla="*/ 13 w 39" name="T18"/>
                    <a:gd fmla="*/ 34 h 35" name="T19"/>
                    <a:gd fmla="*/ 19 w 39" name="T20"/>
                    <a:gd fmla="*/ 35 h 35" name="T21"/>
                    <a:gd fmla="*/ 35 w 39" name="T22"/>
                    <a:gd fmla="*/ 24 h 35" name="T23"/>
                    <a:gd fmla="*/ 26 w 39" name="T24"/>
                    <a:gd fmla="*/ 2 h 35" name="T25"/>
                    <a:gd fmla="*/ 19 w 39" name="T26"/>
                    <a:gd fmla="*/ 0 h 35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5" w="39">
                      <a:moveTo>
                        <a:pt x="19" y="35"/>
                      </a:moveTo>
                      <a:cubicBezTo>
                        <a:pt x="17" y="35"/>
                        <a:pt x="15" y="34"/>
                        <a:pt x="13" y="33"/>
                      </a:cubicBezTo>
                      <a:cubicBezTo>
                        <a:pt x="4" y="30"/>
                        <a:pt x="0" y="20"/>
                        <a:pt x="3" y="11"/>
                      </a:cubicBezTo>
                      <a:cubicBezTo>
                        <a:pt x="6" y="4"/>
                        <a:pt x="13" y="0"/>
                        <a:pt x="19" y="0"/>
                      </a:cubicBezTo>
                      <a:cubicBezTo>
                        <a:pt x="21" y="0"/>
                        <a:pt x="24" y="1"/>
                        <a:pt x="26" y="2"/>
                      </a:cubicBezTo>
                      <a:cubicBezTo>
                        <a:pt x="35" y="5"/>
                        <a:pt x="39" y="15"/>
                        <a:pt x="35" y="24"/>
                      </a:cubicBezTo>
                      <a:cubicBezTo>
                        <a:pt x="32" y="31"/>
                        <a:pt x="26" y="35"/>
                        <a:pt x="19" y="35"/>
                      </a:cubicBezTo>
                      <a:moveTo>
                        <a:pt x="19" y="0"/>
                      </a:moveTo>
                      <a:cubicBezTo>
                        <a:pt x="12" y="0"/>
                        <a:pt x="6" y="4"/>
                        <a:pt x="3" y="11"/>
                      </a:cubicBezTo>
                      <a:cubicBezTo>
                        <a:pt x="0" y="20"/>
                        <a:pt x="4" y="30"/>
                        <a:pt x="13" y="34"/>
                      </a:cubicBezTo>
                      <a:cubicBezTo>
                        <a:pt x="15" y="35"/>
                        <a:pt x="17" y="35"/>
                        <a:pt x="19" y="35"/>
                      </a:cubicBezTo>
                      <a:cubicBezTo>
                        <a:pt x="26" y="35"/>
                        <a:pt x="33" y="31"/>
                        <a:pt x="35" y="24"/>
                      </a:cubicBezTo>
                      <a:cubicBezTo>
                        <a:pt x="39" y="15"/>
                        <a:pt x="35" y="5"/>
                        <a:pt x="26" y="2"/>
                      </a:cubicBezTo>
                      <a:cubicBezTo>
                        <a:pt x="24" y="1"/>
                        <a:pt x="21" y="0"/>
                        <a:pt x="19" y="0"/>
                      </a:cubicBezTo>
                    </a:path>
                  </a:pathLst>
                </a:custGeom>
                <a:solidFill>
                  <a:srgbClr val="8F949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60" name="Freeform 2983"/>
                <p:cNvSpPr>
                  <a:spLocks noEditPoints="1"/>
                </p:cNvSpPr>
                <p:nvPr/>
              </p:nvSpPr>
              <p:spPr bwMode="auto">
                <a:xfrm>
                  <a:off x="1609" y="1578"/>
                  <a:ext cx="85" cy="75"/>
                </a:xfrm>
                <a:custGeom>
                  <a:gdLst>
                    <a:gd fmla="*/ 19 w 39" name="T0"/>
                    <a:gd fmla="*/ 35 h 35" name="T1"/>
                    <a:gd fmla="*/ 13 w 39" name="T2"/>
                    <a:gd fmla="*/ 33 h 35" name="T3"/>
                    <a:gd fmla="*/ 4 w 39" name="T4"/>
                    <a:gd fmla="*/ 11 h 35" name="T5"/>
                    <a:gd fmla="*/ 19 w 39" name="T6"/>
                    <a:gd fmla="*/ 1 h 35" name="T7"/>
                    <a:gd fmla="*/ 26 w 39" name="T8"/>
                    <a:gd fmla="*/ 2 h 35" name="T9"/>
                    <a:gd fmla="*/ 35 w 39" name="T10"/>
                    <a:gd fmla="*/ 24 h 35" name="T11"/>
                    <a:gd fmla="*/ 19 w 39" name="T12"/>
                    <a:gd fmla="*/ 35 h 35" name="T13"/>
                    <a:gd fmla="*/ 19 w 39" name="T14"/>
                    <a:gd fmla="*/ 0 h 35" name="T15"/>
                    <a:gd fmla="*/ 3 w 39" name="T16"/>
                    <a:gd fmla="*/ 11 h 35" name="T17"/>
                    <a:gd fmla="*/ 13 w 39" name="T18"/>
                    <a:gd fmla="*/ 33 h 35" name="T19"/>
                    <a:gd fmla="*/ 19 w 39" name="T20"/>
                    <a:gd fmla="*/ 35 h 35" name="T21"/>
                    <a:gd fmla="*/ 35 w 39" name="T22"/>
                    <a:gd fmla="*/ 24 h 35" name="T23"/>
                    <a:gd fmla="*/ 26 w 39" name="T24"/>
                    <a:gd fmla="*/ 2 h 35" name="T25"/>
                    <a:gd fmla="*/ 19 w 39" name="T26"/>
                    <a:gd fmla="*/ 0 h 35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5" w="39">
                      <a:moveTo>
                        <a:pt x="19" y="35"/>
                      </a:moveTo>
                      <a:cubicBezTo>
                        <a:pt x="17" y="35"/>
                        <a:pt x="15" y="34"/>
                        <a:pt x="13" y="33"/>
                      </a:cubicBezTo>
                      <a:cubicBezTo>
                        <a:pt x="4" y="30"/>
                        <a:pt x="0" y="20"/>
                        <a:pt x="4" y="11"/>
                      </a:cubicBezTo>
                      <a:cubicBezTo>
                        <a:pt x="6" y="4"/>
                        <a:pt x="13" y="1"/>
                        <a:pt x="19" y="1"/>
                      </a:cubicBezTo>
                      <a:cubicBezTo>
                        <a:pt x="21" y="1"/>
                        <a:pt x="24" y="1"/>
                        <a:pt x="26" y="2"/>
                      </a:cubicBezTo>
                      <a:cubicBezTo>
                        <a:pt x="34" y="5"/>
                        <a:pt x="39" y="15"/>
                        <a:pt x="35" y="24"/>
                      </a:cubicBezTo>
                      <a:cubicBezTo>
                        <a:pt x="32" y="31"/>
                        <a:pt x="26" y="35"/>
                        <a:pt x="19" y="35"/>
                      </a:cubicBezTo>
                      <a:moveTo>
                        <a:pt x="19" y="0"/>
                      </a:moveTo>
                      <a:cubicBezTo>
                        <a:pt x="13" y="0"/>
                        <a:pt x="6" y="4"/>
                        <a:pt x="3" y="11"/>
                      </a:cubicBezTo>
                      <a:cubicBezTo>
                        <a:pt x="0" y="20"/>
                        <a:pt x="4" y="30"/>
                        <a:pt x="13" y="33"/>
                      </a:cubicBezTo>
                      <a:cubicBezTo>
                        <a:pt x="15" y="34"/>
                        <a:pt x="17" y="35"/>
                        <a:pt x="19" y="35"/>
                      </a:cubicBezTo>
                      <a:cubicBezTo>
                        <a:pt x="26" y="35"/>
                        <a:pt x="32" y="31"/>
                        <a:pt x="35" y="24"/>
                      </a:cubicBezTo>
                      <a:cubicBezTo>
                        <a:pt x="39" y="15"/>
                        <a:pt x="35" y="5"/>
                        <a:pt x="26" y="2"/>
                      </a:cubicBezTo>
                      <a:cubicBezTo>
                        <a:pt x="24" y="1"/>
                        <a:pt x="21" y="0"/>
                        <a:pt x="19" y="0"/>
                      </a:cubicBezTo>
                    </a:path>
                  </a:pathLst>
                </a:custGeom>
                <a:solidFill>
                  <a:srgbClr val="949796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61" name="Freeform 2984"/>
                <p:cNvSpPr>
                  <a:spLocks noEditPoints="1"/>
                </p:cNvSpPr>
                <p:nvPr/>
              </p:nvSpPr>
              <p:spPr bwMode="auto">
                <a:xfrm>
                  <a:off x="1609" y="1580"/>
                  <a:ext cx="85" cy="73"/>
                </a:xfrm>
                <a:custGeom>
                  <a:gdLst>
                    <a:gd fmla="*/ 19 w 39" name="T0"/>
                    <a:gd fmla="*/ 33 h 34" name="T1"/>
                    <a:gd fmla="*/ 13 w 39" name="T2"/>
                    <a:gd fmla="*/ 32 h 34" name="T3"/>
                    <a:gd fmla="*/ 4 w 39" name="T4"/>
                    <a:gd fmla="*/ 10 h 34" name="T5"/>
                    <a:gd fmla="*/ 19 w 39" name="T6"/>
                    <a:gd fmla="*/ 0 h 34" name="T7"/>
                    <a:gd fmla="*/ 26 w 39" name="T8"/>
                    <a:gd fmla="*/ 1 h 34" name="T9"/>
                    <a:gd fmla="*/ 35 w 39" name="T10"/>
                    <a:gd fmla="*/ 23 h 34" name="T11"/>
                    <a:gd fmla="*/ 19 w 39" name="T12"/>
                    <a:gd fmla="*/ 33 h 34" name="T13"/>
                    <a:gd fmla="*/ 19 w 39" name="T14"/>
                    <a:gd fmla="*/ 0 h 34" name="T15"/>
                    <a:gd fmla="*/ 4 w 39" name="T16"/>
                    <a:gd fmla="*/ 10 h 34" name="T17"/>
                    <a:gd fmla="*/ 13 w 39" name="T18"/>
                    <a:gd fmla="*/ 32 h 34" name="T19"/>
                    <a:gd fmla="*/ 19 w 39" name="T20"/>
                    <a:gd fmla="*/ 34 h 34" name="T21"/>
                    <a:gd fmla="*/ 35 w 39" name="T22"/>
                    <a:gd fmla="*/ 23 h 34" name="T23"/>
                    <a:gd fmla="*/ 26 w 39" name="T24"/>
                    <a:gd fmla="*/ 1 h 34" name="T25"/>
                    <a:gd fmla="*/ 19 w 39" name="T26"/>
                    <a:gd fmla="*/ 0 h 34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4" w="39">
                      <a:moveTo>
                        <a:pt x="19" y="33"/>
                      </a:moveTo>
                      <a:cubicBezTo>
                        <a:pt x="17" y="33"/>
                        <a:pt x="15" y="33"/>
                        <a:pt x="13" y="32"/>
                      </a:cubicBezTo>
                      <a:cubicBezTo>
                        <a:pt x="4" y="29"/>
                        <a:pt x="0" y="19"/>
                        <a:pt x="4" y="10"/>
                      </a:cubicBezTo>
                      <a:cubicBezTo>
                        <a:pt x="6" y="4"/>
                        <a:pt x="13" y="0"/>
                        <a:pt x="19" y="0"/>
                      </a:cubicBezTo>
                      <a:cubicBezTo>
                        <a:pt x="21" y="0"/>
                        <a:pt x="24" y="0"/>
                        <a:pt x="26" y="1"/>
                      </a:cubicBezTo>
                      <a:cubicBezTo>
                        <a:pt x="34" y="5"/>
                        <a:pt x="38" y="14"/>
                        <a:pt x="35" y="23"/>
                      </a:cubicBezTo>
                      <a:cubicBezTo>
                        <a:pt x="32" y="30"/>
                        <a:pt x="26" y="33"/>
                        <a:pt x="19" y="33"/>
                      </a:cubicBezTo>
                      <a:moveTo>
                        <a:pt x="19" y="0"/>
                      </a:moveTo>
                      <a:cubicBezTo>
                        <a:pt x="13" y="0"/>
                        <a:pt x="6" y="3"/>
                        <a:pt x="4" y="10"/>
                      </a:cubicBezTo>
                      <a:cubicBezTo>
                        <a:pt x="0" y="19"/>
                        <a:pt x="4" y="29"/>
                        <a:pt x="13" y="32"/>
                      </a:cubicBezTo>
                      <a:cubicBezTo>
                        <a:pt x="15" y="33"/>
                        <a:pt x="17" y="34"/>
                        <a:pt x="19" y="34"/>
                      </a:cubicBezTo>
                      <a:cubicBezTo>
                        <a:pt x="26" y="34"/>
                        <a:pt x="32" y="30"/>
                        <a:pt x="35" y="23"/>
                      </a:cubicBezTo>
                      <a:cubicBezTo>
                        <a:pt x="39" y="14"/>
                        <a:pt x="34" y="4"/>
                        <a:pt x="26" y="1"/>
                      </a:cubicBezTo>
                      <a:cubicBezTo>
                        <a:pt x="24" y="0"/>
                        <a:pt x="21" y="0"/>
                        <a:pt x="19" y="0"/>
                      </a:cubicBezTo>
                    </a:path>
                  </a:pathLst>
                </a:custGeom>
                <a:solidFill>
                  <a:srgbClr val="979997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62" name="Freeform 2985"/>
                <p:cNvSpPr>
                  <a:spLocks noEditPoints="1"/>
                </p:cNvSpPr>
                <p:nvPr/>
              </p:nvSpPr>
              <p:spPr bwMode="auto">
                <a:xfrm>
                  <a:off x="1609" y="1580"/>
                  <a:ext cx="82" cy="71"/>
                </a:xfrm>
                <a:custGeom>
                  <a:gdLst>
                    <a:gd fmla="*/ 19 w 38" name="T0"/>
                    <a:gd fmla="*/ 33 h 33" name="T1"/>
                    <a:gd fmla="*/ 13 w 38" name="T2"/>
                    <a:gd fmla="*/ 32 h 33" name="T3"/>
                    <a:gd fmla="*/ 4 w 38" name="T4"/>
                    <a:gd fmla="*/ 10 h 33" name="T5"/>
                    <a:gd fmla="*/ 19 w 38" name="T6"/>
                    <a:gd fmla="*/ 0 h 33" name="T7"/>
                    <a:gd fmla="*/ 26 w 38" name="T8"/>
                    <a:gd fmla="*/ 1 h 33" name="T9"/>
                    <a:gd fmla="*/ 35 w 38" name="T10"/>
                    <a:gd fmla="*/ 23 h 33" name="T11"/>
                    <a:gd fmla="*/ 19 w 38" name="T12"/>
                    <a:gd fmla="*/ 33 h 33" name="T13"/>
                    <a:gd fmla="*/ 19 w 38" name="T14"/>
                    <a:gd fmla="*/ 0 h 33" name="T15"/>
                    <a:gd fmla="*/ 4 w 38" name="T16"/>
                    <a:gd fmla="*/ 10 h 33" name="T17"/>
                    <a:gd fmla="*/ 13 w 38" name="T18"/>
                    <a:gd fmla="*/ 32 h 33" name="T19"/>
                    <a:gd fmla="*/ 19 w 38" name="T20"/>
                    <a:gd fmla="*/ 33 h 33" name="T21"/>
                    <a:gd fmla="*/ 35 w 38" name="T22"/>
                    <a:gd fmla="*/ 23 h 33" name="T23"/>
                    <a:gd fmla="*/ 26 w 38" name="T24"/>
                    <a:gd fmla="*/ 1 h 33" name="T25"/>
                    <a:gd fmla="*/ 19 w 38" name="T26"/>
                    <a:gd fmla="*/ 0 h 33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3" w="38">
                      <a:moveTo>
                        <a:pt x="19" y="33"/>
                      </a:moveTo>
                      <a:cubicBezTo>
                        <a:pt x="17" y="33"/>
                        <a:pt x="15" y="33"/>
                        <a:pt x="13" y="32"/>
                      </a:cubicBezTo>
                      <a:cubicBezTo>
                        <a:pt x="4" y="28"/>
                        <a:pt x="0" y="19"/>
                        <a:pt x="4" y="10"/>
                      </a:cubicBezTo>
                      <a:cubicBezTo>
                        <a:pt x="7" y="4"/>
                        <a:pt x="13" y="0"/>
                        <a:pt x="19" y="0"/>
                      </a:cubicBezTo>
                      <a:cubicBezTo>
                        <a:pt x="21" y="0"/>
                        <a:pt x="24" y="0"/>
                        <a:pt x="26" y="1"/>
                      </a:cubicBezTo>
                      <a:cubicBezTo>
                        <a:pt x="34" y="5"/>
                        <a:pt x="38" y="14"/>
                        <a:pt x="35" y="23"/>
                      </a:cubicBezTo>
                      <a:cubicBezTo>
                        <a:pt x="32" y="29"/>
                        <a:pt x="26" y="33"/>
                        <a:pt x="19" y="33"/>
                      </a:cubicBezTo>
                      <a:moveTo>
                        <a:pt x="19" y="0"/>
                      </a:moveTo>
                      <a:cubicBezTo>
                        <a:pt x="13" y="0"/>
                        <a:pt x="6" y="4"/>
                        <a:pt x="4" y="10"/>
                      </a:cubicBezTo>
                      <a:cubicBezTo>
                        <a:pt x="0" y="19"/>
                        <a:pt x="4" y="29"/>
                        <a:pt x="13" y="32"/>
                      </a:cubicBezTo>
                      <a:cubicBezTo>
                        <a:pt x="15" y="33"/>
                        <a:pt x="17" y="33"/>
                        <a:pt x="19" y="33"/>
                      </a:cubicBezTo>
                      <a:cubicBezTo>
                        <a:pt x="26" y="33"/>
                        <a:pt x="32" y="30"/>
                        <a:pt x="35" y="23"/>
                      </a:cubicBezTo>
                      <a:cubicBezTo>
                        <a:pt x="38" y="14"/>
                        <a:pt x="34" y="5"/>
                        <a:pt x="26" y="1"/>
                      </a:cubicBezTo>
                      <a:cubicBezTo>
                        <a:pt x="24" y="0"/>
                        <a:pt x="21" y="0"/>
                        <a:pt x="19" y="0"/>
                      </a:cubicBezTo>
                    </a:path>
                  </a:pathLst>
                </a:custGeom>
                <a:solidFill>
                  <a:srgbClr val="9C9D99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63" name="Freeform 2986"/>
                <p:cNvSpPr>
                  <a:spLocks noEditPoints="1"/>
                </p:cNvSpPr>
                <p:nvPr/>
              </p:nvSpPr>
              <p:spPr bwMode="auto">
                <a:xfrm>
                  <a:off x="1609" y="1580"/>
                  <a:ext cx="82" cy="71"/>
                </a:xfrm>
                <a:custGeom>
                  <a:gdLst>
                    <a:gd fmla="*/ 19 w 38" name="T0"/>
                    <a:gd fmla="*/ 33 h 33" name="T1"/>
                    <a:gd fmla="*/ 13 w 38" name="T2"/>
                    <a:gd fmla="*/ 32 h 33" name="T3"/>
                    <a:gd fmla="*/ 4 w 38" name="T4"/>
                    <a:gd fmla="*/ 10 h 33" name="T5"/>
                    <a:gd fmla="*/ 19 w 38" name="T6"/>
                    <a:gd fmla="*/ 0 h 33" name="T7"/>
                    <a:gd fmla="*/ 26 w 38" name="T8"/>
                    <a:gd fmla="*/ 1 h 33" name="T9"/>
                    <a:gd fmla="*/ 35 w 38" name="T10"/>
                    <a:gd fmla="*/ 23 h 33" name="T11"/>
                    <a:gd fmla="*/ 19 w 38" name="T12"/>
                    <a:gd fmla="*/ 33 h 33" name="T13"/>
                    <a:gd fmla="*/ 19 w 38" name="T14"/>
                    <a:gd fmla="*/ 0 h 33" name="T15"/>
                    <a:gd fmla="*/ 4 w 38" name="T16"/>
                    <a:gd fmla="*/ 10 h 33" name="T17"/>
                    <a:gd fmla="*/ 13 w 38" name="T18"/>
                    <a:gd fmla="*/ 32 h 33" name="T19"/>
                    <a:gd fmla="*/ 19 w 38" name="T20"/>
                    <a:gd fmla="*/ 33 h 33" name="T21"/>
                    <a:gd fmla="*/ 35 w 38" name="T22"/>
                    <a:gd fmla="*/ 23 h 33" name="T23"/>
                    <a:gd fmla="*/ 26 w 38" name="T24"/>
                    <a:gd fmla="*/ 1 h 33" name="T25"/>
                    <a:gd fmla="*/ 19 w 38" name="T26"/>
                    <a:gd fmla="*/ 0 h 33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3" w="38">
                      <a:moveTo>
                        <a:pt x="19" y="33"/>
                      </a:moveTo>
                      <a:cubicBezTo>
                        <a:pt x="17" y="33"/>
                        <a:pt x="15" y="33"/>
                        <a:pt x="13" y="32"/>
                      </a:cubicBezTo>
                      <a:cubicBezTo>
                        <a:pt x="5" y="28"/>
                        <a:pt x="1" y="19"/>
                        <a:pt x="4" y="10"/>
                      </a:cubicBezTo>
                      <a:cubicBezTo>
                        <a:pt x="7" y="4"/>
                        <a:pt x="13" y="0"/>
                        <a:pt x="19" y="0"/>
                      </a:cubicBezTo>
                      <a:cubicBezTo>
                        <a:pt x="21" y="0"/>
                        <a:pt x="24" y="0"/>
                        <a:pt x="26" y="1"/>
                      </a:cubicBezTo>
                      <a:cubicBezTo>
                        <a:pt x="34" y="5"/>
                        <a:pt x="38" y="14"/>
                        <a:pt x="35" y="23"/>
                      </a:cubicBezTo>
                      <a:cubicBezTo>
                        <a:pt x="32" y="29"/>
                        <a:pt x="26" y="33"/>
                        <a:pt x="19" y="33"/>
                      </a:cubicBezTo>
                      <a:moveTo>
                        <a:pt x="19" y="0"/>
                      </a:moveTo>
                      <a:cubicBezTo>
                        <a:pt x="13" y="0"/>
                        <a:pt x="7" y="4"/>
                        <a:pt x="4" y="10"/>
                      </a:cubicBezTo>
                      <a:cubicBezTo>
                        <a:pt x="0" y="19"/>
                        <a:pt x="4" y="28"/>
                        <a:pt x="13" y="32"/>
                      </a:cubicBezTo>
                      <a:cubicBezTo>
                        <a:pt x="15" y="33"/>
                        <a:pt x="17" y="33"/>
                        <a:pt x="19" y="33"/>
                      </a:cubicBezTo>
                      <a:cubicBezTo>
                        <a:pt x="26" y="33"/>
                        <a:pt x="32" y="29"/>
                        <a:pt x="35" y="23"/>
                      </a:cubicBezTo>
                      <a:cubicBezTo>
                        <a:pt x="38" y="14"/>
                        <a:pt x="34" y="5"/>
                        <a:pt x="26" y="1"/>
                      </a:cubicBezTo>
                      <a:cubicBezTo>
                        <a:pt x="24" y="0"/>
                        <a:pt x="21" y="0"/>
                        <a:pt x="19" y="0"/>
                      </a:cubicBezTo>
                    </a:path>
                  </a:pathLst>
                </a:custGeom>
                <a:solidFill>
                  <a:srgbClr val="9FA09B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64" name="Freeform 2987"/>
                <p:cNvSpPr/>
                <p:nvPr/>
              </p:nvSpPr>
              <p:spPr bwMode="auto">
                <a:xfrm>
                  <a:off x="1612" y="1580"/>
                  <a:ext cx="79" cy="71"/>
                </a:xfrm>
                <a:custGeom>
                  <a:gdLst>
                    <a:gd fmla="*/ 18 w 37" name="T0"/>
                    <a:gd fmla="*/ 0 h 33" name="T1"/>
                    <a:gd fmla="*/ 3 w 37" name="T2"/>
                    <a:gd fmla="*/ 10 h 33" name="T3"/>
                    <a:gd fmla="*/ 12 w 37" name="T4"/>
                    <a:gd fmla="*/ 32 h 33" name="T5"/>
                    <a:gd fmla="*/ 18 w 37" name="T6"/>
                    <a:gd fmla="*/ 33 h 33" name="T7"/>
                    <a:gd fmla="*/ 34 w 37" name="T8"/>
                    <a:gd fmla="*/ 23 h 33" name="T9"/>
                    <a:gd fmla="*/ 25 w 37" name="T10"/>
                    <a:gd fmla="*/ 1 h 33" name="T11"/>
                    <a:gd fmla="*/ 18 w 37" name="T12"/>
                    <a:gd fmla="*/ 0 h 33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33" w="37">
                      <a:moveTo>
                        <a:pt x="18" y="0"/>
                      </a:moveTo>
                      <a:cubicBezTo>
                        <a:pt x="12" y="0"/>
                        <a:pt x="6" y="4"/>
                        <a:pt x="3" y="10"/>
                      </a:cubicBezTo>
                      <a:cubicBezTo>
                        <a:pt x="0" y="19"/>
                        <a:pt x="4" y="28"/>
                        <a:pt x="12" y="32"/>
                      </a:cubicBezTo>
                      <a:cubicBezTo>
                        <a:pt x="14" y="33"/>
                        <a:pt x="16" y="33"/>
                        <a:pt x="18" y="33"/>
                      </a:cubicBezTo>
                      <a:cubicBezTo>
                        <a:pt x="25" y="33"/>
                        <a:pt x="31" y="29"/>
                        <a:pt x="34" y="23"/>
                      </a:cubicBezTo>
                      <a:cubicBezTo>
                        <a:pt x="37" y="14"/>
                        <a:pt x="33" y="5"/>
                        <a:pt x="25" y="1"/>
                      </a:cubicBezTo>
                      <a:cubicBezTo>
                        <a:pt x="23" y="0"/>
                        <a:pt x="20" y="0"/>
                        <a:pt x="18" y="0"/>
                      </a:cubicBezTo>
                    </a:path>
                  </a:pathLst>
                </a:custGeom>
                <a:solidFill>
                  <a:srgbClr val="A4A39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65" name="Freeform 2988"/>
                <p:cNvSpPr>
                  <a:spLocks noEditPoints="1"/>
                </p:cNvSpPr>
                <p:nvPr/>
              </p:nvSpPr>
              <p:spPr bwMode="auto">
                <a:xfrm>
                  <a:off x="1564" y="1662"/>
                  <a:ext cx="99" cy="88"/>
                </a:xfrm>
                <a:custGeom>
                  <a:gdLst>
                    <a:gd fmla="*/ 23 w 46" name="T0"/>
                    <a:gd fmla="*/ 41 h 41" name="T1"/>
                    <a:gd fmla="*/ 15 w 46" name="T2"/>
                    <a:gd fmla="*/ 39 h 41" name="T3"/>
                    <a:gd fmla="*/ 4 w 46" name="T4"/>
                    <a:gd fmla="*/ 13 h 41" name="T5"/>
                    <a:gd fmla="*/ 23 w 46" name="T6"/>
                    <a:gd fmla="*/ 1 h 41" name="T7"/>
                    <a:gd fmla="*/ 30 w 46" name="T8"/>
                    <a:gd fmla="*/ 2 h 41" name="T9"/>
                    <a:gd fmla="*/ 41 w 46" name="T10"/>
                    <a:gd fmla="*/ 28 h 41" name="T11"/>
                    <a:gd fmla="*/ 23 w 46" name="T12"/>
                    <a:gd fmla="*/ 41 h 41" name="T13"/>
                    <a:gd fmla="*/ 23 w 46" name="T14"/>
                    <a:gd fmla="*/ 0 h 41" name="T15"/>
                    <a:gd fmla="*/ 4 w 46" name="T16"/>
                    <a:gd fmla="*/ 13 h 41" name="T17"/>
                    <a:gd fmla="*/ 15 w 46" name="T18"/>
                    <a:gd fmla="*/ 39 h 41" name="T19"/>
                    <a:gd fmla="*/ 23 w 46" name="T20"/>
                    <a:gd fmla="*/ 41 h 41" name="T21"/>
                    <a:gd fmla="*/ 41 w 46" name="T22"/>
                    <a:gd fmla="*/ 28 h 41" name="T23"/>
                    <a:gd fmla="*/ 31 w 46" name="T24"/>
                    <a:gd fmla="*/ 2 h 41" name="T25"/>
                    <a:gd fmla="*/ 23 w 46" name="T26"/>
                    <a:gd fmla="*/ 0 h 41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41" w="46">
                      <a:moveTo>
                        <a:pt x="23" y="41"/>
                      </a:moveTo>
                      <a:cubicBezTo>
                        <a:pt x="20" y="41"/>
                        <a:pt x="18" y="40"/>
                        <a:pt x="15" y="39"/>
                      </a:cubicBezTo>
                      <a:cubicBezTo>
                        <a:pt x="5" y="35"/>
                        <a:pt x="0" y="23"/>
                        <a:pt x="4" y="13"/>
                      </a:cubicBezTo>
                      <a:cubicBezTo>
                        <a:pt x="7" y="5"/>
                        <a:pt x="15" y="1"/>
                        <a:pt x="23" y="1"/>
                      </a:cubicBezTo>
                      <a:cubicBezTo>
                        <a:pt x="25" y="1"/>
                        <a:pt x="28" y="1"/>
                        <a:pt x="30" y="2"/>
                      </a:cubicBezTo>
                      <a:cubicBezTo>
                        <a:pt x="41" y="6"/>
                        <a:pt x="46" y="18"/>
                        <a:pt x="41" y="28"/>
                      </a:cubicBezTo>
                      <a:cubicBezTo>
                        <a:pt x="38" y="36"/>
                        <a:pt x="31" y="41"/>
                        <a:pt x="23" y="41"/>
                      </a:cubicBezTo>
                      <a:moveTo>
                        <a:pt x="23" y="0"/>
                      </a:moveTo>
                      <a:cubicBezTo>
                        <a:pt x="15" y="0"/>
                        <a:pt x="7" y="5"/>
                        <a:pt x="4" y="13"/>
                      </a:cubicBezTo>
                      <a:cubicBezTo>
                        <a:pt x="0" y="23"/>
                        <a:pt x="5" y="35"/>
                        <a:pt x="15" y="39"/>
                      </a:cubicBezTo>
                      <a:cubicBezTo>
                        <a:pt x="18" y="40"/>
                        <a:pt x="20" y="41"/>
                        <a:pt x="23" y="41"/>
                      </a:cubicBezTo>
                      <a:cubicBezTo>
                        <a:pt x="31" y="41"/>
                        <a:pt x="38" y="36"/>
                        <a:pt x="41" y="28"/>
                      </a:cubicBezTo>
                      <a:cubicBezTo>
                        <a:pt x="46" y="18"/>
                        <a:pt x="41" y="6"/>
                        <a:pt x="31" y="2"/>
                      </a:cubicBezTo>
                      <a:cubicBezTo>
                        <a:pt x="28" y="1"/>
                        <a:pt x="25" y="0"/>
                        <a:pt x="23" y="0"/>
                      </a:cubicBezTo>
                    </a:path>
                  </a:pathLst>
                </a:custGeom>
                <a:solidFill>
                  <a:srgbClr val="4D6479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66" name="Freeform 2989"/>
                <p:cNvSpPr>
                  <a:spLocks noEditPoints="1"/>
                </p:cNvSpPr>
                <p:nvPr/>
              </p:nvSpPr>
              <p:spPr bwMode="auto">
                <a:xfrm>
                  <a:off x="1564" y="1664"/>
                  <a:ext cx="99" cy="86"/>
                </a:xfrm>
                <a:custGeom>
                  <a:gdLst>
                    <a:gd fmla="*/ 23 w 46" name="T0"/>
                    <a:gd fmla="*/ 40 h 40" name="T1"/>
                    <a:gd fmla="*/ 15 w 46" name="T2"/>
                    <a:gd fmla="*/ 38 h 40" name="T3"/>
                    <a:gd fmla="*/ 4 w 46" name="T4"/>
                    <a:gd fmla="*/ 12 h 40" name="T5"/>
                    <a:gd fmla="*/ 23 w 46" name="T6"/>
                    <a:gd fmla="*/ 0 h 40" name="T7"/>
                    <a:gd fmla="*/ 30 w 46" name="T8"/>
                    <a:gd fmla="*/ 1 h 40" name="T9"/>
                    <a:gd fmla="*/ 41 w 46" name="T10"/>
                    <a:gd fmla="*/ 27 h 40" name="T11"/>
                    <a:gd fmla="*/ 23 w 46" name="T12"/>
                    <a:gd fmla="*/ 40 h 40" name="T13"/>
                    <a:gd fmla="*/ 23 w 46" name="T14"/>
                    <a:gd fmla="*/ 0 h 40" name="T15"/>
                    <a:gd fmla="*/ 4 w 46" name="T16"/>
                    <a:gd fmla="*/ 12 h 40" name="T17"/>
                    <a:gd fmla="*/ 15 w 46" name="T18"/>
                    <a:gd fmla="*/ 38 h 40" name="T19"/>
                    <a:gd fmla="*/ 23 w 46" name="T20"/>
                    <a:gd fmla="*/ 40 h 40" name="T21"/>
                    <a:gd fmla="*/ 41 w 46" name="T22"/>
                    <a:gd fmla="*/ 27 h 40" name="T23"/>
                    <a:gd fmla="*/ 30 w 46" name="T24"/>
                    <a:gd fmla="*/ 1 h 40" name="T25"/>
                    <a:gd fmla="*/ 23 w 46" name="T26"/>
                    <a:gd fmla="*/ 0 h 40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40" w="46">
                      <a:moveTo>
                        <a:pt x="23" y="40"/>
                      </a:moveTo>
                      <a:cubicBezTo>
                        <a:pt x="20" y="40"/>
                        <a:pt x="18" y="39"/>
                        <a:pt x="15" y="38"/>
                      </a:cubicBezTo>
                      <a:cubicBezTo>
                        <a:pt x="5" y="34"/>
                        <a:pt x="0" y="22"/>
                        <a:pt x="4" y="12"/>
                      </a:cubicBezTo>
                      <a:cubicBezTo>
                        <a:pt x="8" y="4"/>
                        <a:pt x="15" y="0"/>
                        <a:pt x="23" y="0"/>
                      </a:cubicBezTo>
                      <a:cubicBezTo>
                        <a:pt x="25" y="0"/>
                        <a:pt x="28" y="0"/>
                        <a:pt x="30" y="1"/>
                      </a:cubicBezTo>
                      <a:cubicBezTo>
                        <a:pt x="41" y="6"/>
                        <a:pt x="45" y="17"/>
                        <a:pt x="41" y="27"/>
                      </a:cubicBezTo>
                      <a:cubicBezTo>
                        <a:pt x="38" y="35"/>
                        <a:pt x="31" y="40"/>
                        <a:pt x="23" y="40"/>
                      </a:cubicBezTo>
                      <a:moveTo>
                        <a:pt x="23" y="0"/>
                      </a:moveTo>
                      <a:cubicBezTo>
                        <a:pt x="15" y="0"/>
                        <a:pt x="7" y="4"/>
                        <a:pt x="4" y="12"/>
                      </a:cubicBezTo>
                      <a:cubicBezTo>
                        <a:pt x="0" y="22"/>
                        <a:pt x="5" y="34"/>
                        <a:pt x="15" y="38"/>
                      </a:cubicBezTo>
                      <a:cubicBezTo>
                        <a:pt x="18" y="39"/>
                        <a:pt x="20" y="40"/>
                        <a:pt x="23" y="40"/>
                      </a:cubicBezTo>
                      <a:cubicBezTo>
                        <a:pt x="31" y="40"/>
                        <a:pt x="38" y="35"/>
                        <a:pt x="41" y="27"/>
                      </a:cubicBezTo>
                      <a:cubicBezTo>
                        <a:pt x="46" y="17"/>
                        <a:pt x="41" y="5"/>
                        <a:pt x="30" y="1"/>
                      </a:cubicBezTo>
                      <a:cubicBezTo>
                        <a:pt x="28" y="0"/>
                        <a:pt x="25" y="0"/>
                        <a:pt x="23" y="0"/>
                      </a:cubicBezTo>
                    </a:path>
                  </a:pathLst>
                </a:custGeom>
                <a:solidFill>
                  <a:srgbClr val="52677A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67" name="Freeform 2990"/>
                <p:cNvSpPr>
                  <a:spLocks noEditPoints="1"/>
                </p:cNvSpPr>
                <p:nvPr/>
              </p:nvSpPr>
              <p:spPr bwMode="auto">
                <a:xfrm>
                  <a:off x="1564" y="1664"/>
                  <a:ext cx="97" cy="86"/>
                </a:xfrm>
                <a:custGeom>
                  <a:gdLst>
                    <a:gd fmla="*/ 23 w 45" name="T0"/>
                    <a:gd fmla="*/ 39 h 40" name="T1"/>
                    <a:gd fmla="*/ 15 w 45" name="T2"/>
                    <a:gd fmla="*/ 38 h 40" name="T3"/>
                    <a:gd fmla="*/ 5 w 45" name="T4"/>
                    <a:gd fmla="*/ 12 h 40" name="T5"/>
                    <a:gd fmla="*/ 23 w 45" name="T6"/>
                    <a:gd fmla="*/ 0 h 40" name="T7"/>
                    <a:gd fmla="*/ 30 w 45" name="T8"/>
                    <a:gd fmla="*/ 1 h 40" name="T9"/>
                    <a:gd fmla="*/ 41 w 45" name="T10"/>
                    <a:gd fmla="*/ 27 h 40" name="T11"/>
                    <a:gd fmla="*/ 23 w 45" name="T12"/>
                    <a:gd fmla="*/ 39 h 40" name="T13"/>
                    <a:gd fmla="*/ 23 w 45" name="T14"/>
                    <a:gd fmla="*/ 0 h 40" name="T15"/>
                    <a:gd fmla="*/ 4 w 45" name="T16"/>
                    <a:gd fmla="*/ 12 h 40" name="T17"/>
                    <a:gd fmla="*/ 15 w 45" name="T18"/>
                    <a:gd fmla="*/ 38 h 40" name="T19"/>
                    <a:gd fmla="*/ 23 w 45" name="T20"/>
                    <a:gd fmla="*/ 40 h 40" name="T21"/>
                    <a:gd fmla="*/ 41 w 45" name="T22"/>
                    <a:gd fmla="*/ 27 h 40" name="T23"/>
                    <a:gd fmla="*/ 30 w 45" name="T24"/>
                    <a:gd fmla="*/ 1 h 40" name="T25"/>
                    <a:gd fmla="*/ 23 w 45" name="T26"/>
                    <a:gd fmla="*/ 0 h 40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40" w="45">
                      <a:moveTo>
                        <a:pt x="23" y="39"/>
                      </a:moveTo>
                      <a:cubicBezTo>
                        <a:pt x="20" y="39"/>
                        <a:pt x="18" y="39"/>
                        <a:pt x="15" y="38"/>
                      </a:cubicBezTo>
                      <a:cubicBezTo>
                        <a:pt x="5" y="34"/>
                        <a:pt x="0" y="22"/>
                        <a:pt x="5" y="12"/>
                      </a:cubicBezTo>
                      <a:cubicBezTo>
                        <a:pt x="8" y="5"/>
                        <a:pt x="15" y="0"/>
                        <a:pt x="23" y="0"/>
                      </a:cubicBezTo>
                      <a:cubicBezTo>
                        <a:pt x="25" y="0"/>
                        <a:pt x="28" y="0"/>
                        <a:pt x="30" y="1"/>
                      </a:cubicBezTo>
                      <a:cubicBezTo>
                        <a:pt x="40" y="6"/>
                        <a:pt x="45" y="17"/>
                        <a:pt x="41" y="27"/>
                      </a:cubicBezTo>
                      <a:cubicBezTo>
                        <a:pt x="38" y="35"/>
                        <a:pt x="30" y="39"/>
                        <a:pt x="23" y="39"/>
                      </a:cubicBezTo>
                      <a:moveTo>
                        <a:pt x="23" y="0"/>
                      </a:moveTo>
                      <a:cubicBezTo>
                        <a:pt x="15" y="0"/>
                        <a:pt x="8" y="4"/>
                        <a:pt x="4" y="12"/>
                      </a:cubicBezTo>
                      <a:cubicBezTo>
                        <a:pt x="0" y="22"/>
                        <a:pt x="5" y="34"/>
                        <a:pt x="15" y="38"/>
                      </a:cubicBezTo>
                      <a:cubicBezTo>
                        <a:pt x="18" y="39"/>
                        <a:pt x="20" y="40"/>
                        <a:pt x="23" y="40"/>
                      </a:cubicBezTo>
                      <a:cubicBezTo>
                        <a:pt x="31" y="40"/>
                        <a:pt x="38" y="35"/>
                        <a:pt x="41" y="27"/>
                      </a:cubicBezTo>
                      <a:cubicBezTo>
                        <a:pt x="45" y="17"/>
                        <a:pt x="41" y="6"/>
                        <a:pt x="30" y="1"/>
                      </a:cubicBezTo>
                      <a:cubicBezTo>
                        <a:pt x="28" y="0"/>
                        <a:pt x="25" y="0"/>
                        <a:pt x="23" y="0"/>
                      </a:cubicBezTo>
                    </a:path>
                  </a:pathLst>
                </a:custGeom>
                <a:solidFill>
                  <a:srgbClr val="556A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68" name="Freeform 2991"/>
                <p:cNvSpPr>
                  <a:spLocks noEditPoints="1"/>
                </p:cNvSpPr>
                <p:nvPr/>
              </p:nvSpPr>
              <p:spPr bwMode="auto">
                <a:xfrm>
                  <a:off x="1564" y="1664"/>
                  <a:ext cx="97" cy="84"/>
                </a:xfrm>
                <a:custGeom>
                  <a:gdLst>
                    <a:gd fmla="*/ 23 w 45" name="T0"/>
                    <a:gd fmla="*/ 39 h 39" name="T1"/>
                    <a:gd fmla="*/ 15 w 45" name="T2"/>
                    <a:gd fmla="*/ 38 h 39" name="T3"/>
                    <a:gd fmla="*/ 5 w 45" name="T4"/>
                    <a:gd fmla="*/ 12 h 39" name="T5"/>
                    <a:gd fmla="*/ 23 w 45" name="T6"/>
                    <a:gd fmla="*/ 0 h 39" name="T7"/>
                    <a:gd fmla="*/ 30 w 45" name="T8"/>
                    <a:gd fmla="*/ 2 h 39" name="T9"/>
                    <a:gd fmla="*/ 41 w 45" name="T10"/>
                    <a:gd fmla="*/ 27 h 39" name="T11"/>
                    <a:gd fmla="*/ 23 w 45" name="T12"/>
                    <a:gd fmla="*/ 39 h 39" name="T13"/>
                    <a:gd fmla="*/ 23 w 45" name="T14"/>
                    <a:gd fmla="*/ 0 h 39" name="T15"/>
                    <a:gd fmla="*/ 5 w 45" name="T16"/>
                    <a:gd fmla="*/ 12 h 39" name="T17"/>
                    <a:gd fmla="*/ 15 w 45" name="T18"/>
                    <a:gd fmla="*/ 38 h 39" name="T19"/>
                    <a:gd fmla="*/ 23 w 45" name="T20"/>
                    <a:gd fmla="*/ 39 h 39" name="T21"/>
                    <a:gd fmla="*/ 41 w 45" name="T22"/>
                    <a:gd fmla="*/ 27 h 39" name="T23"/>
                    <a:gd fmla="*/ 30 w 45" name="T24"/>
                    <a:gd fmla="*/ 1 h 39" name="T25"/>
                    <a:gd fmla="*/ 23 w 45" name="T26"/>
                    <a:gd fmla="*/ 0 h 39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9" w="45">
                      <a:moveTo>
                        <a:pt x="23" y="39"/>
                      </a:moveTo>
                      <a:cubicBezTo>
                        <a:pt x="20" y="39"/>
                        <a:pt x="18" y="39"/>
                        <a:pt x="15" y="38"/>
                      </a:cubicBezTo>
                      <a:cubicBezTo>
                        <a:pt x="5" y="34"/>
                        <a:pt x="1" y="22"/>
                        <a:pt x="5" y="12"/>
                      </a:cubicBezTo>
                      <a:cubicBezTo>
                        <a:pt x="8" y="5"/>
                        <a:pt x="15" y="0"/>
                        <a:pt x="23" y="0"/>
                      </a:cubicBezTo>
                      <a:cubicBezTo>
                        <a:pt x="25" y="0"/>
                        <a:pt x="28" y="1"/>
                        <a:pt x="30" y="2"/>
                      </a:cubicBezTo>
                      <a:cubicBezTo>
                        <a:pt x="40" y="6"/>
                        <a:pt x="45" y="17"/>
                        <a:pt x="41" y="27"/>
                      </a:cubicBezTo>
                      <a:cubicBezTo>
                        <a:pt x="38" y="35"/>
                        <a:pt x="30" y="39"/>
                        <a:pt x="23" y="39"/>
                      </a:cubicBezTo>
                      <a:moveTo>
                        <a:pt x="23" y="0"/>
                      </a:moveTo>
                      <a:cubicBezTo>
                        <a:pt x="15" y="0"/>
                        <a:pt x="8" y="5"/>
                        <a:pt x="5" y="12"/>
                      </a:cubicBezTo>
                      <a:cubicBezTo>
                        <a:pt x="0" y="22"/>
                        <a:pt x="5" y="34"/>
                        <a:pt x="15" y="38"/>
                      </a:cubicBezTo>
                      <a:cubicBezTo>
                        <a:pt x="18" y="39"/>
                        <a:pt x="20" y="39"/>
                        <a:pt x="23" y="39"/>
                      </a:cubicBezTo>
                      <a:cubicBezTo>
                        <a:pt x="30" y="39"/>
                        <a:pt x="38" y="35"/>
                        <a:pt x="41" y="27"/>
                      </a:cubicBezTo>
                      <a:cubicBezTo>
                        <a:pt x="45" y="17"/>
                        <a:pt x="40" y="6"/>
                        <a:pt x="30" y="1"/>
                      </a:cubicBezTo>
                      <a:cubicBezTo>
                        <a:pt x="28" y="0"/>
                        <a:pt x="25" y="0"/>
                        <a:pt x="23" y="0"/>
                      </a:cubicBezTo>
                    </a:path>
                  </a:pathLst>
                </a:custGeom>
                <a:solidFill>
                  <a:srgbClr val="5A6D7E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69" name="Freeform 2992"/>
                <p:cNvSpPr>
                  <a:spLocks noEditPoints="1"/>
                </p:cNvSpPr>
                <p:nvPr/>
              </p:nvSpPr>
              <p:spPr bwMode="auto">
                <a:xfrm>
                  <a:off x="1566" y="1664"/>
                  <a:ext cx="95" cy="84"/>
                </a:xfrm>
                <a:custGeom>
                  <a:gdLst>
                    <a:gd fmla="*/ 22 w 44" name="T0"/>
                    <a:gd fmla="*/ 39 h 39" name="T1"/>
                    <a:gd fmla="*/ 14 w 44" name="T2"/>
                    <a:gd fmla="*/ 38 h 39" name="T3"/>
                    <a:gd fmla="*/ 4 w 44" name="T4"/>
                    <a:gd fmla="*/ 12 h 39" name="T5"/>
                    <a:gd fmla="*/ 22 w 44" name="T6"/>
                    <a:gd fmla="*/ 0 h 39" name="T7"/>
                    <a:gd fmla="*/ 29 w 44" name="T8"/>
                    <a:gd fmla="*/ 2 h 39" name="T9"/>
                    <a:gd fmla="*/ 40 w 44" name="T10"/>
                    <a:gd fmla="*/ 27 h 39" name="T11"/>
                    <a:gd fmla="*/ 22 w 44" name="T12"/>
                    <a:gd fmla="*/ 39 h 39" name="T13"/>
                    <a:gd fmla="*/ 22 w 44" name="T14"/>
                    <a:gd fmla="*/ 0 h 39" name="T15"/>
                    <a:gd fmla="*/ 4 w 44" name="T16"/>
                    <a:gd fmla="*/ 12 h 39" name="T17"/>
                    <a:gd fmla="*/ 14 w 44" name="T18"/>
                    <a:gd fmla="*/ 38 h 39" name="T19"/>
                    <a:gd fmla="*/ 22 w 44" name="T20"/>
                    <a:gd fmla="*/ 39 h 39" name="T21"/>
                    <a:gd fmla="*/ 40 w 44" name="T22"/>
                    <a:gd fmla="*/ 27 h 39" name="T23"/>
                    <a:gd fmla="*/ 29 w 44" name="T24"/>
                    <a:gd fmla="*/ 2 h 39" name="T25"/>
                    <a:gd fmla="*/ 22 w 44" name="T26"/>
                    <a:gd fmla="*/ 0 h 39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9" w="44">
                      <a:moveTo>
                        <a:pt x="22" y="39"/>
                      </a:moveTo>
                      <a:cubicBezTo>
                        <a:pt x="19" y="39"/>
                        <a:pt x="17" y="39"/>
                        <a:pt x="14" y="38"/>
                      </a:cubicBezTo>
                      <a:cubicBezTo>
                        <a:pt x="4" y="33"/>
                        <a:pt x="0" y="22"/>
                        <a:pt x="4" y="12"/>
                      </a:cubicBezTo>
                      <a:cubicBezTo>
                        <a:pt x="7" y="5"/>
                        <a:pt x="14" y="0"/>
                        <a:pt x="22" y="0"/>
                      </a:cubicBezTo>
                      <a:cubicBezTo>
                        <a:pt x="24" y="0"/>
                        <a:pt x="27" y="1"/>
                        <a:pt x="29" y="2"/>
                      </a:cubicBezTo>
                      <a:cubicBezTo>
                        <a:pt x="39" y="6"/>
                        <a:pt x="44" y="17"/>
                        <a:pt x="40" y="27"/>
                      </a:cubicBezTo>
                      <a:cubicBezTo>
                        <a:pt x="37" y="35"/>
                        <a:pt x="29" y="39"/>
                        <a:pt x="22" y="39"/>
                      </a:cubicBezTo>
                      <a:moveTo>
                        <a:pt x="22" y="0"/>
                      </a:moveTo>
                      <a:cubicBezTo>
                        <a:pt x="14" y="0"/>
                        <a:pt x="7" y="5"/>
                        <a:pt x="4" y="12"/>
                      </a:cubicBezTo>
                      <a:cubicBezTo>
                        <a:pt x="0" y="22"/>
                        <a:pt x="4" y="34"/>
                        <a:pt x="14" y="38"/>
                      </a:cubicBezTo>
                      <a:cubicBezTo>
                        <a:pt x="17" y="39"/>
                        <a:pt x="19" y="39"/>
                        <a:pt x="22" y="39"/>
                      </a:cubicBezTo>
                      <a:cubicBezTo>
                        <a:pt x="29" y="39"/>
                        <a:pt x="37" y="35"/>
                        <a:pt x="40" y="27"/>
                      </a:cubicBezTo>
                      <a:cubicBezTo>
                        <a:pt x="44" y="17"/>
                        <a:pt x="39" y="6"/>
                        <a:pt x="29" y="2"/>
                      </a:cubicBezTo>
                      <a:cubicBezTo>
                        <a:pt x="27" y="1"/>
                        <a:pt x="24" y="0"/>
                        <a:pt x="22" y="0"/>
                      </a:cubicBezTo>
                    </a:path>
                  </a:pathLst>
                </a:custGeom>
                <a:solidFill>
                  <a:srgbClr val="5E7080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70" name="Freeform 2993"/>
                <p:cNvSpPr>
                  <a:spLocks noEditPoints="1"/>
                </p:cNvSpPr>
                <p:nvPr/>
              </p:nvSpPr>
              <p:spPr bwMode="auto">
                <a:xfrm>
                  <a:off x="1566" y="1664"/>
                  <a:ext cx="95" cy="84"/>
                </a:xfrm>
                <a:custGeom>
                  <a:gdLst>
                    <a:gd fmla="*/ 22 w 44" name="T0"/>
                    <a:gd fmla="*/ 39 h 39" name="T1"/>
                    <a:gd fmla="*/ 14 w 44" name="T2"/>
                    <a:gd fmla="*/ 37 h 39" name="T3"/>
                    <a:gd fmla="*/ 4 w 44" name="T4"/>
                    <a:gd fmla="*/ 12 h 39" name="T5"/>
                    <a:gd fmla="*/ 22 w 44" name="T6"/>
                    <a:gd fmla="*/ 1 h 39" name="T7"/>
                    <a:gd fmla="*/ 29 w 44" name="T8"/>
                    <a:gd fmla="*/ 2 h 39" name="T9"/>
                    <a:gd fmla="*/ 39 w 44" name="T10"/>
                    <a:gd fmla="*/ 27 h 39" name="T11"/>
                    <a:gd fmla="*/ 22 w 44" name="T12"/>
                    <a:gd fmla="*/ 39 h 39" name="T13"/>
                    <a:gd fmla="*/ 22 w 44" name="T14"/>
                    <a:gd fmla="*/ 0 h 39" name="T15"/>
                    <a:gd fmla="*/ 4 w 44" name="T16"/>
                    <a:gd fmla="*/ 12 h 39" name="T17"/>
                    <a:gd fmla="*/ 14 w 44" name="T18"/>
                    <a:gd fmla="*/ 38 h 39" name="T19"/>
                    <a:gd fmla="*/ 22 w 44" name="T20"/>
                    <a:gd fmla="*/ 39 h 39" name="T21"/>
                    <a:gd fmla="*/ 40 w 44" name="T22"/>
                    <a:gd fmla="*/ 27 h 39" name="T23"/>
                    <a:gd fmla="*/ 29 w 44" name="T24"/>
                    <a:gd fmla="*/ 2 h 39" name="T25"/>
                    <a:gd fmla="*/ 22 w 44" name="T26"/>
                    <a:gd fmla="*/ 0 h 39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9" w="44">
                      <a:moveTo>
                        <a:pt x="22" y="39"/>
                      </a:moveTo>
                      <a:cubicBezTo>
                        <a:pt x="19" y="39"/>
                        <a:pt x="17" y="38"/>
                        <a:pt x="14" y="37"/>
                      </a:cubicBezTo>
                      <a:cubicBezTo>
                        <a:pt x="5" y="33"/>
                        <a:pt x="0" y="22"/>
                        <a:pt x="4" y="12"/>
                      </a:cubicBezTo>
                      <a:cubicBezTo>
                        <a:pt x="7" y="5"/>
                        <a:pt x="14" y="1"/>
                        <a:pt x="22" y="1"/>
                      </a:cubicBezTo>
                      <a:cubicBezTo>
                        <a:pt x="24" y="1"/>
                        <a:pt x="27" y="1"/>
                        <a:pt x="29" y="2"/>
                      </a:cubicBezTo>
                      <a:cubicBezTo>
                        <a:pt x="39" y="6"/>
                        <a:pt x="44" y="17"/>
                        <a:pt x="39" y="27"/>
                      </a:cubicBezTo>
                      <a:cubicBezTo>
                        <a:pt x="36" y="34"/>
                        <a:pt x="29" y="39"/>
                        <a:pt x="22" y="39"/>
                      </a:cubicBezTo>
                      <a:moveTo>
                        <a:pt x="22" y="0"/>
                      </a:moveTo>
                      <a:cubicBezTo>
                        <a:pt x="14" y="0"/>
                        <a:pt x="7" y="5"/>
                        <a:pt x="4" y="12"/>
                      </a:cubicBezTo>
                      <a:cubicBezTo>
                        <a:pt x="0" y="22"/>
                        <a:pt x="4" y="33"/>
                        <a:pt x="14" y="38"/>
                      </a:cubicBezTo>
                      <a:cubicBezTo>
                        <a:pt x="17" y="39"/>
                        <a:pt x="19" y="39"/>
                        <a:pt x="22" y="39"/>
                      </a:cubicBezTo>
                      <a:cubicBezTo>
                        <a:pt x="29" y="39"/>
                        <a:pt x="37" y="35"/>
                        <a:pt x="40" y="27"/>
                      </a:cubicBezTo>
                      <a:cubicBezTo>
                        <a:pt x="44" y="17"/>
                        <a:pt x="39" y="6"/>
                        <a:pt x="29" y="2"/>
                      </a:cubicBezTo>
                      <a:cubicBezTo>
                        <a:pt x="27" y="1"/>
                        <a:pt x="24" y="0"/>
                        <a:pt x="22" y="0"/>
                      </a:cubicBezTo>
                    </a:path>
                  </a:pathLst>
                </a:custGeom>
                <a:solidFill>
                  <a:srgbClr val="62738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71" name="Freeform 2994"/>
                <p:cNvSpPr>
                  <a:spLocks noEditPoints="1"/>
                </p:cNvSpPr>
                <p:nvPr/>
              </p:nvSpPr>
              <p:spPr bwMode="auto">
                <a:xfrm>
                  <a:off x="1566" y="1666"/>
                  <a:ext cx="95" cy="82"/>
                </a:xfrm>
                <a:custGeom>
                  <a:gdLst>
                    <a:gd fmla="*/ 22 w 44" name="T0"/>
                    <a:gd fmla="*/ 38 h 38" name="T1"/>
                    <a:gd fmla="*/ 14 w 44" name="T2"/>
                    <a:gd fmla="*/ 36 h 38" name="T3"/>
                    <a:gd fmla="*/ 4 w 44" name="T4"/>
                    <a:gd fmla="*/ 11 h 38" name="T5"/>
                    <a:gd fmla="*/ 22 w 44" name="T6"/>
                    <a:gd fmla="*/ 0 h 38" name="T7"/>
                    <a:gd fmla="*/ 29 w 44" name="T8"/>
                    <a:gd fmla="*/ 1 h 38" name="T9"/>
                    <a:gd fmla="*/ 39 w 44" name="T10"/>
                    <a:gd fmla="*/ 26 h 38" name="T11"/>
                    <a:gd fmla="*/ 22 w 44" name="T12"/>
                    <a:gd fmla="*/ 38 h 38" name="T13"/>
                    <a:gd fmla="*/ 22 w 44" name="T14"/>
                    <a:gd fmla="*/ 0 h 38" name="T15"/>
                    <a:gd fmla="*/ 4 w 44" name="T16"/>
                    <a:gd fmla="*/ 11 h 38" name="T17"/>
                    <a:gd fmla="*/ 14 w 44" name="T18"/>
                    <a:gd fmla="*/ 36 h 38" name="T19"/>
                    <a:gd fmla="*/ 22 w 44" name="T20"/>
                    <a:gd fmla="*/ 38 h 38" name="T21"/>
                    <a:gd fmla="*/ 39 w 44" name="T22"/>
                    <a:gd fmla="*/ 26 h 38" name="T23"/>
                    <a:gd fmla="*/ 29 w 44" name="T24"/>
                    <a:gd fmla="*/ 1 h 38" name="T25"/>
                    <a:gd fmla="*/ 22 w 44" name="T26"/>
                    <a:gd fmla="*/ 0 h 38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8" w="44">
                      <a:moveTo>
                        <a:pt x="22" y="38"/>
                      </a:moveTo>
                      <a:cubicBezTo>
                        <a:pt x="19" y="38"/>
                        <a:pt x="17" y="37"/>
                        <a:pt x="14" y="36"/>
                      </a:cubicBezTo>
                      <a:cubicBezTo>
                        <a:pt x="5" y="32"/>
                        <a:pt x="0" y="21"/>
                        <a:pt x="4" y="11"/>
                      </a:cubicBezTo>
                      <a:cubicBezTo>
                        <a:pt x="7" y="4"/>
                        <a:pt x="14" y="0"/>
                        <a:pt x="22" y="0"/>
                      </a:cubicBezTo>
                      <a:cubicBezTo>
                        <a:pt x="24" y="0"/>
                        <a:pt x="27" y="0"/>
                        <a:pt x="29" y="1"/>
                      </a:cubicBezTo>
                      <a:cubicBezTo>
                        <a:pt x="39" y="5"/>
                        <a:pt x="43" y="16"/>
                        <a:pt x="39" y="26"/>
                      </a:cubicBezTo>
                      <a:cubicBezTo>
                        <a:pt x="36" y="33"/>
                        <a:pt x="29" y="38"/>
                        <a:pt x="22" y="38"/>
                      </a:cubicBezTo>
                      <a:moveTo>
                        <a:pt x="22" y="0"/>
                      </a:moveTo>
                      <a:cubicBezTo>
                        <a:pt x="14" y="0"/>
                        <a:pt x="7" y="4"/>
                        <a:pt x="4" y="11"/>
                      </a:cubicBezTo>
                      <a:cubicBezTo>
                        <a:pt x="0" y="21"/>
                        <a:pt x="5" y="32"/>
                        <a:pt x="14" y="36"/>
                      </a:cubicBezTo>
                      <a:cubicBezTo>
                        <a:pt x="17" y="37"/>
                        <a:pt x="19" y="38"/>
                        <a:pt x="22" y="38"/>
                      </a:cubicBezTo>
                      <a:cubicBezTo>
                        <a:pt x="29" y="38"/>
                        <a:pt x="36" y="33"/>
                        <a:pt x="39" y="26"/>
                      </a:cubicBezTo>
                      <a:cubicBezTo>
                        <a:pt x="44" y="16"/>
                        <a:pt x="39" y="5"/>
                        <a:pt x="29" y="1"/>
                      </a:cubicBezTo>
                      <a:cubicBezTo>
                        <a:pt x="27" y="0"/>
                        <a:pt x="24" y="0"/>
                        <a:pt x="22" y="0"/>
                      </a:cubicBezTo>
                    </a:path>
                  </a:pathLst>
                </a:custGeom>
                <a:solidFill>
                  <a:srgbClr val="667683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72" name="Freeform 2995"/>
                <p:cNvSpPr>
                  <a:spLocks noEditPoints="1"/>
                </p:cNvSpPr>
                <p:nvPr/>
              </p:nvSpPr>
              <p:spPr bwMode="auto">
                <a:xfrm>
                  <a:off x="1566" y="1666"/>
                  <a:ext cx="93" cy="82"/>
                </a:xfrm>
                <a:custGeom>
                  <a:gdLst>
                    <a:gd fmla="*/ 22 w 43" name="T0"/>
                    <a:gd fmla="*/ 38 h 38" name="T1"/>
                    <a:gd fmla="*/ 15 w 43" name="T2"/>
                    <a:gd fmla="*/ 36 h 38" name="T3"/>
                    <a:gd fmla="*/ 4 w 43" name="T4"/>
                    <a:gd fmla="*/ 11 h 38" name="T5"/>
                    <a:gd fmla="*/ 22 w 43" name="T6"/>
                    <a:gd fmla="*/ 0 h 38" name="T7"/>
                    <a:gd fmla="*/ 29 w 43" name="T8"/>
                    <a:gd fmla="*/ 1 h 38" name="T9"/>
                    <a:gd fmla="*/ 39 w 43" name="T10"/>
                    <a:gd fmla="*/ 26 h 38" name="T11"/>
                    <a:gd fmla="*/ 22 w 43" name="T12"/>
                    <a:gd fmla="*/ 38 h 38" name="T13"/>
                    <a:gd fmla="*/ 22 w 43" name="T14"/>
                    <a:gd fmla="*/ 0 h 38" name="T15"/>
                    <a:gd fmla="*/ 4 w 43" name="T16"/>
                    <a:gd fmla="*/ 11 h 38" name="T17"/>
                    <a:gd fmla="*/ 14 w 43" name="T18"/>
                    <a:gd fmla="*/ 36 h 38" name="T19"/>
                    <a:gd fmla="*/ 22 w 43" name="T20"/>
                    <a:gd fmla="*/ 38 h 38" name="T21"/>
                    <a:gd fmla="*/ 39 w 43" name="T22"/>
                    <a:gd fmla="*/ 26 h 38" name="T23"/>
                    <a:gd fmla="*/ 29 w 43" name="T24"/>
                    <a:gd fmla="*/ 1 h 38" name="T25"/>
                    <a:gd fmla="*/ 22 w 43" name="T26"/>
                    <a:gd fmla="*/ 0 h 38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8" w="43">
                      <a:moveTo>
                        <a:pt x="22" y="38"/>
                      </a:moveTo>
                      <a:cubicBezTo>
                        <a:pt x="19" y="38"/>
                        <a:pt x="17" y="37"/>
                        <a:pt x="15" y="36"/>
                      </a:cubicBezTo>
                      <a:cubicBezTo>
                        <a:pt x="5" y="32"/>
                        <a:pt x="0" y="21"/>
                        <a:pt x="4" y="11"/>
                      </a:cubicBezTo>
                      <a:cubicBezTo>
                        <a:pt x="7" y="4"/>
                        <a:pt x="14" y="0"/>
                        <a:pt x="22" y="0"/>
                      </a:cubicBezTo>
                      <a:cubicBezTo>
                        <a:pt x="24" y="0"/>
                        <a:pt x="27" y="0"/>
                        <a:pt x="29" y="1"/>
                      </a:cubicBezTo>
                      <a:cubicBezTo>
                        <a:pt x="39" y="5"/>
                        <a:pt x="43" y="16"/>
                        <a:pt x="39" y="26"/>
                      </a:cubicBezTo>
                      <a:cubicBezTo>
                        <a:pt x="36" y="33"/>
                        <a:pt x="29" y="38"/>
                        <a:pt x="22" y="38"/>
                      </a:cubicBezTo>
                      <a:moveTo>
                        <a:pt x="22" y="0"/>
                      </a:moveTo>
                      <a:cubicBezTo>
                        <a:pt x="14" y="0"/>
                        <a:pt x="7" y="4"/>
                        <a:pt x="4" y="11"/>
                      </a:cubicBezTo>
                      <a:cubicBezTo>
                        <a:pt x="0" y="21"/>
                        <a:pt x="5" y="32"/>
                        <a:pt x="14" y="36"/>
                      </a:cubicBezTo>
                      <a:cubicBezTo>
                        <a:pt x="17" y="37"/>
                        <a:pt x="19" y="38"/>
                        <a:pt x="22" y="38"/>
                      </a:cubicBezTo>
                      <a:cubicBezTo>
                        <a:pt x="29" y="38"/>
                        <a:pt x="36" y="33"/>
                        <a:pt x="39" y="26"/>
                      </a:cubicBezTo>
                      <a:cubicBezTo>
                        <a:pt x="43" y="16"/>
                        <a:pt x="39" y="5"/>
                        <a:pt x="29" y="1"/>
                      </a:cubicBezTo>
                      <a:cubicBezTo>
                        <a:pt x="27" y="0"/>
                        <a:pt x="24" y="0"/>
                        <a:pt x="22" y="0"/>
                      </a:cubicBezTo>
                    </a:path>
                  </a:pathLst>
                </a:custGeom>
                <a:solidFill>
                  <a:srgbClr val="6A798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73" name="Freeform 2996"/>
                <p:cNvSpPr>
                  <a:spLocks noEditPoints="1"/>
                </p:cNvSpPr>
                <p:nvPr/>
              </p:nvSpPr>
              <p:spPr bwMode="auto">
                <a:xfrm>
                  <a:off x="1566" y="1666"/>
                  <a:ext cx="93" cy="82"/>
                </a:xfrm>
                <a:custGeom>
                  <a:gdLst>
                    <a:gd fmla="*/ 22 w 43" name="T0"/>
                    <a:gd fmla="*/ 37 h 38" name="T1"/>
                    <a:gd fmla="*/ 15 w 43" name="T2"/>
                    <a:gd fmla="*/ 36 h 38" name="T3"/>
                    <a:gd fmla="*/ 5 w 43" name="T4"/>
                    <a:gd fmla="*/ 12 h 38" name="T5"/>
                    <a:gd fmla="*/ 22 w 43" name="T6"/>
                    <a:gd fmla="*/ 0 h 38" name="T7"/>
                    <a:gd fmla="*/ 29 w 43" name="T8"/>
                    <a:gd fmla="*/ 1 h 38" name="T9"/>
                    <a:gd fmla="*/ 39 w 43" name="T10"/>
                    <a:gd fmla="*/ 26 h 38" name="T11"/>
                    <a:gd fmla="*/ 22 w 43" name="T12"/>
                    <a:gd fmla="*/ 37 h 38" name="T13"/>
                    <a:gd fmla="*/ 22 w 43" name="T14"/>
                    <a:gd fmla="*/ 0 h 38" name="T15"/>
                    <a:gd fmla="*/ 4 w 43" name="T16"/>
                    <a:gd fmla="*/ 11 h 38" name="T17"/>
                    <a:gd fmla="*/ 15 w 43" name="T18"/>
                    <a:gd fmla="*/ 36 h 38" name="T19"/>
                    <a:gd fmla="*/ 22 w 43" name="T20"/>
                    <a:gd fmla="*/ 38 h 38" name="T21"/>
                    <a:gd fmla="*/ 39 w 43" name="T22"/>
                    <a:gd fmla="*/ 26 h 38" name="T23"/>
                    <a:gd fmla="*/ 29 w 43" name="T24"/>
                    <a:gd fmla="*/ 1 h 38" name="T25"/>
                    <a:gd fmla="*/ 22 w 43" name="T26"/>
                    <a:gd fmla="*/ 0 h 38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8" w="43">
                      <a:moveTo>
                        <a:pt x="22" y="37"/>
                      </a:moveTo>
                      <a:cubicBezTo>
                        <a:pt x="19" y="37"/>
                        <a:pt x="17" y="37"/>
                        <a:pt x="15" y="36"/>
                      </a:cubicBezTo>
                      <a:cubicBezTo>
                        <a:pt x="5" y="32"/>
                        <a:pt x="1" y="21"/>
                        <a:pt x="5" y="12"/>
                      </a:cubicBezTo>
                      <a:cubicBezTo>
                        <a:pt x="8" y="4"/>
                        <a:pt x="14" y="0"/>
                        <a:pt x="22" y="0"/>
                      </a:cubicBezTo>
                      <a:cubicBezTo>
                        <a:pt x="24" y="0"/>
                        <a:pt x="27" y="1"/>
                        <a:pt x="29" y="1"/>
                      </a:cubicBezTo>
                      <a:cubicBezTo>
                        <a:pt x="38" y="5"/>
                        <a:pt x="43" y="16"/>
                        <a:pt x="39" y="26"/>
                      </a:cubicBezTo>
                      <a:cubicBezTo>
                        <a:pt x="36" y="33"/>
                        <a:pt x="29" y="37"/>
                        <a:pt x="22" y="37"/>
                      </a:cubicBezTo>
                      <a:moveTo>
                        <a:pt x="22" y="0"/>
                      </a:moveTo>
                      <a:cubicBezTo>
                        <a:pt x="14" y="0"/>
                        <a:pt x="7" y="4"/>
                        <a:pt x="4" y="11"/>
                      </a:cubicBezTo>
                      <a:cubicBezTo>
                        <a:pt x="0" y="21"/>
                        <a:pt x="5" y="32"/>
                        <a:pt x="15" y="36"/>
                      </a:cubicBezTo>
                      <a:cubicBezTo>
                        <a:pt x="17" y="37"/>
                        <a:pt x="19" y="38"/>
                        <a:pt x="22" y="38"/>
                      </a:cubicBezTo>
                      <a:cubicBezTo>
                        <a:pt x="29" y="38"/>
                        <a:pt x="36" y="33"/>
                        <a:pt x="39" y="26"/>
                      </a:cubicBezTo>
                      <a:cubicBezTo>
                        <a:pt x="43" y="16"/>
                        <a:pt x="39" y="5"/>
                        <a:pt x="29" y="1"/>
                      </a:cubicBezTo>
                      <a:cubicBezTo>
                        <a:pt x="27" y="0"/>
                        <a:pt x="24" y="0"/>
                        <a:pt x="22" y="0"/>
                      </a:cubicBezTo>
                    </a:path>
                  </a:pathLst>
                </a:custGeom>
                <a:solidFill>
                  <a:srgbClr val="6E7C86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74" name="Freeform 2997"/>
                <p:cNvSpPr>
                  <a:spLocks noEditPoints="1"/>
                </p:cNvSpPr>
                <p:nvPr/>
              </p:nvSpPr>
              <p:spPr bwMode="auto">
                <a:xfrm>
                  <a:off x="1569" y="1666"/>
                  <a:ext cx="90" cy="80"/>
                </a:xfrm>
                <a:custGeom>
                  <a:gdLst>
                    <a:gd fmla="*/ 21 w 42" name="T0"/>
                    <a:gd fmla="*/ 37 h 37" name="T1"/>
                    <a:gd fmla="*/ 14 w 42" name="T2"/>
                    <a:gd fmla="*/ 36 h 37" name="T3"/>
                    <a:gd fmla="*/ 4 w 42" name="T4"/>
                    <a:gd fmla="*/ 12 h 37" name="T5"/>
                    <a:gd fmla="*/ 21 w 42" name="T6"/>
                    <a:gd fmla="*/ 0 h 37" name="T7"/>
                    <a:gd fmla="*/ 28 w 42" name="T8"/>
                    <a:gd fmla="*/ 2 h 37" name="T9"/>
                    <a:gd fmla="*/ 38 w 42" name="T10"/>
                    <a:gd fmla="*/ 26 h 37" name="T11"/>
                    <a:gd fmla="*/ 21 w 42" name="T12"/>
                    <a:gd fmla="*/ 37 h 37" name="T13"/>
                    <a:gd fmla="*/ 21 w 42" name="T14"/>
                    <a:gd fmla="*/ 0 h 37" name="T15"/>
                    <a:gd fmla="*/ 4 w 42" name="T16"/>
                    <a:gd fmla="*/ 12 h 37" name="T17"/>
                    <a:gd fmla="*/ 14 w 42" name="T18"/>
                    <a:gd fmla="*/ 36 h 37" name="T19"/>
                    <a:gd fmla="*/ 21 w 42" name="T20"/>
                    <a:gd fmla="*/ 37 h 37" name="T21"/>
                    <a:gd fmla="*/ 38 w 42" name="T22"/>
                    <a:gd fmla="*/ 26 h 37" name="T23"/>
                    <a:gd fmla="*/ 28 w 42" name="T24"/>
                    <a:gd fmla="*/ 1 h 37" name="T25"/>
                    <a:gd fmla="*/ 21 w 42" name="T26"/>
                    <a:gd fmla="*/ 0 h 37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7" w="42">
                      <a:moveTo>
                        <a:pt x="21" y="37"/>
                      </a:moveTo>
                      <a:cubicBezTo>
                        <a:pt x="18" y="37"/>
                        <a:pt x="16" y="37"/>
                        <a:pt x="14" y="36"/>
                      </a:cubicBezTo>
                      <a:cubicBezTo>
                        <a:pt x="4" y="32"/>
                        <a:pt x="0" y="21"/>
                        <a:pt x="4" y="12"/>
                      </a:cubicBezTo>
                      <a:cubicBezTo>
                        <a:pt x="7" y="5"/>
                        <a:pt x="14" y="0"/>
                        <a:pt x="21" y="0"/>
                      </a:cubicBezTo>
                      <a:cubicBezTo>
                        <a:pt x="23" y="0"/>
                        <a:pt x="26" y="1"/>
                        <a:pt x="28" y="2"/>
                      </a:cubicBezTo>
                      <a:cubicBezTo>
                        <a:pt x="37" y="6"/>
                        <a:pt x="42" y="16"/>
                        <a:pt x="38" y="26"/>
                      </a:cubicBezTo>
                      <a:cubicBezTo>
                        <a:pt x="35" y="33"/>
                        <a:pt x="28" y="37"/>
                        <a:pt x="21" y="37"/>
                      </a:cubicBezTo>
                      <a:moveTo>
                        <a:pt x="21" y="0"/>
                      </a:moveTo>
                      <a:cubicBezTo>
                        <a:pt x="13" y="0"/>
                        <a:pt x="7" y="4"/>
                        <a:pt x="4" y="12"/>
                      </a:cubicBezTo>
                      <a:cubicBezTo>
                        <a:pt x="0" y="21"/>
                        <a:pt x="4" y="32"/>
                        <a:pt x="14" y="36"/>
                      </a:cubicBezTo>
                      <a:cubicBezTo>
                        <a:pt x="16" y="37"/>
                        <a:pt x="18" y="37"/>
                        <a:pt x="21" y="37"/>
                      </a:cubicBezTo>
                      <a:cubicBezTo>
                        <a:pt x="28" y="37"/>
                        <a:pt x="35" y="33"/>
                        <a:pt x="38" y="26"/>
                      </a:cubicBezTo>
                      <a:cubicBezTo>
                        <a:pt x="42" y="16"/>
                        <a:pt x="37" y="5"/>
                        <a:pt x="28" y="1"/>
                      </a:cubicBezTo>
                      <a:cubicBezTo>
                        <a:pt x="26" y="1"/>
                        <a:pt x="23" y="0"/>
                        <a:pt x="21" y="0"/>
                      </a:cubicBezTo>
                    </a:path>
                  </a:pathLst>
                </a:custGeom>
                <a:solidFill>
                  <a:srgbClr val="737F88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75" name="Freeform 2998"/>
                <p:cNvSpPr>
                  <a:spLocks noEditPoints="1"/>
                </p:cNvSpPr>
                <p:nvPr/>
              </p:nvSpPr>
              <p:spPr bwMode="auto">
                <a:xfrm>
                  <a:off x="1569" y="1666"/>
                  <a:ext cx="90" cy="80"/>
                </a:xfrm>
                <a:custGeom>
                  <a:gdLst>
                    <a:gd fmla="*/ 21 w 42" name="T0"/>
                    <a:gd fmla="*/ 37 h 37" name="T1"/>
                    <a:gd fmla="*/ 14 w 42" name="T2"/>
                    <a:gd fmla="*/ 36 h 37" name="T3"/>
                    <a:gd fmla="*/ 4 w 42" name="T4"/>
                    <a:gd fmla="*/ 12 h 37" name="T5"/>
                    <a:gd fmla="*/ 21 w 42" name="T6"/>
                    <a:gd fmla="*/ 0 h 37" name="T7"/>
                    <a:gd fmla="*/ 28 w 42" name="T8"/>
                    <a:gd fmla="*/ 2 h 37" name="T9"/>
                    <a:gd fmla="*/ 38 w 42" name="T10"/>
                    <a:gd fmla="*/ 26 h 37" name="T11"/>
                    <a:gd fmla="*/ 21 w 42" name="T12"/>
                    <a:gd fmla="*/ 37 h 37" name="T13"/>
                    <a:gd fmla="*/ 21 w 42" name="T14"/>
                    <a:gd fmla="*/ 0 h 37" name="T15"/>
                    <a:gd fmla="*/ 4 w 42" name="T16"/>
                    <a:gd fmla="*/ 12 h 37" name="T17"/>
                    <a:gd fmla="*/ 14 w 42" name="T18"/>
                    <a:gd fmla="*/ 36 h 37" name="T19"/>
                    <a:gd fmla="*/ 21 w 42" name="T20"/>
                    <a:gd fmla="*/ 37 h 37" name="T21"/>
                    <a:gd fmla="*/ 38 w 42" name="T22"/>
                    <a:gd fmla="*/ 26 h 37" name="T23"/>
                    <a:gd fmla="*/ 28 w 42" name="T24"/>
                    <a:gd fmla="*/ 2 h 37" name="T25"/>
                    <a:gd fmla="*/ 21 w 42" name="T26"/>
                    <a:gd fmla="*/ 0 h 37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7" w="42">
                      <a:moveTo>
                        <a:pt x="21" y="37"/>
                      </a:moveTo>
                      <a:cubicBezTo>
                        <a:pt x="18" y="37"/>
                        <a:pt x="16" y="37"/>
                        <a:pt x="14" y="36"/>
                      </a:cubicBezTo>
                      <a:cubicBezTo>
                        <a:pt x="4" y="32"/>
                        <a:pt x="0" y="21"/>
                        <a:pt x="4" y="12"/>
                      </a:cubicBezTo>
                      <a:cubicBezTo>
                        <a:pt x="7" y="5"/>
                        <a:pt x="14" y="0"/>
                        <a:pt x="21" y="0"/>
                      </a:cubicBezTo>
                      <a:cubicBezTo>
                        <a:pt x="23" y="0"/>
                        <a:pt x="25" y="1"/>
                        <a:pt x="28" y="2"/>
                      </a:cubicBezTo>
                      <a:cubicBezTo>
                        <a:pt x="37" y="6"/>
                        <a:pt x="42" y="16"/>
                        <a:pt x="38" y="26"/>
                      </a:cubicBezTo>
                      <a:cubicBezTo>
                        <a:pt x="35" y="33"/>
                        <a:pt x="28" y="37"/>
                        <a:pt x="21" y="37"/>
                      </a:cubicBezTo>
                      <a:moveTo>
                        <a:pt x="21" y="0"/>
                      </a:moveTo>
                      <a:cubicBezTo>
                        <a:pt x="14" y="0"/>
                        <a:pt x="7" y="5"/>
                        <a:pt x="4" y="12"/>
                      </a:cubicBezTo>
                      <a:cubicBezTo>
                        <a:pt x="0" y="21"/>
                        <a:pt x="4" y="32"/>
                        <a:pt x="14" y="36"/>
                      </a:cubicBezTo>
                      <a:cubicBezTo>
                        <a:pt x="16" y="37"/>
                        <a:pt x="18" y="37"/>
                        <a:pt x="21" y="37"/>
                      </a:cubicBezTo>
                      <a:cubicBezTo>
                        <a:pt x="28" y="37"/>
                        <a:pt x="35" y="33"/>
                        <a:pt x="38" y="26"/>
                      </a:cubicBezTo>
                      <a:cubicBezTo>
                        <a:pt x="42" y="16"/>
                        <a:pt x="37" y="6"/>
                        <a:pt x="28" y="2"/>
                      </a:cubicBezTo>
                      <a:cubicBezTo>
                        <a:pt x="26" y="1"/>
                        <a:pt x="23" y="0"/>
                        <a:pt x="21" y="0"/>
                      </a:cubicBezTo>
                    </a:path>
                  </a:pathLst>
                </a:custGeom>
                <a:solidFill>
                  <a:srgbClr val="76828A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76" name="Freeform 2999"/>
                <p:cNvSpPr>
                  <a:spLocks noEditPoints="1"/>
                </p:cNvSpPr>
                <p:nvPr/>
              </p:nvSpPr>
              <p:spPr bwMode="auto">
                <a:xfrm>
                  <a:off x="1569" y="1666"/>
                  <a:ext cx="90" cy="80"/>
                </a:xfrm>
                <a:custGeom>
                  <a:gdLst>
                    <a:gd fmla="*/ 21 w 42" name="T0"/>
                    <a:gd fmla="*/ 37 h 37" name="T1"/>
                    <a:gd fmla="*/ 14 w 42" name="T2"/>
                    <a:gd fmla="*/ 35 h 37" name="T3"/>
                    <a:gd fmla="*/ 4 w 42" name="T4"/>
                    <a:gd fmla="*/ 12 h 37" name="T5"/>
                    <a:gd fmla="*/ 21 w 42" name="T6"/>
                    <a:gd fmla="*/ 1 h 37" name="T7"/>
                    <a:gd fmla="*/ 28 w 42" name="T8"/>
                    <a:gd fmla="*/ 2 h 37" name="T9"/>
                    <a:gd fmla="*/ 37 w 42" name="T10"/>
                    <a:gd fmla="*/ 26 h 37" name="T11"/>
                    <a:gd fmla="*/ 21 w 42" name="T12"/>
                    <a:gd fmla="*/ 37 h 37" name="T13"/>
                    <a:gd fmla="*/ 21 w 42" name="T14"/>
                    <a:gd fmla="*/ 0 h 37" name="T15"/>
                    <a:gd fmla="*/ 4 w 42" name="T16"/>
                    <a:gd fmla="*/ 12 h 37" name="T17"/>
                    <a:gd fmla="*/ 14 w 42" name="T18"/>
                    <a:gd fmla="*/ 36 h 37" name="T19"/>
                    <a:gd fmla="*/ 21 w 42" name="T20"/>
                    <a:gd fmla="*/ 37 h 37" name="T21"/>
                    <a:gd fmla="*/ 38 w 42" name="T22"/>
                    <a:gd fmla="*/ 26 h 37" name="T23"/>
                    <a:gd fmla="*/ 28 w 42" name="T24"/>
                    <a:gd fmla="*/ 2 h 37" name="T25"/>
                    <a:gd fmla="*/ 21 w 42" name="T26"/>
                    <a:gd fmla="*/ 0 h 37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7" w="42">
                      <a:moveTo>
                        <a:pt x="21" y="37"/>
                      </a:moveTo>
                      <a:cubicBezTo>
                        <a:pt x="18" y="37"/>
                        <a:pt x="16" y="36"/>
                        <a:pt x="14" y="35"/>
                      </a:cubicBezTo>
                      <a:cubicBezTo>
                        <a:pt x="5" y="32"/>
                        <a:pt x="0" y="21"/>
                        <a:pt x="4" y="12"/>
                      </a:cubicBezTo>
                      <a:cubicBezTo>
                        <a:pt x="7" y="5"/>
                        <a:pt x="14" y="1"/>
                        <a:pt x="21" y="1"/>
                      </a:cubicBezTo>
                      <a:cubicBezTo>
                        <a:pt x="23" y="1"/>
                        <a:pt x="25" y="1"/>
                        <a:pt x="28" y="2"/>
                      </a:cubicBezTo>
                      <a:cubicBezTo>
                        <a:pt x="37" y="6"/>
                        <a:pt x="41" y="16"/>
                        <a:pt x="37" y="26"/>
                      </a:cubicBezTo>
                      <a:cubicBezTo>
                        <a:pt x="35" y="33"/>
                        <a:pt x="28" y="37"/>
                        <a:pt x="21" y="37"/>
                      </a:cubicBezTo>
                      <a:moveTo>
                        <a:pt x="21" y="0"/>
                      </a:moveTo>
                      <a:cubicBezTo>
                        <a:pt x="14" y="0"/>
                        <a:pt x="7" y="5"/>
                        <a:pt x="4" y="12"/>
                      </a:cubicBezTo>
                      <a:cubicBezTo>
                        <a:pt x="0" y="21"/>
                        <a:pt x="4" y="32"/>
                        <a:pt x="14" y="36"/>
                      </a:cubicBezTo>
                      <a:cubicBezTo>
                        <a:pt x="16" y="37"/>
                        <a:pt x="18" y="37"/>
                        <a:pt x="21" y="37"/>
                      </a:cubicBezTo>
                      <a:cubicBezTo>
                        <a:pt x="28" y="37"/>
                        <a:pt x="35" y="33"/>
                        <a:pt x="38" y="26"/>
                      </a:cubicBezTo>
                      <a:cubicBezTo>
                        <a:pt x="42" y="16"/>
                        <a:pt x="37" y="6"/>
                        <a:pt x="28" y="2"/>
                      </a:cubicBezTo>
                      <a:cubicBezTo>
                        <a:pt x="25" y="1"/>
                        <a:pt x="23" y="0"/>
                        <a:pt x="21" y="0"/>
                      </a:cubicBezTo>
                    </a:path>
                  </a:pathLst>
                </a:custGeom>
                <a:solidFill>
                  <a:srgbClr val="7B858B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77" name="Freeform 3000"/>
                <p:cNvSpPr>
                  <a:spLocks noEditPoints="1"/>
                </p:cNvSpPr>
                <p:nvPr/>
              </p:nvSpPr>
              <p:spPr bwMode="auto">
                <a:xfrm>
                  <a:off x="1569" y="1669"/>
                  <a:ext cx="88" cy="77"/>
                </a:xfrm>
                <a:custGeom>
                  <a:gdLst>
                    <a:gd fmla="*/ 21 w 41" name="T0"/>
                    <a:gd fmla="*/ 36 h 36" name="T1"/>
                    <a:gd fmla="*/ 14 w 41" name="T2"/>
                    <a:gd fmla="*/ 34 h 36" name="T3"/>
                    <a:gd fmla="*/ 4 w 41" name="T4"/>
                    <a:gd fmla="*/ 11 h 36" name="T5"/>
                    <a:gd fmla="*/ 21 w 41" name="T6"/>
                    <a:gd fmla="*/ 0 h 36" name="T7"/>
                    <a:gd fmla="*/ 28 w 41" name="T8"/>
                    <a:gd fmla="*/ 1 h 36" name="T9"/>
                    <a:gd fmla="*/ 37 w 41" name="T10"/>
                    <a:gd fmla="*/ 25 h 36" name="T11"/>
                    <a:gd fmla="*/ 21 w 41" name="T12"/>
                    <a:gd fmla="*/ 36 h 36" name="T13"/>
                    <a:gd fmla="*/ 21 w 41" name="T14"/>
                    <a:gd fmla="*/ 0 h 36" name="T15"/>
                    <a:gd fmla="*/ 4 w 41" name="T16"/>
                    <a:gd fmla="*/ 11 h 36" name="T17"/>
                    <a:gd fmla="*/ 14 w 41" name="T18"/>
                    <a:gd fmla="*/ 34 h 36" name="T19"/>
                    <a:gd fmla="*/ 21 w 41" name="T20"/>
                    <a:gd fmla="*/ 36 h 36" name="T21"/>
                    <a:gd fmla="*/ 37 w 41" name="T22"/>
                    <a:gd fmla="*/ 25 h 36" name="T23"/>
                    <a:gd fmla="*/ 28 w 41" name="T24"/>
                    <a:gd fmla="*/ 1 h 36" name="T25"/>
                    <a:gd fmla="*/ 21 w 41" name="T26"/>
                    <a:gd fmla="*/ 0 h 36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6" w="41">
                      <a:moveTo>
                        <a:pt x="21" y="36"/>
                      </a:moveTo>
                      <a:cubicBezTo>
                        <a:pt x="18" y="36"/>
                        <a:pt x="16" y="35"/>
                        <a:pt x="14" y="34"/>
                      </a:cubicBezTo>
                      <a:cubicBezTo>
                        <a:pt x="5" y="30"/>
                        <a:pt x="0" y="20"/>
                        <a:pt x="4" y="11"/>
                      </a:cubicBezTo>
                      <a:cubicBezTo>
                        <a:pt x="7" y="4"/>
                        <a:pt x="14" y="0"/>
                        <a:pt x="21" y="0"/>
                      </a:cubicBezTo>
                      <a:cubicBezTo>
                        <a:pt x="23" y="0"/>
                        <a:pt x="25" y="0"/>
                        <a:pt x="28" y="1"/>
                      </a:cubicBezTo>
                      <a:cubicBezTo>
                        <a:pt x="37" y="5"/>
                        <a:pt x="41" y="15"/>
                        <a:pt x="37" y="25"/>
                      </a:cubicBezTo>
                      <a:cubicBezTo>
                        <a:pt x="34" y="31"/>
                        <a:pt x="28" y="36"/>
                        <a:pt x="21" y="36"/>
                      </a:cubicBezTo>
                      <a:moveTo>
                        <a:pt x="21" y="0"/>
                      </a:moveTo>
                      <a:cubicBezTo>
                        <a:pt x="14" y="0"/>
                        <a:pt x="7" y="4"/>
                        <a:pt x="4" y="11"/>
                      </a:cubicBezTo>
                      <a:cubicBezTo>
                        <a:pt x="0" y="20"/>
                        <a:pt x="5" y="31"/>
                        <a:pt x="14" y="34"/>
                      </a:cubicBezTo>
                      <a:cubicBezTo>
                        <a:pt x="16" y="35"/>
                        <a:pt x="18" y="36"/>
                        <a:pt x="21" y="36"/>
                      </a:cubicBezTo>
                      <a:cubicBezTo>
                        <a:pt x="28" y="36"/>
                        <a:pt x="35" y="32"/>
                        <a:pt x="37" y="25"/>
                      </a:cubicBezTo>
                      <a:cubicBezTo>
                        <a:pt x="41" y="15"/>
                        <a:pt x="37" y="5"/>
                        <a:pt x="28" y="1"/>
                      </a:cubicBezTo>
                      <a:cubicBezTo>
                        <a:pt x="25" y="0"/>
                        <a:pt x="23" y="0"/>
                        <a:pt x="21" y="0"/>
                      </a:cubicBezTo>
                    </a:path>
                  </a:pathLst>
                </a:custGeom>
                <a:solidFill>
                  <a:srgbClr val="7E888D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78" name="Freeform 3001"/>
                <p:cNvSpPr>
                  <a:spLocks noEditPoints="1"/>
                </p:cNvSpPr>
                <p:nvPr/>
              </p:nvSpPr>
              <p:spPr bwMode="auto">
                <a:xfrm>
                  <a:off x="1569" y="1669"/>
                  <a:ext cx="88" cy="77"/>
                </a:xfrm>
                <a:custGeom>
                  <a:gdLst>
                    <a:gd fmla="*/ 21 w 41" name="T0"/>
                    <a:gd fmla="*/ 35 h 36" name="T1"/>
                    <a:gd fmla="*/ 14 w 41" name="T2"/>
                    <a:gd fmla="*/ 34 h 36" name="T3"/>
                    <a:gd fmla="*/ 4 w 41" name="T4"/>
                    <a:gd fmla="*/ 11 h 36" name="T5"/>
                    <a:gd fmla="*/ 21 w 41" name="T6"/>
                    <a:gd fmla="*/ 0 h 36" name="T7"/>
                    <a:gd fmla="*/ 28 w 41" name="T8"/>
                    <a:gd fmla="*/ 1 h 36" name="T9"/>
                    <a:gd fmla="*/ 37 w 41" name="T10"/>
                    <a:gd fmla="*/ 24 h 36" name="T11"/>
                    <a:gd fmla="*/ 21 w 41" name="T12"/>
                    <a:gd fmla="*/ 35 h 36" name="T13"/>
                    <a:gd fmla="*/ 21 w 41" name="T14"/>
                    <a:gd fmla="*/ 0 h 36" name="T15"/>
                    <a:gd fmla="*/ 4 w 41" name="T16"/>
                    <a:gd fmla="*/ 11 h 36" name="T17"/>
                    <a:gd fmla="*/ 14 w 41" name="T18"/>
                    <a:gd fmla="*/ 34 h 36" name="T19"/>
                    <a:gd fmla="*/ 21 w 41" name="T20"/>
                    <a:gd fmla="*/ 36 h 36" name="T21"/>
                    <a:gd fmla="*/ 37 w 41" name="T22"/>
                    <a:gd fmla="*/ 25 h 36" name="T23"/>
                    <a:gd fmla="*/ 28 w 41" name="T24"/>
                    <a:gd fmla="*/ 1 h 36" name="T25"/>
                    <a:gd fmla="*/ 21 w 41" name="T26"/>
                    <a:gd fmla="*/ 0 h 36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6" w="41">
                      <a:moveTo>
                        <a:pt x="21" y="35"/>
                      </a:moveTo>
                      <a:cubicBezTo>
                        <a:pt x="19" y="35"/>
                        <a:pt x="16" y="35"/>
                        <a:pt x="14" y="34"/>
                      </a:cubicBezTo>
                      <a:cubicBezTo>
                        <a:pt x="5" y="30"/>
                        <a:pt x="1" y="20"/>
                        <a:pt x="4" y="11"/>
                      </a:cubicBezTo>
                      <a:cubicBezTo>
                        <a:pt x="7" y="4"/>
                        <a:pt x="14" y="0"/>
                        <a:pt x="21" y="0"/>
                      </a:cubicBezTo>
                      <a:cubicBezTo>
                        <a:pt x="23" y="0"/>
                        <a:pt x="25" y="0"/>
                        <a:pt x="28" y="1"/>
                      </a:cubicBezTo>
                      <a:cubicBezTo>
                        <a:pt x="37" y="5"/>
                        <a:pt x="41" y="15"/>
                        <a:pt x="37" y="24"/>
                      </a:cubicBezTo>
                      <a:cubicBezTo>
                        <a:pt x="34" y="31"/>
                        <a:pt x="28" y="35"/>
                        <a:pt x="21" y="35"/>
                      </a:cubicBezTo>
                      <a:moveTo>
                        <a:pt x="21" y="0"/>
                      </a:moveTo>
                      <a:cubicBezTo>
                        <a:pt x="14" y="0"/>
                        <a:pt x="7" y="4"/>
                        <a:pt x="4" y="11"/>
                      </a:cubicBezTo>
                      <a:cubicBezTo>
                        <a:pt x="0" y="20"/>
                        <a:pt x="5" y="30"/>
                        <a:pt x="14" y="34"/>
                      </a:cubicBezTo>
                      <a:cubicBezTo>
                        <a:pt x="16" y="35"/>
                        <a:pt x="18" y="36"/>
                        <a:pt x="21" y="36"/>
                      </a:cubicBezTo>
                      <a:cubicBezTo>
                        <a:pt x="28" y="36"/>
                        <a:pt x="34" y="31"/>
                        <a:pt x="37" y="25"/>
                      </a:cubicBezTo>
                      <a:cubicBezTo>
                        <a:pt x="41" y="15"/>
                        <a:pt x="37" y="5"/>
                        <a:pt x="28" y="1"/>
                      </a:cubicBezTo>
                      <a:cubicBezTo>
                        <a:pt x="25" y="0"/>
                        <a:pt x="23" y="0"/>
                        <a:pt x="21" y="0"/>
                      </a:cubicBezTo>
                    </a:path>
                  </a:pathLst>
                </a:custGeom>
                <a:solidFill>
                  <a:srgbClr val="838B8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79" name="Freeform 3002"/>
                <p:cNvSpPr>
                  <a:spLocks noEditPoints="1"/>
                </p:cNvSpPr>
                <p:nvPr/>
              </p:nvSpPr>
              <p:spPr bwMode="auto">
                <a:xfrm>
                  <a:off x="1571" y="1669"/>
                  <a:ext cx="86" cy="75"/>
                </a:xfrm>
                <a:custGeom>
                  <a:gdLst>
                    <a:gd fmla="*/ 20 w 40" name="T0"/>
                    <a:gd fmla="*/ 35 h 35" name="T1"/>
                    <a:gd fmla="*/ 13 w 40" name="T2"/>
                    <a:gd fmla="*/ 34 h 35" name="T3"/>
                    <a:gd fmla="*/ 4 w 40" name="T4"/>
                    <a:gd fmla="*/ 11 h 35" name="T5"/>
                    <a:gd fmla="*/ 20 w 40" name="T6"/>
                    <a:gd fmla="*/ 0 h 35" name="T7"/>
                    <a:gd fmla="*/ 27 w 40" name="T8"/>
                    <a:gd fmla="*/ 1 h 35" name="T9"/>
                    <a:gd fmla="*/ 36 w 40" name="T10"/>
                    <a:gd fmla="*/ 24 h 35" name="T11"/>
                    <a:gd fmla="*/ 20 w 40" name="T12"/>
                    <a:gd fmla="*/ 35 h 35" name="T13"/>
                    <a:gd fmla="*/ 20 w 40" name="T14"/>
                    <a:gd fmla="*/ 0 h 35" name="T15"/>
                    <a:gd fmla="*/ 3 w 40" name="T16"/>
                    <a:gd fmla="*/ 11 h 35" name="T17"/>
                    <a:gd fmla="*/ 13 w 40" name="T18"/>
                    <a:gd fmla="*/ 34 h 35" name="T19"/>
                    <a:gd fmla="*/ 20 w 40" name="T20"/>
                    <a:gd fmla="*/ 35 h 35" name="T21"/>
                    <a:gd fmla="*/ 36 w 40" name="T22"/>
                    <a:gd fmla="*/ 24 h 35" name="T23"/>
                    <a:gd fmla="*/ 27 w 40" name="T24"/>
                    <a:gd fmla="*/ 1 h 35" name="T25"/>
                    <a:gd fmla="*/ 20 w 40" name="T26"/>
                    <a:gd fmla="*/ 0 h 35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5" w="40">
                      <a:moveTo>
                        <a:pt x="20" y="35"/>
                      </a:moveTo>
                      <a:cubicBezTo>
                        <a:pt x="18" y="35"/>
                        <a:pt x="15" y="35"/>
                        <a:pt x="13" y="34"/>
                      </a:cubicBezTo>
                      <a:cubicBezTo>
                        <a:pt x="4" y="30"/>
                        <a:pt x="0" y="20"/>
                        <a:pt x="4" y="11"/>
                      </a:cubicBezTo>
                      <a:cubicBezTo>
                        <a:pt x="6" y="4"/>
                        <a:pt x="13" y="0"/>
                        <a:pt x="20" y="0"/>
                      </a:cubicBezTo>
                      <a:cubicBezTo>
                        <a:pt x="22" y="0"/>
                        <a:pt x="24" y="1"/>
                        <a:pt x="27" y="1"/>
                      </a:cubicBezTo>
                      <a:cubicBezTo>
                        <a:pt x="35" y="5"/>
                        <a:pt x="40" y="15"/>
                        <a:pt x="36" y="24"/>
                      </a:cubicBezTo>
                      <a:cubicBezTo>
                        <a:pt x="33" y="31"/>
                        <a:pt x="27" y="35"/>
                        <a:pt x="20" y="35"/>
                      </a:cubicBezTo>
                      <a:moveTo>
                        <a:pt x="20" y="0"/>
                      </a:moveTo>
                      <a:cubicBezTo>
                        <a:pt x="13" y="0"/>
                        <a:pt x="6" y="4"/>
                        <a:pt x="3" y="11"/>
                      </a:cubicBezTo>
                      <a:cubicBezTo>
                        <a:pt x="0" y="20"/>
                        <a:pt x="4" y="30"/>
                        <a:pt x="13" y="34"/>
                      </a:cubicBezTo>
                      <a:cubicBezTo>
                        <a:pt x="15" y="35"/>
                        <a:pt x="18" y="35"/>
                        <a:pt x="20" y="35"/>
                      </a:cubicBezTo>
                      <a:cubicBezTo>
                        <a:pt x="27" y="35"/>
                        <a:pt x="33" y="31"/>
                        <a:pt x="36" y="24"/>
                      </a:cubicBezTo>
                      <a:cubicBezTo>
                        <a:pt x="40" y="15"/>
                        <a:pt x="36" y="5"/>
                        <a:pt x="27" y="1"/>
                      </a:cubicBezTo>
                      <a:cubicBezTo>
                        <a:pt x="24" y="0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878E9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80" name="Freeform 3003"/>
                <p:cNvSpPr>
                  <a:spLocks noEditPoints="1"/>
                </p:cNvSpPr>
                <p:nvPr/>
              </p:nvSpPr>
              <p:spPr bwMode="auto">
                <a:xfrm>
                  <a:off x="1571" y="1669"/>
                  <a:ext cx="86" cy="75"/>
                </a:xfrm>
                <a:custGeom>
                  <a:gdLst>
                    <a:gd fmla="*/ 20 w 40" name="T0"/>
                    <a:gd fmla="*/ 35 h 35" name="T1"/>
                    <a:gd fmla="*/ 13 w 40" name="T2"/>
                    <a:gd fmla="*/ 34 h 35" name="T3"/>
                    <a:gd fmla="*/ 4 w 40" name="T4"/>
                    <a:gd fmla="*/ 11 h 35" name="T5"/>
                    <a:gd fmla="*/ 20 w 40" name="T6"/>
                    <a:gd fmla="*/ 0 h 35" name="T7"/>
                    <a:gd fmla="*/ 26 w 40" name="T8"/>
                    <a:gd fmla="*/ 2 h 35" name="T9"/>
                    <a:gd fmla="*/ 36 w 40" name="T10"/>
                    <a:gd fmla="*/ 24 h 35" name="T11"/>
                    <a:gd fmla="*/ 20 w 40" name="T12"/>
                    <a:gd fmla="*/ 35 h 35" name="T13"/>
                    <a:gd fmla="*/ 20 w 40" name="T14"/>
                    <a:gd fmla="*/ 0 h 35" name="T15"/>
                    <a:gd fmla="*/ 4 w 40" name="T16"/>
                    <a:gd fmla="*/ 11 h 35" name="T17"/>
                    <a:gd fmla="*/ 13 w 40" name="T18"/>
                    <a:gd fmla="*/ 34 h 35" name="T19"/>
                    <a:gd fmla="*/ 20 w 40" name="T20"/>
                    <a:gd fmla="*/ 35 h 35" name="T21"/>
                    <a:gd fmla="*/ 36 w 40" name="T22"/>
                    <a:gd fmla="*/ 24 h 35" name="T23"/>
                    <a:gd fmla="*/ 27 w 40" name="T24"/>
                    <a:gd fmla="*/ 1 h 35" name="T25"/>
                    <a:gd fmla="*/ 20 w 40" name="T26"/>
                    <a:gd fmla="*/ 0 h 35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5" w="40">
                      <a:moveTo>
                        <a:pt x="20" y="35"/>
                      </a:moveTo>
                      <a:cubicBezTo>
                        <a:pt x="18" y="35"/>
                        <a:pt x="15" y="35"/>
                        <a:pt x="13" y="34"/>
                      </a:cubicBezTo>
                      <a:cubicBezTo>
                        <a:pt x="4" y="30"/>
                        <a:pt x="0" y="20"/>
                        <a:pt x="4" y="11"/>
                      </a:cubicBezTo>
                      <a:cubicBezTo>
                        <a:pt x="6" y="4"/>
                        <a:pt x="13" y="0"/>
                        <a:pt x="20" y="0"/>
                      </a:cubicBezTo>
                      <a:cubicBezTo>
                        <a:pt x="22" y="0"/>
                        <a:pt x="24" y="1"/>
                        <a:pt x="26" y="2"/>
                      </a:cubicBezTo>
                      <a:cubicBezTo>
                        <a:pt x="35" y="5"/>
                        <a:pt x="40" y="15"/>
                        <a:pt x="36" y="24"/>
                      </a:cubicBezTo>
                      <a:cubicBezTo>
                        <a:pt x="33" y="31"/>
                        <a:pt x="27" y="35"/>
                        <a:pt x="20" y="35"/>
                      </a:cubicBezTo>
                      <a:moveTo>
                        <a:pt x="20" y="0"/>
                      </a:moveTo>
                      <a:cubicBezTo>
                        <a:pt x="13" y="0"/>
                        <a:pt x="6" y="4"/>
                        <a:pt x="4" y="11"/>
                      </a:cubicBezTo>
                      <a:cubicBezTo>
                        <a:pt x="0" y="20"/>
                        <a:pt x="4" y="30"/>
                        <a:pt x="13" y="34"/>
                      </a:cubicBezTo>
                      <a:cubicBezTo>
                        <a:pt x="15" y="35"/>
                        <a:pt x="18" y="35"/>
                        <a:pt x="20" y="35"/>
                      </a:cubicBezTo>
                      <a:cubicBezTo>
                        <a:pt x="27" y="35"/>
                        <a:pt x="33" y="31"/>
                        <a:pt x="36" y="24"/>
                      </a:cubicBezTo>
                      <a:cubicBezTo>
                        <a:pt x="40" y="15"/>
                        <a:pt x="35" y="5"/>
                        <a:pt x="27" y="1"/>
                      </a:cubicBezTo>
                      <a:cubicBezTo>
                        <a:pt x="24" y="1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8B9192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81" name="Freeform 3004"/>
                <p:cNvSpPr>
                  <a:spLocks noEditPoints="1"/>
                </p:cNvSpPr>
                <p:nvPr/>
              </p:nvSpPr>
              <p:spPr bwMode="auto">
                <a:xfrm>
                  <a:off x="1571" y="1669"/>
                  <a:ext cx="86" cy="75"/>
                </a:xfrm>
                <a:custGeom>
                  <a:gdLst>
                    <a:gd fmla="*/ 20 w 40" name="T0"/>
                    <a:gd fmla="*/ 35 h 35" name="T1"/>
                    <a:gd fmla="*/ 13 w 40" name="T2"/>
                    <a:gd fmla="*/ 34 h 35" name="T3"/>
                    <a:gd fmla="*/ 4 w 40" name="T4"/>
                    <a:gd fmla="*/ 11 h 35" name="T5"/>
                    <a:gd fmla="*/ 20 w 40" name="T6"/>
                    <a:gd fmla="*/ 0 h 35" name="T7"/>
                    <a:gd fmla="*/ 26 w 40" name="T8"/>
                    <a:gd fmla="*/ 2 h 35" name="T9"/>
                    <a:gd fmla="*/ 36 w 40" name="T10"/>
                    <a:gd fmla="*/ 24 h 35" name="T11"/>
                    <a:gd fmla="*/ 20 w 40" name="T12"/>
                    <a:gd fmla="*/ 35 h 35" name="T13"/>
                    <a:gd fmla="*/ 20 w 40" name="T14"/>
                    <a:gd fmla="*/ 0 h 35" name="T15"/>
                    <a:gd fmla="*/ 4 w 40" name="T16"/>
                    <a:gd fmla="*/ 11 h 35" name="T17"/>
                    <a:gd fmla="*/ 13 w 40" name="T18"/>
                    <a:gd fmla="*/ 34 h 35" name="T19"/>
                    <a:gd fmla="*/ 20 w 40" name="T20"/>
                    <a:gd fmla="*/ 35 h 35" name="T21"/>
                    <a:gd fmla="*/ 36 w 40" name="T22"/>
                    <a:gd fmla="*/ 24 h 35" name="T23"/>
                    <a:gd fmla="*/ 26 w 40" name="T24"/>
                    <a:gd fmla="*/ 2 h 35" name="T25"/>
                    <a:gd fmla="*/ 20 w 40" name="T26"/>
                    <a:gd fmla="*/ 0 h 35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5" w="40">
                      <a:moveTo>
                        <a:pt x="20" y="35"/>
                      </a:moveTo>
                      <a:cubicBezTo>
                        <a:pt x="18" y="35"/>
                        <a:pt x="15" y="34"/>
                        <a:pt x="13" y="34"/>
                      </a:cubicBezTo>
                      <a:cubicBezTo>
                        <a:pt x="4" y="30"/>
                        <a:pt x="0" y="20"/>
                        <a:pt x="4" y="11"/>
                      </a:cubicBezTo>
                      <a:cubicBezTo>
                        <a:pt x="7" y="4"/>
                        <a:pt x="13" y="0"/>
                        <a:pt x="20" y="0"/>
                      </a:cubicBezTo>
                      <a:cubicBezTo>
                        <a:pt x="22" y="0"/>
                        <a:pt x="24" y="1"/>
                        <a:pt x="26" y="2"/>
                      </a:cubicBezTo>
                      <a:cubicBezTo>
                        <a:pt x="35" y="5"/>
                        <a:pt x="39" y="16"/>
                        <a:pt x="36" y="24"/>
                      </a:cubicBezTo>
                      <a:cubicBezTo>
                        <a:pt x="33" y="31"/>
                        <a:pt x="27" y="35"/>
                        <a:pt x="20" y="35"/>
                      </a:cubicBezTo>
                      <a:moveTo>
                        <a:pt x="20" y="0"/>
                      </a:moveTo>
                      <a:cubicBezTo>
                        <a:pt x="13" y="0"/>
                        <a:pt x="6" y="4"/>
                        <a:pt x="4" y="11"/>
                      </a:cubicBezTo>
                      <a:cubicBezTo>
                        <a:pt x="0" y="20"/>
                        <a:pt x="4" y="30"/>
                        <a:pt x="13" y="34"/>
                      </a:cubicBezTo>
                      <a:cubicBezTo>
                        <a:pt x="15" y="35"/>
                        <a:pt x="18" y="35"/>
                        <a:pt x="20" y="35"/>
                      </a:cubicBezTo>
                      <a:cubicBezTo>
                        <a:pt x="27" y="35"/>
                        <a:pt x="33" y="31"/>
                        <a:pt x="36" y="24"/>
                      </a:cubicBezTo>
                      <a:cubicBezTo>
                        <a:pt x="40" y="15"/>
                        <a:pt x="35" y="5"/>
                        <a:pt x="26" y="2"/>
                      </a:cubicBezTo>
                      <a:cubicBezTo>
                        <a:pt x="24" y="1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8F949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82" name="Freeform 3005"/>
                <p:cNvSpPr>
                  <a:spLocks noEditPoints="1"/>
                </p:cNvSpPr>
                <p:nvPr/>
              </p:nvSpPr>
              <p:spPr bwMode="auto">
                <a:xfrm>
                  <a:off x="1571" y="1669"/>
                  <a:ext cx="84" cy="75"/>
                </a:xfrm>
                <a:custGeom>
                  <a:gdLst>
                    <a:gd fmla="*/ 20 w 39" name="T0"/>
                    <a:gd fmla="*/ 35 h 35" name="T1"/>
                    <a:gd fmla="*/ 13 w 39" name="T2"/>
                    <a:gd fmla="*/ 33 h 35" name="T3"/>
                    <a:gd fmla="*/ 4 w 39" name="T4"/>
                    <a:gd fmla="*/ 11 h 35" name="T5"/>
                    <a:gd fmla="*/ 20 w 39" name="T6"/>
                    <a:gd fmla="*/ 1 h 35" name="T7"/>
                    <a:gd fmla="*/ 26 w 39" name="T8"/>
                    <a:gd fmla="*/ 2 h 35" name="T9"/>
                    <a:gd fmla="*/ 36 w 39" name="T10"/>
                    <a:gd fmla="*/ 24 h 35" name="T11"/>
                    <a:gd fmla="*/ 20 w 39" name="T12"/>
                    <a:gd fmla="*/ 35 h 35" name="T13"/>
                    <a:gd fmla="*/ 20 w 39" name="T14"/>
                    <a:gd fmla="*/ 0 h 35" name="T15"/>
                    <a:gd fmla="*/ 4 w 39" name="T16"/>
                    <a:gd fmla="*/ 11 h 35" name="T17"/>
                    <a:gd fmla="*/ 13 w 39" name="T18"/>
                    <a:gd fmla="*/ 34 h 35" name="T19"/>
                    <a:gd fmla="*/ 20 w 39" name="T20"/>
                    <a:gd fmla="*/ 35 h 35" name="T21"/>
                    <a:gd fmla="*/ 36 w 39" name="T22"/>
                    <a:gd fmla="*/ 24 h 35" name="T23"/>
                    <a:gd fmla="*/ 26 w 39" name="T24"/>
                    <a:gd fmla="*/ 2 h 35" name="T25"/>
                    <a:gd fmla="*/ 20 w 39" name="T26"/>
                    <a:gd fmla="*/ 0 h 35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5" w="39">
                      <a:moveTo>
                        <a:pt x="20" y="35"/>
                      </a:moveTo>
                      <a:cubicBezTo>
                        <a:pt x="18" y="35"/>
                        <a:pt x="15" y="34"/>
                        <a:pt x="13" y="33"/>
                      </a:cubicBezTo>
                      <a:cubicBezTo>
                        <a:pt x="5" y="30"/>
                        <a:pt x="0" y="20"/>
                        <a:pt x="4" y="11"/>
                      </a:cubicBezTo>
                      <a:cubicBezTo>
                        <a:pt x="7" y="5"/>
                        <a:pt x="13" y="1"/>
                        <a:pt x="20" y="1"/>
                      </a:cubicBezTo>
                      <a:cubicBezTo>
                        <a:pt x="22" y="1"/>
                        <a:pt x="24" y="1"/>
                        <a:pt x="26" y="2"/>
                      </a:cubicBezTo>
                      <a:cubicBezTo>
                        <a:pt x="35" y="6"/>
                        <a:pt x="39" y="16"/>
                        <a:pt x="36" y="24"/>
                      </a:cubicBezTo>
                      <a:cubicBezTo>
                        <a:pt x="33" y="31"/>
                        <a:pt x="26" y="35"/>
                        <a:pt x="20" y="35"/>
                      </a:cubicBezTo>
                      <a:moveTo>
                        <a:pt x="20" y="0"/>
                      </a:moveTo>
                      <a:cubicBezTo>
                        <a:pt x="13" y="0"/>
                        <a:pt x="7" y="4"/>
                        <a:pt x="4" y="11"/>
                      </a:cubicBezTo>
                      <a:cubicBezTo>
                        <a:pt x="0" y="20"/>
                        <a:pt x="4" y="30"/>
                        <a:pt x="13" y="34"/>
                      </a:cubicBezTo>
                      <a:cubicBezTo>
                        <a:pt x="15" y="34"/>
                        <a:pt x="18" y="35"/>
                        <a:pt x="20" y="35"/>
                      </a:cubicBezTo>
                      <a:cubicBezTo>
                        <a:pt x="27" y="35"/>
                        <a:pt x="33" y="31"/>
                        <a:pt x="36" y="24"/>
                      </a:cubicBezTo>
                      <a:cubicBezTo>
                        <a:pt x="39" y="16"/>
                        <a:pt x="35" y="5"/>
                        <a:pt x="26" y="2"/>
                      </a:cubicBezTo>
                      <a:cubicBezTo>
                        <a:pt x="24" y="1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949796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83" name="Freeform 3006"/>
                <p:cNvSpPr>
                  <a:spLocks noEditPoints="1"/>
                </p:cNvSpPr>
                <p:nvPr/>
              </p:nvSpPr>
              <p:spPr bwMode="auto">
                <a:xfrm>
                  <a:off x="1571" y="1671"/>
                  <a:ext cx="84" cy="73"/>
                </a:xfrm>
                <a:custGeom>
                  <a:gdLst>
                    <a:gd fmla="*/ 20 w 39" name="T0"/>
                    <a:gd fmla="*/ 34 h 34" name="T1"/>
                    <a:gd fmla="*/ 13 w 39" name="T2"/>
                    <a:gd fmla="*/ 32 h 34" name="T3"/>
                    <a:gd fmla="*/ 4 w 39" name="T4"/>
                    <a:gd fmla="*/ 10 h 34" name="T5"/>
                    <a:gd fmla="*/ 20 w 39" name="T6"/>
                    <a:gd fmla="*/ 0 h 34" name="T7"/>
                    <a:gd fmla="*/ 26 w 39" name="T8"/>
                    <a:gd fmla="*/ 1 h 34" name="T9"/>
                    <a:gd fmla="*/ 35 w 39" name="T10"/>
                    <a:gd fmla="*/ 23 h 34" name="T11"/>
                    <a:gd fmla="*/ 20 w 39" name="T12"/>
                    <a:gd fmla="*/ 34 h 34" name="T13"/>
                    <a:gd fmla="*/ 20 w 39" name="T14"/>
                    <a:gd fmla="*/ 0 h 34" name="T15"/>
                    <a:gd fmla="*/ 4 w 39" name="T16"/>
                    <a:gd fmla="*/ 10 h 34" name="T17"/>
                    <a:gd fmla="*/ 13 w 39" name="T18"/>
                    <a:gd fmla="*/ 32 h 34" name="T19"/>
                    <a:gd fmla="*/ 20 w 39" name="T20"/>
                    <a:gd fmla="*/ 34 h 34" name="T21"/>
                    <a:gd fmla="*/ 36 w 39" name="T22"/>
                    <a:gd fmla="*/ 23 h 34" name="T23"/>
                    <a:gd fmla="*/ 26 w 39" name="T24"/>
                    <a:gd fmla="*/ 1 h 34" name="T25"/>
                    <a:gd fmla="*/ 20 w 39" name="T26"/>
                    <a:gd fmla="*/ 0 h 34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4" w="39">
                      <a:moveTo>
                        <a:pt x="20" y="34"/>
                      </a:moveTo>
                      <a:cubicBezTo>
                        <a:pt x="18" y="34"/>
                        <a:pt x="15" y="33"/>
                        <a:pt x="13" y="32"/>
                      </a:cubicBezTo>
                      <a:cubicBezTo>
                        <a:pt x="5" y="29"/>
                        <a:pt x="1" y="19"/>
                        <a:pt x="4" y="10"/>
                      </a:cubicBezTo>
                      <a:cubicBezTo>
                        <a:pt x="7" y="4"/>
                        <a:pt x="13" y="0"/>
                        <a:pt x="20" y="0"/>
                      </a:cubicBezTo>
                      <a:cubicBezTo>
                        <a:pt x="22" y="0"/>
                        <a:pt x="24" y="0"/>
                        <a:pt x="26" y="1"/>
                      </a:cubicBezTo>
                      <a:cubicBezTo>
                        <a:pt x="35" y="5"/>
                        <a:pt x="39" y="15"/>
                        <a:pt x="35" y="23"/>
                      </a:cubicBezTo>
                      <a:cubicBezTo>
                        <a:pt x="33" y="30"/>
                        <a:pt x="26" y="34"/>
                        <a:pt x="20" y="34"/>
                      </a:cubicBezTo>
                      <a:moveTo>
                        <a:pt x="20" y="0"/>
                      </a:moveTo>
                      <a:cubicBezTo>
                        <a:pt x="13" y="0"/>
                        <a:pt x="7" y="4"/>
                        <a:pt x="4" y="10"/>
                      </a:cubicBezTo>
                      <a:cubicBezTo>
                        <a:pt x="0" y="19"/>
                        <a:pt x="5" y="29"/>
                        <a:pt x="13" y="32"/>
                      </a:cubicBezTo>
                      <a:cubicBezTo>
                        <a:pt x="15" y="33"/>
                        <a:pt x="18" y="34"/>
                        <a:pt x="20" y="34"/>
                      </a:cubicBezTo>
                      <a:cubicBezTo>
                        <a:pt x="26" y="34"/>
                        <a:pt x="33" y="30"/>
                        <a:pt x="36" y="23"/>
                      </a:cubicBezTo>
                      <a:cubicBezTo>
                        <a:pt x="39" y="15"/>
                        <a:pt x="35" y="5"/>
                        <a:pt x="26" y="1"/>
                      </a:cubicBezTo>
                      <a:cubicBezTo>
                        <a:pt x="24" y="0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979997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84" name="Freeform 3007"/>
                <p:cNvSpPr>
                  <a:spLocks noEditPoints="1"/>
                </p:cNvSpPr>
                <p:nvPr/>
              </p:nvSpPr>
              <p:spPr bwMode="auto">
                <a:xfrm>
                  <a:off x="1573" y="1671"/>
                  <a:ext cx="82" cy="73"/>
                </a:xfrm>
                <a:custGeom>
                  <a:gdLst>
                    <a:gd fmla="*/ 19 w 38" name="T0"/>
                    <a:gd fmla="*/ 33 h 34" name="T1"/>
                    <a:gd fmla="*/ 12 w 38" name="T2"/>
                    <a:gd fmla="*/ 32 h 34" name="T3"/>
                    <a:gd fmla="*/ 3 w 38" name="T4"/>
                    <a:gd fmla="*/ 10 h 34" name="T5"/>
                    <a:gd fmla="*/ 19 w 38" name="T6"/>
                    <a:gd fmla="*/ 0 h 34" name="T7"/>
                    <a:gd fmla="*/ 25 w 38" name="T8"/>
                    <a:gd fmla="*/ 1 h 34" name="T9"/>
                    <a:gd fmla="*/ 34 w 38" name="T10"/>
                    <a:gd fmla="*/ 23 h 34" name="T11"/>
                    <a:gd fmla="*/ 19 w 38" name="T12"/>
                    <a:gd fmla="*/ 33 h 34" name="T13"/>
                    <a:gd fmla="*/ 19 w 38" name="T14"/>
                    <a:gd fmla="*/ 0 h 34" name="T15"/>
                    <a:gd fmla="*/ 3 w 38" name="T16"/>
                    <a:gd fmla="*/ 10 h 34" name="T17"/>
                    <a:gd fmla="*/ 12 w 38" name="T18"/>
                    <a:gd fmla="*/ 32 h 34" name="T19"/>
                    <a:gd fmla="*/ 19 w 38" name="T20"/>
                    <a:gd fmla="*/ 34 h 34" name="T21"/>
                    <a:gd fmla="*/ 34 w 38" name="T22"/>
                    <a:gd fmla="*/ 23 h 34" name="T23"/>
                    <a:gd fmla="*/ 25 w 38" name="T24"/>
                    <a:gd fmla="*/ 1 h 34" name="T25"/>
                    <a:gd fmla="*/ 19 w 38" name="T26"/>
                    <a:gd fmla="*/ 0 h 34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4" w="38">
                      <a:moveTo>
                        <a:pt x="19" y="33"/>
                      </a:moveTo>
                      <a:cubicBezTo>
                        <a:pt x="17" y="33"/>
                        <a:pt x="14" y="33"/>
                        <a:pt x="12" y="32"/>
                      </a:cubicBezTo>
                      <a:cubicBezTo>
                        <a:pt x="4" y="29"/>
                        <a:pt x="0" y="19"/>
                        <a:pt x="3" y="10"/>
                      </a:cubicBezTo>
                      <a:cubicBezTo>
                        <a:pt x="6" y="4"/>
                        <a:pt x="12" y="0"/>
                        <a:pt x="19" y="0"/>
                      </a:cubicBezTo>
                      <a:cubicBezTo>
                        <a:pt x="21" y="0"/>
                        <a:pt x="23" y="0"/>
                        <a:pt x="25" y="1"/>
                      </a:cubicBezTo>
                      <a:cubicBezTo>
                        <a:pt x="34" y="5"/>
                        <a:pt x="38" y="15"/>
                        <a:pt x="34" y="23"/>
                      </a:cubicBezTo>
                      <a:cubicBezTo>
                        <a:pt x="32" y="30"/>
                        <a:pt x="25" y="33"/>
                        <a:pt x="19" y="33"/>
                      </a:cubicBezTo>
                      <a:moveTo>
                        <a:pt x="19" y="0"/>
                      </a:moveTo>
                      <a:cubicBezTo>
                        <a:pt x="12" y="0"/>
                        <a:pt x="6" y="4"/>
                        <a:pt x="3" y="10"/>
                      </a:cubicBezTo>
                      <a:cubicBezTo>
                        <a:pt x="0" y="19"/>
                        <a:pt x="4" y="29"/>
                        <a:pt x="12" y="32"/>
                      </a:cubicBezTo>
                      <a:cubicBezTo>
                        <a:pt x="14" y="33"/>
                        <a:pt x="17" y="34"/>
                        <a:pt x="19" y="34"/>
                      </a:cubicBezTo>
                      <a:cubicBezTo>
                        <a:pt x="25" y="34"/>
                        <a:pt x="32" y="30"/>
                        <a:pt x="34" y="23"/>
                      </a:cubicBezTo>
                      <a:cubicBezTo>
                        <a:pt x="38" y="15"/>
                        <a:pt x="34" y="5"/>
                        <a:pt x="25" y="1"/>
                      </a:cubicBezTo>
                      <a:cubicBezTo>
                        <a:pt x="23" y="0"/>
                        <a:pt x="21" y="0"/>
                        <a:pt x="19" y="0"/>
                      </a:cubicBezTo>
                    </a:path>
                  </a:pathLst>
                </a:custGeom>
                <a:solidFill>
                  <a:srgbClr val="9C9D99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85" name="Freeform 3008"/>
                <p:cNvSpPr>
                  <a:spLocks noEditPoints="1"/>
                </p:cNvSpPr>
                <p:nvPr/>
              </p:nvSpPr>
              <p:spPr bwMode="auto">
                <a:xfrm>
                  <a:off x="1573" y="1671"/>
                  <a:ext cx="82" cy="71"/>
                </a:xfrm>
                <a:custGeom>
                  <a:gdLst>
                    <a:gd fmla="*/ 19 w 38" name="T0"/>
                    <a:gd fmla="*/ 33 h 33" name="T1"/>
                    <a:gd fmla="*/ 12 w 38" name="T2"/>
                    <a:gd fmla="*/ 32 h 33" name="T3"/>
                    <a:gd fmla="*/ 4 w 38" name="T4"/>
                    <a:gd fmla="*/ 10 h 33" name="T5"/>
                    <a:gd fmla="*/ 19 w 38" name="T6"/>
                    <a:gd fmla="*/ 0 h 33" name="T7"/>
                    <a:gd fmla="*/ 25 w 38" name="T8"/>
                    <a:gd fmla="*/ 1 h 33" name="T9"/>
                    <a:gd fmla="*/ 34 w 38" name="T10"/>
                    <a:gd fmla="*/ 23 h 33" name="T11"/>
                    <a:gd fmla="*/ 19 w 38" name="T12"/>
                    <a:gd fmla="*/ 33 h 33" name="T13"/>
                    <a:gd fmla="*/ 19 w 38" name="T14"/>
                    <a:gd fmla="*/ 0 h 33" name="T15"/>
                    <a:gd fmla="*/ 3 w 38" name="T16"/>
                    <a:gd fmla="*/ 10 h 33" name="T17"/>
                    <a:gd fmla="*/ 12 w 38" name="T18"/>
                    <a:gd fmla="*/ 32 h 33" name="T19"/>
                    <a:gd fmla="*/ 19 w 38" name="T20"/>
                    <a:gd fmla="*/ 33 h 33" name="T21"/>
                    <a:gd fmla="*/ 34 w 38" name="T22"/>
                    <a:gd fmla="*/ 23 h 33" name="T23"/>
                    <a:gd fmla="*/ 25 w 38" name="T24"/>
                    <a:gd fmla="*/ 1 h 33" name="T25"/>
                    <a:gd fmla="*/ 19 w 38" name="T26"/>
                    <a:gd fmla="*/ 0 h 33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3" w="38">
                      <a:moveTo>
                        <a:pt x="19" y="33"/>
                      </a:moveTo>
                      <a:cubicBezTo>
                        <a:pt x="17" y="33"/>
                        <a:pt x="15" y="33"/>
                        <a:pt x="12" y="32"/>
                      </a:cubicBezTo>
                      <a:cubicBezTo>
                        <a:pt x="4" y="28"/>
                        <a:pt x="0" y="19"/>
                        <a:pt x="4" y="10"/>
                      </a:cubicBezTo>
                      <a:cubicBezTo>
                        <a:pt x="6" y="4"/>
                        <a:pt x="12" y="0"/>
                        <a:pt x="19" y="0"/>
                      </a:cubicBezTo>
                      <a:cubicBezTo>
                        <a:pt x="21" y="0"/>
                        <a:pt x="23" y="1"/>
                        <a:pt x="25" y="1"/>
                      </a:cubicBezTo>
                      <a:cubicBezTo>
                        <a:pt x="34" y="5"/>
                        <a:pt x="38" y="15"/>
                        <a:pt x="34" y="23"/>
                      </a:cubicBezTo>
                      <a:cubicBezTo>
                        <a:pt x="31" y="29"/>
                        <a:pt x="25" y="33"/>
                        <a:pt x="19" y="33"/>
                      </a:cubicBezTo>
                      <a:moveTo>
                        <a:pt x="19" y="0"/>
                      </a:moveTo>
                      <a:cubicBezTo>
                        <a:pt x="12" y="0"/>
                        <a:pt x="6" y="4"/>
                        <a:pt x="3" y="10"/>
                      </a:cubicBezTo>
                      <a:cubicBezTo>
                        <a:pt x="0" y="19"/>
                        <a:pt x="4" y="29"/>
                        <a:pt x="12" y="32"/>
                      </a:cubicBezTo>
                      <a:cubicBezTo>
                        <a:pt x="14" y="33"/>
                        <a:pt x="17" y="33"/>
                        <a:pt x="19" y="33"/>
                      </a:cubicBezTo>
                      <a:cubicBezTo>
                        <a:pt x="25" y="33"/>
                        <a:pt x="32" y="30"/>
                        <a:pt x="34" y="23"/>
                      </a:cubicBezTo>
                      <a:cubicBezTo>
                        <a:pt x="38" y="15"/>
                        <a:pt x="34" y="5"/>
                        <a:pt x="25" y="1"/>
                      </a:cubicBezTo>
                      <a:cubicBezTo>
                        <a:pt x="23" y="0"/>
                        <a:pt x="21" y="0"/>
                        <a:pt x="19" y="0"/>
                      </a:cubicBezTo>
                    </a:path>
                  </a:pathLst>
                </a:custGeom>
                <a:solidFill>
                  <a:srgbClr val="9FA09B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86" name="Freeform 3009"/>
                <p:cNvSpPr/>
                <p:nvPr/>
              </p:nvSpPr>
              <p:spPr bwMode="auto">
                <a:xfrm>
                  <a:off x="1573" y="1671"/>
                  <a:ext cx="82" cy="71"/>
                </a:xfrm>
                <a:custGeom>
                  <a:gdLst>
                    <a:gd fmla="*/ 19 w 38" name="T0"/>
                    <a:gd fmla="*/ 0 h 33" name="T1"/>
                    <a:gd fmla="*/ 4 w 38" name="T2"/>
                    <a:gd fmla="*/ 10 h 33" name="T3"/>
                    <a:gd fmla="*/ 12 w 38" name="T4"/>
                    <a:gd fmla="*/ 32 h 33" name="T5"/>
                    <a:gd fmla="*/ 19 w 38" name="T6"/>
                    <a:gd fmla="*/ 33 h 33" name="T7"/>
                    <a:gd fmla="*/ 34 w 38" name="T8"/>
                    <a:gd fmla="*/ 23 h 33" name="T9"/>
                    <a:gd fmla="*/ 25 w 38" name="T10"/>
                    <a:gd fmla="*/ 1 h 33" name="T11"/>
                    <a:gd fmla="*/ 19 w 38" name="T12"/>
                    <a:gd fmla="*/ 0 h 33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33" w="38">
                      <a:moveTo>
                        <a:pt x="19" y="0"/>
                      </a:moveTo>
                      <a:cubicBezTo>
                        <a:pt x="12" y="0"/>
                        <a:pt x="6" y="4"/>
                        <a:pt x="4" y="10"/>
                      </a:cubicBezTo>
                      <a:cubicBezTo>
                        <a:pt x="0" y="19"/>
                        <a:pt x="4" y="28"/>
                        <a:pt x="12" y="32"/>
                      </a:cubicBezTo>
                      <a:cubicBezTo>
                        <a:pt x="15" y="33"/>
                        <a:pt x="17" y="33"/>
                        <a:pt x="19" y="33"/>
                      </a:cubicBezTo>
                      <a:cubicBezTo>
                        <a:pt x="25" y="33"/>
                        <a:pt x="31" y="29"/>
                        <a:pt x="34" y="23"/>
                      </a:cubicBezTo>
                      <a:cubicBezTo>
                        <a:pt x="38" y="15"/>
                        <a:pt x="34" y="5"/>
                        <a:pt x="25" y="1"/>
                      </a:cubicBezTo>
                      <a:cubicBezTo>
                        <a:pt x="23" y="1"/>
                        <a:pt x="21" y="0"/>
                        <a:pt x="19" y="0"/>
                      </a:cubicBezTo>
                    </a:path>
                  </a:pathLst>
                </a:custGeom>
                <a:solidFill>
                  <a:srgbClr val="A4A39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87" name="Freeform 3010"/>
                <p:cNvSpPr>
                  <a:spLocks noEditPoints="1"/>
                </p:cNvSpPr>
                <p:nvPr/>
              </p:nvSpPr>
              <p:spPr bwMode="auto">
                <a:xfrm>
                  <a:off x="1525" y="1755"/>
                  <a:ext cx="100" cy="86"/>
                </a:xfrm>
                <a:custGeom>
                  <a:gdLst>
                    <a:gd fmla="*/ 23 w 46" name="T0"/>
                    <a:gd fmla="*/ 40 h 40" name="T1"/>
                    <a:gd fmla="*/ 16 w 46" name="T2"/>
                    <a:gd fmla="*/ 38 h 40" name="T3"/>
                    <a:gd fmla="*/ 5 w 46" name="T4"/>
                    <a:gd fmla="*/ 12 h 40" name="T5"/>
                    <a:gd fmla="*/ 23 w 46" name="T6"/>
                    <a:gd fmla="*/ 0 h 40" name="T7"/>
                    <a:gd fmla="*/ 31 w 46" name="T8"/>
                    <a:gd fmla="*/ 1 h 40" name="T9"/>
                    <a:gd fmla="*/ 42 w 46" name="T10"/>
                    <a:gd fmla="*/ 27 h 40" name="T11"/>
                    <a:gd fmla="*/ 23 w 46" name="T12"/>
                    <a:gd fmla="*/ 40 h 40" name="T13"/>
                    <a:gd fmla="*/ 23 w 46" name="T14"/>
                    <a:gd fmla="*/ 0 h 40" name="T15"/>
                    <a:gd fmla="*/ 5 w 46" name="T16"/>
                    <a:gd fmla="*/ 12 h 40" name="T17"/>
                    <a:gd fmla="*/ 16 w 46" name="T18"/>
                    <a:gd fmla="*/ 38 h 40" name="T19"/>
                    <a:gd fmla="*/ 23 w 46" name="T20"/>
                    <a:gd fmla="*/ 40 h 40" name="T21"/>
                    <a:gd fmla="*/ 42 w 46" name="T22"/>
                    <a:gd fmla="*/ 28 h 40" name="T23"/>
                    <a:gd fmla="*/ 31 w 46" name="T24"/>
                    <a:gd fmla="*/ 1 h 40" name="T25"/>
                    <a:gd fmla="*/ 23 w 46" name="T26"/>
                    <a:gd fmla="*/ 0 h 40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40" w="46">
                      <a:moveTo>
                        <a:pt x="23" y="40"/>
                      </a:moveTo>
                      <a:cubicBezTo>
                        <a:pt x="21" y="40"/>
                        <a:pt x="18" y="39"/>
                        <a:pt x="16" y="38"/>
                      </a:cubicBezTo>
                      <a:cubicBezTo>
                        <a:pt x="5" y="34"/>
                        <a:pt x="1" y="22"/>
                        <a:pt x="5" y="12"/>
                      </a:cubicBezTo>
                      <a:cubicBezTo>
                        <a:pt x="8" y="4"/>
                        <a:pt x="15" y="0"/>
                        <a:pt x="23" y="0"/>
                      </a:cubicBezTo>
                      <a:cubicBezTo>
                        <a:pt x="26" y="0"/>
                        <a:pt x="28" y="0"/>
                        <a:pt x="31" y="1"/>
                      </a:cubicBezTo>
                      <a:cubicBezTo>
                        <a:pt x="41" y="6"/>
                        <a:pt x="46" y="17"/>
                        <a:pt x="42" y="27"/>
                      </a:cubicBezTo>
                      <a:cubicBezTo>
                        <a:pt x="39" y="35"/>
                        <a:pt x="31" y="40"/>
                        <a:pt x="23" y="40"/>
                      </a:cubicBezTo>
                      <a:moveTo>
                        <a:pt x="23" y="0"/>
                      </a:moveTo>
                      <a:cubicBezTo>
                        <a:pt x="15" y="0"/>
                        <a:pt x="8" y="4"/>
                        <a:pt x="5" y="12"/>
                      </a:cubicBezTo>
                      <a:cubicBezTo>
                        <a:pt x="0" y="22"/>
                        <a:pt x="5" y="34"/>
                        <a:pt x="16" y="38"/>
                      </a:cubicBezTo>
                      <a:cubicBezTo>
                        <a:pt x="18" y="40"/>
                        <a:pt x="21" y="40"/>
                        <a:pt x="23" y="40"/>
                      </a:cubicBezTo>
                      <a:cubicBezTo>
                        <a:pt x="31" y="40"/>
                        <a:pt x="39" y="35"/>
                        <a:pt x="42" y="28"/>
                      </a:cubicBezTo>
                      <a:cubicBezTo>
                        <a:pt x="46" y="17"/>
                        <a:pt x="41" y="5"/>
                        <a:pt x="31" y="1"/>
                      </a:cubicBezTo>
                      <a:cubicBezTo>
                        <a:pt x="29" y="0"/>
                        <a:pt x="26" y="0"/>
                        <a:pt x="23" y="0"/>
                      </a:cubicBezTo>
                    </a:path>
                  </a:pathLst>
                </a:custGeom>
                <a:solidFill>
                  <a:srgbClr val="4D6479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88" name="Freeform 3011"/>
                <p:cNvSpPr>
                  <a:spLocks noEditPoints="1"/>
                </p:cNvSpPr>
                <p:nvPr/>
              </p:nvSpPr>
              <p:spPr bwMode="auto">
                <a:xfrm>
                  <a:off x="1528" y="1755"/>
                  <a:ext cx="97" cy="86"/>
                </a:xfrm>
                <a:custGeom>
                  <a:gdLst>
                    <a:gd fmla="*/ 22 w 45" name="T0"/>
                    <a:gd fmla="*/ 40 h 40" name="T1"/>
                    <a:gd fmla="*/ 15 w 45" name="T2"/>
                    <a:gd fmla="*/ 38 h 40" name="T3"/>
                    <a:gd fmla="*/ 4 w 45" name="T4"/>
                    <a:gd fmla="*/ 12 h 40" name="T5"/>
                    <a:gd fmla="*/ 22 w 45" name="T6"/>
                    <a:gd fmla="*/ 0 h 40" name="T7"/>
                    <a:gd fmla="*/ 30 w 45" name="T8"/>
                    <a:gd fmla="*/ 1 h 40" name="T9"/>
                    <a:gd fmla="*/ 41 w 45" name="T10"/>
                    <a:gd fmla="*/ 27 h 40" name="T11"/>
                    <a:gd fmla="*/ 22 w 45" name="T12"/>
                    <a:gd fmla="*/ 40 h 40" name="T13"/>
                    <a:gd fmla="*/ 22 w 45" name="T14"/>
                    <a:gd fmla="*/ 0 h 40" name="T15"/>
                    <a:gd fmla="*/ 4 w 45" name="T16"/>
                    <a:gd fmla="*/ 12 h 40" name="T17"/>
                    <a:gd fmla="*/ 15 w 45" name="T18"/>
                    <a:gd fmla="*/ 38 h 40" name="T19"/>
                    <a:gd fmla="*/ 22 w 45" name="T20"/>
                    <a:gd fmla="*/ 40 h 40" name="T21"/>
                    <a:gd fmla="*/ 41 w 45" name="T22"/>
                    <a:gd fmla="*/ 27 h 40" name="T23"/>
                    <a:gd fmla="*/ 30 w 45" name="T24"/>
                    <a:gd fmla="*/ 1 h 40" name="T25"/>
                    <a:gd fmla="*/ 22 w 45" name="T26"/>
                    <a:gd fmla="*/ 0 h 40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40" w="45">
                      <a:moveTo>
                        <a:pt x="22" y="40"/>
                      </a:moveTo>
                      <a:cubicBezTo>
                        <a:pt x="20" y="40"/>
                        <a:pt x="17" y="39"/>
                        <a:pt x="15" y="38"/>
                      </a:cubicBezTo>
                      <a:cubicBezTo>
                        <a:pt x="5" y="34"/>
                        <a:pt x="0" y="22"/>
                        <a:pt x="4" y="12"/>
                      </a:cubicBezTo>
                      <a:cubicBezTo>
                        <a:pt x="7" y="5"/>
                        <a:pt x="15" y="0"/>
                        <a:pt x="22" y="0"/>
                      </a:cubicBezTo>
                      <a:cubicBezTo>
                        <a:pt x="25" y="0"/>
                        <a:pt x="27" y="0"/>
                        <a:pt x="30" y="1"/>
                      </a:cubicBezTo>
                      <a:cubicBezTo>
                        <a:pt x="40" y="6"/>
                        <a:pt x="45" y="17"/>
                        <a:pt x="41" y="27"/>
                      </a:cubicBezTo>
                      <a:cubicBezTo>
                        <a:pt x="37" y="35"/>
                        <a:pt x="30" y="40"/>
                        <a:pt x="22" y="40"/>
                      </a:cubicBezTo>
                      <a:moveTo>
                        <a:pt x="22" y="0"/>
                      </a:moveTo>
                      <a:cubicBezTo>
                        <a:pt x="14" y="0"/>
                        <a:pt x="7" y="4"/>
                        <a:pt x="4" y="12"/>
                      </a:cubicBezTo>
                      <a:cubicBezTo>
                        <a:pt x="0" y="22"/>
                        <a:pt x="4" y="34"/>
                        <a:pt x="15" y="38"/>
                      </a:cubicBezTo>
                      <a:cubicBezTo>
                        <a:pt x="17" y="39"/>
                        <a:pt x="20" y="40"/>
                        <a:pt x="22" y="40"/>
                      </a:cubicBezTo>
                      <a:cubicBezTo>
                        <a:pt x="30" y="40"/>
                        <a:pt x="38" y="35"/>
                        <a:pt x="41" y="27"/>
                      </a:cubicBezTo>
                      <a:cubicBezTo>
                        <a:pt x="45" y="17"/>
                        <a:pt x="40" y="6"/>
                        <a:pt x="30" y="1"/>
                      </a:cubicBezTo>
                      <a:cubicBezTo>
                        <a:pt x="27" y="0"/>
                        <a:pt x="25" y="0"/>
                        <a:pt x="22" y="0"/>
                      </a:cubicBezTo>
                    </a:path>
                  </a:pathLst>
                </a:custGeom>
                <a:solidFill>
                  <a:srgbClr val="52677A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89" name="Freeform 3012"/>
                <p:cNvSpPr>
                  <a:spLocks noEditPoints="1"/>
                </p:cNvSpPr>
                <p:nvPr/>
              </p:nvSpPr>
              <p:spPr bwMode="auto">
                <a:xfrm>
                  <a:off x="1528" y="1755"/>
                  <a:ext cx="97" cy="86"/>
                </a:xfrm>
                <a:custGeom>
                  <a:gdLst>
                    <a:gd fmla="*/ 22 w 45" name="T0"/>
                    <a:gd fmla="*/ 39 h 40" name="T1"/>
                    <a:gd fmla="*/ 15 w 45" name="T2"/>
                    <a:gd fmla="*/ 38 h 40" name="T3"/>
                    <a:gd fmla="*/ 4 w 45" name="T4"/>
                    <a:gd fmla="*/ 12 h 40" name="T5"/>
                    <a:gd fmla="*/ 22 w 45" name="T6"/>
                    <a:gd fmla="*/ 0 h 40" name="T7"/>
                    <a:gd fmla="*/ 30 w 45" name="T8"/>
                    <a:gd fmla="*/ 2 h 40" name="T9"/>
                    <a:gd fmla="*/ 40 w 45" name="T10"/>
                    <a:gd fmla="*/ 27 h 40" name="T11"/>
                    <a:gd fmla="*/ 22 w 45" name="T12"/>
                    <a:gd fmla="*/ 39 h 40" name="T13"/>
                    <a:gd fmla="*/ 22 w 45" name="T14"/>
                    <a:gd fmla="*/ 0 h 40" name="T15"/>
                    <a:gd fmla="*/ 4 w 45" name="T16"/>
                    <a:gd fmla="*/ 12 h 40" name="T17"/>
                    <a:gd fmla="*/ 15 w 45" name="T18"/>
                    <a:gd fmla="*/ 38 h 40" name="T19"/>
                    <a:gd fmla="*/ 22 w 45" name="T20"/>
                    <a:gd fmla="*/ 40 h 40" name="T21"/>
                    <a:gd fmla="*/ 41 w 45" name="T22"/>
                    <a:gd fmla="*/ 27 h 40" name="T23"/>
                    <a:gd fmla="*/ 30 w 45" name="T24"/>
                    <a:gd fmla="*/ 1 h 40" name="T25"/>
                    <a:gd fmla="*/ 22 w 45" name="T26"/>
                    <a:gd fmla="*/ 0 h 40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40" w="45">
                      <a:moveTo>
                        <a:pt x="22" y="39"/>
                      </a:moveTo>
                      <a:cubicBezTo>
                        <a:pt x="20" y="39"/>
                        <a:pt x="17" y="39"/>
                        <a:pt x="15" y="38"/>
                      </a:cubicBezTo>
                      <a:cubicBezTo>
                        <a:pt x="5" y="34"/>
                        <a:pt x="0" y="22"/>
                        <a:pt x="4" y="12"/>
                      </a:cubicBezTo>
                      <a:cubicBezTo>
                        <a:pt x="7" y="5"/>
                        <a:pt x="15" y="0"/>
                        <a:pt x="22" y="0"/>
                      </a:cubicBezTo>
                      <a:cubicBezTo>
                        <a:pt x="25" y="0"/>
                        <a:pt x="27" y="1"/>
                        <a:pt x="30" y="2"/>
                      </a:cubicBezTo>
                      <a:cubicBezTo>
                        <a:pt x="40" y="6"/>
                        <a:pt x="45" y="17"/>
                        <a:pt x="40" y="27"/>
                      </a:cubicBezTo>
                      <a:cubicBezTo>
                        <a:pt x="37" y="35"/>
                        <a:pt x="30" y="39"/>
                        <a:pt x="22" y="39"/>
                      </a:cubicBezTo>
                      <a:moveTo>
                        <a:pt x="22" y="0"/>
                      </a:moveTo>
                      <a:cubicBezTo>
                        <a:pt x="15" y="0"/>
                        <a:pt x="7" y="5"/>
                        <a:pt x="4" y="12"/>
                      </a:cubicBezTo>
                      <a:cubicBezTo>
                        <a:pt x="0" y="22"/>
                        <a:pt x="5" y="34"/>
                        <a:pt x="15" y="38"/>
                      </a:cubicBezTo>
                      <a:cubicBezTo>
                        <a:pt x="17" y="39"/>
                        <a:pt x="20" y="40"/>
                        <a:pt x="22" y="40"/>
                      </a:cubicBezTo>
                      <a:cubicBezTo>
                        <a:pt x="30" y="40"/>
                        <a:pt x="37" y="35"/>
                        <a:pt x="41" y="27"/>
                      </a:cubicBezTo>
                      <a:cubicBezTo>
                        <a:pt x="45" y="17"/>
                        <a:pt x="40" y="6"/>
                        <a:pt x="30" y="1"/>
                      </a:cubicBezTo>
                      <a:cubicBezTo>
                        <a:pt x="27" y="0"/>
                        <a:pt x="25" y="0"/>
                        <a:pt x="22" y="0"/>
                      </a:cubicBezTo>
                    </a:path>
                  </a:pathLst>
                </a:custGeom>
                <a:solidFill>
                  <a:srgbClr val="556A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90" name="Freeform 3013"/>
                <p:cNvSpPr>
                  <a:spLocks noEditPoints="1"/>
                </p:cNvSpPr>
                <p:nvPr/>
              </p:nvSpPr>
              <p:spPr bwMode="auto">
                <a:xfrm>
                  <a:off x="1528" y="1755"/>
                  <a:ext cx="97" cy="84"/>
                </a:xfrm>
                <a:custGeom>
                  <a:gdLst>
                    <a:gd fmla="*/ 22 w 45" name="T0"/>
                    <a:gd fmla="*/ 39 h 39" name="T1"/>
                    <a:gd fmla="*/ 15 w 45" name="T2"/>
                    <a:gd fmla="*/ 38 h 39" name="T3"/>
                    <a:gd fmla="*/ 4 w 45" name="T4"/>
                    <a:gd fmla="*/ 12 h 39" name="T5"/>
                    <a:gd fmla="*/ 22 w 45" name="T6"/>
                    <a:gd fmla="*/ 0 h 39" name="T7"/>
                    <a:gd fmla="*/ 30 w 45" name="T8"/>
                    <a:gd fmla="*/ 2 h 39" name="T9"/>
                    <a:gd fmla="*/ 40 w 45" name="T10"/>
                    <a:gd fmla="*/ 27 h 39" name="T11"/>
                    <a:gd fmla="*/ 22 w 45" name="T12"/>
                    <a:gd fmla="*/ 39 h 39" name="T13"/>
                    <a:gd fmla="*/ 22 w 45" name="T14"/>
                    <a:gd fmla="*/ 0 h 39" name="T15"/>
                    <a:gd fmla="*/ 4 w 45" name="T16"/>
                    <a:gd fmla="*/ 12 h 39" name="T17"/>
                    <a:gd fmla="*/ 15 w 45" name="T18"/>
                    <a:gd fmla="*/ 38 h 39" name="T19"/>
                    <a:gd fmla="*/ 22 w 45" name="T20"/>
                    <a:gd fmla="*/ 39 h 39" name="T21"/>
                    <a:gd fmla="*/ 40 w 45" name="T22"/>
                    <a:gd fmla="*/ 27 h 39" name="T23"/>
                    <a:gd fmla="*/ 30 w 45" name="T24"/>
                    <a:gd fmla="*/ 2 h 39" name="T25"/>
                    <a:gd fmla="*/ 22 w 45" name="T26"/>
                    <a:gd fmla="*/ 0 h 39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9" w="45">
                      <a:moveTo>
                        <a:pt x="22" y="39"/>
                      </a:moveTo>
                      <a:cubicBezTo>
                        <a:pt x="20" y="39"/>
                        <a:pt x="17" y="39"/>
                        <a:pt x="15" y="38"/>
                      </a:cubicBezTo>
                      <a:cubicBezTo>
                        <a:pt x="5" y="34"/>
                        <a:pt x="0" y="22"/>
                        <a:pt x="4" y="12"/>
                      </a:cubicBezTo>
                      <a:cubicBezTo>
                        <a:pt x="7" y="5"/>
                        <a:pt x="15" y="0"/>
                        <a:pt x="22" y="0"/>
                      </a:cubicBezTo>
                      <a:cubicBezTo>
                        <a:pt x="25" y="0"/>
                        <a:pt x="27" y="1"/>
                        <a:pt x="30" y="2"/>
                      </a:cubicBezTo>
                      <a:cubicBezTo>
                        <a:pt x="40" y="6"/>
                        <a:pt x="44" y="17"/>
                        <a:pt x="40" y="27"/>
                      </a:cubicBezTo>
                      <a:cubicBezTo>
                        <a:pt x="37" y="35"/>
                        <a:pt x="30" y="39"/>
                        <a:pt x="22" y="39"/>
                      </a:cubicBezTo>
                      <a:moveTo>
                        <a:pt x="22" y="0"/>
                      </a:moveTo>
                      <a:cubicBezTo>
                        <a:pt x="15" y="0"/>
                        <a:pt x="7" y="5"/>
                        <a:pt x="4" y="12"/>
                      </a:cubicBezTo>
                      <a:cubicBezTo>
                        <a:pt x="0" y="22"/>
                        <a:pt x="5" y="34"/>
                        <a:pt x="15" y="38"/>
                      </a:cubicBezTo>
                      <a:cubicBezTo>
                        <a:pt x="17" y="39"/>
                        <a:pt x="20" y="39"/>
                        <a:pt x="22" y="39"/>
                      </a:cubicBezTo>
                      <a:cubicBezTo>
                        <a:pt x="30" y="39"/>
                        <a:pt x="37" y="35"/>
                        <a:pt x="40" y="27"/>
                      </a:cubicBezTo>
                      <a:cubicBezTo>
                        <a:pt x="45" y="17"/>
                        <a:pt x="40" y="6"/>
                        <a:pt x="30" y="2"/>
                      </a:cubicBezTo>
                      <a:cubicBezTo>
                        <a:pt x="27" y="1"/>
                        <a:pt x="25" y="0"/>
                        <a:pt x="22" y="0"/>
                      </a:cubicBezTo>
                    </a:path>
                  </a:pathLst>
                </a:custGeom>
                <a:solidFill>
                  <a:srgbClr val="5A6D7E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91" name="Freeform 3014"/>
                <p:cNvSpPr>
                  <a:spLocks noEditPoints="1"/>
                </p:cNvSpPr>
                <p:nvPr/>
              </p:nvSpPr>
              <p:spPr bwMode="auto">
                <a:xfrm>
                  <a:off x="1528" y="1755"/>
                  <a:ext cx="94" cy="84"/>
                </a:xfrm>
                <a:custGeom>
                  <a:gdLst>
                    <a:gd fmla="*/ 22 w 44" name="T0"/>
                    <a:gd fmla="*/ 39 h 39" name="T1"/>
                    <a:gd fmla="*/ 15 w 44" name="T2"/>
                    <a:gd fmla="*/ 38 h 39" name="T3"/>
                    <a:gd fmla="*/ 4 w 44" name="T4"/>
                    <a:gd fmla="*/ 12 h 39" name="T5"/>
                    <a:gd fmla="*/ 22 w 44" name="T6"/>
                    <a:gd fmla="*/ 0 h 39" name="T7"/>
                    <a:gd fmla="*/ 30 w 44" name="T8"/>
                    <a:gd fmla="*/ 2 h 39" name="T9"/>
                    <a:gd fmla="*/ 40 w 44" name="T10"/>
                    <a:gd fmla="*/ 27 h 39" name="T11"/>
                    <a:gd fmla="*/ 22 w 44" name="T12"/>
                    <a:gd fmla="*/ 39 h 39" name="T13"/>
                    <a:gd fmla="*/ 22 w 44" name="T14"/>
                    <a:gd fmla="*/ 0 h 39" name="T15"/>
                    <a:gd fmla="*/ 4 w 44" name="T16"/>
                    <a:gd fmla="*/ 12 h 39" name="T17"/>
                    <a:gd fmla="*/ 15 w 44" name="T18"/>
                    <a:gd fmla="*/ 38 h 39" name="T19"/>
                    <a:gd fmla="*/ 22 w 44" name="T20"/>
                    <a:gd fmla="*/ 39 h 39" name="T21"/>
                    <a:gd fmla="*/ 40 w 44" name="T22"/>
                    <a:gd fmla="*/ 27 h 39" name="T23"/>
                    <a:gd fmla="*/ 30 w 44" name="T24"/>
                    <a:gd fmla="*/ 2 h 39" name="T25"/>
                    <a:gd fmla="*/ 22 w 44" name="T26"/>
                    <a:gd fmla="*/ 0 h 39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9" w="44">
                      <a:moveTo>
                        <a:pt x="22" y="39"/>
                      </a:moveTo>
                      <a:cubicBezTo>
                        <a:pt x="20" y="39"/>
                        <a:pt x="17" y="39"/>
                        <a:pt x="15" y="38"/>
                      </a:cubicBezTo>
                      <a:cubicBezTo>
                        <a:pt x="5" y="34"/>
                        <a:pt x="0" y="22"/>
                        <a:pt x="4" y="12"/>
                      </a:cubicBezTo>
                      <a:cubicBezTo>
                        <a:pt x="8" y="5"/>
                        <a:pt x="15" y="0"/>
                        <a:pt x="22" y="0"/>
                      </a:cubicBezTo>
                      <a:cubicBezTo>
                        <a:pt x="25" y="0"/>
                        <a:pt x="27" y="1"/>
                        <a:pt x="30" y="2"/>
                      </a:cubicBezTo>
                      <a:cubicBezTo>
                        <a:pt x="40" y="6"/>
                        <a:pt x="44" y="17"/>
                        <a:pt x="40" y="27"/>
                      </a:cubicBezTo>
                      <a:cubicBezTo>
                        <a:pt x="37" y="35"/>
                        <a:pt x="30" y="39"/>
                        <a:pt x="22" y="39"/>
                      </a:cubicBezTo>
                      <a:moveTo>
                        <a:pt x="22" y="0"/>
                      </a:moveTo>
                      <a:cubicBezTo>
                        <a:pt x="15" y="0"/>
                        <a:pt x="7" y="5"/>
                        <a:pt x="4" y="12"/>
                      </a:cubicBezTo>
                      <a:cubicBezTo>
                        <a:pt x="0" y="22"/>
                        <a:pt x="5" y="34"/>
                        <a:pt x="15" y="38"/>
                      </a:cubicBezTo>
                      <a:cubicBezTo>
                        <a:pt x="17" y="39"/>
                        <a:pt x="20" y="39"/>
                        <a:pt x="22" y="39"/>
                      </a:cubicBezTo>
                      <a:cubicBezTo>
                        <a:pt x="30" y="39"/>
                        <a:pt x="37" y="35"/>
                        <a:pt x="40" y="27"/>
                      </a:cubicBezTo>
                      <a:cubicBezTo>
                        <a:pt x="44" y="17"/>
                        <a:pt x="40" y="6"/>
                        <a:pt x="30" y="2"/>
                      </a:cubicBezTo>
                      <a:cubicBezTo>
                        <a:pt x="27" y="1"/>
                        <a:pt x="25" y="0"/>
                        <a:pt x="22" y="0"/>
                      </a:cubicBezTo>
                    </a:path>
                  </a:pathLst>
                </a:custGeom>
                <a:solidFill>
                  <a:srgbClr val="5E7080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92" name="Freeform 3015"/>
                <p:cNvSpPr>
                  <a:spLocks noEditPoints="1"/>
                </p:cNvSpPr>
                <p:nvPr/>
              </p:nvSpPr>
              <p:spPr bwMode="auto">
                <a:xfrm>
                  <a:off x="1528" y="1755"/>
                  <a:ext cx="94" cy="84"/>
                </a:xfrm>
                <a:custGeom>
                  <a:gdLst>
                    <a:gd fmla="*/ 22 w 44" name="T0"/>
                    <a:gd fmla="*/ 39 h 39" name="T1"/>
                    <a:gd fmla="*/ 15 w 44" name="T2"/>
                    <a:gd fmla="*/ 37 h 39" name="T3"/>
                    <a:gd fmla="*/ 5 w 44" name="T4"/>
                    <a:gd fmla="*/ 12 h 39" name="T5"/>
                    <a:gd fmla="*/ 22 w 44" name="T6"/>
                    <a:gd fmla="*/ 1 h 39" name="T7"/>
                    <a:gd fmla="*/ 30 w 44" name="T8"/>
                    <a:gd fmla="*/ 2 h 39" name="T9"/>
                    <a:gd fmla="*/ 40 w 44" name="T10"/>
                    <a:gd fmla="*/ 27 h 39" name="T11"/>
                    <a:gd fmla="*/ 22 w 44" name="T12"/>
                    <a:gd fmla="*/ 39 h 39" name="T13"/>
                    <a:gd fmla="*/ 22 w 44" name="T14"/>
                    <a:gd fmla="*/ 0 h 39" name="T15"/>
                    <a:gd fmla="*/ 4 w 44" name="T16"/>
                    <a:gd fmla="*/ 12 h 39" name="T17"/>
                    <a:gd fmla="*/ 15 w 44" name="T18"/>
                    <a:gd fmla="*/ 38 h 39" name="T19"/>
                    <a:gd fmla="*/ 22 w 44" name="T20"/>
                    <a:gd fmla="*/ 39 h 39" name="T21"/>
                    <a:gd fmla="*/ 40 w 44" name="T22"/>
                    <a:gd fmla="*/ 27 h 39" name="T23"/>
                    <a:gd fmla="*/ 30 w 44" name="T24"/>
                    <a:gd fmla="*/ 2 h 39" name="T25"/>
                    <a:gd fmla="*/ 22 w 44" name="T26"/>
                    <a:gd fmla="*/ 0 h 39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9" w="44">
                      <a:moveTo>
                        <a:pt x="22" y="39"/>
                      </a:moveTo>
                      <a:cubicBezTo>
                        <a:pt x="20" y="39"/>
                        <a:pt x="17" y="38"/>
                        <a:pt x="15" y="37"/>
                      </a:cubicBezTo>
                      <a:cubicBezTo>
                        <a:pt x="5" y="33"/>
                        <a:pt x="1" y="22"/>
                        <a:pt x="5" y="12"/>
                      </a:cubicBezTo>
                      <a:cubicBezTo>
                        <a:pt x="8" y="5"/>
                        <a:pt x="15" y="1"/>
                        <a:pt x="22" y="1"/>
                      </a:cubicBezTo>
                      <a:cubicBezTo>
                        <a:pt x="25" y="1"/>
                        <a:pt x="27" y="1"/>
                        <a:pt x="30" y="2"/>
                      </a:cubicBezTo>
                      <a:cubicBezTo>
                        <a:pt x="39" y="6"/>
                        <a:pt x="44" y="17"/>
                        <a:pt x="40" y="27"/>
                      </a:cubicBezTo>
                      <a:cubicBezTo>
                        <a:pt x="37" y="35"/>
                        <a:pt x="30" y="39"/>
                        <a:pt x="22" y="39"/>
                      </a:cubicBezTo>
                      <a:moveTo>
                        <a:pt x="22" y="0"/>
                      </a:moveTo>
                      <a:cubicBezTo>
                        <a:pt x="15" y="0"/>
                        <a:pt x="8" y="5"/>
                        <a:pt x="4" y="12"/>
                      </a:cubicBezTo>
                      <a:cubicBezTo>
                        <a:pt x="0" y="22"/>
                        <a:pt x="5" y="34"/>
                        <a:pt x="15" y="38"/>
                      </a:cubicBezTo>
                      <a:cubicBezTo>
                        <a:pt x="17" y="39"/>
                        <a:pt x="20" y="39"/>
                        <a:pt x="22" y="39"/>
                      </a:cubicBezTo>
                      <a:cubicBezTo>
                        <a:pt x="30" y="39"/>
                        <a:pt x="37" y="35"/>
                        <a:pt x="40" y="27"/>
                      </a:cubicBezTo>
                      <a:cubicBezTo>
                        <a:pt x="44" y="17"/>
                        <a:pt x="40" y="6"/>
                        <a:pt x="30" y="2"/>
                      </a:cubicBezTo>
                      <a:cubicBezTo>
                        <a:pt x="27" y="1"/>
                        <a:pt x="25" y="0"/>
                        <a:pt x="22" y="0"/>
                      </a:cubicBezTo>
                    </a:path>
                  </a:pathLst>
                </a:custGeom>
                <a:solidFill>
                  <a:srgbClr val="62738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93" name="Freeform 3016"/>
                <p:cNvSpPr>
                  <a:spLocks noEditPoints="1"/>
                </p:cNvSpPr>
                <p:nvPr/>
              </p:nvSpPr>
              <p:spPr bwMode="auto">
                <a:xfrm>
                  <a:off x="1530" y="1757"/>
                  <a:ext cx="92" cy="82"/>
                </a:xfrm>
                <a:custGeom>
                  <a:gdLst>
                    <a:gd fmla="*/ 21 w 43" name="T0"/>
                    <a:gd fmla="*/ 38 h 38" name="T1"/>
                    <a:gd fmla="*/ 14 w 43" name="T2"/>
                    <a:gd fmla="*/ 36 h 38" name="T3"/>
                    <a:gd fmla="*/ 4 w 43" name="T4"/>
                    <a:gd fmla="*/ 12 h 38" name="T5"/>
                    <a:gd fmla="*/ 21 w 43" name="T6"/>
                    <a:gd fmla="*/ 0 h 38" name="T7"/>
                    <a:gd fmla="*/ 29 w 43" name="T8"/>
                    <a:gd fmla="*/ 1 h 38" name="T9"/>
                    <a:gd fmla="*/ 39 w 43" name="T10"/>
                    <a:gd fmla="*/ 26 h 38" name="T11"/>
                    <a:gd fmla="*/ 21 w 43" name="T12"/>
                    <a:gd fmla="*/ 38 h 38" name="T13"/>
                    <a:gd fmla="*/ 21 w 43" name="T14"/>
                    <a:gd fmla="*/ 0 h 38" name="T15"/>
                    <a:gd fmla="*/ 4 w 43" name="T16"/>
                    <a:gd fmla="*/ 11 h 38" name="T17"/>
                    <a:gd fmla="*/ 14 w 43" name="T18"/>
                    <a:gd fmla="*/ 36 h 38" name="T19"/>
                    <a:gd fmla="*/ 21 w 43" name="T20"/>
                    <a:gd fmla="*/ 38 h 38" name="T21"/>
                    <a:gd fmla="*/ 39 w 43" name="T22"/>
                    <a:gd fmla="*/ 26 h 38" name="T23"/>
                    <a:gd fmla="*/ 29 w 43" name="T24"/>
                    <a:gd fmla="*/ 1 h 38" name="T25"/>
                    <a:gd fmla="*/ 21 w 43" name="T26"/>
                    <a:gd fmla="*/ 0 h 38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8" w="43">
                      <a:moveTo>
                        <a:pt x="21" y="38"/>
                      </a:moveTo>
                      <a:cubicBezTo>
                        <a:pt x="19" y="38"/>
                        <a:pt x="16" y="37"/>
                        <a:pt x="14" y="36"/>
                      </a:cubicBezTo>
                      <a:cubicBezTo>
                        <a:pt x="4" y="32"/>
                        <a:pt x="0" y="21"/>
                        <a:pt x="4" y="12"/>
                      </a:cubicBezTo>
                      <a:cubicBezTo>
                        <a:pt x="7" y="4"/>
                        <a:pt x="14" y="0"/>
                        <a:pt x="21" y="0"/>
                      </a:cubicBezTo>
                      <a:cubicBezTo>
                        <a:pt x="24" y="0"/>
                        <a:pt x="26" y="0"/>
                        <a:pt x="29" y="1"/>
                      </a:cubicBezTo>
                      <a:cubicBezTo>
                        <a:pt x="38" y="5"/>
                        <a:pt x="43" y="16"/>
                        <a:pt x="39" y="26"/>
                      </a:cubicBezTo>
                      <a:cubicBezTo>
                        <a:pt x="36" y="33"/>
                        <a:pt x="29" y="38"/>
                        <a:pt x="21" y="38"/>
                      </a:cubicBezTo>
                      <a:moveTo>
                        <a:pt x="21" y="0"/>
                      </a:moveTo>
                      <a:cubicBezTo>
                        <a:pt x="14" y="0"/>
                        <a:pt x="7" y="4"/>
                        <a:pt x="4" y="11"/>
                      </a:cubicBezTo>
                      <a:cubicBezTo>
                        <a:pt x="0" y="21"/>
                        <a:pt x="4" y="32"/>
                        <a:pt x="14" y="36"/>
                      </a:cubicBezTo>
                      <a:cubicBezTo>
                        <a:pt x="16" y="37"/>
                        <a:pt x="19" y="38"/>
                        <a:pt x="21" y="38"/>
                      </a:cubicBezTo>
                      <a:cubicBezTo>
                        <a:pt x="29" y="38"/>
                        <a:pt x="36" y="34"/>
                        <a:pt x="39" y="26"/>
                      </a:cubicBezTo>
                      <a:cubicBezTo>
                        <a:pt x="43" y="16"/>
                        <a:pt x="38" y="5"/>
                        <a:pt x="29" y="1"/>
                      </a:cubicBezTo>
                      <a:cubicBezTo>
                        <a:pt x="26" y="0"/>
                        <a:pt x="24" y="0"/>
                        <a:pt x="21" y="0"/>
                      </a:cubicBezTo>
                    </a:path>
                  </a:pathLst>
                </a:custGeom>
                <a:solidFill>
                  <a:srgbClr val="667683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94" name="Freeform 3017"/>
                <p:cNvSpPr>
                  <a:spLocks noEditPoints="1"/>
                </p:cNvSpPr>
                <p:nvPr/>
              </p:nvSpPr>
              <p:spPr bwMode="auto">
                <a:xfrm>
                  <a:off x="1530" y="1757"/>
                  <a:ext cx="92" cy="82"/>
                </a:xfrm>
                <a:custGeom>
                  <a:gdLst>
                    <a:gd fmla="*/ 21 w 43" name="T0"/>
                    <a:gd fmla="*/ 38 h 38" name="T1"/>
                    <a:gd fmla="*/ 14 w 43" name="T2"/>
                    <a:gd fmla="*/ 36 h 38" name="T3"/>
                    <a:gd fmla="*/ 4 w 43" name="T4"/>
                    <a:gd fmla="*/ 12 h 38" name="T5"/>
                    <a:gd fmla="*/ 21 w 43" name="T6"/>
                    <a:gd fmla="*/ 0 h 38" name="T7"/>
                    <a:gd fmla="*/ 29 w 43" name="T8"/>
                    <a:gd fmla="*/ 1 h 38" name="T9"/>
                    <a:gd fmla="*/ 39 w 43" name="T10"/>
                    <a:gd fmla="*/ 26 h 38" name="T11"/>
                    <a:gd fmla="*/ 21 w 43" name="T12"/>
                    <a:gd fmla="*/ 38 h 38" name="T13"/>
                    <a:gd fmla="*/ 21 w 43" name="T14"/>
                    <a:gd fmla="*/ 0 h 38" name="T15"/>
                    <a:gd fmla="*/ 4 w 43" name="T16"/>
                    <a:gd fmla="*/ 12 h 38" name="T17"/>
                    <a:gd fmla="*/ 14 w 43" name="T18"/>
                    <a:gd fmla="*/ 36 h 38" name="T19"/>
                    <a:gd fmla="*/ 21 w 43" name="T20"/>
                    <a:gd fmla="*/ 38 h 38" name="T21"/>
                    <a:gd fmla="*/ 39 w 43" name="T22"/>
                    <a:gd fmla="*/ 26 h 38" name="T23"/>
                    <a:gd fmla="*/ 29 w 43" name="T24"/>
                    <a:gd fmla="*/ 1 h 38" name="T25"/>
                    <a:gd fmla="*/ 21 w 43" name="T26"/>
                    <a:gd fmla="*/ 0 h 38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8" w="43">
                      <a:moveTo>
                        <a:pt x="21" y="38"/>
                      </a:moveTo>
                      <a:cubicBezTo>
                        <a:pt x="19" y="38"/>
                        <a:pt x="16" y="37"/>
                        <a:pt x="14" y="36"/>
                      </a:cubicBezTo>
                      <a:cubicBezTo>
                        <a:pt x="4" y="32"/>
                        <a:pt x="0" y="21"/>
                        <a:pt x="4" y="12"/>
                      </a:cubicBezTo>
                      <a:cubicBezTo>
                        <a:pt x="7" y="4"/>
                        <a:pt x="14" y="0"/>
                        <a:pt x="21" y="0"/>
                      </a:cubicBezTo>
                      <a:cubicBezTo>
                        <a:pt x="24" y="0"/>
                        <a:pt x="26" y="0"/>
                        <a:pt x="29" y="1"/>
                      </a:cubicBezTo>
                      <a:cubicBezTo>
                        <a:pt x="38" y="5"/>
                        <a:pt x="43" y="16"/>
                        <a:pt x="39" y="26"/>
                      </a:cubicBezTo>
                      <a:cubicBezTo>
                        <a:pt x="36" y="33"/>
                        <a:pt x="29" y="38"/>
                        <a:pt x="21" y="38"/>
                      </a:cubicBezTo>
                      <a:moveTo>
                        <a:pt x="21" y="0"/>
                      </a:moveTo>
                      <a:cubicBezTo>
                        <a:pt x="14" y="0"/>
                        <a:pt x="7" y="4"/>
                        <a:pt x="4" y="12"/>
                      </a:cubicBezTo>
                      <a:cubicBezTo>
                        <a:pt x="0" y="21"/>
                        <a:pt x="4" y="32"/>
                        <a:pt x="14" y="36"/>
                      </a:cubicBezTo>
                      <a:cubicBezTo>
                        <a:pt x="16" y="37"/>
                        <a:pt x="19" y="38"/>
                        <a:pt x="21" y="38"/>
                      </a:cubicBezTo>
                      <a:cubicBezTo>
                        <a:pt x="29" y="38"/>
                        <a:pt x="36" y="33"/>
                        <a:pt x="39" y="26"/>
                      </a:cubicBezTo>
                      <a:cubicBezTo>
                        <a:pt x="43" y="16"/>
                        <a:pt x="38" y="5"/>
                        <a:pt x="29" y="1"/>
                      </a:cubicBezTo>
                      <a:cubicBezTo>
                        <a:pt x="26" y="0"/>
                        <a:pt x="24" y="0"/>
                        <a:pt x="21" y="0"/>
                      </a:cubicBezTo>
                    </a:path>
                  </a:pathLst>
                </a:custGeom>
                <a:solidFill>
                  <a:srgbClr val="6A798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95" name="Freeform 3018"/>
                <p:cNvSpPr>
                  <a:spLocks noEditPoints="1"/>
                </p:cNvSpPr>
                <p:nvPr/>
              </p:nvSpPr>
              <p:spPr bwMode="auto">
                <a:xfrm>
                  <a:off x="1530" y="1757"/>
                  <a:ext cx="92" cy="82"/>
                </a:xfrm>
                <a:custGeom>
                  <a:gdLst>
                    <a:gd fmla="*/ 21 w 43" name="T0"/>
                    <a:gd fmla="*/ 37 h 38" name="T1"/>
                    <a:gd fmla="*/ 14 w 43" name="T2"/>
                    <a:gd fmla="*/ 36 h 38" name="T3"/>
                    <a:gd fmla="*/ 4 w 43" name="T4"/>
                    <a:gd fmla="*/ 12 h 38" name="T5"/>
                    <a:gd fmla="*/ 21 w 43" name="T6"/>
                    <a:gd fmla="*/ 0 h 38" name="T7"/>
                    <a:gd fmla="*/ 28 w 43" name="T8"/>
                    <a:gd fmla="*/ 2 h 38" name="T9"/>
                    <a:gd fmla="*/ 39 w 43" name="T10"/>
                    <a:gd fmla="*/ 26 h 38" name="T11"/>
                    <a:gd fmla="*/ 21 w 43" name="T12"/>
                    <a:gd fmla="*/ 37 h 38" name="T13"/>
                    <a:gd fmla="*/ 21 w 43" name="T14"/>
                    <a:gd fmla="*/ 0 h 38" name="T15"/>
                    <a:gd fmla="*/ 4 w 43" name="T16"/>
                    <a:gd fmla="*/ 12 h 38" name="T17"/>
                    <a:gd fmla="*/ 14 w 43" name="T18"/>
                    <a:gd fmla="*/ 36 h 38" name="T19"/>
                    <a:gd fmla="*/ 21 w 43" name="T20"/>
                    <a:gd fmla="*/ 38 h 38" name="T21"/>
                    <a:gd fmla="*/ 39 w 43" name="T22"/>
                    <a:gd fmla="*/ 26 h 38" name="T23"/>
                    <a:gd fmla="*/ 29 w 43" name="T24"/>
                    <a:gd fmla="*/ 1 h 38" name="T25"/>
                    <a:gd fmla="*/ 21 w 43" name="T26"/>
                    <a:gd fmla="*/ 0 h 38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8" w="43">
                      <a:moveTo>
                        <a:pt x="21" y="37"/>
                      </a:moveTo>
                      <a:cubicBezTo>
                        <a:pt x="19" y="37"/>
                        <a:pt x="16" y="37"/>
                        <a:pt x="14" y="36"/>
                      </a:cubicBezTo>
                      <a:cubicBezTo>
                        <a:pt x="5" y="32"/>
                        <a:pt x="0" y="21"/>
                        <a:pt x="4" y="12"/>
                      </a:cubicBezTo>
                      <a:cubicBezTo>
                        <a:pt x="7" y="4"/>
                        <a:pt x="14" y="0"/>
                        <a:pt x="21" y="0"/>
                      </a:cubicBezTo>
                      <a:cubicBezTo>
                        <a:pt x="24" y="0"/>
                        <a:pt x="26" y="1"/>
                        <a:pt x="28" y="2"/>
                      </a:cubicBezTo>
                      <a:cubicBezTo>
                        <a:pt x="38" y="6"/>
                        <a:pt x="42" y="16"/>
                        <a:pt x="39" y="26"/>
                      </a:cubicBezTo>
                      <a:cubicBezTo>
                        <a:pt x="36" y="33"/>
                        <a:pt x="29" y="37"/>
                        <a:pt x="21" y="37"/>
                      </a:cubicBezTo>
                      <a:moveTo>
                        <a:pt x="21" y="0"/>
                      </a:moveTo>
                      <a:cubicBezTo>
                        <a:pt x="14" y="0"/>
                        <a:pt x="7" y="4"/>
                        <a:pt x="4" y="12"/>
                      </a:cubicBezTo>
                      <a:cubicBezTo>
                        <a:pt x="0" y="21"/>
                        <a:pt x="4" y="32"/>
                        <a:pt x="14" y="36"/>
                      </a:cubicBezTo>
                      <a:cubicBezTo>
                        <a:pt x="16" y="37"/>
                        <a:pt x="19" y="38"/>
                        <a:pt x="21" y="38"/>
                      </a:cubicBezTo>
                      <a:cubicBezTo>
                        <a:pt x="29" y="38"/>
                        <a:pt x="36" y="33"/>
                        <a:pt x="39" y="26"/>
                      </a:cubicBezTo>
                      <a:cubicBezTo>
                        <a:pt x="43" y="16"/>
                        <a:pt x="38" y="5"/>
                        <a:pt x="29" y="1"/>
                      </a:cubicBezTo>
                      <a:cubicBezTo>
                        <a:pt x="26" y="0"/>
                        <a:pt x="24" y="0"/>
                        <a:pt x="21" y="0"/>
                      </a:cubicBezTo>
                    </a:path>
                  </a:pathLst>
                </a:custGeom>
                <a:solidFill>
                  <a:srgbClr val="6E7C86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96" name="Freeform 3019"/>
                <p:cNvSpPr>
                  <a:spLocks noEditPoints="1"/>
                </p:cNvSpPr>
                <p:nvPr/>
              </p:nvSpPr>
              <p:spPr bwMode="auto">
                <a:xfrm>
                  <a:off x="1530" y="1757"/>
                  <a:ext cx="90" cy="80"/>
                </a:xfrm>
                <a:custGeom>
                  <a:gdLst>
                    <a:gd fmla="*/ 21 w 42" name="T0"/>
                    <a:gd fmla="*/ 37 h 37" name="T1"/>
                    <a:gd fmla="*/ 14 w 42" name="T2"/>
                    <a:gd fmla="*/ 36 h 37" name="T3"/>
                    <a:gd fmla="*/ 4 w 42" name="T4"/>
                    <a:gd fmla="*/ 12 h 37" name="T5"/>
                    <a:gd fmla="*/ 21 w 42" name="T6"/>
                    <a:gd fmla="*/ 0 h 37" name="T7"/>
                    <a:gd fmla="*/ 28 w 42" name="T8"/>
                    <a:gd fmla="*/ 2 h 37" name="T9"/>
                    <a:gd fmla="*/ 38 w 42" name="T10"/>
                    <a:gd fmla="*/ 26 h 37" name="T11"/>
                    <a:gd fmla="*/ 21 w 42" name="T12"/>
                    <a:gd fmla="*/ 37 h 37" name="T13"/>
                    <a:gd fmla="*/ 21 w 42" name="T14"/>
                    <a:gd fmla="*/ 0 h 37" name="T15"/>
                    <a:gd fmla="*/ 4 w 42" name="T16"/>
                    <a:gd fmla="*/ 12 h 37" name="T17"/>
                    <a:gd fmla="*/ 14 w 42" name="T18"/>
                    <a:gd fmla="*/ 36 h 37" name="T19"/>
                    <a:gd fmla="*/ 21 w 42" name="T20"/>
                    <a:gd fmla="*/ 37 h 37" name="T21"/>
                    <a:gd fmla="*/ 39 w 42" name="T22"/>
                    <a:gd fmla="*/ 26 h 37" name="T23"/>
                    <a:gd fmla="*/ 28 w 42" name="T24"/>
                    <a:gd fmla="*/ 2 h 37" name="T25"/>
                    <a:gd fmla="*/ 21 w 42" name="T26"/>
                    <a:gd fmla="*/ 0 h 37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7" w="42">
                      <a:moveTo>
                        <a:pt x="21" y="37"/>
                      </a:moveTo>
                      <a:cubicBezTo>
                        <a:pt x="19" y="37"/>
                        <a:pt x="17" y="37"/>
                        <a:pt x="14" y="36"/>
                      </a:cubicBezTo>
                      <a:cubicBezTo>
                        <a:pt x="5" y="32"/>
                        <a:pt x="0" y="21"/>
                        <a:pt x="4" y="12"/>
                      </a:cubicBezTo>
                      <a:cubicBezTo>
                        <a:pt x="7" y="5"/>
                        <a:pt x="14" y="0"/>
                        <a:pt x="21" y="0"/>
                      </a:cubicBezTo>
                      <a:cubicBezTo>
                        <a:pt x="24" y="0"/>
                        <a:pt x="26" y="1"/>
                        <a:pt x="28" y="2"/>
                      </a:cubicBezTo>
                      <a:cubicBezTo>
                        <a:pt x="38" y="6"/>
                        <a:pt x="42" y="16"/>
                        <a:pt x="38" y="26"/>
                      </a:cubicBezTo>
                      <a:cubicBezTo>
                        <a:pt x="35" y="33"/>
                        <a:pt x="29" y="37"/>
                        <a:pt x="21" y="37"/>
                      </a:cubicBezTo>
                      <a:moveTo>
                        <a:pt x="21" y="0"/>
                      </a:moveTo>
                      <a:cubicBezTo>
                        <a:pt x="14" y="0"/>
                        <a:pt x="7" y="4"/>
                        <a:pt x="4" y="12"/>
                      </a:cubicBezTo>
                      <a:cubicBezTo>
                        <a:pt x="0" y="21"/>
                        <a:pt x="5" y="32"/>
                        <a:pt x="14" y="36"/>
                      </a:cubicBezTo>
                      <a:cubicBezTo>
                        <a:pt x="16" y="37"/>
                        <a:pt x="19" y="37"/>
                        <a:pt x="21" y="37"/>
                      </a:cubicBezTo>
                      <a:cubicBezTo>
                        <a:pt x="29" y="37"/>
                        <a:pt x="36" y="33"/>
                        <a:pt x="39" y="26"/>
                      </a:cubicBezTo>
                      <a:cubicBezTo>
                        <a:pt x="42" y="16"/>
                        <a:pt x="38" y="6"/>
                        <a:pt x="28" y="2"/>
                      </a:cubicBezTo>
                      <a:cubicBezTo>
                        <a:pt x="26" y="1"/>
                        <a:pt x="24" y="0"/>
                        <a:pt x="21" y="0"/>
                      </a:cubicBezTo>
                    </a:path>
                  </a:pathLst>
                </a:custGeom>
                <a:solidFill>
                  <a:srgbClr val="737F88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97" name="Freeform 3020"/>
                <p:cNvSpPr>
                  <a:spLocks noEditPoints="1"/>
                </p:cNvSpPr>
                <p:nvPr/>
              </p:nvSpPr>
              <p:spPr bwMode="auto">
                <a:xfrm>
                  <a:off x="1530" y="1757"/>
                  <a:ext cx="90" cy="80"/>
                </a:xfrm>
                <a:custGeom>
                  <a:gdLst>
                    <a:gd fmla="*/ 21 w 42" name="T0"/>
                    <a:gd fmla="*/ 37 h 37" name="T1"/>
                    <a:gd fmla="*/ 14 w 42" name="T2"/>
                    <a:gd fmla="*/ 36 h 37" name="T3"/>
                    <a:gd fmla="*/ 4 w 42" name="T4"/>
                    <a:gd fmla="*/ 12 h 37" name="T5"/>
                    <a:gd fmla="*/ 21 w 42" name="T6"/>
                    <a:gd fmla="*/ 1 h 37" name="T7"/>
                    <a:gd fmla="*/ 28 w 42" name="T8"/>
                    <a:gd fmla="*/ 2 h 37" name="T9"/>
                    <a:gd fmla="*/ 38 w 42" name="T10"/>
                    <a:gd fmla="*/ 26 h 37" name="T11"/>
                    <a:gd fmla="*/ 21 w 42" name="T12"/>
                    <a:gd fmla="*/ 37 h 37" name="T13"/>
                    <a:gd fmla="*/ 21 w 42" name="T14"/>
                    <a:gd fmla="*/ 0 h 37" name="T15"/>
                    <a:gd fmla="*/ 4 w 42" name="T16"/>
                    <a:gd fmla="*/ 12 h 37" name="T17"/>
                    <a:gd fmla="*/ 14 w 42" name="T18"/>
                    <a:gd fmla="*/ 36 h 37" name="T19"/>
                    <a:gd fmla="*/ 21 w 42" name="T20"/>
                    <a:gd fmla="*/ 37 h 37" name="T21"/>
                    <a:gd fmla="*/ 38 w 42" name="T22"/>
                    <a:gd fmla="*/ 26 h 37" name="T23"/>
                    <a:gd fmla="*/ 28 w 42" name="T24"/>
                    <a:gd fmla="*/ 2 h 37" name="T25"/>
                    <a:gd fmla="*/ 21 w 42" name="T26"/>
                    <a:gd fmla="*/ 0 h 37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7" w="42">
                      <a:moveTo>
                        <a:pt x="21" y="37"/>
                      </a:moveTo>
                      <a:cubicBezTo>
                        <a:pt x="19" y="37"/>
                        <a:pt x="17" y="37"/>
                        <a:pt x="14" y="36"/>
                      </a:cubicBezTo>
                      <a:cubicBezTo>
                        <a:pt x="5" y="32"/>
                        <a:pt x="1" y="21"/>
                        <a:pt x="4" y="12"/>
                      </a:cubicBezTo>
                      <a:cubicBezTo>
                        <a:pt x="7" y="5"/>
                        <a:pt x="14" y="1"/>
                        <a:pt x="21" y="1"/>
                      </a:cubicBezTo>
                      <a:cubicBezTo>
                        <a:pt x="24" y="1"/>
                        <a:pt x="26" y="1"/>
                        <a:pt x="28" y="2"/>
                      </a:cubicBezTo>
                      <a:cubicBezTo>
                        <a:pt x="38" y="6"/>
                        <a:pt x="42" y="16"/>
                        <a:pt x="38" y="26"/>
                      </a:cubicBezTo>
                      <a:cubicBezTo>
                        <a:pt x="35" y="33"/>
                        <a:pt x="28" y="37"/>
                        <a:pt x="21" y="37"/>
                      </a:cubicBezTo>
                      <a:moveTo>
                        <a:pt x="21" y="0"/>
                      </a:moveTo>
                      <a:cubicBezTo>
                        <a:pt x="14" y="0"/>
                        <a:pt x="7" y="5"/>
                        <a:pt x="4" y="12"/>
                      </a:cubicBezTo>
                      <a:cubicBezTo>
                        <a:pt x="0" y="21"/>
                        <a:pt x="5" y="32"/>
                        <a:pt x="14" y="36"/>
                      </a:cubicBezTo>
                      <a:cubicBezTo>
                        <a:pt x="17" y="37"/>
                        <a:pt x="19" y="37"/>
                        <a:pt x="21" y="37"/>
                      </a:cubicBezTo>
                      <a:cubicBezTo>
                        <a:pt x="29" y="37"/>
                        <a:pt x="35" y="33"/>
                        <a:pt x="38" y="26"/>
                      </a:cubicBezTo>
                      <a:cubicBezTo>
                        <a:pt x="42" y="16"/>
                        <a:pt x="38" y="6"/>
                        <a:pt x="28" y="2"/>
                      </a:cubicBezTo>
                      <a:cubicBezTo>
                        <a:pt x="26" y="1"/>
                        <a:pt x="24" y="0"/>
                        <a:pt x="21" y="0"/>
                      </a:cubicBezTo>
                    </a:path>
                  </a:pathLst>
                </a:custGeom>
                <a:solidFill>
                  <a:srgbClr val="76828A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98" name="Freeform 3021"/>
                <p:cNvSpPr>
                  <a:spLocks noEditPoints="1"/>
                </p:cNvSpPr>
                <p:nvPr/>
              </p:nvSpPr>
              <p:spPr bwMode="auto">
                <a:xfrm>
                  <a:off x="1532" y="1759"/>
                  <a:ext cx="88" cy="78"/>
                </a:xfrm>
                <a:custGeom>
                  <a:gdLst>
                    <a:gd fmla="*/ 20 w 41" name="T0"/>
                    <a:gd fmla="*/ 36 h 36" name="T1"/>
                    <a:gd fmla="*/ 13 w 41" name="T2"/>
                    <a:gd fmla="*/ 35 h 36" name="T3"/>
                    <a:gd fmla="*/ 4 w 41" name="T4"/>
                    <a:gd fmla="*/ 11 h 36" name="T5"/>
                    <a:gd fmla="*/ 20 w 41" name="T6"/>
                    <a:gd fmla="*/ 0 h 36" name="T7"/>
                    <a:gd fmla="*/ 27 w 41" name="T8"/>
                    <a:gd fmla="*/ 1 h 36" name="T9"/>
                    <a:gd fmla="*/ 37 w 41" name="T10"/>
                    <a:gd fmla="*/ 25 h 36" name="T11"/>
                    <a:gd fmla="*/ 20 w 41" name="T12"/>
                    <a:gd fmla="*/ 36 h 36" name="T13"/>
                    <a:gd fmla="*/ 20 w 41" name="T14"/>
                    <a:gd fmla="*/ 0 h 36" name="T15"/>
                    <a:gd fmla="*/ 3 w 41" name="T16"/>
                    <a:gd fmla="*/ 11 h 36" name="T17"/>
                    <a:gd fmla="*/ 13 w 41" name="T18"/>
                    <a:gd fmla="*/ 35 h 36" name="T19"/>
                    <a:gd fmla="*/ 20 w 41" name="T20"/>
                    <a:gd fmla="*/ 36 h 36" name="T21"/>
                    <a:gd fmla="*/ 37 w 41" name="T22"/>
                    <a:gd fmla="*/ 25 h 36" name="T23"/>
                    <a:gd fmla="*/ 27 w 41" name="T24"/>
                    <a:gd fmla="*/ 1 h 36" name="T25"/>
                    <a:gd fmla="*/ 20 w 41" name="T26"/>
                    <a:gd fmla="*/ 0 h 36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6" w="41">
                      <a:moveTo>
                        <a:pt x="20" y="36"/>
                      </a:moveTo>
                      <a:cubicBezTo>
                        <a:pt x="18" y="36"/>
                        <a:pt x="16" y="35"/>
                        <a:pt x="13" y="35"/>
                      </a:cubicBezTo>
                      <a:cubicBezTo>
                        <a:pt x="4" y="31"/>
                        <a:pt x="0" y="20"/>
                        <a:pt x="4" y="11"/>
                      </a:cubicBezTo>
                      <a:cubicBezTo>
                        <a:pt x="6" y="4"/>
                        <a:pt x="13" y="0"/>
                        <a:pt x="20" y="0"/>
                      </a:cubicBezTo>
                      <a:cubicBezTo>
                        <a:pt x="23" y="0"/>
                        <a:pt x="25" y="0"/>
                        <a:pt x="27" y="1"/>
                      </a:cubicBezTo>
                      <a:cubicBezTo>
                        <a:pt x="36" y="5"/>
                        <a:pt x="41" y="15"/>
                        <a:pt x="37" y="25"/>
                      </a:cubicBezTo>
                      <a:cubicBezTo>
                        <a:pt x="34" y="32"/>
                        <a:pt x="27" y="36"/>
                        <a:pt x="20" y="36"/>
                      </a:cubicBezTo>
                      <a:moveTo>
                        <a:pt x="20" y="0"/>
                      </a:moveTo>
                      <a:cubicBezTo>
                        <a:pt x="13" y="0"/>
                        <a:pt x="6" y="4"/>
                        <a:pt x="3" y="11"/>
                      </a:cubicBezTo>
                      <a:cubicBezTo>
                        <a:pt x="0" y="20"/>
                        <a:pt x="4" y="31"/>
                        <a:pt x="13" y="35"/>
                      </a:cubicBezTo>
                      <a:cubicBezTo>
                        <a:pt x="16" y="36"/>
                        <a:pt x="18" y="36"/>
                        <a:pt x="20" y="36"/>
                      </a:cubicBezTo>
                      <a:cubicBezTo>
                        <a:pt x="27" y="36"/>
                        <a:pt x="34" y="32"/>
                        <a:pt x="37" y="25"/>
                      </a:cubicBezTo>
                      <a:cubicBezTo>
                        <a:pt x="41" y="15"/>
                        <a:pt x="37" y="5"/>
                        <a:pt x="27" y="1"/>
                      </a:cubicBezTo>
                      <a:cubicBezTo>
                        <a:pt x="25" y="0"/>
                        <a:pt x="23" y="0"/>
                        <a:pt x="20" y="0"/>
                      </a:cubicBezTo>
                    </a:path>
                  </a:pathLst>
                </a:custGeom>
                <a:solidFill>
                  <a:srgbClr val="7B858B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99" name="Freeform 3022"/>
                <p:cNvSpPr>
                  <a:spLocks noEditPoints="1"/>
                </p:cNvSpPr>
                <p:nvPr/>
              </p:nvSpPr>
              <p:spPr bwMode="auto">
                <a:xfrm>
                  <a:off x="1532" y="1759"/>
                  <a:ext cx="88" cy="78"/>
                </a:xfrm>
                <a:custGeom>
                  <a:gdLst>
                    <a:gd fmla="*/ 20 w 41" name="T0"/>
                    <a:gd fmla="*/ 36 h 36" name="T1"/>
                    <a:gd fmla="*/ 13 w 41" name="T2"/>
                    <a:gd fmla="*/ 34 h 36" name="T3"/>
                    <a:gd fmla="*/ 4 w 41" name="T4"/>
                    <a:gd fmla="*/ 11 h 36" name="T5"/>
                    <a:gd fmla="*/ 20 w 41" name="T6"/>
                    <a:gd fmla="*/ 0 h 36" name="T7"/>
                    <a:gd fmla="*/ 27 w 41" name="T8"/>
                    <a:gd fmla="*/ 1 h 36" name="T9"/>
                    <a:gd fmla="*/ 37 w 41" name="T10"/>
                    <a:gd fmla="*/ 25 h 36" name="T11"/>
                    <a:gd fmla="*/ 20 w 41" name="T12"/>
                    <a:gd fmla="*/ 36 h 36" name="T13"/>
                    <a:gd fmla="*/ 20 w 41" name="T14"/>
                    <a:gd fmla="*/ 0 h 36" name="T15"/>
                    <a:gd fmla="*/ 4 w 41" name="T16"/>
                    <a:gd fmla="*/ 11 h 36" name="T17"/>
                    <a:gd fmla="*/ 13 w 41" name="T18"/>
                    <a:gd fmla="*/ 35 h 36" name="T19"/>
                    <a:gd fmla="*/ 20 w 41" name="T20"/>
                    <a:gd fmla="*/ 36 h 36" name="T21"/>
                    <a:gd fmla="*/ 37 w 41" name="T22"/>
                    <a:gd fmla="*/ 25 h 36" name="T23"/>
                    <a:gd fmla="*/ 27 w 41" name="T24"/>
                    <a:gd fmla="*/ 1 h 36" name="T25"/>
                    <a:gd fmla="*/ 20 w 41" name="T26"/>
                    <a:gd fmla="*/ 0 h 36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6" w="41">
                      <a:moveTo>
                        <a:pt x="20" y="36"/>
                      </a:moveTo>
                      <a:cubicBezTo>
                        <a:pt x="18" y="36"/>
                        <a:pt x="16" y="35"/>
                        <a:pt x="13" y="34"/>
                      </a:cubicBezTo>
                      <a:cubicBezTo>
                        <a:pt x="4" y="31"/>
                        <a:pt x="0" y="20"/>
                        <a:pt x="4" y="11"/>
                      </a:cubicBezTo>
                      <a:cubicBezTo>
                        <a:pt x="7" y="4"/>
                        <a:pt x="13" y="0"/>
                        <a:pt x="20" y="0"/>
                      </a:cubicBezTo>
                      <a:cubicBezTo>
                        <a:pt x="23" y="0"/>
                        <a:pt x="25" y="0"/>
                        <a:pt x="27" y="1"/>
                      </a:cubicBezTo>
                      <a:cubicBezTo>
                        <a:pt x="36" y="5"/>
                        <a:pt x="41" y="16"/>
                        <a:pt x="37" y="25"/>
                      </a:cubicBezTo>
                      <a:cubicBezTo>
                        <a:pt x="34" y="32"/>
                        <a:pt x="27" y="36"/>
                        <a:pt x="20" y="36"/>
                      </a:cubicBezTo>
                      <a:moveTo>
                        <a:pt x="20" y="0"/>
                      </a:moveTo>
                      <a:cubicBezTo>
                        <a:pt x="13" y="0"/>
                        <a:pt x="6" y="4"/>
                        <a:pt x="4" y="11"/>
                      </a:cubicBezTo>
                      <a:cubicBezTo>
                        <a:pt x="0" y="20"/>
                        <a:pt x="4" y="31"/>
                        <a:pt x="13" y="35"/>
                      </a:cubicBezTo>
                      <a:cubicBezTo>
                        <a:pt x="16" y="35"/>
                        <a:pt x="18" y="36"/>
                        <a:pt x="20" y="36"/>
                      </a:cubicBezTo>
                      <a:cubicBezTo>
                        <a:pt x="27" y="36"/>
                        <a:pt x="34" y="32"/>
                        <a:pt x="37" y="25"/>
                      </a:cubicBezTo>
                      <a:cubicBezTo>
                        <a:pt x="41" y="15"/>
                        <a:pt x="36" y="5"/>
                        <a:pt x="27" y="1"/>
                      </a:cubicBezTo>
                      <a:cubicBezTo>
                        <a:pt x="25" y="0"/>
                        <a:pt x="23" y="0"/>
                        <a:pt x="20" y="0"/>
                      </a:cubicBezTo>
                    </a:path>
                  </a:pathLst>
                </a:custGeom>
                <a:solidFill>
                  <a:srgbClr val="7E888D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00" name="Freeform 3023"/>
                <p:cNvSpPr>
                  <a:spLocks noEditPoints="1"/>
                </p:cNvSpPr>
                <p:nvPr/>
              </p:nvSpPr>
              <p:spPr bwMode="auto">
                <a:xfrm>
                  <a:off x="1532" y="1759"/>
                  <a:ext cx="88" cy="78"/>
                </a:xfrm>
                <a:custGeom>
                  <a:gdLst>
                    <a:gd fmla="*/ 20 w 41" name="T0"/>
                    <a:gd fmla="*/ 36 h 36" name="T1"/>
                    <a:gd fmla="*/ 13 w 41" name="T2"/>
                    <a:gd fmla="*/ 34 h 36" name="T3"/>
                    <a:gd fmla="*/ 4 w 41" name="T4"/>
                    <a:gd fmla="*/ 11 h 36" name="T5"/>
                    <a:gd fmla="*/ 20 w 41" name="T6"/>
                    <a:gd fmla="*/ 0 h 36" name="T7"/>
                    <a:gd fmla="*/ 27 w 41" name="T8"/>
                    <a:gd fmla="*/ 1 h 36" name="T9"/>
                    <a:gd fmla="*/ 37 w 41" name="T10"/>
                    <a:gd fmla="*/ 25 h 36" name="T11"/>
                    <a:gd fmla="*/ 20 w 41" name="T12"/>
                    <a:gd fmla="*/ 36 h 36" name="T13"/>
                    <a:gd fmla="*/ 20 w 41" name="T14"/>
                    <a:gd fmla="*/ 0 h 36" name="T15"/>
                    <a:gd fmla="*/ 4 w 41" name="T16"/>
                    <a:gd fmla="*/ 11 h 36" name="T17"/>
                    <a:gd fmla="*/ 13 w 41" name="T18"/>
                    <a:gd fmla="*/ 34 h 36" name="T19"/>
                    <a:gd fmla="*/ 20 w 41" name="T20"/>
                    <a:gd fmla="*/ 36 h 36" name="T21"/>
                    <a:gd fmla="*/ 37 w 41" name="T22"/>
                    <a:gd fmla="*/ 25 h 36" name="T23"/>
                    <a:gd fmla="*/ 27 w 41" name="T24"/>
                    <a:gd fmla="*/ 1 h 36" name="T25"/>
                    <a:gd fmla="*/ 20 w 41" name="T26"/>
                    <a:gd fmla="*/ 0 h 36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6" w="41">
                      <a:moveTo>
                        <a:pt x="20" y="36"/>
                      </a:moveTo>
                      <a:cubicBezTo>
                        <a:pt x="18" y="36"/>
                        <a:pt x="16" y="35"/>
                        <a:pt x="13" y="34"/>
                      </a:cubicBezTo>
                      <a:cubicBezTo>
                        <a:pt x="4" y="30"/>
                        <a:pt x="0" y="20"/>
                        <a:pt x="4" y="11"/>
                      </a:cubicBezTo>
                      <a:cubicBezTo>
                        <a:pt x="7" y="4"/>
                        <a:pt x="13" y="0"/>
                        <a:pt x="20" y="0"/>
                      </a:cubicBezTo>
                      <a:cubicBezTo>
                        <a:pt x="23" y="0"/>
                        <a:pt x="25" y="0"/>
                        <a:pt x="27" y="1"/>
                      </a:cubicBezTo>
                      <a:cubicBezTo>
                        <a:pt x="36" y="5"/>
                        <a:pt x="40" y="16"/>
                        <a:pt x="37" y="25"/>
                      </a:cubicBezTo>
                      <a:cubicBezTo>
                        <a:pt x="34" y="31"/>
                        <a:pt x="27" y="36"/>
                        <a:pt x="20" y="36"/>
                      </a:cubicBezTo>
                      <a:moveTo>
                        <a:pt x="20" y="0"/>
                      </a:moveTo>
                      <a:cubicBezTo>
                        <a:pt x="13" y="0"/>
                        <a:pt x="7" y="4"/>
                        <a:pt x="4" y="11"/>
                      </a:cubicBezTo>
                      <a:cubicBezTo>
                        <a:pt x="0" y="20"/>
                        <a:pt x="4" y="31"/>
                        <a:pt x="13" y="34"/>
                      </a:cubicBezTo>
                      <a:cubicBezTo>
                        <a:pt x="16" y="35"/>
                        <a:pt x="18" y="36"/>
                        <a:pt x="20" y="36"/>
                      </a:cubicBezTo>
                      <a:cubicBezTo>
                        <a:pt x="27" y="36"/>
                        <a:pt x="34" y="32"/>
                        <a:pt x="37" y="25"/>
                      </a:cubicBezTo>
                      <a:cubicBezTo>
                        <a:pt x="41" y="16"/>
                        <a:pt x="36" y="5"/>
                        <a:pt x="27" y="1"/>
                      </a:cubicBezTo>
                      <a:cubicBezTo>
                        <a:pt x="25" y="0"/>
                        <a:pt x="23" y="0"/>
                        <a:pt x="20" y="0"/>
                      </a:cubicBezTo>
                    </a:path>
                  </a:pathLst>
                </a:custGeom>
                <a:solidFill>
                  <a:srgbClr val="838B8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01" name="Freeform 3024"/>
                <p:cNvSpPr>
                  <a:spLocks noEditPoints="1"/>
                </p:cNvSpPr>
                <p:nvPr/>
              </p:nvSpPr>
              <p:spPr bwMode="auto">
                <a:xfrm>
                  <a:off x="1532" y="1759"/>
                  <a:ext cx="86" cy="78"/>
                </a:xfrm>
                <a:custGeom>
                  <a:gdLst>
                    <a:gd fmla="*/ 20 w 40" name="T0"/>
                    <a:gd fmla="*/ 35 h 36" name="T1"/>
                    <a:gd fmla="*/ 14 w 40" name="T2"/>
                    <a:gd fmla="*/ 34 h 36" name="T3"/>
                    <a:gd fmla="*/ 4 w 40" name="T4"/>
                    <a:gd fmla="*/ 11 h 36" name="T5"/>
                    <a:gd fmla="*/ 20 w 40" name="T6"/>
                    <a:gd fmla="*/ 0 h 36" name="T7"/>
                    <a:gd fmla="*/ 27 w 40" name="T8"/>
                    <a:gd fmla="*/ 2 h 36" name="T9"/>
                    <a:gd fmla="*/ 37 w 40" name="T10"/>
                    <a:gd fmla="*/ 25 h 36" name="T11"/>
                    <a:gd fmla="*/ 20 w 40" name="T12"/>
                    <a:gd fmla="*/ 35 h 36" name="T13"/>
                    <a:gd fmla="*/ 20 w 40" name="T14"/>
                    <a:gd fmla="*/ 0 h 36" name="T15"/>
                    <a:gd fmla="*/ 4 w 40" name="T16"/>
                    <a:gd fmla="*/ 11 h 36" name="T17"/>
                    <a:gd fmla="*/ 13 w 40" name="T18"/>
                    <a:gd fmla="*/ 34 h 36" name="T19"/>
                    <a:gd fmla="*/ 20 w 40" name="T20"/>
                    <a:gd fmla="*/ 36 h 36" name="T21"/>
                    <a:gd fmla="*/ 37 w 40" name="T22"/>
                    <a:gd fmla="*/ 25 h 36" name="T23"/>
                    <a:gd fmla="*/ 27 w 40" name="T24"/>
                    <a:gd fmla="*/ 1 h 36" name="T25"/>
                    <a:gd fmla="*/ 20 w 40" name="T26"/>
                    <a:gd fmla="*/ 0 h 36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6" w="40">
                      <a:moveTo>
                        <a:pt x="20" y="35"/>
                      </a:moveTo>
                      <a:cubicBezTo>
                        <a:pt x="18" y="35"/>
                        <a:pt x="16" y="35"/>
                        <a:pt x="14" y="34"/>
                      </a:cubicBezTo>
                      <a:cubicBezTo>
                        <a:pt x="5" y="30"/>
                        <a:pt x="0" y="20"/>
                        <a:pt x="4" y="11"/>
                      </a:cubicBezTo>
                      <a:cubicBezTo>
                        <a:pt x="7" y="4"/>
                        <a:pt x="13" y="0"/>
                        <a:pt x="20" y="0"/>
                      </a:cubicBezTo>
                      <a:cubicBezTo>
                        <a:pt x="23" y="0"/>
                        <a:pt x="25" y="1"/>
                        <a:pt x="27" y="2"/>
                      </a:cubicBezTo>
                      <a:cubicBezTo>
                        <a:pt x="36" y="5"/>
                        <a:pt x="40" y="16"/>
                        <a:pt x="37" y="25"/>
                      </a:cubicBezTo>
                      <a:cubicBezTo>
                        <a:pt x="34" y="31"/>
                        <a:pt x="27" y="35"/>
                        <a:pt x="20" y="35"/>
                      </a:cubicBezTo>
                      <a:moveTo>
                        <a:pt x="20" y="0"/>
                      </a:moveTo>
                      <a:cubicBezTo>
                        <a:pt x="13" y="0"/>
                        <a:pt x="7" y="4"/>
                        <a:pt x="4" y="11"/>
                      </a:cubicBezTo>
                      <a:cubicBezTo>
                        <a:pt x="0" y="20"/>
                        <a:pt x="4" y="30"/>
                        <a:pt x="13" y="34"/>
                      </a:cubicBezTo>
                      <a:cubicBezTo>
                        <a:pt x="16" y="35"/>
                        <a:pt x="18" y="36"/>
                        <a:pt x="20" y="36"/>
                      </a:cubicBezTo>
                      <a:cubicBezTo>
                        <a:pt x="27" y="36"/>
                        <a:pt x="34" y="31"/>
                        <a:pt x="37" y="25"/>
                      </a:cubicBezTo>
                      <a:cubicBezTo>
                        <a:pt x="40" y="16"/>
                        <a:pt x="36" y="5"/>
                        <a:pt x="27" y="1"/>
                      </a:cubicBezTo>
                      <a:cubicBezTo>
                        <a:pt x="25" y="0"/>
                        <a:pt x="23" y="0"/>
                        <a:pt x="20" y="0"/>
                      </a:cubicBezTo>
                    </a:path>
                  </a:pathLst>
                </a:custGeom>
                <a:solidFill>
                  <a:srgbClr val="878E9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02" name="Freeform 3025"/>
                <p:cNvSpPr>
                  <a:spLocks noEditPoints="1"/>
                </p:cNvSpPr>
                <p:nvPr/>
              </p:nvSpPr>
              <p:spPr bwMode="auto">
                <a:xfrm>
                  <a:off x="1532" y="1759"/>
                  <a:ext cx="86" cy="75"/>
                </a:xfrm>
                <a:custGeom>
                  <a:gdLst>
                    <a:gd fmla="*/ 20 w 40" name="T0"/>
                    <a:gd fmla="*/ 35 h 35" name="T1"/>
                    <a:gd fmla="*/ 14 w 40" name="T2"/>
                    <a:gd fmla="*/ 34 h 35" name="T3"/>
                    <a:gd fmla="*/ 4 w 40" name="T4"/>
                    <a:gd fmla="*/ 11 h 35" name="T5"/>
                    <a:gd fmla="*/ 20 w 40" name="T6"/>
                    <a:gd fmla="*/ 0 h 35" name="T7"/>
                    <a:gd fmla="*/ 27 w 40" name="T8"/>
                    <a:gd fmla="*/ 2 h 35" name="T9"/>
                    <a:gd fmla="*/ 36 w 40" name="T10"/>
                    <a:gd fmla="*/ 24 h 35" name="T11"/>
                    <a:gd fmla="*/ 20 w 40" name="T12"/>
                    <a:gd fmla="*/ 35 h 35" name="T13"/>
                    <a:gd fmla="*/ 20 w 40" name="T14"/>
                    <a:gd fmla="*/ 0 h 35" name="T15"/>
                    <a:gd fmla="*/ 4 w 40" name="T16"/>
                    <a:gd fmla="*/ 11 h 35" name="T17"/>
                    <a:gd fmla="*/ 14 w 40" name="T18"/>
                    <a:gd fmla="*/ 34 h 35" name="T19"/>
                    <a:gd fmla="*/ 20 w 40" name="T20"/>
                    <a:gd fmla="*/ 35 h 35" name="T21"/>
                    <a:gd fmla="*/ 37 w 40" name="T22"/>
                    <a:gd fmla="*/ 25 h 35" name="T23"/>
                    <a:gd fmla="*/ 27 w 40" name="T24"/>
                    <a:gd fmla="*/ 2 h 35" name="T25"/>
                    <a:gd fmla="*/ 20 w 40" name="T26"/>
                    <a:gd fmla="*/ 0 h 35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5" w="40">
                      <a:moveTo>
                        <a:pt x="20" y="35"/>
                      </a:moveTo>
                      <a:cubicBezTo>
                        <a:pt x="18" y="35"/>
                        <a:pt x="16" y="35"/>
                        <a:pt x="14" y="34"/>
                      </a:cubicBezTo>
                      <a:cubicBezTo>
                        <a:pt x="5" y="30"/>
                        <a:pt x="1" y="20"/>
                        <a:pt x="4" y="11"/>
                      </a:cubicBezTo>
                      <a:cubicBezTo>
                        <a:pt x="7" y="4"/>
                        <a:pt x="13" y="0"/>
                        <a:pt x="20" y="0"/>
                      </a:cubicBezTo>
                      <a:cubicBezTo>
                        <a:pt x="23" y="0"/>
                        <a:pt x="25" y="1"/>
                        <a:pt x="27" y="2"/>
                      </a:cubicBezTo>
                      <a:cubicBezTo>
                        <a:pt x="36" y="5"/>
                        <a:pt x="40" y="16"/>
                        <a:pt x="36" y="24"/>
                      </a:cubicBezTo>
                      <a:cubicBezTo>
                        <a:pt x="34" y="31"/>
                        <a:pt x="27" y="35"/>
                        <a:pt x="20" y="35"/>
                      </a:cubicBezTo>
                      <a:moveTo>
                        <a:pt x="20" y="0"/>
                      </a:moveTo>
                      <a:cubicBezTo>
                        <a:pt x="13" y="0"/>
                        <a:pt x="7" y="4"/>
                        <a:pt x="4" y="11"/>
                      </a:cubicBezTo>
                      <a:cubicBezTo>
                        <a:pt x="0" y="20"/>
                        <a:pt x="5" y="30"/>
                        <a:pt x="14" y="34"/>
                      </a:cubicBezTo>
                      <a:cubicBezTo>
                        <a:pt x="16" y="35"/>
                        <a:pt x="18" y="35"/>
                        <a:pt x="20" y="35"/>
                      </a:cubicBezTo>
                      <a:cubicBezTo>
                        <a:pt x="27" y="35"/>
                        <a:pt x="34" y="31"/>
                        <a:pt x="37" y="25"/>
                      </a:cubicBezTo>
                      <a:cubicBezTo>
                        <a:pt x="40" y="16"/>
                        <a:pt x="36" y="5"/>
                        <a:pt x="27" y="2"/>
                      </a:cubicBezTo>
                      <a:cubicBezTo>
                        <a:pt x="25" y="1"/>
                        <a:pt x="23" y="0"/>
                        <a:pt x="20" y="0"/>
                      </a:cubicBezTo>
                    </a:path>
                  </a:pathLst>
                </a:custGeom>
                <a:solidFill>
                  <a:srgbClr val="8B9192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03" name="Freeform 3026"/>
                <p:cNvSpPr>
                  <a:spLocks noEditPoints="1"/>
                </p:cNvSpPr>
                <p:nvPr/>
              </p:nvSpPr>
              <p:spPr bwMode="auto">
                <a:xfrm>
                  <a:off x="1534" y="1759"/>
                  <a:ext cx="84" cy="75"/>
                </a:xfrm>
                <a:custGeom>
                  <a:gdLst>
                    <a:gd fmla="*/ 19 w 39" name="T0"/>
                    <a:gd fmla="*/ 35 h 35" name="T1"/>
                    <a:gd fmla="*/ 13 w 39" name="T2"/>
                    <a:gd fmla="*/ 34 h 35" name="T3"/>
                    <a:gd fmla="*/ 3 w 39" name="T4"/>
                    <a:gd fmla="*/ 11 h 35" name="T5"/>
                    <a:gd fmla="*/ 19 w 39" name="T6"/>
                    <a:gd fmla="*/ 1 h 35" name="T7"/>
                    <a:gd fmla="*/ 26 w 39" name="T8"/>
                    <a:gd fmla="*/ 2 h 35" name="T9"/>
                    <a:gd fmla="*/ 35 w 39" name="T10"/>
                    <a:gd fmla="*/ 24 h 35" name="T11"/>
                    <a:gd fmla="*/ 19 w 39" name="T12"/>
                    <a:gd fmla="*/ 35 h 35" name="T13"/>
                    <a:gd fmla="*/ 19 w 39" name="T14"/>
                    <a:gd fmla="*/ 0 h 35" name="T15"/>
                    <a:gd fmla="*/ 3 w 39" name="T16"/>
                    <a:gd fmla="*/ 11 h 35" name="T17"/>
                    <a:gd fmla="*/ 13 w 39" name="T18"/>
                    <a:gd fmla="*/ 34 h 35" name="T19"/>
                    <a:gd fmla="*/ 19 w 39" name="T20"/>
                    <a:gd fmla="*/ 35 h 35" name="T21"/>
                    <a:gd fmla="*/ 35 w 39" name="T22"/>
                    <a:gd fmla="*/ 24 h 35" name="T23"/>
                    <a:gd fmla="*/ 26 w 39" name="T24"/>
                    <a:gd fmla="*/ 2 h 35" name="T25"/>
                    <a:gd fmla="*/ 19 w 39" name="T26"/>
                    <a:gd fmla="*/ 0 h 35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5" w="39">
                      <a:moveTo>
                        <a:pt x="19" y="35"/>
                      </a:moveTo>
                      <a:cubicBezTo>
                        <a:pt x="17" y="35"/>
                        <a:pt x="15" y="35"/>
                        <a:pt x="13" y="34"/>
                      </a:cubicBezTo>
                      <a:cubicBezTo>
                        <a:pt x="4" y="30"/>
                        <a:pt x="0" y="20"/>
                        <a:pt x="3" y="11"/>
                      </a:cubicBezTo>
                      <a:cubicBezTo>
                        <a:pt x="6" y="5"/>
                        <a:pt x="13" y="1"/>
                        <a:pt x="19" y="1"/>
                      </a:cubicBezTo>
                      <a:cubicBezTo>
                        <a:pt x="22" y="1"/>
                        <a:pt x="24" y="1"/>
                        <a:pt x="26" y="2"/>
                      </a:cubicBezTo>
                      <a:cubicBezTo>
                        <a:pt x="35" y="6"/>
                        <a:pt x="39" y="16"/>
                        <a:pt x="35" y="24"/>
                      </a:cubicBezTo>
                      <a:cubicBezTo>
                        <a:pt x="32" y="31"/>
                        <a:pt x="26" y="35"/>
                        <a:pt x="19" y="35"/>
                      </a:cubicBezTo>
                      <a:moveTo>
                        <a:pt x="19" y="0"/>
                      </a:moveTo>
                      <a:cubicBezTo>
                        <a:pt x="12" y="0"/>
                        <a:pt x="6" y="4"/>
                        <a:pt x="3" y="11"/>
                      </a:cubicBezTo>
                      <a:cubicBezTo>
                        <a:pt x="0" y="20"/>
                        <a:pt x="4" y="30"/>
                        <a:pt x="13" y="34"/>
                      </a:cubicBezTo>
                      <a:cubicBezTo>
                        <a:pt x="15" y="35"/>
                        <a:pt x="17" y="35"/>
                        <a:pt x="19" y="35"/>
                      </a:cubicBezTo>
                      <a:cubicBezTo>
                        <a:pt x="26" y="35"/>
                        <a:pt x="33" y="31"/>
                        <a:pt x="35" y="24"/>
                      </a:cubicBezTo>
                      <a:cubicBezTo>
                        <a:pt x="39" y="16"/>
                        <a:pt x="35" y="5"/>
                        <a:pt x="26" y="2"/>
                      </a:cubicBezTo>
                      <a:cubicBezTo>
                        <a:pt x="24" y="1"/>
                        <a:pt x="22" y="0"/>
                        <a:pt x="19" y="0"/>
                      </a:cubicBezTo>
                    </a:path>
                  </a:pathLst>
                </a:custGeom>
                <a:solidFill>
                  <a:srgbClr val="8F949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04" name="Freeform 3027"/>
                <p:cNvSpPr>
                  <a:spLocks noEditPoints="1"/>
                </p:cNvSpPr>
                <p:nvPr/>
              </p:nvSpPr>
              <p:spPr bwMode="auto">
                <a:xfrm>
                  <a:off x="1534" y="1761"/>
                  <a:ext cx="84" cy="73"/>
                </a:xfrm>
                <a:custGeom>
                  <a:gdLst>
                    <a:gd fmla="*/ 19 w 39" name="T0"/>
                    <a:gd fmla="*/ 34 h 34" name="T1"/>
                    <a:gd fmla="*/ 13 w 39" name="T2"/>
                    <a:gd fmla="*/ 33 h 34" name="T3"/>
                    <a:gd fmla="*/ 4 w 39" name="T4"/>
                    <a:gd fmla="*/ 10 h 34" name="T5"/>
                    <a:gd fmla="*/ 19 w 39" name="T6"/>
                    <a:gd fmla="*/ 0 h 34" name="T7"/>
                    <a:gd fmla="*/ 26 w 39" name="T8"/>
                    <a:gd fmla="*/ 1 h 34" name="T9"/>
                    <a:gd fmla="*/ 35 w 39" name="T10"/>
                    <a:gd fmla="*/ 23 h 34" name="T11"/>
                    <a:gd fmla="*/ 19 w 39" name="T12"/>
                    <a:gd fmla="*/ 34 h 34" name="T13"/>
                    <a:gd fmla="*/ 19 w 39" name="T14"/>
                    <a:gd fmla="*/ 0 h 34" name="T15"/>
                    <a:gd fmla="*/ 3 w 39" name="T16"/>
                    <a:gd fmla="*/ 10 h 34" name="T17"/>
                    <a:gd fmla="*/ 13 w 39" name="T18"/>
                    <a:gd fmla="*/ 33 h 34" name="T19"/>
                    <a:gd fmla="*/ 19 w 39" name="T20"/>
                    <a:gd fmla="*/ 34 h 34" name="T21"/>
                    <a:gd fmla="*/ 35 w 39" name="T22"/>
                    <a:gd fmla="*/ 23 h 34" name="T23"/>
                    <a:gd fmla="*/ 26 w 39" name="T24"/>
                    <a:gd fmla="*/ 1 h 34" name="T25"/>
                    <a:gd fmla="*/ 19 w 39" name="T26"/>
                    <a:gd fmla="*/ 0 h 34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4" w="39">
                      <a:moveTo>
                        <a:pt x="19" y="34"/>
                      </a:moveTo>
                      <a:cubicBezTo>
                        <a:pt x="17" y="34"/>
                        <a:pt x="15" y="33"/>
                        <a:pt x="13" y="33"/>
                      </a:cubicBezTo>
                      <a:cubicBezTo>
                        <a:pt x="4" y="29"/>
                        <a:pt x="0" y="19"/>
                        <a:pt x="4" y="10"/>
                      </a:cubicBezTo>
                      <a:cubicBezTo>
                        <a:pt x="6" y="4"/>
                        <a:pt x="13" y="0"/>
                        <a:pt x="19" y="0"/>
                      </a:cubicBezTo>
                      <a:cubicBezTo>
                        <a:pt x="21" y="0"/>
                        <a:pt x="24" y="0"/>
                        <a:pt x="26" y="1"/>
                      </a:cubicBezTo>
                      <a:cubicBezTo>
                        <a:pt x="35" y="5"/>
                        <a:pt x="39" y="15"/>
                        <a:pt x="35" y="23"/>
                      </a:cubicBezTo>
                      <a:cubicBezTo>
                        <a:pt x="32" y="30"/>
                        <a:pt x="26" y="34"/>
                        <a:pt x="19" y="34"/>
                      </a:cubicBezTo>
                      <a:moveTo>
                        <a:pt x="19" y="0"/>
                      </a:moveTo>
                      <a:cubicBezTo>
                        <a:pt x="13" y="0"/>
                        <a:pt x="6" y="4"/>
                        <a:pt x="3" y="10"/>
                      </a:cubicBezTo>
                      <a:cubicBezTo>
                        <a:pt x="0" y="19"/>
                        <a:pt x="4" y="29"/>
                        <a:pt x="13" y="33"/>
                      </a:cubicBezTo>
                      <a:cubicBezTo>
                        <a:pt x="15" y="34"/>
                        <a:pt x="17" y="34"/>
                        <a:pt x="19" y="34"/>
                      </a:cubicBezTo>
                      <a:cubicBezTo>
                        <a:pt x="26" y="34"/>
                        <a:pt x="32" y="30"/>
                        <a:pt x="35" y="23"/>
                      </a:cubicBezTo>
                      <a:cubicBezTo>
                        <a:pt x="39" y="15"/>
                        <a:pt x="35" y="5"/>
                        <a:pt x="26" y="1"/>
                      </a:cubicBezTo>
                      <a:cubicBezTo>
                        <a:pt x="24" y="0"/>
                        <a:pt x="22" y="0"/>
                        <a:pt x="19" y="0"/>
                      </a:cubicBezTo>
                    </a:path>
                  </a:pathLst>
                </a:custGeom>
                <a:solidFill>
                  <a:srgbClr val="949796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05" name="Freeform 3028"/>
                <p:cNvSpPr>
                  <a:spLocks noEditPoints="1"/>
                </p:cNvSpPr>
                <p:nvPr/>
              </p:nvSpPr>
              <p:spPr bwMode="auto">
                <a:xfrm>
                  <a:off x="1534" y="1761"/>
                  <a:ext cx="84" cy="73"/>
                </a:xfrm>
                <a:custGeom>
                  <a:gdLst>
                    <a:gd fmla="*/ 19 w 39" name="T0"/>
                    <a:gd fmla="*/ 34 h 34" name="T1"/>
                    <a:gd fmla="*/ 13 w 39" name="T2"/>
                    <a:gd fmla="*/ 32 h 34" name="T3"/>
                    <a:gd fmla="*/ 4 w 39" name="T4"/>
                    <a:gd fmla="*/ 10 h 34" name="T5"/>
                    <a:gd fmla="*/ 19 w 39" name="T6"/>
                    <a:gd fmla="*/ 0 h 34" name="T7"/>
                    <a:gd fmla="*/ 26 w 39" name="T8"/>
                    <a:gd fmla="*/ 1 h 34" name="T9"/>
                    <a:gd fmla="*/ 35 w 39" name="T10"/>
                    <a:gd fmla="*/ 23 h 34" name="T11"/>
                    <a:gd fmla="*/ 19 w 39" name="T12"/>
                    <a:gd fmla="*/ 34 h 34" name="T13"/>
                    <a:gd fmla="*/ 19 w 39" name="T14"/>
                    <a:gd fmla="*/ 0 h 34" name="T15"/>
                    <a:gd fmla="*/ 4 w 39" name="T16"/>
                    <a:gd fmla="*/ 10 h 34" name="T17"/>
                    <a:gd fmla="*/ 13 w 39" name="T18"/>
                    <a:gd fmla="*/ 33 h 34" name="T19"/>
                    <a:gd fmla="*/ 19 w 39" name="T20"/>
                    <a:gd fmla="*/ 34 h 34" name="T21"/>
                    <a:gd fmla="*/ 35 w 39" name="T22"/>
                    <a:gd fmla="*/ 23 h 34" name="T23"/>
                    <a:gd fmla="*/ 26 w 39" name="T24"/>
                    <a:gd fmla="*/ 1 h 34" name="T25"/>
                    <a:gd fmla="*/ 19 w 39" name="T26"/>
                    <a:gd fmla="*/ 0 h 34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4" w="39">
                      <a:moveTo>
                        <a:pt x="19" y="34"/>
                      </a:moveTo>
                      <a:cubicBezTo>
                        <a:pt x="17" y="34"/>
                        <a:pt x="15" y="33"/>
                        <a:pt x="13" y="32"/>
                      </a:cubicBezTo>
                      <a:cubicBezTo>
                        <a:pt x="4" y="29"/>
                        <a:pt x="0" y="19"/>
                        <a:pt x="4" y="10"/>
                      </a:cubicBezTo>
                      <a:cubicBezTo>
                        <a:pt x="6" y="4"/>
                        <a:pt x="13" y="0"/>
                        <a:pt x="19" y="0"/>
                      </a:cubicBezTo>
                      <a:cubicBezTo>
                        <a:pt x="21" y="0"/>
                        <a:pt x="24" y="0"/>
                        <a:pt x="26" y="1"/>
                      </a:cubicBezTo>
                      <a:cubicBezTo>
                        <a:pt x="34" y="5"/>
                        <a:pt x="38" y="15"/>
                        <a:pt x="35" y="23"/>
                      </a:cubicBezTo>
                      <a:cubicBezTo>
                        <a:pt x="32" y="30"/>
                        <a:pt x="26" y="34"/>
                        <a:pt x="19" y="34"/>
                      </a:cubicBezTo>
                      <a:moveTo>
                        <a:pt x="19" y="0"/>
                      </a:moveTo>
                      <a:cubicBezTo>
                        <a:pt x="13" y="0"/>
                        <a:pt x="6" y="4"/>
                        <a:pt x="4" y="10"/>
                      </a:cubicBezTo>
                      <a:cubicBezTo>
                        <a:pt x="0" y="19"/>
                        <a:pt x="4" y="29"/>
                        <a:pt x="13" y="33"/>
                      </a:cubicBezTo>
                      <a:cubicBezTo>
                        <a:pt x="15" y="33"/>
                        <a:pt x="17" y="34"/>
                        <a:pt x="19" y="34"/>
                      </a:cubicBezTo>
                      <a:cubicBezTo>
                        <a:pt x="26" y="34"/>
                        <a:pt x="32" y="30"/>
                        <a:pt x="35" y="23"/>
                      </a:cubicBezTo>
                      <a:cubicBezTo>
                        <a:pt x="39" y="15"/>
                        <a:pt x="35" y="5"/>
                        <a:pt x="26" y="1"/>
                      </a:cubicBezTo>
                      <a:cubicBezTo>
                        <a:pt x="24" y="0"/>
                        <a:pt x="21" y="0"/>
                        <a:pt x="19" y="0"/>
                      </a:cubicBezTo>
                    </a:path>
                  </a:pathLst>
                </a:custGeom>
                <a:solidFill>
                  <a:srgbClr val="979997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06" name="Freeform 3029"/>
                <p:cNvSpPr>
                  <a:spLocks noEditPoints="1"/>
                </p:cNvSpPr>
                <p:nvPr/>
              </p:nvSpPr>
              <p:spPr bwMode="auto">
                <a:xfrm>
                  <a:off x="1534" y="1761"/>
                  <a:ext cx="82" cy="73"/>
                </a:xfrm>
                <a:custGeom>
                  <a:gdLst>
                    <a:gd fmla="*/ 19 w 38" name="T0"/>
                    <a:gd fmla="*/ 33 h 34" name="T1"/>
                    <a:gd fmla="*/ 13 w 38" name="T2"/>
                    <a:gd fmla="*/ 32 h 34" name="T3"/>
                    <a:gd fmla="*/ 4 w 38" name="T4"/>
                    <a:gd fmla="*/ 10 h 34" name="T5"/>
                    <a:gd fmla="*/ 19 w 38" name="T6"/>
                    <a:gd fmla="*/ 0 h 34" name="T7"/>
                    <a:gd fmla="*/ 26 w 38" name="T8"/>
                    <a:gd fmla="*/ 1 h 34" name="T9"/>
                    <a:gd fmla="*/ 35 w 38" name="T10"/>
                    <a:gd fmla="*/ 23 h 34" name="T11"/>
                    <a:gd fmla="*/ 19 w 38" name="T12"/>
                    <a:gd fmla="*/ 33 h 34" name="T13"/>
                    <a:gd fmla="*/ 19 w 38" name="T14"/>
                    <a:gd fmla="*/ 0 h 34" name="T15"/>
                    <a:gd fmla="*/ 4 w 38" name="T16"/>
                    <a:gd fmla="*/ 10 h 34" name="T17"/>
                    <a:gd fmla="*/ 13 w 38" name="T18"/>
                    <a:gd fmla="*/ 32 h 34" name="T19"/>
                    <a:gd fmla="*/ 19 w 38" name="T20"/>
                    <a:gd fmla="*/ 34 h 34" name="T21"/>
                    <a:gd fmla="*/ 35 w 38" name="T22"/>
                    <a:gd fmla="*/ 23 h 34" name="T23"/>
                    <a:gd fmla="*/ 26 w 38" name="T24"/>
                    <a:gd fmla="*/ 1 h 34" name="T25"/>
                    <a:gd fmla="*/ 19 w 38" name="T26"/>
                    <a:gd fmla="*/ 0 h 34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4" w="38">
                      <a:moveTo>
                        <a:pt x="19" y="33"/>
                      </a:moveTo>
                      <a:cubicBezTo>
                        <a:pt x="17" y="33"/>
                        <a:pt x="15" y="33"/>
                        <a:pt x="13" y="32"/>
                      </a:cubicBezTo>
                      <a:cubicBezTo>
                        <a:pt x="4" y="29"/>
                        <a:pt x="0" y="19"/>
                        <a:pt x="4" y="10"/>
                      </a:cubicBezTo>
                      <a:cubicBezTo>
                        <a:pt x="7" y="4"/>
                        <a:pt x="13" y="0"/>
                        <a:pt x="19" y="0"/>
                      </a:cubicBezTo>
                      <a:cubicBezTo>
                        <a:pt x="21" y="0"/>
                        <a:pt x="24" y="1"/>
                        <a:pt x="26" y="1"/>
                      </a:cubicBezTo>
                      <a:cubicBezTo>
                        <a:pt x="34" y="5"/>
                        <a:pt x="38" y="15"/>
                        <a:pt x="35" y="23"/>
                      </a:cubicBezTo>
                      <a:cubicBezTo>
                        <a:pt x="32" y="30"/>
                        <a:pt x="26" y="33"/>
                        <a:pt x="19" y="33"/>
                      </a:cubicBezTo>
                      <a:moveTo>
                        <a:pt x="19" y="0"/>
                      </a:moveTo>
                      <a:cubicBezTo>
                        <a:pt x="13" y="0"/>
                        <a:pt x="6" y="4"/>
                        <a:pt x="4" y="10"/>
                      </a:cubicBezTo>
                      <a:cubicBezTo>
                        <a:pt x="0" y="19"/>
                        <a:pt x="4" y="29"/>
                        <a:pt x="13" y="32"/>
                      </a:cubicBezTo>
                      <a:cubicBezTo>
                        <a:pt x="15" y="33"/>
                        <a:pt x="17" y="34"/>
                        <a:pt x="19" y="34"/>
                      </a:cubicBezTo>
                      <a:cubicBezTo>
                        <a:pt x="26" y="34"/>
                        <a:pt x="32" y="30"/>
                        <a:pt x="35" y="23"/>
                      </a:cubicBezTo>
                      <a:cubicBezTo>
                        <a:pt x="38" y="15"/>
                        <a:pt x="34" y="5"/>
                        <a:pt x="26" y="1"/>
                      </a:cubicBezTo>
                      <a:cubicBezTo>
                        <a:pt x="24" y="0"/>
                        <a:pt x="21" y="0"/>
                        <a:pt x="19" y="0"/>
                      </a:cubicBezTo>
                    </a:path>
                  </a:pathLst>
                </a:custGeom>
                <a:solidFill>
                  <a:srgbClr val="9C9D99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07" name="Freeform 3030"/>
                <p:cNvSpPr>
                  <a:spLocks noEditPoints="1"/>
                </p:cNvSpPr>
                <p:nvPr/>
              </p:nvSpPr>
              <p:spPr bwMode="auto">
                <a:xfrm>
                  <a:off x="1534" y="1761"/>
                  <a:ext cx="82" cy="71"/>
                </a:xfrm>
                <a:custGeom>
                  <a:gdLst>
                    <a:gd fmla="*/ 19 w 38" name="T0"/>
                    <a:gd fmla="*/ 33 h 33" name="T1"/>
                    <a:gd fmla="*/ 13 w 38" name="T2"/>
                    <a:gd fmla="*/ 32 h 33" name="T3"/>
                    <a:gd fmla="*/ 4 w 38" name="T4"/>
                    <a:gd fmla="*/ 10 h 33" name="T5"/>
                    <a:gd fmla="*/ 19 w 38" name="T6"/>
                    <a:gd fmla="*/ 0 h 33" name="T7"/>
                    <a:gd fmla="*/ 26 w 38" name="T8"/>
                    <a:gd fmla="*/ 2 h 33" name="T9"/>
                    <a:gd fmla="*/ 35 w 38" name="T10"/>
                    <a:gd fmla="*/ 23 h 33" name="T11"/>
                    <a:gd fmla="*/ 19 w 38" name="T12"/>
                    <a:gd fmla="*/ 33 h 33" name="T13"/>
                    <a:gd fmla="*/ 19 w 38" name="T14"/>
                    <a:gd fmla="*/ 0 h 33" name="T15"/>
                    <a:gd fmla="*/ 4 w 38" name="T16"/>
                    <a:gd fmla="*/ 10 h 33" name="T17"/>
                    <a:gd fmla="*/ 13 w 38" name="T18"/>
                    <a:gd fmla="*/ 32 h 33" name="T19"/>
                    <a:gd fmla="*/ 19 w 38" name="T20"/>
                    <a:gd fmla="*/ 33 h 33" name="T21"/>
                    <a:gd fmla="*/ 35 w 38" name="T22"/>
                    <a:gd fmla="*/ 23 h 33" name="T23"/>
                    <a:gd fmla="*/ 26 w 38" name="T24"/>
                    <a:gd fmla="*/ 1 h 33" name="T25"/>
                    <a:gd fmla="*/ 19 w 38" name="T26"/>
                    <a:gd fmla="*/ 0 h 33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3" w="38">
                      <a:moveTo>
                        <a:pt x="19" y="33"/>
                      </a:moveTo>
                      <a:cubicBezTo>
                        <a:pt x="17" y="33"/>
                        <a:pt x="15" y="33"/>
                        <a:pt x="13" y="32"/>
                      </a:cubicBezTo>
                      <a:cubicBezTo>
                        <a:pt x="5" y="29"/>
                        <a:pt x="1" y="19"/>
                        <a:pt x="4" y="10"/>
                      </a:cubicBezTo>
                      <a:cubicBezTo>
                        <a:pt x="7" y="4"/>
                        <a:pt x="13" y="0"/>
                        <a:pt x="19" y="0"/>
                      </a:cubicBezTo>
                      <a:cubicBezTo>
                        <a:pt x="21" y="0"/>
                        <a:pt x="24" y="1"/>
                        <a:pt x="26" y="2"/>
                      </a:cubicBezTo>
                      <a:cubicBezTo>
                        <a:pt x="34" y="5"/>
                        <a:pt x="38" y="15"/>
                        <a:pt x="35" y="23"/>
                      </a:cubicBezTo>
                      <a:cubicBezTo>
                        <a:pt x="32" y="29"/>
                        <a:pt x="26" y="33"/>
                        <a:pt x="19" y="33"/>
                      </a:cubicBezTo>
                      <a:moveTo>
                        <a:pt x="19" y="0"/>
                      </a:moveTo>
                      <a:cubicBezTo>
                        <a:pt x="13" y="0"/>
                        <a:pt x="7" y="4"/>
                        <a:pt x="4" y="10"/>
                      </a:cubicBezTo>
                      <a:cubicBezTo>
                        <a:pt x="0" y="19"/>
                        <a:pt x="4" y="29"/>
                        <a:pt x="13" y="32"/>
                      </a:cubicBezTo>
                      <a:cubicBezTo>
                        <a:pt x="15" y="33"/>
                        <a:pt x="17" y="33"/>
                        <a:pt x="19" y="33"/>
                      </a:cubicBezTo>
                      <a:cubicBezTo>
                        <a:pt x="26" y="33"/>
                        <a:pt x="32" y="30"/>
                        <a:pt x="35" y="23"/>
                      </a:cubicBezTo>
                      <a:cubicBezTo>
                        <a:pt x="38" y="15"/>
                        <a:pt x="34" y="5"/>
                        <a:pt x="26" y="1"/>
                      </a:cubicBezTo>
                      <a:cubicBezTo>
                        <a:pt x="24" y="1"/>
                        <a:pt x="21" y="0"/>
                        <a:pt x="19" y="0"/>
                      </a:cubicBezTo>
                    </a:path>
                  </a:pathLst>
                </a:custGeom>
                <a:solidFill>
                  <a:srgbClr val="9FA09B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08" name="Freeform 3031"/>
                <p:cNvSpPr/>
                <p:nvPr/>
              </p:nvSpPr>
              <p:spPr bwMode="auto">
                <a:xfrm>
                  <a:off x="1536" y="1761"/>
                  <a:ext cx="80" cy="71"/>
                </a:xfrm>
                <a:custGeom>
                  <a:gdLst>
                    <a:gd fmla="*/ 18 w 37" name="T0"/>
                    <a:gd fmla="*/ 0 h 33" name="T1"/>
                    <a:gd fmla="*/ 3 w 37" name="T2"/>
                    <a:gd fmla="*/ 10 h 33" name="T3"/>
                    <a:gd fmla="*/ 12 w 37" name="T4"/>
                    <a:gd fmla="*/ 32 h 33" name="T5"/>
                    <a:gd fmla="*/ 18 w 37" name="T6"/>
                    <a:gd fmla="*/ 33 h 33" name="T7"/>
                    <a:gd fmla="*/ 34 w 37" name="T8"/>
                    <a:gd fmla="*/ 23 h 33" name="T9"/>
                    <a:gd fmla="*/ 25 w 37" name="T10"/>
                    <a:gd fmla="*/ 2 h 33" name="T11"/>
                    <a:gd fmla="*/ 18 w 37" name="T12"/>
                    <a:gd fmla="*/ 0 h 33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33" w="37">
                      <a:moveTo>
                        <a:pt x="18" y="0"/>
                      </a:moveTo>
                      <a:cubicBezTo>
                        <a:pt x="12" y="0"/>
                        <a:pt x="6" y="4"/>
                        <a:pt x="3" y="10"/>
                      </a:cubicBezTo>
                      <a:cubicBezTo>
                        <a:pt x="0" y="19"/>
                        <a:pt x="4" y="29"/>
                        <a:pt x="12" y="32"/>
                      </a:cubicBezTo>
                      <a:cubicBezTo>
                        <a:pt x="14" y="33"/>
                        <a:pt x="16" y="33"/>
                        <a:pt x="18" y="33"/>
                      </a:cubicBezTo>
                      <a:cubicBezTo>
                        <a:pt x="25" y="33"/>
                        <a:pt x="31" y="29"/>
                        <a:pt x="34" y="23"/>
                      </a:cubicBezTo>
                      <a:cubicBezTo>
                        <a:pt x="37" y="15"/>
                        <a:pt x="33" y="5"/>
                        <a:pt x="25" y="2"/>
                      </a:cubicBezTo>
                      <a:cubicBezTo>
                        <a:pt x="23" y="1"/>
                        <a:pt x="20" y="0"/>
                        <a:pt x="18" y="0"/>
                      </a:cubicBezTo>
                    </a:path>
                  </a:pathLst>
                </a:custGeom>
                <a:solidFill>
                  <a:srgbClr val="A4A39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09" name="Freeform 3032"/>
                <p:cNvSpPr>
                  <a:spLocks noEditPoints="1"/>
                </p:cNvSpPr>
                <p:nvPr/>
              </p:nvSpPr>
              <p:spPr bwMode="auto">
                <a:xfrm>
                  <a:off x="1489" y="1845"/>
                  <a:ext cx="99" cy="86"/>
                </a:xfrm>
                <a:custGeom>
                  <a:gdLst>
                    <a:gd fmla="*/ 23 w 46" name="T0"/>
                    <a:gd fmla="*/ 40 h 40" name="T1"/>
                    <a:gd fmla="*/ 15 w 46" name="T2"/>
                    <a:gd fmla="*/ 38 h 40" name="T3"/>
                    <a:gd fmla="*/ 4 w 46" name="T4"/>
                    <a:gd fmla="*/ 12 h 40" name="T5"/>
                    <a:gd fmla="*/ 23 w 46" name="T6"/>
                    <a:gd fmla="*/ 0 h 40" name="T7"/>
                    <a:gd fmla="*/ 30 w 46" name="T8"/>
                    <a:gd fmla="*/ 1 h 40" name="T9"/>
                    <a:gd fmla="*/ 41 w 46" name="T10"/>
                    <a:gd fmla="*/ 28 h 40" name="T11"/>
                    <a:gd fmla="*/ 23 w 46" name="T12"/>
                    <a:gd fmla="*/ 40 h 40" name="T13"/>
                    <a:gd fmla="*/ 23 w 46" name="T14"/>
                    <a:gd fmla="*/ 0 h 40" name="T15"/>
                    <a:gd fmla="*/ 4 w 46" name="T16"/>
                    <a:gd fmla="*/ 12 h 40" name="T17"/>
                    <a:gd fmla="*/ 15 w 46" name="T18"/>
                    <a:gd fmla="*/ 39 h 40" name="T19"/>
                    <a:gd fmla="*/ 23 w 46" name="T20"/>
                    <a:gd fmla="*/ 40 h 40" name="T21"/>
                    <a:gd fmla="*/ 41 w 46" name="T22"/>
                    <a:gd fmla="*/ 28 h 40" name="T23"/>
                    <a:gd fmla="*/ 31 w 46" name="T24"/>
                    <a:gd fmla="*/ 1 h 40" name="T25"/>
                    <a:gd fmla="*/ 23 w 46" name="T26"/>
                    <a:gd fmla="*/ 0 h 40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40" w="46">
                      <a:moveTo>
                        <a:pt x="23" y="40"/>
                      </a:moveTo>
                      <a:cubicBezTo>
                        <a:pt x="20" y="40"/>
                        <a:pt x="18" y="39"/>
                        <a:pt x="15" y="38"/>
                      </a:cubicBezTo>
                      <a:cubicBezTo>
                        <a:pt x="5" y="34"/>
                        <a:pt x="0" y="22"/>
                        <a:pt x="4" y="12"/>
                      </a:cubicBezTo>
                      <a:cubicBezTo>
                        <a:pt x="7" y="4"/>
                        <a:pt x="15" y="0"/>
                        <a:pt x="23" y="0"/>
                      </a:cubicBezTo>
                      <a:cubicBezTo>
                        <a:pt x="25" y="0"/>
                        <a:pt x="28" y="0"/>
                        <a:pt x="30" y="1"/>
                      </a:cubicBezTo>
                      <a:cubicBezTo>
                        <a:pt x="41" y="6"/>
                        <a:pt x="46" y="17"/>
                        <a:pt x="41" y="28"/>
                      </a:cubicBezTo>
                      <a:cubicBezTo>
                        <a:pt x="38" y="35"/>
                        <a:pt x="31" y="40"/>
                        <a:pt x="23" y="40"/>
                      </a:cubicBezTo>
                      <a:moveTo>
                        <a:pt x="23" y="0"/>
                      </a:moveTo>
                      <a:cubicBezTo>
                        <a:pt x="15" y="0"/>
                        <a:pt x="7" y="4"/>
                        <a:pt x="4" y="12"/>
                      </a:cubicBezTo>
                      <a:cubicBezTo>
                        <a:pt x="0" y="22"/>
                        <a:pt x="5" y="34"/>
                        <a:pt x="15" y="39"/>
                      </a:cubicBezTo>
                      <a:cubicBezTo>
                        <a:pt x="18" y="40"/>
                        <a:pt x="20" y="40"/>
                        <a:pt x="23" y="40"/>
                      </a:cubicBezTo>
                      <a:cubicBezTo>
                        <a:pt x="31" y="40"/>
                        <a:pt x="38" y="35"/>
                        <a:pt x="41" y="28"/>
                      </a:cubicBezTo>
                      <a:cubicBezTo>
                        <a:pt x="46" y="17"/>
                        <a:pt x="41" y="6"/>
                        <a:pt x="31" y="1"/>
                      </a:cubicBezTo>
                      <a:cubicBezTo>
                        <a:pt x="28" y="0"/>
                        <a:pt x="25" y="0"/>
                        <a:pt x="23" y="0"/>
                      </a:cubicBezTo>
                    </a:path>
                  </a:pathLst>
                </a:custGeom>
                <a:solidFill>
                  <a:srgbClr val="4D6479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10" name="Freeform 3033"/>
                <p:cNvSpPr>
                  <a:spLocks noEditPoints="1"/>
                </p:cNvSpPr>
                <p:nvPr/>
              </p:nvSpPr>
              <p:spPr bwMode="auto">
                <a:xfrm>
                  <a:off x="1489" y="1845"/>
                  <a:ext cx="99" cy="86"/>
                </a:xfrm>
                <a:custGeom>
                  <a:gdLst>
                    <a:gd fmla="*/ 23 w 46" name="T0"/>
                    <a:gd fmla="*/ 40 h 40" name="T1"/>
                    <a:gd fmla="*/ 15 w 46" name="T2"/>
                    <a:gd fmla="*/ 38 h 40" name="T3"/>
                    <a:gd fmla="*/ 4 w 46" name="T4"/>
                    <a:gd fmla="*/ 12 h 40" name="T5"/>
                    <a:gd fmla="*/ 23 w 46" name="T6"/>
                    <a:gd fmla="*/ 0 h 40" name="T7"/>
                    <a:gd fmla="*/ 30 w 46" name="T8"/>
                    <a:gd fmla="*/ 2 h 40" name="T9"/>
                    <a:gd fmla="*/ 41 w 46" name="T10"/>
                    <a:gd fmla="*/ 28 h 40" name="T11"/>
                    <a:gd fmla="*/ 23 w 46" name="T12"/>
                    <a:gd fmla="*/ 40 h 40" name="T13"/>
                    <a:gd fmla="*/ 23 w 46" name="T14"/>
                    <a:gd fmla="*/ 0 h 40" name="T15"/>
                    <a:gd fmla="*/ 4 w 46" name="T16"/>
                    <a:gd fmla="*/ 12 h 40" name="T17"/>
                    <a:gd fmla="*/ 15 w 46" name="T18"/>
                    <a:gd fmla="*/ 38 h 40" name="T19"/>
                    <a:gd fmla="*/ 23 w 46" name="T20"/>
                    <a:gd fmla="*/ 40 h 40" name="T21"/>
                    <a:gd fmla="*/ 41 w 46" name="T22"/>
                    <a:gd fmla="*/ 28 h 40" name="T23"/>
                    <a:gd fmla="*/ 30 w 46" name="T24"/>
                    <a:gd fmla="*/ 1 h 40" name="T25"/>
                    <a:gd fmla="*/ 23 w 46" name="T26"/>
                    <a:gd fmla="*/ 0 h 40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40" w="46">
                      <a:moveTo>
                        <a:pt x="23" y="40"/>
                      </a:moveTo>
                      <a:cubicBezTo>
                        <a:pt x="20" y="40"/>
                        <a:pt x="18" y="39"/>
                        <a:pt x="15" y="38"/>
                      </a:cubicBezTo>
                      <a:cubicBezTo>
                        <a:pt x="5" y="34"/>
                        <a:pt x="0" y="22"/>
                        <a:pt x="4" y="12"/>
                      </a:cubicBezTo>
                      <a:cubicBezTo>
                        <a:pt x="8" y="5"/>
                        <a:pt x="15" y="0"/>
                        <a:pt x="23" y="0"/>
                      </a:cubicBezTo>
                      <a:cubicBezTo>
                        <a:pt x="25" y="0"/>
                        <a:pt x="28" y="1"/>
                        <a:pt x="30" y="2"/>
                      </a:cubicBezTo>
                      <a:cubicBezTo>
                        <a:pt x="41" y="6"/>
                        <a:pt x="45" y="17"/>
                        <a:pt x="41" y="28"/>
                      </a:cubicBezTo>
                      <a:cubicBezTo>
                        <a:pt x="38" y="35"/>
                        <a:pt x="31" y="40"/>
                        <a:pt x="23" y="40"/>
                      </a:cubicBezTo>
                      <a:moveTo>
                        <a:pt x="23" y="0"/>
                      </a:moveTo>
                      <a:cubicBezTo>
                        <a:pt x="15" y="0"/>
                        <a:pt x="7" y="4"/>
                        <a:pt x="4" y="12"/>
                      </a:cubicBezTo>
                      <a:cubicBezTo>
                        <a:pt x="0" y="22"/>
                        <a:pt x="5" y="34"/>
                        <a:pt x="15" y="38"/>
                      </a:cubicBezTo>
                      <a:cubicBezTo>
                        <a:pt x="18" y="39"/>
                        <a:pt x="20" y="40"/>
                        <a:pt x="23" y="40"/>
                      </a:cubicBezTo>
                      <a:cubicBezTo>
                        <a:pt x="31" y="40"/>
                        <a:pt x="38" y="35"/>
                        <a:pt x="41" y="28"/>
                      </a:cubicBezTo>
                      <a:cubicBezTo>
                        <a:pt x="46" y="17"/>
                        <a:pt x="41" y="6"/>
                        <a:pt x="30" y="1"/>
                      </a:cubicBezTo>
                      <a:cubicBezTo>
                        <a:pt x="28" y="0"/>
                        <a:pt x="25" y="0"/>
                        <a:pt x="23" y="0"/>
                      </a:cubicBezTo>
                    </a:path>
                  </a:pathLst>
                </a:custGeom>
                <a:solidFill>
                  <a:srgbClr val="52677A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11" name="Freeform 3034"/>
                <p:cNvSpPr>
                  <a:spLocks noEditPoints="1"/>
                </p:cNvSpPr>
                <p:nvPr/>
              </p:nvSpPr>
              <p:spPr bwMode="auto">
                <a:xfrm>
                  <a:off x="1489" y="1845"/>
                  <a:ext cx="97" cy="86"/>
                </a:xfrm>
                <a:custGeom>
                  <a:gdLst>
                    <a:gd fmla="*/ 23 w 45" name="T0"/>
                    <a:gd fmla="*/ 40 h 40" name="T1"/>
                    <a:gd fmla="*/ 15 w 45" name="T2"/>
                    <a:gd fmla="*/ 38 h 40" name="T3"/>
                    <a:gd fmla="*/ 5 w 45" name="T4"/>
                    <a:gd fmla="*/ 12 h 40" name="T5"/>
                    <a:gd fmla="*/ 23 w 45" name="T6"/>
                    <a:gd fmla="*/ 0 h 40" name="T7"/>
                    <a:gd fmla="*/ 30 w 45" name="T8"/>
                    <a:gd fmla="*/ 2 h 40" name="T9"/>
                    <a:gd fmla="*/ 41 w 45" name="T10"/>
                    <a:gd fmla="*/ 27 h 40" name="T11"/>
                    <a:gd fmla="*/ 23 w 45" name="T12"/>
                    <a:gd fmla="*/ 40 h 40" name="T13"/>
                    <a:gd fmla="*/ 23 w 45" name="T14"/>
                    <a:gd fmla="*/ 0 h 40" name="T15"/>
                    <a:gd fmla="*/ 4 w 45" name="T16"/>
                    <a:gd fmla="*/ 12 h 40" name="T17"/>
                    <a:gd fmla="*/ 15 w 45" name="T18"/>
                    <a:gd fmla="*/ 38 h 40" name="T19"/>
                    <a:gd fmla="*/ 23 w 45" name="T20"/>
                    <a:gd fmla="*/ 40 h 40" name="T21"/>
                    <a:gd fmla="*/ 41 w 45" name="T22"/>
                    <a:gd fmla="*/ 28 h 40" name="T23"/>
                    <a:gd fmla="*/ 30 w 45" name="T24"/>
                    <a:gd fmla="*/ 2 h 40" name="T25"/>
                    <a:gd fmla="*/ 23 w 45" name="T26"/>
                    <a:gd fmla="*/ 0 h 40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40" w="45">
                      <a:moveTo>
                        <a:pt x="23" y="40"/>
                      </a:moveTo>
                      <a:cubicBezTo>
                        <a:pt x="20" y="40"/>
                        <a:pt x="18" y="39"/>
                        <a:pt x="15" y="38"/>
                      </a:cubicBezTo>
                      <a:cubicBezTo>
                        <a:pt x="5" y="34"/>
                        <a:pt x="0" y="22"/>
                        <a:pt x="5" y="12"/>
                      </a:cubicBezTo>
                      <a:cubicBezTo>
                        <a:pt x="8" y="5"/>
                        <a:pt x="15" y="0"/>
                        <a:pt x="23" y="0"/>
                      </a:cubicBezTo>
                      <a:cubicBezTo>
                        <a:pt x="25" y="0"/>
                        <a:pt x="28" y="1"/>
                        <a:pt x="30" y="2"/>
                      </a:cubicBezTo>
                      <a:cubicBezTo>
                        <a:pt x="40" y="6"/>
                        <a:pt x="45" y="17"/>
                        <a:pt x="41" y="27"/>
                      </a:cubicBezTo>
                      <a:cubicBezTo>
                        <a:pt x="38" y="35"/>
                        <a:pt x="31" y="40"/>
                        <a:pt x="23" y="40"/>
                      </a:cubicBezTo>
                      <a:moveTo>
                        <a:pt x="23" y="0"/>
                      </a:moveTo>
                      <a:cubicBezTo>
                        <a:pt x="15" y="0"/>
                        <a:pt x="8" y="5"/>
                        <a:pt x="4" y="12"/>
                      </a:cubicBezTo>
                      <a:cubicBezTo>
                        <a:pt x="0" y="22"/>
                        <a:pt x="5" y="34"/>
                        <a:pt x="15" y="38"/>
                      </a:cubicBezTo>
                      <a:cubicBezTo>
                        <a:pt x="18" y="39"/>
                        <a:pt x="20" y="40"/>
                        <a:pt x="23" y="40"/>
                      </a:cubicBezTo>
                      <a:cubicBezTo>
                        <a:pt x="31" y="40"/>
                        <a:pt x="38" y="35"/>
                        <a:pt x="41" y="28"/>
                      </a:cubicBezTo>
                      <a:cubicBezTo>
                        <a:pt x="45" y="17"/>
                        <a:pt x="41" y="6"/>
                        <a:pt x="30" y="2"/>
                      </a:cubicBezTo>
                      <a:cubicBezTo>
                        <a:pt x="28" y="1"/>
                        <a:pt x="25" y="0"/>
                        <a:pt x="23" y="0"/>
                      </a:cubicBezTo>
                    </a:path>
                  </a:pathLst>
                </a:custGeom>
                <a:solidFill>
                  <a:srgbClr val="556A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12" name="Freeform 3035"/>
                <p:cNvSpPr>
                  <a:spLocks noEditPoints="1"/>
                </p:cNvSpPr>
                <p:nvPr/>
              </p:nvSpPr>
              <p:spPr bwMode="auto">
                <a:xfrm>
                  <a:off x="1489" y="1845"/>
                  <a:ext cx="97" cy="86"/>
                </a:xfrm>
                <a:custGeom>
                  <a:gdLst>
                    <a:gd fmla="*/ 23 w 45" name="T0"/>
                    <a:gd fmla="*/ 39 h 40" name="T1"/>
                    <a:gd fmla="*/ 15 w 45" name="T2"/>
                    <a:gd fmla="*/ 38 h 40" name="T3"/>
                    <a:gd fmla="*/ 5 w 45" name="T4"/>
                    <a:gd fmla="*/ 12 h 40" name="T5"/>
                    <a:gd fmla="*/ 23 w 45" name="T6"/>
                    <a:gd fmla="*/ 0 h 40" name="T7"/>
                    <a:gd fmla="*/ 30 w 45" name="T8"/>
                    <a:gd fmla="*/ 2 h 40" name="T9"/>
                    <a:gd fmla="*/ 41 w 45" name="T10"/>
                    <a:gd fmla="*/ 27 h 40" name="T11"/>
                    <a:gd fmla="*/ 23 w 45" name="T12"/>
                    <a:gd fmla="*/ 39 h 40" name="T13"/>
                    <a:gd fmla="*/ 23 w 45" name="T14"/>
                    <a:gd fmla="*/ 0 h 40" name="T15"/>
                    <a:gd fmla="*/ 5 w 45" name="T16"/>
                    <a:gd fmla="*/ 12 h 40" name="T17"/>
                    <a:gd fmla="*/ 15 w 45" name="T18"/>
                    <a:gd fmla="*/ 38 h 40" name="T19"/>
                    <a:gd fmla="*/ 23 w 45" name="T20"/>
                    <a:gd fmla="*/ 40 h 40" name="T21"/>
                    <a:gd fmla="*/ 41 w 45" name="T22"/>
                    <a:gd fmla="*/ 27 h 40" name="T23"/>
                    <a:gd fmla="*/ 30 w 45" name="T24"/>
                    <a:gd fmla="*/ 2 h 40" name="T25"/>
                    <a:gd fmla="*/ 23 w 45" name="T26"/>
                    <a:gd fmla="*/ 0 h 40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40" w="45">
                      <a:moveTo>
                        <a:pt x="23" y="39"/>
                      </a:moveTo>
                      <a:cubicBezTo>
                        <a:pt x="20" y="39"/>
                        <a:pt x="18" y="39"/>
                        <a:pt x="15" y="38"/>
                      </a:cubicBezTo>
                      <a:cubicBezTo>
                        <a:pt x="5" y="34"/>
                        <a:pt x="1" y="22"/>
                        <a:pt x="5" y="12"/>
                      </a:cubicBezTo>
                      <a:cubicBezTo>
                        <a:pt x="8" y="5"/>
                        <a:pt x="15" y="0"/>
                        <a:pt x="23" y="0"/>
                      </a:cubicBezTo>
                      <a:cubicBezTo>
                        <a:pt x="25" y="0"/>
                        <a:pt x="28" y="1"/>
                        <a:pt x="30" y="2"/>
                      </a:cubicBezTo>
                      <a:cubicBezTo>
                        <a:pt x="40" y="6"/>
                        <a:pt x="45" y="17"/>
                        <a:pt x="41" y="27"/>
                      </a:cubicBezTo>
                      <a:cubicBezTo>
                        <a:pt x="38" y="35"/>
                        <a:pt x="30" y="39"/>
                        <a:pt x="23" y="39"/>
                      </a:cubicBezTo>
                      <a:moveTo>
                        <a:pt x="23" y="0"/>
                      </a:moveTo>
                      <a:cubicBezTo>
                        <a:pt x="15" y="0"/>
                        <a:pt x="8" y="5"/>
                        <a:pt x="5" y="12"/>
                      </a:cubicBezTo>
                      <a:cubicBezTo>
                        <a:pt x="0" y="22"/>
                        <a:pt x="5" y="34"/>
                        <a:pt x="15" y="38"/>
                      </a:cubicBezTo>
                      <a:cubicBezTo>
                        <a:pt x="18" y="39"/>
                        <a:pt x="20" y="40"/>
                        <a:pt x="23" y="40"/>
                      </a:cubicBezTo>
                      <a:cubicBezTo>
                        <a:pt x="31" y="40"/>
                        <a:pt x="38" y="35"/>
                        <a:pt x="41" y="27"/>
                      </a:cubicBezTo>
                      <a:cubicBezTo>
                        <a:pt x="45" y="17"/>
                        <a:pt x="40" y="6"/>
                        <a:pt x="30" y="2"/>
                      </a:cubicBezTo>
                      <a:cubicBezTo>
                        <a:pt x="28" y="1"/>
                        <a:pt x="25" y="0"/>
                        <a:pt x="23" y="0"/>
                      </a:cubicBezTo>
                    </a:path>
                  </a:pathLst>
                </a:custGeom>
                <a:solidFill>
                  <a:srgbClr val="5A6D7E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13" name="Freeform 3036"/>
                <p:cNvSpPr>
                  <a:spLocks noEditPoints="1"/>
                </p:cNvSpPr>
                <p:nvPr/>
              </p:nvSpPr>
              <p:spPr bwMode="auto">
                <a:xfrm>
                  <a:off x="1491" y="1845"/>
                  <a:ext cx="95" cy="84"/>
                </a:xfrm>
                <a:custGeom>
                  <a:gdLst>
                    <a:gd fmla="*/ 22 w 44" name="T0"/>
                    <a:gd fmla="*/ 39 h 39" name="T1"/>
                    <a:gd fmla="*/ 14 w 44" name="T2"/>
                    <a:gd fmla="*/ 38 h 39" name="T3"/>
                    <a:gd fmla="*/ 4 w 44" name="T4"/>
                    <a:gd fmla="*/ 12 h 39" name="T5"/>
                    <a:gd fmla="*/ 22 w 44" name="T6"/>
                    <a:gd fmla="*/ 1 h 39" name="T7"/>
                    <a:gd fmla="*/ 29 w 44" name="T8"/>
                    <a:gd fmla="*/ 2 h 39" name="T9"/>
                    <a:gd fmla="*/ 40 w 44" name="T10"/>
                    <a:gd fmla="*/ 27 h 39" name="T11"/>
                    <a:gd fmla="*/ 22 w 44" name="T12"/>
                    <a:gd fmla="*/ 39 h 39" name="T13"/>
                    <a:gd fmla="*/ 22 w 44" name="T14"/>
                    <a:gd fmla="*/ 0 h 39" name="T15"/>
                    <a:gd fmla="*/ 4 w 44" name="T16"/>
                    <a:gd fmla="*/ 12 h 39" name="T17"/>
                    <a:gd fmla="*/ 14 w 44" name="T18"/>
                    <a:gd fmla="*/ 38 h 39" name="T19"/>
                    <a:gd fmla="*/ 22 w 44" name="T20"/>
                    <a:gd fmla="*/ 39 h 39" name="T21"/>
                    <a:gd fmla="*/ 40 w 44" name="T22"/>
                    <a:gd fmla="*/ 27 h 39" name="T23"/>
                    <a:gd fmla="*/ 29 w 44" name="T24"/>
                    <a:gd fmla="*/ 2 h 39" name="T25"/>
                    <a:gd fmla="*/ 22 w 44" name="T26"/>
                    <a:gd fmla="*/ 0 h 39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9" w="44">
                      <a:moveTo>
                        <a:pt x="22" y="39"/>
                      </a:moveTo>
                      <a:cubicBezTo>
                        <a:pt x="19" y="39"/>
                        <a:pt x="17" y="39"/>
                        <a:pt x="14" y="38"/>
                      </a:cubicBezTo>
                      <a:cubicBezTo>
                        <a:pt x="5" y="34"/>
                        <a:pt x="0" y="22"/>
                        <a:pt x="4" y="12"/>
                      </a:cubicBezTo>
                      <a:cubicBezTo>
                        <a:pt x="7" y="5"/>
                        <a:pt x="14" y="1"/>
                        <a:pt x="22" y="1"/>
                      </a:cubicBezTo>
                      <a:cubicBezTo>
                        <a:pt x="24" y="1"/>
                        <a:pt x="27" y="1"/>
                        <a:pt x="29" y="2"/>
                      </a:cubicBezTo>
                      <a:cubicBezTo>
                        <a:pt x="39" y="6"/>
                        <a:pt x="44" y="17"/>
                        <a:pt x="40" y="27"/>
                      </a:cubicBezTo>
                      <a:cubicBezTo>
                        <a:pt x="37" y="35"/>
                        <a:pt x="29" y="39"/>
                        <a:pt x="22" y="39"/>
                      </a:cubicBezTo>
                      <a:moveTo>
                        <a:pt x="22" y="0"/>
                      </a:moveTo>
                      <a:cubicBezTo>
                        <a:pt x="14" y="0"/>
                        <a:pt x="7" y="5"/>
                        <a:pt x="4" y="12"/>
                      </a:cubicBezTo>
                      <a:cubicBezTo>
                        <a:pt x="0" y="22"/>
                        <a:pt x="4" y="34"/>
                        <a:pt x="14" y="38"/>
                      </a:cubicBezTo>
                      <a:cubicBezTo>
                        <a:pt x="17" y="39"/>
                        <a:pt x="19" y="39"/>
                        <a:pt x="22" y="39"/>
                      </a:cubicBezTo>
                      <a:cubicBezTo>
                        <a:pt x="29" y="39"/>
                        <a:pt x="37" y="35"/>
                        <a:pt x="40" y="27"/>
                      </a:cubicBezTo>
                      <a:cubicBezTo>
                        <a:pt x="44" y="17"/>
                        <a:pt x="39" y="6"/>
                        <a:pt x="29" y="2"/>
                      </a:cubicBezTo>
                      <a:cubicBezTo>
                        <a:pt x="27" y="1"/>
                        <a:pt x="24" y="0"/>
                        <a:pt x="22" y="0"/>
                      </a:cubicBezTo>
                    </a:path>
                  </a:pathLst>
                </a:custGeom>
                <a:solidFill>
                  <a:srgbClr val="5E7080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14" name="Freeform 3037"/>
                <p:cNvSpPr>
                  <a:spLocks noEditPoints="1"/>
                </p:cNvSpPr>
                <p:nvPr/>
              </p:nvSpPr>
              <p:spPr bwMode="auto">
                <a:xfrm>
                  <a:off x="1491" y="1847"/>
                  <a:ext cx="95" cy="82"/>
                </a:xfrm>
                <a:custGeom>
                  <a:gdLst>
                    <a:gd fmla="*/ 22 w 44" name="T0"/>
                    <a:gd fmla="*/ 38 h 38" name="T1"/>
                    <a:gd fmla="*/ 14 w 44" name="T2"/>
                    <a:gd fmla="*/ 37 h 38" name="T3"/>
                    <a:gd fmla="*/ 4 w 44" name="T4"/>
                    <a:gd fmla="*/ 12 h 38" name="T5"/>
                    <a:gd fmla="*/ 22 w 44" name="T6"/>
                    <a:gd fmla="*/ 0 h 38" name="T7"/>
                    <a:gd fmla="*/ 29 w 44" name="T8"/>
                    <a:gd fmla="*/ 1 h 38" name="T9"/>
                    <a:gd fmla="*/ 40 w 44" name="T10"/>
                    <a:gd fmla="*/ 26 h 38" name="T11"/>
                    <a:gd fmla="*/ 22 w 44" name="T12"/>
                    <a:gd fmla="*/ 38 h 38" name="T13"/>
                    <a:gd fmla="*/ 22 w 44" name="T14"/>
                    <a:gd fmla="*/ 0 h 38" name="T15"/>
                    <a:gd fmla="*/ 4 w 44" name="T16"/>
                    <a:gd fmla="*/ 11 h 38" name="T17"/>
                    <a:gd fmla="*/ 14 w 44" name="T18"/>
                    <a:gd fmla="*/ 37 h 38" name="T19"/>
                    <a:gd fmla="*/ 22 w 44" name="T20"/>
                    <a:gd fmla="*/ 38 h 38" name="T21"/>
                    <a:gd fmla="*/ 40 w 44" name="T22"/>
                    <a:gd fmla="*/ 26 h 38" name="T23"/>
                    <a:gd fmla="*/ 29 w 44" name="T24"/>
                    <a:gd fmla="*/ 1 h 38" name="T25"/>
                    <a:gd fmla="*/ 22 w 44" name="T26"/>
                    <a:gd fmla="*/ 0 h 38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8" w="44">
                      <a:moveTo>
                        <a:pt x="22" y="38"/>
                      </a:moveTo>
                      <a:cubicBezTo>
                        <a:pt x="19" y="38"/>
                        <a:pt x="17" y="38"/>
                        <a:pt x="14" y="37"/>
                      </a:cubicBezTo>
                      <a:cubicBezTo>
                        <a:pt x="5" y="33"/>
                        <a:pt x="0" y="21"/>
                        <a:pt x="4" y="12"/>
                      </a:cubicBezTo>
                      <a:cubicBezTo>
                        <a:pt x="7" y="4"/>
                        <a:pt x="14" y="0"/>
                        <a:pt x="22" y="0"/>
                      </a:cubicBezTo>
                      <a:cubicBezTo>
                        <a:pt x="24" y="0"/>
                        <a:pt x="27" y="0"/>
                        <a:pt x="29" y="1"/>
                      </a:cubicBezTo>
                      <a:cubicBezTo>
                        <a:pt x="39" y="5"/>
                        <a:pt x="44" y="16"/>
                        <a:pt x="40" y="26"/>
                      </a:cubicBezTo>
                      <a:cubicBezTo>
                        <a:pt x="36" y="34"/>
                        <a:pt x="29" y="38"/>
                        <a:pt x="22" y="38"/>
                      </a:cubicBezTo>
                      <a:moveTo>
                        <a:pt x="22" y="0"/>
                      </a:moveTo>
                      <a:cubicBezTo>
                        <a:pt x="14" y="0"/>
                        <a:pt x="7" y="4"/>
                        <a:pt x="4" y="11"/>
                      </a:cubicBezTo>
                      <a:cubicBezTo>
                        <a:pt x="0" y="21"/>
                        <a:pt x="5" y="33"/>
                        <a:pt x="14" y="37"/>
                      </a:cubicBezTo>
                      <a:cubicBezTo>
                        <a:pt x="17" y="38"/>
                        <a:pt x="19" y="38"/>
                        <a:pt x="22" y="38"/>
                      </a:cubicBezTo>
                      <a:cubicBezTo>
                        <a:pt x="29" y="38"/>
                        <a:pt x="37" y="34"/>
                        <a:pt x="40" y="26"/>
                      </a:cubicBezTo>
                      <a:cubicBezTo>
                        <a:pt x="44" y="16"/>
                        <a:pt x="39" y="5"/>
                        <a:pt x="29" y="1"/>
                      </a:cubicBezTo>
                      <a:cubicBezTo>
                        <a:pt x="27" y="0"/>
                        <a:pt x="24" y="0"/>
                        <a:pt x="22" y="0"/>
                      </a:cubicBezTo>
                    </a:path>
                  </a:pathLst>
                </a:custGeom>
                <a:solidFill>
                  <a:srgbClr val="62738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15" name="Freeform 3038"/>
                <p:cNvSpPr>
                  <a:spLocks noEditPoints="1"/>
                </p:cNvSpPr>
                <p:nvPr/>
              </p:nvSpPr>
              <p:spPr bwMode="auto">
                <a:xfrm>
                  <a:off x="1491" y="1847"/>
                  <a:ext cx="95" cy="82"/>
                </a:xfrm>
                <a:custGeom>
                  <a:gdLst>
                    <a:gd fmla="*/ 22 w 44" name="T0"/>
                    <a:gd fmla="*/ 38 h 38" name="T1"/>
                    <a:gd fmla="*/ 15 w 44" name="T2"/>
                    <a:gd fmla="*/ 36 h 38" name="T3"/>
                    <a:gd fmla="*/ 4 w 44" name="T4"/>
                    <a:gd fmla="*/ 12 h 38" name="T5"/>
                    <a:gd fmla="*/ 22 w 44" name="T6"/>
                    <a:gd fmla="*/ 0 h 38" name="T7"/>
                    <a:gd fmla="*/ 29 w 44" name="T8"/>
                    <a:gd fmla="*/ 1 h 38" name="T9"/>
                    <a:gd fmla="*/ 39 w 44" name="T10"/>
                    <a:gd fmla="*/ 26 h 38" name="T11"/>
                    <a:gd fmla="*/ 22 w 44" name="T12"/>
                    <a:gd fmla="*/ 38 h 38" name="T13"/>
                    <a:gd fmla="*/ 22 w 44" name="T14"/>
                    <a:gd fmla="*/ 0 h 38" name="T15"/>
                    <a:gd fmla="*/ 4 w 44" name="T16"/>
                    <a:gd fmla="*/ 12 h 38" name="T17"/>
                    <a:gd fmla="*/ 14 w 44" name="T18"/>
                    <a:gd fmla="*/ 37 h 38" name="T19"/>
                    <a:gd fmla="*/ 22 w 44" name="T20"/>
                    <a:gd fmla="*/ 38 h 38" name="T21"/>
                    <a:gd fmla="*/ 40 w 44" name="T22"/>
                    <a:gd fmla="*/ 26 h 38" name="T23"/>
                    <a:gd fmla="*/ 29 w 44" name="T24"/>
                    <a:gd fmla="*/ 1 h 38" name="T25"/>
                    <a:gd fmla="*/ 22 w 44" name="T26"/>
                    <a:gd fmla="*/ 0 h 38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8" w="44">
                      <a:moveTo>
                        <a:pt x="22" y="38"/>
                      </a:moveTo>
                      <a:cubicBezTo>
                        <a:pt x="19" y="38"/>
                        <a:pt x="17" y="37"/>
                        <a:pt x="15" y="36"/>
                      </a:cubicBezTo>
                      <a:cubicBezTo>
                        <a:pt x="5" y="32"/>
                        <a:pt x="0" y="21"/>
                        <a:pt x="4" y="12"/>
                      </a:cubicBezTo>
                      <a:cubicBezTo>
                        <a:pt x="7" y="4"/>
                        <a:pt x="14" y="0"/>
                        <a:pt x="22" y="0"/>
                      </a:cubicBezTo>
                      <a:cubicBezTo>
                        <a:pt x="24" y="0"/>
                        <a:pt x="27" y="0"/>
                        <a:pt x="29" y="1"/>
                      </a:cubicBezTo>
                      <a:cubicBezTo>
                        <a:pt x="39" y="5"/>
                        <a:pt x="43" y="16"/>
                        <a:pt x="39" y="26"/>
                      </a:cubicBezTo>
                      <a:cubicBezTo>
                        <a:pt x="36" y="33"/>
                        <a:pt x="29" y="38"/>
                        <a:pt x="22" y="38"/>
                      </a:cubicBezTo>
                      <a:moveTo>
                        <a:pt x="22" y="0"/>
                      </a:moveTo>
                      <a:cubicBezTo>
                        <a:pt x="14" y="0"/>
                        <a:pt x="7" y="4"/>
                        <a:pt x="4" y="12"/>
                      </a:cubicBezTo>
                      <a:cubicBezTo>
                        <a:pt x="0" y="21"/>
                        <a:pt x="5" y="33"/>
                        <a:pt x="14" y="37"/>
                      </a:cubicBezTo>
                      <a:cubicBezTo>
                        <a:pt x="17" y="38"/>
                        <a:pt x="19" y="38"/>
                        <a:pt x="22" y="38"/>
                      </a:cubicBezTo>
                      <a:cubicBezTo>
                        <a:pt x="29" y="38"/>
                        <a:pt x="36" y="34"/>
                        <a:pt x="40" y="26"/>
                      </a:cubicBezTo>
                      <a:cubicBezTo>
                        <a:pt x="44" y="16"/>
                        <a:pt x="39" y="5"/>
                        <a:pt x="29" y="1"/>
                      </a:cubicBezTo>
                      <a:cubicBezTo>
                        <a:pt x="27" y="0"/>
                        <a:pt x="24" y="0"/>
                        <a:pt x="22" y="0"/>
                      </a:cubicBezTo>
                    </a:path>
                  </a:pathLst>
                </a:custGeom>
                <a:solidFill>
                  <a:srgbClr val="667683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16" name="Freeform 3039"/>
                <p:cNvSpPr>
                  <a:spLocks noEditPoints="1"/>
                </p:cNvSpPr>
                <p:nvPr/>
              </p:nvSpPr>
              <p:spPr bwMode="auto">
                <a:xfrm>
                  <a:off x="1491" y="1847"/>
                  <a:ext cx="93" cy="82"/>
                </a:xfrm>
                <a:custGeom>
                  <a:gdLst>
                    <a:gd fmla="*/ 22 w 43" name="T0"/>
                    <a:gd fmla="*/ 38 h 38" name="T1"/>
                    <a:gd fmla="*/ 15 w 43" name="T2"/>
                    <a:gd fmla="*/ 36 h 38" name="T3"/>
                    <a:gd fmla="*/ 4 w 43" name="T4"/>
                    <a:gd fmla="*/ 12 h 38" name="T5"/>
                    <a:gd fmla="*/ 22 w 43" name="T6"/>
                    <a:gd fmla="*/ 0 h 38" name="T7"/>
                    <a:gd fmla="*/ 29 w 43" name="T8"/>
                    <a:gd fmla="*/ 2 h 38" name="T9"/>
                    <a:gd fmla="*/ 39 w 43" name="T10"/>
                    <a:gd fmla="*/ 26 h 38" name="T11"/>
                    <a:gd fmla="*/ 22 w 43" name="T12"/>
                    <a:gd fmla="*/ 38 h 38" name="T13"/>
                    <a:gd fmla="*/ 22 w 43" name="T14"/>
                    <a:gd fmla="*/ 0 h 38" name="T15"/>
                    <a:gd fmla="*/ 4 w 43" name="T16"/>
                    <a:gd fmla="*/ 12 h 38" name="T17"/>
                    <a:gd fmla="*/ 15 w 43" name="T18"/>
                    <a:gd fmla="*/ 36 h 38" name="T19"/>
                    <a:gd fmla="*/ 22 w 43" name="T20"/>
                    <a:gd fmla="*/ 38 h 38" name="T21"/>
                    <a:gd fmla="*/ 39 w 43" name="T22"/>
                    <a:gd fmla="*/ 26 h 38" name="T23"/>
                    <a:gd fmla="*/ 29 w 43" name="T24"/>
                    <a:gd fmla="*/ 1 h 38" name="T25"/>
                    <a:gd fmla="*/ 22 w 43" name="T26"/>
                    <a:gd fmla="*/ 0 h 38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8" w="43">
                      <a:moveTo>
                        <a:pt x="22" y="38"/>
                      </a:moveTo>
                      <a:cubicBezTo>
                        <a:pt x="19" y="38"/>
                        <a:pt x="17" y="37"/>
                        <a:pt x="15" y="36"/>
                      </a:cubicBezTo>
                      <a:cubicBezTo>
                        <a:pt x="5" y="32"/>
                        <a:pt x="0" y="21"/>
                        <a:pt x="4" y="12"/>
                      </a:cubicBezTo>
                      <a:cubicBezTo>
                        <a:pt x="7" y="4"/>
                        <a:pt x="14" y="0"/>
                        <a:pt x="22" y="0"/>
                      </a:cubicBezTo>
                      <a:cubicBezTo>
                        <a:pt x="24" y="0"/>
                        <a:pt x="27" y="1"/>
                        <a:pt x="29" y="2"/>
                      </a:cubicBezTo>
                      <a:cubicBezTo>
                        <a:pt x="39" y="6"/>
                        <a:pt x="43" y="17"/>
                        <a:pt x="39" y="26"/>
                      </a:cubicBezTo>
                      <a:cubicBezTo>
                        <a:pt x="36" y="33"/>
                        <a:pt x="29" y="38"/>
                        <a:pt x="22" y="38"/>
                      </a:cubicBezTo>
                      <a:moveTo>
                        <a:pt x="22" y="0"/>
                      </a:moveTo>
                      <a:cubicBezTo>
                        <a:pt x="14" y="0"/>
                        <a:pt x="7" y="4"/>
                        <a:pt x="4" y="12"/>
                      </a:cubicBezTo>
                      <a:cubicBezTo>
                        <a:pt x="0" y="21"/>
                        <a:pt x="5" y="32"/>
                        <a:pt x="15" y="36"/>
                      </a:cubicBezTo>
                      <a:cubicBezTo>
                        <a:pt x="17" y="37"/>
                        <a:pt x="19" y="38"/>
                        <a:pt x="22" y="38"/>
                      </a:cubicBezTo>
                      <a:cubicBezTo>
                        <a:pt x="29" y="38"/>
                        <a:pt x="36" y="33"/>
                        <a:pt x="39" y="26"/>
                      </a:cubicBezTo>
                      <a:cubicBezTo>
                        <a:pt x="43" y="16"/>
                        <a:pt x="39" y="5"/>
                        <a:pt x="29" y="1"/>
                      </a:cubicBezTo>
                      <a:cubicBezTo>
                        <a:pt x="27" y="0"/>
                        <a:pt x="24" y="0"/>
                        <a:pt x="22" y="0"/>
                      </a:cubicBezTo>
                    </a:path>
                  </a:pathLst>
                </a:custGeom>
                <a:solidFill>
                  <a:srgbClr val="6A798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17" name="Freeform 3040"/>
                <p:cNvSpPr>
                  <a:spLocks noEditPoints="1"/>
                </p:cNvSpPr>
                <p:nvPr/>
              </p:nvSpPr>
              <p:spPr bwMode="auto">
                <a:xfrm>
                  <a:off x="1491" y="1847"/>
                  <a:ext cx="93" cy="82"/>
                </a:xfrm>
                <a:custGeom>
                  <a:gdLst>
                    <a:gd fmla="*/ 22 w 43" name="T0"/>
                    <a:gd fmla="*/ 38 h 38" name="T1"/>
                    <a:gd fmla="*/ 15 w 43" name="T2"/>
                    <a:gd fmla="*/ 36 h 38" name="T3"/>
                    <a:gd fmla="*/ 5 w 43" name="T4"/>
                    <a:gd fmla="*/ 12 h 38" name="T5"/>
                    <a:gd fmla="*/ 22 w 43" name="T6"/>
                    <a:gd fmla="*/ 0 h 38" name="T7"/>
                    <a:gd fmla="*/ 29 w 43" name="T8"/>
                    <a:gd fmla="*/ 2 h 38" name="T9"/>
                    <a:gd fmla="*/ 39 w 43" name="T10"/>
                    <a:gd fmla="*/ 26 h 38" name="T11"/>
                    <a:gd fmla="*/ 22 w 43" name="T12"/>
                    <a:gd fmla="*/ 38 h 38" name="T13"/>
                    <a:gd fmla="*/ 22 w 43" name="T14"/>
                    <a:gd fmla="*/ 0 h 38" name="T15"/>
                    <a:gd fmla="*/ 4 w 43" name="T16"/>
                    <a:gd fmla="*/ 12 h 38" name="T17"/>
                    <a:gd fmla="*/ 15 w 43" name="T18"/>
                    <a:gd fmla="*/ 36 h 38" name="T19"/>
                    <a:gd fmla="*/ 22 w 43" name="T20"/>
                    <a:gd fmla="*/ 38 h 38" name="T21"/>
                    <a:gd fmla="*/ 39 w 43" name="T22"/>
                    <a:gd fmla="*/ 26 h 38" name="T23"/>
                    <a:gd fmla="*/ 29 w 43" name="T24"/>
                    <a:gd fmla="*/ 2 h 38" name="T25"/>
                    <a:gd fmla="*/ 22 w 43" name="T26"/>
                    <a:gd fmla="*/ 0 h 38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8" w="43">
                      <a:moveTo>
                        <a:pt x="22" y="38"/>
                      </a:moveTo>
                      <a:cubicBezTo>
                        <a:pt x="19" y="38"/>
                        <a:pt x="17" y="37"/>
                        <a:pt x="15" y="36"/>
                      </a:cubicBezTo>
                      <a:cubicBezTo>
                        <a:pt x="5" y="32"/>
                        <a:pt x="1" y="21"/>
                        <a:pt x="5" y="12"/>
                      </a:cubicBezTo>
                      <a:cubicBezTo>
                        <a:pt x="8" y="5"/>
                        <a:pt x="15" y="0"/>
                        <a:pt x="22" y="0"/>
                      </a:cubicBezTo>
                      <a:cubicBezTo>
                        <a:pt x="24" y="0"/>
                        <a:pt x="27" y="1"/>
                        <a:pt x="29" y="2"/>
                      </a:cubicBezTo>
                      <a:cubicBezTo>
                        <a:pt x="38" y="6"/>
                        <a:pt x="43" y="17"/>
                        <a:pt x="39" y="26"/>
                      </a:cubicBezTo>
                      <a:cubicBezTo>
                        <a:pt x="36" y="33"/>
                        <a:pt x="29" y="38"/>
                        <a:pt x="22" y="38"/>
                      </a:cubicBezTo>
                      <a:moveTo>
                        <a:pt x="22" y="0"/>
                      </a:moveTo>
                      <a:cubicBezTo>
                        <a:pt x="14" y="0"/>
                        <a:pt x="7" y="4"/>
                        <a:pt x="4" y="12"/>
                      </a:cubicBezTo>
                      <a:cubicBezTo>
                        <a:pt x="0" y="21"/>
                        <a:pt x="5" y="32"/>
                        <a:pt x="15" y="36"/>
                      </a:cubicBezTo>
                      <a:cubicBezTo>
                        <a:pt x="17" y="37"/>
                        <a:pt x="19" y="38"/>
                        <a:pt x="22" y="38"/>
                      </a:cubicBezTo>
                      <a:cubicBezTo>
                        <a:pt x="29" y="38"/>
                        <a:pt x="36" y="33"/>
                        <a:pt x="39" y="26"/>
                      </a:cubicBezTo>
                      <a:cubicBezTo>
                        <a:pt x="43" y="17"/>
                        <a:pt x="39" y="6"/>
                        <a:pt x="29" y="2"/>
                      </a:cubicBezTo>
                      <a:cubicBezTo>
                        <a:pt x="27" y="1"/>
                        <a:pt x="24" y="0"/>
                        <a:pt x="22" y="0"/>
                      </a:cubicBezTo>
                    </a:path>
                  </a:pathLst>
                </a:custGeom>
                <a:solidFill>
                  <a:srgbClr val="6E7C86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18" name="Freeform 3041"/>
                <p:cNvSpPr>
                  <a:spLocks noEditPoints="1"/>
                </p:cNvSpPr>
                <p:nvPr/>
              </p:nvSpPr>
              <p:spPr bwMode="auto">
                <a:xfrm>
                  <a:off x="1493" y="1847"/>
                  <a:ext cx="91" cy="82"/>
                </a:xfrm>
                <a:custGeom>
                  <a:gdLst>
                    <a:gd fmla="*/ 21 w 42" name="T0"/>
                    <a:gd fmla="*/ 37 h 38" name="T1"/>
                    <a:gd fmla="*/ 14 w 42" name="T2"/>
                    <a:gd fmla="*/ 36 h 38" name="T3"/>
                    <a:gd fmla="*/ 4 w 42" name="T4"/>
                    <a:gd fmla="*/ 12 h 38" name="T5"/>
                    <a:gd fmla="*/ 21 w 42" name="T6"/>
                    <a:gd fmla="*/ 0 h 38" name="T7"/>
                    <a:gd fmla="*/ 28 w 42" name="T8"/>
                    <a:gd fmla="*/ 2 h 38" name="T9"/>
                    <a:gd fmla="*/ 38 w 42" name="T10"/>
                    <a:gd fmla="*/ 26 h 38" name="T11"/>
                    <a:gd fmla="*/ 21 w 42" name="T12"/>
                    <a:gd fmla="*/ 37 h 38" name="T13"/>
                    <a:gd fmla="*/ 21 w 42" name="T14"/>
                    <a:gd fmla="*/ 0 h 38" name="T15"/>
                    <a:gd fmla="*/ 4 w 42" name="T16"/>
                    <a:gd fmla="*/ 12 h 38" name="T17"/>
                    <a:gd fmla="*/ 14 w 42" name="T18"/>
                    <a:gd fmla="*/ 36 h 38" name="T19"/>
                    <a:gd fmla="*/ 21 w 42" name="T20"/>
                    <a:gd fmla="*/ 38 h 38" name="T21"/>
                    <a:gd fmla="*/ 38 w 42" name="T22"/>
                    <a:gd fmla="*/ 26 h 38" name="T23"/>
                    <a:gd fmla="*/ 28 w 42" name="T24"/>
                    <a:gd fmla="*/ 2 h 38" name="T25"/>
                    <a:gd fmla="*/ 21 w 42" name="T26"/>
                    <a:gd fmla="*/ 0 h 38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8" w="42">
                      <a:moveTo>
                        <a:pt x="21" y="37"/>
                      </a:moveTo>
                      <a:cubicBezTo>
                        <a:pt x="18" y="37"/>
                        <a:pt x="16" y="37"/>
                        <a:pt x="14" y="36"/>
                      </a:cubicBezTo>
                      <a:cubicBezTo>
                        <a:pt x="4" y="32"/>
                        <a:pt x="0" y="21"/>
                        <a:pt x="4" y="12"/>
                      </a:cubicBezTo>
                      <a:cubicBezTo>
                        <a:pt x="7" y="5"/>
                        <a:pt x="14" y="0"/>
                        <a:pt x="21" y="0"/>
                      </a:cubicBezTo>
                      <a:cubicBezTo>
                        <a:pt x="23" y="0"/>
                        <a:pt x="26" y="1"/>
                        <a:pt x="28" y="2"/>
                      </a:cubicBezTo>
                      <a:cubicBezTo>
                        <a:pt x="37" y="6"/>
                        <a:pt x="42" y="17"/>
                        <a:pt x="38" y="26"/>
                      </a:cubicBezTo>
                      <a:cubicBezTo>
                        <a:pt x="35" y="33"/>
                        <a:pt x="28" y="37"/>
                        <a:pt x="21" y="37"/>
                      </a:cubicBezTo>
                      <a:moveTo>
                        <a:pt x="21" y="0"/>
                      </a:moveTo>
                      <a:cubicBezTo>
                        <a:pt x="14" y="0"/>
                        <a:pt x="7" y="5"/>
                        <a:pt x="4" y="12"/>
                      </a:cubicBezTo>
                      <a:cubicBezTo>
                        <a:pt x="0" y="21"/>
                        <a:pt x="4" y="32"/>
                        <a:pt x="14" y="36"/>
                      </a:cubicBezTo>
                      <a:cubicBezTo>
                        <a:pt x="16" y="37"/>
                        <a:pt x="18" y="38"/>
                        <a:pt x="21" y="38"/>
                      </a:cubicBezTo>
                      <a:cubicBezTo>
                        <a:pt x="28" y="38"/>
                        <a:pt x="35" y="33"/>
                        <a:pt x="38" y="26"/>
                      </a:cubicBezTo>
                      <a:cubicBezTo>
                        <a:pt x="42" y="17"/>
                        <a:pt x="37" y="6"/>
                        <a:pt x="28" y="2"/>
                      </a:cubicBezTo>
                      <a:cubicBezTo>
                        <a:pt x="26" y="1"/>
                        <a:pt x="23" y="0"/>
                        <a:pt x="21" y="0"/>
                      </a:cubicBezTo>
                    </a:path>
                  </a:pathLst>
                </a:custGeom>
                <a:solidFill>
                  <a:srgbClr val="737F88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19" name="Freeform 3042"/>
                <p:cNvSpPr>
                  <a:spLocks noEditPoints="1"/>
                </p:cNvSpPr>
                <p:nvPr/>
              </p:nvSpPr>
              <p:spPr bwMode="auto">
                <a:xfrm>
                  <a:off x="1493" y="1847"/>
                  <a:ext cx="91" cy="80"/>
                </a:xfrm>
                <a:custGeom>
                  <a:gdLst>
                    <a:gd fmla="*/ 21 w 42" name="T0"/>
                    <a:gd fmla="*/ 37 h 37" name="T1"/>
                    <a:gd fmla="*/ 14 w 42" name="T2"/>
                    <a:gd fmla="*/ 36 h 37" name="T3"/>
                    <a:gd fmla="*/ 4 w 42" name="T4"/>
                    <a:gd fmla="*/ 12 h 37" name="T5"/>
                    <a:gd fmla="*/ 21 w 42" name="T6"/>
                    <a:gd fmla="*/ 1 h 37" name="T7"/>
                    <a:gd fmla="*/ 28 w 42" name="T8"/>
                    <a:gd fmla="*/ 2 h 37" name="T9"/>
                    <a:gd fmla="*/ 38 w 42" name="T10"/>
                    <a:gd fmla="*/ 26 h 37" name="T11"/>
                    <a:gd fmla="*/ 21 w 42" name="T12"/>
                    <a:gd fmla="*/ 37 h 37" name="T13"/>
                    <a:gd fmla="*/ 21 w 42" name="T14"/>
                    <a:gd fmla="*/ 0 h 37" name="T15"/>
                    <a:gd fmla="*/ 4 w 42" name="T16"/>
                    <a:gd fmla="*/ 12 h 37" name="T17"/>
                    <a:gd fmla="*/ 14 w 42" name="T18"/>
                    <a:gd fmla="*/ 36 h 37" name="T19"/>
                    <a:gd fmla="*/ 21 w 42" name="T20"/>
                    <a:gd fmla="*/ 37 h 37" name="T21"/>
                    <a:gd fmla="*/ 38 w 42" name="T22"/>
                    <a:gd fmla="*/ 26 h 37" name="T23"/>
                    <a:gd fmla="*/ 28 w 42" name="T24"/>
                    <a:gd fmla="*/ 2 h 37" name="T25"/>
                    <a:gd fmla="*/ 21 w 42" name="T26"/>
                    <a:gd fmla="*/ 0 h 37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7" w="42">
                      <a:moveTo>
                        <a:pt x="21" y="37"/>
                      </a:moveTo>
                      <a:cubicBezTo>
                        <a:pt x="18" y="37"/>
                        <a:pt x="16" y="37"/>
                        <a:pt x="14" y="36"/>
                      </a:cubicBezTo>
                      <a:cubicBezTo>
                        <a:pt x="4" y="32"/>
                        <a:pt x="0" y="21"/>
                        <a:pt x="4" y="12"/>
                      </a:cubicBezTo>
                      <a:cubicBezTo>
                        <a:pt x="7" y="5"/>
                        <a:pt x="14" y="1"/>
                        <a:pt x="21" y="1"/>
                      </a:cubicBezTo>
                      <a:cubicBezTo>
                        <a:pt x="23" y="1"/>
                        <a:pt x="26" y="1"/>
                        <a:pt x="28" y="2"/>
                      </a:cubicBezTo>
                      <a:cubicBezTo>
                        <a:pt x="37" y="6"/>
                        <a:pt x="42" y="17"/>
                        <a:pt x="38" y="26"/>
                      </a:cubicBezTo>
                      <a:cubicBezTo>
                        <a:pt x="35" y="33"/>
                        <a:pt x="28" y="37"/>
                        <a:pt x="21" y="37"/>
                      </a:cubicBezTo>
                      <a:moveTo>
                        <a:pt x="21" y="0"/>
                      </a:moveTo>
                      <a:cubicBezTo>
                        <a:pt x="14" y="0"/>
                        <a:pt x="7" y="5"/>
                        <a:pt x="4" y="12"/>
                      </a:cubicBezTo>
                      <a:cubicBezTo>
                        <a:pt x="0" y="21"/>
                        <a:pt x="4" y="32"/>
                        <a:pt x="14" y="36"/>
                      </a:cubicBezTo>
                      <a:cubicBezTo>
                        <a:pt x="16" y="37"/>
                        <a:pt x="18" y="37"/>
                        <a:pt x="21" y="37"/>
                      </a:cubicBezTo>
                      <a:cubicBezTo>
                        <a:pt x="28" y="37"/>
                        <a:pt x="35" y="33"/>
                        <a:pt x="38" y="26"/>
                      </a:cubicBezTo>
                      <a:cubicBezTo>
                        <a:pt x="42" y="17"/>
                        <a:pt x="37" y="6"/>
                        <a:pt x="28" y="2"/>
                      </a:cubicBezTo>
                      <a:cubicBezTo>
                        <a:pt x="26" y="1"/>
                        <a:pt x="23" y="0"/>
                        <a:pt x="21" y="0"/>
                      </a:cubicBezTo>
                    </a:path>
                  </a:pathLst>
                </a:custGeom>
                <a:solidFill>
                  <a:srgbClr val="76828A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20" name="Freeform 3043"/>
                <p:cNvSpPr>
                  <a:spLocks noEditPoints="1"/>
                </p:cNvSpPr>
                <p:nvPr/>
              </p:nvSpPr>
              <p:spPr bwMode="auto">
                <a:xfrm>
                  <a:off x="1493" y="1850"/>
                  <a:ext cx="91" cy="77"/>
                </a:xfrm>
                <a:custGeom>
                  <a:gdLst>
                    <a:gd fmla="*/ 21 w 42" name="T0"/>
                    <a:gd fmla="*/ 36 h 36" name="T1"/>
                    <a:gd fmla="*/ 14 w 42" name="T2"/>
                    <a:gd fmla="*/ 35 h 36" name="T3"/>
                    <a:gd fmla="*/ 4 w 42" name="T4"/>
                    <a:gd fmla="*/ 11 h 36" name="T5"/>
                    <a:gd fmla="*/ 21 w 42" name="T6"/>
                    <a:gd fmla="*/ 0 h 36" name="T7"/>
                    <a:gd fmla="*/ 28 w 42" name="T8"/>
                    <a:gd fmla="*/ 1 h 36" name="T9"/>
                    <a:gd fmla="*/ 38 w 42" name="T10"/>
                    <a:gd fmla="*/ 25 h 36" name="T11"/>
                    <a:gd fmla="*/ 21 w 42" name="T12"/>
                    <a:gd fmla="*/ 36 h 36" name="T13"/>
                    <a:gd fmla="*/ 21 w 42" name="T14"/>
                    <a:gd fmla="*/ 0 h 36" name="T15"/>
                    <a:gd fmla="*/ 4 w 42" name="T16"/>
                    <a:gd fmla="*/ 11 h 36" name="T17"/>
                    <a:gd fmla="*/ 14 w 42" name="T18"/>
                    <a:gd fmla="*/ 35 h 36" name="T19"/>
                    <a:gd fmla="*/ 21 w 42" name="T20"/>
                    <a:gd fmla="*/ 36 h 36" name="T21"/>
                    <a:gd fmla="*/ 38 w 42" name="T22"/>
                    <a:gd fmla="*/ 25 h 36" name="T23"/>
                    <a:gd fmla="*/ 28 w 42" name="T24"/>
                    <a:gd fmla="*/ 1 h 36" name="T25"/>
                    <a:gd fmla="*/ 21 w 42" name="T26"/>
                    <a:gd fmla="*/ 0 h 36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6" w="42">
                      <a:moveTo>
                        <a:pt x="21" y="36"/>
                      </a:moveTo>
                      <a:cubicBezTo>
                        <a:pt x="18" y="36"/>
                        <a:pt x="16" y="36"/>
                        <a:pt x="14" y="35"/>
                      </a:cubicBezTo>
                      <a:cubicBezTo>
                        <a:pt x="5" y="31"/>
                        <a:pt x="0" y="20"/>
                        <a:pt x="4" y="11"/>
                      </a:cubicBezTo>
                      <a:cubicBezTo>
                        <a:pt x="7" y="4"/>
                        <a:pt x="14" y="0"/>
                        <a:pt x="21" y="0"/>
                      </a:cubicBezTo>
                      <a:cubicBezTo>
                        <a:pt x="23" y="0"/>
                        <a:pt x="25" y="0"/>
                        <a:pt x="28" y="1"/>
                      </a:cubicBezTo>
                      <a:cubicBezTo>
                        <a:pt x="37" y="5"/>
                        <a:pt x="41" y="16"/>
                        <a:pt x="38" y="25"/>
                      </a:cubicBezTo>
                      <a:cubicBezTo>
                        <a:pt x="35" y="32"/>
                        <a:pt x="28" y="36"/>
                        <a:pt x="21" y="36"/>
                      </a:cubicBezTo>
                      <a:moveTo>
                        <a:pt x="21" y="0"/>
                      </a:moveTo>
                      <a:cubicBezTo>
                        <a:pt x="14" y="0"/>
                        <a:pt x="7" y="4"/>
                        <a:pt x="4" y="11"/>
                      </a:cubicBezTo>
                      <a:cubicBezTo>
                        <a:pt x="0" y="20"/>
                        <a:pt x="4" y="31"/>
                        <a:pt x="14" y="35"/>
                      </a:cubicBezTo>
                      <a:cubicBezTo>
                        <a:pt x="16" y="36"/>
                        <a:pt x="18" y="36"/>
                        <a:pt x="21" y="36"/>
                      </a:cubicBezTo>
                      <a:cubicBezTo>
                        <a:pt x="28" y="36"/>
                        <a:pt x="35" y="32"/>
                        <a:pt x="38" y="25"/>
                      </a:cubicBezTo>
                      <a:cubicBezTo>
                        <a:pt x="42" y="16"/>
                        <a:pt x="37" y="5"/>
                        <a:pt x="28" y="1"/>
                      </a:cubicBezTo>
                      <a:cubicBezTo>
                        <a:pt x="26" y="0"/>
                        <a:pt x="23" y="0"/>
                        <a:pt x="21" y="0"/>
                      </a:cubicBezTo>
                    </a:path>
                  </a:pathLst>
                </a:custGeom>
                <a:solidFill>
                  <a:srgbClr val="7B858B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21" name="Freeform 3044"/>
                <p:cNvSpPr>
                  <a:spLocks noEditPoints="1"/>
                </p:cNvSpPr>
                <p:nvPr/>
              </p:nvSpPr>
              <p:spPr bwMode="auto">
                <a:xfrm>
                  <a:off x="1493" y="1850"/>
                  <a:ext cx="88" cy="77"/>
                </a:xfrm>
                <a:custGeom>
                  <a:gdLst>
                    <a:gd fmla="*/ 21 w 41" name="T0"/>
                    <a:gd fmla="*/ 36 h 36" name="T1"/>
                    <a:gd fmla="*/ 14 w 41" name="T2"/>
                    <a:gd fmla="*/ 34 h 36" name="T3"/>
                    <a:gd fmla="*/ 4 w 41" name="T4"/>
                    <a:gd fmla="*/ 11 h 36" name="T5"/>
                    <a:gd fmla="*/ 21 w 41" name="T6"/>
                    <a:gd fmla="*/ 0 h 36" name="T7"/>
                    <a:gd fmla="*/ 28 w 41" name="T8"/>
                    <a:gd fmla="*/ 1 h 36" name="T9"/>
                    <a:gd fmla="*/ 37 w 41" name="T10"/>
                    <a:gd fmla="*/ 25 h 36" name="T11"/>
                    <a:gd fmla="*/ 21 w 41" name="T12"/>
                    <a:gd fmla="*/ 36 h 36" name="T13"/>
                    <a:gd fmla="*/ 21 w 41" name="T14"/>
                    <a:gd fmla="*/ 0 h 36" name="T15"/>
                    <a:gd fmla="*/ 4 w 41" name="T16"/>
                    <a:gd fmla="*/ 11 h 36" name="T17"/>
                    <a:gd fmla="*/ 14 w 41" name="T18"/>
                    <a:gd fmla="*/ 35 h 36" name="T19"/>
                    <a:gd fmla="*/ 21 w 41" name="T20"/>
                    <a:gd fmla="*/ 36 h 36" name="T21"/>
                    <a:gd fmla="*/ 38 w 41" name="T22"/>
                    <a:gd fmla="*/ 25 h 36" name="T23"/>
                    <a:gd fmla="*/ 28 w 41" name="T24"/>
                    <a:gd fmla="*/ 1 h 36" name="T25"/>
                    <a:gd fmla="*/ 21 w 41" name="T26"/>
                    <a:gd fmla="*/ 0 h 36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6" w="41">
                      <a:moveTo>
                        <a:pt x="21" y="36"/>
                      </a:moveTo>
                      <a:cubicBezTo>
                        <a:pt x="19" y="36"/>
                        <a:pt x="16" y="35"/>
                        <a:pt x="14" y="34"/>
                      </a:cubicBezTo>
                      <a:cubicBezTo>
                        <a:pt x="5" y="31"/>
                        <a:pt x="0" y="20"/>
                        <a:pt x="4" y="11"/>
                      </a:cubicBezTo>
                      <a:cubicBezTo>
                        <a:pt x="7" y="4"/>
                        <a:pt x="14" y="0"/>
                        <a:pt x="21" y="0"/>
                      </a:cubicBezTo>
                      <a:cubicBezTo>
                        <a:pt x="23" y="0"/>
                        <a:pt x="25" y="0"/>
                        <a:pt x="28" y="1"/>
                      </a:cubicBezTo>
                      <a:cubicBezTo>
                        <a:pt x="37" y="5"/>
                        <a:pt x="41" y="16"/>
                        <a:pt x="37" y="25"/>
                      </a:cubicBezTo>
                      <a:cubicBezTo>
                        <a:pt x="35" y="32"/>
                        <a:pt x="28" y="36"/>
                        <a:pt x="21" y="36"/>
                      </a:cubicBezTo>
                      <a:moveTo>
                        <a:pt x="21" y="0"/>
                      </a:moveTo>
                      <a:cubicBezTo>
                        <a:pt x="14" y="0"/>
                        <a:pt x="7" y="4"/>
                        <a:pt x="4" y="11"/>
                      </a:cubicBezTo>
                      <a:cubicBezTo>
                        <a:pt x="0" y="20"/>
                        <a:pt x="5" y="31"/>
                        <a:pt x="14" y="35"/>
                      </a:cubicBezTo>
                      <a:cubicBezTo>
                        <a:pt x="16" y="36"/>
                        <a:pt x="18" y="36"/>
                        <a:pt x="21" y="36"/>
                      </a:cubicBezTo>
                      <a:cubicBezTo>
                        <a:pt x="28" y="36"/>
                        <a:pt x="35" y="32"/>
                        <a:pt x="38" y="25"/>
                      </a:cubicBezTo>
                      <a:cubicBezTo>
                        <a:pt x="41" y="16"/>
                        <a:pt x="37" y="5"/>
                        <a:pt x="28" y="1"/>
                      </a:cubicBezTo>
                      <a:cubicBezTo>
                        <a:pt x="25" y="0"/>
                        <a:pt x="23" y="0"/>
                        <a:pt x="21" y="0"/>
                      </a:cubicBezTo>
                    </a:path>
                  </a:pathLst>
                </a:custGeom>
                <a:solidFill>
                  <a:srgbClr val="7E888D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22" name="Freeform 3045"/>
                <p:cNvSpPr>
                  <a:spLocks noEditPoints="1"/>
                </p:cNvSpPr>
                <p:nvPr/>
              </p:nvSpPr>
              <p:spPr bwMode="auto">
                <a:xfrm>
                  <a:off x="1493" y="1850"/>
                  <a:ext cx="88" cy="77"/>
                </a:xfrm>
                <a:custGeom>
                  <a:gdLst>
                    <a:gd fmla="*/ 21 w 41" name="T0"/>
                    <a:gd fmla="*/ 36 h 36" name="T1"/>
                    <a:gd fmla="*/ 14 w 41" name="T2"/>
                    <a:gd fmla="*/ 34 h 36" name="T3"/>
                    <a:gd fmla="*/ 4 w 41" name="T4"/>
                    <a:gd fmla="*/ 11 h 36" name="T5"/>
                    <a:gd fmla="*/ 21 w 41" name="T6"/>
                    <a:gd fmla="*/ 0 h 36" name="T7"/>
                    <a:gd fmla="*/ 28 w 41" name="T8"/>
                    <a:gd fmla="*/ 2 h 36" name="T9"/>
                    <a:gd fmla="*/ 37 w 41" name="T10"/>
                    <a:gd fmla="*/ 25 h 36" name="T11"/>
                    <a:gd fmla="*/ 21 w 41" name="T12"/>
                    <a:gd fmla="*/ 36 h 36" name="T13"/>
                    <a:gd fmla="*/ 21 w 41" name="T14"/>
                    <a:gd fmla="*/ 0 h 36" name="T15"/>
                    <a:gd fmla="*/ 4 w 41" name="T16"/>
                    <a:gd fmla="*/ 11 h 36" name="T17"/>
                    <a:gd fmla="*/ 14 w 41" name="T18"/>
                    <a:gd fmla="*/ 34 h 36" name="T19"/>
                    <a:gd fmla="*/ 21 w 41" name="T20"/>
                    <a:gd fmla="*/ 36 h 36" name="T21"/>
                    <a:gd fmla="*/ 37 w 41" name="T22"/>
                    <a:gd fmla="*/ 25 h 36" name="T23"/>
                    <a:gd fmla="*/ 28 w 41" name="T24"/>
                    <a:gd fmla="*/ 1 h 36" name="T25"/>
                    <a:gd fmla="*/ 21 w 41" name="T26"/>
                    <a:gd fmla="*/ 0 h 36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6" w="41">
                      <a:moveTo>
                        <a:pt x="21" y="36"/>
                      </a:moveTo>
                      <a:cubicBezTo>
                        <a:pt x="19" y="36"/>
                        <a:pt x="16" y="35"/>
                        <a:pt x="14" y="34"/>
                      </a:cubicBezTo>
                      <a:cubicBezTo>
                        <a:pt x="5" y="31"/>
                        <a:pt x="1" y="20"/>
                        <a:pt x="4" y="11"/>
                      </a:cubicBezTo>
                      <a:cubicBezTo>
                        <a:pt x="7" y="4"/>
                        <a:pt x="14" y="0"/>
                        <a:pt x="21" y="0"/>
                      </a:cubicBezTo>
                      <a:cubicBezTo>
                        <a:pt x="23" y="0"/>
                        <a:pt x="25" y="1"/>
                        <a:pt x="28" y="2"/>
                      </a:cubicBezTo>
                      <a:cubicBezTo>
                        <a:pt x="37" y="5"/>
                        <a:pt x="41" y="16"/>
                        <a:pt x="37" y="25"/>
                      </a:cubicBezTo>
                      <a:cubicBezTo>
                        <a:pt x="34" y="32"/>
                        <a:pt x="28" y="36"/>
                        <a:pt x="21" y="36"/>
                      </a:cubicBezTo>
                      <a:moveTo>
                        <a:pt x="21" y="0"/>
                      </a:moveTo>
                      <a:cubicBezTo>
                        <a:pt x="14" y="0"/>
                        <a:pt x="7" y="4"/>
                        <a:pt x="4" y="11"/>
                      </a:cubicBezTo>
                      <a:cubicBezTo>
                        <a:pt x="0" y="20"/>
                        <a:pt x="5" y="31"/>
                        <a:pt x="14" y="34"/>
                      </a:cubicBezTo>
                      <a:cubicBezTo>
                        <a:pt x="16" y="35"/>
                        <a:pt x="19" y="36"/>
                        <a:pt x="21" y="36"/>
                      </a:cubicBezTo>
                      <a:cubicBezTo>
                        <a:pt x="28" y="36"/>
                        <a:pt x="35" y="32"/>
                        <a:pt x="37" y="25"/>
                      </a:cubicBezTo>
                      <a:cubicBezTo>
                        <a:pt x="41" y="16"/>
                        <a:pt x="37" y="5"/>
                        <a:pt x="28" y="1"/>
                      </a:cubicBezTo>
                      <a:cubicBezTo>
                        <a:pt x="25" y="0"/>
                        <a:pt x="23" y="0"/>
                        <a:pt x="21" y="0"/>
                      </a:cubicBezTo>
                    </a:path>
                  </a:pathLst>
                </a:custGeom>
                <a:solidFill>
                  <a:srgbClr val="838B8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23" name="Freeform 3046"/>
                <p:cNvSpPr>
                  <a:spLocks noEditPoints="1"/>
                </p:cNvSpPr>
                <p:nvPr/>
              </p:nvSpPr>
              <p:spPr bwMode="auto">
                <a:xfrm>
                  <a:off x="1495" y="1850"/>
                  <a:ext cx="86" cy="77"/>
                </a:xfrm>
                <a:custGeom>
                  <a:gdLst>
                    <a:gd fmla="*/ 20 w 40" name="T0"/>
                    <a:gd fmla="*/ 35 h 36" name="T1"/>
                    <a:gd fmla="*/ 13 w 40" name="T2"/>
                    <a:gd fmla="*/ 34 h 36" name="T3"/>
                    <a:gd fmla="*/ 4 w 40" name="T4"/>
                    <a:gd fmla="*/ 11 h 36" name="T5"/>
                    <a:gd fmla="*/ 20 w 40" name="T6"/>
                    <a:gd fmla="*/ 0 h 36" name="T7"/>
                    <a:gd fmla="*/ 27 w 40" name="T8"/>
                    <a:gd fmla="*/ 2 h 36" name="T9"/>
                    <a:gd fmla="*/ 36 w 40" name="T10"/>
                    <a:gd fmla="*/ 25 h 36" name="T11"/>
                    <a:gd fmla="*/ 20 w 40" name="T12"/>
                    <a:gd fmla="*/ 35 h 36" name="T13"/>
                    <a:gd fmla="*/ 20 w 40" name="T14"/>
                    <a:gd fmla="*/ 0 h 36" name="T15"/>
                    <a:gd fmla="*/ 3 w 40" name="T16"/>
                    <a:gd fmla="*/ 11 h 36" name="T17"/>
                    <a:gd fmla="*/ 13 w 40" name="T18"/>
                    <a:gd fmla="*/ 34 h 36" name="T19"/>
                    <a:gd fmla="*/ 20 w 40" name="T20"/>
                    <a:gd fmla="*/ 36 h 36" name="T21"/>
                    <a:gd fmla="*/ 36 w 40" name="T22"/>
                    <a:gd fmla="*/ 25 h 36" name="T23"/>
                    <a:gd fmla="*/ 27 w 40" name="T24"/>
                    <a:gd fmla="*/ 2 h 36" name="T25"/>
                    <a:gd fmla="*/ 20 w 40" name="T26"/>
                    <a:gd fmla="*/ 0 h 36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6" w="40">
                      <a:moveTo>
                        <a:pt x="20" y="35"/>
                      </a:moveTo>
                      <a:cubicBezTo>
                        <a:pt x="18" y="35"/>
                        <a:pt x="15" y="35"/>
                        <a:pt x="13" y="34"/>
                      </a:cubicBezTo>
                      <a:cubicBezTo>
                        <a:pt x="4" y="30"/>
                        <a:pt x="0" y="20"/>
                        <a:pt x="4" y="11"/>
                      </a:cubicBezTo>
                      <a:cubicBezTo>
                        <a:pt x="6" y="4"/>
                        <a:pt x="13" y="0"/>
                        <a:pt x="20" y="0"/>
                      </a:cubicBezTo>
                      <a:cubicBezTo>
                        <a:pt x="22" y="0"/>
                        <a:pt x="24" y="1"/>
                        <a:pt x="27" y="2"/>
                      </a:cubicBezTo>
                      <a:cubicBezTo>
                        <a:pt x="36" y="5"/>
                        <a:pt x="40" y="16"/>
                        <a:pt x="36" y="25"/>
                      </a:cubicBezTo>
                      <a:cubicBezTo>
                        <a:pt x="33" y="31"/>
                        <a:pt x="27" y="35"/>
                        <a:pt x="20" y="35"/>
                      </a:cubicBezTo>
                      <a:moveTo>
                        <a:pt x="20" y="0"/>
                      </a:moveTo>
                      <a:cubicBezTo>
                        <a:pt x="13" y="0"/>
                        <a:pt x="6" y="4"/>
                        <a:pt x="3" y="11"/>
                      </a:cubicBezTo>
                      <a:cubicBezTo>
                        <a:pt x="0" y="20"/>
                        <a:pt x="4" y="31"/>
                        <a:pt x="13" y="34"/>
                      </a:cubicBezTo>
                      <a:cubicBezTo>
                        <a:pt x="15" y="35"/>
                        <a:pt x="18" y="36"/>
                        <a:pt x="20" y="36"/>
                      </a:cubicBezTo>
                      <a:cubicBezTo>
                        <a:pt x="27" y="36"/>
                        <a:pt x="33" y="32"/>
                        <a:pt x="36" y="25"/>
                      </a:cubicBezTo>
                      <a:cubicBezTo>
                        <a:pt x="40" y="16"/>
                        <a:pt x="36" y="5"/>
                        <a:pt x="27" y="2"/>
                      </a:cubicBezTo>
                      <a:cubicBezTo>
                        <a:pt x="24" y="1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878E9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24" name="Freeform 3047"/>
                <p:cNvSpPr>
                  <a:spLocks noEditPoints="1"/>
                </p:cNvSpPr>
                <p:nvPr/>
              </p:nvSpPr>
              <p:spPr bwMode="auto">
                <a:xfrm>
                  <a:off x="1495" y="1850"/>
                  <a:ext cx="86" cy="75"/>
                </a:xfrm>
                <a:custGeom>
                  <a:gdLst>
                    <a:gd fmla="*/ 20 w 40" name="T0"/>
                    <a:gd fmla="*/ 35 h 35" name="T1"/>
                    <a:gd fmla="*/ 13 w 40" name="T2"/>
                    <a:gd fmla="*/ 34 h 35" name="T3"/>
                    <a:gd fmla="*/ 4 w 40" name="T4"/>
                    <a:gd fmla="*/ 11 h 35" name="T5"/>
                    <a:gd fmla="*/ 20 w 40" name="T6"/>
                    <a:gd fmla="*/ 0 h 35" name="T7"/>
                    <a:gd fmla="*/ 26 w 40" name="T8"/>
                    <a:gd fmla="*/ 2 h 35" name="T9"/>
                    <a:gd fmla="*/ 36 w 40" name="T10"/>
                    <a:gd fmla="*/ 25 h 35" name="T11"/>
                    <a:gd fmla="*/ 20 w 40" name="T12"/>
                    <a:gd fmla="*/ 35 h 35" name="T13"/>
                    <a:gd fmla="*/ 20 w 40" name="T14"/>
                    <a:gd fmla="*/ 0 h 35" name="T15"/>
                    <a:gd fmla="*/ 4 w 40" name="T16"/>
                    <a:gd fmla="*/ 11 h 35" name="T17"/>
                    <a:gd fmla="*/ 13 w 40" name="T18"/>
                    <a:gd fmla="*/ 34 h 35" name="T19"/>
                    <a:gd fmla="*/ 20 w 40" name="T20"/>
                    <a:gd fmla="*/ 35 h 35" name="T21"/>
                    <a:gd fmla="*/ 36 w 40" name="T22"/>
                    <a:gd fmla="*/ 25 h 35" name="T23"/>
                    <a:gd fmla="*/ 27 w 40" name="T24"/>
                    <a:gd fmla="*/ 2 h 35" name="T25"/>
                    <a:gd fmla="*/ 20 w 40" name="T26"/>
                    <a:gd fmla="*/ 0 h 35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5" w="40">
                      <a:moveTo>
                        <a:pt x="20" y="35"/>
                      </a:moveTo>
                      <a:cubicBezTo>
                        <a:pt x="18" y="35"/>
                        <a:pt x="15" y="35"/>
                        <a:pt x="13" y="34"/>
                      </a:cubicBezTo>
                      <a:cubicBezTo>
                        <a:pt x="4" y="30"/>
                        <a:pt x="0" y="20"/>
                        <a:pt x="4" y="11"/>
                      </a:cubicBezTo>
                      <a:cubicBezTo>
                        <a:pt x="7" y="5"/>
                        <a:pt x="13" y="0"/>
                        <a:pt x="20" y="0"/>
                      </a:cubicBezTo>
                      <a:cubicBezTo>
                        <a:pt x="22" y="0"/>
                        <a:pt x="24" y="1"/>
                        <a:pt x="26" y="2"/>
                      </a:cubicBezTo>
                      <a:cubicBezTo>
                        <a:pt x="35" y="6"/>
                        <a:pt x="40" y="16"/>
                        <a:pt x="36" y="25"/>
                      </a:cubicBezTo>
                      <a:cubicBezTo>
                        <a:pt x="33" y="31"/>
                        <a:pt x="27" y="35"/>
                        <a:pt x="20" y="35"/>
                      </a:cubicBezTo>
                      <a:moveTo>
                        <a:pt x="20" y="0"/>
                      </a:moveTo>
                      <a:cubicBezTo>
                        <a:pt x="13" y="0"/>
                        <a:pt x="6" y="4"/>
                        <a:pt x="4" y="11"/>
                      </a:cubicBezTo>
                      <a:cubicBezTo>
                        <a:pt x="0" y="20"/>
                        <a:pt x="4" y="30"/>
                        <a:pt x="13" y="34"/>
                      </a:cubicBezTo>
                      <a:cubicBezTo>
                        <a:pt x="15" y="35"/>
                        <a:pt x="18" y="35"/>
                        <a:pt x="20" y="35"/>
                      </a:cubicBezTo>
                      <a:cubicBezTo>
                        <a:pt x="27" y="35"/>
                        <a:pt x="33" y="31"/>
                        <a:pt x="36" y="25"/>
                      </a:cubicBezTo>
                      <a:cubicBezTo>
                        <a:pt x="40" y="16"/>
                        <a:pt x="36" y="5"/>
                        <a:pt x="27" y="2"/>
                      </a:cubicBezTo>
                      <a:cubicBezTo>
                        <a:pt x="24" y="1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8B9192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25" name="Freeform 3048"/>
                <p:cNvSpPr>
                  <a:spLocks noEditPoints="1"/>
                </p:cNvSpPr>
                <p:nvPr/>
              </p:nvSpPr>
              <p:spPr bwMode="auto">
                <a:xfrm>
                  <a:off x="1495" y="1850"/>
                  <a:ext cx="86" cy="75"/>
                </a:xfrm>
                <a:custGeom>
                  <a:gdLst>
                    <a:gd fmla="*/ 20 w 40" name="T0"/>
                    <a:gd fmla="*/ 35 h 35" name="T1"/>
                    <a:gd fmla="*/ 13 w 40" name="T2"/>
                    <a:gd fmla="*/ 34 h 35" name="T3"/>
                    <a:gd fmla="*/ 4 w 40" name="T4"/>
                    <a:gd fmla="*/ 11 h 35" name="T5"/>
                    <a:gd fmla="*/ 20 w 40" name="T6"/>
                    <a:gd fmla="*/ 1 h 35" name="T7"/>
                    <a:gd fmla="*/ 26 w 40" name="T8"/>
                    <a:gd fmla="*/ 2 h 35" name="T9"/>
                    <a:gd fmla="*/ 36 w 40" name="T10"/>
                    <a:gd fmla="*/ 24 h 35" name="T11"/>
                    <a:gd fmla="*/ 20 w 40" name="T12"/>
                    <a:gd fmla="*/ 35 h 35" name="T13"/>
                    <a:gd fmla="*/ 20 w 40" name="T14"/>
                    <a:gd fmla="*/ 0 h 35" name="T15"/>
                    <a:gd fmla="*/ 4 w 40" name="T16"/>
                    <a:gd fmla="*/ 11 h 35" name="T17"/>
                    <a:gd fmla="*/ 13 w 40" name="T18"/>
                    <a:gd fmla="*/ 34 h 35" name="T19"/>
                    <a:gd fmla="*/ 20 w 40" name="T20"/>
                    <a:gd fmla="*/ 35 h 35" name="T21"/>
                    <a:gd fmla="*/ 36 w 40" name="T22"/>
                    <a:gd fmla="*/ 25 h 35" name="T23"/>
                    <a:gd fmla="*/ 26 w 40" name="T24"/>
                    <a:gd fmla="*/ 2 h 35" name="T25"/>
                    <a:gd fmla="*/ 20 w 40" name="T26"/>
                    <a:gd fmla="*/ 0 h 35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5" w="40">
                      <a:moveTo>
                        <a:pt x="20" y="35"/>
                      </a:moveTo>
                      <a:cubicBezTo>
                        <a:pt x="18" y="35"/>
                        <a:pt x="15" y="35"/>
                        <a:pt x="13" y="34"/>
                      </a:cubicBezTo>
                      <a:cubicBezTo>
                        <a:pt x="4" y="30"/>
                        <a:pt x="0" y="20"/>
                        <a:pt x="4" y="11"/>
                      </a:cubicBezTo>
                      <a:cubicBezTo>
                        <a:pt x="7" y="5"/>
                        <a:pt x="13" y="1"/>
                        <a:pt x="20" y="1"/>
                      </a:cubicBezTo>
                      <a:cubicBezTo>
                        <a:pt x="22" y="1"/>
                        <a:pt x="24" y="1"/>
                        <a:pt x="26" y="2"/>
                      </a:cubicBezTo>
                      <a:cubicBezTo>
                        <a:pt x="35" y="6"/>
                        <a:pt x="39" y="16"/>
                        <a:pt x="36" y="24"/>
                      </a:cubicBezTo>
                      <a:cubicBezTo>
                        <a:pt x="33" y="31"/>
                        <a:pt x="27" y="35"/>
                        <a:pt x="20" y="35"/>
                      </a:cubicBezTo>
                      <a:moveTo>
                        <a:pt x="20" y="0"/>
                      </a:moveTo>
                      <a:cubicBezTo>
                        <a:pt x="13" y="0"/>
                        <a:pt x="7" y="5"/>
                        <a:pt x="4" y="11"/>
                      </a:cubicBezTo>
                      <a:cubicBezTo>
                        <a:pt x="0" y="20"/>
                        <a:pt x="4" y="30"/>
                        <a:pt x="13" y="34"/>
                      </a:cubicBezTo>
                      <a:cubicBezTo>
                        <a:pt x="15" y="35"/>
                        <a:pt x="18" y="35"/>
                        <a:pt x="20" y="35"/>
                      </a:cubicBezTo>
                      <a:cubicBezTo>
                        <a:pt x="27" y="35"/>
                        <a:pt x="33" y="31"/>
                        <a:pt x="36" y="25"/>
                      </a:cubicBezTo>
                      <a:cubicBezTo>
                        <a:pt x="40" y="16"/>
                        <a:pt x="35" y="6"/>
                        <a:pt x="26" y="2"/>
                      </a:cubicBezTo>
                      <a:cubicBezTo>
                        <a:pt x="24" y="1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8F949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26" name="Freeform 3049"/>
                <p:cNvSpPr>
                  <a:spLocks noEditPoints="1"/>
                </p:cNvSpPr>
                <p:nvPr/>
              </p:nvSpPr>
              <p:spPr bwMode="auto">
                <a:xfrm>
                  <a:off x="1495" y="1852"/>
                  <a:ext cx="84" cy="73"/>
                </a:xfrm>
                <a:custGeom>
                  <a:gdLst>
                    <a:gd fmla="*/ 20 w 39" name="T0"/>
                    <a:gd fmla="*/ 34 h 34" name="T1"/>
                    <a:gd fmla="*/ 13 w 39" name="T2"/>
                    <a:gd fmla="*/ 33 h 34" name="T3"/>
                    <a:gd fmla="*/ 4 w 39" name="T4"/>
                    <a:gd fmla="*/ 10 h 34" name="T5"/>
                    <a:gd fmla="*/ 20 w 39" name="T6"/>
                    <a:gd fmla="*/ 0 h 34" name="T7"/>
                    <a:gd fmla="*/ 26 w 39" name="T8"/>
                    <a:gd fmla="*/ 1 h 34" name="T9"/>
                    <a:gd fmla="*/ 36 w 39" name="T10"/>
                    <a:gd fmla="*/ 23 h 34" name="T11"/>
                    <a:gd fmla="*/ 20 w 39" name="T12"/>
                    <a:gd fmla="*/ 34 h 34" name="T13"/>
                    <a:gd fmla="*/ 20 w 39" name="T14"/>
                    <a:gd fmla="*/ 0 h 34" name="T15"/>
                    <a:gd fmla="*/ 4 w 39" name="T16"/>
                    <a:gd fmla="*/ 10 h 34" name="T17"/>
                    <a:gd fmla="*/ 13 w 39" name="T18"/>
                    <a:gd fmla="*/ 33 h 34" name="T19"/>
                    <a:gd fmla="*/ 20 w 39" name="T20"/>
                    <a:gd fmla="*/ 34 h 34" name="T21"/>
                    <a:gd fmla="*/ 36 w 39" name="T22"/>
                    <a:gd fmla="*/ 23 h 34" name="T23"/>
                    <a:gd fmla="*/ 26 w 39" name="T24"/>
                    <a:gd fmla="*/ 1 h 34" name="T25"/>
                    <a:gd fmla="*/ 20 w 39" name="T26"/>
                    <a:gd fmla="*/ 0 h 34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4" w="39">
                      <a:moveTo>
                        <a:pt x="20" y="34"/>
                      </a:moveTo>
                      <a:cubicBezTo>
                        <a:pt x="18" y="34"/>
                        <a:pt x="15" y="34"/>
                        <a:pt x="13" y="33"/>
                      </a:cubicBezTo>
                      <a:cubicBezTo>
                        <a:pt x="5" y="29"/>
                        <a:pt x="0" y="19"/>
                        <a:pt x="4" y="10"/>
                      </a:cubicBezTo>
                      <a:cubicBezTo>
                        <a:pt x="7" y="4"/>
                        <a:pt x="13" y="0"/>
                        <a:pt x="20" y="0"/>
                      </a:cubicBezTo>
                      <a:cubicBezTo>
                        <a:pt x="22" y="0"/>
                        <a:pt x="24" y="0"/>
                        <a:pt x="26" y="1"/>
                      </a:cubicBezTo>
                      <a:cubicBezTo>
                        <a:pt x="35" y="5"/>
                        <a:pt x="39" y="15"/>
                        <a:pt x="36" y="23"/>
                      </a:cubicBezTo>
                      <a:cubicBezTo>
                        <a:pt x="33" y="30"/>
                        <a:pt x="26" y="34"/>
                        <a:pt x="20" y="34"/>
                      </a:cubicBezTo>
                      <a:moveTo>
                        <a:pt x="20" y="0"/>
                      </a:moveTo>
                      <a:cubicBezTo>
                        <a:pt x="13" y="0"/>
                        <a:pt x="7" y="4"/>
                        <a:pt x="4" y="10"/>
                      </a:cubicBezTo>
                      <a:cubicBezTo>
                        <a:pt x="0" y="19"/>
                        <a:pt x="4" y="29"/>
                        <a:pt x="13" y="33"/>
                      </a:cubicBezTo>
                      <a:cubicBezTo>
                        <a:pt x="15" y="34"/>
                        <a:pt x="18" y="34"/>
                        <a:pt x="20" y="34"/>
                      </a:cubicBezTo>
                      <a:cubicBezTo>
                        <a:pt x="27" y="34"/>
                        <a:pt x="33" y="30"/>
                        <a:pt x="36" y="23"/>
                      </a:cubicBezTo>
                      <a:cubicBezTo>
                        <a:pt x="39" y="15"/>
                        <a:pt x="35" y="5"/>
                        <a:pt x="26" y="1"/>
                      </a:cubicBezTo>
                      <a:cubicBezTo>
                        <a:pt x="24" y="0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949796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27" name="Freeform 3050"/>
                <p:cNvSpPr>
                  <a:spLocks noEditPoints="1"/>
                </p:cNvSpPr>
                <p:nvPr/>
              </p:nvSpPr>
              <p:spPr bwMode="auto">
                <a:xfrm>
                  <a:off x="1495" y="1852"/>
                  <a:ext cx="84" cy="73"/>
                </a:xfrm>
                <a:custGeom>
                  <a:gdLst>
                    <a:gd fmla="*/ 20 w 39" name="T0"/>
                    <a:gd fmla="*/ 34 h 34" name="T1"/>
                    <a:gd fmla="*/ 13 w 39" name="T2"/>
                    <a:gd fmla="*/ 32 h 34" name="T3"/>
                    <a:gd fmla="*/ 4 w 39" name="T4"/>
                    <a:gd fmla="*/ 10 h 34" name="T5"/>
                    <a:gd fmla="*/ 20 w 39" name="T6"/>
                    <a:gd fmla="*/ 0 h 34" name="T7"/>
                    <a:gd fmla="*/ 26 w 39" name="T8"/>
                    <a:gd fmla="*/ 1 h 34" name="T9"/>
                    <a:gd fmla="*/ 35 w 39" name="T10"/>
                    <a:gd fmla="*/ 23 h 34" name="T11"/>
                    <a:gd fmla="*/ 20 w 39" name="T12"/>
                    <a:gd fmla="*/ 34 h 34" name="T13"/>
                    <a:gd fmla="*/ 20 w 39" name="T14"/>
                    <a:gd fmla="*/ 0 h 34" name="T15"/>
                    <a:gd fmla="*/ 4 w 39" name="T16"/>
                    <a:gd fmla="*/ 10 h 34" name="T17"/>
                    <a:gd fmla="*/ 13 w 39" name="T18"/>
                    <a:gd fmla="*/ 33 h 34" name="T19"/>
                    <a:gd fmla="*/ 20 w 39" name="T20"/>
                    <a:gd fmla="*/ 34 h 34" name="T21"/>
                    <a:gd fmla="*/ 36 w 39" name="T22"/>
                    <a:gd fmla="*/ 23 h 34" name="T23"/>
                    <a:gd fmla="*/ 26 w 39" name="T24"/>
                    <a:gd fmla="*/ 1 h 34" name="T25"/>
                    <a:gd fmla="*/ 20 w 39" name="T26"/>
                    <a:gd fmla="*/ 0 h 34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4" w="39">
                      <a:moveTo>
                        <a:pt x="20" y="34"/>
                      </a:moveTo>
                      <a:cubicBezTo>
                        <a:pt x="18" y="34"/>
                        <a:pt x="15" y="33"/>
                        <a:pt x="13" y="32"/>
                      </a:cubicBezTo>
                      <a:cubicBezTo>
                        <a:pt x="5" y="29"/>
                        <a:pt x="1" y="19"/>
                        <a:pt x="4" y="10"/>
                      </a:cubicBezTo>
                      <a:cubicBezTo>
                        <a:pt x="7" y="4"/>
                        <a:pt x="13" y="0"/>
                        <a:pt x="20" y="0"/>
                      </a:cubicBezTo>
                      <a:cubicBezTo>
                        <a:pt x="22" y="0"/>
                        <a:pt x="24" y="0"/>
                        <a:pt x="26" y="1"/>
                      </a:cubicBezTo>
                      <a:cubicBezTo>
                        <a:pt x="35" y="5"/>
                        <a:pt x="39" y="15"/>
                        <a:pt x="35" y="23"/>
                      </a:cubicBezTo>
                      <a:cubicBezTo>
                        <a:pt x="33" y="30"/>
                        <a:pt x="26" y="34"/>
                        <a:pt x="20" y="34"/>
                      </a:cubicBezTo>
                      <a:moveTo>
                        <a:pt x="20" y="0"/>
                      </a:moveTo>
                      <a:cubicBezTo>
                        <a:pt x="13" y="0"/>
                        <a:pt x="7" y="4"/>
                        <a:pt x="4" y="10"/>
                      </a:cubicBezTo>
                      <a:cubicBezTo>
                        <a:pt x="0" y="19"/>
                        <a:pt x="5" y="29"/>
                        <a:pt x="13" y="33"/>
                      </a:cubicBezTo>
                      <a:cubicBezTo>
                        <a:pt x="15" y="34"/>
                        <a:pt x="18" y="34"/>
                        <a:pt x="20" y="34"/>
                      </a:cubicBezTo>
                      <a:cubicBezTo>
                        <a:pt x="26" y="34"/>
                        <a:pt x="33" y="30"/>
                        <a:pt x="36" y="23"/>
                      </a:cubicBezTo>
                      <a:cubicBezTo>
                        <a:pt x="39" y="15"/>
                        <a:pt x="35" y="5"/>
                        <a:pt x="26" y="1"/>
                      </a:cubicBezTo>
                      <a:cubicBezTo>
                        <a:pt x="24" y="0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979997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28" name="Freeform 3051"/>
                <p:cNvSpPr>
                  <a:spLocks noEditPoints="1"/>
                </p:cNvSpPr>
                <p:nvPr/>
              </p:nvSpPr>
              <p:spPr bwMode="auto">
                <a:xfrm>
                  <a:off x="1497" y="1852"/>
                  <a:ext cx="82" cy="73"/>
                </a:xfrm>
                <a:custGeom>
                  <a:gdLst>
                    <a:gd fmla="*/ 19 w 38" name="T0"/>
                    <a:gd fmla="*/ 34 h 34" name="T1"/>
                    <a:gd fmla="*/ 12 w 38" name="T2"/>
                    <a:gd fmla="*/ 32 h 34" name="T3"/>
                    <a:gd fmla="*/ 3 w 38" name="T4"/>
                    <a:gd fmla="*/ 10 h 34" name="T5"/>
                    <a:gd fmla="*/ 19 w 38" name="T6"/>
                    <a:gd fmla="*/ 0 h 34" name="T7"/>
                    <a:gd fmla="*/ 25 w 38" name="T8"/>
                    <a:gd fmla="*/ 1 h 34" name="T9"/>
                    <a:gd fmla="*/ 34 w 38" name="T10"/>
                    <a:gd fmla="*/ 23 h 34" name="T11"/>
                    <a:gd fmla="*/ 19 w 38" name="T12"/>
                    <a:gd fmla="*/ 34 h 34" name="T13"/>
                    <a:gd fmla="*/ 19 w 38" name="T14"/>
                    <a:gd fmla="*/ 0 h 34" name="T15"/>
                    <a:gd fmla="*/ 3 w 38" name="T16"/>
                    <a:gd fmla="*/ 10 h 34" name="T17"/>
                    <a:gd fmla="*/ 12 w 38" name="T18"/>
                    <a:gd fmla="*/ 32 h 34" name="T19"/>
                    <a:gd fmla="*/ 19 w 38" name="T20"/>
                    <a:gd fmla="*/ 34 h 34" name="T21"/>
                    <a:gd fmla="*/ 34 w 38" name="T22"/>
                    <a:gd fmla="*/ 23 h 34" name="T23"/>
                    <a:gd fmla="*/ 25 w 38" name="T24"/>
                    <a:gd fmla="*/ 1 h 34" name="T25"/>
                    <a:gd fmla="*/ 19 w 38" name="T26"/>
                    <a:gd fmla="*/ 0 h 34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4" w="38">
                      <a:moveTo>
                        <a:pt x="19" y="34"/>
                      </a:moveTo>
                      <a:cubicBezTo>
                        <a:pt x="17" y="34"/>
                        <a:pt x="15" y="33"/>
                        <a:pt x="12" y="32"/>
                      </a:cubicBezTo>
                      <a:cubicBezTo>
                        <a:pt x="4" y="29"/>
                        <a:pt x="0" y="19"/>
                        <a:pt x="3" y="10"/>
                      </a:cubicBezTo>
                      <a:cubicBezTo>
                        <a:pt x="6" y="4"/>
                        <a:pt x="12" y="0"/>
                        <a:pt x="19" y="0"/>
                      </a:cubicBezTo>
                      <a:cubicBezTo>
                        <a:pt x="21" y="0"/>
                        <a:pt x="23" y="1"/>
                        <a:pt x="25" y="1"/>
                      </a:cubicBezTo>
                      <a:cubicBezTo>
                        <a:pt x="34" y="5"/>
                        <a:pt x="38" y="15"/>
                        <a:pt x="34" y="23"/>
                      </a:cubicBezTo>
                      <a:cubicBezTo>
                        <a:pt x="32" y="30"/>
                        <a:pt x="25" y="34"/>
                        <a:pt x="19" y="34"/>
                      </a:cubicBezTo>
                      <a:moveTo>
                        <a:pt x="19" y="0"/>
                      </a:moveTo>
                      <a:cubicBezTo>
                        <a:pt x="12" y="0"/>
                        <a:pt x="6" y="4"/>
                        <a:pt x="3" y="10"/>
                      </a:cubicBezTo>
                      <a:cubicBezTo>
                        <a:pt x="0" y="19"/>
                        <a:pt x="4" y="29"/>
                        <a:pt x="12" y="32"/>
                      </a:cubicBezTo>
                      <a:cubicBezTo>
                        <a:pt x="14" y="33"/>
                        <a:pt x="17" y="34"/>
                        <a:pt x="19" y="34"/>
                      </a:cubicBezTo>
                      <a:cubicBezTo>
                        <a:pt x="25" y="34"/>
                        <a:pt x="32" y="30"/>
                        <a:pt x="34" y="23"/>
                      </a:cubicBezTo>
                      <a:cubicBezTo>
                        <a:pt x="38" y="15"/>
                        <a:pt x="34" y="5"/>
                        <a:pt x="25" y="1"/>
                      </a:cubicBezTo>
                      <a:cubicBezTo>
                        <a:pt x="23" y="0"/>
                        <a:pt x="21" y="0"/>
                        <a:pt x="19" y="0"/>
                      </a:cubicBezTo>
                    </a:path>
                  </a:pathLst>
                </a:custGeom>
                <a:solidFill>
                  <a:srgbClr val="9C9D99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29" name="Freeform 3052"/>
                <p:cNvSpPr>
                  <a:spLocks noEditPoints="1"/>
                </p:cNvSpPr>
                <p:nvPr/>
              </p:nvSpPr>
              <p:spPr bwMode="auto">
                <a:xfrm>
                  <a:off x="1497" y="1852"/>
                  <a:ext cx="82" cy="73"/>
                </a:xfrm>
                <a:custGeom>
                  <a:gdLst>
                    <a:gd fmla="*/ 19 w 38" name="T0"/>
                    <a:gd fmla="*/ 33 h 34" name="T1"/>
                    <a:gd fmla="*/ 12 w 38" name="T2"/>
                    <a:gd fmla="*/ 32 h 34" name="T3"/>
                    <a:gd fmla="*/ 4 w 38" name="T4"/>
                    <a:gd fmla="*/ 11 h 34" name="T5"/>
                    <a:gd fmla="*/ 19 w 38" name="T6"/>
                    <a:gd fmla="*/ 0 h 34" name="T7"/>
                    <a:gd fmla="*/ 25 w 38" name="T8"/>
                    <a:gd fmla="*/ 2 h 34" name="T9"/>
                    <a:gd fmla="*/ 34 w 38" name="T10"/>
                    <a:gd fmla="*/ 23 h 34" name="T11"/>
                    <a:gd fmla="*/ 19 w 38" name="T12"/>
                    <a:gd fmla="*/ 33 h 34" name="T13"/>
                    <a:gd fmla="*/ 19 w 38" name="T14"/>
                    <a:gd fmla="*/ 0 h 34" name="T15"/>
                    <a:gd fmla="*/ 3 w 38" name="T16"/>
                    <a:gd fmla="*/ 10 h 34" name="T17"/>
                    <a:gd fmla="*/ 12 w 38" name="T18"/>
                    <a:gd fmla="*/ 32 h 34" name="T19"/>
                    <a:gd fmla="*/ 19 w 38" name="T20"/>
                    <a:gd fmla="*/ 34 h 34" name="T21"/>
                    <a:gd fmla="*/ 34 w 38" name="T22"/>
                    <a:gd fmla="*/ 23 h 34" name="T23"/>
                    <a:gd fmla="*/ 25 w 38" name="T24"/>
                    <a:gd fmla="*/ 1 h 34" name="T25"/>
                    <a:gd fmla="*/ 19 w 38" name="T26"/>
                    <a:gd fmla="*/ 0 h 34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4" w="38">
                      <a:moveTo>
                        <a:pt x="19" y="33"/>
                      </a:moveTo>
                      <a:cubicBezTo>
                        <a:pt x="17" y="33"/>
                        <a:pt x="15" y="33"/>
                        <a:pt x="12" y="32"/>
                      </a:cubicBezTo>
                      <a:cubicBezTo>
                        <a:pt x="4" y="29"/>
                        <a:pt x="0" y="19"/>
                        <a:pt x="4" y="11"/>
                      </a:cubicBezTo>
                      <a:cubicBezTo>
                        <a:pt x="6" y="4"/>
                        <a:pt x="12" y="0"/>
                        <a:pt x="19" y="0"/>
                      </a:cubicBezTo>
                      <a:cubicBezTo>
                        <a:pt x="21" y="0"/>
                        <a:pt x="23" y="1"/>
                        <a:pt x="25" y="2"/>
                      </a:cubicBezTo>
                      <a:cubicBezTo>
                        <a:pt x="34" y="5"/>
                        <a:pt x="38" y="15"/>
                        <a:pt x="34" y="23"/>
                      </a:cubicBezTo>
                      <a:cubicBezTo>
                        <a:pt x="31" y="30"/>
                        <a:pt x="25" y="33"/>
                        <a:pt x="19" y="33"/>
                      </a:cubicBezTo>
                      <a:moveTo>
                        <a:pt x="19" y="0"/>
                      </a:moveTo>
                      <a:cubicBezTo>
                        <a:pt x="12" y="0"/>
                        <a:pt x="6" y="4"/>
                        <a:pt x="3" y="10"/>
                      </a:cubicBezTo>
                      <a:cubicBezTo>
                        <a:pt x="0" y="19"/>
                        <a:pt x="4" y="29"/>
                        <a:pt x="12" y="32"/>
                      </a:cubicBezTo>
                      <a:cubicBezTo>
                        <a:pt x="15" y="33"/>
                        <a:pt x="17" y="34"/>
                        <a:pt x="19" y="34"/>
                      </a:cubicBezTo>
                      <a:cubicBezTo>
                        <a:pt x="25" y="34"/>
                        <a:pt x="32" y="30"/>
                        <a:pt x="34" y="23"/>
                      </a:cubicBezTo>
                      <a:cubicBezTo>
                        <a:pt x="38" y="15"/>
                        <a:pt x="34" y="5"/>
                        <a:pt x="25" y="1"/>
                      </a:cubicBezTo>
                      <a:cubicBezTo>
                        <a:pt x="23" y="1"/>
                        <a:pt x="21" y="0"/>
                        <a:pt x="19" y="0"/>
                      </a:cubicBezTo>
                    </a:path>
                  </a:pathLst>
                </a:custGeom>
                <a:solidFill>
                  <a:srgbClr val="9FA09B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30" name="Freeform 3053"/>
                <p:cNvSpPr/>
                <p:nvPr/>
              </p:nvSpPr>
              <p:spPr bwMode="auto">
                <a:xfrm>
                  <a:off x="1497" y="1852"/>
                  <a:ext cx="82" cy="71"/>
                </a:xfrm>
                <a:custGeom>
                  <a:gdLst>
                    <a:gd fmla="*/ 19 w 38" name="T0"/>
                    <a:gd fmla="*/ 0 h 33" name="T1"/>
                    <a:gd fmla="*/ 4 w 38" name="T2"/>
                    <a:gd fmla="*/ 11 h 33" name="T3"/>
                    <a:gd fmla="*/ 12 w 38" name="T4"/>
                    <a:gd fmla="*/ 32 h 33" name="T5"/>
                    <a:gd fmla="*/ 19 w 38" name="T6"/>
                    <a:gd fmla="*/ 33 h 33" name="T7"/>
                    <a:gd fmla="*/ 34 w 38" name="T8"/>
                    <a:gd fmla="*/ 23 h 33" name="T9"/>
                    <a:gd fmla="*/ 25 w 38" name="T10"/>
                    <a:gd fmla="*/ 2 h 33" name="T11"/>
                    <a:gd fmla="*/ 19 w 38" name="T12"/>
                    <a:gd fmla="*/ 0 h 33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33" w="38">
                      <a:moveTo>
                        <a:pt x="19" y="0"/>
                      </a:moveTo>
                      <a:cubicBezTo>
                        <a:pt x="12" y="0"/>
                        <a:pt x="6" y="4"/>
                        <a:pt x="4" y="11"/>
                      </a:cubicBezTo>
                      <a:cubicBezTo>
                        <a:pt x="0" y="19"/>
                        <a:pt x="4" y="29"/>
                        <a:pt x="12" y="32"/>
                      </a:cubicBezTo>
                      <a:cubicBezTo>
                        <a:pt x="15" y="33"/>
                        <a:pt x="17" y="33"/>
                        <a:pt x="19" y="33"/>
                      </a:cubicBezTo>
                      <a:cubicBezTo>
                        <a:pt x="25" y="33"/>
                        <a:pt x="31" y="30"/>
                        <a:pt x="34" y="23"/>
                      </a:cubicBezTo>
                      <a:cubicBezTo>
                        <a:pt x="38" y="15"/>
                        <a:pt x="34" y="5"/>
                        <a:pt x="25" y="2"/>
                      </a:cubicBezTo>
                      <a:cubicBezTo>
                        <a:pt x="23" y="1"/>
                        <a:pt x="21" y="0"/>
                        <a:pt x="19" y="0"/>
                      </a:cubicBezTo>
                    </a:path>
                  </a:pathLst>
                </a:custGeom>
                <a:solidFill>
                  <a:srgbClr val="A4A39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31" name="Freeform 3054"/>
                <p:cNvSpPr>
                  <a:spLocks noEditPoints="1"/>
                </p:cNvSpPr>
                <p:nvPr/>
              </p:nvSpPr>
              <p:spPr bwMode="auto">
                <a:xfrm>
                  <a:off x="1083" y="293"/>
                  <a:ext cx="99" cy="86"/>
                </a:xfrm>
                <a:custGeom>
                  <a:gdLst>
                    <a:gd fmla="*/ 23 w 46" name="T0"/>
                    <a:gd fmla="*/ 40 h 40" name="T1"/>
                    <a:gd fmla="*/ 15 w 46" name="T2"/>
                    <a:gd fmla="*/ 39 h 40" name="T3"/>
                    <a:gd fmla="*/ 4 w 46" name="T4"/>
                    <a:gd fmla="*/ 12 h 40" name="T5"/>
                    <a:gd fmla="*/ 23 w 46" name="T6"/>
                    <a:gd fmla="*/ 0 h 40" name="T7"/>
                    <a:gd fmla="*/ 31 w 46" name="T8"/>
                    <a:gd fmla="*/ 2 h 40" name="T9"/>
                    <a:gd fmla="*/ 41 w 46" name="T10"/>
                    <a:gd fmla="*/ 28 h 40" name="T11"/>
                    <a:gd fmla="*/ 23 w 46" name="T12"/>
                    <a:gd fmla="*/ 40 h 40" name="T13"/>
                    <a:gd fmla="*/ 23 w 46" name="T14"/>
                    <a:gd fmla="*/ 0 h 40" name="T15"/>
                    <a:gd fmla="*/ 4 w 46" name="T16"/>
                    <a:gd fmla="*/ 12 h 40" name="T17"/>
                    <a:gd fmla="*/ 15 w 46" name="T18"/>
                    <a:gd fmla="*/ 39 h 40" name="T19"/>
                    <a:gd fmla="*/ 23 w 46" name="T20"/>
                    <a:gd fmla="*/ 40 h 40" name="T21"/>
                    <a:gd fmla="*/ 42 w 46" name="T22"/>
                    <a:gd fmla="*/ 28 h 40" name="T23"/>
                    <a:gd fmla="*/ 31 w 46" name="T24"/>
                    <a:gd fmla="*/ 1 h 40" name="T25"/>
                    <a:gd fmla="*/ 23 w 46" name="T26"/>
                    <a:gd fmla="*/ 0 h 40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40" w="46">
                      <a:moveTo>
                        <a:pt x="23" y="40"/>
                      </a:moveTo>
                      <a:cubicBezTo>
                        <a:pt x="20" y="40"/>
                        <a:pt x="18" y="40"/>
                        <a:pt x="15" y="39"/>
                      </a:cubicBezTo>
                      <a:cubicBezTo>
                        <a:pt x="5" y="34"/>
                        <a:pt x="0" y="23"/>
                        <a:pt x="4" y="12"/>
                      </a:cubicBezTo>
                      <a:cubicBezTo>
                        <a:pt x="8" y="5"/>
                        <a:pt x="15" y="0"/>
                        <a:pt x="23" y="0"/>
                      </a:cubicBezTo>
                      <a:cubicBezTo>
                        <a:pt x="25" y="0"/>
                        <a:pt x="28" y="1"/>
                        <a:pt x="31" y="2"/>
                      </a:cubicBezTo>
                      <a:cubicBezTo>
                        <a:pt x="41" y="6"/>
                        <a:pt x="46" y="18"/>
                        <a:pt x="41" y="28"/>
                      </a:cubicBezTo>
                      <a:cubicBezTo>
                        <a:pt x="38" y="35"/>
                        <a:pt x="31" y="40"/>
                        <a:pt x="23" y="40"/>
                      </a:cubicBezTo>
                      <a:moveTo>
                        <a:pt x="23" y="0"/>
                      </a:moveTo>
                      <a:cubicBezTo>
                        <a:pt x="15" y="0"/>
                        <a:pt x="7" y="5"/>
                        <a:pt x="4" y="12"/>
                      </a:cubicBezTo>
                      <a:cubicBezTo>
                        <a:pt x="0" y="23"/>
                        <a:pt x="5" y="34"/>
                        <a:pt x="15" y="39"/>
                      </a:cubicBezTo>
                      <a:cubicBezTo>
                        <a:pt x="18" y="40"/>
                        <a:pt x="20" y="40"/>
                        <a:pt x="23" y="40"/>
                      </a:cubicBezTo>
                      <a:cubicBezTo>
                        <a:pt x="31" y="40"/>
                        <a:pt x="38" y="36"/>
                        <a:pt x="42" y="28"/>
                      </a:cubicBezTo>
                      <a:cubicBezTo>
                        <a:pt x="46" y="18"/>
                        <a:pt x="41" y="6"/>
                        <a:pt x="31" y="1"/>
                      </a:cubicBezTo>
                      <a:cubicBezTo>
                        <a:pt x="28" y="0"/>
                        <a:pt x="25" y="0"/>
                        <a:pt x="23" y="0"/>
                      </a:cubicBezTo>
                    </a:path>
                  </a:pathLst>
                </a:custGeom>
                <a:solidFill>
                  <a:srgbClr val="535D6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32" name="Freeform 3055"/>
                <p:cNvSpPr>
                  <a:spLocks noEditPoints="1"/>
                </p:cNvSpPr>
                <p:nvPr/>
              </p:nvSpPr>
              <p:spPr bwMode="auto">
                <a:xfrm>
                  <a:off x="1083" y="293"/>
                  <a:ext cx="99" cy="86"/>
                </a:xfrm>
                <a:custGeom>
                  <a:gdLst>
                    <a:gd fmla="*/ 23 w 46" name="T0"/>
                    <a:gd fmla="*/ 40 h 40" name="T1"/>
                    <a:gd fmla="*/ 15 w 46" name="T2"/>
                    <a:gd fmla="*/ 38 h 40" name="T3"/>
                    <a:gd fmla="*/ 5 w 46" name="T4"/>
                    <a:gd fmla="*/ 12 h 40" name="T5"/>
                    <a:gd fmla="*/ 23 w 46" name="T6"/>
                    <a:gd fmla="*/ 0 h 40" name="T7"/>
                    <a:gd fmla="*/ 30 w 46" name="T8"/>
                    <a:gd fmla="*/ 2 h 40" name="T9"/>
                    <a:gd fmla="*/ 41 w 46" name="T10"/>
                    <a:gd fmla="*/ 28 h 40" name="T11"/>
                    <a:gd fmla="*/ 23 w 46" name="T12"/>
                    <a:gd fmla="*/ 40 h 40" name="T13"/>
                    <a:gd fmla="*/ 23 w 46" name="T14"/>
                    <a:gd fmla="*/ 0 h 40" name="T15"/>
                    <a:gd fmla="*/ 4 w 46" name="T16"/>
                    <a:gd fmla="*/ 12 h 40" name="T17"/>
                    <a:gd fmla="*/ 15 w 46" name="T18"/>
                    <a:gd fmla="*/ 39 h 40" name="T19"/>
                    <a:gd fmla="*/ 23 w 46" name="T20"/>
                    <a:gd fmla="*/ 40 h 40" name="T21"/>
                    <a:gd fmla="*/ 41 w 46" name="T22"/>
                    <a:gd fmla="*/ 28 h 40" name="T23"/>
                    <a:gd fmla="*/ 31 w 46" name="T24"/>
                    <a:gd fmla="*/ 2 h 40" name="T25"/>
                    <a:gd fmla="*/ 23 w 46" name="T26"/>
                    <a:gd fmla="*/ 0 h 40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40" w="46">
                      <a:moveTo>
                        <a:pt x="23" y="40"/>
                      </a:moveTo>
                      <a:cubicBezTo>
                        <a:pt x="20" y="40"/>
                        <a:pt x="18" y="39"/>
                        <a:pt x="15" y="38"/>
                      </a:cubicBezTo>
                      <a:cubicBezTo>
                        <a:pt x="5" y="34"/>
                        <a:pt x="0" y="23"/>
                        <a:pt x="5" y="12"/>
                      </a:cubicBezTo>
                      <a:cubicBezTo>
                        <a:pt x="8" y="5"/>
                        <a:pt x="15" y="0"/>
                        <a:pt x="23" y="0"/>
                      </a:cubicBezTo>
                      <a:cubicBezTo>
                        <a:pt x="25" y="0"/>
                        <a:pt x="28" y="1"/>
                        <a:pt x="30" y="2"/>
                      </a:cubicBezTo>
                      <a:cubicBezTo>
                        <a:pt x="41" y="6"/>
                        <a:pt x="45" y="18"/>
                        <a:pt x="41" y="28"/>
                      </a:cubicBezTo>
                      <a:cubicBezTo>
                        <a:pt x="38" y="35"/>
                        <a:pt x="31" y="40"/>
                        <a:pt x="23" y="40"/>
                      </a:cubicBezTo>
                      <a:moveTo>
                        <a:pt x="23" y="0"/>
                      </a:moveTo>
                      <a:cubicBezTo>
                        <a:pt x="15" y="0"/>
                        <a:pt x="8" y="5"/>
                        <a:pt x="4" y="12"/>
                      </a:cubicBezTo>
                      <a:cubicBezTo>
                        <a:pt x="0" y="23"/>
                        <a:pt x="5" y="34"/>
                        <a:pt x="15" y="39"/>
                      </a:cubicBezTo>
                      <a:cubicBezTo>
                        <a:pt x="18" y="40"/>
                        <a:pt x="20" y="40"/>
                        <a:pt x="23" y="40"/>
                      </a:cubicBezTo>
                      <a:cubicBezTo>
                        <a:pt x="31" y="40"/>
                        <a:pt x="38" y="35"/>
                        <a:pt x="41" y="28"/>
                      </a:cubicBezTo>
                      <a:cubicBezTo>
                        <a:pt x="46" y="18"/>
                        <a:pt x="41" y="6"/>
                        <a:pt x="31" y="2"/>
                      </a:cubicBezTo>
                      <a:cubicBezTo>
                        <a:pt x="28" y="1"/>
                        <a:pt x="25" y="0"/>
                        <a:pt x="23" y="0"/>
                      </a:cubicBezTo>
                    </a:path>
                  </a:pathLst>
                </a:custGeom>
                <a:solidFill>
                  <a:srgbClr val="57617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33" name="Freeform 3056"/>
                <p:cNvSpPr>
                  <a:spLocks noEditPoints="1"/>
                </p:cNvSpPr>
                <p:nvPr/>
              </p:nvSpPr>
              <p:spPr bwMode="auto">
                <a:xfrm>
                  <a:off x="1083" y="293"/>
                  <a:ext cx="97" cy="86"/>
                </a:xfrm>
                <a:custGeom>
                  <a:gdLst>
                    <a:gd fmla="*/ 23 w 45" name="T0"/>
                    <a:gd fmla="*/ 40 h 40" name="T1"/>
                    <a:gd fmla="*/ 15 w 45" name="T2"/>
                    <a:gd fmla="*/ 38 h 40" name="T3"/>
                    <a:gd fmla="*/ 5 w 45" name="T4"/>
                    <a:gd fmla="*/ 13 h 40" name="T5"/>
                    <a:gd fmla="*/ 23 w 45" name="T6"/>
                    <a:gd fmla="*/ 0 h 40" name="T7"/>
                    <a:gd fmla="*/ 30 w 45" name="T8"/>
                    <a:gd fmla="*/ 2 h 40" name="T9"/>
                    <a:gd fmla="*/ 41 w 45" name="T10"/>
                    <a:gd fmla="*/ 28 h 40" name="T11"/>
                    <a:gd fmla="*/ 23 w 45" name="T12"/>
                    <a:gd fmla="*/ 40 h 40" name="T13"/>
                    <a:gd fmla="*/ 23 w 45" name="T14"/>
                    <a:gd fmla="*/ 0 h 40" name="T15"/>
                    <a:gd fmla="*/ 5 w 45" name="T16"/>
                    <a:gd fmla="*/ 12 h 40" name="T17"/>
                    <a:gd fmla="*/ 15 w 45" name="T18"/>
                    <a:gd fmla="*/ 38 h 40" name="T19"/>
                    <a:gd fmla="*/ 23 w 45" name="T20"/>
                    <a:gd fmla="*/ 40 h 40" name="T21"/>
                    <a:gd fmla="*/ 41 w 45" name="T22"/>
                    <a:gd fmla="*/ 28 h 40" name="T23"/>
                    <a:gd fmla="*/ 30 w 45" name="T24"/>
                    <a:gd fmla="*/ 2 h 40" name="T25"/>
                    <a:gd fmla="*/ 23 w 45" name="T26"/>
                    <a:gd fmla="*/ 0 h 40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40" w="45">
                      <a:moveTo>
                        <a:pt x="23" y="40"/>
                      </a:moveTo>
                      <a:cubicBezTo>
                        <a:pt x="20" y="40"/>
                        <a:pt x="18" y="39"/>
                        <a:pt x="15" y="38"/>
                      </a:cubicBezTo>
                      <a:cubicBezTo>
                        <a:pt x="5" y="34"/>
                        <a:pt x="1" y="23"/>
                        <a:pt x="5" y="13"/>
                      </a:cubicBezTo>
                      <a:cubicBezTo>
                        <a:pt x="8" y="5"/>
                        <a:pt x="15" y="0"/>
                        <a:pt x="23" y="0"/>
                      </a:cubicBezTo>
                      <a:cubicBezTo>
                        <a:pt x="25" y="0"/>
                        <a:pt x="28" y="1"/>
                        <a:pt x="30" y="2"/>
                      </a:cubicBezTo>
                      <a:cubicBezTo>
                        <a:pt x="40" y="6"/>
                        <a:pt x="45" y="18"/>
                        <a:pt x="41" y="28"/>
                      </a:cubicBezTo>
                      <a:cubicBezTo>
                        <a:pt x="38" y="35"/>
                        <a:pt x="31" y="40"/>
                        <a:pt x="23" y="40"/>
                      </a:cubicBezTo>
                      <a:moveTo>
                        <a:pt x="23" y="0"/>
                      </a:moveTo>
                      <a:cubicBezTo>
                        <a:pt x="15" y="0"/>
                        <a:pt x="8" y="5"/>
                        <a:pt x="5" y="12"/>
                      </a:cubicBezTo>
                      <a:cubicBezTo>
                        <a:pt x="0" y="23"/>
                        <a:pt x="5" y="34"/>
                        <a:pt x="15" y="38"/>
                      </a:cubicBezTo>
                      <a:cubicBezTo>
                        <a:pt x="18" y="39"/>
                        <a:pt x="20" y="40"/>
                        <a:pt x="23" y="40"/>
                      </a:cubicBezTo>
                      <a:cubicBezTo>
                        <a:pt x="31" y="40"/>
                        <a:pt x="38" y="35"/>
                        <a:pt x="41" y="28"/>
                      </a:cubicBezTo>
                      <a:cubicBezTo>
                        <a:pt x="45" y="18"/>
                        <a:pt x="41" y="6"/>
                        <a:pt x="30" y="2"/>
                      </a:cubicBezTo>
                      <a:cubicBezTo>
                        <a:pt x="28" y="1"/>
                        <a:pt x="25" y="0"/>
                        <a:pt x="23" y="0"/>
                      </a:cubicBezTo>
                    </a:path>
                  </a:pathLst>
                </a:custGeom>
                <a:solidFill>
                  <a:srgbClr val="5A6473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34" name="Freeform 3057"/>
                <p:cNvSpPr>
                  <a:spLocks noEditPoints="1"/>
                </p:cNvSpPr>
                <p:nvPr/>
              </p:nvSpPr>
              <p:spPr bwMode="auto">
                <a:xfrm>
                  <a:off x="1085" y="293"/>
                  <a:ext cx="95" cy="86"/>
                </a:xfrm>
                <a:custGeom>
                  <a:gdLst>
                    <a:gd fmla="*/ 22 w 44" name="T0"/>
                    <a:gd fmla="*/ 40 h 40" name="T1"/>
                    <a:gd fmla="*/ 14 w 44" name="T2"/>
                    <a:gd fmla="*/ 38 h 40" name="T3"/>
                    <a:gd fmla="*/ 4 w 44" name="T4"/>
                    <a:gd fmla="*/ 13 h 40" name="T5"/>
                    <a:gd fmla="*/ 22 w 44" name="T6"/>
                    <a:gd fmla="*/ 1 h 40" name="T7"/>
                    <a:gd fmla="*/ 29 w 44" name="T8"/>
                    <a:gd fmla="*/ 2 h 40" name="T9"/>
                    <a:gd fmla="*/ 40 w 44" name="T10"/>
                    <a:gd fmla="*/ 28 h 40" name="T11"/>
                    <a:gd fmla="*/ 22 w 44" name="T12"/>
                    <a:gd fmla="*/ 40 h 40" name="T13"/>
                    <a:gd fmla="*/ 22 w 44" name="T14"/>
                    <a:gd fmla="*/ 0 h 40" name="T15"/>
                    <a:gd fmla="*/ 4 w 44" name="T16"/>
                    <a:gd fmla="*/ 13 h 40" name="T17"/>
                    <a:gd fmla="*/ 14 w 44" name="T18"/>
                    <a:gd fmla="*/ 38 h 40" name="T19"/>
                    <a:gd fmla="*/ 22 w 44" name="T20"/>
                    <a:gd fmla="*/ 40 h 40" name="T21"/>
                    <a:gd fmla="*/ 40 w 44" name="T22"/>
                    <a:gd fmla="*/ 28 h 40" name="T23"/>
                    <a:gd fmla="*/ 29 w 44" name="T24"/>
                    <a:gd fmla="*/ 2 h 40" name="T25"/>
                    <a:gd fmla="*/ 22 w 44" name="T26"/>
                    <a:gd fmla="*/ 0 h 40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40" w="44">
                      <a:moveTo>
                        <a:pt x="22" y="40"/>
                      </a:moveTo>
                      <a:cubicBezTo>
                        <a:pt x="19" y="40"/>
                        <a:pt x="17" y="39"/>
                        <a:pt x="14" y="38"/>
                      </a:cubicBezTo>
                      <a:cubicBezTo>
                        <a:pt x="4" y="34"/>
                        <a:pt x="0" y="23"/>
                        <a:pt x="4" y="13"/>
                      </a:cubicBezTo>
                      <a:cubicBezTo>
                        <a:pt x="7" y="5"/>
                        <a:pt x="14" y="1"/>
                        <a:pt x="22" y="1"/>
                      </a:cubicBezTo>
                      <a:cubicBezTo>
                        <a:pt x="24" y="1"/>
                        <a:pt x="27" y="1"/>
                        <a:pt x="29" y="2"/>
                      </a:cubicBezTo>
                      <a:cubicBezTo>
                        <a:pt x="39" y="6"/>
                        <a:pt x="44" y="18"/>
                        <a:pt x="40" y="28"/>
                      </a:cubicBezTo>
                      <a:cubicBezTo>
                        <a:pt x="37" y="35"/>
                        <a:pt x="30" y="40"/>
                        <a:pt x="22" y="40"/>
                      </a:cubicBezTo>
                      <a:moveTo>
                        <a:pt x="22" y="0"/>
                      </a:moveTo>
                      <a:cubicBezTo>
                        <a:pt x="14" y="0"/>
                        <a:pt x="7" y="5"/>
                        <a:pt x="4" y="13"/>
                      </a:cubicBezTo>
                      <a:cubicBezTo>
                        <a:pt x="0" y="23"/>
                        <a:pt x="4" y="34"/>
                        <a:pt x="14" y="38"/>
                      </a:cubicBezTo>
                      <a:cubicBezTo>
                        <a:pt x="17" y="39"/>
                        <a:pt x="19" y="40"/>
                        <a:pt x="22" y="40"/>
                      </a:cubicBezTo>
                      <a:cubicBezTo>
                        <a:pt x="30" y="40"/>
                        <a:pt x="37" y="35"/>
                        <a:pt x="40" y="28"/>
                      </a:cubicBezTo>
                      <a:cubicBezTo>
                        <a:pt x="44" y="18"/>
                        <a:pt x="39" y="6"/>
                        <a:pt x="29" y="2"/>
                      </a:cubicBezTo>
                      <a:cubicBezTo>
                        <a:pt x="27" y="1"/>
                        <a:pt x="24" y="0"/>
                        <a:pt x="22" y="0"/>
                      </a:cubicBezTo>
                    </a:path>
                  </a:pathLst>
                </a:custGeom>
                <a:solidFill>
                  <a:srgbClr val="5F6775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35" name="Freeform 3058"/>
                <p:cNvSpPr>
                  <a:spLocks noEditPoints="1"/>
                </p:cNvSpPr>
                <p:nvPr/>
              </p:nvSpPr>
              <p:spPr bwMode="auto">
                <a:xfrm>
                  <a:off x="1085" y="295"/>
                  <a:ext cx="95" cy="84"/>
                </a:xfrm>
                <a:custGeom>
                  <a:gdLst>
                    <a:gd fmla="*/ 22 w 44" name="T0"/>
                    <a:gd fmla="*/ 38 h 39" name="T1"/>
                    <a:gd fmla="*/ 14 w 44" name="T2"/>
                    <a:gd fmla="*/ 37 h 39" name="T3"/>
                    <a:gd fmla="*/ 4 w 44" name="T4"/>
                    <a:gd fmla="*/ 12 h 39" name="T5"/>
                    <a:gd fmla="*/ 22 w 44" name="T6"/>
                    <a:gd fmla="*/ 0 h 39" name="T7"/>
                    <a:gd fmla="*/ 29 w 44" name="T8"/>
                    <a:gd fmla="*/ 1 h 39" name="T9"/>
                    <a:gd fmla="*/ 40 w 44" name="T10"/>
                    <a:gd fmla="*/ 27 h 39" name="T11"/>
                    <a:gd fmla="*/ 22 w 44" name="T12"/>
                    <a:gd fmla="*/ 38 h 39" name="T13"/>
                    <a:gd fmla="*/ 22 w 44" name="T14"/>
                    <a:gd fmla="*/ 0 h 39" name="T15"/>
                    <a:gd fmla="*/ 4 w 44" name="T16"/>
                    <a:gd fmla="*/ 12 h 39" name="T17"/>
                    <a:gd fmla="*/ 14 w 44" name="T18"/>
                    <a:gd fmla="*/ 37 h 39" name="T19"/>
                    <a:gd fmla="*/ 22 w 44" name="T20"/>
                    <a:gd fmla="*/ 39 h 39" name="T21"/>
                    <a:gd fmla="*/ 40 w 44" name="T22"/>
                    <a:gd fmla="*/ 27 h 39" name="T23"/>
                    <a:gd fmla="*/ 29 w 44" name="T24"/>
                    <a:gd fmla="*/ 1 h 39" name="T25"/>
                    <a:gd fmla="*/ 22 w 44" name="T26"/>
                    <a:gd fmla="*/ 0 h 39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9" w="44">
                      <a:moveTo>
                        <a:pt x="22" y="38"/>
                      </a:moveTo>
                      <a:cubicBezTo>
                        <a:pt x="19" y="38"/>
                        <a:pt x="17" y="38"/>
                        <a:pt x="14" y="37"/>
                      </a:cubicBezTo>
                      <a:cubicBezTo>
                        <a:pt x="5" y="33"/>
                        <a:pt x="0" y="22"/>
                        <a:pt x="4" y="12"/>
                      </a:cubicBezTo>
                      <a:cubicBezTo>
                        <a:pt x="7" y="4"/>
                        <a:pt x="14" y="0"/>
                        <a:pt x="22" y="0"/>
                      </a:cubicBezTo>
                      <a:cubicBezTo>
                        <a:pt x="24" y="0"/>
                        <a:pt x="27" y="0"/>
                        <a:pt x="29" y="1"/>
                      </a:cubicBezTo>
                      <a:cubicBezTo>
                        <a:pt x="39" y="5"/>
                        <a:pt x="44" y="17"/>
                        <a:pt x="40" y="27"/>
                      </a:cubicBezTo>
                      <a:cubicBezTo>
                        <a:pt x="37" y="34"/>
                        <a:pt x="29" y="38"/>
                        <a:pt x="22" y="38"/>
                      </a:cubicBezTo>
                      <a:moveTo>
                        <a:pt x="22" y="0"/>
                      </a:moveTo>
                      <a:cubicBezTo>
                        <a:pt x="14" y="0"/>
                        <a:pt x="7" y="4"/>
                        <a:pt x="4" y="12"/>
                      </a:cubicBezTo>
                      <a:cubicBezTo>
                        <a:pt x="0" y="22"/>
                        <a:pt x="4" y="33"/>
                        <a:pt x="14" y="37"/>
                      </a:cubicBezTo>
                      <a:cubicBezTo>
                        <a:pt x="17" y="38"/>
                        <a:pt x="19" y="39"/>
                        <a:pt x="22" y="39"/>
                      </a:cubicBezTo>
                      <a:cubicBezTo>
                        <a:pt x="30" y="39"/>
                        <a:pt x="37" y="34"/>
                        <a:pt x="40" y="27"/>
                      </a:cubicBezTo>
                      <a:cubicBezTo>
                        <a:pt x="44" y="17"/>
                        <a:pt x="39" y="5"/>
                        <a:pt x="29" y="1"/>
                      </a:cubicBezTo>
                      <a:cubicBezTo>
                        <a:pt x="27" y="0"/>
                        <a:pt x="24" y="0"/>
                        <a:pt x="22" y="0"/>
                      </a:cubicBezTo>
                    </a:path>
                  </a:pathLst>
                </a:custGeom>
                <a:solidFill>
                  <a:srgbClr val="636A77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36" name="Freeform 3059"/>
                <p:cNvSpPr>
                  <a:spLocks noEditPoints="1"/>
                </p:cNvSpPr>
                <p:nvPr/>
              </p:nvSpPr>
              <p:spPr bwMode="auto">
                <a:xfrm>
                  <a:off x="1085" y="295"/>
                  <a:ext cx="95" cy="82"/>
                </a:xfrm>
                <a:custGeom>
                  <a:gdLst>
                    <a:gd fmla="*/ 22 w 44" name="T0"/>
                    <a:gd fmla="*/ 38 h 38" name="T1"/>
                    <a:gd fmla="*/ 15 w 44" name="T2"/>
                    <a:gd fmla="*/ 37 h 38" name="T3"/>
                    <a:gd fmla="*/ 4 w 44" name="T4"/>
                    <a:gd fmla="*/ 12 h 38" name="T5"/>
                    <a:gd fmla="*/ 22 w 44" name="T6"/>
                    <a:gd fmla="*/ 0 h 38" name="T7"/>
                    <a:gd fmla="*/ 29 w 44" name="T8"/>
                    <a:gd fmla="*/ 1 h 38" name="T9"/>
                    <a:gd fmla="*/ 40 w 44" name="T10"/>
                    <a:gd fmla="*/ 26 h 38" name="T11"/>
                    <a:gd fmla="*/ 22 w 44" name="T12"/>
                    <a:gd fmla="*/ 38 h 38" name="T13"/>
                    <a:gd fmla="*/ 22 w 44" name="T14"/>
                    <a:gd fmla="*/ 0 h 38" name="T15"/>
                    <a:gd fmla="*/ 4 w 44" name="T16"/>
                    <a:gd fmla="*/ 12 h 38" name="T17"/>
                    <a:gd fmla="*/ 14 w 44" name="T18"/>
                    <a:gd fmla="*/ 37 h 38" name="T19"/>
                    <a:gd fmla="*/ 22 w 44" name="T20"/>
                    <a:gd fmla="*/ 38 h 38" name="T21"/>
                    <a:gd fmla="*/ 40 w 44" name="T22"/>
                    <a:gd fmla="*/ 27 h 38" name="T23"/>
                    <a:gd fmla="*/ 29 w 44" name="T24"/>
                    <a:gd fmla="*/ 1 h 38" name="T25"/>
                    <a:gd fmla="*/ 22 w 44" name="T26"/>
                    <a:gd fmla="*/ 0 h 38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8" w="44">
                      <a:moveTo>
                        <a:pt x="22" y="38"/>
                      </a:moveTo>
                      <a:cubicBezTo>
                        <a:pt x="19" y="38"/>
                        <a:pt x="17" y="38"/>
                        <a:pt x="15" y="37"/>
                      </a:cubicBezTo>
                      <a:cubicBezTo>
                        <a:pt x="5" y="33"/>
                        <a:pt x="0" y="22"/>
                        <a:pt x="4" y="12"/>
                      </a:cubicBezTo>
                      <a:cubicBezTo>
                        <a:pt x="7" y="4"/>
                        <a:pt x="14" y="0"/>
                        <a:pt x="22" y="0"/>
                      </a:cubicBezTo>
                      <a:cubicBezTo>
                        <a:pt x="24" y="0"/>
                        <a:pt x="27" y="0"/>
                        <a:pt x="29" y="1"/>
                      </a:cubicBezTo>
                      <a:cubicBezTo>
                        <a:pt x="39" y="5"/>
                        <a:pt x="44" y="17"/>
                        <a:pt x="40" y="26"/>
                      </a:cubicBezTo>
                      <a:cubicBezTo>
                        <a:pt x="37" y="34"/>
                        <a:pt x="29" y="38"/>
                        <a:pt x="22" y="38"/>
                      </a:cubicBezTo>
                      <a:moveTo>
                        <a:pt x="22" y="0"/>
                      </a:moveTo>
                      <a:cubicBezTo>
                        <a:pt x="14" y="0"/>
                        <a:pt x="7" y="4"/>
                        <a:pt x="4" y="12"/>
                      </a:cubicBezTo>
                      <a:cubicBezTo>
                        <a:pt x="0" y="22"/>
                        <a:pt x="5" y="33"/>
                        <a:pt x="14" y="37"/>
                      </a:cubicBezTo>
                      <a:cubicBezTo>
                        <a:pt x="17" y="38"/>
                        <a:pt x="19" y="38"/>
                        <a:pt x="22" y="38"/>
                      </a:cubicBezTo>
                      <a:cubicBezTo>
                        <a:pt x="29" y="38"/>
                        <a:pt x="37" y="34"/>
                        <a:pt x="40" y="27"/>
                      </a:cubicBezTo>
                      <a:cubicBezTo>
                        <a:pt x="44" y="17"/>
                        <a:pt x="39" y="5"/>
                        <a:pt x="29" y="1"/>
                      </a:cubicBezTo>
                      <a:cubicBezTo>
                        <a:pt x="27" y="0"/>
                        <a:pt x="24" y="0"/>
                        <a:pt x="22" y="0"/>
                      </a:cubicBezTo>
                    </a:path>
                  </a:pathLst>
                </a:custGeom>
                <a:solidFill>
                  <a:srgbClr val="666D79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37" name="Freeform 3060"/>
                <p:cNvSpPr>
                  <a:spLocks noEditPoints="1"/>
                </p:cNvSpPr>
                <p:nvPr/>
              </p:nvSpPr>
              <p:spPr bwMode="auto">
                <a:xfrm>
                  <a:off x="1085" y="295"/>
                  <a:ext cx="95" cy="82"/>
                </a:xfrm>
                <a:custGeom>
                  <a:gdLst>
                    <a:gd fmla="*/ 22 w 44" name="T0"/>
                    <a:gd fmla="*/ 38 h 38" name="T1"/>
                    <a:gd fmla="*/ 15 w 44" name="T2"/>
                    <a:gd fmla="*/ 37 h 38" name="T3"/>
                    <a:gd fmla="*/ 4 w 44" name="T4"/>
                    <a:gd fmla="*/ 12 h 38" name="T5"/>
                    <a:gd fmla="*/ 22 w 44" name="T6"/>
                    <a:gd fmla="*/ 0 h 38" name="T7"/>
                    <a:gd fmla="*/ 29 w 44" name="T8"/>
                    <a:gd fmla="*/ 2 h 38" name="T9"/>
                    <a:gd fmla="*/ 39 w 44" name="T10"/>
                    <a:gd fmla="*/ 26 h 38" name="T11"/>
                    <a:gd fmla="*/ 22 w 44" name="T12"/>
                    <a:gd fmla="*/ 38 h 38" name="T13"/>
                    <a:gd fmla="*/ 22 w 44" name="T14"/>
                    <a:gd fmla="*/ 0 h 38" name="T15"/>
                    <a:gd fmla="*/ 4 w 44" name="T16"/>
                    <a:gd fmla="*/ 12 h 38" name="T17"/>
                    <a:gd fmla="*/ 15 w 44" name="T18"/>
                    <a:gd fmla="*/ 37 h 38" name="T19"/>
                    <a:gd fmla="*/ 22 w 44" name="T20"/>
                    <a:gd fmla="*/ 38 h 38" name="T21"/>
                    <a:gd fmla="*/ 40 w 44" name="T22"/>
                    <a:gd fmla="*/ 26 h 38" name="T23"/>
                    <a:gd fmla="*/ 29 w 44" name="T24"/>
                    <a:gd fmla="*/ 1 h 38" name="T25"/>
                    <a:gd fmla="*/ 22 w 44" name="T26"/>
                    <a:gd fmla="*/ 0 h 38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8" w="44">
                      <a:moveTo>
                        <a:pt x="22" y="38"/>
                      </a:moveTo>
                      <a:cubicBezTo>
                        <a:pt x="19" y="38"/>
                        <a:pt x="17" y="38"/>
                        <a:pt x="15" y="37"/>
                      </a:cubicBezTo>
                      <a:cubicBezTo>
                        <a:pt x="5" y="33"/>
                        <a:pt x="0" y="21"/>
                        <a:pt x="4" y="12"/>
                      </a:cubicBezTo>
                      <a:cubicBezTo>
                        <a:pt x="7" y="5"/>
                        <a:pt x="14" y="0"/>
                        <a:pt x="22" y="0"/>
                      </a:cubicBezTo>
                      <a:cubicBezTo>
                        <a:pt x="24" y="0"/>
                        <a:pt x="27" y="1"/>
                        <a:pt x="29" y="2"/>
                      </a:cubicBezTo>
                      <a:cubicBezTo>
                        <a:pt x="39" y="6"/>
                        <a:pt x="43" y="17"/>
                        <a:pt x="39" y="26"/>
                      </a:cubicBezTo>
                      <a:cubicBezTo>
                        <a:pt x="36" y="34"/>
                        <a:pt x="29" y="38"/>
                        <a:pt x="22" y="38"/>
                      </a:cubicBezTo>
                      <a:moveTo>
                        <a:pt x="22" y="0"/>
                      </a:moveTo>
                      <a:cubicBezTo>
                        <a:pt x="14" y="0"/>
                        <a:pt x="7" y="4"/>
                        <a:pt x="4" y="12"/>
                      </a:cubicBezTo>
                      <a:cubicBezTo>
                        <a:pt x="0" y="22"/>
                        <a:pt x="5" y="33"/>
                        <a:pt x="15" y="37"/>
                      </a:cubicBezTo>
                      <a:cubicBezTo>
                        <a:pt x="17" y="38"/>
                        <a:pt x="19" y="38"/>
                        <a:pt x="22" y="38"/>
                      </a:cubicBezTo>
                      <a:cubicBezTo>
                        <a:pt x="29" y="38"/>
                        <a:pt x="37" y="34"/>
                        <a:pt x="40" y="26"/>
                      </a:cubicBezTo>
                      <a:cubicBezTo>
                        <a:pt x="44" y="17"/>
                        <a:pt x="39" y="5"/>
                        <a:pt x="29" y="1"/>
                      </a:cubicBezTo>
                      <a:cubicBezTo>
                        <a:pt x="27" y="0"/>
                        <a:pt x="24" y="0"/>
                        <a:pt x="22" y="0"/>
                      </a:cubicBezTo>
                    </a:path>
                  </a:pathLst>
                </a:custGeom>
                <a:solidFill>
                  <a:srgbClr val="6B717B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38" name="Freeform 3061"/>
                <p:cNvSpPr>
                  <a:spLocks noEditPoints="1"/>
                </p:cNvSpPr>
                <p:nvPr/>
              </p:nvSpPr>
              <p:spPr bwMode="auto">
                <a:xfrm>
                  <a:off x="1085" y="295"/>
                  <a:ext cx="93" cy="82"/>
                </a:xfrm>
                <a:custGeom>
                  <a:gdLst>
                    <a:gd fmla="*/ 22 w 43" name="T0"/>
                    <a:gd fmla="*/ 38 h 38" name="T1"/>
                    <a:gd fmla="*/ 15 w 43" name="T2"/>
                    <a:gd fmla="*/ 36 h 38" name="T3"/>
                    <a:gd fmla="*/ 4 w 43" name="T4"/>
                    <a:gd fmla="*/ 12 h 38" name="T5"/>
                    <a:gd fmla="*/ 22 w 43" name="T6"/>
                    <a:gd fmla="*/ 0 h 38" name="T7"/>
                    <a:gd fmla="*/ 29 w 43" name="T8"/>
                    <a:gd fmla="*/ 2 h 38" name="T9"/>
                    <a:gd fmla="*/ 39 w 43" name="T10"/>
                    <a:gd fmla="*/ 26 h 38" name="T11"/>
                    <a:gd fmla="*/ 22 w 43" name="T12"/>
                    <a:gd fmla="*/ 38 h 38" name="T13"/>
                    <a:gd fmla="*/ 22 w 43" name="T14"/>
                    <a:gd fmla="*/ 0 h 38" name="T15"/>
                    <a:gd fmla="*/ 4 w 43" name="T16"/>
                    <a:gd fmla="*/ 12 h 38" name="T17"/>
                    <a:gd fmla="*/ 15 w 43" name="T18"/>
                    <a:gd fmla="*/ 37 h 38" name="T19"/>
                    <a:gd fmla="*/ 22 w 43" name="T20"/>
                    <a:gd fmla="*/ 38 h 38" name="T21"/>
                    <a:gd fmla="*/ 39 w 43" name="T22"/>
                    <a:gd fmla="*/ 26 h 38" name="T23"/>
                    <a:gd fmla="*/ 29 w 43" name="T24"/>
                    <a:gd fmla="*/ 2 h 38" name="T25"/>
                    <a:gd fmla="*/ 22 w 43" name="T26"/>
                    <a:gd fmla="*/ 0 h 38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8" w="43">
                      <a:moveTo>
                        <a:pt x="22" y="38"/>
                      </a:moveTo>
                      <a:cubicBezTo>
                        <a:pt x="19" y="38"/>
                        <a:pt x="17" y="37"/>
                        <a:pt x="15" y="36"/>
                      </a:cubicBezTo>
                      <a:cubicBezTo>
                        <a:pt x="5" y="32"/>
                        <a:pt x="1" y="21"/>
                        <a:pt x="4" y="12"/>
                      </a:cubicBezTo>
                      <a:cubicBezTo>
                        <a:pt x="8" y="5"/>
                        <a:pt x="15" y="0"/>
                        <a:pt x="22" y="0"/>
                      </a:cubicBezTo>
                      <a:cubicBezTo>
                        <a:pt x="24" y="0"/>
                        <a:pt x="27" y="1"/>
                        <a:pt x="29" y="2"/>
                      </a:cubicBezTo>
                      <a:cubicBezTo>
                        <a:pt x="39" y="6"/>
                        <a:pt x="43" y="17"/>
                        <a:pt x="39" y="26"/>
                      </a:cubicBezTo>
                      <a:cubicBezTo>
                        <a:pt x="36" y="34"/>
                        <a:pt x="29" y="38"/>
                        <a:pt x="22" y="38"/>
                      </a:cubicBezTo>
                      <a:moveTo>
                        <a:pt x="22" y="0"/>
                      </a:moveTo>
                      <a:cubicBezTo>
                        <a:pt x="14" y="0"/>
                        <a:pt x="7" y="5"/>
                        <a:pt x="4" y="12"/>
                      </a:cubicBezTo>
                      <a:cubicBezTo>
                        <a:pt x="0" y="21"/>
                        <a:pt x="5" y="33"/>
                        <a:pt x="15" y="37"/>
                      </a:cubicBezTo>
                      <a:cubicBezTo>
                        <a:pt x="17" y="38"/>
                        <a:pt x="19" y="38"/>
                        <a:pt x="22" y="38"/>
                      </a:cubicBezTo>
                      <a:cubicBezTo>
                        <a:pt x="29" y="38"/>
                        <a:pt x="36" y="34"/>
                        <a:pt x="39" y="26"/>
                      </a:cubicBezTo>
                      <a:cubicBezTo>
                        <a:pt x="43" y="17"/>
                        <a:pt x="39" y="6"/>
                        <a:pt x="29" y="2"/>
                      </a:cubicBezTo>
                      <a:cubicBezTo>
                        <a:pt x="27" y="1"/>
                        <a:pt x="24" y="0"/>
                        <a:pt x="22" y="0"/>
                      </a:cubicBezTo>
                    </a:path>
                  </a:pathLst>
                </a:custGeom>
                <a:solidFill>
                  <a:srgbClr val="6E737D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39" name="Freeform 3062"/>
                <p:cNvSpPr>
                  <a:spLocks noEditPoints="1"/>
                </p:cNvSpPr>
                <p:nvPr/>
              </p:nvSpPr>
              <p:spPr bwMode="auto">
                <a:xfrm>
                  <a:off x="1087" y="295"/>
                  <a:ext cx="91" cy="82"/>
                </a:xfrm>
                <a:custGeom>
                  <a:gdLst>
                    <a:gd fmla="*/ 21 w 42" name="T0"/>
                    <a:gd fmla="*/ 38 h 38" name="T1"/>
                    <a:gd fmla="*/ 14 w 42" name="T2"/>
                    <a:gd fmla="*/ 36 h 38" name="T3"/>
                    <a:gd fmla="*/ 4 w 42" name="T4"/>
                    <a:gd fmla="*/ 12 h 38" name="T5"/>
                    <a:gd fmla="*/ 21 w 42" name="T6"/>
                    <a:gd fmla="*/ 0 h 38" name="T7"/>
                    <a:gd fmla="*/ 28 w 42" name="T8"/>
                    <a:gd fmla="*/ 2 h 38" name="T9"/>
                    <a:gd fmla="*/ 38 w 42" name="T10"/>
                    <a:gd fmla="*/ 26 h 38" name="T11"/>
                    <a:gd fmla="*/ 21 w 42" name="T12"/>
                    <a:gd fmla="*/ 38 h 38" name="T13"/>
                    <a:gd fmla="*/ 21 w 42" name="T14"/>
                    <a:gd fmla="*/ 0 h 38" name="T15"/>
                    <a:gd fmla="*/ 3 w 42" name="T16"/>
                    <a:gd fmla="*/ 12 h 38" name="T17"/>
                    <a:gd fmla="*/ 14 w 42" name="T18"/>
                    <a:gd fmla="*/ 36 h 38" name="T19"/>
                    <a:gd fmla="*/ 21 w 42" name="T20"/>
                    <a:gd fmla="*/ 38 h 38" name="T21"/>
                    <a:gd fmla="*/ 38 w 42" name="T22"/>
                    <a:gd fmla="*/ 26 h 38" name="T23"/>
                    <a:gd fmla="*/ 28 w 42" name="T24"/>
                    <a:gd fmla="*/ 2 h 38" name="T25"/>
                    <a:gd fmla="*/ 21 w 42" name="T26"/>
                    <a:gd fmla="*/ 0 h 38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8" w="42">
                      <a:moveTo>
                        <a:pt x="21" y="38"/>
                      </a:moveTo>
                      <a:cubicBezTo>
                        <a:pt x="18" y="38"/>
                        <a:pt x="16" y="37"/>
                        <a:pt x="14" y="36"/>
                      </a:cubicBezTo>
                      <a:cubicBezTo>
                        <a:pt x="4" y="32"/>
                        <a:pt x="0" y="21"/>
                        <a:pt x="4" y="12"/>
                      </a:cubicBezTo>
                      <a:cubicBezTo>
                        <a:pt x="7" y="5"/>
                        <a:pt x="14" y="0"/>
                        <a:pt x="21" y="0"/>
                      </a:cubicBezTo>
                      <a:cubicBezTo>
                        <a:pt x="23" y="0"/>
                        <a:pt x="26" y="1"/>
                        <a:pt x="28" y="2"/>
                      </a:cubicBezTo>
                      <a:cubicBezTo>
                        <a:pt x="38" y="6"/>
                        <a:pt x="42" y="17"/>
                        <a:pt x="38" y="26"/>
                      </a:cubicBezTo>
                      <a:cubicBezTo>
                        <a:pt x="35" y="33"/>
                        <a:pt x="28" y="38"/>
                        <a:pt x="21" y="38"/>
                      </a:cubicBezTo>
                      <a:moveTo>
                        <a:pt x="21" y="0"/>
                      </a:moveTo>
                      <a:cubicBezTo>
                        <a:pt x="14" y="0"/>
                        <a:pt x="7" y="5"/>
                        <a:pt x="3" y="12"/>
                      </a:cubicBezTo>
                      <a:cubicBezTo>
                        <a:pt x="0" y="21"/>
                        <a:pt x="4" y="32"/>
                        <a:pt x="14" y="36"/>
                      </a:cubicBezTo>
                      <a:cubicBezTo>
                        <a:pt x="16" y="37"/>
                        <a:pt x="18" y="38"/>
                        <a:pt x="21" y="38"/>
                      </a:cubicBezTo>
                      <a:cubicBezTo>
                        <a:pt x="28" y="38"/>
                        <a:pt x="35" y="34"/>
                        <a:pt x="38" y="26"/>
                      </a:cubicBezTo>
                      <a:cubicBezTo>
                        <a:pt x="42" y="17"/>
                        <a:pt x="38" y="6"/>
                        <a:pt x="28" y="2"/>
                      </a:cubicBezTo>
                      <a:cubicBezTo>
                        <a:pt x="26" y="1"/>
                        <a:pt x="23" y="0"/>
                        <a:pt x="21" y="0"/>
                      </a:cubicBezTo>
                    </a:path>
                  </a:pathLst>
                </a:custGeom>
                <a:solidFill>
                  <a:srgbClr val="73777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40" name="Freeform 3063"/>
                <p:cNvSpPr>
                  <a:spLocks noEditPoints="1"/>
                </p:cNvSpPr>
                <p:nvPr/>
              </p:nvSpPr>
              <p:spPr bwMode="auto">
                <a:xfrm>
                  <a:off x="1087" y="295"/>
                  <a:ext cx="91" cy="82"/>
                </a:xfrm>
                <a:custGeom>
                  <a:gdLst>
                    <a:gd fmla="*/ 21 w 42" name="T0"/>
                    <a:gd fmla="*/ 38 h 38" name="T1"/>
                    <a:gd fmla="*/ 14 w 42" name="T2"/>
                    <a:gd fmla="*/ 36 h 38" name="T3"/>
                    <a:gd fmla="*/ 4 w 42" name="T4"/>
                    <a:gd fmla="*/ 12 h 38" name="T5"/>
                    <a:gd fmla="*/ 21 w 42" name="T6"/>
                    <a:gd fmla="*/ 1 h 38" name="T7"/>
                    <a:gd fmla="*/ 28 w 42" name="T8"/>
                    <a:gd fmla="*/ 2 h 38" name="T9"/>
                    <a:gd fmla="*/ 38 w 42" name="T10"/>
                    <a:gd fmla="*/ 26 h 38" name="T11"/>
                    <a:gd fmla="*/ 21 w 42" name="T12"/>
                    <a:gd fmla="*/ 38 h 38" name="T13"/>
                    <a:gd fmla="*/ 21 w 42" name="T14"/>
                    <a:gd fmla="*/ 0 h 38" name="T15"/>
                    <a:gd fmla="*/ 4 w 42" name="T16"/>
                    <a:gd fmla="*/ 12 h 38" name="T17"/>
                    <a:gd fmla="*/ 14 w 42" name="T18"/>
                    <a:gd fmla="*/ 36 h 38" name="T19"/>
                    <a:gd fmla="*/ 21 w 42" name="T20"/>
                    <a:gd fmla="*/ 38 h 38" name="T21"/>
                    <a:gd fmla="*/ 38 w 42" name="T22"/>
                    <a:gd fmla="*/ 26 h 38" name="T23"/>
                    <a:gd fmla="*/ 28 w 42" name="T24"/>
                    <a:gd fmla="*/ 2 h 38" name="T25"/>
                    <a:gd fmla="*/ 21 w 42" name="T26"/>
                    <a:gd fmla="*/ 0 h 38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8" w="42">
                      <a:moveTo>
                        <a:pt x="21" y="38"/>
                      </a:moveTo>
                      <a:cubicBezTo>
                        <a:pt x="19" y="38"/>
                        <a:pt x="16" y="37"/>
                        <a:pt x="14" y="36"/>
                      </a:cubicBezTo>
                      <a:cubicBezTo>
                        <a:pt x="4" y="32"/>
                        <a:pt x="0" y="21"/>
                        <a:pt x="4" y="12"/>
                      </a:cubicBezTo>
                      <a:cubicBezTo>
                        <a:pt x="7" y="5"/>
                        <a:pt x="14" y="1"/>
                        <a:pt x="21" y="1"/>
                      </a:cubicBezTo>
                      <a:cubicBezTo>
                        <a:pt x="23" y="1"/>
                        <a:pt x="26" y="1"/>
                        <a:pt x="28" y="2"/>
                      </a:cubicBezTo>
                      <a:cubicBezTo>
                        <a:pt x="37" y="6"/>
                        <a:pt x="42" y="17"/>
                        <a:pt x="38" y="26"/>
                      </a:cubicBezTo>
                      <a:cubicBezTo>
                        <a:pt x="35" y="33"/>
                        <a:pt x="28" y="38"/>
                        <a:pt x="21" y="38"/>
                      </a:cubicBezTo>
                      <a:moveTo>
                        <a:pt x="21" y="0"/>
                      </a:moveTo>
                      <a:cubicBezTo>
                        <a:pt x="14" y="0"/>
                        <a:pt x="7" y="5"/>
                        <a:pt x="4" y="12"/>
                      </a:cubicBezTo>
                      <a:cubicBezTo>
                        <a:pt x="0" y="21"/>
                        <a:pt x="4" y="32"/>
                        <a:pt x="14" y="36"/>
                      </a:cubicBezTo>
                      <a:cubicBezTo>
                        <a:pt x="16" y="37"/>
                        <a:pt x="18" y="38"/>
                        <a:pt x="21" y="38"/>
                      </a:cubicBezTo>
                      <a:cubicBezTo>
                        <a:pt x="28" y="38"/>
                        <a:pt x="35" y="33"/>
                        <a:pt x="38" y="26"/>
                      </a:cubicBezTo>
                      <a:cubicBezTo>
                        <a:pt x="42" y="17"/>
                        <a:pt x="38" y="6"/>
                        <a:pt x="28" y="2"/>
                      </a:cubicBezTo>
                      <a:cubicBezTo>
                        <a:pt x="26" y="1"/>
                        <a:pt x="23" y="0"/>
                        <a:pt x="21" y="0"/>
                      </a:cubicBezTo>
                    </a:path>
                  </a:pathLst>
                </a:custGeom>
                <a:solidFill>
                  <a:srgbClr val="777A8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41" name="Freeform 3064"/>
                <p:cNvSpPr>
                  <a:spLocks noEditPoints="1"/>
                </p:cNvSpPr>
                <p:nvPr/>
              </p:nvSpPr>
              <p:spPr bwMode="auto">
                <a:xfrm>
                  <a:off x="1087" y="297"/>
                  <a:ext cx="91" cy="80"/>
                </a:xfrm>
                <a:custGeom>
                  <a:gdLst>
                    <a:gd fmla="*/ 21 w 42" name="T0"/>
                    <a:gd fmla="*/ 36 h 37" name="T1"/>
                    <a:gd fmla="*/ 14 w 42" name="T2"/>
                    <a:gd fmla="*/ 35 h 37" name="T3"/>
                    <a:gd fmla="*/ 4 w 42" name="T4"/>
                    <a:gd fmla="*/ 11 h 37" name="T5"/>
                    <a:gd fmla="*/ 21 w 42" name="T6"/>
                    <a:gd fmla="*/ 0 h 37" name="T7"/>
                    <a:gd fmla="*/ 28 w 42" name="T8"/>
                    <a:gd fmla="*/ 1 h 37" name="T9"/>
                    <a:gd fmla="*/ 38 w 42" name="T10"/>
                    <a:gd fmla="*/ 25 h 37" name="T11"/>
                    <a:gd fmla="*/ 21 w 42" name="T12"/>
                    <a:gd fmla="*/ 36 h 37" name="T13"/>
                    <a:gd fmla="*/ 21 w 42" name="T14"/>
                    <a:gd fmla="*/ 0 h 37" name="T15"/>
                    <a:gd fmla="*/ 4 w 42" name="T16"/>
                    <a:gd fmla="*/ 11 h 37" name="T17"/>
                    <a:gd fmla="*/ 14 w 42" name="T18"/>
                    <a:gd fmla="*/ 35 h 37" name="T19"/>
                    <a:gd fmla="*/ 21 w 42" name="T20"/>
                    <a:gd fmla="*/ 37 h 37" name="T21"/>
                    <a:gd fmla="*/ 38 w 42" name="T22"/>
                    <a:gd fmla="*/ 25 h 37" name="T23"/>
                    <a:gd fmla="*/ 28 w 42" name="T24"/>
                    <a:gd fmla="*/ 1 h 37" name="T25"/>
                    <a:gd fmla="*/ 21 w 42" name="T26"/>
                    <a:gd fmla="*/ 0 h 37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7" w="42">
                      <a:moveTo>
                        <a:pt x="21" y="36"/>
                      </a:moveTo>
                      <a:cubicBezTo>
                        <a:pt x="19" y="36"/>
                        <a:pt x="16" y="36"/>
                        <a:pt x="14" y="35"/>
                      </a:cubicBezTo>
                      <a:cubicBezTo>
                        <a:pt x="5" y="31"/>
                        <a:pt x="0" y="20"/>
                        <a:pt x="4" y="11"/>
                      </a:cubicBezTo>
                      <a:cubicBezTo>
                        <a:pt x="7" y="4"/>
                        <a:pt x="14" y="0"/>
                        <a:pt x="21" y="0"/>
                      </a:cubicBezTo>
                      <a:cubicBezTo>
                        <a:pt x="23" y="0"/>
                        <a:pt x="26" y="0"/>
                        <a:pt x="28" y="1"/>
                      </a:cubicBezTo>
                      <a:cubicBezTo>
                        <a:pt x="37" y="5"/>
                        <a:pt x="42" y="16"/>
                        <a:pt x="38" y="25"/>
                      </a:cubicBezTo>
                      <a:cubicBezTo>
                        <a:pt x="35" y="32"/>
                        <a:pt x="28" y="36"/>
                        <a:pt x="21" y="36"/>
                      </a:cubicBezTo>
                      <a:moveTo>
                        <a:pt x="21" y="0"/>
                      </a:moveTo>
                      <a:cubicBezTo>
                        <a:pt x="14" y="0"/>
                        <a:pt x="7" y="4"/>
                        <a:pt x="4" y="11"/>
                      </a:cubicBezTo>
                      <a:cubicBezTo>
                        <a:pt x="0" y="20"/>
                        <a:pt x="4" y="31"/>
                        <a:pt x="14" y="35"/>
                      </a:cubicBezTo>
                      <a:cubicBezTo>
                        <a:pt x="16" y="36"/>
                        <a:pt x="19" y="37"/>
                        <a:pt x="21" y="37"/>
                      </a:cubicBezTo>
                      <a:cubicBezTo>
                        <a:pt x="28" y="37"/>
                        <a:pt x="35" y="32"/>
                        <a:pt x="38" y="25"/>
                      </a:cubicBezTo>
                      <a:cubicBezTo>
                        <a:pt x="42" y="16"/>
                        <a:pt x="37" y="5"/>
                        <a:pt x="28" y="1"/>
                      </a:cubicBezTo>
                      <a:cubicBezTo>
                        <a:pt x="26" y="0"/>
                        <a:pt x="23" y="0"/>
                        <a:pt x="21" y="0"/>
                      </a:cubicBezTo>
                    </a:path>
                  </a:pathLst>
                </a:custGeom>
                <a:solidFill>
                  <a:srgbClr val="7A7D82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42" name="Freeform 3065"/>
                <p:cNvSpPr>
                  <a:spLocks noEditPoints="1"/>
                </p:cNvSpPr>
                <p:nvPr/>
              </p:nvSpPr>
              <p:spPr bwMode="auto">
                <a:xfrm>
                  <a:off x="1087" y="297"/>
                  <a:ext cx="91" cy="78"/>
                </a:xfrm>
                <a:custGeom>
                  <a:gdLst>
                    <a:gd fmla="*/ 21 w 42" name="T0"/>
                    <a:gd fmla="*/ 36 h 36" name="T1"/>
                    <a:gd fmla="*/ 14 w 42" name="T2"/>
                    <a:gd fmla="*/ 35 h 36" name="T3"/>
                    <a:gd fmla="*/ 4 w 42" name="T4"/>
                    <a:gd fmla="*/ 11 h 36" name="T5"/>
                    <a:gd fmla="*/ 21 w 42" name="T6"/>
                    <a:gd fmla="*/ 0 h 36" name="T7"/>
                    <a:gd fmla="*/ 28 w 42" name="T8"/>
                    <a:gd fmla="*/ 1 h 36" name="T9"/>
                    <a:gd fmla="*/ 38 w 42" name="T10"/>
                    <a:gd fmla="*/ 25 h 36" name="T11"/>
                    <a:gd fmla="*/ 21 w 42" name="T12"/>
                    <a:gd fmla="*/ 36 h 36" name="T13"/>
                    <a:gd fmla="*/ 21 w 42" name="T14"/>
                    <a:gd fmla="*/ 0 h 36" name="T15"/>
                    <a:gd fmla="*/ 4 w 42" name="T16"/>
                    <a:gd fmla="*/ 11 h 36" name="T17"/>
                    <a:gd fmla="*/ 14 w 42" name="T18"/>
                    <a:gd fmla="*/ 35 h 36" name="T19"/>
                    <a:gd fmla="*/ 21 w 42" name="T20"/>
                    <a:gd fmla="*/ 36 h 36" name="T21"/>
                    <a:gd fmla="*/ 38 w 42" name="T22"/>
                    <a:gd fmla="*/ 25 h 36" name="T23"/>
                    <a:gd fmla="*/ 28 w 42" name="T24"/>
                    <a:gd fmla="*/ 1 h 36" name="T25"/>
                    <a:gd fmla="*/ 21 w 42" name="T26"/>
                    <a:gd fmla="*/ 0 h 36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6" w="42">
                      <a:moveTo>
                        <a:pt x="21" y="36"/>
                      </a:moveTo>
                      <a:cubicBezTo>
                        <a:pt x="19" y="36"/>
                        <a:pt x="16" y="36"/>
                        <a:pt x="14" y="35"/>
                      </a:cubicBezTo>
                      <a:cubicBezTo>
                        <a:pt x="5" y="31"/>
                        <a:pt x="0" y="20"/>
                        <a:pt x="4" y="11"/>
                      </a:cubicBezTo>
                      <a:cubicBezTo>
                        <a:pt x="7" y="4"/>
                        <a:pt x="14" y="0"/>
                        <a:pt x="21" y="0"/>
                      </a:cubicBezTo>
                      <a:cubicBezTo>
                        <a:pt x="23" y="0"/>
                        <a:pt x="26" y="0"/>
                        <a:pt x="28" y="1"/>
                      </a:cubicBezTo>
                      <a:cubicBezTo>
                        <a:pt x="37" y="5"/>
                        <a:pt x="41" y="16"/>
                        <a:pt x="38" y="25"/>
                      </a:cubicBezTo>
                      <a:cubicBezTo>
                        <a:pt x="35" y="32"/>
                        <a:pt x="28" y="36"/>
                        <a:pt x="21" y="36"/>
                      </a:cubicBezTo>
                      <a:moveTo>
                        <a:pt x="21" y="0"/>
                      </a:moveTo>
                      <a:cubicBezTo>
                        <a:pt x="14" y="0"/>
                        <a:pt x="7" y="4"/>
                        <a:pt x="4" y="11"/>
                      </a:cubicBezTo>
                      <a:cubicBezTo>
                        <a:pt x="0" y="20"/>
                        <a:pt x="5" y="31"/>
                        <a:pt x="14" y="35"/>
                      </a:cubicBezTo>
                      <a:cubicBezTo>
                        <a:pt x="16" y="36"/>
                        <a:pt x="19" y="36"/>
                        <a:pt x="21" y="36"/>
                      </a:cubicBezTo>
                      <a:cubicBezTo>
                        <a:pt x="28" y="36"/>
                        <a:pt x="35" y="32"/>
                        <a:pt x="38" y="25"/>
                      </a:cubicBezTo>
                      <a:cubicBezTo>
                        <a:pt x="42" y="16"/>
                        <a:pt x="37" y="5"/>
                        <a:pt x="28" y="1"/>
                      </a:cubicBezTo>
                      <a:cubicBezTo>
                        <a:pt x="26" y="0"/>
                        <a:pt x="23" y="0"/>
                        <a:pt x="21" y="0"/>
                      </a:cubicBezTo>
                    </a:path>
                  </a:pathLst>
                </a:custGeom>
                <a:solidFill>
                  <a:srgbClr val="7F808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43" name="Freeform 3066"/>
                <p:cNvSpPr>
                  <a:spLocks noEditPoints="1"/>
                </p:cNvSpPr>
                <p:nvPr/>
              </p:nvSpPr>
              <p:spPr bwMode="auto">
                <a:xfrm>
                  <a:off x="1087" y="297"/>
                  <a:ext cx="89" cy="78"/>
                </a:xfrm>
                <a:custGeom>
                  <a:gdLst>
                    <a:gd fmla="*/ 21 w 41" name="T0"/>
                    <a:gd fmla="*/ 36 h 36" name="T1"/>
                    <a:gd fmla="*/ 14 w 41" name="T2"/>
                    <a:gd fmla="*/ 35 h 36" name="T3"/>
                    <a:gd fmla="*/ 4 w 41" name="T4"/>
                    <a:gd fmla="*/ 11 h 36" name="T5"/>
                    <a:gd fmla="*/ 21 w 41" name="T6"/>
                    <a:gd fmla="*/ 0 h 36" name="T7"/>
                    <a:gd fmla="*/ 28 w 41" name="T8"/>
                    <a:gd fmla="*/ 2 h 36" name="T9"/>
                    <a:gd fmla="*/ 37 w 41" name="T10"/>
                    <a:gd fmla="*/ 25 h 36" name="T11"/>
                    <a:gd fmla="*/ 21 w 41" name="T12"/>
                    <a:gd fmla="*/ 36 h 36" name="T13"/>
                    <a:gd fmla="*/ 21 w 41" name="T14"/>
                    <a:gd fmla="*/ 0 h 36" name="T15"/>
                    <a:gd fmla="*/ 4 w 41" name="T16"/>
                    <a:gd fmla="*/ 11 h 36" name="T17"/>
                    <a:gd fmla="*/ 14 w 41" name="T18"/>
                    <a:gd fmla="*/ 35 h 36" name="T19"/>
                    <a:gd fmla="*/ 21 w 41" name="T20"/>
                    <a:gd fmla="*/ 36 h 36" name="T21"/>
                    <a:gd fmla="*/ 38 w 41" name="T22"/>
                    <a:gd fmla="*/ 25 h 36" name="T23"/>
                    <a:gd fmla="*/ 28 w 41" name="T24"/>
                    <a:gd fmla="*/ 1 h 36" name="T25"/>
                    <a:gd fmla="*/ 21 w 41" name="T26"/>
                    <a:gd fmla="*/ 0 h 36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6" w="41">
                      <a:moveTo>
                        <a:pt x="21" y="36"/>
                      </a:moveTo>
                      <a:cubicBezTo>
                        <a:pt x="19" y="36"/>
                        <a:pt x="16" y="36"/>
                        <a:pt x="14" y="35"/>
                      </a:cubicBezTo>
                      <a:cubicBezTo>
                        <a:pt x="5" y="31"/>
                        <a:pt x="1" y="20"/>
                        <a:pt x="4" y="11"/>
                      </a:cubicBezTo>
                      <a:cubicBezTo>
                        <a:pt x="7" y="4"/>
                        <a:pt x="14" y="0"/>
                        <a:pt x="21" y="0"/>
                      </a:cubicBezTo>
                      <a:cubicBezTo>
                        <a:pt x="23" y="0"/>
                        <a:pt x="25" y="1"/>
                        <a:pt x="28" y="2"/>
                      </a:cubicBezTo>
                      <a:cubicBezTo>
                        <a:pt x="37" y="5"/>
                        <a:pt x="41" y="16"/>
                        <a:pt x="37" y="25"/>
                      </a:cubicBezTo>
                      <a:cubicBezTo>
                        <a:pt x="35" y="32"/>
                        <a:pt x="28" y="36"/>
                        <a:pt x="21" y="36"/>
                      </a:cubicBezTo>
                      <a:moveTo>
                        <a:pt x="21" y="0"/>
                      </a:moveTo>
                      <a:cubicBezTo>
                        <a:pt x="14" y="0"/>
                        <a:pt x="7" y="4"/>
                        <a:pt x="4" y="11"/>
                      </a:cubicBezTo>
                      <a:cubicBezTo>
                        <a:pt x="0" y="20"/>
                        <a:pt x="5" y="31"/>
                        <a:pt x="14" y="35"/>
                      </a:cubicBezTo>
                      <a:cubicBezTo>
                        <a:pt x="16" y="36"/>
                        <a:pt x="19" y="36"/>
                        <a:pt x="21" y="36"/>
                      </a:cubicBezTo>
                      <a:cubicBezTo>
                        <a:pt x="28" y="36"/>
                        <a:pt x="35" y="32"/>
                        <a:pt x="38" y="25"/>
                      </a:cubicBezTo>
                      <a:cubicBezTo>
                        <a:pt x="41" y="16"/>
                        <a:pt x="37" y="5"/>
                        <a:pt x="28" y="1"/>
                      </a:cubicBezTo>
                      <a:cubicBezTo>
                        <a:pt x="26" y="0"/>
                        <a:pt x="23" y="0"/>
                        <a:pt x="21" y="0"/>
                      </a:cubicBezTo>
                    </a:path>
                  </a:pathLst>
                </a:custGeom>
                <a:solidFill>
                  <a:srgbClr val="828386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44" name="Freeform 3067"/>
                <p:cNvSpPr>
                  <a:spLocks noEditPoints="1"/>
                </p:cNvSpPr>
                <p:nvPr/>
              </p:nvSpPr>
              <p:spPr bwMode="auto">
                <a:xfrm>
                  <a:off x="1090" y="297"/>
                  <a:ext cx="86" cy="78"/>
                </a:xfrm>
                <a:custGeom>
                  <a:gdLst>
                    <a:gd fmla="*/ 20 w 40" name="T0"/>
                    <a:gd fmla="*/ 36 h 36" name="T1"/>
                    <a:gd fmla="*/ 13 w 40" name="T2"/>
                    <a:gd fmla="*/ 34 h 36" name="T3"/>
                    <a:gd fmla="*/ 3 w 40" name="T4"/>
                    <a:gd fmla="*/ 11 h 36" name="T5"/>
                    <a:gd fmla="*/ 20 w 40" name="T6"/>
                    <a:gd fmla="*/ 0 h 36" name="T7"/>
                    <a:gd fmla="*/ 27 w 40" name="T8"/>
                    <a:gd fmla="*/ 2 h 36" name="T9"/>
                    <a:gd fmla="*/ 36 w 40" name="T10"/>
                    <a:gd fmla="*/ 25 h 36" name="T11"/>
                    <a:gd fmla="*/ 20 w 40" name="T12"/>
                    <a:gd fmla="*/ 36 h 36" name="T13"/>
                    <a:gd fmla="*/ 20 w 40" name="T14"/>
                    <a:gd fmla="*/ 0 h 36" name="T15"/>
                    <a:gd fmla="*/ 3 w 40" name="T16"/>
                    <a:gd fmla="*/ 11 h 36" name="T17"/>
                    <a:gd fmla="*/ 13 w 40" name="T18"/>
                    <a:gd fmla="*/ 35 h 36" name="T19"/>
                    <a:gd fmla="*/ 20 w 40" name="T20"/>
                    <a:gd fmla="*/ 36 h 36" name="T21"/>
                    <a:gd fmla="*/ 36 w 40" name="T22"/>
                    <a:gd fmla="*/ 25 h 36" name="T23"/>
                    <a:gd fmla="*/ 27 w 40" name="T24"/>
                    <a:gd fmla="*/ 2 h 36" name="T25"/>
                    <a:gd fmla="*/ 20 w 40" name="T26"/>
                    <a:gd fmla="*/ 0 h 36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6" w="40">
                      <a:moveTo>
                        <a:pt x="20" y="36"/>
                      </a:moveTo>
                      <a:cubicBezTo>
                        <a:pt x="18" y="36"/>
                        <a:pt x="15" y="35"/>
                        <a:pt x="13" y="34"/>
                      </a:cubicBezTo>
                      <a:cubicBezTo>
                        <a:pt x="4" y="31"/>
                        <a:pt x="0" y="20"/>
                        <a:pt x="3" y="11"/>
                      </a:cubicBezTo>
                      <a:cubicBezTo>
                        <a:pt x="6" y="4"/>
                        <a:pt x="13" y="0"/>
                        <a:pt x="20" y="0"/>
                      </a:cubicBezTo>
                      <a:cubicBezTo>
                        <a:pt x="22" y="0"/>
                        <a:pt x="24" y="1"/>
                        <a:pt x="27" y="2"/>
                      </a:cubicBezTo>
                      <a:cubicBezTo>
                        <a:pt x="36" y="5"/>
                        <a:pt x="40" y="16"/>
                        <a:pt x="36" y="25"/>
                      </a:cubicBezTo>
                      <a:cubicBezTo>
                        <a:pt x="33" y="32"/>
                        <a:pt x="27" y="36"/>
                        <a:pt x="20" y="36"/>
                      </a:cubicBezTo>
                      <a:moveTo>
                        <a:pt x="20" y="0"/>
                      </a:moveTo>
                      <a:cubicBezTo>
                        <a:pt x="13" y="0"/>
                        <a:pt x="6" y="4"/>
                        <a:pt x="3" y="11"/>
                      </a:cubicBezTo>
                      <a:cubicBezTo>
                        <a:pt x="0" y="20"/>
                        <a:pt x="4" y="31"/>
                        <a:pt x="13" y="35"/>
                      </a:cubicBezTo>
                      <a:cubicBezTo>
                        <a:pt x="15" y="36"/>
                        <a:pt x="18" y="36"/>
                        <a:pt x="20" y="36"/>
                      </a:cubicBezTo>
                      <a:cubicBezTo>
                        <a:pt x="27" y="36"/>
                        <a:pt x="34" y="32"/>
                        <a:pt x="36" y="25"/>
                      </a:cubicBezTo>
                      <a:cubicBezTo>
                        <a:pt x="40" y="16"/>
                        <a:pt x="36" y="5"/>
                        <a:pt x="27" y="2"/>
                      </a:cubicBezTo>
                      <a:cubicBezTo>
                        <a:pt x="24" y="1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878788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45" name="Freeform 3068"/>
                <p:cNvSpPr>
                  <a:spLocks noEditPoints="1"/>
                </p:cNvSpPr>
                <p:nvPr/>
              </p:nvSpPr>
              <p:spPr bwMode="auto">
                <a:xfrm>
                  <a:off x="1090" y="297"/>
                  <a:ext cx="86" cy="78"/>
                </a:xfrm>
                <a:custGeom>
                  <a:gdLst>
                    <a:gd fmla="*/ 20 w 40" name="T0"/>
                    <a:gd fmla="*/ 36 h 36" name="T1"/>
                    <a:gd fmla="*/ 13 w 40" name="T2"/>
                    <a:gd fmla="*/ 34 h 36" name="T3"/>
                    <a:gd fmla="*/ 4 w 40" name="T4"/>
                    <a:gd fmla="*/ 11 h 36" name="T5"/>
                    <a:gd fmla="*/ 20 w 40" name="T6"/>
                    <a:gd fmla="*/ 1 h 36" name="T7"/>
                    <a:gd fmla="*/ 27 w 40" name="T8"/>
                    <a:gd fmla="*/ 2 h 36" name="T9"/>
                    <a:gd fmla="*/ 36 w 40" name="T10"/>
                    <a:gd fmla="*/ 25 h 36" name="T11"/>
                    <a:gd fmla="*/ 20 w 40" name="T12"/>
                    <a:gd fmla="*/ 36 h 36" name="T13"/>
                    <a:gd fmla="*/ 20 w 40" name="T14"/>
                    <a:gd fmla="*/ 0 h 36" name="T15"/>
                    <a:gd fmla="*/ 3 w 40" name="T16"/>
                    <a:gd fmla="*/ 11 h 36" name="T17"/>
                    <a:gd fmla="*/ 13 w 40" name="T18"/>
                    <a:gd fmla="*/ 34 h 36" name="T19"/>
                    <a:gd fmla="*/ 20 w 40" name="T20"/>
                    <a:gd fmla="*/ 36 h 36" name="T21"/>
                    <a:gd fmla="*/ 36 w 40" name="T22"/>
                    <a:gd fmla="*/ 25 h 36" name="T23"/>
                    <a:gd fmla="*/ 27 w 40" name="T24"/>
                    <a:gd fmla="*/ 2 h 36" name="T25"/>
                    <a:gd fmla="*/ 20 w 40" name="T26"/>
                    <a:gd fmla="*/ 0 h 36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6" w="40">
                      <a:moveTo>
                        <a:pt x="20" y="36"/>
                      </a:moveTo>
                      <a:cubicBezTo>
                        <a:pt x="18" y="36"/>
                        <a:pt x="15" y="35"/>
                        <a:pt x="13" y="34"/>
                      </a:cubicBezTo>
                      <a:cubicBezTo>
                        <a:pt x="4" y="31"/>
                        <a:pt x="0" y="20"/>
                        <a:pt x="4" y="11"/>
                      </a:cubicBezTo>
                      <a:cubicBezTo>
                        <a:pt x="6" y="5"/>
                        <a:pt x="13" y="1"/>
                        <a:pt x="20" y="1"/>
                      </a:cubicBezTo>
                      <a:cubicBezTo>
                        <a:pt x="22" y="1"/>
                        <a:pt x="24" y="1"/>
                        <a:pt x="27" y="2"/>
                      </a:cubicBezTo>
                      <a:cubicBezTo>
                        <a:pt x="36" y="6"/>
                        <a:pt x="40" y="16"/>
                        <a:pt x="36" y="25"/>
                      </a:cubicBezTo>
                      <a:cubicBezTo>
                        <a:pt x="33" y="32"/>
                        <a:pt x="27" y="36"/>
                        <a:pt x="20" y="36"/>
                      </a:cubicBezTo>
                      <a:moveTo>
                        <a:pt x="20" y="0"/>
                      </a:moveTo>
                      <a:cubicBezTo>
                        <a:pt x="13" y="0"/>
                        <a:pt x="6" y="4"/>
                        <a:pt x="3" y="11"/>
                      </a:cubicBezTo>
                      <a:cubicBezTo>
                        <a:pt x="0" y="20"/>
                        <a:pt x="4" y="31"/>
                        <a:pt x="13" y="34"/>
                      </a:cubicBezTo>
                      <a:cubicBezTo>
                        <a:pt x="15" y="35"/>
                        <a:pt x="18" y="36"/>
                        <a:pt x="20" y="36"/>
                      </a:cubicBezTo>
                      <a:cubicBezTo>
                        <a:pt x="27" y="36"/>
                        <a:pt x="33" y="32"/>
                        <a:pt x="36" y="25"/>
                      </a:cubicBezTo>
                      <a:cubicBezTo>
                        <a:pt x="40" y="16"/>
                        <a:pt x="36" y="5"/>
                        <a:pt x="27" y="2"/>
                      </a:cubicBezTo>
                      <a:cubicBezTo>
                        <a:pt x="24" y="1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8B8A8A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46" name="Freeform 3069"/>
                <p:cNvSpPr>
                  <a:spLocks noEditPoints="1"/>
                </p:cNvSpPr>
                <p:nvPr/>
              </p:nvSpPr>
              <p:spPr bwMode="auto">
                <a:xfrm>
                  <a:off x="1090" y="300"/>
                  <a:ext cx="86" cy="75"/>
                </a:xfrm>
                <a:custGeom>
                  <a:gdLst>
                    <a:gd fmla="*/ 20 w 40" name="T0"/>
                    <a:gd fmla="*/ 34 h 35" name="T1"/>
                    <a:gd fmla="*/ 13 w 40" name="T2"/>
                    <a:gd fmla="*/ 33 h 35" name="T3"/>
                    <a:gd fmla="*/ 4 w 40" name="T4"/>
                    <a:gd fmla="*/ 10 h 35" name="T5"/>
                    <a:gd fmla="*/ 20 w 40" name="T6"/>
                    <a:gd fmla="*/ 0 h 35" name="T7"/>
                    <a:gd fmla="*/ 27 w 40" name="T8"/>
                    <a:gd fmla="*/ 1 h 35" name="T9"/>
                    <a:gd fmla="*/ 36 w 40" name="T10"/>
                    <a:gd fmla="*/ 24 h 35" name="T11"/>
                    <a:gd fmla="*/ 20 w 40" name="T12"/>
                    <a:gd fmla="*/ 34 h 35" name="T13"/>
                    <a:gd fmla="*/ 20 w 40" name="T14"/>
                    <a:gd fmla="*/ 0 h 35" name="T15"/>
                    <a:gd fmla="*/ 4 w 40" name="T16"/>
                    <a:gd fmla="*/ 10 h 35" name="T17"/>
                    <a:gd fmla="*/ 13 w 40" name="T18"/>
                    <a:gd fmla="*/ 33 h 35" name="T19"/>
                    <a:gd fmla="*/ 20 w 40" name="T20"/>
                    <a:gd fmla="*/ 35 h 35" name="T21"/>
                    <a:gd fmla="*/ 36 w 40" name="T22"/>
                    <a:gd fmla="*/ 24 h 35" name="T23"/>
                    <a:gd fmla="*/ 27 w 40" name="T24"/>
                    <a:gd fmla="*/ 1 h 35" name="T25"/>
                    <a:gd fmla="*/ 20 w 40" name="T26"/>
                    <a:gd fmla="*/ 0 h 35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5" w="40">
                      <a:moveTo>
                        <a:pt x="20" y="34"/>
                      </a:moveTo>
                      <a:cubicBezTo>
                        <a:pt x="18" y="34"/>
                        <a:pt x="15" y="34"/>
                        <a:pt x="13" y="33"/>
                      </a:cubicBezTo>
                      <a:cubicBezTo>
                        <a:pt x="4" y="29"/>
                        <a:pt x="0" y="19"/>
                        <a:pt x="4" y="10"/>
                      </a:cubicBezTo>
                      <a:cubicBezTo>
                        <a:pt x="7" y="4"/>
                        <a:pt x="13" y="0"/>
                        <a:pt x="20" y="0"/>
                      </a:cubicBezTo>
                      <a:cubicBezTo>
                        <a:pt x="22" y="0"/>
                        <a:pt x="24" y="0"/>
                        <a:pt x="27" y="1"/>
                      </a:cubicBezTo>
                      <a:cubicBezTo>
                        <a:pt x="35" y="5"/>
                        <a:pt x="40" y="15"/>
                        <a:pt x="36" y="24"/>
                      </a:cubicBezTo>
                      <a:cubicBezTo>
                        <a:pt x="33" y="30"/>
                        <a:pt x="27" y="34"/>
                        <a:pt x="20" y="34"/>
                      </a:cubicBezTo>
                      <a:moveTo>
                        <a:pt x="20" y="0"/>
                      </a:moveTo>
                      <a:cubicBezTo>
                        <a:pt x="13" y="0"/>
                        <a:pt x="6" y="4"/>
                        <a:pt x="4" y="10"/>
                      </a:cubicBezTo>
                      <a:cubicBezTo>
                        <a:pt x="0" y="19"/>
                        <a:pt x="4" y="30"/>
                        <a:pt x="13" y="33"/>
                      </a:cubicBezTo>
                      <a:cubicBezTo>
                        <a:pt x="15" y="34"/>
                        <a:pt x="18" y="35"/>
                        <a:pt x="20" y="35"/>
                      </a:cubicBezTo>
                      <a:cubicBezTo>
                        <a:pt x="27" y="35"/>
                        <a:pt x="33" y="31"/>
                        <a:pt x="36" y="24"/>
                      </a:cubicBezTo>
                      <a:cubicBezTo>
                        <a:pt x="40" y="15"/>
                        <a:pt x="36" y="5"/>
                        <a:pt x="27" y="1"/>
                      </a:cubicBezTo>
                      <a:cubicBezTo>
                        <a:pt x="24" y="0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8E8D8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47" name="Freeform 3070"/>
                <p:cNvSpPr>
                  <a:spLocks noEditPoints="1"/>
                </p:cNvSpPr>
                <p:nvPr/>
              </p:nvSpPr>
              <p:spPr bwMode="auto">
                <a:xfrm>
                  <a:off x="1090" y="300"/>
                  <a:ext cx="86" cy="73"/>
                </a:xfrm>
                <a:custGeom>
                  <a:gdLst>
                    <a:gd fmla="*/ 20 w 40" name="T0"/>
                    <a:gd fmla="*/ 34 h 34" name="T1"/>
                    <a:gd fmla="*/ 13 w 40" name="T2"/>
                    <a:gd fmla="*/ 33 h 34" name="T3"/>
                    <a:gd fmla="*/ 4 w 40" name="T4"/>
                    <a:gd fmla="*/ 10 h 34" name="T5"/>
                    <a:gd fmla="*/ 20 w 40" name="T6"/>
                    <a:gd fmla="*/ 0 h 34" name="T7"/>
                    <a:gd fmla="*/ 26 w 40" name="T8"/>
                    <a:gd fmla="*/ 1 h 34" name="T9"/>
                    <a:gd fmla="*/ 36 w 40" name="T10"/>
                    <a:gd fmla="*/ 24 h 34" name="T11"/>
                    <a:gd fmla="*/ 20 w 40" name="T12"/>
                    <a:gd fmla="*/ 34 h 34" name="T13"/>
                    <a:gd fmla="*/ 20 w 40" name="T14"/>
                    <a:gd fmla="*/ 0 h 34" name="T15"/>
                    <a:gd fmla="*/ 4 w 40" name="T16"/>
                    <a:gd fmla="*/ 10 h 34" name="T17"/>
                    <a:gd fmla="*/ 13 w 40" name="T18"/>
                    <a:gd fmla="*/ 33 h 34" name="T19"/>
                    <a:gd fmla="*/ 20 w 40" name="T20"/>
                    <a:gd fmla="*/ 34 h 34" name="T21"/>
                    <a:gd fmla="*/ 36 w 40" name="T22"/>
                    <a:gd fmla="*/ 24 h 34" name="T23"/>
                    <a:gd fmla="*/ 27 w 40" name="T24"/>
                    <a:gd fmla="*/ 1 h 34" name="T25"/>
                    <a:gd fmla="*/ 20 w 40" name="T26"/>
                    <a:gd fmla="*/ 0 h 34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4" w="40">
                      <a:moveTo>
                        <a:pt x="20" y="34"/>
                      </a:moveTo>
                      <a:cubicBezTo>
                        <a:pt x="18" y="34"/>
                        <a:pt x="15" y="34"/>
                        <a:pt x="13" y="33"/>
                      </a:cubicBezTo>
                      <a:cubicBezTo>
                        <a:pt x="4" y="29"/>
                        <a:pt x="0" y="19"/>
                        <a:pt x="4" y="10"/>
                      </a:cubicBezTo>
                      <a:cubicBezTo>
                        <a:pt x="7" y="4"/>
                        <a:pt x="13" y="0"/>
                        <a:pt x="20" y="0"/>
                      </a:cubicBezTo>
                      <a:cubicBezTo>
                        <a:pt x="22" y="0"/>
                        <a:pt x="24" y="0"/>
                        <a:pt x="26" y="1"/>
                      </a:cubicBezTo>
                      <a:cubicBezTo>
                        <a:pt x="35" y="5"/>
                        <a:pt x="39" y="15"/>
                        <a:pt x="36" y="24"/>
                      </a:cubicBezTo>
                      <a:cubicBezTo>
                        <a:pt x="33" y="30"/>
                        <a:pt x="27" y="34"/>
                        <a:pt x="20" y="34"/>
                      </a:cubicBezTo>
                      <a:moveTo>
                        <a:pt x="20" y="0"/>
                      </a:moveTo>
                      <a:cubicBezTo>
                        <a:pt x="13" y="0"/>
                        <a:pt x="7" y="4"/>
                        <a:pt x="4" y="10"/>
                      </a:cubicBezTo>
                      <a:cubicBezTo>
                        <a:pt x="0" y="19"/>
                        <a:pt x="4" y="29"/>
                        <a:pt x="13" y="33"/>
                      </a:cubicBezTo>
                      <a:cubicBezTo>
                        <a:pt x="15" y="34"/>
                        <a:pt x="18" y="34"/>
                        <a:pt x="20" y="34"/>
                      </a:cubicBezTo>
                      <a:cubicBezTo>
                        <a:pt x="27" y="34"/>
                        <a:pt x="33" y="30"/>
                        <a:pt x="36" y="24"/>
                      </a:cubicBezTo>
                      <a:cubicBezTo>
                        <a:pt x="40" y="15"/>
                        <a:pt x="35" y="5"/>
                        <a:pt x="27" y="1"/>
                      </a:cubicBezTo>
                      <a:cubicBezTo>
                        <a:pt x="24" y="0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93908E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48" name="Freeform 3071"/>
                <p:cNvSpPr>
                  <a:spLocks noEditPoints="1"/>
                </p:cNvSpPr>
                <p:nvPr/>
              </p:nvSpPr>
              <p:spPr bwMode="auto">
                <a:xfrm>
                  <a:off x="1090" y="300"/>
                  <a:ext cx="84" cy="73"/>
                </a:xfrm>
                <a:custGeom>
                  <a:gdLst>
                    <a:gd fmla="*/ 20 w 39" name="T0"/>
                    <a:gd fmla="*/ 34 h 34" name="T1"/>
                    <a:gd fmla="*/ 13 w 39" name="T2"/>
                    <a:gd fmla="*/ 33 h 34" name="T3"/>
                    <a:gd fmla="*/ 4 w 39" name="T4"/>
                    <a:gd fmla="*/ 11 h 34" name="T5"/>
                    <a:gd fmla="*/ 20 w 39" name="T6"/>
                    <a:gd fmla="*/ 0 h 34" name="T7"/>
                    <a:gd fmla="*/ 26 w 39" name="T8"/>
                    <a:gd fmla="*/ 1 h 34" name="T9"/>
                    <a:gd fmla="*/ 36 w 39" name="T10"/>
                    <a:gd fmla="*/ 24 h 34" name="T11"/>
                    <a:gd fmla="*/ 20 w 39" name="T12"/>
                    <a:gd fmla="*/ 34 h 34" name="T13"/>
                    <a:gd fmla="*/ 20 w 39" name="T14"/>
                    <a:gd fmla="*/ 0 h 34" name="T15"/>
                    <a:gd fmla="*/ 4 w 39" name="T16"/>
                    <a:gd fmla="*/ 10 h 34" name="T17"/>
                    <a:gd fmla="*/ 13 w 39" name="T18"/>
                    <a:gd fmla="*/ 33 h 34" name="T19"/>
                    <a:gd fmla="*/ 20 w 39" name="T20"/>
                    <a:gd fmla="*/ 34 h 34" name="T21"/>
                    <a:gd fmla="*/ 36 w 39" name="T22"/>
                    <a:gd fmla="*/ 24 h 34" name="T23"/>
                    <a:gd fmla="*/ 26 w 39" name="T24"/>
                    <a:gd fmla="*/ 1 h 34" name="T25"/>
                    <a:gd fmla="*/ 20 w 39" name="T26"/>
                    <a:gd fmla="*/ 0 h 34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4" w="39">
                      <a:moveTo>
                        <a:pt x="20" y="34"/>
                      </a:moveTo>
                      <a:cubicBezTo>
                        <a:pt x="18" y="34"/>
                        <a:pt x="15" y="34"/>
                        <a:pt x="13" y="33"/>
                      </a:cubicBezTo>
                      <a:cubicBezTo>
                        <a:pt x="5" y="29"/>
                        <a:pt x="1" y="19"/>
                        <a:pt x="4" y="11"/>
                      </a:cubicBezTo>
                      <a:cubicBezTo>
                        <a:pt x="7" y="4"/>
                        <a:pt x="13" y="0"/>
                        <a:pt x="20" y="0"/>
                      </a:cubicBezTo>
                      <a:cubicBezTo>
                        <a:pt x="22" y="0"/>
                        <a:pt x="24" y="0"/>
                        <a:pt x="26" y="1"/>
                      </a:cubicBezTo>
                      <a:cubicBezTo>
                        <a:pt x="35" y="5"/>
                        <a:pt x="39" y="15"/>
                        <a:pt x="36" y="24"/>
                      </a:cubicBezTo>
                      <a:cubicBezTo>
                        <a:pt x="33" y="30"/>
                        <a:pt x="27" y="34"/>
                        <a:pt x="20" y="34"/>
                      </a:cubicBezTo>
                      <a:moveTo>
                        <a:pt x="20" y="0"/>
                      </a:moveTo>
                      <a:cubicBezTo>
                        <a:pt x="13" y="0"/>
                        <a:pt x="7" y="4"/>
                        <a:pt x="4" y="10"/>
                      </a:cubicBezTo>
                      <a:cubicBezTo>
                        <a:pt x="0" y="19"/>
                        <a:pt x="4" y="29"/>
                        <a:pt x="13" y="33"/>
                      </a:cubicBezTo>
                      <a:cubicBezTo>
                        <a:pt x="15" y="34"/>
                        <a:pt x="18" y="34"/>
                        <a:pt x="20" y="34"/>
                      </a:cubicBezTo>
                      <a:cubicBezTo>
                        <a:pt x="27" y="34"/>
                        <a:pt x="33" y="30"/>
                        <a:pt x="36" y="24"/>
                      </a:cubicBezTo>
                      <a:cubicBezTo>
                        <a:pt x="39" y="15"/>
                        <a:pt x="35" y="5"/>
                        <a:pt x="26" y="1"/>
                      </a:cubicBezTo>
                      <a:cubicBezTo>
                        <a:pt x="24" y="0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969490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49" name="Freeform 3072"/>
                <p:cNvSpPr>
                  <a:spLocks noEditPoints="1"/>
                </p:cNvSpPr>
                <p:nvPr/>
              </p:nvSpPr>
              <p:spPr bwMode="auto">
                <a:xfrm>
                  <a:off x="1092" y="300"/>
                  <a:ext cx="82" cy="73"/>
                </a:xfrm>
                <a:custGeom>
                  <a:gdLst>
                    <a:gd fmla="*/ 19 w 38" name="T0"/>
                    <a:gd fmla="*/ 34 h 34" name="T1"/>
                    <a:gd fmla="*/ 12 w 38" name="T2"/>
                    <a:gd fmla="*/ 33 h 34" name="T3"/>
                    <a:gd fmla="*/ 3 w 38" name="T4"/>
                    <a:gd fmla="*/ 11 h 34" name="T5"/>
                    <a:gd fmla="*/ 19 w 38" name="T6"/>
                    <a:gd fmla="*/ 0 h 34" name="T7"/>
                    <a:gd fmla="*/ 25 w 38" name="T8"/>
                    <a:gd fmla="*/ 2 h 34" name="T9"/>
                    <a:gd fmla="*/ 34 w 38" name="T10"/>
                    <a:gd fmla="*/ 24 h 34" name="T11"/>
                    <a:gd fmla="*/ 19 w 38" name="T12"/>
                    <a:gd fmla="*/ 34 h 34" name="T13"/>
                    <a:gd fmla="*/ 19 w 38" name="T14"/>
                    <a:gd fmla="*/ 0 h 34" name="T15"/>
                    <a:gd fmla="*/ 3 w 38" name="T16"/>
                    <a:gd fmla="*/ 11 h 34" name="T17"/>
                    <a:gd fmla="*/ 12 w 38" name="T18"/>
                    <a:gd fmla="*/ 33 h 34" name="T19"/>
                    <a:gd fmla="*/ 19 w 38" name="T20"/>
                    <a:gd fmla="*/ 34 h 34" name="T21"/>
                    <a:gd fmla="*/ 35 w 38" name="T22"/>
                    <a:gd fmla="*/ 24 h 34" name="T23"/>
                    <a:gd fmla="*/ 25 w 38" name="T24"/>
                    <a:gd fmla="*/ 1 h 34" name="T25"/>
                    <a:gd fmla="*/ 19 w 38" name="T26"/>
                    <a:gd fmla="*/ 0 h 34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4" w="38">
                      <a:moveTo>
                        <a:pt x="19" y="34"/>
                      </a:moveTo>
                      <a:cubicBezTo>
                        <a:pt x="17" y="34"/>
                        <a:pt x="15" y="34"/>
                        <a:pt x="12" y="33"/>
                      </a:cubicBezTo>
                      <a:cubicBezTo>
                        <a:pt x="4" y="29"/>
                        <a:pt x="0" y="19"/>
                        <a:pt x="3" y="11"/>
                      </a:cubicBezTo>
                      <a:cubicBezTo>
                        <a:pt x="6" y="4"/>
                        <a:pt x="12" y="0"/>
                        <a:pt x="19" y="0"/>
                      </a:cubicBezTo>
                      <a:cubicBezTo>
                        <a:pt x="21" y="0"/>
                        <a:pt x="23" y="1"/>
                        <a:pt x="25" y="2"/>
                      </a:cubicBezTo>
                      <a:cubicBezTo>
                        <a:pt x="34" y="5"/>
                        <a:pt x="38" y="15"/>
                        <a:pt x="34" y="24"/>
                      </a:cubicBezTo>
                      <a:cubicBezTo>
                        <a:pt x="32" y="30"/>
                        <a:pt x="25" y="34"/>
                        <a:pt x="19" y="34"/>
                      </a:cubicBezTo>
                      <a:moveTo>
                        <a:pt x="19" y="0"/>
                      </a:moveTo>
                      <a:cubicBezTo>
                        <a:pt x="12" y="0"/>
                        <a:pt x="6" y="4"/>
                        <a:pt x="3" y="11"/>
                      </a:cubicBezTo>
                      <a:cubicBezTo>
                        <a:pt x="0" y="19"/>
                        <a:pt x="4" y="29"/>
                        <a:pt x="12" y="33"/>
                      </a:cubicBezTo>
                      <a:cubicBezTo>
                        <a:pt x="14" y="34"/>
                        <a:pt x="17" y="34"/>
                        <a:pt x="19" y="34"/>
                      </a:cubicBezTo>
                      <a:cubicBezTo>
                        <a:pt x="26" y="34"/>
                        <a:pt x="32" y="30"/>
                        <a:pt x="35" y="24"/>
                      </a:cubicBezTo>
                      <a:cubicBezTo>
                        <a:pt x="38" y="15"/>
                        <a:pt x="34" y="5"/>
                        <a:pt x="25" y="1"/>
                      </a:cubicBezTo>
                      <a:cubicBezTo>
                        <a:pt x="23" y="0"/>
                        <a:pt x="21" y="0"/>
                        <a:pt x="19" y="0"/>
                      </a:cubicBezTo>
                    </a:path>
                  </a:pathLst>
                </a:custGeom>
                <a:solidFill>
                  <a:srgbClr val="9A9692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50" name="Freeform 3073"/>
                <p:cNvSpPr>
                  <a:spLocks noEditPoints="1"/>
                </p:cNvSpPr>
                <p:nvPr/>
              </p:nvSpPr>
              <p:spPr bwMode="auto">
                <a:xfrm>
                  <a:off x="1092" y="300"/>
                  <a:ext cx="82" cy="73"/>
                </a:xfrm>
                <a:custGeom>
                  <a:gdLst>
                    <a:gd fmla="*/ 19 w 38" name="T0"/>
                    <a:gd fmla="*/ 34 h 34" name="T1"/>
                    <a:gd fmla="*/ 12 w 38" name="T2"/>
                    <a:gd fmla="*/ 33 h 34" name="T3"/>
                    <a:gd fmla="*/ 3 w 38" name="T4"/>
                    <a:gd fmla="*/ 11 h 34" name="T5"/>
                    <a:gd fmla="*/ 19 w 38" name="T6"/>
                    <a:gd fmla="*/ 0 h 34" name="T7"/>
                    <a:gd fmla="*/ 25 w 38" name="T8"/>
                    <a:gd fmla="*/ 2 h 34" name="T9"/>
                    <a:gd fmla="*/ 34 w 38" name="T10"/>
                    <a:gd fmla="*/ 23 h 34" name="T11"/>
                    <a:gd fmla="*/ 19 w 38" name="T12"/>
                    <a:gd fmla="*/ 34 h 34" name="T13"/>
                    <a:gd fmla="*/ 19 w 38" name="T14"/>
                    <a:gd fmla="*/ 0 h 34" name="T15"/>
                    <a:gd fmla="*/ 3 w 38" name="T16"/>
                    <a:gd fmla="*/ 11 h 34" name="T17"/>
                    <a:gd fmla="*/ 12 w 38" name="T18"/>
                    <a:gd fmla="*/ 33 h 34" name="T19"/>
                    <a:gd fmla="*/ 19 w 38" name="T20"/>
                    <a:gd fmla="*/ 34 h 34" name="T21"/>
                    <a:gd fmla="*/ 34 w 38" name="T22"/>
                    <a:gd fmla="*/ 24 h 34" name="T23"/>
                    <a:gd fmla="*/ 25 w 38" name="T24"/>
                    <a:gd fmla="*/ 2 h 34" name="T25"/>
                    <a:gd fmla="*/ 19 w 38" name="T26"/>
                    <a:gd fmla="*/ 0 h 34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4" w="38">
                      <a:moveTo>
                        <a:pt x="19" y="34"/>
                      </a:moveTo>
                      <a:cubicBezTo>
                        <a:pt x="17" y="34"/>
                        <a:pt x="15" y="33"/>
                        <a:pt x="12" y="33"/>
                      </a:cubicBezTo>
                      <a:cubicBezTo>
                        <a:pt x="4" y="29"/>
                        <a:pt x="0" y="19"/>
                        <a:pt x="3" y="11"/>
                      </a:cubicBezTo>
                      <a:cubicBezTo>
                        <a:pt x="6" y="4"/>
                        <a:pt x="12" y="0"/>
                        <a:pt x="19" y="0"/>
                      </a:cubicBezTo>
                      <a:cubicBezTo>
                        <a:pt x="21" y="0"/>
                        <a:pt x="23" y="1"/>
                        <a:pt x="25" y="2"/>
                      </a:cubicBezTo>
                      <a:cubicBezTo>
                        <a:pt x="34" y="5"/>
                        <a:pt x="38" y="15"/>
                        <a:pt x="34" y="23"/>
                      </a:cubicBezTo>
                      <a:cubicBezTo>
                        <a:pt x="32" y="30"/>
                        <a:pt x="25" y="34"/>
                        <a:pt x="19" y="34"/>
                      </a:cubicBezTo>
                      <a:moveTo>
                        <a:pt x="19" y="0"/>
                      </a:moveTo>
                      <a:cubicBezTo>
                        <a:pt x="12" y="0"/>
                        <a:pt x="6" y="4"/>
                        <a:pt x="3" y="11"/>
                      </a:cubicBezTo>
                      <a:cubicBezTo>
                        <a:pt x="0" y="19"/>
                        <a:pt x="4" y="29"/>
                        <a:pt x="12" y="33"/>
                      </a:cubicBezTo>
                      <a:cubicBezTo>
                        <a:pt x="15" y="34"/>
                        <a:pt x="17" y="34"/>
                        <a:pt x="19" y="34"/>
                      </a:cubicBezTo>
                      <a:cubicBezTo>
                        <a:pt x="25" y="34"/>
                        <a:pt x="32" y="30"/>
                        <a:pt x="34" y="24"/>
                      </a:cubicBezTo>
                      <a:cubicBezTo>
                        <a:pt x="38" y="15"/>
                        <a:pt x="34" y="5"/>
                        <a:pt x="25" y="2"/>
                      </a:cubicBezTo>
                      <a:cubicBezTo>
                        <a:pt x="23" y="1"/>
                        <a:pt x="21" y="0"/>
                        <a:pt x="19" y="0"/>
                      </a:cubicBezTo>
                    </a:path>
                  </a:pathLst>
                </a:custGeom>
                <a:solidFill>
                  <a:srgbClr val="9F9A9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51" name="Freeform 3074"/>
                <p:cNvSpPr>
                  <a:spLocks noEditPoints="1"/>
                </p:cNvSpPr>
                <p:nvPr/>
              </p:nvSpPr>
              <p:spPr bwMode="auto">
                <a:xfrm>
                  <a:off x="1092" y="300"/>
                  <a:ext cx="82" cy="73"/>
                </a:xfrm>
                <a:custGeom>
                  <a:gdLst>
                    <a:gd fmla="*/ 19 w 38" name="T0"/>
                    <a:gd fmla="*/ 34 h 34" name="T1"/>
                    <a:gd fmla="*/ 13 w 38" name="T2"/>
                    <a:gd fmla="*/ 32 h 34" name="T3"/>
                    <a:gd fmla="*/ 4 w 38" name="T4"/>
                    <a:gd fmla="*/ 11 h 34" name="T5"/>
                    <a:gd fmla="*/ 19 w 38" name="T6"/>
                    <a:gd fmla="*/ 1 h 34" name="T7"/>
                    <a:gd fmla="*/ 25 w 38" name="T8"/>
                    <a:gd fmla="*/ 2 h 34" name="T9"/>
                    <a:gd fmla="*/ 34 w 38" name="T10"/>
                    <a:gd fmla="*/ 23 h 34" name="T11"/>
                    <a:gd fmla="*/ 19 w 38" name="T12"/>
                    <a:gd fmla="*/ 34 h 34" name="T13"/>
                    <a:gd fmla="*/ 19 w 38" name="T14"/>
                    <a:gd fmla="*/ 0 h 34" name="T15"/>
                    <a:gd fmla="*/ 3 w 38" name="T16"/>
                    <a:gd fmla="*/ 11 h 34" name="T17"/>
                    <a:gd fmla="*/ 12 w 38" name="T18"/>
                    <a:gd fmla="*/ 33 h 34" name="T19"/>
                    <a:gd fmla="*/ 19 w 38" name="T20"/>
                    <a:gd fmla="*/ 34 h 34" name="T21"/>
                    <a:gd fmla="*/ 34 w 38" name="T22"/>
                    <a:gd fmla="*/ 23 h 34" name="T23"/>
                    <a:gd fmla="*/ 25 w 38" name="T24"/>
                    <a:gd fmla="*/ 2 h 34" name="T25"/>
                    <a:gd fmla="*/ 19 w 38" name="T26"/>
                    <a:gd fmla="*/ 0 h 34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4" w="38">
                      <a:moveTo>
                        <a:pt x="19" y="34"/>
                      </a:moveTo>
                      <a:cubicBezTo>
                        <a:pt x="17" y="34"/>
                        <a:pt x="15" y="33"/>
                        <a:pt x="13" y="32"/>
                      </a:cubicBezTo>
                      <a:cubicBezTo>
                        <a:pt x="4" y="29"/>
                        <a:pt x="0" y="19"/>
                        <a:pt x="4" y="11"/>
                      </a:cubicBezTo>
                      <a:cubicBezTo>
                        <a:pt x="6" y="4"/>
                        <a:pt x="12" y="1"/>
                        <a:pt x="19" y="1"/>
                      </a:cubicBezTo>
                      <a:cubicBezTo>
                        <a:pt x="21" y="1"/>
                        <a:pt x="23" y="1"/>
                        <a:pt x="25" y="2"/>
                      </a:cubicBezTo>
                      <a:cubicBezTo>
                        <a:pt x="34" y="5"/>
                        <a:pt x="38" y="15"/>
                        <a:pt x="34" y="23"/>
                      </a:cubicBezTo>
                      <a:cubicBezTo>
                        <a:pt x="31" y="30"/>
                        <a:pt x="25" y="34"/>
                        <a:pt x="19" y="34"/>
                      </a:cubicBezTo>
                      <a:moveTo>
                        <a:pt x="19" y="0"/>
                      </a:moveTo>
                      <a:cubicBezTo>
                        <a:pt x="12" y="0"/>
                        <a:pt x="6" y="4"/>
                        <a:pt x="3" y="11"/>
                      </a:cubicBezTo>
                      <a:cubicBezTo>
                        <a:pt x="0" y="19"/>
                        <a:pt x="4" y="29"/>
                        <a:pt x="12" y="33"/>
                      </a:cubicBezTo>
                      <a:cubicBezTo>
                        <a:pt x="15" y="33"/>
                        <a:pt x="17" y="34"/>
                        <a:pt x="19" y="34"/>
                      </a:cubicBezTo>
                      <a:cubicBezTo>
                        <a:pt x="25" y="34"/>
                        <a:pt x="32" y="30"/>
                        <a:pt x="34" y="23"/>
                      </a:cubicBezTo>
                      <a:cubicBezTo>
                        <a:pt x="38" y="15"/>
                        <a:pt x="34" y="5"/>
                        <a:pt x="25" y="2"/>
                      </a:cubicBezTo>
                      <a:cubicBezTo>
                        <a:pt x="23" y="1"/>
                        <a:pt x="21" y="0"/>
                        <a:pt x="19" y="0"/>
                      </a:cubicBezTo>
                    </a:path>
                  </a:pathLst>
                </a:custGeom>
                <a:solidFill>
                  <a:srgbClr val="A29D96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52" name="Freeform 3075"/>
                <p:cNvSpPr/>
                <p:nvPr/>
              </p:nvSpPr>
              <p:spPr bwMode="auto">
                <a:xfrm>
                  <a:off x="1092" y="302"/>
                  <a:ext cx="82" cy="71"/>
                </a:xfrm>
                <a:custGeom>
                  <a:gdLst>
                    <a:gd fmla="*/ 19 w 38" name="T0"/>
                    <a:gd fmla="*/ 0 h 33" name="T1"/>
                    <a:gd fmla="*/ 4 w 38" name="T2"/>
                    <a:gd fmla="*/ 10 h 33" name="T3"/>
                    <a:gd fmla="*/ 13 w 38" name="T4"/>
                    <a:gd fmla="*/ 31 h 33" name="T5"/>
                    <a:gd fmla="*/ 19 w 38" name="T6"/>
                    <a:gd fmla="*/ 33 h 33" name="T7"/>
                    <a:gd fmla="*/ 34 w 38" name="T8"/>
                    <a:gd fmla="*/ 22 h 33" name="T9"/>
                    <a:gd fmla="*/ 25 w 38" name="T10"/>
                    <a:gd fmla="*/ 1 h 33" name="T11"/>
                    <a:gd fmla="*/ 19 w 38" name="T12"/>
                    <a:gd fmla="*/ 0 h 33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33" w="38">
                      <a:moveTo>
                        <a:pt x="19" y="0"/>
                      </a:moveTo>
                      <a:cubicBezTo>
                        <a:pt x="12" y="0"/>
                        <a:pt x="6" y="3"/>
                        <a:pt x="4" y="10"/>
                      </a:cubicBezTo>
                      <a:cubicBezTo>
                        <a:pt x="0" y="18"/>
                        <a:pt x="4" y="28"/>
                        <a:pt x="13" y="31"/>
                      </a:cubicBezTo>
                      <a:cubicBezTo>
                        <a:pt x="15" y="32"/>
                        <a:pt x="17" y="33"/>
                        <a:pt x="19" y="33"/>
                      </a:cubicBezTo>
                      <a:cubicBezTo>
                        <a:pt x="25" y="33"/>
                        <a:pt x="31" y="29"/>
                        <a:pt x="34" y="22"/>
                      </a:cubicBezTo>
                      <a:cubicBezTo>
                        <a:pt x="38" y="14"/>
                        <a:pt x="34" y="4"/>
                        <a:pt x="25" y="1"/>
                      </a:cubicBezTo>
                      <a:cubicBezTo>
                        <a:pt x="23" y="0"/>
                        <a:pt x="21" y="0"/>
                        <a:pt x="19" y="0"/>
                      </a:cubicBezTo>
                    </a:path>
                  </a:pathLst>
                </a:custGeom>
                <a:solidFill>
                  <a:srgbClr val="A79F98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53" name="Freeform 3076"/>
                <p:cNvSpPr>
                  <a:spLocks noEditPoints="1"/>
                </p:cNvSpPr>
                <p:nvPr/>
              </p:nvSpPr>
              <p:spPr bwMode="auto">
                <a:xfrm>
                  <a:off x="585" y="619"/>
                  <a:ext cx="99" cy="86"/>
                </a:xfrm>
                <a:custGeom>
                  <a:gdLst>
                    <a:gd fmla="*/ 23 w 46" name="T0"/>
                    <a:gd fmla="*/ 40 h 40" name="T1"/>
                    <a:gd fmla="*/ 16 w 46" name="T2"/>
                    <a:gd fmla="*/ 39 h 40" name="T3"/>
                    <a:gd fmla="*/ 5 w 46" name="T4"/>
                    <a:gd fmla="*/ 12 h 40" name="T5"/>
                    <a:gd fmla="*/ 23 w 46" name="T6"/>
                    <a:gd fmla="*/ 0 h 40" name="T7"/>
                    <a:gd fmla="*/ 31 w 46" name="T8"/>
                    <a:gd fmla="*/ 2 h 40" name="T9"/>
                    <a:gd fmla="*/ 42 w 46" name="T10"/>
                    <a:gd fmla="*/ 28 h 40" name="T11"/>
                    <a:gd fmla="*/ 23 w 46" name="T12"/>
                    <a:gd fmla="*/ 40 h 40" name="T13"/>
                    <a:gd fmla="*/ 23 w 46" name="T14"/>
                    <a:gd fmla="*/ 0 h 40" name="T15"/>
                    <a:gd fmla="*/ 5 w 46" name="T16"/>
                    <a:gd fmla="*/ 12 h 40" name="T17"/>
                    <a:gd fmla="*/ 15 w 46" name="T18"/>
                    <a:gd fmla="*/ 39 h 40" name="T19"/>
                    <a:gd fmla="*/ 23 w 46" name="T20"/>
                    <a:gd fmla="*/ 40 h 40" name="T21"/>
                    <a:gd fmla="*/ 42 w 46" name="T22"/>
                    <a:gd fmla="*/ 28 h 40" name="T23"/>
                    <a:gd fmla="*/ 31 w 46" name="T24"/>
                    <a:gd fmla="*/ 1 h 40" name="T25"/>
                    <a:gd fmla="*/ 23 w 46" name="T26"/>
                    <a:gd fmla="*/ 0 h 40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40" w="46">
                      <a:moveTo>
                        <a:pt x="23" y="40"/>
                      </a:moveTo>
                      <a:cubicBezTo>
                        <a:pt x="21" y="40"/>
                        <a:pt x="18" y="40"/>
                        <a:pt x="16" y="39"/>
                      </a:cubicBezTo>
                      <a:cubicBezTo>
                        <a:pt x="5" y="34"/>
                        <a:pt x="0" y="23"/>
                        <a:pt x="5" y="12"/>
                      </a:cubicBezTo>
                      <a:cubicBezTo>
                        <a:pt x="8" y="5"/>
                        <a:pt x="15" y="0"/>
                        <a:pt x="23" y="0"/>
                      </a:cubicBezTo>
                      <a:cubicBezTo>
                        <a:pt x="26" y="0"/>
                        <a:pt x="28" y="1"/>
                        <a:pt x="31" y="2"/>
                      </a:cubicBezTo>
                      <a:cubicBezTo>
                        <a:pt x="41" y="6"/>
                        <a:pt x="46" y="18"/>
                        <a:pt x="42" y="28"/>
                      </a:cubicBezTo>
                      <a:cubicBezTo>
                        <a:pt x="39" y="36"/>
                        <a:pt x="31" y="40"/>
                        <a:pt x="23" y="40"/>
                      </a:cubicBezTo>
                      <a:moveTo>
                        <a:pt x="23" y="0"/>
                      </a:moveTo>
                      <a:cubicBezTo>
                        <a:pt x="15" y="0"/>
                        <a:pt x="8" y="5"/>
                        <a:pt x="5" y="12"/>
                      </a:cubicBezTo>
                      <a:cubicBezTo>
                        <a:pt x="0" y="23"/>
                        <a:pt x="5" y="35"/>
                        <a:pt x="15" y="39"/>
                      </a:cubicBezTo>
                      <a:cubicBezTo>
                        <a:pt x="18" y="40"/>
                        <a:pt x="21" y="40"/>
                        <a:pt x="23" y="40"/>
                      </a:cubicBezTo>
                      <a:cubicBezTo>
                        <a:pt x="31" y="40"/>
                        <a:pt x="39" y="36"/>
                        <a:pt x="42" y="28"/>
                      </a:cubicBezTo>
                      <a:cubicBezTo>
                        <a:pt x="46" y="18"/>
                        <a:pt x="41" y="6"/>
                        <a:pt x="31" y="1"/>
                      </a:cubicBezTo>
                      <a:cubicBezTo>
                        <a:pt x="28" y="0"/>
                        <a:pt x="26" y="0"/>
                        <a:pt x="23" y="0"/>
                      </a:cubicBezTo>
                    </a:path>
                  </a:pathLst>
                </a:custGeom>
                <a:solidFill>
                  <a:srgbClr val="535D6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54" name="Freeform 3077"/>
                <p:cNvSpPr>
                  <a:spLocks noEditPoints="1"/>
                </p:cNvSpPr>
                <p:nvPr/>
              </p:nvSpPr>
              <p:spPr bwMode="auto">
                <a:xfrm>
                  <a:off x="585" y="619"/>
                  <a:ext cx="99" cy="86"/>
                </a:xfrm>
                <a:custGeom>
                  <a:gdLst>
                    <a:gd fmla="*/ 23 w 46" name="T0"/>
                    <a:gd fmla="*/ 40 h 40" name="T1"/>
                    <a:gd fmla="*/ 16 w 46" name="T2"/>
                    <a:gd fmla="*/ 39 h 40" name="T3"/>
                    <a:gd fmla="*/ 5 w 46" name="T4"/>
                    <a:gd fmla="*/ 13 h 40" name="T5"/>
                    <a:gd fmla="*/ 23 w 46" name="T6"/>
                    <a:gd fmla="*/ 0 h 40" name="T7"/>
                    <a:gd fmla="*/ 31 w 46" name="T8"/>
                    <a:gd fmla="*/ 2 h 40" name="T9"/>
                    <a:gd fmla="*/ 42 w 46" name="T10"/>
                    <a:gd fmla="*/ 28 h 40" name="T11"/>
                    <a:gd fmla="*/ 23 w 46" name="T12"/>
                    <a:gd fmla="*/ 40 h 40" name="T13"/>
                    <a:gd fmla="*/ 23 w 46" name="T14"/>
                    <a:gd fmla="*/ 0 h 40" name="T15"/>
                    <a:gd fmla="*/ 5 w 46" name="T16"/>
                    <a:gd fmla="*/ 12 h 40" name="T17"/>
                    <a:gd fmla="*/ 16 w 46" name="T18"/>
                    <a:gd fmla="*/ 39 h 40" name="T19"/>
                    <a:gd fmla="*/ 23 w 46" name="T20"/>
                    <a:gd fmla="*/ 40 h 40" name="T21"/>
                    <a:gd fmla="*/ 42 w 46" name="T22"/>
                    <a:gd fmla="*/ 28 h 40" name="T23"/>
                    <a:gd fmla="*/ 31 w 46" name="T24"/>
                    <a:gd fmla="*/ 2 h 40" name="T25"/>
                    <a:gd fmla="*/ 23 w 46" name="T26"/>
                    <a:gd fmla="*/ 0 h 40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40" w="46">
                      <a:moveTo>
                        <a:pt x="23" y="40"/>
                      </a:moveTo>
                      <a:cubicBezTo>
                        <a:pt x="21" y="40"/>
                        <a:pt x="18" y="40"/>
                        <a:pt x="16" y="39"/>
                      </a:cubicBezTo>
                      <a:cubicBezTo>
                        <a:pt x="5" y="34"/>
                        <a:pt x="1" y="23"/>
                        <a:pt x="5" y="13"/>
                      </a:cubicBezTo>
                      <a:cubicBezTo>
                        <a:pt x="8" y="5"/>
                        <a:pt x="15" y="0"/>
                        <a:pt x="23" y="0"/>
                      </a:cubicBezTo>
                      <a:cubicBezTo>
                        <a:pt x="26" y="0"/>
                        <a:pt x="28" y="1"/>
                        <a:pt x="31" y="2"/>
                      </a:cubicBezTo>
                      <a:cubicBezTo>
                        <a:pt x="41" y="6"/>
                        <a:pt x="46" y="18"/>
                        <a:pt x="42" y="28"/>
                      </a:cubicBezTo>
                      <a:cubicBezTo>
                        <a:pt x="38" y="35"/>
                        <a:pt x="31" y="40"/>
                        <a:pt x="23" y="40"/>
                      </a:cubicBezTo>
                      <a:moveTo>
                        <a:pt x="23" y="0"/>
                      </a:moveTo>
                      <a:cubicBezTo>
                        <a:pt x="15" y="0"/>
                        <a:pt x="8" y="5"/>
                        <a:pt x="5" y="12"/>
                      </a:cubicBezTo>
                      <a:cubicBezTo>
                        <a:pt x="0" y="23"/>
                        <a:pt x="5" y="34"/>
                        <a:pt x="16" y="39"/>
                      </a:cubicBezTo>
                      <a:cubicBezTo>
                        <a:pt x="18" y="40"/>
                        <a:pt x="21" y="40"/>
                        <a:pt x="23" y="40"/>
                      </a:cubicBezTo>
                      <a:cubicBezTo>
                        <a:pt x="31" y="40"/>
                        <a:pt x="39" y="36"/>
                        <a:pt x="42" y="28"/>
                      </a:cubicBezTo>
                      <a:cubicBezTo>
                        <a:pt x="46" y="18"/>
                        <a:pt x="41" y="6"/>
                        <a:pt x="31" y="2"/>
                      </a:cubicBezTo>
                      <a:cubicBezTo>
                        <a:pt x="28" y="1"/>
                        <a:pt x="26" y="0"/>
                        <a:pt x="23" y="0"/>
                      </a:cubicBezTo>
                    </a:path>
                  </a:pathLst>
                </a:custGeom>
                <a:solidFill>
                  <a:srgbClr val="57617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55" name="Freeform 3078"/>
                <p:cNvSpPr>
                  <a:spLocks noEditPoints="1"/>
                </p:cNvSpPr>
                <p:nvPr/>
              </p:nvSpPr>
              <p:spPr bwMode="auto">
                <a:xfrm>
                  <a:off x="587" y="619"/>
                  <a:ext cx="97" cy="86"/>
                </a:xfrm>
                <a:custGeom>
                  <a:gdLst>
                    <a:gd fmla="*/ 22 w 45" name="T0"/>
                    <a:gd fmla="*/ 40 h 40" name="T1"/>
                    <a:gd fmla="*/ 15 w 45" name="T2"/>
                    <a:gd fmla="*/ 38 h 40" name="T3"/>
                    <a:gd fmla="*/ 4 w 45" name="T4"/>
                    <a:gd fmla="*/ 13 h 40" name="T5"/>
                    <a:gd fmla="*/ 22 w 45" name="T6"/>
                    <a:gd fmla="*/ 0 h 40" name="T7"/>
                    <a:gd fmla="*/ 30 w 45" name="T8"/>
                    <a:gd fmla="*/ 2 h 40" name="T9"/>
                    <a:gd fmla="*/ 40 w 45" name="T10"/>
                    <a:gd fmla="*/ 28 h 40" name="T11"/>
                    <a:gd fmla="*/ 22 w 45" name="T12"/>
                    <a:gd fmla="*/ 40 h 40" name="T13"/>
                    <a:gd fmla="*/ 22 w 45" name="T14"/>
                    <a:gd fmla="*/ 0 h 40" name="T15"/>
                    <a:gd fmla="*/ 4 w 45" name="T16"/>
                    <a:gd fmla="*/ 13 h 40" name="T17"/>
                    <a:gd fmla="*/ 15 w 45" name="T18"/>
                    <a:gd fmla="*/ 39 h 40" name="T19"/>
                    <a:gd fmla="*/ 22 w 45" name="T20"/>
                    <a:gd fmla="*/ 40 h 40" name="T21"/>
                    <a:gd fmla="*/ 41 w 45" name="T22"/>
                    <a:gd fmla="*/ 28 h 40" name="T23"/>
                    <a:gd fmla="*/ 30 w 45" name="T24"/>
                    <a:gd fmla="*/ 2 h 40" name="T25"/>
                    <a:gd fmla="*/ 22 w 45" name="T26"/>
                    <a:gd fmla="*/ 0 h 40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40" w="45">
                      <a:moveTo>
                        <a:pt x="22" y="40"/>
                      </a:moveTo>
                      <a:cubicBezTo>
                        <a:pt x="20" y="40"/>
                        <a:pt x="17" y="39"/>
                        <a:pt x="15" y="38"/>
                      </a:cubicBezTo>
                      <a:cubicBezTo>
                        <a:pt x="5" y="34"/>
                        <a:pt x="0" y="23"/>
                        <a:pt x="4" y="13"/>
                      </a:cubicBezTo>
                      <a:cubicBezTo>
                        <a:pt x="7" y="5"/>
                        <a:pt x="15" y="0"/>
                        <a:pt x="22" y="0"/>
                      </a:cubicBezTo>
                      <a:cubicBezTo>
                        <a:pt x="25" y="0"/>
                        <a:pt x="27" y="1"/>
                        <a:pt x="30" y="2"/>
                      </a:cubicBezTo>
                      <a:cubicBezTo>
                        <a:pt x="40" y="6"/>
                        <a:pt x="45" y="18"/>
                        <a:pt x="40" y="28"/>
                      </a:cubicBezTo>
                      <a:cubicBezTo>
                        <a:pt x="37" y="35"/>
                        <a:pt x="30" y="40"/>
                        <a:pt x="22" y="40"/>
                      </a:cubicBezTo>
                      <a:moveTo>
                        <a:pt x="22" y="0"/>
                      </a:moveTo>
                      <a:cubicBezTo>
                        <a:pt x="14" y="0"/>
                        <a:pt x="7" y="5"/>
                        <a:pt x="4" y="13"/>
                      </a:cubicBezTo>
                      <a:cubicBezTo>
                        <a:pt x="0" y="23"/>
                        <a:pt x="4" y="34"/>
                        <a:pt x="15" y="39"/>
                      </a:cubicBezTo>
                      <a:cubicBezTo>
                        <a:pt x="17" y="40"/>
                        <a:pt x="20" y="40"/>
                        <a:pt x="22" y="40"/>
                      </a:cubicBezTo>
                      <a:cubicBezTo>
                        <a:pt x="30" y="40"/>
                        <a:pt x="37" y="35"/>
                        <a:pt x="41" y="28"/>
                      </a:cubicBezTo>
                      <a:cubicBezTo>
                        <a:pt x="45" y="18"/>
                        <a:pt x="40" y="6"/>
                        <a:pt x="30" y="2"/>
                      </a:cubicBezTo>
                      <a:cubicBezTo>
                        <a:pt x="27" y="1"/>
                        <a:pt x="25" y="0"/>
                        <a:pt x="22" y="0"/>
                      </a:cubicBezTo>
                    </a:path>
                  </a:pathLst>
                </a:custGeom>
                <a:solidFill>
                  <a:srgbClr val="5A6473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56" name="Freeform 3079"/>
                <p:cNvSpPr>
                  <a:spLocks noEditPoints="1"/>
                </p:cNvSpPr>
                <p:nvPr/>
              </p:nvSpPr>
              <p:spPr bwMode="auto">
                <a:xfrm>
                  <a:off x="587" y="619"/>
                  <a:ext cx="97" cy="86"/>
                </a:xfrm>
                <a:custGeom>
                  <a:gdLst>
                    <a:gd fmla="*/ 22 w 45" name="T0"/>
                    <a:gd fmla="*/ 40 h 40" name="T1"/>
                    <a:gd fmla="*/ 15 w 45" name="T2"/>
                    <a:gd fmla="*/ 38 h 40" name="T3"/>
                    <a:gd fmla="*/ 4 w 45" name="T4"/>
                    <a:gd fmla="*/ 13 h 40" name="T5"/>
                    <a:gd fmla="*/ 22 w 45" name="T6"/>
                    <a:gd fmla="*/ 1 h 40" name="T7"/>
                    <a:gd fmla="*/ 30 w 45" name="T8"/>
                    <a:gd fmla="*/ 2 h 40" name="T9"/>
                    <a:gd fmla="*/ 40 w 45" name="T10"/>
                    <a:gd fmla="*/ 28 h 40" name="T11"/>
                    <a:gd fmla="*/ 22 w 45" name="T12"/>
                    <a:gd fmla="*/ 40 h 40" name="T13"/>
                    <a:gd fmla="*/ 22 w 45" name="T14"/>
                    <a:gd fmla="*/ 0 h 40" name="T15"/>
                    <a:gd fmla="*/ 4 w 45" name="T16"/>
                    <a:gd fmla="*/ 13 h 40" name="T17"/>
                    <a:gd fmla="*/ 15 w 45" name="T18"/>
                    <a:gd fmla="*/ 38 h 40" name="T19"/>
                    <a:gd fmla="*/ 22 w 45" name="T20"/>
                    <a:gd fmla="*/ 40 h 40" name="T21"/>
                    <a:gd fmla="*/ 40 w 45" name="T22"/>
                    <a:gd fmla="*/ 28 h 40" name="T23"/>
                    <a:gd fmla="*/ 30 w 45" name="T24"/>
                    <a:gd fmla="*/ 2 h 40" name="T25"/>
                    <a:gd fmla="*/ 22 w 45" name="T26"/>
                    <a:gd fmla="*/ 0 h 40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40" w="45">
                      <a:moveTo>
                        <a:pt x="22" y="40"/>
                      </a:moveTo>
                      <a:cubicBezTo>
                        <a:pt x="20" y="40"/>
                        <a:pt x="17" y="39"/>
                        <a:pt x="15" y="38"/>
                      </a:cubicBezTo>
                      <a:cubicBezTo>
                        <a:pt x="5" y="34"/>
                        <a:pt x="0" y="23"/>
                        <a:pt x="4" y="13"/>
                      </a:cubicBezTo>
                      <a:cubicBezTo>
                        <a:pt x="7" y="5"/>
                        <a:pt x="15" y="1"/>
                        <a:pt x="22" y="1"/>
                      </a:cubicBezTo>
                      <a:cubicBezTo>
                        <a:pt x="25" y="1"/>
                        <a:pt x="27" y="1"/>
                        <a:pt x="30" y="2"/>
                      </a:cubicBezTo>
                      <a:cubicBezTo>
                        <a:pt x="40" y="6"/>
                        <a:pt x="44" y="18"/>
                        <a:pt x="40" y="28"/>
                      </a:cubicBezTo>
                      <a:cubicBezTo>
                        <a:pt x="37" y="35"/>
                        <a:pt x="30" y="40"/>
                        <a:pt x="22" y="40"/>
                      </a:cubicBezTo>
                      <a:moveTo>
                        <a:pt x="22" y="0"/>
                      </a:moveTo>
                      <a:cubicBezTo>
                        <a:pt x="15" y="0"/>
                        <a:pt x="7" y="5"/>
                        <a:pt x="4" y="13"/>
                      </a:cubicBezTo>
                      <a:cubicBezTo>
                        <a:pt x="0" y="23"/>
                        <a:pt x="5" y="34"/>
                        <a:pt x="15" y="38"/>
                      </a:cubicBezTo>
                      <a:cubicBezTo>
                        <a:pt x="17" y="39"/>
                        <a:pt x="20" y="40"/>
                        <a:pt x="22" y="40"/>
                      </a:cubicBezTo>
                      <a:cubicBezTo>
                        <a:pt x="30" y="40"/>
                        <a:pt x="37" y="35"/>
                        <a:pt x="40" y="28"/>
                      </a:cubicBezTo>
                      <a:cubicBezTo>
                        <a:pt x="45" y="18"/>
                        <a:pt x="40" y="6"/>
                        <a:pt x="30" y="2"/>
                      </a:cubicBezTo>
                      <a:cubicBezTo>
                        <a:pt x="27" y="1"/>
                        <a:pt x="25" y="0"/>
                        <a:pt x="22" y="0"/>
                      </a:cubicBezTo>
                    </a:path>
                  </a:pathLst>
                </a:custGeom>
                <a:solidFill>
                  <a:srgbClr val="5F6775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57" name="Freeform 3080"/>
                <p:cNvSpPr>
                  <a:spLocks noEditPoints="1"/>
                </p:cNvSpPr>
                <p:nvPr/>
              </p:nvSpPr>
              <p:spPr bwMode="auto">
                <a:xfrm>
                  <a:off x="587" y="621"/>
                  <a:ext cx="95" cy="84"/>
                </a:xfrm>
                <a:custGeom>
                  <a:gdLst>
                    <a:gd fmla="*/ 22 w 44" name="T0"/>
                    <a:gd fmla="*/ 38 h 39" name="T1"/>
                    <a:gd fmla="*/ 15 w 44" name="T2"/>
                    <a:gd fmla="*/ 37 h 39" name="T3"/>
                    <a:gd fmla="*/ 4 w 44" name="T4"/>
                    <a:gd fmla="*/ 12 h 39" name="T5"/>
                    <a:gd fmla="*/ 22 w 44" name="T6"/>
                    <a:gd fmla="*/ 0 h 39" name="T7"/>
                    <a:gd fmla="*/ 30 w 44" name="T8"/>
                    <a:gd fmla="*/ 1 h 39" name="T9"/>
                    <a:gd fmla="*/ 40 w 44" name="T10"/>
                    <a:gd fmla="*/ 27 h 39" name="T11"/>
                    <a:gd fmla="*/ 22 w 44" name="T12"/>
                    <a:gd fmla="*/ 38 h 39" name="T13"/>
                    <a:gd fmla="*/ 22 w 44" name="T14"/>
                    <a:gd fmla="*/ 0 h 39" name="T15"/>
                    <a:gd fmla="*/ 4 w 44" name="T16"/>
                    <a:gd fmla="*/ 12 h 39" name="T17"/>
                    <a:gd fmla="*/ 15 w 44" name="T18"/>
                    <a:gd fmla="*/ 37 h 39" name="T19"/>
                    <a:gd fmla="*/ 22 w 44" name="T20"/>
                    <a:gd fmla="*/ 39 h 39" name="T21"/>
                    <a:gd fmla="*/ 40 w 44" name="T22"/>
                    <a:gd fmla="*/ 27 h 39" name="T23"/>
                    <a:gd fmla="*/ 30 w 44" name="T24"/>
                    <a:gd fmla="*/ 1 h 39" name="T25"/>
                    <a:gd fmla="*/ 22 w 44" name="T26"/>
                    <a:gd fmla="*/ 0 h 39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9" w="44">
                      <a:moveTo>
                        <a:pt x="22" y="38"/>
                      </a:moveTo>
                      <a:cubicBezTo>
                        <a:pt x="20" y="38"/>
                        <a:pt x="17" y="38"/>
                        <a:pt x="15" y="37"/>
                      </a:cubicBezTo>
                      <a:cubicBezTo>
                        <a:pt x="5" y="33"/>
                        <a:pt x="0" y="22"/>
                        <a:pt x="4" y="12"/>
                      </a:cubicBezTo>
                      <a:cubicBezTo>
                        <a:pt x="7" y="4"/>
                        <a:pt x="15" y="0"/>
                        <a:pt x="22" y="0"/>
                      </a:cubicBezTo>
                      <a:cubicBezTo>
                        <a:pt x="25" y="0"/>
                        <a:pt x="27" y="0"/>
                        <a:pt x="30" y="1"/>
                      </a:cubicBezTo>
                      <a:cubicBezTo>
                        <a:pt x="40" y="5"/>
                        <a:pt x="44" y="17"/>
                        <a:pt x="40" y="27"/>
                      </a:cubicBezTo>
                      <a:cubicBezTo>
                        <a:pt x="37" y="34"/>
                        <a:pt x="30" y="38"/>
                        <a:pt x="22" y="38"/>
                      </a:cubicBezTo>
                      <a:moveTo>
                        <a:pt x="22" y="0"/>
                      </a:moveTo>
                      <a:cubicBezTo>
                        <a:pt x="15" y="0"/>
                        <a:pt x="7" y="4"/>
                        <a:pt x="4" y="12"/>
                      </a:cubicBezTo>
                      <a:cubicBezTo>
                        <a:pt x="0" y="22"/>
                        <a:pt x="5" y="33"/>
                        <a:pt x="15" y="37"/>
                      </a:cubicBezTo>
                      <a:cubicBezTo>
                        <a:pt x="17" y="38"/>
                        <a:pt x="20" y="39"/>
                        <a:pt x="22" y="39"/>
                      </a:cubicBezTo>
                      <a:cubicBezTo>
                        <a:pt x="30" y="39"/>
                        <a:pt x="37" y="34"/>
                        <a:pt x="40" y="27"/>
                      </a:cubicBezTo>
                      <a:cubicBezTo>
                        <a:pt x="44" y="17"/>
                        <a:pt x="40" y="5"/>
                        <a:pt x="30" y="1"/>
                      </a:cubicBezTo>
                      <a:cubicBezTo>
                        <a:pt x="27" y="0"/>
                        <a:pt x="25" y="0"/>
                        <a:pt x="22" y="0"/>
                      </a:cubicBezTo>
                    </a:path>
                  </a:pathLst>
                </a:custGeom>
                <a:solidFill>
                  <a:srgbClr val="636A77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58" name="Freeform 3081"/>
                <p:cNvSpPr>
                  <a:spLocks noEditPoints="1"/>
                </p:cNvSpPr>
                <p:nvPr/>
              </p:nvSpPr>
              <p:spPr bwMode="auto">
                <a:xfrm>
                  <a:off x="587" y="621"/>
                  <a:ext cx="95" cy="82"/>
                </a:xfrm>
                <a:custGeom>
                  <a:gdLst>
                    <a:gd fmla="*/ 22 w 44" name="T0"/>
                    <a:gd fmla="*/ 38 h 38" name="T1"/>
                    <a:gd fmla="*/ 15 w 44" name="T2"/>
                    <a:gd fmla="*/ 37 h 38" name="T3"/>
                    <a:gd fmla="*/ 5 w 44" name="T4"/>
                    <a:gd fmla="*/ 12 h 38" name="T5"/>
                    <a:gd fmla="*/ 22 w 44" name="T6"/>
                    <a:gd fmla="*/ 0 h 38" name="T7"/>
                    <a:gd fmla="*/ 30 w 44" name="T8"/>
                    <a:gd fmla="*/ 1 h 38" name="T9"/>
                    <a:gd fmla="*/ 40 w 44" name="T10"/>
                    <a:gd fmla="*/ 27 h 38" name="T11"/>
                    <a:gd fmla="*/ 22 w 44" name="T12"/>
                    <a:gd fmla="*/ 38 h 38" name="T13"/>
                    <a:gd fmla="*/ 22 w 44" name="T14"/>
                    <a:gd fmla="*/ 0 h 38" name="T15"/>
                    <a:gd fmla="*/ 4 w 44" name="T16"/>
                    <a:gd fmla="*/ 12 h 38" name="T17"/>
                    <a:gd fmla="*/ 15 w 44" name="T18"/>
                    <a:gd fmla="*/ 37 h 38" name="T19"/>
                    <a:gd fmla="*/ 22 w 44" name="T20"/>
                    <a:gd fmla="*/ 38 h 38" name="T21"/>
                    <a:gd fmla="*/ 40 w 44" name="T22"/>
                    <a:gd fmla="*/ 27 h 38" name="T23"/>
                    <a:gd fmla="*/ 30 w 44" name="T24"/>
                    <a:gd fmla="*/ 1 h 38" name="T25"/>
                    <a:gd fmla="*/ 22 w 44" name="T26"/>
                    <a:gd fmla="*/ 0 h 38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8" w="44">
                      <a:moveTo>
                        <a:pt x="22" y="38"/>
                      </a:moveTo>
                      <a:cubicBezTo>
                        <a:pt x="20" y="38"/>
                        <a:pt x="17" y="38"/>
                        <a:pt x="15" y="37"/>
                      </a:cubicBezTo>
                      <a:cubicBezTo>
                        <a:pt x="5" y="33"/>
                        <a:pt x="0" y="22"/>
                        <a:pt x="5" y="12"/>
                      </a:cubicBezTo>
                      <a:cubicBezTo>
                        <a:pt x="8" y="4"/>
                        <a:pt x="15" y="0"/>
                        <a:pt x="22" y="0"/>
                      </a:cubicBezTo>
                      <a:cubicBezTo>
                        <a:pt x="25" y="0"/>
                        <a:pt x="27" y="0"/>
                        <a:pt x="30" y="1"/>
                      </a:cubicBezTo>
                      <a:cubicBezTo>
                        <a:pt x="39" y="6"/>
                        <a:pt x="44" y="17"/>
                        <a:pt x="40" y="27"/>
                      </a:cubicBezTo>
                      <a:cubicBezTo>
                        <a:pt x="37" y="34"/>
                        <a:pt x="30" y="38"/>
                        <a:pt x="22" y="38"/>
                      </a:cubicBezTo>
                      <a:moveTo>
                        <a:pt x="22" y="0"/>
                      </a:moveTo>
                      <a:cubicBezTo>
                        <a:pt x="15" y="0"/>
                        <a:pt x="7" y="4"/>
                        <a:pt x="4" y="12"/>
                      </a:cubicBezTo>
                      <a:cubicBezTo>
                        <a:pt x="0" y="22"/>
                        <a:pt x="5" y="33"/>
                        <a:pt x="15" y="37"/>
                      </a:cubicBezTo>
                      <a:cubicBezTo>
                        <a:pt x="17" y="38"/>
                        <a:pt x="20" y="38"/>
                        <a:pt x="22" y="38"/>
                      </a:cubicBezTo>
                      <a:cubicBezTo>
                        <a:pt x="30" y="38"/>
                        <a:pt x="37" y="34"/>
                        <a:pt x="40" y="27"/>
                      </a:cubicBezTo>
                      <a:cubicBezTo>
                        <a:pt x="44" y="17"/>
                        <a:pt x="40" y="5"/>
                        <a:pt x="30" y="1"/>
                      </a:cubicBezTo>
                      <a:cubicBezTo>
                        <a:pt x="27" y="0"/>
                        <a:pt x="25" y="0"/>
                        <a:pt x="22" y="0"/>
                      </a:cubicBezTo>
                    </a:path>
                  </a:pathLst>
                </a:custGeom>
                <a:solidFill>
                  <a:srgbClr val="666D79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59" name="Freeform 3082"/>
                <p:cNvSpPr>
                  <a:spLocks noEditPoints="1"/>
                </p:cNvSpPr>
                <p:nvPr/>
              </p:nvSpPr>
              <p:spPr bwMode="auto">
                <a:xfrm>
                  <a:off x="587" y="621"/>
                  <a:ext cx="95" cy="82"/>
                </a:xfrm>
                <a:custGeom>
                  <a:gdLst>
                    <a:gd fmla="*/ 22 w 44" name="T0"/>
                    <a:gd fmla="*/ 38 h 38" name="T1"/>
                    <a:gd fmla="*/ 15 w 44" name="T2"/>
                    <a:gd fmla="*/ 37 h 38" name="T3"/>
                    <a:gd fmla="*/ 5 w 44" name="T4"/>
                    <a:gd fmla="*/ 12 h 38" name="T5"/>
                    <a:gd fmla="*/ 22 w 44" name="T6"/>
                    <a:gd fmla="*/ 0 h 38" name="T7"/>
                    <a:gd fmla="*/ 30 w 44" name="T8"/>
                    <a:gd fmla="*/ 2 h 38" name="T9"/>
                    <a:gd fmla="*/ 40 w 44" name="T10"/>
                    <a:gd fmla="*/ 26 h 38" name="T11"/>
                    <a:gd fmla="*/ 22 w 44" name="T12"/>
                    <a:gd fmla="*/ 38 h 38" name="T13"/>
                    <a:gd fmla="*/ 22 w 44" name="T14"/>
                    <a:gd fmla="*/ 0 h 38" name="T15"/>
                    <a:gd fmla="*/ 5 w 44" name="T16"/>
                    <a:gd fmla="*/ 12 h 38" name="T17"/>
                    <a:gd fmla="*/ 15 w 44" name="T18"/>
                    <a:gd fmla="*/ 37 h 38" name="T19"/>
                    <a:gd fmla="*/ 22 w 44" name="T20"/>
                    <a:gd fmla="*/ 38 h 38" name="T21"/>
                    <a:gd fmla="*/ 40 w 44" name="T22"/>
                    <a:gd fmla="*/ 27 h 38" name="T23"/>
                    <a:gd fmla="*/ 30 w 44" name="T24"/>
                    <a:gd fmla="*/ 1 h 38" name="T25"/>
                    <a:gd fmla="*/ 22 w 44" name="T26"/>
                    <a:gd fmla="*/ 0 h 38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8" w="44">
                      <a:moveTo>
                        <a:pt x="22" y="38"/>
                      </a:moveTo>
                      <a:cubicBezTo>
                        <a:pt x="20" y="38"/>
                        <a:pt x="17" y="38"/>
                        <a:pt x="15" y="37"/>
                      </a:cubicBezTo>
                      <a:cubicBezTo>
                        <a:pt x="5" y="33"/>
                        <a:pt x="1" y="22"/>
                        <a:pt x="5" y="12"/>
                      </a:cubicBezTo>
                      <a:cubicBezTo>
                        <a:pt x="8" y="5"/>
                        <a:pt x="15" y="0"/>
                        <a:pt x="22" y="0"/>
                      </a:cubicBezTo>
                      <a:cubicBezTo>
                        <a:pt x="25" y="0"/>
                        <a:pt x="27" y="1"/>
                        <a:pt x="30" y="2"/>
                      </a:cubicBezTo>
                      <a:cubicBezTo>
                        <a:pt x="39" y="6"/>
                        <a:pt x="44" y="17"/>
                        <a:pt x="40" y="26"/>
                      </a:cubicBezTo>
                      <a:cubicBezTo>
                        <a:pt x="37" y="34"/>
                        <a:pt x="30" y="38"/>
                        <a:pt x="22" y="38"/>
                      </a:cubicBezTo>
                      <a:moveTo>
                        <a:pt x="22" y="0"/>
                      </a:moveTo>
                      <a:cubicBezTo>
                        <a:pt x="15" y="0"/>
                        <a:pt x="8" y="4"/>
                        <a:pt x="5" y="12"/>
                      </a:cubicBezTo>
                      <a:cubicBezTo>
                        <a:pt x="0" y="22"/>
                        <a:pt x="5" y="33"/>
                        <a:pt x="15" y="37"/>
                      </a:cubicBezTo>
                      <a:cubicBezTo>
                        <a:pt x="17" y="38"/>
                        <a:pt x="20" y="38"/>
                        <a:pt x="22" y="38"/>
                      </a:cubicBezTo>
                      <a:cubicBezTo>
                        <a:pt x="30" y="38"/>
                        <a:pt x="37" y="34"/>
                        <a:pt x="40" y="27"/>
                      </a:cubicBezTo>
                      <a:cubicBezTo>
                        <a:pt x="44" y="17"/>
                        <a:pt x="39" y="6"/>
                        <a:pt x="30" y="1"/>
                      </a:cubicBezTo>
                      <a:cubicBezTo>
                        <a:pt x="27" y="0"/>
                        <a:pt x="25" y="0"/>
                        <a:pt x="22" y="0"/>
                      </a:cubicBezTo>
                    </a:path>
                  </a:pathLst>
                </a:custGeom>
                <a:solidFill>
                  <a:srgbClr val="6B717B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60" name="Freeform 3083"/>
                <p:cNvSpPr>
                  <a:spLocks noEditPoints="1"/>
                </p:cNvSpPr>
                <p:nvPr/>
              </p:nvSpPr>
              <p:spPr bwMode="auto">
                <a:xfrm>
                  <a:off x="589" y="621"/>
                  <a:ext cx="93" cy="82"/>
                </a:xfrm>
                <a:custGeom>
                  <a:gdLst>
                    <a:gd fmla="*/ 21 w 43" name="T0"/>
                    <a:gd fmla="*/ 38 h 38" name="T1"/>
                    <a:gd fmla="*/ 14 w 43" name="T2"/>
                    <a:gd fmla="*/ 37 h 38" name="T3"/>
                    <a:gd fmla="*/ 4 w 43" name="T4"/>
                    <a:gd fmla="*/ 12 h 38" name="T5"/>
                    <a:gd fmla="*/ 21 w 43" name="T6"/>
                    <a:gd fmla="*/ 0 h 38" name="T7"/>
                    <a:gd fmla="*/ 28 w 43" name="T8"/>
                    <a:gd fmla="*/ 2 h 38" name="T9"/>
                    <a:gd fmla="*/ 39 w 43" name="T10"/>
                    <a:gd fmla="*/ 26 h 38" name="T11"/>
                    <a:gd fmla="*/ 21 w 43" name="T12"/>
                    <a:gd fmla="*/ 38 h 38" name="T13"/>
                    <a:gd fmla="*/ 21 w 43" name="T14"/>
                    <a:gd fmla="*/ 0 h 38" name="T15"/>
                    <a:gd fmla="*/ 4 w 43" name="T16"/>
                    <a:gd fmla="*/ 12 h 38" name="T17"/>
                    <a:gd fmla="*/ 14 w 43" name="T18"/>
                    <a:gd fmla="*/ 37 h 38" name="T19"/>
                    <a:gd fmla="*/ 21 w 43" name="T20"/>
                    <a:gd fmla="*/ 38 h 38" name="T21"/>
                    <a:gd fmla="*/ 39 w 43" name="T22"/>
                    <a:gd fmla="*/ 26 h 38" name="T23"/>
                    <a:gd fmla="*/ 29 w 43" name="T24"/>
                    <a:gd fmla="*/ 2 h 38" name="T25"/>
                    <a:gd fmla="*/ 21 w 43" name="T26"/>
                    <a:gd fmla="*/ 0 h 38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8" w="43">
                      <a:moveTo>
                        <a:pt x="21" y="38"/>
                      </a:moveTo>
                      <a:cubicBezTo>
                        <a:pt x="19" y="38"/>
                        <a:pt x="16" y="38"/>
                        <a:pt x="14" y="37"/>
                      </a:cubicBezTo>
                      <a:cubicBezTo>
                        <a:pt x="4" y="33"/>
                        <a:pt x="0" y="22"/>
                        <a:pt x="4" y="12"/>
                      </a:cubicBezTo>
                      <a:cubicBezTo>
                        <a:pt x="7" y="5"/>
                        <a:pt x="14" y="0"/>
                        <a:pt x="21" y="0"/>
                      </a:cubicBezTo>
                      <a:cubicBezTo>
                        <a:pt x="24" y="0"/>
                        <a:pt x="26" y="1"/>
                        <a:pt x="28" y="2"/>
                      </a:cubicBezTo>
                      <a:cubicBezTo>
                        <a:pt x="38" y="6"/>
                        <a:pt x="43" y="17"/>
                        <a:pt x="39" y="26"/>
                      </a:cubicBezTo>
                      <a:cubicBezTo>
                        <a:pt x="36" y="34"/>
                        <a:pt x="29" y="38"/>
                        <a:pt x="21" y="38"/>
                      </a:cubicBezTo>
                      <a:moveTo>
                        <a:pt x="21" y="0"/>
                      </a:moveTo>
                      <a:cubicBezTo>
                        <a:pt x="14" y="0"/>
                        <a:pt x="7" y="5"/>
                        <a:pt x="4" y="12"/>
                      </a:cubicBezTo>
                      <a:cubicBezTo>
                        <a:pt x="0" y="22"/>
                        <a:pt x="4" y="33"/>
                        <a:pt x="14" y="37"/>
                      </a:cubicBezTo>
                      <a:cubicBezTo>
                        <a:pt x="16" y="38"/>
                        <a:pt x="19" y="38"/>
                        <a:pt x="21" y="38"/>
                      </a:cubicBezTo>
                      <a:cubicBezTo>
                        <a:pt x="29" y="38"/>
                        <a:pt x="36" y="34"/>
                        <a:pt x="39" y="26"/>
                      </a:cubicBezTo>
                      <a:cubicBezTo>
                        <a:pt x="43" y="17"/>
                        <a:pt x="38" y="6"/>
                        <a:pt x="29" y="2"/>
                      </a:cubicBezTo>
                      <a:cubicBezTo>
                        <a:pt x="26" y="1"/>
                        <a:pt x="24" y="0"/>
                        <a:pt x="21" y="0"/>
                      </a:cubicBezTo>
                    </a:path>
                  </a:pathLst>
                </a:custGeom>
                <a:solidFill>
                  <a:srgbClr val="6E737D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61" name="Freeform 3084"/>
                <p:cNvSpPr>
                  <a:spLocks noEditPoints="1"/>
                </p:cNvSpPr>
                <p:nvPr/>
              </p:nvSpPr>
              <p:spPr bwMode="auto">
                <a:xfrm>
                  <a:off x="589" y="621"/>
                  <a:ext cx="93" cy="82"/>
                </a:xfrm>
                <a:custGeom>
                  <a:gdLst>
                    <a:gd fmla="*/ 21 w 43" name="T0"/>
                    <a:gd fmla="*/ 38 h 38" name="T1"/>
                    <a:gd fmla="*/ 14 w 43" name="T2"/>
                    <a:gd fmla="*/ 36 h 38" name="T3"/>
                    <a:gd fmla="*/ 4 w 43" name="T4"/>
                    <a:gd fmla="*/ 12 h 38" name="T5"/>
                    <a:gd fmla="*/ 21 w 43" name="T6"/>
                    <a:gd fmla="*/ 1 h 38" name="T7"/>
                    <a:gd fmla="*/ 28 w 43" name="T8"/>
                    <a:gd fmla="*/ 2 h 38" name="T9"/>
                    <a:gd fmla="*/ 38 w 43" name="T10"/>
                    <a:gd fmla="*/ 26 h 38" name="T11"/>
                    <a:gd fmla="*/ 21 w 43" name="T12"/>
                    <a:gd fmla="*/ 38 h 38" name="T13"/>
                    <a:gd fmla="*/ 21 w 43" name="T14"/>
                    <a:gd fmla="*/ 0 h 38" name="T15"/>
                    <a:gd fmla="*/ 4 w 43" name="T16"/>
                    <a:gd fmla="*/ 12 h 38" name="T17"/>
                    <a:gd fmla="*/ 14 w 43" name="T18"/>
                    <a:gd fmla="*/ 37 h 38" name="T19"/>
                    <a:gd fmla="*/ 21 w 43" name="T20"/>
                    <a:gd fmla="*/ 38 h 38" name="T21"/>
                    <a:gd fmla="*/ 39 w 43" name="T22"/>
                    <a:gd fmla="*/ 26 h 38" name="T23"/>
                    <a:gd fmla="*/ 28 w 43" name="T24"/>
                    <a:gd fmla="*/ 2 h 38" name="T25"/>
                    <a:gd fmla="*/ 21 w 43" name="T26"/>
                    <a:gd fmla="*/ 0 h 38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8" w="43">
                      <a:moveTo>
                        <a:pt x="21" y="38"/>
                      </a:moveTo>
                      <a:cubicBezTo>
                        <a:pt x="19" y="38"/>
                        <a:pt x="16" y="37"/>
                        <a:pt x="14" y="36"/>
                      </a:cubicBezTo>
                      <a:cubicBezTo>
                        <a:pt x="5" y="32"/>
                        <a:pt x="0" y="22"/>
                        <a:pt x="4" y="12"/>
                      </a:cubicBezTo>
                      <a:cubicBezTo>
                        <a:pt x="7" y="5"/>
                        <a:pt x="14" y="1"/>
                        <a:pt x="21" y="1"/>
                      </a:cubicBezTo>
                      <a:cubicBezTo>
                        <a:pt x="24" y="1"/>
                        <a:pt x="26" y="1"/>
                        <a:pt x="28" y="2"/>
                      </a:cubicBezTo>
                      <a:cubicBezTo>
                        <a:pt x="38" y="6"/>
                        <a:pt x="42" y="17"/>
                        <a:pt x="38" y="26"/>
                      </a:cubicBezTo>
                      <a:cubicBezTo>
                        <a:pt x="35" y="33"/>
                        <a:pt x="29" y="38"/>
                        <a:pt x="21" y="38"/>
                      </a:cubicBezTo>
                      <a:moveTo>
                        <a:pt x="21" y="0"/>
                      </a:moveTo>
                      <a:cubicBezTo>
                        <a:pt x="14" y="0"/>
                        <a:pt x="7" y="5"/>
                        <a:pt x="4" y="12"/>
                      </a:cubicBezTo>
                      <a:cubicBezTo>
                        <a:pt x="0" y="22"/>
                        <a:pt x="4" y="33"/>
                        <a:pt x="14" y="37"/>
                      </a:cubicBezTo>
                      <a:cubicBezTo>
                        <a:pt x="16" y="38"/>
                        <a:pt x="19" y="38"/>
                        <a:pt x="21" y="38"/>
                      </a:cubicBezTo>
                      <a:cubicBezTo>
                        <a:pt x="29" y="38"/>
                        <a:pt x="36" y="34"/>
                        <a:pt x="39" y="26"/>
                      </a:cubicBezTo>
                      <a:cubicBezTo>
                        <a:pt x="43" y="17"/>
                        <a:pt x="38" y="6"/>
                        <a:pt x="28" y="2"/>
                      </a:cubicBezTo>
                      <a:cubicBezTo>
                        <a:pt x="26" y="1"/>
                        <a:pt x="24" y="0"/>
                        <a:pt x="21" y="0"/>
                      </a:cubicBezTo>
                    </a:path>
                  </a:pathLst>
                </a:custGeom>
                <a:solidFill>
                  <a:srgbClr val="73777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62" name="Freeform 3085"/>
                <p:cNvSpPr>
                  <a:spLocks noEditPoints="1"/>
                </p:cNvSpPr>
                <p:nvPr/>
              </p:nvSpPr>
              <p:spPr bwMode="auto">
                <a:xfrm>
                  <a:off x="589" y="623"/>
                  <a:ext cx="91" cy="80"/>
                </a:xfrm>
                <a:custGeom>
                  <a:gdLst>
                    <a:gd fmla="*/ 21 w 42" name="T0"/>
                    <a:gd fmla="*/ 37 h 37" name="T1"/>
                    <a:gd fmla="*/ 14 w 42" name="T2"/>
                    <a:gd fmla="*/ 35 h 37" name="T3"/>
                    <a:gd fmla="*/ 4 w 42" name="T4"/>
                    <a:gd fmla="*/ 11 h 37" name="T5"/>
                    <a:gd fmla="*/ 21 w 42" name="T6"/>
                    <a:gd fmla="*/ 0 h 37" name="T7"/>
                    <a:gd fmla="*/ 28 w 42" name="T8"/>
                    <a:gd fmla="*/ 1 h 37" name="T9"/>
                    <a:gd fmla="*/ 38 w 42" name="T10"/>
                    <a:gd fmla="*/ 25 h 37" name="T11"/>
                    <a:gd fmla="*/ 21 w 42" name="T12"/>
                    <a:gd fmla="*/ 37 h 37" name="T13"/>
                    <a:gd fmla="*/ 21 w 42" name="T14"/>
                    <a:gd fmla="*/ 0 h 37" name="T15"/>
                    <a:gd fmla="*/ 4 w 42" name="T16"/>
                    <a:gd fmla="*/ 11 h 37" name="T17"/>
                    <a:gd fmla="*/ 14 w 42" name="T18"/>
                    <a:gd fmla="*/ 35 h 37" name="T19"/>
                    <a:gd fmla="*/ 21 w 42" name="T20"/>
                    <a:gd fmla="*/ 37 h 37" name="T21"/>
                    <a:gd fmla="*/ 38 w 42" name="T22"/>
                    <a:gd fmla="*/ 25 h 37" name="T23"/>
                    <a:gd fmla="*/ 28 w 42" name="T24"/>
                    <a:gd fmla="*/ 1 h 37" name="T25"/>
                    <a:gd fmla="*/ 21 w 42" name="T26"/>
                    <a:gd fmla="*/ 0 h 37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7" w="42">
                      <a:moveTo>
                        <a:pt x="21" y="37"/>
                      </a:moveTo>
                      <a:cubicBezTo>
                        <a:pt x="19" y="37"/>
                        <a:pt x="16" y="36"/>
                        <a:pt x="14" y="35"/>
                      </a:cubicBezTo>
                      <a:cubicBezTo>
                        <a:pt x="5" y="31"/>
                        <a:pt x="0" y="20"/>
                        <a:pt x="4" y="11"/>
                      </a:cubicBezTo>
                      <a:cubicBezTo>
                        <a:pt x="7" y="4"/>
                        <a:pt x="14" y="0"/>
                        <a:pt x="21" y="0"/>
                      </a:cubicBezTo>
                      <a:cubicBezTo>
                        <a:pt x="24" y="0"/>
                        <a:pt x="26" y="0"/>
                        <a:pt x="28" y="1"/>
                      </a:cubicBezTo>
                      <a:cubicBezTo>
                        <a:pt x="38" y="5"/>
                        <a:pt x="42" y="16"/>
                        <a:pt x="38" y="25"/>
                      </a:cubicBezTo>
                      <a:cubicBezTo>
                        <a:pt x="35" y="32"/>
                        <a:pt x="28" y="37"/>
                        <a:pt x="21" y="37"/>
                      </a:cubicBezTo>
                      <a:moveTo>
                        <a:pt x="21" y="0"/>
                      </a:moveTo>
                      <a:cubicBezTo>
                        <a:pt x="14" y="0"/>
                        <a:pt x="7" y="4"/>
                        <a:pt x="4" y="11"/>
                      </a:cubicBezTo>
                      <a:cubicBezTo>
                        <a:pt x="0" y="21"/>
                        <a:pt x="5" y="31"/>
                        <a:pt x="14" y="35"/>
                      </a:cubicBezTo>
                      <a:cubicBezTo>
                        <a:pt x="16" y="36"/>
                        <a:pt x="19" y="37"/>
                        <a:pt x="21" y="37"/>
                      </a:cubicBezTo>
                      <a:cubicBezTo>
                        <a:pt x="29" y="37"/>
                        <a:pt x="35" y="32"/>
                        <a:pt x="38" y="25"/>
                      </a:cubicBezTo>
                      <a:cubicBezTo>
                        <a:pt x="42" y="16"/>
                        <a:pt x="38" y="5"/>
                        <a:pt x="28" y="1"/>
                      </a:cubicBezTo>
                      <a:cubicBezTo>
                        <a:pt x="26" y="0"/>
                        <a:pt x="24" y="0"/>
                        <a:pt x="21" y="0"/>
                      </a:cubicBezTo>
                    </a:path>
                  </a:pathLst>
                </a:custGeom>
                <a:solidFill>
                  <a:srgbClr val="777A8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63" name="Freeform 3086"/>
                <p:cNvSpPr>
                  <a:spLocks noEditPoints="1"/>
                </p:cNvSpPr>
                <p:nvPr/>
              </p:nvSpPr>
              <p:spPr bwMode="auto">
                <a:xfrm>
                  <a:off x="589" y="623"/>
                  <a:ext cx="91" cy="80"/>
                </a:xfrm>
                <a:custGeom>
                  <a:gdLst>
                    <a:gd fmla="*/ 21 w 42" name="T0"/>
                    <a:gd fmla="*/ 36 h 37" name="T1"/>
                    <a:gd fmla="*/ 14 w 42" name="T2"/>
                    <a:gd fmla="*/ 35 h 37" name="T3"/>
                    <a:gd fmla="*/ 4 w 42" name="T4"/>
                    <a:gd fmla="*/ 11 h 37" name="T5"/>
                    <a:gd fmla="*/ 21 w 42" name="T6"/>
                    <a:gd fmla="*/ 0 h 37" name="T7"/>
                    <a:gd fmla="*/ 28 w 42" name="T8"/>
                    <a:gd fmla="*/ 1 h 37" name="T9"/>
                    <a:gd fmla="*/ 38 w 42" name="T10"/>
                    <a:gd fmla="*/ 25 h 37" name="T11"/>
                    <a:gd fmla="*/ 21 w 42" name="T12"/>
                    <a:gd fmla="*/ 36 h 37" name="T13"/>
                    <a:gd fmla="*/ 21 w 42" name="T14"/>
                    <a:gd fmla="*/ 0 h 37" name="T15"/>
                    <a:gd fmla="*/ 4 w 42" name="T16"/>
                    <a:gd fmla="*/ 11 h 37" name="T17"/>
                    <a:gd fmla="*/ 14 w 42" name="T18"/>
                    <a:gd fmla="*/ 35 h 37" name="T19"/>
                    <a:gd fmla="*/ 21 w 42" name="T20"/>
                    <a:gd fmla="*/ 37 h 37" name="T21"/>
                    <a:gd fmla="*/ 38 w 42" name="T22"/>
                    <a:gd fmla="*/ 25 h 37" name="T23"/>
                    <a:gd fmla="*/ 28 w 42" name="T24"/>
                    <a:gd fmla="*/ 1 h 37" name="T25"/>
                    <a:gd fmla="*/ 21 w 42" name="T26"/>
                    <a:gd fmla="*/ 0 h 37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7" w="42">
                      <a:moveTo>
                        <a:pt x="21" y="36"/>
                      </a:moveTo>
                      <a:cubicBezTo>
                        <a:pt x="19" y="36"/>
                        <a:pt x="17" y="36"/>
                        <a:pt x="14" y="35"/>
                      </a:cubicBezTo>
                      <a:cubicBezTo>
                        <a:pt x="5" y="31"/>
                        <a:pt x="0" y="20"/>
                        <a:pt x="4" y="11"/>
                      </a:cubicBezTo>
                      <a:cubicBezTo>
                        <a:pt x="7" y="4"/>
                        <a:pt x="14" y="0"/>
                        <a:pt x="21" y="0"/>
                      </a:cubicBezTo>
                      <a:cubicBezTo>
                        <a:pt x="24" y="0"/>
                        <a:pt x="26" y="0"/>
                        <a:pt x="28" y="1"/>
                      </a:cubicBezTo>
                      <a:cubicBezTo>
                        <a:pt x="38" y="5"/>
                        <a:pt x="42" y="16"/>
                        <a:pt x="38" y="25"/>
                      </a:cubicBezTo>
                      <a:cubicBezTo>
                        <a:pt x="35" y="32"/>
                        <a:pt x="28" y="36"/>
                        <a:pt x="21" y="36"/>
                      </a:cubicBezTo>
                      <a:moveTo>
                        <a:pt x="21" y="0"/>
                      </a:moveTo>
                      <a:cubicBezTo>
                        <a:pt x="14" y="0"/>
                        <a:pt x="7" y="4"/>
                        <a:pt x="4" y="11"/>
                      </a:cubicBezTo>
                      <a:cubicBezTo>
                        <a:pt x="0" y="20"/>
                        <a:pt x="5" y="31"/>
                        <a:pt x="14" y="35"/>
                      </a:cubicBezTo>
                      <a:cubicBezTo>
                        <a:pt x="16" y="36"/>
                        <a:pt x="19" y="37"/>
                        <a:pt x="21" y="37"/>
                      </a:cubicBezTo>
                      <a:cubicBezTo>
                        <a:pt x="28" y="37"/>
                        <a:pt x="35" y="32"/>
                        <a:pt x="38" y="25"/>
                      </a:cubicBezTo>
                      <a:cubicBezTo>
                        <a:pt x="42" y="16"/>
                        <a:pt x="38" y="5"/>
                        <a:pt x="28" y="1"/>
                      </a:cubicBezTo>
                      <a:cubicBezTo>
                        <a:pt x="26" y="0"/>
                        <a:pt x="24" y="0"/>
                        <a:pt x="21" y="0"/>
                      </a:cubicBezTo>
                    </a:path>
                  </a:pathLst>
                </a:custGeom>
                <a:solidFill>
                  <a:srgbClr val="7A7D82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64" name="Freeform 3087"/>
                <p:cNvSpPr>
                  <a:spLocks noEditPoints="1"/>
                </p:cNvSpPr>
                <p:nvPr/>
              </p:nvSpPr>
              <p:spPr bwMode="auto">
                <a:xfrm>
                  <a:off x="589" y="623"/>
                  <a:ext cx="91" cy="78"/>
                </a:xfrm>
                <a:custGeom>
                  <a:gdLst>
                    <a:gd fmla="*/ 21 w 42" name="T0"/>
                    <a:gd fmla="*/ 36 h 36" name="T1"/>
                    <a:gd fmla="*/ 14 w 42" name="T2"/>
                    <a:gd fmla="*/ 35 h 36" name="T3"/>
                    <a:gd fmla="*/ 5 w 42" name="T4"/>
                    <a:gd fmla="*/ 11 h 36" name="T5"/>
                    <a:gd fmla="*/ 21 w 42" name="T6"/>
                    <a:gd fmla="*/ 0 h 36" name="T7"/>
                    <a:gd fmla="*/ 28 w 42" name="T8"/>
                    <a:gd fmla="*/ 1 h 36" name="T9"/>
                    <a:gd fmla="*/ 38 w 42" name="T10"/>
                    <a:gd fmla="*/ 25 h 36" name="T11"/>
                    <a:gd fmla="*/ 21 w 42" name="T12"/>
                    <a:gd fmla="*/ 36 h 36" name="T13"/>
                    <a:gd fmla="*/ 21 w 42" name="T14"/>
                    <a:gd fmla="*/ 0 h 36" name="T15"/>
                    <a:gd fmla="*/ 4 w 42" name="T16"/>
                    <a:gd fmla="*/ 11 h 36" name="T17"/>
                    <a:gd fmla="*/ 14 w 42" name="T18"/>
                    <a:gd fmla="*/ 35 h 36" name="T19"/>
                    <a:gd fmla="*/ 21 w 42" name="T20"/>
                    <a:gd fmla="*/ 36 h 36" name="T21"/>
                    <a:gd fmla="*/ 38 w 42" name="T22"/>
                    <a:gd fmla="*/ 25 h 36" name="T23"/>
                    <a:gd fmla="*/ 28 w 42" name="T24"/>
                    <a:gd fmla="*/ 1 h 36" name="T25"/>
                    <a:gd fmla="*/ 21 w 42" name="T26"/>
                    <a:gd fmla="*/ 0 h 36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6" w="42">
                      <a:moveTo>
                        <a:pt x="21" y="36"/>
                      </a:moveTo>
                      <a:cubicBezTo>
                        <a:pt x="19" y="36"/>
                        <a:pt x="17" y="36"/>
                        <a:pt x="14" y="35"/>
                      </a:cubicBezTo>
                      <a:cubicBezTo>
                        <a:pt x="5" y="31"/>
                        <a:pt x="1" y="20"/>
                        <a:pt x="5" y="11"/>
                      </a:cubicBezTo>
                      <a:cubicBezTo>
                        <a:pt x="7" y="4"/>
                        <a:pt x="14" y="0"/>
                        <a:pt x="21" y="0"/>
                      </a:cubicBezTo>
                      <a:cubicBezTo>
                        <a:pt x="24" y="0"/>
                        <a:pt x="26" y="0"/>
                        <a:pt x="28" y="1"/>
                      </a:cubicBezTo>
                      <a:cubicBezTo>
                        <a:pt x="37" y="5"/>
                        <a:pt x="42" y="16"/>
                        <a:pt x="38" y="25"/>
                      </a:cubicBezTo>
                      <a:cubicBezTo>
                        <a:pt x="35" y="32"/>
                        <a:pt x="28" y="36"/>
                        <a:pt x="21" y="36"/>
                      </a:cubicBezTo>
                      <a:moveTo>
                        <a:pt x="21" y="0"/>
                      </a:moveTo>
                      <a:cubicBezTo>
                        <a:pt x="14" y="0"/>
                        <a:pt x="7" y="4"/>
                        <a:pt x="4" y="11"/>
                      </a:cubicBezTo>
                      <a:cubicBezTo>
                        <a:pt x="0" y="20"/>
                        <a:pt x="5" y="31"/>
                        <a:pt x="14" y="35"/>
                      </a:cubicBezTo>
                      <a:cubicBezTo>
                        <a:pt x="17" y="36"/>
                        <a:pt x="19" y="36"/>
                        <a:pt x="21" y="36"/>
                      </a:cubicBezTo>
                      <a:cubicBezTo>
                        <a:pt x="28" y="36"/>
                        <a:pt x="35" y="32"/>
                        <a:pt x="38" y="25"/>
                      </a:cubicBezTo>
                      <a:cubicBezTo>
                        <a:pt x="42" y="16"/>
                        <a:pt x="38" y="5"/>
                        <a:pt x="28" y="1"/>
                      </a:cubicBezTo>
                      <a:cubicBezTo>
                        <a:pt x="26" y="0"/>
                        <a:pt x="24" y="0"/>
                        <a:pt x="21" y="0"/>
                      </a:cubicBezTo>
                    </a:path>
                  </a:pathLst>
                </a:custGeom>
                <a:solidFill>
                  <a:srgbClr val="7F808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65" name="Freeform 3088"/>
                <p:cNvSpPr>
                  <a:spLocks noEditPoints="1"/>
                </p:cNvSpPr>
                <p:nvPr/>
              </p:nvSpPr>
              <p:spPr bwMode="auto">
                <a:xfrm>
                  <a:off x="591" y="623"/>
                  <a:ext cx="89" cy="78"/>
                </a:xfrm>
                <a:custGeom>
                  <a:gdLst>
                    <a:gd fmla="*/ 20 w 41" name="T0"/>
                    <a:gd fmla="*/ 36 h 36" name="T1"/>
                    <a:gd fmla="*/ 13 w 41" name="T2"/>
                    <a:gd fmla="*/ 35 h 36" name="T3"/>
                    <a:gd fmla="*/ 4 w 41" name="T4"/>
                    <a:gd fmla="*/ 11 h 36" name="T5"/>
                    <a:gd fmla="*/ 20 w 41" name="T6"/>
                    <a:gd fmla="*/ 0 h 36" name="T7"/>
                    <a:gd fmla="*/ 27 w 41" name="T8"/>
                    <a:gd fmla="*/ 2 h 36" name="T9"/>
                    <a:gd fmla="*/ 37 w 41" name="T10"/>
                    <a:gd fmla="*/ 25 h 36" name="T11"/>
                    <a:gd fmla="*/ 20 w 41" name="T12"/>
                    <a:gd fmla="*/ 36 h 36" name="T13"/>
                    <a:gd fmla="*/ 20 w 41" name="T14"/>
                    <a:gd fmla="*/ 0 h 36" name="T15"/>
                    <a:gd fmla="*/ 4 w 41" name="T16"/>
                    <a:gd fmla="*/ 11 h 36" name="T17"/>
                    <a:gd fmla="*/ 13 w 41" name="T18"/>
                    <a:gd fmla="*/ 35 h 36" name="T19"/>
                    <a:gd fmla="*/ 20 w 41" name="T20"/>
                    <a:gd fmla="*/ 36 h 36" name="T21"/>
                    <a:gd fmla="*/ 37 w 41" name="T22"/>
                    <a:gd fmla="*/ 25 h 36" name="T23"/>
                    <a:gd fmla="*/ 27 w 41" name="T24"/>
                    <a:gd fmla="*/ 1 h 36" name="T25"/>
                    <a:gd fmla="*/ 20 w 41" name="T26"/>
                    <a:gd fmla="*/ 0 h 36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6" w="41">
                      <a:moveTo>
                        <a:pt x="20" y="36"/>
                      </a:moveTo>
                      <a:cubicBezTo>
                        <a:pt x="18" y="36"/>
                        <a:pt x="16" y="36"/>
                        <a:pt x="13" y="35"/>
                      </a:cubicBezTo>
                      <a:cubicBezTo>
                        <a:pt x="4" y="31"/>
                        <a:pt x="0" y="20"/>
                        <a:pt x="4" y="11"/>
                      </a:cubicBezTo>
                      <a:cubicBezTo>
                        <a:pt x="7" y="4"/>
                        <a:pt x="13" y="0"/>
                        <a:pt x="20" y="0"/>
                      </a:cubicBezTo>
                      <a:cubicBezTo>
                        <a:pt x="23" y="0"/>
                        <a:pt x="25" y="1"/>
                        <a:pt x="27" y="2"/>
                      </a:cubicBezTo>
                      <a:cubicBezTo>
                        <a:pt x="36" y="5"/>
                        <a:pt x="41" y="16"/>
                        <a:pt x="37" y="25"/>
                      </a:cubicBezTo>
                      <a:cubicBezTo>
                        <a:pt x="34" y="32"/>
                        <a:pt x="27" y="36"/>
                        <a:pt x="20" y="36"/>
                      </a:cubicBezTo>
                      <a:moveTo>
                        <a:pt x="20" y="0"/>
                      </a:moveTo>
                      <a:cubicBezTo>
                        <a:pt x="13" y="0"/>
                        <a:pt x="6" y="4"/>
                        <a:pt x="4" y="11"/>
                      </a:cubicBezTo>
                      <a:cubicBezTo>
                        <a:pt x="0" y="20"/>
                        <a:pt x="4" y="31"/>
                        <a:pt x="13" y="35"/>
                      </a:cubicBezTo>
                      <a:cubicBezTo>
                        <a:pt x="16" y="36"/>
                        <a:pt x="18" y="36"/>
                        <a:pt x="20" y="36"/>
                      </a:cubicBezTo>
                      <a:cubicBezTo>
                        <a:pt x="27" y="36"/>
                        <a:pt x="34" y="32"/>
                        <a:pt x="37" y="25"/>
                      </a:cubicBezTo>
                      <a:cubicBezTo>
                        <a:pt x="41" y="16"/>
                        <a:pt x="36" y="5"/>
                        <a:pt x="27" y="1"/>
                      </a:cubicBezTo>
                      <a:cubicBezTo>
                        <a:pt x="25" y="0"/>
                        <a:pt x="23" y="0"/>
                        <a:pt x="20" y="0"/>
                      </a:cubicBezTo>
                    </a:path>
                  </a:pathLst>
                </a:custGeom>
                <a:solidFill>
                  <a:srgbClr val="828386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66" name="Freeform 3089"/>
                <p:cNvSpPr>
                  <a:spLocks noEditPoints="1"/>
                </p:cNvSpPr>
                <p:nvPr/>
              </p:nvSpPr>
              <p:spPr bwMode="auto">
                <a:xfrm>
                  <a:off x="591" y="623"/>
                  <a:ext cx="89" cy="78"/>
                </a:xfrm>
                <a:custGeom>
                  <a:gdLst>
                    <a:gd fmla="*/ 20 w 41" name="T0"/>
                    <a:gd fmla="*/ 36 h 36" name="T1"/>
                    <a:gd fmla="*/ 13 w 41" name="T2"/>
                    <a:gd fmla="*/ 35 h 36" name="T3"/>
                    <a:gd fmla="*/ 4 w 41" name="T4"/>
                    <a:gd fmla="*/ 11 h 36" name="T5"/>
                    <a:gd fmla="*/ 20 w 41" name="T6"/>
                    <a:gd fmla="*/ 0 h 36" name="T7"/>
                    <a:gd fmla="*/ 27 w 41" name="T8"/>
                    <a:gd fmla="*/ 2 h 36" name="T9"/>
                    <a:gd fmla="*/ 37 w 41" name="T10"/>
                    <a:gd fmla="*/ 25 h 36" name="T11"/>
                    <a:gd fmla="*/ 20 w 41" name="T12"/>
                    <a:gd fmla="*/ 36 h 36" name="T13"/>
                    <a:gd fmla="*/ 20 w 41" name="T14"/>
                    <a:gd fmla="*/ 0 h 36" name="T15"/>
                    <a:gd fmla="*/ 4 w 41" name="T16"/>
                    <a:gd fmla="*/ 11 h 36" name="T17"/>
                    <a:gd fmla="*/ 13 w 41" name="T18"/>
                    <a:gd fmla="*/ 35 h 36" name="T19"/>
                    <a:gd fmla="*/ 20 w 41" name="T20"/>
                    <a:gd fmla="*/ 36 h 36" name="T21"/>
                    <a:gd fmla="*/ 37 w 41" name="T22"/>
                    <a:gd fmla="*/ 25 h 36" name="T23"/>
                    <a:gd fmla="*/ 27 w 41" name="T24"/>
                    <a:gd fmla="*/ 2 h 36" name="T25"/>
                    <a:gd fmla="*/ 20 w 41" name="T26"/>
                    <a:gd fmla="*/ 0 h 36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6" w="41">
                      <a:moveTo>
                        <a:pt x="20" y="36"/>
                      </a:moveTo>
                      <a:cubicBezTo>
                        <a:pt x="18" y="36"/>
                        <a:pt x="16" y="35"/>
                        <a:pt x="13" y="35"/>
                      </a:cubicBezTo>
                      <a:cubicBezTo>
                        <a:pt x="4" y="31"/>
                        <a:pt x="0" y="20"/>
                        <a:pt x="4" y="11"/>
                      </a:cubicBezTo>
                      <a:cubicBezTo>
                        <a:pt x="7" y="5"/>
                        <a:pt x="13" y="0"/>
                        <a:pt x="20" y="0"/>
                      </a:cubicBezTo>
                      <a:cubicBezTo>
                        <a:pt x="23" y="0"/>
                        <a:pt x="25" y="1"/>
                        <a:pt x="27" y="2"/>
                      </a:cubicBezTo>
                      <a:cubicBezTo>
                        <a:pt x="36" y="6"/>
                        <a:pt x="40" y="16"/>
                        <a:pt x="37" y="25"/>
                      </a:cubicBezTo>
                      <a:cubicBezTo>
                        <a:pt x="34" y="32"/>
                        <a:pt x="27" y="36"/>
                        <a:pt x="20" y="36"/>
                      </a:cubicBezTo>
                      <a:moveTo>
                        <a:pt x="20" y="0"/>
                      </a:moveTo>
                      <a:cubicBezTo>
                        <a:pt x="13" y="0"/>
                        <a:pt x="7" y="4"/>
                        <a:pt x="4" y="11"/>
                      </a:cubicBezTo>
                      <a:cubicBezTo>
                        <a:pt x="0" y="20"/>
                        <a:pt x="4" y="31"/>
                        <a:pt x="13" y="35"/>
                      </a:cubicBezTo>
                      <a:cubicBezTo>
                        <a:pt x="16" y="36"/>
                        <a:pt x="18" y="36"/>
                        <a:pt x="20" y="36"/>
                      </a:cubicBezTo>
                      <a:cubicBezTo>
                        <a:pt x="27" y="36"/>
                        <a:pt x="34" y="32"/>
                        <a:pt x="37" y="25"/>
                      </a:cubicBezTo>
                      <a:cubicBezTo>
                        <a:pt x="41" y="16"/>
                        <a:pt x="36" y="5"/>
                        <a:pt x="27" y="2"/>
                      </a:cubicBezTo>
                      <a:cubicBezTo>
                        <a:pt x="25" y="1"/>
                        <a:pt x="23" y="0"/>
                        <a:pt x="20" y="0"/>
                      </a:cubicBezTo>
                    </a:path>
                  </a:pathLst>
                </a:custGeom>
                <a:solidFill>
                  <a:srgbClr val="878788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67" name="Freeform 3090"/>
                <p:cNvSpPr>
                  <a:spLocks noEditPoints="1"/>
                </p:cNvSpPr>
                <p:nvPr/>
              </p:nvSpPr>
              <p:spPr bwMode="auto">
                <a:xfrm>
                  <a:off x="591" y="623"/>
                  <a:ext cx="86" cy="78"/>
                </a:xfrm>
                <a:custGeom>
                  <a:gdLst>
                    <a:gd fmla="*/ 20 w 40" name="T0"/>
                    <a:gd fmla="*/ 36 h 36" name="T1"/>
                    <a:gd fmla="*/ 14 w 40" name="T2"/>
                    <a:gd fmla="*/ 34 h 36" name="T3"/>
                    <a:gd fmla="*/ 4 w 40" name="T4"/>
                    <a:gd fmla="*/ 11 h 36" name="T5"/>
                    <a:gd fmla="*/ 20 w 40" name="T6"/>
                    <a:gd fmla="*/ 1 h 36" name="T7"/>
                    <a:gd fmla="*/ 27 w 40" name="T8"/>
                    <a:gd fmla="*/ 2 h 36" name="T9"/>
                    <a:gd fmla="*/ 36 w 40" name="T10"/>
                    <a:gd fmla="*/ 25 h 36" name="T11"/>
                    <a:gd fmla="*/ 20 w 40" name="T12"/>
                    <a:gd fmla="*/ 36 h 36" name="T13"/>
                    <a:gd fmla="*/ 20 w 40" name="T14"/>
                    <a:gd fmla="*/ 0 h 36" name="T15"/>
                    <a:gd fmla="*/ 4 w 40" name="T16"/>
                    <a:gd fmla="*/ 11 h 36" name="T17"/>
                    <a:gd fmla="*/ 13 w 40" name="T18"/>
                    <a:gd fmla="*/ 35 h 36" name="T19"/>
                    <a:gd fmla="*/ 20 w 40" name="T20"/>
                    <a:gd fmla="*/ 36 h 36" name="T21"/>
                    <a:gd fmla="*/ 37 w 40" name="T22"/>
                    <a:gd fmla="*/ 25 h 36" name="T23"/>
                    <a:gd fmla="*/ 27 w 40" name="T24"/>
                    <a:gd fmla="*/ 2 h 36" name="T25"/>
                    <a:gd fmla="*/ 20 w 40" name="T26"/>
                    <a:gd fmla="*/ 0 h 36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6" w="40">
                      <a:moveTo>
                        <a:pt x="20" y="36"/>
                      </a:moveTo>
                      <a:cubicBezTo>
                        <a:pt x="18" y="36"/>
                        <a:pt x="16" y="35"/>
                        <a:pt x="14" y="34"/>
                      </a:cubicBezTo>
                      <a:cubicBezTo>
                        <a:pt x="5" y="31"/>
                        <a:pt x="0" y="20"/>
                        <a:pt x="4" y="11"/>
                      </a:cubicBezTo>
                      <a:cubicBezTo>
                        <a:pt x="7" y="5"/>
                        <a:pt x="13" y="1"/>
                        <a:pt x="20" y="1"/>
                      </a:cubicBezTo>
                      <a:cubicBezTo>
                        <a:pt x="23" y="1"/>
                        <a:pt x="25" y="1"/>
                        <a:pt x="27" y="2"/>
                      </a:cubicBezTo>
                      <a:cubicBezTo>
                        <a:pt x="36" y="6"/>
                        <a:pt x="40" y="16"/>
                        <a:pt x="36" y="25"/>
                      </a:cubicBezTo>
                      <a:cubicBezTo>
                        <a:pt x="34" y="32"/>
                        <a:pt x="27" y="36"/>
                        <a:pt x="20" y="36"/>
                      </a:cubicBezTo>
                      <a:moveTo>
                        <a:pt x="20" y="0"/>
                      </a:moveTo>
                      <a:cubicBezTo>
                        <a:pt x="13" y="0"/>
                        <a:pt x="7" y="5"/>
                        <a:pt x="4" y="11"/>
                      </a:cubicBezTo>
                      <a:cubicBezTo>
                        <a:pt x="0" y="20"/>
                        <a:pt x="4" y="31"/>
                        <a:pt x="13" y="35"/>
                      </a:cubicBezTo>
                      <a:cubicBezTo>
                        <a:pt x="16" y="35"/>
                        <a:pt x="18" y="36"/>
                        <a:pt x="20" y="36"/>
                      </a:cubicBezTo>
                      <a:cubicBezTo>
                        <a:pt x="27" y="36"/>
                        <a:pt x="34" y="32"/>
                        <a:pt x="37" y="25"/>
                      </a:cubicBezTo>
                      <a:cubicBezTo>
                        <a:pt x="40" y="16"/>
                        <a:pt x="36" y="6"/>
                        <a:pt x="27" y="2"/>
                      </a:cubicBezTo>
                      <a:cubicBezTo>
                        <a:pt x="25" y="1"/>
                        <a:pt x="23" y="0"/>
                        <a:pt x="20" y="0"/>
                      </a:cubicBezTo>
                    </a:path>
                  </a:pathLst>
                </a:custGeom>
                <a:solidFill>
                  <a:srgbClr val="8B8A8A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68" name="Freeform 3091"/>
                <p:cNvSpPr>
                  <a:spLocks noEditPoints="1"/>
                </p:cNvSpPr>
                <p:nvPr/>
              </p:nvSpPr>
              <p:spPr bwMode="auto">
                <a:xfrm>
                  <a:off x="591" y="625"/>
                  <a:ext cx="86" cy="76"/>
                </a:xfrm>
                <a:custGeom>
                  <a:gdLst>
                    <a:gd fmla="*/ 20 w 40" name="T0"/>
                    <a:gd fmla="*/ 35 h 35" name="T1"/>
                    <a:gd fmla="*/ 14 w 40" name="T2"/>
                    <a:gd fmla="*/ 33 h 35" name="T3"/>
                    <a:gd fmla="*/ 4 w 40" name="T4"/>
                    <a:gd fmla="*/ 10 h 35" name="T5"/>
                    <a:gd fmla="*/ 20 w 40" name="T6"/>
                    <a:gd fmla="*/ 0 h 35" name="T7"/>
                    <a:gd fmla="*/ 27 w 40" name="T8"/>
                    <a:gd fmla="*/ 1 h 35" name="T9"/>
                    <a:gd fmla="*/ 36 w 40" name="T10"/>
                    <a:gd fmla="*/ 24 h 35" name="T11"/>
                    <a:gd fmla="*/ 20 w 40" name="T12"/>
                    <a:gd fmla="*/ 35 h 35" name="T13"/>
                    <a:gd fmla="*/ 20 w 40" name="T14"/>
                    <a:gd fmla="*/ 0 h 35" name="T15"/>
                    <a:gd fmla="*/ 4 w 40" name="T16"/>
                    <a:gd fmla="*/ 10 h 35" name="T17"/>
                    <a:gd fmla="*/ 14 w 40" name="T18"/>
                    <a:gd fmla="*/ 33 h 35" name="T19"/>
                    <a:gd fmla="*/ 20 w 40" name="T20"/>
                    <a:gd fmla="*/ 35 h 35" name="T21"/>
                    <a:gd fmla="*/ 36 w 40" name="T22"/>
                    <a:gd fmla="*/ 24 h 35" name="T23"/>
                    <a:gd fmla="*/ 27 w 40" name="T24"/>
                    <a:gd fmla="*/ 1 h 35" name="T25"/>
                    <a:gd fmla="*/ 20 w 40" name="T26"/>
                    <a:gd fmla="*/ 0 h 35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5" w="40">
                      <a:moveTo>
                        <a:pt x="20" y="35"/>
                      </a:moveTo>
                      <a:cubicBezTo>
                        <a:pt x="18" y="35"/>
                        <a:pt x="16" y="34"/>
                        <a:pt x="14" y="33"/>
                      </a:cubicBezTo>
                      <a:cubicBezTo>
                        <a:pt x="5" y="30"/>
                        <a:pt x="1" y="19"/>
                        <a:pt x="4" y="10"/>
                      </a:cubicBezTo>
                      <a:cubicBezTo>
                        <a:pt x="7" y="4"/>
                        <a:pt x="13" y="0"/>
                        <a:pt x="20" y="0"/>
                      </a:cubicBezTo>
                      <a:cubicBezTo>
                        <a:pt x="22" y="0"/>
                        <a:pt x="25" y="0"/>
                        <a:pt x="27" y="1"/>
                      </a:cubicBezTo>
                      <a:cubicBezTo>
                        <a:pt x="36" y="5"/>
                        <a:pt x="40" y="15"/>
                        <a:pt x="36" y="24"/>
                      </a:cubicBezTo>
                      <a:cubicBezTo>
                        <a:pt x="34" y="31"/>
                        <a:pt x="27" y="35"/>
                        <a:pt x="20" y="35"/>
                      </a:cubicBezTo>
                      <a:moveTo>
                        <a:pt x="20" y="0"/>
                      </a:moveTo>
                      <a:cubicBezTo>
                        <a:pt x="13" y="0"/>
                        <a:pt x="7" y="4"/>
                        <a:pt x="4" y="10"/>
                      </a:cubicBezTo>
                      <a:cubicBezTo>
                        <a:pt x="0" y="19"/>
                        <a:pt x="5" y="30"/>
                        <a:pt x="14" y="33"/>
                      </a:cubicBezTo>
                      <a:cubicBezTo>
                        <a:pt x="16" y="34"/>
                        <a:pt x="18" y="35"/>
                        <a:pt x="20" y="35"/>
                      </a:cubicBezTo>
                      <a:cubicBezTo>
                        <a:pt x="27" y="35"/>
                        <a:pt x="34" y="31"/>
                        <a:pt x="36" y="24"/>
                      </a:cubicBezTo>
                      <a:cubicBezTo>
                        <a:pt x="40" y="15"/>
                        <a:pt x="36" y="5"/>
                        <a:pt x="27" y="1"/>
                      </a:cubicBezTo>
                      <a:cubicBezTo>
                        <a:pt x="25" y="0"/>
                        <a:pt x="23" y="0"/>
                        <a:pt x="20" y="0"/>
                      </a:cubicBezTo>
                    </a:path>
                  </a:pathLst>
                </a:custGeom>
                <a:solidFill>
                  <a:srgbClr val="8E8D8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69" name="Freeform 3092"/>
                <p:cNvSpPr>
                  <a:spLocks noEditPoints="1"/>
                </p:cNvSpPr>
                <p:nvPr/>
              </p:nvSpPr>
              <p:spPr bwMode="auto">
                <a:xfrm>
                  <a:off x="593" y="625"/>
                  <a:ext cx="84" cy="76"/>
                </a:xfrm>
                <a:custGeom>
                  <a:gdLst>
                    <a:gd fmla="*/ 19 w 39" name="T0"/>
                    <a:gd fmla="*/ 34 h 35" name="T1"/>
                    <a:gd fmla="*/ 13 w 39" name="T2"/>
                    <a:gd fmla="*/ 33 h 35" name="T3"/>
                    <a:gd fmla="*/ 3 w 39" name="T4"/>
                    <a:gd fmla="*/ 11 h 35" name="T5"/>
                    <a:gd fmla="*/ 19 w 39" name="T6"/>
                    <a:gd fmla="*/ 0 h 35" name="T7"/>
                    <a:gd fmla="*/ 26 w 39" name="T8"/>
                    <a:gd fmla="*/ 1 h 35" name="T9"/>
                    <a:gd fmla="*/ 35 w 39" name="T10"/>
                    <a:gd fmla="*/ 24 h 35" name="T11"/>
                    <a:gd fmla="*/ 19 w 39" name="T12"/>
                    <a:gd fmla="*/ 34 h 35" name="T13"/>
                    <a:gd fmla="*/ 19 w 39" name="T14"/>
                    <a:gd fmla="*/ 0 h 35" name="T15"/>
                    <a:gd fmla="*/ 3 w 39" name="T16"/>
                    <a:gd fmla="*/ 10 h 35" name="T17"/>
                    <a:gd fmla="*/ 13 w 39" name="T18"/>
                    <a:gd fmla="*/ 33 h 35" name="T19"/>
                    <a:gd fmla="*/ 19 w 39" name="T20"/>
                    <a:gd fmla="*/ 35 h 35" name="T21"/>
                    <a:gd fmla="*/ 35 w 39" name="T22"/>
                    <a:gd fmla="*/ 24 h 35" name="T23"/>
                    <a:gd fmla="*/ 26 w 39" name="T24"/>
                    <a:gd fmla="*/ 1 h 35" name="T25"/>
                    <a:gd fmla="*/ 19 w 39" name="T26"/>
                    <a:gd fmla="*/ 0 h 35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5" w="39">
                      <a:moveTo>
                        <a:pt x="19" y="34"/>
                      </a:moveTo>
                      <a:cubicBezTo>
                        <a:pt x="17" y="34"/>
                        <a:pt x="15" y="34"/>
                        <a:pt x="13" y="33"/>
                      </a:cubicBezTo>
                      <a:cubicBezTo>
                        <a:pt x="4" y="29"/>
                        <a:pt x="0" y="19"/>
                        <a:pt x="3" y="11"/>
                      </a:cubicBezTo>
                      <a:cubicBezTo>
                        <a:pt x="6" y="4"/>
                        <a:pt x="13" y="0"/>
                        <a:pt x="19" y="0"/>
                      </a:cubicBezTo>
                      <a:cubicBezTo>
                        <a:pt x="21" y="0"/>
                        <a:pt x="24" y="0"/>
                        <a:pt x="26" y="1"/>
                      </a:cubicBezTo>
                      <a:cubicBezTo>
                        <a:pt x="35" y="5"/>
                        <a:pt x="39" y="15"/>
                        <a:pt x="35" y="24"/>
                      </a:cubicBezTo>
                      <a:cubicBezTo>
                        <a:pt x="32" y="30"/>
                        <a:pt x="26" y="34"/>
                        <a:pt x="19" y="34"/>
                      </a:cubicBezTo>
                      <a:moveTo>
                        <a:pt x="19" y="0"/>
                      </a:moveTo>
                      <a:cubicBezTo>
                        <a:pt x="12" y="0"/>
                        <a:pt x="6" y="4"/>
                        <a:pt x="3" y="10"/>
                      </a:cubicBezTo>
                      <a:cubicBezTo>
                        <a:pt x="0" y="19"/>
                        <a:pt x="4" y="30"/>
                        <a:pt x="13" y="33"/>
                      </a:cubicBezTo>
                      <a:cubicBezTo>
                        <a:pt x="15" y="34"/>
                        <a:pt x="17" y="35"/>
                        <a:pt x="19" y="35"/>
                      </a:cubicBezTo>
                      <a:cubicBezTo>
                        <a:pt x="26" y="35"/>
                        <a:pt x="33" y="31"/>
                        <a:pt x="35" y="24"/>
                      </a:cubicBezTo>
                      <a:cubicBezTo>
                        <a:pt x="39" y="15"/>
                        <a:pt x="35" y="5"/>
                        <a:pt x="26" y="1"/>
                      </a:cubicBezTo>
                      <a:cubicBezTo>
                        <a:pt x="24" y="0"/>
                        <a:pt x="21" y="0"/>
                        <a:pt x="19" y="0"/>
                      </a:cubicBezTo>
                    </a:path>
                  </a:pathLst>
                </a:custGeom>
                <a:solidFill>
                  <a:srgbClr val="93908E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70" name="Freeform 3093"/>
                <p:cNvSpPr>
                  <a:spLocks noEditPoints="1"/>
                </p:cNvSpPr>
                <p:nvPr/>
              </p:nvSpPr>
              <p:spPr bwMode="auto">
                <a:xfrm>
                  <a:off x="593" y="625"/>
                  <a:ext cx="84" cy="73"/>
                </a:xfrm>
                <a:custGeom>
                  <a:gdLst>
                    <a:gd fmla="*/ 19 w 39" name="T0"/>
                    <a:gd fmla="*/ 34 h 34" name="T1"/>
                    <a:gd fmla="*/ 13 w 39" name="T2"/>
                    <a:gd fmla="*/ 33 h 34" name="T3"/>
                    <a:gd fmla="*/ 4 w 39" name="T4"/>
                    <a:gd fmla="*/ 11 h 34" name="T5"/>
                    <a:gd fmla="*/ 19 w 39" name="T6"/>
                    <a:gd fmla="*/ 0 h 34" name="T7"/>
                    <a:gd fmla="*/ 26 w 39" name="T8"/>
                    <a:gd fmla="*/ 1 h 34" name="T9"/>
                    <a:gd fmla="*/ 35 w 39" name="T10"/>
                    <a:gd fmla="*/ 24 h 34" name="T11"/>
                    <a:gd fmla="*/ 19 w 39" name="T12"/>
                    <a:gd fmla="*/ 34 h 34" name="T13"/>
                    <a:gd fmla="*/ 19 w 39" name="T14"/>
                    <a:gd fmla="*/ 0 h 34" name="T15"/>
                    <a:gd fmla="*/ 3 w 39" name="T16"/>
                    <a:gd fmla="*/ 11 h 34" name="T17"/>
                    <a:gd fmla="*/ 13 w 39" name="T18"/>
                    <a:gd fmla="*/ 33 h 34" name="T19"/>
                    <a:gd fmla="*/ 19 w 39" name="T20"/>
                    <a:gd fmla="*/ 34 h 34" name="T21"/>
                    <a:gd fmla="*/ 35 w 39" name="T22"/>
                    <a:gd fmla="*/ 24 h 34" name="T23"/>
                    <a:gd fmla="*/ 26 w 39" name="T24"/>
                    <a:gd fmla="*/ 1 h 34" name="T25"/>
                    <a:gd fmla="*/ 19 w 39" name="T26"/>
                    <a:gd fmla="*/ 0 h 34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4" w="39">
                      <a:moveTo>
                        <a:pt x="19" y="34"/>
                      </a:moveTo>
                      <a:cubicBezTo>
                        <a:pt x="17" y="34"/>
                        <a:pt x="15" y="34"/>
                        <a:pt x="13" y="33"/>
                      </a:cubicBezTo>
                      <a:cubicBezTo>
                        <a:pt x="4" y="29"/>
                        <a:pt x="0" y="19"/>
                        <a:pt x="4" y="11"/>
                      </a:cubicBezTo>
                      <a:cubicBezTo>
                        <a:pt x="6" y="4"/>
                        <a:pt x="13" y="0"/>
                        <a:pt x="19" y="0"/>
                      </a:cubicBezTo>
                      <a:cubicBezTo>
                        <a:pt x="21" y="0"/>
                        <a:pt x="24" y="1"/>
                        <a:pt x="26" y="1"/>
                      </a:cubicBezTo>
                      <a:cubicBezTo>
                        <a:pt x="34" y="5"/>
                        <a:pt x="39" y="15"/>
                        <a:pt x="35" y="24"/>
                      </a:cubicBezTo>
                      <a:cubicBezTo>
                        <a:pt x="32" y="30"/>
                        <a:pt x="26" y="34"/>
                        <a:pt x="19" y="34"/>
                      </a:cubicBezTo>
                      <a:moveTo>
                        <a:pt x="19" y="0"/>
                      </a:moveTo>
                      <a:cubicBezTo>
                        <a:pt x="13" y="0"/>
                        <a:pt x="6" y="4"/>
                        <a:pt x="3" y="11"/>
                      </a:cubicBezTo>
                      <a:cubicBezTo>
                        <a:pt x="0" y="19"/>
                        <a:pt x="4" y="29"/>
                        <a:pt x="13" y="33"/>
                      </a:cubicBezTo>
                      <a:cubicBezTo>
                        <a:pt x="15" y="34"/>
                        <a:pt x="17" y="34"/>
                        <a:pt x="19" y="34"/>
                      </a:cubicBezTo>
                      <a:cubicBezTo>
                        <a:pt x="26" y="34"/>
                        <a:pt x="32" y="30"/>
                        <a:pt x="35" y="24"/>
                      </a:cubicBezTo>
                      <a:cubicBezTo>
                        <a:pt x="39" y="15"/>
                        <a:pt x="35" y="5"/>
                        <a:pt x="26" y="1"/>
                      </a:cubicBezTo>
                      <a:cubicBezTo>
                        <a:pt x="24" y="0"/>
                        <a:pt x="21" y="0"/>
                        <a:pt x="19" y="0"/>
                      </a:cubicBezTo>
                    </a:path>
                  </a:pathLst>
                </a:custGeom>
                <a:solidFill>
                  <a:srgbClr val="969490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71" name="Freeform 3094"/>
                <p:cNvSpPr>
                  <a:spLocks noEditPoints="1"/>
                </p:cNvSpPr>
                <p:nvPr/>
              </p:nvSpPr>
              <p:spPr bwMode="auto">
                <a:xfrm>
                  <a:off x="593" y="625"/>
                  <a:ext cx="84" cy="73"/>
                </a:xfrm>
                <a:custGeom>
                  <a:gdLst>
                    <a:gd fmla="*/ 19 w 39" name="T0"/>
                    <a:gd fmla="*/ 34 h 34" name="T1"/>
                    <a:gd fmla="*/ 13 w 39" name="T2"/>
                    <a:gd fmla="*/ 33 h 34" name="T3"/>
                    <a:gd fmla="*/ 4 w 39" name="T4"/>
                    <a:gd fmla="*/ 11 h 34" name="T5"/>
                    <a:gd fmla="*/ 19 w 39" name="T6"/>
                    <a:gd fmla="*/ 0 h 34" name="T7"/>
                    <a:gd fmla="*/ 26 w 39" name="T8"/>
                    <a:gd fmla="*/ 2 h 34" name="T9"/>
                    <a:gd fmla="*/ 35 w 39" name="T10"/>
                    <a:gd fmla="*/ 24 h 34" name="T11"/>
                    <a:gd fmla="*/ 19 w 39" name="T12"/>
                    <a:gd fmla="*/ 34 h 34" name="T13"/>
                    <a:gd fmla="*/ 19 w 39" name="T14"/>
                    <a:gd fmla="*/ 0 h 34" name="T15"/>
                    <a:gd fmla="*/ 4 w 39" name="T16"/>
                    <a:gd fmla="*/ 11 h 34" name="T17"/>
                    <a:gd fmla="*/ 13 w 39" name="T18"/>
                    <a:gd fmla="*/ 33 h 34" name="T19"/>
                    <a:gd fmla="*/ 19 w 39" name="T20"/>
                    <a:gd fmla="*/ 34 h 34" name="T21"/>
                    <a:gd fmla="*/ 35 w 39" name="T22"/>
                    <a:gd fmla="*/ 24 h 34" name="T23"/>
                    <a:gd fmla="*/ 26 w 39" name="T24"/>
                    <a:gd fmla="*/ 1 h 34" name="T25"/>
                    <a:gd fmla="*/ 19 w 39" name="T26"/>
                    <a:gd fmla="*/ 0 h 34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4" w="39">
                      <a:moveTo>
                        <a:pt x="19" y="34"/>
                      </a:moveTo>
                      <a:cubicBezTo>
                        <a:pt x="17" y="34"/>
                        <a:pt x="15" y="34"/>
                        <a:pt x="13" y="33"/>
                      </a:cubicBezTo>
                      <a:cubicBezTo>
                        <a:pt x="4" y="29"/>
                        <a:pt x="0" y="19"/>
                        <a:pt x="4" y="11"/>
                      </a:cubicBezTo>
                      <a:cubicBezTo>
                        <a:pt x="6" y="4"/>
                        <a:pt x="13" y="0"/>
                        <a:pt x="19" y="0"/>
                      </a:cubicBezTo>
                      <a:cubicBezTo>
                        <a:pt x="21" y="0"/>
                        <a:pt x="24" y="1"/>
                        <a:pt x="26" y="2"/>
                      </a:cubicBezTo>
                      <a:cubicBezTo>
                        <a:pt x="34" y="5"/>
                        <a:pt x="38" y="15"/>
                        <a:pt x="35" y="24"/>
                      </a:cubicBezTo>
                      <a:cubicBezTo>
                        <a:pt x="32" y="30"/>
                        <a:pt x="26" y="34"/>
                        <a:pt x="19" y="34"/>
                      </a:cubicBezTo>
                      <a:moveTo>
                        <a:pt x="19" y="0"/>
                      </a:moveTo>
                      <a:cubicBezTo>
                        <a:pt x="13" y="0"/>
                        <a:pt x="6" y="4"/>
                        <a:pt x="4" y="11"/>
                      </a:cubicBezTo>
                      <a:cubicBezTo>
                        <a:pt x="0" y="19"/>
                        <a:pt x="4" y="29"/>
                        <a:pt x="13" y="33"/>
                      </a:cubicBezTo>
                      <a:cubicBezTo>
                        <a:pt x="15" y="34"/>
                        <a:pt x="17" y="34"/>
                        <a:pt x="19" y="34"/>
                      </a:cubicBezTo>
                      <a:cubicBezTo>
                        <a:pt x="26" y="34"/>
                        <a:pt x="32" y="30"/>
                        <a:pt x="35" y="24"/>
                      </a:cubicBezTo>
                      <a:cubicBezTo>
                        <a:pt x="39" y="15"/>
                        <a:pt x="34" y="5"/>
                        <a:pt x="26" y="1"/>
                      </a:cubicBezTo>
                      <a:cubicBezTo>
                        <a:pt x="24" y="1"/>
                        <a:pt x="21" y="0"/>
                        <a:pt x="19" y="0"/>
                      </a:cubicBezTo>
                    </a:path>
                  </a:pathLst>
                </a:custGeom>
                <a:solidFill>
                  <a:srgbClr val="9A9692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72" name="Freeform 3095"/>
                <p:cNvSpPr>
                  <a:spLocks noEditPoints="1"/>
                </p:cNvSpPr>
                <p:nvPr/>
              </p:nvSpPr>
              <p:spPr bwMode="auto">
                <a:xfrm>
                  <a:off x="593" y="625"/>
                  <a:ext cx="82" cy="73"/>
                </a:xfrm>
                <a:custGeom>
                  <a:gdLst>
                    <a:gd fmla="*/ 19 w 38" name="T0"/>
                    <a:gd fmla="*/ 34 h 34" name="T1"/>
                    <a:gd fmla="*/ 13 w 38" name="T2"/>
                    <a:gd fmla="*/ 33 h 34" name="T3"/>
                    <a:gd fmla="*/ 4 w 38" name="T4"/>
                    <a:gd fmla="*/ 11 h 34" name="T5"/>
                    <a:gd fmla="*/ 19 w 38" name="T6"/>
                    <a:gd fmla="*/ 0 h 34" name="T7"/>
                    <a:gd fmla="*/ 26 w 38" name="T8"/>
                    <a:gd fmla="*/ 2 h 34" name="T9"/>
                    <a:gd fmla="*/ 35 w 38" name="T10"/>
                    <a:gd fmla="*/ 24 h 34" name="T11"/>
                    <a:gd fmla="*/ 19 w 38" name="T12"/>
                    <a:gd fmla="*/ 34 h 34" name="T13"/>
                    <a:gd fmla="*/ 19 w 38" name="T14"/>
                    <a:gd fmla="*/ 0 h 34" name="T15"/>
                    <a:gd fmla="*/ 4 w 38" name="T16"/>
                    <a:gd fmla="*/ 11 h 34" name="T17"/>
                    <a:gd fmla="*/ 13 w 38" name="T18"/>
                    <a:gd fmla="*/ 33 h 34" name="T19"/>
                    <a:gd fmla="*/ 19 w 38" name="T20"/>
                    <a:gd fmla="*/ 34 h 34" name="T21"/>
                    <a:gd fmla="*/ 35 w 38" name="T22"/>
                    <a:gd fmla="*/ 24 h 34" name="T23"/>
                    <a:gd fmla="*/ 26 w 38" name="T24"/>
                    <a:gd fmla="*/ 2 h 34" name="T25"/>
                    <a:gd fmla="*/ 19 w 38" name="T26"/>
                    <a:gd fmla="*/ 0 h 34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4" w="38">
                      <a:moveTo>
                        <a:pt x="19" y="34"/>
                      </a:moveTo>
                      <a:cubicBezTo>
                        <a:pt x="17" y="34"/>
                        <a:pt x="15" y="33"/>
                        <a:pt x="13" y="33"/>
                      </a:cubicBezTo>
                      <a:cubicBezTo>
                        <a:pt x="4" y="29"/>
                        <a:pt x="0" y="19"/>
                        <a:pt x="4" y="11"/>
                      </a:cubicBezTo>
                      <a:cubicBezTo>
                        <a:pt x="7" y="4"/>
                        <a:pt x="13" y="0"/>
                        <a:pt x="19" y="0"/>
                      </a:cubicBezTo>
                      <a:cubicBezTo>
                        <a:pt x="21" y="0"/>
                        <a:pt x="24" y="1"/>
                        <a:pt x="26" y="2"/>
                      </a:cubicBezTo>
                      <a:cubicBezTo>
                        <a:pt x="34" y="5"/>
                        <a:pt x="38" y="15"/>
                        <a:pt x="35" y="24"/>
                      </a:cubicBezTo>
                      <a:cubicBezTo>
                        <a:pt x="32" y="30"/>
                        <a:pt x="26" y="34"/>
                        <a:pt x="19" y="34"/>
                      </a:cubicBezTo>
                      <a:moveTo>
                        <a:pt x="19" y="0"/>
                      </a:moveTo>
                      <a:cubicBezTo>
                        <a:pt x="13" y="0"/>
                        <a:pt x="6" y="4"/>
                        <a:pt x="4" y="11"/>
                      </a:cubicBezTo>
                      <a:cubicBezTo>
                        <a:pt x="0" y="19"/>
                        <a:pt x="4" y="29"/>
                        <a:pt x="13" y="33"/>
                      </a:cubicBezTo>
                      <a:cubicBezTo>
                        <a:pt x="15" y="34"/>
                        <a:pt x="17" y="34"/>
                        <a:pt x="19" y="34"/>
                      </a:cubicBezTo>
                      <a:cubicBezTo>
                        <a:pt x="26" y="34"/>
                        <a:pt x="32" y="30"/>
                        <a:pt x="35" y="24"/>
                      </a:cubicBezTo>
                      <a:cubicBezTo>
                        <a:pt x="38" y="15"/>
                        <a:pt x="34" y="5"/>
                        <a:pt x="26" y="2"/>
                      </a:cubicBezTo>
                      <a:cubicBezTo>
                        <a:pt x="24" y="1"/>
                        <a:pt x="21" y="0"/>
                        <a:pt x="19" y="0"/>
                      </a:cubicBezTo>
                    </a:path>
                  </a:pathLst>
                </a:custGeom>
                <a:solidFill>
                  <a:srgbClr val="9F9A9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73" name="Freeform 3096"/>
                <p:cNvSpPr>
                  <a:spLocks noEditPoints="1"/>
                </p:cNvSpPr>
                <p:nvPr/>
              </p:nvSpPr>
              <p:spPr bwMode="auto">
                <a:xfrm>
                  <a:off x="593" y="625"/>
                  <a:ext cx="82" cy="73"/>
                </a:xfrm>
                <a:custGeom>
                  <a:gdLst>
                    <a:gd fmla="*/ 19 w 38" name="T0"/>
                    <a:gd fmla="*/ 34 h 34" name="T1"/>
                    <a:gd fmla="*/ 13 w 38" name="T2"/>
                    <a:gd fmla="*/ 32 h 34" name="T3"/>
                    <a:gd fmla="*/ 4 w 38" name="T4"/>
                    <a:gd fmla="*/ 11 h 34" name="T5"/>
                    <a:gd fmla="*/ 19 w 38" name="T6"/>
                    <a:gd fmla="*/ 1 h 34" name="T7"/>
                    <a:gd fmla="*/ 26 w 38" name="T8"/>
                    <a:gd fmla="*/ 2 h 34" name="T9"/>
                    <a:gd fmla="*/ 35 w 38" name="T10"/>
                    <a:gd fmla="*/ 23 h 34" name="T11"/>
                    <a:gd fmla="*/ 19 w 38" name="T12"/>
                    <a:gd fmla="*/ 34 h 34" name="T13"/>
                    <a:gd fmla="*/ 19 w 38" name="T14"/>
                    <a:gd fmla="*/ 0 h 34" name="T15"/>
                    <a:gd fmla="*/ 4 w 38" name="T16"/>
                    <a:gd fmla="*/ 11 h 34" name="T17"/>
                    <a:gd fmla="*/ 13 w 38" name="T18"/>
                    <a:gd fmla="*/ 33 h 34" name="T19"/>
                    <a:gd fmla="*/ 19 w 38" name="T20"/>
                    <a:gd fmla="*/ 34 h 34" name="T21"/>
                    <a:gd fmla="*/ 35 w 38" name="T22"/>
                    <a:gd fmla="*/ 24 h 34" name="T23"/>
                    <a:gd fmla="*/ 26 w 38" name="T24"/>
                    <a:gd fmla="*/ 2 h 34" name="T25"/>
                    <a:gd fmla="*/ 19 w 38" name="T26"/>
                    <a:gd fmla="*/ 0 h 34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4" w="38">
                      <a:moveTo>
                        <a:pt x="19" y="34"/>
                      </a:moveTo>
                      <a:cubicBezTo>
                        <a:pt x="17" y="34"/>
                        <a:pt x="15" y="33"/>
                        <a:pt x="13" y="32"/>
                      </a:cubicBezTo>
                      <a:cubicBezTo>
                        <a:pt x="4" y="29"/>
                        <a:pt x="1" y="19"/>
                        <a:pt x="4" y="11"/>
                      </a:cubicBezTo>
                      <a:cubicBezTo>
                        <a:pt x="7" y="4"/>
                        <a:pt x="13" y="1"/>
                        <a:pt x="19" y="1"/>
                      </a:cubicBezTo>
                      <a:cubicBezTo>
                        <a:pt x="21" y="1"/>
                        <a:pt x="24" y="1"/>
                        <a:pt x="26" y="2"/>
                      </a:cubicBezTo>
                      <a:cubicBezTo>
                        <a:pt x="34" y="5"/>
                        <a:pt x="38" y="15"/>
                        <a:pt x="35" y="23"/>
                      </a:cubicBezTo>
                      <a:cubicBezTo>
                        <a:pt x="32" y="30"/>
                        <a:pt x="26" y="34"/>
                        <a:pt x="19" y="34"/>
                      </a:cubicBezTo>
                      <a:moveTo>
                        <a:pt x="19" y="0"/>
                      </a:moveTo>
                      <a:cubicBezTo>
                        <a:pt x="13" y="0"/>
                        <a:pt x="7" y="4"/>
                        <a:pt x="4" y="11"/>
                      </a:cubicBezTo>
                      <a:cubicBezTo>
                        <a:pt x="0" y="19"/>
                        <a:pt x="4" y="29"/>
                        <a:pt x="13" y="33"/>
                      </a:cubicBezTo>
                      <a:cubicBezTo>
                        <a:pt x="15" y="33"/>
                        <a:pt x="17" y="34"/>
                        <a:pt x="19" y="34"/>
                      </a:cubicBezTo>
                      <a:cubicBezTo>
                        <a:pt x="26" y="34"/>
                        <a:pt x="32" y="30"/>
                        <a:pt x="35" y="24"/>
                      </a:cubicBezTo>
                      <a:cubicBezTo>
                        <a:pt x="38" y="15"/>
                        <a:pt x="34" y="5"/>
                        <a:pt x="26" y="2"/>
                      </a:cubicBezTo>
                      <a:cubicBezTo>
                        <a:pt x="24" y="1"/>
                        <a:pt x="21" y="0"/>
                        <a:pt x="19" y="0"/>
                      </a:cubicBezTo>
                    </a:path>
                  </a:pathLst>
                </a:custGeom>
                <a:solidFill>
                  <a:srgbClr val="A29D96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74" name="Freeform 3097"/>
                <p:cNvSpPr/>
                <p:nvPr/>
              </p:nvSpPr>
              <p:spPr bwMode="auto">
                <a:xfrm>
                  <a:off x="595" y="627"/>
                  <a:ext cx="80" cy="71"/>
                </a:xfrm>
                <a:custGeom>
                  <a:gdLst>
                    <a:gd fmla="*/ 18 w 37" name="T0"/>
                    <a:gd fmla="*/ 0 h 33" name="T1"/>
                    <a:gd fmla="*/ 3 w 37" name="T2"/>
                    <a:gd fmla="*/ 10 h 33" name="T3"/>
                    <a:gd fmla="*/ 12 w 37" name="T4"/>
                    <a:gd fmla="*/ 31 h 33" name="T5"/>
                    <a:gd fmla="*/ 18 w 37" name="T6"/>
                    <a:gd fmla="*/ 33 h 33" name="T7"/>
                    <a:gd fmla="*/ 34 w 37" name="T8"/>
                    <a:gd fmla="*/ 22 h 33" name="T9"/>
                    <a:gd fmla="*/ 25 w 37" name="T10"/>
                    <a:gd fmla="*/ 1 h 33" name="T11"/>
                    <a:gd fmla="*/ 18 w 37" name="T12"/>
                    <a:gd fmla="*/ 0 h 33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33" w="37">
                      <a:moveTo>
                        <a:pt x="18" y="0"/>
                      </a:moveTo>
                      <a:cubicBezTo>
                        <a:pt x="12" y="0"/>
                        <a:pt x="6" y="3"/>
                        <a:pt x="3" y="10"/>
                      </a:cubicBezTo>
                      <a:cubicBezTo>
                        <a:pt x="0" y="18"/>
                        <a:pt x="3" y="28"/>
                        <a:pt x="12" y="31"/>
                      </a:cubicBezTo>
                      <a:cubicBezTo>
                        <a:pt x="14" y="32"/>
                        <a:pt x="16" y="33"/>
                        <a:pt x="18" y="33"/>
                      </a:cubicBezTo>
                      <a:cubicBezTo>
                        <a:pt x="25" y="33"/>
                        <a:pt x="31" y="29"/>
                        <a:pt x="34" y="22"/>
                      </a:cubicBezTo>
                      <a:cubicBezTo>
                        <a:pt x="37" y="14"/>
                        <a:pt x="33" y="4"/>
                        <a:pt x="25" y="1"/>
                      </a:cubicBezTo>
                      <a:cubicBezTo>
                        <a:pt x="23" y="0"/>
                        <a:pt x="20" y="0"/>
                        <a:pt x="18" y="0"/>
                      </a:cubicBezTo>
                    </a:path>
                  </a:pathLst>
                </a:custGeom>
                <a:solidFill>
                  <a:srgbClr val="A79F98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75" name="Freeform 3098"/>
                <p:cNvSpPr>
                  <a:spLocks noEditPoints="1"/>
                </p:cNvSpPr>
                <p:nvPr/>
              </p:nvSpPr>
              <p:spPr bwMode="auto">
                <a:xfrm>
                  <a:off x="557" y="392"/>
                  <a:ext cx="97" cy="89"/>
                </a:xfrm>
                <a:custGeom>
                  <a:gdLst>
                    <a:gd fmla="*/ 22 w 45" name="T0"/>
                    <a:gd fmla="*/ 41 h 41" name="T1"/>
                    <a:gd fmla="*/ 15 w 45" name="T2"/>
                    <a:gd fmla="*/ 39 h 41" name="T3"/>
                    <a:gd fmla="*/ 4 w 45" name="T4"/>
                    <a:gd fmla="*/ 13 h 41" name="T5"/>
                    <a:gd fmla="*/ 22 w 45" name="T6"/>
                    <a:gd fmla="*/ 1 h 41" name="T7"/>
                    <a:gd fmla="*/ 30 w 45" name="T8"/>
                    <a:gd fmla="*/ 2 h 41" name="T9"/>
                    <a:gd fmla="*/ 41 w 45" name="T10"/>
                    <a:gd fmla="*/ 28 h 41" name="T11"/>
                    <a:gd fmla="*/ 22 w 45" name="T12"/>
                    <a:gd fmla="*/ 41 h 41" name="T13"/>
                    <a:gd fmla="*/ 22 w 45" name="T14"/>
                    <a:gd fmla="*/ 0 h 41" name="T15"/>
                    <a:gd fmla="*/ 4 w 45" name="T16"/>
                    <a:gd fmla="*/ 13 h 41" name="T17"/>
                    <a:gd fmla="*/ 15 w 45" name="T18"/>
                    <a:gd fmla="*/ 39 h 41" name="T19"/>
                    <a:gd fmla="*/ 22 w 45" name="T20"/>
                    <a:gd fmla="*/ 41 h 41" name="T21"/>
                    <a:gd fmla="*/ 41 w 45" name="T22"/>
                    <a:gd fmla="*/ 28 h 41" name="T23"/>
                    <a:gd fmla="*/ 30 w 45" name="T24"/>
                    <a:gd fmla="*/ 2 h 41" name="T25"/>
                    <a:gd fmla="*/ 22 w 45" name="T26"/>
                    <a:gd fmla="*/ 0 h 41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41" w="45">
                      <a:moveTo>
                        <a:pt x="22" y="41"/>
                      </a:moveTo>
                      <a:cubicBezTo>
                        <a:pt x="20" y="41"/>
                        <a:pt x="17" y="40"/>
                        <a:pt x="15" y="39"/>
                      </a:cubicBezTo>
                      <a:cubicBezTo>
                        <a:pt x="5" y="35"/>
                        <a:pt x="0" y="23"/>
                        <a:pt x="4" y="13"/>
                      </a:cubicBezTo>
                      <a:cubicBezTo>
                        <a:pt x="7" y="5"/>
                        <a:pt x="15" y="1"/>
                        <a:pt x="22" y="1"/>
                      </a:cubicBezTo>
                      <a:cubicBezTo>
                        <a:pt x="25" y="1"/>
                        <a:pt x="28" y="1"/>
                        <a:pt x="30" y="2"/>
                      </a:cubicBezTo>
                      <a:cubicBezTo>
                        <a:pt x="40" y="6"/>
                        <a:pt x="45" y="18"/>
                        <a:pt x="41" y="28"/>
                      </a:cubicBezTo>
                      <a:cubicBezTo>
                        <a:pt x="38" y="36"/>
                        <a:pt x="30" y="41"/>
                        <a:pt x="22" y="41"/>
                      </a:cubicBezTo>
                      <a:moveTo>
                        <a:pt x="22" y="0"/>
                      </a:moveTo>
                      <a:cubicBezTo>
                        <a:pt x="15" y="0"/>
                        <a:pt x="7" y="5"/>
                        <a:pt x="4" y="13"/>
                      </a:cubicBezTo>
                      <a:cubicBezTo>
                        <a:pt x="0" y="23"/>
                        <a:pt x="4" y="35"/>
                        <a:pt x="15" y="39"/>
                      </a:cubicBezTo>
                      <a:cubicBezTo>
                        <a:pt x="17" y="40"/>
                        <a:pt x="20" y="41"/>
                        <a:pt x="22" y="41"/>
                      </a:cubicBezTo>
                      <a:cubicBezTo>
                        <a:pt x="30" y="41"/>
                        <a:pt x="38" y="36"/>
                        <a:pt x="41" y="28"/>
                      </a:cubicBezTo>
                      <a:cubicBezTo>
                        <a:pt x="45" y="18"/>
                        <a:pt x="41" y="6"/>
                        <a:pt x="30" y="2"/>
                      </a:cubicBezTo>
                      <a:cubicBezTo>
                        <a:pt x="28" y="1"/>
                        <a:pt x="25" y="0"/>
                        <a:pt x="22" y="0"/>
                      </a:cubicBezTo>
                    </a:path>
                  </a:pathLst>
                </a:custGeom>
                <a:solidFill>
                  <a:srgbClr val="535D6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76" name="Freeform 3099"/>
                <p:cNvSpPr>
                  <a:spLocks noEditPoints="1"/>
                </p:cNvSpPr>
                <p:nvPr/>
              </p:nvSpPr>
              <p:spPr bwMode="auto">
                <a:xfrm>
                  <a:off x="557" y="394"/>
                  <a:ext cx="97" cy="87"/>
                </a:xfrm>
                <a:custGeom>
                  <a:gdLst>
                    <a:gd fmla="*/ 22 w 45" name="T0"/>
                    <a:gd fmla="*/ 40 h 40" name="T1"/>
                    <a:gd fmla="*/ 15 w 45" name="T2"/>
                    <a:gd fmla="*/ 38 h 40" name="T3"/>
                    <a:gd fmla="*/ 4 w 45" name="T4"/>
                    <a:gd fmla="*/ 12 h 40" name="T5"/>
                    <a:gd fmla="*/ 22 w 45" name="T6"/>
                    <a:gd fmla="*/ 0 h 40" name="T7"/>
                    <a:gd fmla="*/ 30 w 45" name="T8"/>
                    <a:gd fmla="*/ 1 h 40" name="T9"/>
                    <a:gd fmla="*/ 41 w 45" name="T10"/>
                    <a:gd fmla="*/ 27 h 40" name="T11"/>
                    <a:gd fmla="*/ 22 w 45" name="T12"/>
                    <a:gd fmla="*/ 40 h 40" name="T13"/>
                    <a:gd fmla="*/ 22 w 45" name="T14"/>
                    <a:gd fmla="*/ 0 h 40" name="T15"/>
                    <a:gd fmla="*/ 4 w 45" name="T16"/>
                    <a:gd fmla="*/ 12 h 40" name="T17"/>
                    <a:gd fmla="*/ 15 w 45" name="T18"/>
                    <a:gd fmla="*/ 38 h 40" name="T19"/>
                    <a:gd fmla="*/ 22 w 45" name="T20"/>
                    <a:gd fmla="*/ 40 h 40" name="T21"/>
                    <a:gd fmla="*/ 41 w 45" name="T22"/>
                    <a:gd fmla="*/ 27 h 40" name="T23"/>
                    <a:gd fmla="*/ 30 w 45" name="T24"/>
                    <a:gd fmla="*/ 1 h 40" name="T25"/>
                    <a:gd fmla="*/ 22 w 45" name="T26"/>
                    <a:gd fmla="*/ 0 h 40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40" w="45">
                      <a:moveTo>
                        <a:pt x="22" y="40"/>
                      </a:moveTo>
                      <a:cubicBezTo>
                        <a:pt x="20" y="40"/>
                        <a:pt x="17" y="39"/>
                        <a:pt x="15" y="38"/>
                      </a:cubicBezTo>
                      <a:cubicBezTo>
                        <a:pt x="5" y="34"/>
                        <a:pt x="0" y="22"/>
                        <a:pt x="4" y="12"/>
                      </a:cubicBezTo>
                      <a:cubicBezTo>
                        <a:pt x="7" y="4"/>
                        <a:pt x="15" y="0"/>
                        <a:pt x="22" y="0"/>
                      </a:cubicBezTo>
                      <a:cubicBezTo>
                        <a:pt x="25" y="0"/>
                        <a:pt x="28" y="0"/>
                        <a:pt x="30" y="1"/>
                      </a:cubicBezTo>
                      <a:cubicBezTo>
                        <a:pt x="40" y="6"/>
                        <a:pt x="45" y="17"/>
                        <a:pt x="41" y="27"/>
                      </a:cubicBezTo>
                      <a:cubicBezTo>
                        <a:pt x="38" y="35"/>
                        <a:pt x="30" y="40"/>
                        <a:pt x="22" y="40"/>
                      </a:cubicBezTo>
                      <a:moveTo>
                        <a:pt x="22" y="0"/>
                      </a:moveTo>
                      <a:cubicBezTo>
                        <a:pt x="15" y="0"/>
                        <a:pt x="7" y="4"/>
                        <a:pt x="4" y="12"/>
                      </a:cubicBezTo>
                      <a:cubicBezTo>
                        <a:pt x="0" y="22"/>
                        <a:pt x="5" y="34"/>
                        <a:pt x="15" y="38"/>
                      </a:cubicBezTo>
                      <a:cubicBezTo>
                        <a:pt x="17" y="39"/>
                        <a:pt x="20" y="40"/>
                        <a:pt x="22" y="40"/>
                      </a:cubicBezTo>
                      <a:cubicBezTo>
                        <a:pt x="30" y="40"/>
                        <a:pt x="38" y="35"/>
                        <a:pt x="41" y="27"/>
                      </a:cubicBezTo>
                      <a:cubicBezTo>
                        <a:pt x="45" y="17"/>
                        <a:pt x="40" y="5"/>
                        <a:pt x="30" y="1"/>
                      </a:cubicBezTo>
                      <a:cubicBezTo>
                        <a:pt x="28" y="0"/>
                        <a:pt x="25" y="0"/>
                        <a:pt x="22" y="0"/>
                      </a:cubicBezTo>
                    </a:path>
                  </a:pathLst>
                </a:custGeom>
                <a:solidFill>
                  <a:srgbClr val="57617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77" name="Freeform 3100"/>
                <p:cNvSpPr>
                  <a:spLocks noEditPoints="1"/>
                </p:cNvSpPr>
                <p:nvPr/>
              </p:nvSpPr>
              <p:spPr bwMode="auto">
                <a:xfrm>
                  <a:off x="557" y="394"/>
                  <a:ext cx="97" cy="87"/>
                </a:xfrm>
                <a:custGeom>
                  <a:gdLst>
                    <a:gd fmla="*/ 22 w 45" name="T0"/>
                    <a:gd fmla="*/ 39 h 40" name="T1"/>
                    <a:gd fmla="*/ 15 w 45" name="T2"/>
                    <a:gd fmla="*/ 38 h 40" name="T3"/>
                    <a:gd fmla="*/ 4 w 45" name="T4"/>
                    <a:gd fmla="*/ 12 h 40" name="T5"/>
                    <a:gd fmla="*/ 22 w 45" name="T6"/>
                    <a:gd fmla="*/ 0 h 40" name="T7"/>
                    <a:gd fmla="*/ 30 w 45" name="T8"/>
                    <a:gd fmla="*/ 2 h 40" name="T9"/>
                    <a:gd fmla="*/ 41 w 45" name="T10"/>
                    <a:gd fmla="*/ 27 h 40" name="T11"/>
                    <a:gd fmla="*/ 22 w 45" name="T12"/>
                    <a:gd fmla="*/ 39 h 40" name="T13"/>
                    <a:gd fmla="*/ 22 w 45" name="T14"/>
                    <a:gd fmla="*/ 0 h 40" name="T15"/>
                    <a:gd fmla="*/ 4 w 45" name="T16"/>
                    <a:gd fmla="*/ 12 h 40" name="T17"/>
                    <a:gd fmla="*/ 15 w 45" name="T18"/>
                    <a:gd fmla="*/ 38 h 40" name="T19"/>
                    <a:gd fmla="*/ 22 w 45" name="T20"/>
                    <a:gd fmla="*/ 40 h 40" name="T21"/>
                    <a:gd fmla="*/ 41 w 45" name="T22"/>
                    <a:gd fmla="*/ 27 h 40" name="T23"/>
                    <a:gd fmla="*/ 30 w 45" name="T24"/>
                    <a:gd fmla="*/ 1 h 40" name="T25"/>
                    <a:gd fmla="*/ 22 w 45" name="T26"/>
                    <a:gd fmla="*/ 0 h 40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40" w="45">
                      <a:moveTo>
                        <a:pt x="22" y="39"/>
                      </a:moveTo>
                      <a:cubicBezTo>
                        <a:pt x="20" y="39"/>
                        <a:pt x="17" y="39"/>
                        <a:pt x="15" y="38"/>
                      </a:cubicBezTo>
                      <a:cubicBezTo>
                        <a:pt x="5" y="34"/>
                        <a:pt x="0" y="22"/>
                        <a:pt x="4" y="12"/>
                      </a:cubicBezTo>
                      <a:cubicBezTo>
                        <a:pt x="7" y="5"/>
                        <a:pt x="15" y="0"/>
                        <a:pt x="22" y="0"/>
                      </a:cubicBezTo>
                      <a:cubicBezTo>
                        <a:pt x="25" y="0"/>
                        <a:pt x="28" y="0"/>
                        <a:pt x="30" y="2"/>
                      </a:cubicBezTo>
                      <a:cubicBezTo>
                        <a:pt x="40" y="6"/>
                        <a:pt x="45" y="17"/>
                        <a:pt x="41" y="27"/>
                      </a:cubicBezTo>
                      <a:cubicBezTo>
                        <a:pt x="38" y="35"/>
                        <a:pt x="30" y="39"/>
                        <a:pt x="22" y="39"/>
                      </a:cubicBezTo>
                      <a:moveTo>
                        <a:pt x="22" y="0"/>
                      </a:moveTo>
                      <a:cubicBezTo>
                        <a:pt x="15" y="0"/>
                        <a:pt x="7" y="4"/>
                        <a:pt x="4" y="12"/>
                      </a:cubicBezTo>
                      <a:cubicBezTo>
                        <a:pt x="0" y="22"/>
                        <a:pt x="5" y="34"/>
                        <a:pt x="15" y="38"/>
                      </a:cubicBezTo>
                      <a:cubicBezTo>
                        <a:pt x="17" y="39"/>
                        <a:pt x="20" y="40"/>
                        <a:pt x="22" y="40"/>
                      </a:cubicBezTo>
                      <a:cubicBezTo>
                        <a:pt x="30" y="40"/>
                        <a:pt x="38" y="35"/>
                        <a:pt x="41" y="27"/>
                      </a:cubicBezTo>
                      <a:cubicBezTo>
                        <a:pt x="45" y="17"/>
                        <a:pt x="40" y="6"/>
                        <a:pt x="30" y="1"/>
                      </a:cubicBezTo>
                      <a:cubicBezTo>
                        <a:pt x="28" y="0"/>
                        <a:pt x="25" y="0"/>
                        <a:pt x="22" y="0"/>
                      </a:cubicBezTo>
                    </a:path>
                  </a:pathLst>
                </a:custGeom>
                <a:solidFill>
                  <a:srgbClr val="5A6473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78" name="Freeform 3101"/>
                <p:cNvSpPr>
                  <a:spLocks noEditPoints="1"/>
                </p:cNvSpPr>
                <p:nvPr/>
              </p:nvSpPr>
              <p:spPr bwMode="auto">
                <a:xfrm>
                  <a:off x="557" y="394"/>
                  <a:ext cx="97" cy="85"/>
                </a:xfrm>
                <a:custGeom>
                  <a:gdLst>
                    <a:gd fmla="*/ 22 w 45" name="T0"/>
                    <a:gd fmla="*/ 39 h 39" name="T1"/>
                    <a:gd fmla="*/ 15 w 45" name="T2"/>
                    <a:gd fmla="*/ 38 h 39" name="T3"/>
                    <a:gd fmla="*/ 4 w 45" name="T4"/>
                    <a:gd fmla="*/ 12 h 39" name="T5"/>
                    <a:gd fmla="*/ 22 w 45" name="T6"/>
                    <a:gd fmla="*/ 0 h 39" name="T7"/>
                    <a:gd fmla="*/ 30 w 45" name="T8"/>
                    <a:gd fmla="*/ 2 h 39" name="T9"/>
                    <a:gd fmla="*/ 41 w 45" name="T10"/>
                    <a:gd fmla="*/ 27 h 39" name="T11"/>
                    <a:gd fmla="*/ 22 w 45" name="T12"/>
                    <a:gd fmla="*/ 39 h 39" name="T13"/>
                    <a:gd fmla="*/ 22 w 45" name="T14"/>
                    <a:gd fmla="*/ 0 h 39" name="T15"/>
                    <a:gd fmla="*/ 4 w 45" name="T16"/>
                    <a:gd fmla="*/ 12 h 39" name="T17"/>
                    <a:gd fmla="*/ 15 w 45" name="T18"/>
                    <a:gd fmla="*/ 38 h 39" name="T19"/>
                    <a:gd fmla="*/ 22 w 45" name="T20"/>
                    <a:gd fmla="*/ 39 h 39" name="T21"/>
                    <a:gd fmla="*/ 41 w 45" name="T22"/>
                    <a:gd fmla="*/ 27 h 39" name="T23"/>
                    <a:gd fmla="*/ 30 w 45" name="T24"/>
                    <a:gd fmla="*/ 2 h 39" name="T25"/>
                    <a:gd fmla="*/ 22 w 45" name="T26"/>
                    <a:gd fmla="*/ 0 h 39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9" w="45">
                      <a:moveTo>
                        <a:pt x="22" y="39"/>
                      </a:moveTo>
                      <a:cubicBezTo>
                        <a:pt x="20" y="39"/>
                        <a:pt x="17" y="39"/>
                        <a:pt x="15" y="38"/>
                      </a:cubicBezTo>
                      <a:cubicBezTo>
                        <a:pt x="5" y="34"/>
                        <a:pt x="0" y="22"/>
                        <a:pt x="4" y="12"/>
                      </a:cubicBezTo>
                      <a:cubicBezTo>
                        <a:pt x="8" y="5"/>
                        <a:pt x="15" y="0"/>
                        <a:pt x="22" y="0"/>
                      </a:cubicBezTo>
                      <a:cubicBezTo>
                        <a:pt x="25" y="0"/>
                        <a:pt x="28" y="1"/>
                        <a:pt x="30" y="2"/>
                      </a:cubicBezTo>
                      <a:cubicBezTo>
                        <a:pt x="40" y="6"/>
                        <a:pt x="45" y="17"/>
                        <a:pt x="41" y="27"/>
                      </a:cubicBezTo>
                      <a:cubicBezTo>
                        <a:pt x="37" y="35"/>
                        <a:pt x="30" y="39"/>
                        <a:pt x="22" y="39"/>
                      </a:cubicBezTo>
                      <a:moveTo>
                        <a:pt x="22" y="0"/>
                      </a:moveTo>
                      <a:cubicBezTo>
                        <a:pt x="15" y="0"/>
                        <a:pt x="7" y="5"/>
                        <a:pt x="4" y="12"/>
                      </a:cubicBezTo>
                      <a:cubicBezTo>
                        <a:pt x="0" y="22"/>
                        <a:pt x="5" y="34"/>
                        <a:pt x="15" y="38"/>
                      </a:cubicBezTo>
                      <a:cubicBezTo>
                        <a:pt x="17" y="39"/>
                        <a:pt x="20" y="39"/>
                        <a:pt x="22" y="39"/>
                      </a:cubicBezTo>
                      <a:cubicBezTo>
                        <a:pt x="30" y="39"/>
                        <a:pt x="38" y="35"/>
                        <a:pt x="41" y="27"/>
                      </a:cubicBezTo>
                      <a:cubicBezTo>
                        <a:pt x="45" y="17"/>
                        <a:pt x="40" y="6"/>
                        <a:pt x="30" y="2"/>
                      </a:cubicBezTo>
                      <a:cubicBezTo>
                        <a:pt x="28" y="0"/>
                        <a:pt x="25" y="0"/>
                        <a:pt x="22" y="0"/>
                      </a:cubicBezTo>
                    </a:path>
                  </a:pathLst>
                </a:custGeom>
                <a:solidFill>
                  <a:srgbClr val="5F6775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79" name="Freeform 3102"/>
                <p:cNvSpPr>
                  <a:spLocks noEditPoints="1"/>
                </p:cNvSpPr>
                <p:nvPr/>
              </p:nvSpPr>
              <p:spPr bwMode="auto">
                <a:xfrm>
                  <a:off x="557" y="394"/>
                  <a:ext cx="97" cy="85"/>
                </a:xfrm>
                <a:custGeom>
                  <a:gdLst>
                    <a:gd fmla="*/ 22 w 45" name="T0"/>
                    <a:gd fmla="*/ 39 h 39" name="T1"/>
                    <a:gd fmla="*/ 15 w 45" name="T2"/>
                    <a:gd fmla="*/ 38 h 39" name="T3"/>
                    <a:gd fmla="*/ 5 w 45" name="T4"/>
                    <a:gd fmla="*/ 12 h 39" name="T5"/>
                    <a:gd fmla="*/ 22 w 45" name="T6"/>
                    <a:gd fmla="*/ 0 h 39" name="T7"/>
                    <a:gd fmla="*/ 30 w 45" name="T8"/>
                    <a:gd fmla="*/ 2 h 39" name="T9"/>
                    <a:gd fmla="*/ 40 w 45" name="T10"/>
                    <a:gd fmla="*/ 27 h 39" name="T11"/>
                    <a:gd fmla="*/ 22 w 45" name="T12"/>
                    <a:gd fmla="*/ 39 h 39" name="T13"/>
                    <a:gd fmla="*/ 22 w 45" name="T14"/>
                    <a:gd fmla="*/ 0 h 39" name="T15"/>
                    <a:gd fmla="*/ 4 w 45" name="T16"/>
                    <a:gd fmla="*/ 12 h 39" name="T17"/>
                    <a:gd fmla="*/ 15 w 45" name="T18"/>
                    <a:gd fmla="*/ 38 h 39" name="T19"/>
                    <a:gd fmla="*/ 22 w 45" name="T20"/>
                    <a:gd fmla="*/ 39 h 39" name="T21"/>
                    <a:gd fmla="*/ 41 w 45" name="T22"/>
                    <a:gd fmla="*/ 27 h 39" name="T23"/>
                    <a:gd fmla="*/ 30 w 45" name="T24"/>
                    <a:gd fmla="*/ 2 h 39" name="T25"/>
                    <a:gd fmla="*/ 22 w 45" name="T26"/>
                    <a:gd fmla="*/ 0 h 39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9" w="45">
                      <a:moveTo>
                        <a:pt x="22" y="39"/>
                      </a:moveTo>
                      <a:cubicBezTo>
                        <a:pt x="20" y="39"/>
                        <a:pt x="17" y="39"/>
                        <a:pt x="15" y="38"/>
                      </a:cubicBezTo>
                      <a:cubicBezTo>
                        <a:pt x="5" y="33"/>
                        <a:pt x="1" y="22"/>
                        <a:pt x="5" y="12"/>
                      </a:cubicBezTo>
                      <a:cubicBezTo>
                        <a:pt x="8" y="5"/>
                        <a:pt x="15" y="0"/>
                        <a:pt x="22" y="0"/>
                      </a:cubicBezTo>
                      <a:cubicBezTo>
                        <a:pt x="25" y="0"/>
                        <a:pt x="27" y="1"/>
                        <a:pt x="30" y="2"/>
                      </a:cubicBezTo>
                      <a:cubicBezTo>
                        <a:pt x="40" y="6"/>
                        <a:pt x="44" y="17"/>
                        <a:pt x="40" y="27"/>
                      </a:cubicBezTo>
                      <a:cubicBezTo>
                        <a:pt x="37" y="35"/>
                        <a:pt x="30" y="39"/>
                        <a:pt x="22" y="39"/>
                      </a:cubicBezTo>
                      <a:moveTo>
                        <a:pt x="22" y="0"/>
                      </a:moveTo>
                      <a:cubicBezTo>
                        <a:pt x="15" y="0"/>
                        <a:pt x="8" y="5"/>
                        <a:pt x="4" y="12"/>
                      </a:cubicBezTo>
                      <a:cubicBezTo>
                        <a:pt x="0" y="22"/>
                        <a:pt x="5" y="34"/>
                        <a:pt x="15" y="38"/>
                      </a:cubicBezTo>
                      <a:cubicBezTo>
                        <a:pt x="17" y="39"/>
                        <a:pt x="20" y="39"/>
                        <a:pt x="22" y="39"/>
                      </a:cubicBezTo>
                      <a:cubicBezTo>
                        <a:pt x="30" y="39"/>
                        <a:pt x="37" y="35"/>
                        <a:pt x="41" y="27"/>
                      </a:cubicBezTo>
                      <a:cubicBezTo>
                        <a:pt x="45" y="17"/>
                        <a:pt x="40" y="6"/>
                        <a:pt x="30" y="2"/>
                      </a:cubicBezTo>
                      <a:cubicBezTo>
                        <a:pt x="28" y="1"/>
                        <a:pt x="25" y="0"/>
                        <a:pt x="22" y="0"/>
                      </a:cubicBezTo>
                    </a:path>
                  </a:pathLst>
                </a:custGeom>
                <a:solidFill>
                  <a:srgbClr val="636A77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80" name="Freeform 3103"/>
                <p:cNvSpPr>
                  <a:spLocks noEditPoints="1"/>
                </p:cNvSpPr>
                <p:nvPr/>
              </p:nvSpPr>
              <p:spPr bwMode="auto">
                <a:xfrm>
                  <a:off x="559" y="394"/>
                  <a:ext cx="93" cy="85"/>
                </a:xfrm>
                <a:custGeom>
                  <a:gdLst>
                    <a:gd fmla="*/ 21 w 43" name="T0"/>
                    <a:gd fmla="*/ 39 h 39" name="T1"/>
                    <a:gd fmla="*/ 14 w 43" name="T2"/>
                    <a:gd fmla="*/ 37 h 39" name="T3"/>
                    <a:gd fmla="*/ 4 w 43" name="T4"/>
                    <a:gd fmla="*/ 12 h 39" name="T5"/>
                    <a:gd fmla="*/ 21 w 43" name="T6"/>
                    <a:gd fmla="*/ 1 h 39" name="T7"/>
                    <a:gd fmla="*/ 29 w 43" name="T8"/>
                    <a:gd fmla="*/ 2 h 39" name="T9"/>
                    <a:gd fmla="*/ 39 w 43" name="T10"/>
                    <a:gd fmla="*/ 27 h 39" name="T11"/>
                    <a:gd fmla="*/ 21 w 43" name="T12"/>
                    <a:gd fmla="*/ 39 h 39" name="T13"/>
                    <a:gd fmla="*/ 21 w 43" name="T14"/>
                    <a:gd fmla="*/ 0 h 39" name="T15"/>
                    <a:gd fmla="*/ 4 w 43" name="T16"/>
                    <a:gd fmla="*/ 12 h 39" name="T17"/>
                    <a:gd fmla="*/ 14 w 43" name="T18"/>
                    <a:gd fmla="*/ 38 h 39" name="T19"/>
                    <a:gd fmla="*/ 21 w 43" name="T20"/>
                    <a:gd fmla="*/ 39 h 39" name="T21"/>
                    <a:gd fmla="*/ 39 w 43" name="T22"/>
                    <a:gd fmla="*/ 27 h 39" name="T23"/>
                    <a:gd fmla="*/ 29 w 43" name="T24"/>
                    <a:gd fmla="*/ 2 h 39" name="T25"/>
                    <a:gd fmla="*/ 21 w 43" name="T26"/>
                    <a:gd fmla="*/ 0 h 39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9" w="43">
                      <a:moveTo>
                        <a:pt x="21" y="39"/>
                      </a:moveTo>
                      <a:cubicBezTo>
                        <a:pt x="19" y="39"/>
                        <a:pt x="17" y="38"/>
                        <a:pt x="14" y="37"/>
                      </a:cubicBezTo>
                      <a:cubicBezTo>
                        <a:pt x="4" y="33"/>
                        <a:pt x="0" y="22"/>
                        <a:pt x="4" y="12"/>
                      </a:cubicBezTo>
                      <a:cubicBezTo>
                        <a:pt x="7" y="5"/>
                        <a:pt x="14" y="1"/>
                        <a:pt x="21" y="1"/>
                      </a:cubicBezTo>
                      <a:cubicBezTo>
                        <a:pt x="24" y="1"/>
                        <a:pt x="26" y="1"/>
                        <a:pt x="29" y="2"/>
                      </a:cubicBezTo>
                      <a:cubicBezTo>
                        <a:pt x="39" y="6"/>
                        <a:pt x="43" y="17"/>
                        <a:pt x="39" y="27"/>
                      </a:cubicBezTo>
                      <a:cubicBezTo>
                        <a:pt x="36" y="34"/>
                        <a:pt x="29" y="39"/>
                        <a:pt x="21" y="39"/>
                      </a:cubicBezTo>
                      <a:moveTo>
                        <a:pt x="21" y="0"/>
                      </a:moveTo>
                      <a:cubicBezTo>
                        <a:pt x="14" y="0"/>
                        <a:pt x="7" y="5"/>
                        <a:pt x="4" y="12"/>
                      </a:cubicBezTo>
                      <a:cubicBezTo>
                        <a:pt x="0" y="22"/>
                        <a:pt x="4" y="33"/>
                        <a:pt x="14" y="38"/>
                      </a:cubicBezTo>
                      <a:cubicBezTo>
                        <a:pt x="16" y="39"/>
                        <a:pt x="19" y="39"/>
                        <a:pt x="21" y="39"/>
                      </a:cubicBezTo>
                      <a:cubicBezTo>
                        <a:pt x="29" y="39"/>
                        <a:pt x="36" y="35"/>
                        <a:pt x="39" y="27"/>
                      </a:cubicBezTo>
                      <a:cubicBezTo>
                        <a:pt x="43" y="17"/>
                        <a:pt x="39" y="6"/>
                        <a:pt x="29" y="2"/>
                      </a:cubicBezTo>
                      <a:cubicBezTo>
                        <a:pt x="26" y="1"/>
                        <a:pt x="24" y="0"/>
                        <a:pt x="21" y="0"/>
                      </a:cubicBezTo>
                    </a:path>
                  </a:pathLst>
                </a:custGeom>
                <a:solidFill>
                  <a:srgbClr val="666D79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81" name="Freeform 3104"/>
                <p:cNvSpPr>
                  <a:spLocks noEditPoints="1"/>
                </p:cNvSpPr>
                <p:nvPr/>
              </p:nvSpPr>
              <p:spPr bwMode="auto">
                <a:xfrm>
                  <a:off x="559" y="397"/>
                  <a:ext cx="93" cy="82"/>
                </a:xfrm>
                <a:custGeom>
                  <a:gdLst>
                    <a:gd fmla="*/ 21 w 43" name="T0"/>
                    <a:gd fmla="*/ 38 h 38" name="T1"/>
                    <a:gd fmla="*/ 14 w 43" name="T2"/>
                    <a:gd fmla="*/ 36 h 38" name="T3"/>
                    <a:gd fmla="*/ 4 w 43" name="T4"/>
                    <a:gd fmla="*/ 11 h 38" name="T5"/>
                    <a:gd fmla="*/ 21 w 43" name="T6"/>
                    <a:gd fmla="*/ 0 h 38" name="T7"/>
                    <a:gd fmla="*/ 29 w 43" name="T8"/>
                    <a:gd fmla="*/ 1 h 38" name="T9"/>
                    <a:gd fmla="*/ 39 w 43" name="T10"/>
                    <a:gd fmla="*/ 26 h 38" name="T11"/>
                    <a:gd fmla="*/ 21 w 43" name="T12"/>
                    <a:gd fmla="*/ 38 h 38" name="T13"/>
                    <a:gd fmla="*/ 21 w 43" name="T14"/>
                    <a:gd fmla="*/ 0 h 38" name="T15"/>
                    <a:gd fmla="*/ 4 w 43" name="T16"/>
                    <a:gd fmla="*/ 11 h 38" name="T17"/>
                    <a:gd fmla="*/ 14 w 43" name="T18"/>
                    <a:gd fmla="*/ 36 h 38" name="T19"/>
                    <a:gd fmla="*/ 21 w 43" name="T20"/>
                    <a:gd fmla="*/ 38 h 38" name="T21"/>
                    <a:gd fmla="*/ 39 w 43" name="T22"/>
                    <a:gd fmla="*/ 26 h 38" name="T23"/>
                    <a:gd fmla="*/ 29 w 43" name="T24"/>
                    <a:gd fmla="*/ 1 h 38" name="T25"/>
                    <a:gd fmla="*/ 21 w 43" name="T26"/>
                    <a:gd fmla="*/ 0 h 38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8" w="43">
                      <a:moveTo>
                        <a:pt x="21" y="38"/>
                      </a:moveTo>
                      <a:cubicBezTo>
                        <a:pt x="19" y="38"/>
                        <a:pt x="17" y="37"/>
                        <a:pt x="14" y="36"/>
                      </a:cubicBezTo>
                      <a:cubicBezTo>
                        <a:pt x="5" y="32"/>
                        <a:pt x="0" y="21"/>
                        <a:pt x="4" y="11"/>
                      </a:cubicBezTo>
                      <a:cubicBezTo>
                        <a:pt x="7" y="4"/>
                        <a:pt x="14" y="0"/>
                        <a:pt x="21" y="0"/>
                      </a:cubicBezTo>
                      <a:cubicBezTo>
                        <a:pt x="24" y="0"/>
                        <a:pt x="26" y="0"/>
                        <a:pt x="29" y="1"/>
                      </a:cubicBezTo>
                      <a:cubicBezTo>
                        <a:pt x="38" y="5"/>
                        <a:pt x="43" y="16"/>
                        <a:pt x="39" y="26"/>
                      </a:cubicBezTo>
                      <a:cubicBezTo>
                        <a:pt x="36" y="33"/>
                        <a:pt x="29" y="38"/>
                        <a:pt x="21" y="38"/>
                      </a:cubicBezTo>
                      <a:moveTo>
                        <a:pt x="21" y="0"/>
                      </a:moveTo>
                      <a:cubicBezTo>
                        <a:pt x="14" y="0"/>
                        <a:pt x="7" y="4"/>
                        <a:pt x="4" y="11"/>
                      </a:cubicBezTo>
                      <a:cubicBezTo>
                        <a:pt x="0" y="21"/>
                        <a:pt x="4" y="32"/>
                        <a:pt x="14" y="36"/>
                      </a:cubicBezTo>
                      <a:cubicBezTo>
                        <a:pt x="17" y="37"/>
                        <a:pt x="19" y="38"/>
                        <a:pt x="21" y="38"/>
                      </a:cubicBezTo>
                      <a:cubicBezTo>
                        <a:pt x="29" y="38"/>
                        <a:pt x="36" y="33"/>
                        <a:pt x="39" y="26"/>
                      </a:cubicBezTo>
                      <a:cubicBezTo>
                        <a:pt x="43" y="16"/>
                        <a:pt x="39" y="5"/>
                        <a:pt x="29" y="1"/>
                      </a:cubicBezTo>
                      <a:cubicBezTo>
                        <a:pt x="26" y="0"/>
                        <a:pt x="24" y="0"/>
                        <a:pt x="21" y="0"/>
                      </a:cubicBezTo>
                    </a:path>
                  </a:pathLst>
                </a:custGeom>
                <a:solidFill>
                  <a:srgbClr val="6B717B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82" name="Freeform 3105"/>
                <p:cNvSpPr>
                  <a:spLocks noEditPoints="1"/>
                </p:cNvSpPr>
                <p:nvPr/>
              </p:nvSpPr>
              <p:spPr bwMode="auto">
                <a:xfrm>
                  <a:off x="559" y="397"/>
                  <a:ext cx="93" cy="82"/>
                </a:xfrm>
                <a:custGeom>
                  <a:gdLst>
                    <a:gd fmla="*/ 21 w 43" name="T0"/>
                    <a:gd fmla="*/ 38 h 38" name="T1"/>
                    <a:gd fmla="*/ 14 w 43" name="T2"/>
                    <a:gd fmla="*/ 36 h 38" name="T3"/>
                    <a:gd fmla="*/ 4 w 43" name="T4"/>
                    <a:gd fmla="*/ 11 h 38" name="T5"/>
                    <a:gd fmla="*/ 21 w 43" name="T6"/>
                    <a:gd fmla="*/ 0 h 38" name="T7"/>
                    <a:gd fmla="*/ 29 w 43" name="T8"/>
                    <a:gd fmla="*/ 1 h 38" name="T9"/>
                    <a:gd fmla="*/ 39 w 43" name="T10"/>
                    <a:gd fmla="*/ 26 h 38" name="T11"/>
                    <a:gd fmla="*/ 21 w 43" name="T12"/>
                    <a:gd fmla="*/ 38 h 38" name="T13"/>
                    <a:gd fmla="*/ 21 w 43" name="T14"/>
                    <a:gd fmla="*/ 0 h 38" name="T15"/>
                    <a:gd fmla="*/ 4 w 43" name="T16"/>
                    <a:gd fmla="*/ 11 h 38" name="T17"/>
                    <a:gd fmla="*/ 14 w 43" name="T18"/>
                    <a:gd fmla="*/ 36 h 38" name="T19"/>
                    <a:gd fmla="*/ 21 w 43" name="T20"/>
                    <a:gd fmla="*/ 38 h 38" name="T21"/>
                    <a:gd fmla="*/ 39 w 43" name="T22"/>
                    <a:gd fmla="*/ 26 h 38" name="T23"/>
                    <a:gd fmla="*/ 29 w 43" name="T24"/>
                    <a:gd fmla="*/ 1 h 38" name="T25"/>
                    <a:gd fmla="*/ 21 w 43" name="T26"/>
                    <a:gd fmla="*/ 0 h 38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8" w="43">
                      <a:moveTo>
                        <a:pt x="21" y="38"/>
                      </a:moveTo>
                      <a:cubicBezTo>
                        <a:pt x="19" y="38"/>
                        <a:pt x="17" y="37"/>
                        <a:pt x="14" y="36"/>
                      </a:cubicBezTo>
                      <a:cubicBezTo>
                        <a:pt x="5" y="32"/>
                        <a:pt x="0" y="21"/>
                        <a:pt x="4" y="11"/>
                      </a:cubicBezTo>
                      <a:cubicBezTo>
                        <a:pt x="7" y="4"/>
                        <a:pt x="14" y="0"/>
                        <a:pt x="21" y="0"/>
                      </a:cubicBezTo>
                      <a:cubicBezTo>
                        <a:pt x="24" y="0"/>
                        <a:pt x="26" y="0"/>
                        <a:pt x="29" y="1"/>
                      </a:cubicBezTo>
                      <a:cubicBezTo>
                        <a:pt x="38" y="5"/>
                        <a:pt x="43" y="16"/>
                        <a:pt x="39" y="26"/>
                      </a:cubicBezTo>
                      <a:cubicBezTo>
                        <a:pt x="36" y="33"/>
                        <a:pt x="29" y="38"/>
                        <a:pt x="21" y="38"/>
                      </a:cubicBezTo>
                      <a:moveTo>
                        <a:pt x="21" y="0"/>
                      </a:moveTo>
                      <a:cubicBezTo>
                        <a:pt x="14" y="0"/>
                        <a:pt x="7" y="4"/>
                        <a:pt x="4" y="11"/>
                      </a:cubicBezTo>
                      <a:cubicBezTo>
                        <a:pt x="0" y="21"/>
                        <a:pt x="5" y="32"/>
                        <a:pt x="14" y="36"/>
                      </a:cubicBezTo>
                      <a:cubicBezTo>
                        <a:pt x="17" y="37"/>
                        <a:pt x="19" y="38"/>
                        <a:pt x="21" y="38"/>
                      </a:cubicBezTo>
                      <a:cubicBezTo>
                        <a:pt x="29" y="38"/>
                        <a:pt x="36" y="33"/>
                        <a:pt x="39" y="26"/>
                      </a:cubicBezTo>
                      <a:cubicBezTo>
                        <a:pt x="43" y="16"/>
                        <a:pt x="38" y="5"/>
                        <a:pt x="29" y="1"/>
                      </a:cubicBezTo>
                      <a:cubicBezTo>
                        <a:pt x="26" y="0"/>
                        <a:pt x="24" y="0"/>
                        <a:pt x="21" y="0"/>
                      </a:cubicBezTo>
                    </a:path>
                  </a:pathLst>
                </a:custGeom>
                <a:solidFill>
                  <a:srgbClr val="6E737D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83" name="Freeform 3106"/>
                <p:cNvSpPr>
                  <a:spLocks noEditPoints="1"/>
                </p:cNvSpPr>
                <p:nvPr/>
              </p:nvSpPr>
              <p:spPr bwMode="auto">
                <a:xfrm>
                  <a:off x="559" y="397"/>
                  <a:ext cx="93" cy="82"/>
                </a:xfrm>
                <a:custGeom>
                  <a:gdLst>
                    <a:gd fmla="*/ 21 w 43" name="T0"/>
                    <a:gd fmla="*/ 37 h 38" name="T1"/>
                    <a:gd fmla="*/ 14 w 43" name="T2"/>
                    <a:gd fmla="*/ 36 h 38" name="T3"/>
                    <a:gd fmla="*/ 4 w 43" name="T4"/>
                    <a:gd fmla="*/ 12 h 38" name="T5"/>
                    <a:gd fmla="*/ 21 w 43" name="T6"/>
                    <a:gd fmla="*/ 0 h 38" name="T7"/>
                    <a:gd fmla="*/ 29 w 43" name="T8"/>
                    <a:gd fmla="*/ 1 h 38" name="T9"/>
                    <a:gd fmla="*/ 39 w 43" name="T10"/>
                    <a:gd fmla="*/ 26 h 38" name="T11"/>
                    <a:gd fmla="*/ 21 w 43" name="T12"/>
                    <a:gd fmla="*/ 37 h 38" name="T13"/>
                    <a:gd fmla="*/ 21 w 43" name="T14"/>
                    <a:gd fmla="*/ 0 h 38" name="T15"/>
                    <a:gd fmla="*/ 4 w 43" name="T16"/>
                    <a:gd fmla="*/ 11 h 38" name="T17"/>
                    <a:gd fmla="*/ 14 w 43" name="T18"/>
                    <a:gd fmla="*/ 36 h 38" name="T19"/>
                    <a:gd fmla="*/ 21 w 43" name="T20"/>
                    <a:gd fmla="*/ 38 h 38" name="T21"/>
                    <a:gd fmla="*/ 39 w 43" name="T22"/>
                    <a:gd fmla="*/ 26 h 38" name="T23"/>
                    <a:gd fmla="*/ 29 w 43" name="T24"/>
                    <a:gd fmla="*/ 1 h 38" name="T25"/>
                    <a:gd fmla="*/ 21 w 43" name="T26"/>
                    <a:gd fmla="*/ 0 h 38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8" w="43">
                      <a:moveTo>
                        <a:pt x="21" y="37"/>
                      </a:moveTo>
                      <a:cubicBezTo>
                        <a:pt x="19" y="37"/>
                        <a:pt x="17" y="37"/>
                        <a:pt x="14" y="36"/>
                      </a:cubicBezTo>
                      <a:cubicBezTo>
                        <a:pt x="5" y="32"/>
                        <a:pt x="0" y="21"/>
                        <a:pt x="4" y="12"/>
                      </a:cubicBezTo>
                      <a:cubicBezTo>
                        <a:pt x="7" y="4"/>
                        <a:pt x="14" y="0"/>
                        <a:pt x="21" y="0"/>
                      </a:cubicBezTo>
                      <a:cubicBezTo>
                        <a:pt x="24" y="0"/>
                        <a:pt x="26" y="1"/>
                        <a:pt x="29" y="1"/>
                      </a:cubicBezTo>
                      <a:cubicBezTo>
                        <a:pt x="38" y="5"/>
                        <a:pt x="43" y="16"/>
                        <a:pt x="39" y="26"/>
                      </a:cubicBezTo>
                      <a:cubicBezTo>
                        <a:pt x="36" y="33"/>
                        <a:pt x="29" y="37"/>
                        <a:pt x="21" y="37"/>
                      </a:cubicBezTo>
                      <a:moveTo>
                        <a:pt x="21" y="0"/>
                      </a:moveTo>
                      <a:cubicBezTo>
                        <a:pt x="14" y="0"/>
                        <a:pt x="7" y="4"/>
                        <a:pt x="4" y="11"/>
                      </a:cubicBezTo>
                      <a:cubicBezTo>
                        <a:pt x="0" y="21"/>
                        <a:pt x="5" y="32"/>
                        <a:pt x="14" y="36"/>
                      </a:cubicBezTo>
                      <a:cubicBezTo>
                        <a:pt x="17" y="37"/>
                        <a:pt x="19" y="38"/>
                        <a:pt x="21" y="38"/>
                      </a:cubicBezTo>
                      <a:cubicBezTo>
                        <a:pt x="29" y="38"/>
                        <a:pt x="36" y="33"/>
                        <a:pt x="39" y="26"/>
                      </a:cubicBezTo>
                      <a:cubicBezTo>
                        <a:pt x="43" y="16"/>
                        <a:pt x="38" y="5"/>
                        <a:pt x="29" y="1"/>
                      </a:cubicBezTo>
                      <a:cubicBezTo>
                        <a:pt x="26" y="0"/>
                        <a:pt x="24" y="0"/>
                        <a:pt x="21" y="0"/>
                      </a:cubicBezTo>
                    </a:path>
                  </a:pathLst>
                </a:custGeom>
                <a:solidFill>
                  <a:srgbClr val="73777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84" name="Freeform 3107"/>
                <p:cNvSpPr>
                  <a:spLocks noEditPoints="1"/>
                </p:cNvSpPr>
                <p:nvPr/>
              </p:nvSpPr>
              <p:spPr bwMode="auto">
                <a:xfrm>
                  <a:off x="559" y="397"/>
                  <a:ext cx="93" cy="79"/>
                </a:xfrm>
                <a:custGeom>
                  <a:gdLst>
                    <a:gd fmla="*/ 21 w 43" name="T0"/>
                    <a:gd fmla="*/ 37 h 37" name="T1"/>
                    <a:gd fmla="*/ 14 w 43" name="T2"/>
                    <a:gd fmla="*/ 36 h 37" name="T3"/>
                    <a:gd fmla="*/ 4 w 43" name="T4"/>
                    <a:gd fmla="*/ 12 h 37" name="T5"/>
                    <a:gd fmla="*/ 21 w 43" name="T6"/>
                    <a:gd fmla="*/ 0 h 37" name="T7"/>
                    <a:gd fmla="*/ 29 w 43" name="T8"/>
                    <a:gd fmla="*/ 2 h 37" name="T9"/>
                    <a:gd fmla="*/ 39 w 43" name="T10"/>
                    <a:gd fmla="*/ 26 h 37" name="T11"/>
                    <a:gd fmla="*/ 21 w 43" name="T12"/>
                    <a:gd fmla="*/ 37 h 37" name="T13"/>
                    <a:gd fmla="*/ 21 w 43" name="T14"/>
                    <a:gd fmla="*/ 0 h 37" name="T15"/>
                    <a:gd fmla="*/ 4 w 43" name="T16"/>
                    <a:gd fmla="*/ 12 h 37" name="T17"/>
                    <a:gd fmla="*/ 14 w 43" name="T18"/>
                    <a:gd fmla="*/ 36 h 37" name="T19"/>
                    <a:gd fmla="*/ 21 w 43" name="T20"/>
                    <a:gd fmla="*/ 37 h 37" name="T21"/>
                    <a:gd fmla="*/ 39 w 43" name="T22"/>
                    <a:gd fmla="*/ 26 h 37" name="T23"/>
                    <a:gd fmla="*/ 29 w 43" name="T24"/>
                    <a:gd fmla="*/ 1 h 37" name="T25"/>
                    <a:gd fmla="*/ 21 w 43" name="T26"/>
                    <a:gd fmla="*/ 0 h 37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7" w="43">
                      <a:moveTo>
                        <a:pt x="21" y="37"/>
                      </a:moveTo>
                      <a:cubicBezTo>
                        <a:pt x="19" y="37"/>
                        <a:pt x="17" y="37"/>
                        <a:pt x="14" y="36"/>
                      </a:cubicBezTo>
                      <a:cubicBezTo>
                        <a:pt x="5" y="32"/>
                        <a:pt x="1" y="21"/>
                        <a:pt x="4" y="12"/>
                      </a:cubicBezTo>
                      <a:cubicBezTo>
                        <a:pt x="7" y="5"/>
                        <a:pt x="14" y="0"/>
                        <a:pt x="21" y="0"/>
                      </a:cubicBezTo>
                      <a:cubicBezTo>
                        <a:pt x="24" y="0"/>
                        <a:pt x="26" y="1"/>
                        <a:pt x="29" y="2"/>
                      </a:cubicBezTo>
                      <a:cubicBezTo>
                        <a:pt x="38" y="6"/>
                        <a:pt x="42" y="16"/>
                        <a:pt x="39" y="26"/>
                      </a:cubicBezTo>
                      <a:cubicBezTo>
                        <a:pt x="36" y="33"/>
                        <a:pt x="29" y="37"/>
                        <a:pt x="21" y="37"/>
                      </a:cubicBezTo>
                      <a:moveTo>
                        <a:pt x="21" y="0"/>
                      </a:moveTo>
                      <a:cubicBezTo>
                        <a:pt x="14" y="0"/>
                        <a:pt x="7" y="4"/>
                        <a:pt x="4" y="12"/>
                      </a:cubicBezTo>
                      <a:cubicBezTo>
                        <a:pt x="0" y="21"/>
                        <a:pt x="5" y="32"/>
                        <a:pt x="14" y="36"/>
                      </a:cubicBezTo>
                      <a:cubicBezTo>
                        <a:pt x="17" y="37"/>
                        <a:pt x="19" y="37"/>
                        <a:pt x="21" y="37"/>
                      </a:cubicBezTo>
                      <a:cubicBezTo>
                        <a:pt x="29" y="37"/>
                        <a:pt x="36" y="33"/>
                        <a:pt x="39" y="26"/>
                      </a:cubicBezTo>
                      <a:cubicBezTo>
                        <a:pt x="43" y="16"/>
                        <a:pt x="38" y="5"/>
                        <a:pt x="29" y="1"/>
                      </a:cubicBezTo>
                      <a:cubicBezTo>
                        <a:pt x="26" y="1"/>
                        <a:pt x="24" y="0"/>
                        <a:pt x="21" y="0"/>
                      </a:cubicBezTo>
                    </a:path>
                  </a:pathLst>
                </a:custGeom>
                <a:solidFill>
                  <a:srgbClr val="777A8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85" name="Freeform 3108"/>
                <p:cNvSpPr>
                  <a:spLocks noEditPoints="1"/>
                </p:cNvSpPr>
                <p:nvPr/>
              </p:nvSpPr>
              <p:spPr bwMode="auto">
                <a:xfrm>
                  <a:off x="561" y="397"/>
                  <a:ext cx="88" cy="79"/>
                </a:xfrm>
                <a:custGeom>
                  <a:gdLst>
                    <a:gd fmla="*/ 20 w 41" name="T0"/>
                    <a:gd fmla="*/ 37 h 37" name="T1"/>
                    <a:gd fmla="*/ 13 w 41" name="T2"/>
                    <a:gd fmla="*/ 36 h 37" name="T3"/>
                    <a:gd fmla="*/ 4 w 41" name="T4"/>
                    <a:gd fmla="*/ 12 h 37" name="T5"/>
                    <a:gd fmla="*/ 20 w 41" name="T6"/>
                    <a:gd fmla="*/ 0 h 37" name="T7"/>
                    <a:gd fmla="*/ 27 w 41" name="T8"/>
                    <a:gd fmla="*/ 2 h 37" name="T9"/>
                    <a:gd fmla="*/ 37 w 41" name="T10"/>
                    <a:gd fmla="*/ 26 h 37" name="T11"/>
                    <a:gd fmla="*/ 20 w 41" name="T12"/>
                    <a:gd fmla="*/ 37 h 37" name="T13"/>
                    <a:gd fmla="*/ 20 w 41" name="T14"/>
                    <a:gd fmla="*/ 0 h 37" name="T15"/>
                    <a:gd fmla="*/ 3 w 41" name="T16"/>
                    <a:gd fmla="*/ 12 h 37" name="T17"/>
                    <a:gd fmla="*/ 13 w 41" name="T18"/>
                    <a:gd fmla="*/ 36 h 37" name="T19"/>
                    <a:gd fmla="*/ 20 w 41" name="T20"/>
                    <a:gd fmla="*/ 37 h 37" name="T21"/>
                    <a:gd fmla="*/ 38 w 41" name="T22"/>
                    <a:gd fmla="*/ 26 h 37" name="T23"/>
                    <a:gd fmla="*/ 28 w 41" name="T24"/>
                    <a:gd fmla="*/ 2 h 37" name="T25"/>
                    <a:gd fmla="*/ 20 w 41" name="T26"/>
                    <a:gd fmla="*/ 0 h 37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7" w="41">
                      <a:moveTo>
                        <a:pt x="20" y="37"/>
                      </a:moveTo>
                      <a:cubicBezTo>
                        <a:pt x="18" y="37"/>
                        <a:pt x="16" y="37"/>
                        <a:pt x="13" y="36"/>
                      </a:cubicBezTo>
                      <a:cubicBezTo>
                        <a:pt x="4" y="32"/>
                        <a:pt x="0" y="21"/>
                        <a:pt x="4" y="12"/>
                      </a:cubicBezTo>
                      <a:cubicBezTo>
                        <a:pt x="7" y="5"/>
                        <a:pt x="13" y="0"/>
                        <a:pt x="20" y="0"/>
                      </a:cubicBezTo>
                      <a:cubicBezTo>
                        <a:pt x="23" y="0"/>
                        <a:pt x="25" y="1"/>
                        <a:pt x="27" y="2"/>
                      </a:cubicBezTo>
                      <a:cubicBezTo>
                        <a:pt x="37" y="6"/>
                        <a:pt x="41" y="16"/>
                        <a:pt x="37" y="26"/>
                      </a:cubicBezTo>
                      <a:cubicBezTo>
                        <a:pt x="34" y="33"/>
                        <a:pt x="28" y="37"/>
                        <a:pt x="20" y="37"/>
                      </a:cubicBezTo>
                      <a:moveTo>
                        <a:pt x="20" y="0"/>
                      </a:moveTo>
                      <a:cubicBezTo>
                        <a:pt x="13" y="0"/>
                        <a:pt x="6" y="5"/>
                        <a:pt x="3" y="12"/>
                      </a:cubicBezTo>
                      <a:cubicBezTo>
                        <a:pt x="0" y="21"/>
                        <a:pt x="4" y="32"/>
                        <a:pt x="13" y="36"/>
                      </a:cubicBezTo>
                      <a:cubicBezTo>
                        <a:pt x="16" y="37"/>
                        <a:pt x="18" y="37"/>
                        <a:pt x="20" y="37"/>
                      </a:cubicBezTo>
                      <a:cubicBezTo>
                        <a:pt x="28" y="37"/>
                        <a:pt x="35" y="33"/>
                        <a:pt x="38" y="26"/>
                      </a:cubicBezTo>
                      <a:cubicBezTo>
                        <a:pt x="41" y="16"/>
                        <a:pt x="37" y="6"/>
                        <a:pt x="28" y="2"/>
                      </a:cubicBezTo>
                      <a:cubicBezTo>
                        <a:pt x="25" y="1"/>
                        <a:pt x="23" y="0"/>
                        <a:pt x="20" y="0"/>
                      </a:cubicBezTo>
                    </a:path>
                  </a:pathLst>
                </a:custGeom>
                <a:solidFill>
                  <a:srgbClr val="7A7D82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86" name="Freeform 3109"/>
                <p:cNvSpPr>
                  <a:spLocks noEditPoints="1"/>
                </p:cNvSpPr>
                <p:nvPr/>
              </p:nvSpPr>
              <p:spPr bwMode="auto">
                <a:xfrm>
                  <a:off x="561" y="397"/>
                  <a:ext cx="88" cy="79"/>
                </a:xfrm>
                <a:custGeom>
                  <a:gdLst>
                    <a:gd fmla="*/ 20 w 41" name="T0"/>
                    <a:gd fmla="*/ 37 h 37" name="T1"/>
                    <a:gd fmla="*/ 14 w 41" name="T2"/>
                    <a:gd fmla="*/ 35 h 37" name="T3"/>
                    <a:gd fmla="*/ 4 w 41" name="T4"/>
                    <a:gd fmla="*/ 12 h 37" name="T5"/>
                    <a:gd fmla="*/ 20 w 41" name="T6"/>
                    <a:gd fmla="*/ 1 h 37" name="T7"/>
                    <a:gd fmla="*/ 27 w 41" name="T8"/>
                    <a:gd fmla="*/ 2 h 37" name="T9"/>
                    <a:gd fmla="*/ 37 w 41" name="T10"/>
                    <a:gd fmla="*/ 26 h 37" name="T11"/>
                    <a:gd fmla="*/ 20 w 41" name="T12"/>
                    <a:gd fmla="*/ 37 h 37" name="T13"/>
                    <a:gd fmla="*/ 20 w 41" name="T14"/>
                    <a:gd fmla="*/ 0 h 37" name="T15"/>
                    <a:gd fmla="*/ 4 w 41" name="T16"/>
                    <a:gd fmla="*/ 12 h 37" name="T17"/>
                    <a:gd fmla="*/ 13 w 41" name="T18"/>
                    <a:gd fmla="*/ 36 h 37" name="T19"/>
                    <a:gd fmla="*/ 20 w 41" name="T20"/>
                    <a:gd fmla="*/ 37 h 37" name="T21"/>
                    <a:gd fmla="*/ 37 w 41" name="T22"/>
                    <a:gd fmla="*/ 26 h 37" name="T23"/>
                    <a:gd fmla="*/ 27 w 41" name="T24"/>
                    <a:gd fmla="*/ 2 h 37" name="T25"/>
                    <a:gd fmla="*/ 20 w 41" name="T26"/>
                    <a:gd fmla="*/ 0 h 37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7" w="41">
                      <a:moveTo>
                        <a:pt x="20" y="37"/>
                      </a:moveTo>
                      <a:cubicBezTo>
                        <a:pt x="18" y="37"/>
                        <a:pt x="16" y="36"/>
                        <a:pt x="14" y="35"/>
                      </a:cubicBezTo>
                      <a:cubicBezTo>
                        <a:pt x="4" y="32"/>
                        <a:pt x="0" y="21"/>
                        <a:pt x="4" y="12"/>
                      </a:cubicBezTo>
                      <a:cubicBezTo>
                        <a:pt x="7" y="5"/>
                        <a:pt x="13" y="1"/>
                        <a:pt x="20" y="1"/>
                      </a:cubicBezTo>
                      <a:cubicBezTo>
                        <a:pt x="23" y="1"/>
                        <a:pt x="25" y="1"/>
                        <a:pt x="27" y="2"/>
                      </a:cubicBezTo>
                      <a:cubicBezTo>
                        <a:pt x="37" y="6"/>
                        <a:pt x="41" y="16"/>
                        <a:pt x="37" y="26"/>
                      </a:cubicBezTo>
                      <a:cubicBezTo>
                        <a:pt x="34" y="33"/>
                        <a:pt x="28" y="37"/>
                        <a:pt x="20" y="37"/>
                      </a:cubicBezTo>
                      <a:moveTo>
                        <a:pt x="20" y="0"/>
                      </a:moveTo>
                      <a:cubicBezTo>
                        <a:pt x="13" y="0"/>
                        <a:pt x="7" y="5"/>
                        <a:pt x="4" y="12"/>
                      </a:cubicBezTo>
                      <a:cubicBezTo>
                        <a:pt x="0" y="21"/>
                        <a:pt x="4" y="32"/>
                        <a:pt x="13" y="36"/>
                      </a:cubicBezTo>
                      <a:cubicBezTo>
                        <a:pt x="16" y="37"/>
                        <a:pt x="18" y="37"/>
                        <a:pt x="20" y="37"/>
                      </a:cubicBezTo>
                      <a:cubicBezTo>
                        <a:pt x="28" y="37"/>
                        <a:pt x="34" y="33"/>
                        <a:pt x="37" y="26"/>
                      </a:cubicBezTo>
                      <a:cubicBezTo>
                        <a:pt x="41" y="16"/>
                        <a:pt x="37" y="6"/>
                        <a:pt x="27" y="2"/>
                      </a:cubicBezTo>
                      <a:cubicBezTo>
                        <a:pt x="25" y="1"/>
                        <a:pt x="23" y="0"/>
                        <a:pt x="20" y="0"/>
                      </a:cubicBezTo>
                    </a:path>
                  </a:pathLst>
                </a:custGeom>
                <a:solidFill>
                  <a:srgbClr val="7F808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87" name="Freeform 3110"/>
                <p:cNvSpPr>
                  <a:spLocks noEditPoints="1"/>
                </p:cNvSpPr>
                <p:nvPr/>
              </p:nvSpPr>
              <p:spPr bwMode="auto">
                <a:xfrm>
                  <a:off x="561" y="399"/>
                  <a:ext cx="88" cy="77"/>
                </a:xfrm>
                <a:custGeom>
                  <a:gdLst>
                    <a:gd fmla="*/ 20 w 41" name="T0"/>
                    <a:gd fmla="*/ 36 h 36" name="T1"/>
                    <a:gd fmla="*/ 14 w 41" name="T2"/>
                    <a:gd fmla="*/ 34 h 36" name="T3"/>
                    <a:gd fmla="*/ 4 w 41" name="T4"/>
                    <a:gd fmla="*/ 11 h 36" name="T5"/>
                    <a:gd fmla="*/ 20 w 41" name="T6"/>
                    <a:gd fmla="*/ 0 h 36" name="T7"/>
                    <a:gd fmla="*/ 27 w 41" name="T8"/>
                    <a:gd fmla="*/ 1 h 36" name="T9"/>
                    <a:gd fmla="*/ 37 w 41" name="T10"/>
                    <a:gd fmla="*/ 25 h 36" name="T11"/>
                    <a:gd fmla="*/ 20 w 41" name="T12"/>
                    <a:gd fmla="*/ 36 h 36" name="T13"/>
                    <a:gd fmla="*/ 20 w 41" name="T14"/>
                    <a:gd fmla="*/ 0 h 36" name="T15"/>
                    <a:gd fmla="*/ 4 w 41" name="T16"/>
                    <a:gd fmla="*/ 11 h 36" name="T17"/>
                    <a:gd fmla="*/ 14 w 41" name="T18"/>
                    <a:gd fmla="*/ 34 h 36" name="T19"/>
                    <a:gd fmla="*/ 20 w 41" name="T20"/>
                    <a:gd fmla="*/ 36 h 36" name="T21"/>
                    <a:gd fmla="*/ 37 w 41" name="T22"/>
                    <a:gd fmla="*/ 25 h 36" name="T23"/>
                    <a:gd fmla="*/ 27 w 41" name="T24"/>
                    <a:gd fmla="*/ 1 h 36" name="T25"/>
                    <a:gd fmla="*/ 20 w 41" name="T26"/>
                    <a:gd fmla="*/ 0 h 36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6" w="41">
                      <a:moveTo>
                        <a:pt x="20" y="36"/>
                      </a:moveTo>
                      <a:cubicBezTo>
                        <a:pt x="18" y="36"/>
                        <a:pt x="16" y="35"/>
                        <a:pt x="14" y="34"/>
                      </a:cubicBezTo>
                      <a:cubicBezTo>
                        <a:pt x="4" y="30"/>
                        <a:pt x="0" y="20"/>
                        <a:pt x="4" y="11"/>
                      </a:cubicBezTo>
                      <a:cubicBezTo>
                        <a:pt x="7" y="4"/>
                        <a:pt x="13" y="0"/>
                        <a:pt x="20" y="0"/>
                      </a:cubicBezTo>
                      <a:cubicBezTo>
                        <a:pt x="23" y="0"/>
                        <a:pt x="25" y="0"/>
                        <a:pt x="27" y="1"/>
                      </a:cubicBezTo>
                      <a:cubicBezTo>
                        <a:pt x="37" y="5"/>
                        <a:pt x="41" y="15"/>
                        <a:pt x="37" y="25"/>
                      </a:cubicBezTo>
                      <a:cubicBezTo>
                        <a:pt x="34" y="31"/>
                        <a:pt x="28" y="36"/>
                        <a:pt x="20" y="36"/>
                      </a:cubicBezTo>
                      <a:moveTo>
                        <a:pt x="20" y="0"/>
                      </a:moveTo>
                      <a:cubicBezTo>
                        <a:pt x="13" y="0"/>
                        <a:pt x="7" y="4"/>
                        <a:pt x="4" y="11"/>
                      </a:cubicBezTo>
                      <a:cubicBezTo>
                        <a:pt x="0" y="20"/>
                        <a:pt x="4" y="31"/>
                        <a:pt x="14" y="34"/>
                      </a:cubicBezTo>
                      <a:cubicBezTo>
                        <a:pt x="16" y="35"/>
                        <a:pt x="18" y="36"/>
                        <a:pt x="20" y="36"/>
                      </a:cubicBezTo>
                      <a:cubicBezTo>
                        <a:pt x="28" y="36"/>
                        <a:pt x="34" y="32"/>
                        <a:pt x="37" y="25"/>
                      </a:cubicBezTo>
                      <a:cubicBezTo>
                        <a:pt x="41" y="15"/>
                        <a:pt x="37" y="5"/>
                        <a:pt x="27" y="1"/>
                      </a:cubicBezTo>
                      <a:cubicBezTo>
                        <a:pt x="25" y="0"/>
                        <a:pt x="23" y="0"/>
                        <a:pt x="20" y="0"/>
                      </a:cubicBezTo>
                    </a:path>
                  </a:pathLst>
                </a:custGeom>
                <a:solidFill>
                  <a:srgbClr val="828386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88" name="Freeform 3111"/>
                <p:cNvSpPr>
                  <a:spLocks noEditPoints="1"/>
                </p:cNvSpPr>
                <p:nvPr/>
              </p:nvSpPr>
              <p:spPr bwMode="auto">
                <a:xfrm>
                  <a:off x="561" y="399"/>
                  <a:ext cx="88" cy="77"/>
                </a:xfrm>
                <a:custGeom>
                  <a:gdLst>
                    <a:gd fmla="*/ 20 w 41" name="T0"/>
                    <a:gd fmla="*/ 35 h 36" name="T1"/>
                    <a:gd fmla="*/ 14 w 41" name="T2"/>
                    <a:gd fmla="*/ 34 h 36" name="T3"/>
                    <a:gd fmla="*/ 4 w 41" name="T4"/>
                    <a:gd fmla="*/ 11 h 36" name="T5"/>
                    <a:gd fmla="*/ 20 w 41" name="T6"/>
                    <a:gd fmla="*/ 0 h 36" name="T7"/>
                    <a:gd fmla="*/ 27 w 41" name="T8"/>
                    <a:gd fmla="*/ 1 h 36" name="T9"/>
                    <a:gd fmla="*/ 37 w 41" name="T10"/>
                    <a:gd fmla="*/ 25 h 36" name="T11"/>
                    <a:gd fmla="*/ 20 w 41" name="T12"/>
                    <a:gd fmla="*/ 35 h 36" name="T13"/>
                    <a:gd fmla="*/ 20 w 41" name="T14"/>
                    <a:gd fmla="*/ 0 h 36" name="T15"/>
                    <a:gd fmla="*/ 4 w 41" name="T16"/>
                    <a:gd fmla="*/ 11 h 36" name="T17"/>
                    <a:gd fmla="*/ 14 w 41" name="T18"/>
                    <a:gd fmla="*/ 34 h 36" name="T19"/>
                    <a:gd fmla="*/ 20 w 41" name="T20"/>
                    <a:gd fmla="*/ 36 h 36" name="T21"/>
                    <a:gd fmla="*/ 37 w 41" name="T22"/>
                    <a:gd fmla="*/ 25 h 36" name="T23"/>
                    <a:gd fmla="*/ 27 w 41" name="T24"/>
                    <a:gd fmla="*/ 1 h 36" name="T25"/>
                    <a:gd fmla="*/ 20 w 41" name="T26"/>
                    <a:gd fmla="*/ 0 h 36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6" w="41">
                      <a:moveTo>
                        <a:pt x="20" y="35"/>
                      </a:moveTo>
                      <a:cubicBezTo>
                        <a:pt x="18" y="35"/>
                        <a:pt x="16" y="35"/>
                        <a:pt x="14" y="34"/>
                      </a:cubicBezTo>
                      <a:cubicBezTo>
                        <a:pt x="5" y="30"/>
                        <a:pt x="0" y="20"/>
                        <a:pt x="4" y="11"/>
                      </a:cubicBezTo>
                      <a:cubicBezTo>
                        <a:pt x="7" y="4"/>
                        <a:pt x="14" y="0"/>
                        <a:pt x="20" y="0"/>
                      </a:cubicBezTo>
                      <a:cubicBezTo>
                        <a:pt x="23" y="0"/>
                        <a:pt x="25" y="0"/>
                        <a:pt x="27" y="1"/>
                      </a:cubicBezTo>
                      <a:cubicBezTo>
                        <a:pt x="36" y="5"/>
                        <a:pt x="41" y="15"/>
                        <a:pt x="37" y="25"/>
                      </a:cubicBezTo>
                      <a:cubicBezTo>
                        <a:pt x="34" y="31"/>
                        <a:pt x="27" y="35"/>
                        <a:pt x="20" y="35"/>
                      </a:cubicBezTo>
                      <a:moveTo>
                        <a:pt x="20" y="0"/>
                      </a:moveTo>
                      <a:cubicBezTo>
                        <a:pt x="13" y="0"/>
                        <a:pt x="7" y="4"/>
                        <a:pt x="4" y="11"/>
                      </a:cubicBezTo>
                      <a:cubicBezTo>
                        <a:pt x="0" y="20"/>
                        <a:pt x="4" y="30"/>
                        <a:pt x="14" y="34"/>
                      </a:cubicBezTo>
                      <a:cubicBezTo>
                        <a:pt x="16" y="35"/>
                        <a:pt x="18" y="36"/>
                        <a:pt x="20" y="36"/>
                      </a:cubicBezTo>
                      <a:cubicBezTo>
                        <a:pt x="28" y="36"/>
                        <a:pt x="34" y="31"/>
                        <a:pt x="37" y="25"/>
                      </a:cubicBezTo>
                      <a:cubicBezTo>
                        <a:pt x="41" y="15"/>
                        <a:pt x="37" y="5"/>
                        <a:pt x="27" y="1"/>
                      </a:cubicBezTo>
                      <a:cubicBezTo>
                        <a:pt x="25" y="0"/>
                        <a:pt x="23" y="0"/>
                        <a:pt x="20" y="0"/>
                      </a:cubicBezTo>
                    </a:path>
                  </a:pathLst>
                </a:custGeom>
                <a:solidFill>
                  <a:srgbClr val="878788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89" name="Freeform 3112"/>
                <p:cNvSpPr>
                  <a:spLocks noEditPoints="1"/>
                </p:cNvSpPr>
                <p:nvPr/>
              </p:nvSpPr>
              <p:spPr bwMode="auto">
                <a:xfrm>
                  <a:off x="561" y="399"/>
                  <a:ext cx="88" cy="75"/>
                </a:xfrm>
                <a:custGeom>
                  <a:gdLst>
                    <a:gd fmla="*/ 20 w 41" name="T0"/>
                    <a:gd fmla="*/ 35 h 35" name="T1"/>
                    <a:gd fmla="*/ 14 w 41" name="T2"/>
                    <a:gd fmla="*/ 34 h 35" name="T3"/>
                    <a:gd fmla="*/ 4 w 41" name="T4"/>
                    <a:gd fmla="*/ 11 h 35" name="T5"/>
                    <a:gd fmla="*/ 20 w 41" name="T6"/>
                    <a:gd fmla="*/ 0 h 35" name="T7"/>
                    <a:gd fmla="*/ 27 w 41" name="T8"/>
                    <a:gd fmla="*/ 1 h 35" name="T9"/>
                    <a:gd fmla="*/ 37 w 41" name="T10"/>
                    <a:gd fmla="*/ 24 h 35" name="T11"/>
                    <a:gd fmla="*/ 20 w 41" name="T12"/>
                    <a:gd fmla="*/ 35 h 35" name="T13"/>
                    <a:gd fmla="*/ 20 w 41" name="T14"/>
                    <a:gd fmla="*/ 0 h 35" name="T15"/>
                    <a:gd fmla="*/ 4 w 41" name="T16"/>
                    <a:gd fmla="*/ 11 h 35" name="T17"/>
                    <a:gd fmla="*/ 14 w 41" name="T18"/>
                    <a:gd fmla="*/ 34 h 35" name="T19"/>
                    <a:gd fmla="*/ 20 w 41" name="T20"/>
                    <a:gd fmla="*/ 35 h 35" name="T21"/>
                    <a:gd fmla="*/ 37 w 41" name="T22"/>
                    <a:gd fmla="*/ 25 h 35" name="T23"/>
                    <a:gd fmla="*/ 27 w 41" name="T24"/>
                    <a:gd fmla="*/ 1 h 35" name="T25"/>
                    <a:gd fmla="*/ 20 w 41" name="T26"/>
                    <a:gd fmla="*/ 0 h 35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5" w="41">
                      <a:moveTo>
                        <a:pt x="20" y="35"/>
                      </a:moveTo>
                      <a:cubicBezTo>
                        <a:pt x="18" y="35"/>
                        <a:pt x="16" y="35"/>
                        <a:pt x="14" y="34"/>
                      </a:cubicBezTo>
                      <a:cubicBezTo>
                        <a:pt x="5" y="30"/>
                        <a:pt x="1" y="20"/>
                        <a:pt x="4" y="11"/>
                      </a:cubicBezTo>
                      <a:cubicBezTo>
                        <a:pt x="7" y="4"/>
                        <a:pt x="14" y="0"/>
                        <a:pt x="20" y="0"/>
                      </a:cubicBezTo>
                      <a:cubicBezTo>
                        <a:pt x="23" y="0"/>
                        <a:pt x="25" y="1"/>
                        <a:pt x="27" y="1"/>
                      </a:cubicBezTo>
                      <a:cubicBezTo>
                        <a:pt x="36" y="5"/>
                        <a:pt x="40" y="15"/>
                        <a:pt x="37" y="24"/>
                      </a:cubicBezTo>
                      <a:cubicBezTo>
                        <a:pt x="34" y="31"/>
                        <a:pt x="27" y="35"/>
                        <a:pt x="20" y="35"/>
                      </a:cubicBezTo>
                      <a:moveTo>
                        <a:pt x="20" y="0"/>
                      </a:moveTo>
                      <a:cubicBezTo>
                        <a:pt x="14" y="0"/>
                        <a:pt x="7" y="4"/>
                        <a:pt x="4" y="11"/>
                      </a:cubicBezTo>
                      <a:cubicBezTo>
                        <a:pt x="0" y="20"/>
                        <a:pt x="5" y="30"/>
                        <a:pt x="14" y="34"/>
                      </a:cubicBezTo>
                      <a:cubicBezTo>
                        <a:pt x="16" y="35"/>
                        <a:pt x="18" y="35"/>
                        <a:pt x="20" y="35"/>
                      </a:cubicBezTo>
                      <a:cubicBezTo>
                        <a:pt x="27" y="35"/>
                        <a:pt x="34" y="31"/>
                        <a:pt x="37" y="25"/>
                      </a:cubicBezTo>
                      <a:cubicBezTo>
                        <a:pt x="41" y="15"/>
                        <a:pt x="36" y="5"/>
                        <a:pt x="27" y="1"/>
                      </a:cubicBezTo>
                      <a:cubicBezTo>
                        <a:pt x="25" y="0"/>
                        <a:pt x="23" y="0"/>
                        <a:pt x="20" y="0"/>
                      </a:cubicBezTo>
                    </a:path>
                  </a:pathLst>
                </a:custGeom>
                <a:solidFill>
                  <a:srgbClr val="8B8A8A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90" name="Freeform 3113"/>
                <p:cNvSpPr>
                  <a:spLocks noEditPoints="1"/>
                </p:cNvSpPr>
                <p:nvPr/>
              </p:nvSpPr>
              <p:spPr bwMode="auto">
                <a:xfrm>
                  <a:off x="563" y="399"/>
                  <a:ext cx="84" cy="75"/>
                </a:xfrm>
                <a:custGeom>
                  <a:gdLst>
                    <a:gd fmla="*/ 19 w 39" name="T0"/>
                    <a:gd fmla="*/ 35 h 35" name="T1"/>
                    <a:gd fmla="*/ 13 w 39" name="T2"/>
                    <a:gd fmla="*/ 34 h 35" name="T3"/>
                    <a:gd fmla="*/ 3 w 39" name="T4"/>
                    <a:gd fmla="*/ 11 h 35" name="T5"/>
                    <a:gd fmla="*/ 19 w 39" name="T6"/>
                    <a:gd fmla="*/ 0 h 35" name="T7"/>
                    <a:gd fmla="*/ 26 w 39" name="T8"/>
                    <a:gd fmla="*/ 2 h 35" name="T9"/>
                    <a:gd fmla="*/ 36 w 39" name="T10"/>
                    <a:gd fmla="*/ 24 h 35" name="T11"/>
                    <a:gd fmla="*/ 19 w 39" name="T12"/>
                    <a:gd fmla="*/ 35 h 35" name="T13"/>
                    <a:gd fmla="*/ 19 w 39" name="T14"/>
                    <a:gd fmla="*/ 0 h 35" name="T15"/>
                    <a:gd fmla="*/ 3 w 39" name="T16"/>
                    <a:gd fmla="*/ 11 h 35" name="T17"/>
                    <a:gd fmla="*/ 13 w 39" name="T18"/>
                    <a:gd fmla="*/ 34 h 35" name="T19"/>
                    <a:gd fmla="*/ 19 w 39" name="T20"/>
                    <a:gd fmla="*/ 35 h 35" name="T21"/>
                    <a:gd fmla="*/ 36 w 39" name="T22"/>
                    <a:gd fmla="*/ 24 h 35" name="T23"/>
                    <a:gd fmla="*/ 26 w 39" name="T24"/>
                    <a:gd fmla="*/ 1 h 35" name="T25"/>
                    <a:gd fmla="*/ 19 w 39" name="T26"/>
                    <a:gd fmla="*/ 0 h 35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5" w="39">
                      <a:moveTo>
                        <a:pt x="19" y="35"/>
                      </a:moveTo>
                      <a:cubicBezTo>
                        <a:pt x="17" y="35"/>
                        <a:pt x="15" y="35"/>
                        <a:pt x="13" y="34"/>
                      </a:cubicBezTo>
                      <a:cubicBezTo>
                        <a:pt x="4" y="30"/>
                        <a:pt x="0" y="20"/>
                        <a:pt x="3" y="11"/>
                      </a:cubicBezTo>
                      <a:cubicBezTo>
                        <a:pt x="6" y="4"/>
                        <a:pt x="13" y="0"/>
                        <a:pt x="19" y="0"/>
                      </a:cubicBezTo>
                      <a:cubicBezTo>
                        <a:pt x="22" y="0"/>
                        <a:pt x="24" y="1"/>
                        <a:pt x="26" y="2"/>
                      </a:cubicBezTo>
                      <a:cubicBezTo>
                        <a:pt x="35" y="5"/>
                        <a:pt x="39" y="16"/>
                        <a:pt x="36" y="24"/>
                      </a:cubicBezTo>
                      <a:cubicBezTo>
                        <a:pt x="33" y="31"/>
                        <a:pt x="26" y="35"/>
                        <a:pt x="19" y="35"/>
                      </a:cubicBezTo>
                      <a:moveTo>
                        <a:pt x="19" y="0"/>
                      </a:moveTo>
                      <a:cubicBezTo>
                        <a:pt x="13" y="0"/>
                        <a:pt x="6" y="4"/>
                        <a:pt x="3" y="11"/>
                      </a:cubicBezTo>
                      <a:cubicBezTo>
                        <a:pt x="0" y="20"/>
                        <a:pt x="4" y="30"/>
                        <a:pt x="13" y="34"/>
                      </a:cubicBezTo>
                      <a:cubicBezTo>
                        <a:pt x="15" y="35"/>
                        <a:pt x="17" y="35"/>
                        <a:pt x="19" y="35"/>
                      </a:cubicBezTo>
                      <a:cubicBezTo>
                        <a:pt x="26" y="35"/>
                        <a:pt x="33" y="31"/>
                        <a:pt x="36" y="24"/>
                      </a:cubicBezTo>
                      <a:cubicBezTo>
                        <a:pt x="39" y="15"/>
                        <a:pt x="35" y="5"/>
                        <a:pt x="26" y="1"/>
                      </a:cubicBezTo>
                      <a:cubicBezTo>
                        <a:pt x="24" y="1"/>
                        <a:pt x="22" y="0"/>
                        <a:pt x="19" y="0"/>
                      </a:cubicBezTo>
                    </a:path>
                  </a:pathLst>
                </a:custGeom>
                <a:solidFill>
                  <a:srgbClr val="8E8D8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91" name="Freeform 3114"/>
                <p:cNvSpPr>
                  <a:spLocks noEditPoints="1"/>
                </p:cNvSpPr>
                <p:nvPr/>
              </p:nvSpPr>
              <p:spPr bwMode="auto">
                <a:xfrm>
                  <a:off x="563" y="399"/>
                  <a:ext cx="84" cy="75"/>
                </a:xfrm>
                <a:custGeom>
                  <a:gdLst>
                    <a:gd fmla="*/ 19 w 39" name="T0"/>
                    <a:gd fmla="*/ 35 h 35" name="T1"/>
                    <a:gd fmla="*/ 13 w 39" name="T2"/>
                    <a:gd fmla="*/ 34 h 35" name="T3"/>
                    <a:gd fmla="*/ 4 w 39" name="T4"/>
                    <a:gd fmla="*/ 11 h 35" name="T5"/>
                    <a:gd fmla="*/ 19 w 39" name="T6"/>
                    <a:gd fmla="*/ 0 h 35" name="T7"/>
                    <a:gd fmla="*/ 26 w 39" name="T8"/>
                    <a:gd fmla="*/ 2 h 35" name="T9"/>
                    <a:gd fmla="*/ 35 w 39" name="T10"/>
                    <a:gd fmla="*/ 24 h 35" name="T11"/>
                    <a:gd fmla="*/ 19 w 39" name="T12"/>
                    <a:gd fmla="*/ 35 h 35" name="T13"/>
                    <a:gd fmla="*/ 19 w 39" name="T14"/>
                    <a:gd fmla="*/ 0 h 35" name="T15"/>
                    <a:gd fmla="*/ 3 w 39" name="T16"/>
                    <a:gd fmla="*/ 11 h 35" name="T17"/>
                    <a:gd fmla="*/ 13 w 39" name="T18"/>
                    <a:gd fmla="*/ 34 h 35" name="T19"/>
                    <a:gd fmla="*/ 19 w 39" name="T20"/>
                    <a:gd fmla="*/ 35 h 35" name="T21"/>
                    <a:gd fmla="*/ 36 w 39" name="T22"/>
                    <a:gd fmla="*/ 24 h 35" name="T23"/>
                    <a:gd fmla="*/ 26 w 39" name="T24"/>
                    <a:gd fmla="*/ 2 h 35" name="T25"/>
                    <a:gd fmla="*/ 19 w 39" name="T26"/>
                    <a:gd fmla="*/ 0 h 35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5" w="39">
                      <a:moveTo>
                        <a:pt x="19" y="35"/>
                      </a:moveTo>
                      <a:cubicBezTo>
                        <a:pt x="17" y="35"/>
                        <a:pt x="15" y="35"/>
                        <a:pt x="13" y="34"/>
                      </a:cubicBezTo>
                      <a:cubicBezTo>
                        <a:pt x="4" y="30"/>
                        <a:pt x="0" y="20"/>
                        <a:pt x="4" y="11"/>
                      </a:cubicBezTo>
                      <a:cubicBezTo>
                        <a:pt x="6" y="4"/>
                        <a:pt x="13" y="0"/>
                        <a:pt x="19" y="0"/>
                      </a:cubicBezTo>
                      <a:cubicBezTo>
                        <a:pt x="22" y="0"/>
                        <a:pt x="24" y="1"/>
                        <a:pt x="26" y="2"/>
                      </a:cubicBezTo>
                      <a:cubicBezTo>
                        <a:pt x="35" y="5"/>
                        <a:pt x="39" y="16"/>
                        <a:pt x="35" y="24"/>
                      </a:cubicBezTo>
                      <a:cubicBezTo>
                        <a:pt x="33" y="31"/>
                        <a:pt x="26" y="35"/>
                        <a:pt x="19" y="35"/>
                      </a:cubicBezTo>
                      <a:moveTo>
                        <a:pt x="19" y="0"/>
                      </a:moveTo>
                      <a:cubicBezTo>
                        <a:pt x="13" y="0"/>
                        <a:pt x="6" y="4"/>
                        <a:pt x="3" y="11"/>
                      </a:cubicBezTo>
                      <a:cubicBezTo>
                        <a:pt x="0" y="20"/>
                        <a:pt x="4" y="30"/>
                        <a:pt x="13" y="34"/>
                      </a:cubicBezTo>
                      <a:cubicBezTo>
                        <a:pt x="15" y="35"/>
                        <a:pt x="17" y="35"/>
                        <a:pt x="19" y="35"/>
                      </a:cubicBezTo>
                      <a:cubicBezTo>
                        <a:pt x="26" y="35"/>
                        <a:pt x="33" y="31"/>
                        <a:pt x="36" y="24"/>
                      </a:cubicBezTo>
                      <a:cubicBezTo>
                        <a:pt x="39" y="16"/>
                        <a:pt x="35" y="5"/>
                        <a:pt x="26" y="2"/>
                      </a:cubicBezTo>
                      <a:cubicBezTo>
                        <a:pt x="24" y="1"/>
                        <a:pt x="22" y="0"/>
                        <a:pt x="19" y="0"/>
                      </a:cubicBezTo>
                    </a:path>
                  </a:pathLst>
                </a:custGeom>
                <a:solidFill>
                  <a:srgbClr val="93908E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92" name="Freeform 3115"/>
                <p:cNvSpPr>
                  <a:spLocks noEditPoints="1"/>
                </p:cNvSpPr>
                <p:nvPr/>
              </p:nvSpPr>
              <p:spPr bwMode="auto">
                <a:xfrm>
                  <a:off x="563" y="399"/>
                  <a:ext cx="84" cy="75"/>
                </a:xfrm>
                <a:custGeom>
                  <a:gdLst>
                    <a:gd fmla="*/ 19 w 39" name="T0"/>
                    <a:gd fmla="*/ 35 h 35" name="T1"/>
                    <a:gd fmla="*/ 13 w 39" name="T2"/>
                    <a:gd fmla="*/ 33 h 35" name="T3"/>
                    <a:gd fmla="*/ 4 w 39" name="T4"/>
                    <a:gd fmla="*/ 11 h 35" name="T5"/>
                    <a:gd fmla="*/ 19 w 39" name="T6"/>
                    <a:gd fmla="*/ 1 h 35" name="T7"/>
                    <a:gd fmla="*/ 26 w 39" name="T8"/>
                    <a:gd fmla="*/ 2 h 35" name="T9"/>
                    <a:gd fmla="*/ 35 w 39" name="T10"/>
                    <a:gd fmla="*/ 24 h 35" name="T11"/>
                    <a:gd fmla="*/ 19 w 39" name="T12"/>
                    <a:gd fmla="*/ 35 h 35" name="T13"/>
                    <a:gd fmla="*/ 19 w 39" name="T14"/>
                    <a:gd fmla="*/ 0 h 35" name="T15"/>
                    <a:gd fmla="*/ 4 w 39" name="T16"/>
                    <a:gd fmla="*/ 11 h 35" name="T17"/>
                    <a:gd fmla="*/ 13 w 39" name="T18"/>
                    <a:gd fmla="*/ 34 h 35" name="T19"/>
                    <a:gd fmla="*/ 19 w 39" name="T20"/>
                    <a:gd fmla="*/ 35 h 35" name="T21"/>
                    <a:gd fmla="*/ 35 w 39" name="T22"/>
                    <a:gd fmla="*/ 24 h 35" name="T23"/>
                    <a:gd fmla="*/ 26 w 39" name="T24"/>
                    <a:gd fmla="*/ 2 h 35" name="T25"/>
                    <a:gd fmla="*/ 19 w 39" name="T26"/>
                    <a:gd fmla="*/ 0 h 35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5" w="39">
                      <a:moveTo>
                        <a:pt x="19" y="35"/>
                      </a:moveTo>
                      <a:cubicBezTo>
                        <a:pt x="17" y="35"/>
                        <a:pt x="15" y="34"/>
                        <a:pt x="13" y="33"/>
                      </a:cubicBezTo>
                      <a:cubicBezTo>
                        <a:pt x="4" y="30"/>
                        <a:pt x="0" y="20"/>
                        <a:pt x="4" y="11"/>
                      </a:cubicBezTo>
                      <a:cubicBezTo>
                        <a:pt x="6" y="5"/>
                        <a:pt x="13" y="1"/>
                        <a:pt x="19" y="1"/>
                      </a:cubicBezTo>
                      <a:cubicBezTo>
                        <a:pt x="22" y="1"/>
                        <a:pt x="24" y="1"/>
                        <a:pt x="26" y="2"/>
                      </a:cubicBezTo>
                      <a:cubicBezTo>
                        <a:pt x="35" y="6"/>
                        <a:pt x="39" y="16"/>
                        <a:pt x="35" y="24"/>
                      </a:cubicBezTo>
                      <a:cubicBezTo>
                        <a:pt x="33" y="31"/>
                        <a:pt x="26" y="35"/>
                        <a:pt x="19" y="35"/>
                      </a:cubicBezTo>
                      <a:moveTo>
                        <a:pt x="19" y="0"/>
                      </a:moveTo>
                      <a:cubicBezTo>
                        <a:pt x="13" y="0"/>
                        <a:pt x="6" y="4"/>
                        <a:pt x="4" y="11"/>
                      </a:cubicBezTo>
                      <a:cubicBezTo>
                        <a:pt x="0" y="20"/>
                        <a:pt x="4" y="30"/>
                        <a:pt x="13" y="34"/>
                      </a:cubicBezTo>
                      <a:cubicBezTo>
                        <a:pt x="15" y="35"/>
                        <a:pt x="17" y="35"/>
                        <a:pt x="19" y="35"/>
                      </a:cubicBezTo>
                      <a:cubicBezTo>
                        <a:pt x="26" y="35"/>
                        <a:pt x="33" y="31"/>
                        <a:pt x="35" y="24"/>
                      </a:cubicBezTo>
                      <a:cubicBezTo>
                        <a:pt x="39" y="16"/>
                        <a:pt x="35" y="5"/>
                        <a:pt x="26" y="2"/>
                      </a:cubicBezTo>
                      <a:cubicBezTo>
                        <a:pt x="24" y="1"/>
                        <a:pt x="22" y="0"/>
                        <a:pt x="19" y="0"/>
                      </a:cubicBezTo>
                    </a:path>
                  </a:pathLst>
                </a:custGeom>
                <a:solidFill>
                  <a:srgbClr val="969490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93" name="Freeform 3116"/>
                <p:cNvSpPr>
                  <a:spLocks noEditPoints="1"/>
                </p:cNvSpPr>
                <p:nvPr/>
              </p:nvSpPr>
              <p:spPr bwMode="auto">
                <a:xfrm>
                  <a:off x="563" y="401"/>
                  <a:ext cx="84" cy="73"/>
                </a:xfrm>
                <a:custGeom>
                  <a:gdLst>
                    <a:gd fmla="*/ 19 w 39" name="T0"/>
                    <a:gd fmla="*/ 34 h 34" name="T1"/>
                    <a:gd fmla="*/ 13 w 39" name="T2"/>
                    <a:gd fmla="*/ 32 h 34" name="T3"/>
                    <a:gd fmla="*/ 4 w 39" name="T4"/>
                    <a:gd fmla="*/ 10 h 34" name="T5"/>
                    <a:gd fmla="*/ 19 w 39" name="T6"/>
                    <a:gd fmla="*/ 0 h 34" name="T7"/>
                    <a:gd fmla="*/ 26 w 39" name="T8"/>
                    <a:gd fmla="*/ 1 h 34" name="T9"/>
                    <a:gd fmla="*/ 35 w 39" name="T10"/>
                    <a:gd fmla="*/ 23 h 34" name="T11"/>
                    <a:gd fmla="*/ 19 w 39" name="T12"/>
                    <a:gd fmla="*/ 34 h 34" name="T13"/>
                    <a:gd fmla="*/ 19 w 39" name="T14"/>
                    <a:gd fmla="*/ 0 h 34" name="T15"/>
                    <a:gd fmla="*/ 4 w 39" name="T16"/>
                    <a:gd fmla="*/ 10 h 34" name="T17"/>
                    <a:gd fmla="*/ 13 w 39" name="T18"/>
                    <a:gd fmla="*/ 32 h 34" name="T19"/>
                    <a:gd fmla="*/ 19 w 39" name="T20"/>
                    <a:gd fmla="*/ 34 h 34" name="T21"/>
                    <a:gd fmla="*/ 35 w 39" name="T22"/>
                    <a:gd fmla="*/ 23 h 34" name="T23"/>
                    <a:gd fmla="*/ 26 w 39" name="T24"/>
                    <a:gd fmla="*/ 1 h 34" name="T25"/>
                    <a:gd fmla="*/ 19 w 39" name="T26"/>
                    <a:gd fmla="*/ 0 h 34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4" w="39">
                      <a:moveTo>
                        <a:pt x="19" y="34"/>
                      </a:moveTo>
                      <a:cubicBezTo>
                        <a:pt x="17" y="34"/>
                        <a:pt x="15" y="33"/>
                        <a:pt x="13" y="32"/>
                      </a:cubicBezTo>
                      <a:cubicBezTo>
                        <a:pt x="4" y="29"/>
                        <a:pt x="0" y="19"/>
                        <a:pt x="4" y="10"/>
                      </a:cubicBezTo>
                      <a:cubicBezTo>
                        <a:pt x="7" y="4"/>
                        <a:pt x="13" y="0"/>
                        <a:pt x="19" y="0"/>
                      </a:cubicBezTo>
                      <a:cubicBezTo>
                        <a:pt x="22" y="0"/>
                        <a:pt x="24" y="0"/>
                        <a:pt x="26" y="1"/>
                      </a:cubicBezTo>
                      <a:cubicBezTo>
                        <a:pt x="35" y="5"/>
                        <a:pt x="39" y="15"/>
                        <a:pt x="35" y="23"/>
                      </a:cubicBezTo>
                      <a:cubicBezTo>
                        <a:pt x="32" y="30"/>
                        <a:pt x="26" y="34"/>
                        <a:pt x="19" y="34"/>
                      </a:cubicBezTo>
                      <a:moveTo>
                        <a:pt x="19" y="0"/>
                      </a:moveTo>
                      <a:cubicBezTo>
                        <a:pt x="13" y="0"/>
                        <a:pt x="6" y="4"/>
                        <a:pt x="4" y="10"/>
                      </a:cubicBezTo>
                      <a:cubicBezTo>
                        <a:pt x="0" y="19"/>
                        <a:pt x="4" y="29"/>
                        <a:pt x="13" y="32"/>
                      </a:cubicBezTo>
                      <a:cubicBezTo>
                        <a:pt x="15" y="33"/>
                        <a:pt x="17" y="34"/>
                        <a:pt x="19" y="34"/>
                      </a:cubicBezTo>
                      <a:cubicBezTo>
                        <a:pt x="26" y="34"/>
                        <a:pt x="33" y="30"/>
                        <a:pt x="35" y="23"/>
                      </a:cubicBezTo>
                      <a:cubicBezTo>
                        <a:pt x="39" y="15"/>
                        <a:pt x="35" y="5"/>
                        <a:pt x="26" y="1"/>
                      </a:cubicBezTo>
                      <a:cubicBezTo>
                        <a:pt x="24" y="0"/>
                        <a:pt x="22" y="0"/>
                        <a:pt x="19" y="0"/>
                      </a:cubicBezTo>
                    </a:path>
                  </a:pathLst>
                </a:custGeom>
                <a:solidFill>
                  <a:srgbClr val="9A9692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94" name="Freeform 3117"/>
                <p:cNvSpPr>
                  <a:spLocks noEditPoints="1"/>
                </p:cNvSpPr>
                <p:nvPr/>
              </p:nvSpPr>
              <p:spPr bwMode="auto">
                <a:xfrm>
                  <a:off x="563" y="401"/>
                  <a:ext cx="84" cy="73"/>
                </a:xfrm>
                <a:custGeom>
                  <a:gdLst>
                    <a:gd fmla="*/ 19 w 39" name="T0"/>
                    <a:gd fmla="*/ 33 h 34" name="T1"/>
                    <a:gd fmla="*/ 13 w 39" name="T2"/>
                    <a:gd fmla="*/ 32 h 34" name="T3"/>
                    <a:gd fmla="*/ 4 w 39" name="T4"/>
                    <a:gd fmla="*/ 10 h 34" name="T5"/>
                    <a:gd fmla="*/ 19 w 39" name="T6"/>
                    <a:gd fmla="*/ 0 h 34" name="T7"/>
                    <a:gd fmla="*/ 26 w 39" name="T8"/>
                    <a:gd fmla="*/ 1 h 34" name="T9"/>
                    <a:gd fmla="*/ 35 w 39" name="T10"/>
                    <a:gd fmla="*/ 23 h 34" name="T11"/>
                    <a:gd fmla="*/ 19 w 39" name="T12"/>
                    <a:gd fmla="*/ 33 h 34" name="T13"/>
                    <a:gd fmla="*/ 19 w 39" name="T14"/>
                    <a:gd fmla="*/ 0 h 34" name="T15"/>
                    <a:gd fmla="*/ 4 w 39" name="T16"/>
                    <a:gd fmla="*/ 10 h 34" name="T17"/>
                    <a:gd fmla="*/ 13 w 39" name="T18"/>
                    <a:gd fmla="*/ 32 h 34" name="T19"/>
                    <a:gd fmla="*/ 19 w 39" name="T20"/>
                    <a:gd fmla="*/ 34 h 34" name="T21"/>
                    <a:gd fmla="*/ 35 w 39" name="T22"/>
                    <a:gd fmla="*/ 23 h 34" name="T23"/>
                    <a:gd fmla="*/ 26 w 39" name="T24"/>
                    <a:gd fmla="*/ 1 h 34" name="T25"/>
                    <a:gd fmla="*/ 19 w 39" name="T26"/>
                    <a:gd fmla="*/ 0 h 34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4" w="39">
                      <a:moveTo>
                        <a:pt x="19" y="33"/>
                      </a:moveTo>
                      <a:cubicBezTo>
                        <a:pt x="17" y="33"/>
                        <a:pt x="15" y="33"/>
                        <a:pt x="13" y="32"/>
                      </a:cubicBezTo>
                      <a:cubicBezTo>
                        <a:pt x="5" y="29"/>
                        <a:pt x="1" y="19"/>
                        <a:pt x="4" y="10"/>
                      </a:cubicBezTo>
                      <a:cubicBezTo>
                        <a:pt x="7" y="4"/>
                        <a:pt x="13" y="0"/>
                        <a:pt x="19" y="0"/>
                      </a:cubicBezTo>
                      <a:cubicBezTo>
                        <a:pt x="22" y="0"/>
                        <a:pt x="24" y="0"/>
                        <a:pt x="26" y="1"/>
                      </a:cubicBezTo>
                      <a:cubicBezTo>
                        <a:pt x="34" y="5"/>
                        <a:pt x="38" y="15"/>
                        <a:pt x="35" y="23"/>
                      </a:cubicBezTo>
                      <a:cubicBezTo>
                        <a:pt x="32" y="30"/>
                        <a:pt x="26" y="33"/>
                        <a:pt x="19" y="33"/>
                      </a:cubicBezTo>
                      <a:moveTo>
                        <a:pt x="19" y="0"/>
                      </a:moveTo>
                      <a:cubicBezTo>
                        <a:pt x="13" y="0"/>
                        <a:pt x="7" y="4"/>
                        <a:pt x="4" y="10"/>
                      </a:cubicBezTo>
                      <a:cubicBezTo>
                        <a:pt x="0" y="19"/>
                        <a:pt x="4" y="29"/>
                        <a:pt x="13" y="32"/>
                      </a:cubicBezTo>
                      <a:cubicBezTo>
                        <a:pt x="15" y="33"/>
                        <a:pt x="17" y="34"/>
                        <a:pt x="19" y="34"/>
                      </a:cubicBezTo>
                      <a:cubicBezTo>
                        <a:pt x="26" y="34"/>
                        <a:pt x="32" y="30"/>
                        <a:pt x="35" y="23"/>
                      </a:cubicBezTo>
                      <a:cubicBezTo>
                        <a:pt x="39" y="15"/>
                        <a:pt x="35" y="5"/>
                        <a:pt x="26" y="1"/>
                      </a:cubicBezTo>
                      <a:cubicBezTo>
                        <a:pt x="24" y="0"/>
                        <a:pt x="22" y="0"/>
                        <a:pt x="19" y="0"/>
                      </a:cubicBezTo>
                    </a:path>
                  </a:pathLst>
                </a:custGeom>
                <a:solidFill>
                  <a:srgbClr val="9F9A9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95" name="Freeform 3118"/>
                <p:cNvSpPr>
                  <a:spLocks noEditPoints="1"/>
                </p:cNvSpPr>
                <p:nvPr/>
              </p:nvSpPr>
              <p:spPr bwMode="auto">
                <a:xfrm>
                  <a:off x="565" y="401"/>
                  <a:ext cx="80" cy="71"/>
                </a:xfrm>
                <a:custGeom>
                  <a:gdLst>
                    <a:gd fmla="*/ 18 w 37" name="T0"/>
                    <a:gd fmla="*/ 33 h 33" name="T1"/>
                    <a:gd fmla="*/ 12 w 37" name="T2"/>
                    <a:gd fmla="*/ 32 h 33" name="T3"/>
                    <a:gd fmla="*/ 3 w 37" name="T4"/>
                    <a:gd fmla="*/ 10 h 33" name="T5"/>
                    <a:gd fmla="*/ 18 w 37" name="T6"/>
                    <a:gd fmla="*/ 0 h 33" name="T7"/>
                    <a:gd fmla="*/ 25 w 37" name="T8"/>
                    <a:gd fmla="*/ 1 h 33" name="T9"/>
                    <a:gd fmla="*/ 34 w 37" name="T10"/>
                    <a:gd fmla="*/ 23 h 33" name="T11"/>
                    <a:gd fmla="*/ 18 w 37" name="T12"/>
                    <a:gd fmla="*/ 33 h 33" name="T13"/>
                    <a:gd fmla="*/ 18 w 37" name="T14"/>
                    <a:gd fmla="*/ 0 h 33" name="T15"/>
                    <a:gd fmla="*/ 3 w 37" name="T16"/>
                    <a:gd fmla="*/ 10 h 33" name="T17"/>
                    <a:gd fmla="*/ 12 w 37" name="T18"/>
                    <a:gd fmla="*/ 32 h 33" name="T19"/>
                    <a:gd fmla="*/ 18 w 37" name="T20"/>
                    <a:gd fmla="*/ 33 h 33" name="T21"/>
                    <a:gd fmla="*/ 34 w 37" name="T22"/>
                    <a:gd fmla="*/ 23 h 33" name="T23"/>
                    <a:gd fmla="*/ 25 w 37" name="T24"/>
                    <a:gd fmla="*/ 1 h 33" name="T25"/>
                    <a:gd fmla="*/ 18 w 37" name="T26"/>
                    <a:gd fmla="*/ 0 h 33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3" w="37">
                      <a:moveTo>
                        <a:pt x="18" y="33"/>
                      </a:moveTo>
                      <a:cubicBezTo>
                        <a:pt x="16" y="33"/>
                        <a:pt x="14" y="33"/>
                        <a:pt x="12" y="32"/>
                      </a:cubicBezTo>
                      <a:cubicBezTo>
                        <a:pt x="4" y="28"/>
                        <a:pt x="0" y="19"/>
                        <a:pt x="3" y="10"/>
                      </a:cubicBezTo>
                      <a:cubicBezTo>
                        <a:pt x="6" y="4"/>
                        <a:pt x="12" y="0"/>
                        <a:pt x="18" y="0"/>
                      </a:cubicBezTo>
                      <a:cubicBezTo>
                        <a:pt x="21" y="0"/>
                        <a:pt x="23" y="1"/>
                        <a:pt x="25" y="1"/>
                      </a:cubicBezTo>
                      <a:cubicBezTo>
                        <a:pt x="33" y="5"/>
                        <a:pt x="37" y="15"/>
                        <a:pt x="34" y="23"/>
                      </a:cubicBezTo>
                      <a:cubicBezTo>
                        <a:pt x="31" y="29"/>
                        <a:pt x="25" y="33"/>
                        <a:pt x="18" y="33"/>
                      </a:cubicBezTo>
                      <a:moveTo>
                        <a:pt x="18" y="0"/>
                      </a:moveTo>
                      <a:cubicBezTo>
                        <a:pt x="12" y="0"/>
                        <a:pt x="6" y="4"/>
                        <a:pt x="3" y="10"/>
                      </a:cubicBezTo>
                      <a:cubicBezTo>
                        <a:pt x="0" y="19"/>
                        <a:pt x="4" y="29"/>
                        <a:pt x="12" y="32"/>
                      </a:cubicBezTo>
                      <a:cubicBezTo>
                        <a:pt x="14" y="33"/>
                        <a:pt x="16" y="33"/>
                        <a:pt x="18" y="33"/>
                      </a:cubicBezTo>
                      <a:cubicBezTo>
                        <a:pt x="25" y="33"/>
                        <a:pt x="31" y="30"/>
                        <a:pt x="34" y="23"/>
                      </a:cubicBezTo>
                      <a:cubicBezTo>
                        <a:pt x="37" y="15"/>
                        <a:pt x="33" y="5"/>
                        <a:pt x="25" y="1"/>
                      </a:cubicBezTo>
                      <a:cubicBezTo>
                        <a:pt x="23" y="0"/>
                        <a:pt x="21" y="0"/>
                        <a:pt x="18" y="0"/>
                      </a:cubicBezTo>
                    </a:path>
                  </a:pathLst>
                </a:custGeom>
                <a:solidFill>
                  <a:srgbClr val="A29D96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96" name="Freeform 3119"/>
                <p:cNvSpPr/>
                <p:nvPr/>
              </p:nvSpPr>
              <p:spPr bwMode="auto">
                <a:xfrm>
                  <a:off x="565" y="401"/>
                  <a:ext cx="80" cy="71"/>
                </a:xfrm>
                <a:custGeom>
                  <a:gdLst>
                    <a:gd fmla="*/ 18 w 37" name="T0"/>
                    <a:gd fmla="*/ 0 h 33" name="T1"/>
                    <a:gd fmla="*/ 3 w 37" name="T2"/>
                    <a:gd fmla="*/ 10 h 33" name="T3"/>
                    <a:gd fmla="*/ 12 w 37" name="T4"/>
                    <a:gd fmla="*/ 32 h 33" name="T5"/>
                    <a:gd fmla="*/ 18 w 37" name="T6"/>
                    <a:gd fmla="*/ 33 h 33" name="T7"/>
                    <a:gd fmla="*/ 34 w 37" name="T8"/>
                    <a:gd fmla="*/ 23 h 33" name="T9"/>
                    <a:gd fmla="*/ 25 w 37" name="T10"/>
                    <a:gd fmla="*/ 1 h 33" name="T11"/>
                    <a:gd fmla="*/ 18 w 37" name="T12"/>
                    <a:gd fmla="*/ 0 h 33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33" w="37">
                      <a:moveTo>
                        <a:pt x="18" y="0"/>
                      </a:moveTo>
                      <a:cubicBezTo>
                        <a:pt x="12" y="0"/>
                        <a:pt x="6" y="4"/>
                        <a:pt x="3" y="10"/>
                      </a:cubicBezTo>
                      <a:cubicBezTo>
                        <a:pt x="0" y="19"/>
                        <a:pt x="4" y="28"/>
                        <a:pt x="12" y="32"/>
                      </a:cubicBezTo>
                      <a:cubicBezTo>
                        <a:pt x="14" y="33"/>
                        <a:pt x="16" y="33"/>
                        <a:pt x="18" y="33"/>
                      </a:cubicBezTo>
                      <a:cubicBezTo>
                        <a:pt x="25" y="33"/>
                        <a:pt x="31" y="29"/>
                        <a:pt x="34" y="23"/>
                      </a:cubicBezTo>
                      <a:cubicBezTo>
                        <a:pt x="37" y="15"/>
                        <a:pt x="33" y="5"/>
                        <a:pt x="25" y="1"/>
                      </a:cubicBezTo>
                      <a:cubicBezTo>
                        <a:pt x="23" y="1"/>
                        <a:pt x="21" y="0"/>
                        <a:pt x="18" y="0"/>
                      </a:cubicBezTo>
                    </a:path>
                  </a:pathLst>
                </a:custGeom>
                <a:solidFill>
                  <a:srgbClr val="A79F98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97" name="Freeform 3120"/>
                <p:cNvSpPr>
                  <a:spLocks noEditPoints="1"/>
                </p:cNvSpPr>
                <p:nvPr/>
              </p:nvSpPr>
              <p:spPr bwMode="auto">
                <a:xfrm>
                  <a:off x="518" y="485"/>
                  <a:ext cx="99" cy="86"/>
                </a:xfrm>
                <a:custGeom>
                  <a:gdLst>
                    <a:gd fmla="*/ 23 w 46" name="T0"/>
                    <a:gd fmla="*/ 40 h 40" name="T1"/>
                    <a:gd fmla="*/ 15 w 46" name="T2"/>
                    <a:gd fmla="*/ 38 h 40" name="T3"/>
                    <a:gd fmla="*/ 4 w 46" name="T4"/>
                    <a:gd fmla="*/ 12 h 40" name="T5"/>
                    <a:gd fmla="*/ 23 w 46" name="T6"/>
                    <a:gd fmla="*/ 0 h 40" name="T7"/>
                    <a:gd fmla="*/ 31 w 46" name="T8"/>
                    <a:gd fmla="*/ 1 h 40" name="T9"/>
                    <a:gd fmla="*/ 42 w 46" name="T10"/>
                    <a:gd fmla="*/ 27 h 40" name="T11"/>
                    <a:gd fmla="*/ 23 w 46" name="T12"/>
                    <a:gd fmla="*/ 40 h 40" name="T13"/>
                    <a:gd fmla="*/ 23 w 46" name="T14"/>
                    <a:gd fmla="*/ 0 h 40" name="T15"/>
                    <a:gd fmla="*/ 4 w 46" name="T16"/>
                    <a:gd fmla="*/ 12 h 40" name="T17"/>
                    <a:gd fmla="*/ 15 w 46" name="T18"/>
                    <a:gd fmla="*/ 38 h 40" name="T19"/>
                    <a:gd fmla="*/ 23 w 46" name="T20"/>
                    <a:gd fmla="*/ 40 h 40" name="T21"/>
                    <a:gd fmla="*/ 42 w 46" name="T22"/>
                    <a:gd fmla="*/ 28 h 40" name="T23"/>
                    <a:gd fmla="*/ 31 w 46" name="T24"/>
                    <a:gd fmla="*/ 1 h 40" name="T25"/>
                    <a:gd fmla="*/ 23 w 46" name="T26"/>
                    <a:gd fmla="*/ 0 h 40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40" w="46">
                      <a:moveTo>
                        <a:pt x="23" y="40"/>
                      </a:moveTo>
                      <a:cubicBezTo>
                        <a:pt x="20" y="40"/>
                        <a:pt x="18" y="39"/>
                        <a:pt x="15" y="38"/>
                      </a:cubicBezTo>
                      <a:cubicBezTo>
                        <a:pt x="5" y="34"/>
                        <a:pt x="0" y="22"/>
                        <a:pt x="4" y="12"/>
                      </a:cubicBezTo>
                      <a:cubicBezTo>
                        <a:pt x="8" y="4"/>
                        <a:pt x="15" y="0"/>
                        <a:pt x="23" y="0"/>
                      </a:cubicBezTo>
                      <a:cubicBezTo>
                        <a:pt x="26" y="0"/>
                        <a:pt x="28" y="0"/>
                        <a:pt x="31" y="1"/>
                      </a:cubicBezTo>
                      <a:cubicBezTo>
                        <a:pt x="41" y="6"/>
                        <a:pt x="46" y="17"/>
                        <a:pt x="42" y="27"/>
                      </a:cubicBezTo>
                      <a:cubicBezTo>
                        <a:pt x="38" y="35"/>
                        <a:pt x="31" y="40"/>
                        <a:pt x="23" y="40"/>
                      </a:cubicBezTo>
                      <a:moveTo>
                        <a:pt x="23" y="0"/>
                      </a:moveTo>
                      <a:cubicBezTo>
                        <a:pt x="15" y="0"/>
                        <a:pt x="8" y="4"/>
                        <a:pt x="4" y="12"/>
                      </a:cubicBezTo>
                      <a:cubicBezTo>
                        <a:pt x="0" y="22"/>
                        <a:pt x="5" y="34"/>
                        <a:pt x="15" y="38"/>
                      </a:cubicBezTo>
                      <a:cubicBezTo>
                        <a:pt x="18" y="40"/>
                        <a:pt x="20" y="40"/>
                        <a:pt x="23" y="40"/>
                      </a:cubicBezTo>
                      <a:cubicBezTo>
                        <a:pt x="31" y="40"/>
                        <a:pt x="38" y="35"/>
                        <a:pt x="42" y="28"/>
                      </a:cubicBezTo>
                      <a:cubicBezTo>
                        <a:pt x="46" y="17"/>
                        <a:pt x="41" y="5"/>
                        <a:pt x="31" y="1"/>
                      </a:cubicBezTo>
                      <a:cubicBezTo>
                        <a:pt x="28" y="0"/>
                        <a:pt x="26" y="0"/>
                        <a:pt x="23" y="0"/>
                      </a:cubicBezTo>
                    </a:path>
                  </a:pathLst>
                </a:custGeom>
                <a:solidFill>
                  <a:srgbClr val="535D6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98" name="Freeform 3121"/>
                <p:cNvSpPr>
                  <a:spLocks noEditPoints="1"/>
                </p:cNvSpPr>
                <p:nvPr/>
              </p:nvSpPr>
              <p:spPr bwMode="auto">
                <a:xfrm>
                  <a:off x="518" y="485"/>
                  <a:ext cx="99" cy="86"/>
                </a:xfrm>
                <a:custGeom>
                  <a:gdLst>
                    <a:gd fmla="*/ 23 w 46" name="T0"/>
                    <a:gd fmla="*/ 40 h 40" name="T1"/>
                    <a:gd fmla="*/ 15 w 46" name="T2"/>
                    <a:gd fmla="*/ 38 h 40" name="T3"/>
                    <a:gd fmla="*/ 5 w 46" name="T4"/>
                    <a:gd fmla="*/ 12 h 40" name="T5"/>
                    <a:gd fmla="*/ 23 w 46" name="T6"/>
                    <a:gd fmla="*/ 0 h 40" name="T7"/>
                    <a:gd fmla="*/ 31 w 46" name="T8"/>
                    <a:gd fmla="*/ 1 h 40" name="T9"/>
                    <a:gd fmla="*/ 41 w 46" name="T10"/>
                    <a:gd fmla="*/ 27 h 40" name="T11"/>
                    <a:gd fmla="*/ 23 w 46" name="T12"/>
                    <a:gd fmla="*/ 40 h 40" name="T13"/>
                    <a:gd fmla="*/ 23 w 46" name="T14"/>
                    <a:gd fmla="*/ 0 h 40" name="T15"/>
                    <a:gd fmla="*/ 4 w 46" name="T16"/>
                    <a:gd fmla="*/ 12 h 40" name="T17"/>
                    <a:gd fmla="*/ 15 w 46" name="T18"/>
                    <a:gd fmla="*/ 38 h 40" name="T19"/>
                    <a:gd fmla="*/ 23 w 46" name="T20"/>
                    <a:gd fmla="*/ 40 h 40" name="T21"/>
                    <a:gd fmla="*/ 42 w 46" name="T22"/>
                    <a:gd fmla="*/ 27 h 40" name="T23"/>
                    <a:gd fmla="*/ 31 w 46" name="T24"/>
                    <a:gd fmla="*/ 1 h 40" name="T25"/>
                    <a:gd fmla="*/ 23 w 46" name="T26"/>
                    <a:gd fmla="*/ 0 h 40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40" w="46">
                      <a:moveTo>
                        <a:pt x="23" y="40"/>
                      </a:moveTo>
                      <a:cubicBezTo>
                        <a:pt x="20" y="40"/>
                        <a:pt x="18" y="39"/>
                        <a:pt x="15" y="38"/>
                      </a:cubicBezTo>
                      <a:cubicBezTo>
                        <a:pt x="5" y="34"/>
                        <a:pt x="0" y="22"/>
                        <a:pt x="5" y="12"/>
                      </a:cubicBezTo>
                      <a:cubicBezTo>
                        <a:pt x="8" y="5"/>
                        <a:pt x="15" y="0"/>
                        <a:pt x="23" y="0"/>
                      </a:cubicBezTo>
                      <a:cubicBezTo>
                        <a:pt x="26" y="0"/>
                        <a:pt x="28" y="0"/>
                        <a:pt x="31" y="1"/>
                      </a:cubicBezTo>
                      <a:cubicBezTo>
                        <a:pt x="41" y="6"/>
                        <a:pt x="46" y="17"/>
                        <a:pt x="41" y="27"/>
                      </a:cubicBezTo>
                      <a:cubicBezTo>
                        <a:pt x="38" y="35"/>
                        <a:pt x="31" y="40"/>
                        <a:pt x="23" y="40"/>
                      </a:cubicBezTo>
                      <a:moveTo>
                        <a:pt x="23" y="0"/>
                      </a:moveTo>
                      <a:cubicBezTo>
                        <a:pt x="15" y="0"/>
                        <a:pt x="8" y="4"/>
                        <a:pt x="4" y="12"/>
                      </a:cubicBezTo>
                      <a:cubicBezTo>
                        <a:pt x="0" y="22"/>
                        <a:pt x="5" y="34"/>
                        <a:pt x="15" y="38"/>
                      </a:cubicBezTo>
                      <a:cubicBezTo>
                        <a:pt x="18" y="39"/>
                        <a:pt x="20" y="40"/>
                        <a:pt x="23" y="40"/>
                      </a:cubicBezTo>
                      <a:cubicBezTo>
                        <a:pt x="31" y="40"/>
                        <a:pt x="38" y="35"/>
                        <a:pt x="42" y="27"/>
                      </a:cubicBezTo>
                      <a:cubicBezTo>
                        <a:pt x="46" y="17"/>
                        <a:pt x="41" y="6"/>
                        <a:pt x="31" y="1"/>
                      </a:cubicBezTo>
                      <a:cubicBezTo>
                        <a:pt x="28" y="0"/>
                        <a:pt x="26" y="0"/>
                        <a:pt x="23" y="0"/>
                      </a:cubicBezTo>
                    </a:path>
                  </a:pathLst>
                </a:custGeom>
                <a:solidFill>
                  <a:srgbClr val="57617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599" name="Freeform 3122"/>
                <p:cNvSpPr>
                  <a:spLocks noEditPoints="1"/>
                </p:cNvSpPr>
                <p:nvPr/>
              </p:nvSpPr>
              <p:spPr bwMode="auto">
                <a:xfrm>
                  <a:off x="518" y="485"/>
                  <a:ext cx="99" cy="86"/>
                </a:xfrm>
                <a:custGeom>
                  <a:gdLst>
                    <a:gd fmla="*/ 23 w 46" name="T0"/>
                    <a:gd fmla="*/ 40 h 40" name="T1"/>
                    <a:gd fmla="*/ 15 w 46" name="T2"/>
                    <a:gd fmla="*/ 38 h 40" name="T3"/>
                    <a:gd fmla="*/ 5 w 46" name="T4"/>
                    <a:gd fmla="*/ 12 h 40" name="T5"/>
                    <a:gd fmla="*/ 23 w 46" name="T6"/>
                    <a:gd fmla="*/ 0 h 40" name="T7"/>
                    <a:gd fmla="*/ 31 w 46" name="T8"/>
                    <a:gd fmla="*/ 2 h 40" name="T9"/>
                    <a:gd fmla="*/ 41 w 46" name="T10"/>
                    <a:gd fmla="*/ 27 h 40" name="T11"/>
                    <a:gd fmla="*/ 23 w 46" name="T12"/>
                    <a:gd fmla="*/ 40 h 40" name="T13"/>
                    <a:gd fmla="*/ 23 w 46" name="T14"/>
                    <a:gd fmla="*/ 0 h 40" name="T15"/>
                    <a:gd fmla="*/ 5 w 46" name="T16"/>
                    <a:gd fmla="*/ 12 h 40" name="T17"/>
                    <a:gd fmla="*/ 15 w 46" name="T18"/>
                    <a:gd fmla="*/ 38 h 40" name="T19"/>
                    <a:gd fmla="*/ 23 w 46" name="T20"/>
                    <a:gd fmla="*/ 40 h 40" name="T21"/>
                    <a:gd fmla="*/ 41 w 46" name="T22"/>
                    <a:gd fmla="*/ 27 h 40" name="T23"/>
                    <a:gd fmla="*/ 31 w 46" name="T24"/>
                    <a:gd fmla="*/ 1 h 40" name="T25"/>
                    <a:gd fmla="*/ 23 w 46" name="T26"/>
                    <a:gd fmla="*/ 0 h 40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40" w="46">
                      <a:moveTo>
                        <a:pt x="23" y="40"/>
                      </a:moveTo>
                      <a:cubicBezTo>
                        <a:pt x="20" y="40"/>
                        <a:pt x="18" y="39"/>
                        <a:pt x="15" y="38"/>
                      </a:cubicBezTo>
                      <a:cubicBezTo>
                        <a:pt x="5" y="34"/>
                        <a:pt x="1" y="22"/>
                        <a:pt x="5" y="12"/>
                      </a:cubicBezTo>
                      <a:cubicBezTo>
                        <a:pt x="8" y="5"/>
                        <a:pt x="15" y="0"/>
                        <a:pt x="23" y="0"/>
                      </a:cubicBezTo>
                      <a:cubicBezTo>
                        <a:pt x="26" y="0"/>
                        <a:pt x="28" y="1"/>
                        <a:pt x="31" y="2"/>
                      </a:cubicBezTo>
                      <a:cubicBezTo>
                        <a:pt x="41" y="6"/>
                        <a:pt x="45" y="17"/>
                        <a:pt x="41" y="27"/>
                      </a:cubicBezTo>
                      <a:cubicBezTo>
                        <a:pt x="38" y="35"/>
                        <a:pt x="31" y="40"/>
                        <a:pt x="23" y="40"/>
                      </a:cubicBezTo>
                      <a:moveTo>
                        <a:pt x="23" y="0"/>
                      </a:moveTo>
                      <a:cubicBezTo>
                        <a:pt x="15" y="0"/>
                        <a:pt x="8" y="5"/>
                        <a:pt x="5" y="12"/>
                      </a:cubicBezTo>
                      <a:cubicBezTo>
                        <a:pt x="0" y="22"/>
                        <a:pt x="5" y="34"/>
                        <a:pt x="15" y="38"/>
                      </a:cubicBezTo>
                      <a:cubicBezTo>
                        <a:pt x="18" y="39"/>
                        <a:pt x="20" y="40"/>
                        <a:pt x="23" y="40"/>
                      </a:cubicBezTo>
                      <a:cubicBezTo>
                        <a:pt x="31" y="40"/>
                        <a:pt x="38" y="35"/>
                        <a:pt x="41" y="27"/>
                      </a:cubicBezTo>
                      <a:cubicBezTo>
                        <a:pt x="46" y="17"/>
                        <a:pt x="41" y="6"/>
                        <a:pt x="31" y="1"/>
                      </a:cubicBezTo>
                      <a:cubicBezTo>
                        <a:pt x="28" y="0"/>
                        <a:pt x="26" y="0"/>
                        <a:pt x="23" y="0"/>
                      </a:cubicBezTo>
                    </a:path>
                  </a:pathLst>
                </a:custGeom>
                <a:solidFill>
                  <a:srgbClr val="5A6473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00" name="Freeform 3123"/>
                <p:cNvSpPr>
                  <a:spLocks noEditPoints="1"/>
                </p:cNvSpPr>
                <p:nvPr/>
              </p:nvSpPr>
              <p:spPr bwMode="auto">
                <a:xfrm>
                  <a:off x="520" y="485"/>
                  <a:ext cx="95" cy="86"/>
                </a:xfrm>
                <a:custGeom>
                  <a:gdLst>
                    <a:gd fmla="*/ 22 w 44" name="T0"/>
                    <a:gd fmla="*/ 39 h 40" name="T1"/>
                    <a:gd fmla="*/ 15 w 44" name="T2"/>
                    <a:gd fmla="*/ 38 h 40" name="T3"/>
                    <a:gd fmla="*/ 4 w 44" name="T4"/>
                    <a:gd fmla="*/ 12 h 40" name="T5"/>
                    <a:gd fmla="*/ 22 w 44" name="T6"/>
                    <a:gd fmla="*/ 0 h 40" name="T7"/>
                    <a:gd fmla="*/ 29 w 44" name="T8"/>
                    <a:gd fmla="*/ 2 h 40" name="T9"/>
                    <a:gd fmla="*/ 40 w 44" name="T10"/>
                    <a:gd fmla="*/ 27 h 40" name="T11"/>
                    <a:gd fmla="*/ 22 w 44" name="T12"/>
                    <a:gd fmla="*/ 39 h 40" name="T13"/>
                    <a:gd fmla="*/ 22 w 44" name="T14"/>
                    <a:gd fmla="*/ 0 h 40" name="T15"/>
                    <a:gd fmla="*/ 4 w 44" name="T16"/>
                    <a:gd fmla="*/ 12 h 40" name="T17"/>
                    <a:gd fmla="*/ 14 w 44" name="T18"/>
                    <a:gd fmla="*/ 38 h 40" name="T19"/>
                    <a:gd fmla="*/ 22 w 44" name="T20"/>
                    <a:gd fmla="*/ 40 h 40" name="T21"/>
                    <a:gd fmla="*/ 40 w 44" name="T22"/>
                    <a:gd fmla="*/ 27 h 40" name="T23"/>
                    <a:gd fmla="*/ 30 w 44" name="T24"/>
                    <a:gd fmla="*/ 2 h 40" name="T25"/>
                    <a:gd fmla="*/ 22 w 44" name="T26"/>
                    <a:gd fmla="*/ 0 h 40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40" w="44">
                      <a:moveTo>
                        <a:pt x="22" y="39"/>
                      </a:moveTo>
                      <a:cubicBezTo>
                        <a:pt x="20" y="39"/>
                        <a:pt x="17" y="39"/>
                        <a:pt x="15" y="38"/>
                      </a:cubicBezTo>
                      <a:cubicBezTo>
                        <a:pt x="5" y="34"/>
                        <a:pt x="0" y="22"/>
                        <a:pt x="4" y="12"/>
                      </a:cubicBezTo>
                      <a:cubicBezTo>
                        <a:pt x="7" y="5"/>
                        <a:pt x="14" y="0"/>
                        <a:pt x="22" y="0"/>
                      </a:cubicBezTo>
                      <a:cubicBezTo>
                        <a:pt x="25" y="0"/>
                        <a:pt x="27" y="1"/>
                        <a:pt x="29" y="2"/>
                      </a:cubicBezTo>
                      <a:cubicBezTo>
                        <a:pt x="39" y="6"/>
                        <a:pt x="44" y="17"/>
                        <a:pt x="40" y="27"/>
                      </a:cubicBezTo>
                      <a:cubicBezTo>
                        <a:pt x="37" y="35"/>
                        <a:pt x="30" y="39"/>
                        <a:pt x="22" y="39"/>
                      </a:cubicBezTo>
                      <a:moveTo>
                        <a:pt x="22" y="0"/>
                      </a:moveTo>
                      <a:cubicBezTo>
                        <a:pt x="14" y="0"/>
                        <a:pt x="7" y="5"/>
                        <a:pt x="4" y="12"/>
                      </a:cubicBezTo>
                      <a:cubicBezTo>
                        <a:pt x="0" y="22"/>
                        <a:pt x="4" y="34"/>
                        <a:pt x="14" y="38"/>
                      </a:cubicBezTo>
                      <a:cubicBezTo>
                        <a:pt x="17" y="39"/>
                        <a:pt x="19" y="40"/>
                        <a:pt x="22" y="40"/>
                      </a:cubicBezTo>
                      <a:cubicBezTo>
                        <a:pt x="30" y="40"/>
                        <a:pt x="37" y="35"/>
                        <a:pt x="40" y="27"/>
                      </a:cubicBezTo>
                      <a:cubicBezTo>
                        <a:pt x="44" y="17"/>
                        <a:pt x="40" y="6"/>
                        <a:pt x="30" y="2"/>
                      </a:cubicBezTo>
                      <a:cubicBezTo>
                        <a:pt x="27" y="1"/>
                        <a:pt x="25" y="0"/>
                        <a:pt x="22" y="0"/>
                      </a:cubicBezTo>
                    </a:path>
                  </a:pathLst>
                </a:custGeom>
                <a:solidFill>
                  <a:srgbClr val="5F6775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01" name="Freeform 3124"/>
                <p:cNvSpPr>
                  <a:spLocks noEditPoints="1"/>
                </p:cNvSpPr>
                <p:nvPr/>
              </p:nvSpPr>
              <p:spPr bwMode="auto">
                <a:xfrm>
                  <a:off x="520" y="485"/>
                  <a:ext cx="95" cy="84"/>
                </a:xfrm>
                <a:custGeom>
                  <a:gdLst>
                    <a:gd fmla="*/ 22 w 44" name="T0"/>
                    <a:gd fmla="*/ 39 h 39" name="T1"/>
                    <a:gd fmla="*/ 15 w 44" name="T2"/>
                    <a:gd fmla="*/ 38 h 39" name="T3"/>
                    <a:gd fmla="*/ 4 w 44" name="T4"/>
                    <a:gd fmla="*/ 12 h 39" name="T5"/>
                    <a:gd fmla="*/ 22 w 44" name="T6"/>
                    <a:gd fmla="*/ 0 h 39" name="T7"/>
                    <a:gd fmla="*/ 29 w 44" name="T8"/>
                    <a:gd fmla="*/ 2 h 39" name="T9"/>
                    <a:gd fmla="*/ 40 w 44" name="T10"/>
                    <a:gd fmla="*/ 27 h 39" name="T11"/>
                    <a:gd fmla="*/ 22 w 44" name="T12"/>
                    <a:gd fmla="*/ 39 h 39" name="T13"/>
                    <a:gd fmla="*/ 22 w 44" name="T14"/>
                    <a:gd fmla="*/ 0 h 39" name="T15"/>
                    <a:gd fmla="*/ 4 w 44" name="T16"/>
                    <a:gd fmla="*/ 12 h 39" name="T17"/>
                    <a:gd fmla="*/ 15 w 44" name="T18"/>
                    <a:gd fmla="*/ 38 h 39" name="T19"/>
                    <a:gd fmla="*/ 22 w 44" name="T20"/>
                    <a:gd fmla="*/ 39 h 39" name="T21"/>
                    <a:gd fmla="*/ 40 w 44" name="T22"/>
                    <a:gd fmla="*/ 27 h 39" name="T23"/>
                    <a:gd fmla="*/ 29 w 44" name="T24"/>
                    <a:gd fmla="*/ 2 h 39" name="T25"/>
                    <a:gd fmla="*/ 22 w 44" name="T26"/>
                    <a:gd fmla="*/ 0 h 39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9" w="44">
                      <a:moveTo>
                        <a:pt x="22" y="39"/>
                      </a:moveTo>
                      <a:cubicBezTo>
                        <a:pt x="20" y="39"/>
                        <a:pt x="17" y="39"/>
                        <a:pt x="15" y="38"/>
                      </a:cubicBezTo>
                      <a:cubicBezTo>
                        <a:pt x="5" y="34"/>
                        <a:pt x="0" y="22"/>
                        <a:pt x="4" y="12"/>
                      </a:cubicBezTo>
                      <a:cubicBezTo>
                        <a:pt x="7" y="5"/>
                        <a:pt x="14" y="0"/>
                        <a:pt x="22" y="0"/>
                      </a:cubicBezTo>
                      <a:cubicBezTo>
                        <a:pt x="24" y="0"/>
                        <a:pt x="27" y="1"/>
                        <a:pt x="29" y="2"/>
                      </a:cubicBezTo>
                      <a:cubicBezTo>
                        <a:pt x="39" y="6"/>
                        <a:pt x="44" y="17"/>
                        <a:pt x="40" y="27"/>
                      </a:cubicBezTo>
                      <a:cubicBezTo>
                        <a:pt x="37" y="35"/>
                        <a:pt x="30" y="39"/>
                        <a:pt x="22" y="39"/>
                      </a:cubicBezTo>
                      <a:moveTo>
                        <a:pt x="22" y="0"/>
                      </a:moveTo>
                      <a:cubicBezTo>
                        <a:pt x="14" y="0"/>
                        <a:pt x="7" y="5"/>
                        <a:pt x="4" y="12"/>
                      </a:cubicBezTo>
                      <a:cubicBezTo>
                        <a:pt x="0" y="22"/>
                        <a:pt x="5" y="34"/>
                        <a:pt x="15" y="38"/>
                      </a:cubicBezTo>
                      <a:cubicBezTo>
                        <a:pt x="17" y="39"/>
                        <a:pt x="20" y="39"/>
                        <a:pt x="22" y="39"/>
                      </a:cubicBezTo>
                      <a:cubicBezTo>
                        <a:pt x="30" y="39"/>
                        <a:pt x="37" y="35"/>
                        <a:pt x="40" y="27"/>
                      </a:cubicBezTo>
                      <a:cubicBezTo>
                        <a:pt x="44" y="17"/>
                        <a:pt x="39" y="6"/>
                        <a:pt x="29" y="2"/>
                      </a:cubicBezTo>
                      <a:cubicBezTo>
                        <a:pt x="27" y="1"/>
                        <a:pt x="25" y="0"/>
                        <a:pt x="22" y="0"/>
                      </a:cubicBezTo>
                    </a:path>
                  </a:pathLst>
                </a:custGeom>
                <a:solidFill>
                  <a:srgbClr val="636A77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02" name="Freeform 3125"/>
                <p:cNvSpPr>
                  <a:spLocks noEditPoints="1"/>
                </p:cNvSpPr>
                <p:nvPr/>
              </p:nvSpPr>
              <p:spPr bwMode="auto">
                <a:xfrm>
                  <a:off x="520" y="485"/>
                  <a:ext cx="95" cy="84"/>
                </a:xfrm>
                <a:custGeom>
                  <a:gdLst>
                    <a:gd fmla="*/ 22 w 44" name="T0"/>
                    <a:gd fmla="*/ 39 h 39" name="T1"/>
                    <a:gd fmla="*/ 15 w 44" name="T2"/>
                    <a:gd fmla="*/ 38 h 39" name="T3"/>
                    <a:gd fmla="*/ 4 w 44" name="T4"/>
                    <a:gd fmla="*/ 12 h 39" name="T5"/>
                    <a:gd fmla="*/ 22 w 44" name="T6"/>
                    <a:gd fmla="*/ 1 h 39" name="T7"/>
                    <a:gd fmla="*/ 29 w 44" name="T8"/>
                    <a:gd fmla="*/ 2 h 39" name="T9"/>
                    <a:gd fmla="*/ 40 w 44" name="T10"/>
                    <a:gd fmla="*/ 27 h 39" name="T11"/>
                    <a:gd fmla="*/ 22 w 44" name="T12"/>
                    <a:gd fmla="*/ 39 h 39" name="T13"/>
                    <a:gd fmla="*/ 22 w 44" name="T14"/>
                    <a:gd fmla="*/ 0 h 39" name="T15"/>
                    <a:gd fmla="*/ 4 w 44" name="T16"/>
                    <a:gd fmla="*/ 12 h 39" name="T17"/>
                    <a:gd fmla="*/ 15 w 44" name="T18"/>
                    <a:gd fmla="*/ 38 h 39" name="T19"/>
                    <a:gd fmla="*/ 22 w 44" name="T20"/>
                    <a:gd fmla="*/ 39 h 39" name="T21"/>
                    <a:gd fmla="*/ 40 w 44" name="T22"/>
                    <a:gd fmla="*/ 27 h 39" name="T23"/>
                    <a:gd fmla="*/ 29 w 44" name="T24"/>
                    <a:gd fmla="*/ 2 h 39" name="T25"/>
                    <a:gd fmla="*/ 22 w 44" name="T26"/>
                    <a:gd fmla="*/ 0 h 39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9" w="44">
                      <a:moveTo>
                        <a:pt x="22" y="39"/>
                      </a:moveTo>
                      <a:cubicBezTo>
                        <a:pt x="20" y="39"/>
                        <a:pt x="17" y="39"/>
                        <a:pt x="15" y="38"/>
                      </a:cubicBezTo>
                      <a:cubicBezTo>
                        <a:pt x="5" y="33"/>
                        <a:pt x="0" y="22"/>
                        <a:pt x="4" y="12"/>
                      </a:cubicBezTo>
                      <a:cubicBezTo>
                        <a:pt x="7" y="5"/>
                        <a:pt x="14" y="1"/>
                        <a:pt x="22" y="1"/>
                      </a:cubicBezTo>
                      <a:cubicBezTo>
                        <a:pt x="24" y="1"/>
                        <a:pt x="27" y="1"/>
                        <a:pt x="29" y="2"/>
                      </a:cubicBezTo>
                      <a:cubicBezTo>
                        <a:pt x="39" y="6"/>
                        <a:pt x="44" y="17"/>
                        <a:pt x="40" y="27"/>
                      </a:cubicBezTo>
                      <a:cubicBezTo>
                        <a:pt x="37" y="35"/>
                        <a:pt x="30" y="39"/>
                        <a:pt x="22" y="39"/>
                      </a:cubicBezTo>
                      <a:moveTo>
                        <a:pt x="22" y="0"/>
                      </a:moveTo>
                      <a:cubicBezTo>
                        <a:pt x="14" y="0"/>
                        <a:pt x="7" y="5"/>
                        <a:pt x="4" y="12"/>
                      </a:cubicBezTo>
                      <a:cubicBezTo>
                        <a:pt x="0" y="22"/>
                        <a:pt x="5" y="34"/>
                        <a:pt x="15" y="38"/>
                      </a:cubicBezTo>
                      <a:cubicBezTo>
                        <a:pt x="17" y="39"/>
                        <a:pt x="20" y="39"/>
                        <a:pt x="22" y="39"/>
                      </a:cubicBezTo>
                      <a:cubicBezTo>
                        <a:pt x="30" y="39"/>
                        <a:pt x="37" y="35"/>
                        <a:pt x="40" y="27"/>
                      </a:cubicBezTo>
                      <a:cubicBezTo>
                        <a:pt x="44" y="17"/>
                        <a:pt x="39" y="6"/>
                        <a:pt x="29" y="2"/>
                      </a:cubicBezTo>
                      <a:cubicBezTo>
                        <a:pt x="27" y="1"/>
                        <a:pt x="24" y="0"/>
                        <a:pt x="22" y="0"/>
                      </a:cubicBezTo>
                    </a:path>
                  </a:pathLst>
                </a:custGeom>
                <a:solidFill>
                  <a:srgbClr val="666D79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03" name="Freeform 3126"/>
                <p:cNvSpPr>
                  <a:spLocks noEditPoints="1"/>
                </p:cNvSpPr>
                <p:nvPr/>
              </p:nvSpPr>
              <p:spPr bwMode="auto">
                <a:xfrm>
                  <a:off x="520" y="487"/>
                  <a:ext cx="95" cy="82"/>
                </a:xfrm>
                <a:custGeom>
                  <a:gdLst>
                    <a:gd fmla="*/ 22 w 44" name="T0"/>
                    <a:gd fmla="*/ 38 h 38" name="T1"/>
                    <a:gd fmla="*/ 15 w 44" name="T2"/>
                    <a:gd fmla="*/ 36 h 38" name="T3"/>
                    <a:gd fmla="*/ 4 w 44" name="T4"/>
                    <a:gd fmla="*/ 12 h 38" name="T5"/>
                    <a:gd fmla="*/ 22 w 44" name="T6"/>
                    <a:gd fmla="*/ 0 h 38" name="T7"/>
                    <a:gd fmla="*/ 29 w 44" name="T8"/>
                    <a:gd fmla="*/ 1 h 38" name="T9"/>
                    <a:gd fmla="*/ 40 w 44" name="T10"/>
                    <a:gd fmla="*/ 26 h 38" name="T11"/>
                    <a:gd fmla="*/ 22 w 44" name="T12"/>
                    <a:gd fmla="*/ 38 h 38" name="T13"/>
                    <a:gd fmla="*/ 22 w 44" name="T14"/>
                    <a:gd fmla="*/ 0 h 38" name="T15"/>
                    <a:gd fmla="*/ 4 w 44" name="T16"/>
                    <a:gd fmla="*/ 11 h 38" name="T17"/>
                    <a:gd fmla="*/ 15 w 44" name="T18"/>
                    <a:gd fmla="*/ 37 h 38" name="T19"/>
                    <a:gd fmla="*/ 22 w 44" name="T20"/>
                    <a:gd fmla="*/ 38 h 38" name="T21"/>
                    <a:gd fmla="*/ 40 w 44" name="T22"/>
                    <a:gd fmla="*/ 26 h 38" name="T23"/>
                    <a:gd fmla="*/ 29 w 44" name="T24"/>
                    <a:gd fmla="*/ 1 h 38" name="T25"/>
                    <a:gd fmla="*/ 22 w 44" name="T26"/>
                    <a:gd fmla="*/ 0 h 38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8" w="44">
                      <a:moveTo>
                        <a:pt x="22" y="38"/>
                      </a:moveTo>
                      <a:cubicBezTo>
                        <a:pt x="20" y="38"/>
                        <a:pt x="17" y="37"/>
                        <a:pt x="15" y="36"/>
                      </a:cubicBezTo>
                      <a:cubicBezTo>
                        <a:pt x="5" y="32"/>
                        <a:pt x="0" y="21"/>
                        <a:pt x="4" y="12"/>
                      </a:cubicBezTo>
                      <a:cubicBezTo>
                        <a:pt x="8" y="4"/>
                        <a:pt x="15" y="0"/>
                        <a:pt x="22" y="0"/>
                      </a:cubicBezTo>
                      <a:cubicBezTo>
                        <a:pt x="24" y="0"/>
                        <a:pt x="27" y="0"/>
                        <a:pt x="29" y="1"/>
                      </a:cubicBezTo>
                      <a:cubicBezTo>
                        <a:pt x="39" y="5"/>
                        <a:pt x="44" y="16"/>
                        <a:pt x="40" y="26"/>
                      </a:cubicBezTo>
                      <a:cubicBezTo>
                        <a:pt x="37" y="33"/>
                        <a:pt x="29" y="38"/>
                        <a:pt x="22" y="38"/>
                      </a:cubicBezTo>
                      <a:moveTo>
                        <a:pt x="22" y="0"/>
                      </a:moveTo>
                      <a:cubicBezTo>
                        <a:pt x="14" y="0"/>
                        <a:pt x="7" y="4"/>
                        <a:pt x="4" y="11"/>
                      </a:cubicBezTo>
                      <a:cubicBezTo>
                        <a:pt x="0" y="21"/>
                        <a:pt x="5" y="32"/>
                        <a:pt x="15" y="37"/>
                      </a:cubicBezTo>
                      <a:cubicBezTo>
                        <a:pt x="17" y="38"/>
                        <a:pt x="20" y="38"/>
                        <a:pt x="22" y="38"/>
                      </a:cubicBezTo>
                      <a:cubicBezTo>
                        <a:pt x="30" y="38"/>
                        <a:pt x="37" y="34"/>
                        <a:pt x="40" y="26"/>
                      </a:cubicBezTo>
                      <a:cubicBezTo>
                        <a:pt x="44" y="16"/>
                        <a:pt x="39" y="5"/>
                        <a:pt x="29" y="1"/>
                      </a:cubicBezTo>
                      <a:cubicBezTo>
                        <a:pt x="27" y="0"/>
                        <a:pt x="24" y="0"/>
                        <a:pt x="22" y="0"/>
                      </a:cubicBezTo>
                    </a:path>
                  </a:pathLst>
                </a:custGeom>
                <a:solidFill>
                  <a:srgbClr val="6B717B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04" name="Freeform 3127"/>
                <p:cNvSpPr>
                  <a:spLocks noEditPoints="1"/>
                </p:cNvSpPr>
                <p:nvPr/>
              </p:nvSpPr>
              <p:spPr bwMode="auto">
                <a:xfrm>
                  <a:off x="520" y="487"/>
                  <a:ext cx="95" cy="82"/>
                </a:xfrm>
                <a:custGeom>
                  <a:gdLst>
                    <a:gd fmla="*/ 22 w 44" name="T0"/>
                    <a:gd fmla="*/ 38 h 38" name="T1"/>
                    <a:gd fmla="*/ 15 w 44" name="T2"/>
                    <a:gd fmla="*/ 36 h 38" name="T3"/>
                    <a:gd fmla="*/ 5 w 44" name="T4"/>
                    <a:gd fmla="*/ 12 h 38" name="T5"/>
                    <a:gd fmla="*/ 22 w 44" name="T6"/>
                    <a:gd fmla="*/ 0 h 38" name="T7"/>
                    <a:gd fmla="*/ 29 w 44" name="T8"/>
                    <a:gd fmla="*/ 1 h 38" name="T9"/>
                    <a:gd fmla="*/ 39 w 44" name="T10"/>
                    <a:gd fmla="*/ 26 h 38" name="T11"/>
                    <a:gd fmla="*/ 22 w 44" name="T12"/>
                    <a:gd fmla="*/ 38 h 38" name="T13"/>
                    <a:gd fmla="*/ 22 w 44" name="T14"/>
                    <a:gd fmla="*/ 0 h 38" name="T15"/>
                    <a:gd fmla="*/ 4 w 44" name="T16"/>
                    <a:gd fmla="*/ 12 h 38" name="T17"/>
                    <a:gd fmla="*/ 15 w 44" name="T18"/>
                    <a:gd fmla="*/ 36 h 38" name="T19"/>
                    <a:gd fmla="*/ 22 w 44" name="T20"/>
                    <a:gd fmla="*/ 38 h 38" name="T21"/>
                    <a:gd fmla="*/ 40 w 44" name="T22"/>
                    <a:gd fmla="*/ 26 h 38" name="T23"/>
                    <a:gd fmla="*/ 29 w 44" name="T24"/>
                    <a:gd fmla="*/ 1 h 38" name="T25"/>
                    <a:gd fmla="*/ 22 w 44" name="T26"/>
                    <a:gd fmla="*/ 0 h 38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8" w="44">
                      <a:moveTo>
                        <a:pt x="22" y="38"/>
                      </a:moveTo>
                      <a:cubicBezTo>
                        <a:pt x="20" y="38"/>
                        <a:pt x="17" y="37"/>
                        <a:pt x="15" y="36"/>
                      </a:cubicBezTo>
                      <a:cubicBezTo>
                        <a:pt x="5" y="32"/>
                        <a:pt x="1" y="21"/>
                        <a:pt x="5" y="12"/>
                      </a:cubicBezTo>
                      <a:cubicBezTo>
                        <a:pt x="8" y="4"/>
                        <a:pt x="15" y="0"/>
                        <a:pt x="22" y="0"/>
                      </a:cubicBezTo>
                      <a:cubicBezTo>
                        <a:pt x="24" y="0"/>
                        <a:pt x="27" y="0"/>
                        <a:pt x="29" y="1"/>
                      </a:cubicBezTo>
                      <a:cubicBezTo>
                        <a:pt x="39" y="5"/>
                        <a:pt x="43" y="16"/>
                        <a:pt x="39" y="26"/>
                      </a:cubicBezTo>
                      <a:cubicBezTo>
                        <a:pt x="36" y="33"/>
                        <a:pt x="29" y="38"/>
                        <a:pt x="22" y="38"/>
                      </a:cubicBezTo>
                      <a:moveTo>
                        <a:pt x="22" y="0"/>
                      </a:moveTo>
                      <a:cubicBezTo>
                        <a:pt x="15" y="0"/>
                        <a:pt x="8" y="4"/>
                        <a:pt x="4" y="12"/>
                      </a:cubicBezTo>
                      <a:cubicBezTo>
                        <a:pt x="0" y="21"/>
                        <a:pt x="5" y="32"/>
                        <a:pt x="15" y="36"/>
                      </a:cubicBezTo>
                      <a:cubicBezTo>
                        <a:pt x="17" y="37"/>
                        <a:pt x="20" y="38"/>
                        <a:pt x="22" y="38"/>
                      </a:cubicBezTo>
                      <a:cubicBezTo>
                        <a:pt x="29" y="38"/>
                        <a:pt x="37" y="33"/>
                        <a:pt x="40" y="26"/>
                      </a:cubicBezTo>
                      <a:cubicBezTo>
                        <a:pt x="44" y="16"/>
                        <a:pt x="39" y="5"/>
                        <a:pt x="29" y="1"/>
                      </a:cubicBezTo>
                      <a:cubicBezTo>
                        <a:pt x="27" y="0"/>
                        <a:pt x="24" y="0"/>
                        <a:pt x="22" y="0"/>
                      </a:cubicBezTo>
                    </a:path>
                  </a:pathLst>
                </a:custGeom>
                <a:solidFill>
                  <a:srgbClr val="6E737D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05" name="Freeform 3128"/>
                <p:cNvSpPr>
                  <a:spLocks noEditPoints="1"/>
                </p:cNvSpPr>
                <p:nvPr/>
              </p:nvSpPr>
              <p:spPr bwMode="auto">
                <a:xfrm>
                  <a:off x="522" y="487"/>
                  <a:ext cx="91" cy="82"/>
                </a:xfrm>
                <a:custGeom>
                  <a:gdLst>
                    <a:gd fmla="*/ 21 w 42" name="T0"/>
                    <a:gd fmla="*/ 37 h 38" name="T1"/>
                    <a:gd fmla="*/ 14 w 42" name="T2"/>
                    <a:gd fmla="*/ 36 h 38" name="T3"/>
                    <a:gd fmla="*/ 4 w 42" name="T4"/>
                    <a:gd fmla="*/ 12 h 38" name="T5"/>
                    <a:gd fmla="*/ 21 w 42" name="T6"/>
                    <a:gd fmla="*/ 0 h 38" name="T7"/>
                    <a:gd fmla="*/ 28 w 42" name="T8"/>
                    <a:gd fmla="*/ 2 h 38" name="T9"/>
                    <a:gd fmla="*/ 38 w 42" name="T10"/>
                    <a:gd fmla="*/ 26 h 38" name="T11"/>
                    <a:gd fmla="*/ 21 w 42" name="T12"/>
                    <a:gd fmla="*/ 37 h 38" name="T13"/>
                    <a:gd fmla="*/ 21 w 42" name="T14"/>
                    <a:gd fmla="*/ 0 h 38" name="T15"/>
                    <a:gd fmla="*/ 4 w 42" name="T16"/>
                    <a:gd fmla="*/ 12 h 38" name="T17"/>
                    <a:gd fmla="*/ 14 w 42" name="T18"/>
                    <a:gd fmla="*/ 36 h 38" name="T19"/>
                    <a:gd fmla="*/ 21 w 42" name="T20"/>
                    <a:gd fmla="*/ 38 h 38" name="T21"/>
                    <a:gd fmla="*/ 38 w 42" name="T22"/>
                    <a:gd fmla="*/ 26 h 38" name="T23"/>
                    <a:gd fmla="*/ 28 w 42" name="T24"/>
                    <a:gd fmla="*/ 1 h 38" name="T25"/>
                    <a:gd fmla="*/ 21 w 42" name="T26"/>
                    <a:gd fmla="*/ 0 h 38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8" w="42">
                      <a:moveTo>
                        <a:pt x="21" y="37"/>
                      </a:moveTo>
                      <a:cubicBezTo>
                        <a:pt x="19" y="37"/>
                        <a:pt x="16" y="37"/>
                        <a:pt x="14" y="36"/>
                      </a:cubicBezTo>
                      <a:cubicBezTo>
                        <a:pt x="4" y="32"/>
                        <a:pt x="0" y="21"/>
                        <a:pt x="4" y="12"/>
                      </a:cubicBezTo>
                      <a:cubicBezTo>
                        <a:pt x="7" y="4"/>
                        <a:pt x="14" y="0"/>
                        <a:pt x="21" y="0"/>
                      </a:cubicBezTo>
                      <a:cubicBezTo>
                        <a:pt x="23" y="0"/>
                        <a:pt x="26" y="1"/>
                        <a:pt x="28" y="2"/>
                      </a:cubicBezTo>
                      <a:cubicBezTo>
                        <a:pt x="38" y="6"/>
                        <a:pt x="42" y="16"/>
                        <a:pt x="38" y="26"/>
                      </a:cubicBezTo>
                      <a:cubicBezTo>
                        <a:pt x="35" y="33"/>
                        <a:pt x="28" y="37"/>
                        <a:pt x="21" y="37"/>
                      </a:cubicBezTo>
                      <a:moveTo>
                        <a:pt x="21" y="0"/>
                      </a:moveTo>
                      <a:cubicBezTo>
                        <a:pt x="14" y="0"/>
                        <a:pt x="7" y="4"/>
                        <a:pt x="4" y="12"/>
                      </a:cubicBezTo>
                      <a:cubicBezTo>
                        <a:pt x="0" y="21"/>
                        <a:pt x="4" y="32"/>
                        <a:pt x="14" y="36"/>
                      </a:cubicBezTo>
                      <a:cubicBezTo>
                        <a:pt x="16" y="37"/>
                        <a:pt x="19" y="38"/>
                        <a:pt x="21" y="38"/>
                      </a:cubicBezTo>
                      <a:cubicBezTo>
                        <a:pt x="28" y="38"/>
                        <a:pt x="35" y="33"/>
                        <a:pt x="38" y="26"/>
                      </a:cubicBezTo>
                      <a:cubicBezTo>
                        <a:pt x="42" y="16"/>
                        <a:pt x="38" y="5"/>
                        <a:pt x="28" y="1"/>
                      </a:cubicBezTo>
                      <a:cubicBezTo>
                        <a:pt x="26" y="0"/>
                        <a:pt x="23" y="0"/>
                        <a:pt x="21" y="0"/>
                      </a:cubicBezTo>
                    </a:path>
                  </a:pathLst>
                </a:custGeom>
                <a:solidFill>
                  <a:srgbClr val="73777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06" name="Freeform 3129"/>
                <p:cNvSpPr>
                  <a:spLocks noEditPoints="1"/>
                </p:cNvSpPr>
                <p:nvPr/>
              </p:nvSpPr>
              <p:spPr bwMode="auto">
                <a:xfrm>
                  <a:off x="522" y="487"/>
                  <a:ext cx="91" cy="80"/>
                </a:xfrm>
                <a:custGeom>
                  <a:gdLst>
                    <a:gd fmla="*/ 21 w 42" name="T0"/>
                    <a:gd fmla="*/ 37 h 37" name="T1"/>
                    <a:gd fmla="*/ 14 w 42" name="T2"/>
                    <a:gd fmla="*/ 36 h 37" name="T3"/>
                    <a:gd fmla="*/ 4 w 42" name="T4"/>
                    <a:gd fmla="*/ 12 h 37" name="T5"/>
                    <a:gd fmla="*/ 21 w 42" name="T6"/>
                    <a:gd fmla="*/ 0 h 37" name="T7"/>
                    <a:gd fmla="*/ 28 w 42" name="T8"/>
                    <a:gd fmla="*/ 2 h 37" name="T9"/>
                    <a:gd fmla="*/ 38 w 42" name="T10"/>
                    <a:gd fmla="*/ 26 h 37" name="T11"/>
                    <a:gd fmla="*/ 21 w 42" name="T12"/>
                    <a:gd fmla="*/ 37 h 37" name="T13"/>
                    <a:gd fmla="*/ 21 w 42" name="T14"/>
                    <a:gd fmla="*/ 0 h 37" name="T15"/>
                    <a:gd fmla="*/ 4 w 42" name="T16"/>
                    <a:gd fmla="*/ 12 h 37" name="T17"/>
                    <a:gd fmla="*/ 14 w 42" name="T18"/>
                    <a:gd fmla="*/ 36 h 37" name="T19"/>
                    <a:gd fmla="*/ 21 w 42" name="T20"/>
                    <a:gd fmla="*/ 37 h 37" name="T21"/>
                    <a:gd fmla="*/ 38 w 42" name="T22"/>
                    <a:gd fmla="*/ 26 h 37" name="T23"/>
                    <a:gd fmla="*/ 28 w 42" name="T24"/>
                    <a:gd fmla="*/ 2 h 37" name="T25"/>
                    <a:gd fmla="*/ 21 w 42" name="T26"/>
                    <a:gd fmla="*/ 0 h 37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7" w="42">
                      <a:moveTo>
                        <a:pt x="21" y="37"/>
                      </a:moveTo>
                      <a:cubicBezTo>
                        <a:pt x="19" y="37"/>
                        <a:pt x="16" y="37"/>
                        <a:pt x="14" y="36"/>
                      </a:cubicBezTo>
                      <a:cubicBezTo>
                        <a:pt x="5" y="32"/>
                        <a:pt x="0" y="21"/>
                        <a:pt x="4" y="12"/>
                      </a:cubicBezTo>
                      <a:cubicBezTo>
                        <a:pt x="7" y="5"/>
                        <a:pt x="14" y="0"/>
                        <a:pt x="21" y="0"/>
                      </a:cubicBezTo>
                      <a:cubicBezTo>
                        <a:pt x="23" y="0"/>
                        <a:pt x="26" y="1"/>
                        <a:pt x="28" y="2"/>
                      </a:cubicBezTo>
                      <a:cubicBezTo>
                        <a:pt x="37" y="6"/>
                        <a:pt x="42" y="16"/>
                        <a:pt x="38" y="26"/>
                      </a:cubicBezTo>
                      <a:cubicBezTo>
                        <a:pt x="35" y="33"/>
                        <a:pt x="28" y="37"/>
                        <a:pt x="21" y="37"/>
                      </a:cubicBezTo>
                      <a:moveTo>
                        <a:pt x="21" y="0"/>
                      </a:moveTo>
                      <a:cubicBezTo>
                        <a:pt x="14" y="0"/>
                        <a:pt x="7" y="4"/>
                        <a:pt x="4" y="12"/>
                      </a:cubicBezTo>
                      <a:cubicBezTo>
                        <a:pt x="0" y="21"/>
                        <a:pt x="4" y="32"/>
                        <a:pt x="14" y="36"/>
                      </a:cubicBezTo>
                      <a:cubicBezTo>
                        <a:pt x="16" y="37"/>
                        <a:pt x="19" y="37"/>
                        <a:pt x="21" y="37"/>
                      </a:cubicBezTo>
                      <a:cubicBezTo>
                        <a:pt x="28" y="37"/>
                        <a:pt x="35" y="33"/>
                        <a:pt x="38" y="26"/>
                      </a:cubicBezTo>
                      <a:cubicBezTo>
                        <a:pt x="42" y="16"/>
                        <a:pt x="38" y="6"/>
                        <a:pt x="28" y="2"/>
                      </a:cubicBezTo>
                      <a:cubicBezTo>
                        <a:pt x="26" y="1"/>
                        <a:pt x="23" y="0"/>
                        <a:pt x="21" y="0"/>
                      </a:cubicBezTo>
                    </a:path>
                  </a:pathLst>
                </a:custGeom>
                <a:solidFill>
                  <a:srgbClr val="777A8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07" name="Freeform 3130"/>
                <p:cNvSpPr>
                  <a:spLocks noEditPoints="1"/>
                </p:cNvSpPr>
                <p:nvPr/>
              </p:nvSpPr>
              <p:spPr bwMode="auto">
                <a:xfrm>
                  <a:off x="522" y="487"/>
                  <a:ext cx="91" cy="80"/>
                </a:xfrm>
                <a:custGeom>
                  <a:gdLst>
                    <a:gd fmla="*/ 21 w 42" name="T0"/>
                    <a:gd fmla="*/ 37 h 37" name="T1"/>
                    <a:gd fmla="*/ 14 w 42" name="T2"/>
                    <a:gd fmla="*/ 36 h 37" name="T3"/>
                    <a:gd fmla="*/ 4 w 42" name="T4"/>
                    <a:gd fmla="*/ 12 h 37" name="T5"/>
                    <a:gd fmla="*/ 21 w 42" name="T6"/>
                    <a:gd fmla="*/ 1 h 37" name="T7"/>
                    <a:gd fmla="*/ 28 w 42" name="T8"/>
                    <a:gd fmla="*/ 2 h 37" name="T9"/>
                    <a:gd fmla="*/ 38 w 42" name="T10"/>
                    <a:gd fmla="*/ 26 h 37" name="T11"/>
                    <a:gd fmla="*/ 21 w 42" name="T12"/>
                    <a:gd fmla="*/ 37 h 37" name="T13"/>
                    <a:gd fmla="*/ 21 w 42" name="T14"/>
                    <a:gd fmla="*/ 0 h 37" name="T15"/>
                    <a:gd fmla="*/ 4 w 42" name="T16"/>
                    <a:gd fmla="*/ 12 h 37" name="T17"/>
                    <a:gd fmla="*/ 14 w 42" name="T18"/>
                    <a:gd fmla="*/ 36 h 37" name="T19"/>
                    <a:gd fmla="*/ 21 w 42" name="T20"/>
                    <a:gd fmla="*/ 37 h 37" name="T21"/>
                    <a:gd fmla="*/ 38 w 42" name="T22"/>
                    <a:gd fmla="*/ 26 h 37" name="T23"/>
                    <a:gd fmla="*/ 28 w 42" name="T24"/>
                    <a:gd fmla="*/ 2 h 37" name="T25"/>
                    <a:gd fmla="*/ 21 w 42" name="T26"/>
                    <a:gd fmla="*/ 0 h 37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7" w="42">
                      <a:moveTo>
                        <a:pt x="21" y="37"/>
                      </a:moveTo>
                      <a:cubicBezTo>
                        <a:pt x="19" y="37"/>
                        <a:pt x="16" y="37"/>
                        <a:pt x="14" y="36"/>
                      </a:cubicBezTo>
                      <a:cubicBezTo>
                        <a:pt x="5" y="32"/>
                        <a:pt x="0" y="21"/>
                        <a:pt x="4" y="12"/>
                      </a:cubicBezTo>
                      <a:cubicBezTo>
                        <a:pt x="7" y="5"/>
                        <a:pt x="14" y="1"/>
                        <a:pt x="21" y="1"/>
                      </a:cubicBezTo>
                      <a:cubicBezTo>
                        <a:pt x="23" y="1"/>
                        <a:pt x="26" y="1"/>
                        <a:pt x="28" y="2"/>
                      </a:cubicBezTo>
                      <a:cubicBezTo>
                        <a:pt x="37" y="6"/>
                        <a:pt x="42" y="16"/>
                        <a:pt x="38" y="26"/>
                      </a:cubicBezTo>
                      <a:cubicBezTo>
                        <a:pt x="35" y="33"/>
                        <a:pt x="28" y="37"/>
                        <a:pt x="21" y="37"/>
                      </a:cubicBezTo>
                      <a:moveTo>
                        <a:pt x="21" y="0"/>
                      </a:moveTo>
                      <a:cubicBezTo>
                        <a:pt x="14" y="0"/>
                        <a:pt x="7" y="5"/>
                        <a:pt x="4" y="12"/>
                      </a:cubicBezTo>
                      <a:cubicBezTo>
                        <a:pt x="0" y="21"/>
                        <a:pt x="5" y="32"/>
                        <a:pt x="14" y="36"/>
                      </a:cubicBezTo>
                      <a:cubicBezTo>
                        <a:pt x="16" y="37"/>
                        <a:pt x="19" y="37"/>
                        <a:pt x="21" y="37"/>
                      </a:cubicBezTo>
                      <a:cubicBezTo>
                        <a:pt x="28" y="37"/>
                        <a:pt x="35" y="33"/>
                        <a:pt x="38" y="26"/>
                      </a:cubicBezTo>
                      <a:cubicBezTo>
                        <a:pt x="42" y="16"/>
                        <a:pt x="37" y="6"/>
                        <a:pt x="28" y="2"/>
                      </a:cubicBezTo>
                      <a:cubicBezTo>
                        <a:pt x="26" y="1"/>
                        <a:pt x="23" y="0"/>
                        <a:pt x="21" y="0"/>
                      </a:cubicBezTo>
                    </a:path>
                  </a:pathLst>
                </a:custGeom>
                <a:solidFill>
                  <a:srgbClr val="7A7D82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08" name="Freeform 3131"/>
                <p:cNvSpPr>
                  <a:spLocks noEditPoints="1"/>
                </p:cNvSpPr>
                <p:nvPr/>
              </p:nvSpPr>
              <p:spPr bwMode="auto">
                <a:xfrm>
                  <a:off x="522" y="489"/>
                  <a:ext cx="91" cy="78"/>
                </a:xfrm>
                <a:custGeom>
                  <a:gdLst>
                    <a:gd fmla="*/ 21 w 42" name="T0"/>
                    <a:gd fmla="*/ 36 h 36" name="T1"/>
                    <a:gd fmla="*/ 14 w 42" name="T2"/>
                    <a:gd fmla="*/ 35 h 36" name="T3"/>
                    <a:gd fmla="*/ 4 w 42" name="T4"/>
                    <a:gd fmla="*/ 11 h 36" name="T5"/>
                    <a:gd fmla="*/ 21 w 42" name="T6"/>
                    <a:gd fmla="*/ 0 h 36" name="T7"/>
                    <a:gd fmla="*/ 28 w 42" name="T8"/>
                    <a:gd fmla="*/ 1 h 36" name="T9"/>
                    <a:gd fmla="*/ 38 w 42" name="T10"/>
                    <a:gd fmla="*/ 25 h 36" name="T11"/>
                    <a:gd fmla="*/ 21 w 42" name="T12"/>
                    <a:gd fmla="*/ 36 h 36" name="T13"/>
                    <a:gd fmla="*/ 21 w 42" name="T14"/>
                    <a:gd fmla="*/ 0 h 36" name="T15"/>
                    <a:gd fmla="*/ 4 w 42" name="T16"/>
                    <a:gd fmla="*/ 11 h 36" name="T17"/>
                    <a:gd fmla="*/ 14 w 42" name="T18"/>
                    <a:gd fmla="*/ 35 h 36" name="T19"/>
                    <a:gd fmla="*/ 21 w 42" name="T20"/>
                    <a:gd fmla="*/ 36 h 36" name="T21"/>
                    <a:gd fmla="*/ 38 w 42" name="T22"/>
                    <a:gd fmla="*/ 25 h 36" name="T23"/>
                    <a:gd fmla="*/ 28 w 42" name="T24"/>
                    <a:gd fmla="*/ 1 h 36" name="T25"/>
                    <a:gd fmla="*/ 21 w 42" name="T26"/>
                    <a:gd fmla="*/ 0 h 36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6" w="42">
                      <a:moveTo>
                        <a:pt x="21" y="36"/>
                      </a:moveTo>
                      <a:cubicBezTo>
                        <a:pt x="19" y="36"/>
                        <a:pt x="16" y="35"/>
                        <a:pt x="14" y="35"/>
                      </a:cubicBezTo>
                      <a:cubicBezTo>
                        <a:pt x="5" y="31"/>
                        <a:pt x="0" y="20"/>
                        <a:pt x="4" y="11"/>
                      </a:cubicBezTo>
                      <a:cubicBezTo>
                        <a:pt x="7" y="4"/>
                        <a:pt x="14" y="0"/>
                        <a:pt x="21" y="0"/>
                      </a:cubicBezTo>
                      <a:cubicBezTo>
                        <a:pt x="23" y="0"/>
                        <a:pt x="26" y="0"/>
                        <a:pt x="28" y="1"/>
                      </a:cubicBezTo>
                      <a:cubicBezTo>
                        <a:pt x="37" y="5"/>
                        <a:pt x="42" y="16"/>
                        <a:pt x="38" y="25"/>
                      </a:cubicBezTo>
                      <a:cubicBezTo>
                        <a:pt x="35" y="32"/>
                        <a:pt x="28" y="36"/>
                        <a:pt x="21" y="36"/>
                      </a:cubicBezTo>
                      <a:moveTo>
                        <a:pt x="21" y="0"/>
                      </a:moveTo>
                      <a:cubicBezTo>
                        <a:pt x="14" y="0"/>
                        <a:pt x="7" y="4"/>
                        <a:pt x="4" y="11"/>
                      </a:cubicBezTo>
                      <a:cubicBezTo>
                        <a:pt x="0" y="20"/>
                        <a:pt x="5" y="31"/>
                        <a:pt x="14" y="35"/>
                      </a:cubicBezTo>
                      <a:cubicBezTo>
                        <a:pt x="16" y="36"/>
                        <a:pt x="19" y="36"/>
                        <a:pt x="21" y="36"/>
                      </a:cubicBezTo>
                      <a:cubicBezTo>
                        <a:pt x="28" y="36"/>
                        <a:pt x="35" y="32"/>
                        <a:pt x="38" y="25"/>
                      </a:cubicBezTo>
                      <a:cubicBezTo>
                        <a:pt x="42" y="15"/>
                        <a:pt x="37" y="5"/>
                        <a:pt x="28" y="1"/>
                      </a:cubicBezTo>
                      <a:cubicBezTo>
                        <a:pt x="26" y="0"/>
                        <a:pt x="23" y="0"/>
                        <a:pt x="21" y="0"/>
                      </a:cubicBezTo>
                    </a:path>
                  </a:pathLst>
                </a:custGeom>
                <a:solidFill>
                  <a:srgbClr val="7F808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09" name="Freeform 3132"/>
                <p:cNvSpPr>
                  <a:spLocks noEditPoints="1"/>
                </p:cNvSpPr>
                <p:nvPr/>
              </p:nvSpPr>
              <p:spPr bwMode="auto">
                <a:xfrm>
                  <a:off x="522" y="489"/>
                  <a:ext cx="91" cy="78"/>
                </a:xfrm>
                <a:custGeom>
                  <a:gdLst>
                    <a:gd fmla="*/ 21 w 42" name="T0"/>
                    <a:gd fmla="*/ 36 h 36" name="T1"/>
                    <a:gd fmla="*/ 14 w 42" name="T2"/>
                    <a:gd fmla="*/ 34 h 36" name="T3"/>
                    <a:gd fmla="*/ 4 w 42" name="T4"/>
                    <a:gd fmla="*/ 11 h 36" name="T5"/>
                    <a:gd fmla="*/ 21 w 42" name="T6"/>
                    <a:gd fmla="*/ 0 h 36" name="T7"/>
                    <a:gd fmla="*/ 28 w 42" name="T8"/>
                    <a:gd fmla="*/ 1 h 36" name="T9"/>
                    <a:gd fmla="*/ 38 w 42" name="T10"/>
                    <a:gd fmla="*/ 25 h 36" name="T11"/>
                    <a:gd fmla="*/ 21 w 42" name="T12"/>
                    <a:gd fmla="*/ 36 h 36" name="T13"/>
                    <a:gd fmla="*/ 21 w 42" name="T14"/>
                    <a:gd fmla="*/ 0 h 36" name="T15"/>
                    <a:gd fmla="*/ 4 w 42" name="T16"/>
                    <a:gd fmla="*/ 11 h 36" name="T17"/>
                    <a:gd fmla="*/ 14 w 42" name="T18"/>
                    <a:gd fmla="*/ 35 h 36" name="T19"/>
                    <a:gd fmla="*/ 21 w 42" name="T20"/>
                    <a:gd fmla="*/ 36 h 36" name="T21"/>
                    <a:gd fmla="*/ 38 w 42" name="T22"/>
                    <a:gd fmla="*/ 25 h 36" name="T23"/>
                    <a:gd fmla="*/ 28 w 42" name="T24"/>
                    <a:gd fmla="*/ 1 h 36" name="T25"/>
                    <a:gd fmla="*/ 21 w 42" name="T26"/>
                    <a:gd fmla="*/ 0 h 36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6" w="42">
                      <a:moveTo>
                        <a:pt x="21" y="36"/>
                      </a:moveTo>
                      <a:cubicBezTo>
                        <a:pt x="19" y="36"/>
                        <a:pt x="16" y="35"/>
                        <a:pt x="14" y="34"/>
                      </a:cubicBezTo>
                      <a:cubicBezTo>
                        <a:pt x="5" y="31"/>
                        <a:pt x="1" y="20"/>
                        <a:pt x="4" y="11"/>
                      </a:cubicBezTo>
                      <a:cubicBezTo>
                        <a:pt x="7" y="4"/>
                        <a:pt x="14" y="0"/>
                        <a:pt x="21" y="0"/>
                      </a:cubicBezTo>
                      <a:cubicBezTo>
                        <a:pt x="23" y="0"/>
                        <a:pt x="26" y="0"/>
                        <a:pt x="28" y="1"/>
                      </a:cubicBezTo>
                      <a:cubicBezTo>
                        <a:pt x="37" y="5"/>
                        <a:pt x="41" y="16"/>
                        <a:pt x="38" y="25"/>
                      </a:cubicBezTo>
                      <a:cubicBezTo>
                        <a:pt x="35" y="32"/>
                        <a:pt x="28" y="36"/>
                        <a:pt x="21" y="36"/>
                      </a:cubicBezTo>
                      <a:moveTo>
                        <a:pt x="21" y="0"/>
                      </a:moveTo>
                      <a:cubicBezTo>
                        <a:pt x="14" y="0"/>
                        <a:pt x="7" y="4"/>
                        <a:pt x="4" y="11"/>
                      </a:cubicBezTo>
                      <a:cubicBezTo>
                        <a:pt x="0" y="20"/>
                        <a:pt x="5" y="31"/>
                        <a:pt x="14" y="35"/>
                      </a:cubicBezTo>
                      <a:cubicBezTo>
                        <a:pt x="16" y="35"/>
                        <a:pt x="19" y="36"/>
                        <a:pt x="21" y="36"/>
                      </a:cubicBezTo>
                      <a:cubicBezTo>
                        <a:pt x="28" y="36"/>
                        <a:pt x="35" y="32"/>
                        <a:pt x="38" y="25"/>
                      </a:cubicBezTo>
                      <a:cubicBezTo>
                        <a:pt x="42" y="16"/>
                        <a:pt x="37" y="5"/>
                        <a:pt x="28" y="1"/>
                      </a:cubicBezTo>
                      <a:cubicBezTo>
                        <a:pt x="26" y="0"/>
                        <a:pt x="23" y="0"/>
                        <a:pt x="21" y="0"/>
                      </a:cubicBezTo>
                    </a:path>
                  </a:pathLst>
                </a:custGeom>
                <a:solidFill>
                  <a:srgbClr val="828386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10" name="Freeform 3133"/>
                <p:cNvSpPr>
                  <a:spLocks noEditPoints="1"/>
                </p:cNvSpPr>
                <p:nvPr/>
              </p:nvSpPr>
              <p:spPr bwMode="auto">
                <a:xfrm>
                  <a:off x="524" y="489"/>
                  <a:ext cx="87" cy="78"/>
                </a:xfrm>
                <a:custGeom>
                  <a:gdLst>
                    <a:gd fmla="*/ 20 w 40" name="T0"/>
                    <a:gd fmla="*/ 36 h 36" name="T1"/>
                    <a:gd fmla="*/ 13 w 40" name="T2"/>
                    <a:gd fmla="*/ 34 h 36" name="T3"/>
                    <a:gd fmla="*/ 4 w 40" name="T4"/>
                    <a:gd fmla="*/ 11 h 36" name="T5"/>
                    <a:gd fmla="*/ 20 w 40" name="T6"/>
                    <a:gd fmla="*/ 0 h 36" name="T7"/>
                    <a:gd fmla="*/ 27 w 40" name="T8"/>
                    <a:gd fmla="*/ 1 h 36" name="T9"/>
                    <a:gd fmla="*/ 36 w 40" name="T10"/>
                    <a:gd fmla="*/ 25 h 36" name="T11"/>
                    <a:gd fmla="*/ 20 w 40" name="T12"/>
                    <a:gd fmla="*/ 36 h 36" name="T13"/>
                    <a:gd fmla="*/ 20 w 40" name="T14"/>
                    <a:gd fmla="*/ 0 h 36" name="T15"/>
                    <a:gd fmla="*/ 3 w 40" name="T16"/>
                    <a:gd fmla="*/ 11 h 36" name="T17"/>
                    <a:gd fmla="*/ 13 w 40" name="T18"/>
                    <a:gd fmla="*/ 34 h 36" name="T19"/>
                    <a:gd fmla="*/ 20 w 40" name="T20"/>
                    <a:gd fmla="*/ 36 h 36" name="T21"/>
                    <a:gd fmla="*/ 37 w 40" name="T22"/>
                    <a:gd fmla="*/ 25 h 36" name="T23"/>
                    <a:gd fmla="*/ 27 w 40" name="T24"/>
                    <a:gd fmla="*/ 1 h 36" name="T25"/>
                    <a:gd fmla="*/ 20 w 40" name="T26"/>
                    <a:gd fmla="*/ 0 h 36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6" w="40">
                      <a:moveTo>
                        <a:pt x="20" y="36"/>
                      </a:moveTo>
                      <a:cubicBezTo>
                        <a:pt x="18" y="36"/>
                        <a:pt x="15" y="35"/>
                        <a:pt x="13" y="34"/>
                      </a:cubicBezTo>
                      <a:cubicBezTo>
                        <a:pt x="4" y="30"/>
                        <a:pt x="0" y="20"/>
                        <a:pt x="4" y="11"/>
                      </a:cubicBezTo>
                      <a:cubicBezTo>
                        <a:pt x="6" y="4"/>
                        <a:pt x="13" y="0"/>
                        <a:pt x="20" y="0"/>
                      </a:cubicBezTo>
                      <a:cubicBezTo>
                        <a:pt x="22" y="0"/>
                        <a:pt x="25" y="0"/>
                        <a:pt x="27" y="1"/>
                      </a:cubicBezTo>
                      <a:cubicBezTo>
                        <a:pt x="36" y="5"/>
                        <a:pt x="40" y="16"/>
                        <a:pt x="36" y="25"/>
                      </a:cubicBezTo>
                      <a:cubicBezTo>
                        <a:pt x="34" y="31"/>
                        <a:pt x="27" y="36"/>
                        <a:pt x="20" y="36"/>
                      </a:cubicBezTo>
                      <a:moveTo>
                        <a:pt x="20" y="0"/>
                      </a:moveTo>
                      <a:cubicBezTo>
                        <a:pt x="13" y="0"/>
                        <a:pt x="6" y="4"/>
                        <a:pt x="3" y="11"/>
                      </a:cubicBezTo>
                      <a:cubicBezTo>
                        <a:pt x="0" y="20"/>
                        <a:pt x="4" y="31"/>
                        <a:pt x="13" y="34"/>
                      </a:cubicBezTo>
                      <a:cubicBezTo>
                        <a:pt x="15" y="35"/>
                        <a:pt x="18" y="36"/>
                        <a:pt x="20" y="36"/>
                      </a:cubicBezTo>
                      <a:cubicBezTo>
                        <a:pt x="27" y="36"/>
                        <a:pt x="34" y="32"/>
                        <a:pt x="37" y="25"/>
                      </a:cubicBezTo>
                      <a:cubicBezTo>
                        <a:pt x="40" y="16"/>
                        <a:pt x="36" y="5"/>
                        <a:pt x="27" y="1"/>
                      </a:cubicBezTo>
                      <a:cubicBezTo>
                        <a:pt x="25" y="0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878788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11" name="Freeform 3134"/>
                <p:cNvSpPr>
                  <a:spLocks noEditPoints="1"/>
                </p:cNvSpPr>
                <p:nvPr/>
              </p:nvSpPr>
              <p:spPr bwMode="auto">
                <a:xfrm>
                  <a:off x="524" y="489"/>
                  <a:ext cx="87" cy="78"/>
                </a:xfrm>
                <a:custGeom>
                  <a:gdLst>
                    <a:gd fmla="*/ 20 w 40" name="T0"/>
                    <a:gd fmla="*/ 35 h 36" name="T1"/>
                    <a:gd fmla="*/ 13 w 40" name="T2"/>
                    <a:gd fmla="*/ 34 h 36" name="T3"/>
                    <a:gd fmla="*/ 4 w 40" name="T4"/>
                    <a:gd fmla="*/ 11 h 36" name="T5"/>
                    <a:gd fmla="*/ 20 w 40" name="T6"/>
                    <a:gd fmla="*/ 0 h 36" name="T7"/>
                    <a:gd fmla="*/ 27 w 40" name="T8"/>
                    <a:gd fmla="*/ 2 h 36" name="T9"/>
                    <a:gd fmla="*/ 36 w 40" name="T10"/>
                    <a:gd fmla="*/ 25 h 36" name="T11"/>
                    <a:gd fmla="*/ 20 w 40" name="T12"/>
                    <a:gd fmla="*/ 35 h 36" name="T13"/>
                    <a:gd fmla="*/ 20 w 40" name="T14"/>
                    <a:gd fmla="*/ 0 h 36" name="T15"/>
                    <a:gd fmla="*/ 4 w 40" name="T16"/>
                    <a:gd fmla="*/ 11 h 36" name="T17"/>
                    <a:gd fmla="*/ 13 w 40" name="T18"/>
                    <a:gd fmla="*/ 34 h 36" name="T19"/>
                    <a:gd fmla="*/ 20 w 40" name="T20"/>
                    <a:gd fmla="*/ 36 h 36" name="T21"/>
                    <a:gd fmla="*/ 36 w 40" name="T22"/>
                    <a:gd fmla="*/ 25 h 36" name="T23"/>
                    <a:gd fmla="*/ 27 w 40" name="T24"/>
                    <a:gd fmla="*/ 1 h 36" name="T25"/>
                    <a:gd fmla="*/ 20 w 40" name="T26"/>
                    <a:gd fmla="*/ 0 h 36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6" w="40">
                      <a:moveTo>
                        <a:pt x="20" y="35"/>
                      </a:moveTo>
                      <a:cubicBezTo>
                        <a:pt x="18" y="35"/>
                        <a:pt x="15" y="35"/>
                        <a:pt x="13" y="34"/>
                      </a:cubicBezTo>
                      <a:cubicBezTo>
                        <a:pt x="4" y="30"/>
                        <a:pt x="0" y="20"/>
                        <a:pt x="4" y="11"/>
                      </a:cubicBezTo>
                      <a:cubicBezTo>
                        <a:pt x="7" y="4"/>
                        <a:pt x="13" y="0"/>
                        <a:pt x="20" y="0"/>
                      </a:cubicBezTo>
                      <a:cubicBezTo>
                        <a:pt x="22" y="0"/>
                        <a:pt x="25" y="1"/>
                        <a:pt x="27" y="2"/>
                      </a:cubicBezTo>
                      <a:cubicBezTo>
                        <a:pt x="36" y="5"/>
                        <a:pt x="40" y="16"/>
                        <a:pt x="36" y="25"/>
                      </a:cubicBezTo>
                      <a:cubicBezTo>
                        <a:pt x="33" y="31"/>
                        <a:pt x="27" y="35"/>
                        <a:pt x="20" y="35"/>
                      </a:cubicBezTo>
                      <a:moveTo>
                        <a:pt x="20" y="0"/>
                      </a:moveTo>
                      <a:cubicBezTo>
                        <a:pt x="13" y="0"/>
                        <a:pt x="6" y="4"/>
                        <a:pt x="4" y="11"/>
                      </a:cubicBezTo>
                      <a:cubicBezTo>
                        <a:pt x="0" y="20"/>
                        <a:pt x="4" y="30"/>
                        <a:pt x="13" y="34"/>
                      </a:cubicBezTo>
                      <a:cubicBezTo>
                        <a:pt x="15" y="35"/>
                        <a:pt x="18" y="36"/>
                        <a:pt x="20" y="36"/>
                      </a:cubicBezTo>
                      <a:cubicBezTo>
                        <a:pt x="27" y="36"/>
                        <a:pt x="34" y="31"/>
                        <a:pt x="36" y="25"/>
                      </a:cubicBezTo>
                      <a:cubicBezTo>
                        <a:pt x="40" y="16"/>
                        <a:pt x="36" y="5"/>
                        <a:pt x="27" y="1"/>
                      </a:cubicBezTo>
                      <a:cubicBezTo>
                        <a:pt x="25" y="0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8B8A8A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12" name="Freeform 3135"/>
                <p:cNvSpPr>
                  <a:spLocks noEditPoints="1"/>
                </p:cNvSpPr>
                <p:nvPr/>
              </p:nvSpPr>
              <p:spPr bwMode="auto">
                <a:xfrm>
                  <a:off x="524" y="489"/>
                  <a:ext cx="87" cy="76"/>
                </a:xfrm>
                <a:custGeom>
                  <a:gdLst>
                    <a:gd fmla="*/ 20 w 40" name="T0"/>
                    <a:gd fmla="*/ 35 h 35" name="T1"/>
                    <a:gd fmla="*/ 13 w 40" name="T2"/>
                    <a:gd fmla="*/ 34 h 35" name="T3"/>
                    <a:gd fmla="*/ 4 w 40" name="T4"/>
                    <a:gd fmla="*/ 11 h 35" name="T5"/>
                    <a:gd fmla="*/ 20 w 40" name="T6"/>
                    <a:gd fmla="*/ 0 h 35" name="T7"/>
                    <a:gd fmla="*/ 27 w 40" name="T8"/>
                    <a:gd fmla="*/ 2 h 35" name="T9"/>
                    <a:gd fmla="*/ 36 w 40" name="T10"/>
                    <a:gd fmla="*/ 24 h 35" name="T11"/>
                    <a:gd fmla="*/ 20 w 40" name="T12"/>
                    <a:gd fmla="*/ 35 h 35" name="T13"/>
                    <a:gd fmla="*/ 20 w 40" name="T14"/>
                    <a:gd fmla="*/ 0 h 35" name="T15"/>
                    <a:gd fmla="*/ 4 w 40" name="T16"/>
                    <a:gd fmla="*/ 11 h 35" name="T17"/>
                    <a:gd fmla="*/ 13 w 40" name="T18"/>
                    <a:gd fmla="*/ 34 h 35" name="T19"/>
                    <a:gd fmla="*/ 20 w 40" name="T20"/>
                    <a:gd fmla="*/ 35 h 35" name="T21"/>
                    <a:gd fmla="*/ 36 w 40" name="T22"/>
                    <a:gd fmla="*/ 25 h 35" name="T23"/>
                    <a:gd fmla="*/ 27 w 40" name="T24"/>
                    <a:gd fmla="*/ 2 h 35" name="T25"/>
                    <a:gd fmla="*/ 20 w 40" name="T26"/>
                    <a:gd fmla="*/ 0 h 35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5" w="40">
                      <a:moveTo>
                        <a:pt x="20" y="35"/>
                      </a:moveTo>
                      <a:cubicBezTo>
                        <a:pt x="18" y="35"/>
                        <a:pt x="16" y="35"/>
                        <a:pt x="13" y="34"/>
                      </a:cubicBezTo>
                      <a:cubicBezTo>
                        <a:pt x="4" y="30"/>
                        <a:pt x="0" y="20"/>
                        <a:pt x="4" y="11"/>
                      </a:cubicBezTo>
                      <a:cubicBezTo>
                        <a:pt x="7" y="4"/>
                        <a:pt x="13" y="0"/>
                        <a:pt x="20" y="0"/>
                      </a:cubicBezTo>
                      <a:cubicBezTo>
                        <a:pt x="22" y="0"/>
                        <a:pt x="24" y="1"/>
                        <a:pt x="27" y="2"/>
                      </a:cubicBezTo>
                      <a:cubicBezTo>
                        <a:pt x="36" y="5"/>
                        <a:pt x="40" y="16"/>
                        <a:pt x="36" y="24"/>
                      </a:cubicBezTo>
                      <a:cubicBezTo>
                        <a:pt x="33" y="31"/>
                        <a:pt x="27" y="35"/>
                        <a:pt x="20" y="35"/>
                      </a:cubicBezTo>
                      <a:moveTo>
                        <a:pt x="20" y="0"/>
                      </a:moveTo>
                      <a:cubicBezTo>
                        <a:pt x="13" y="0"/>
                        <a:pt x="7" y="4"/>
                        <a:pt x="4" y="11"/>
                      </a:cubicBezTo>
                      <a:cubicBezTo>
                        <a:pt x="0" y="20"/>
                        <a:pt x="4" y="30"/>
                        <a:pt x="13" y="34"/>
                      </a:cubicBezTo>
                      <a:cubicBezTo>
                        <a:pt x="15" y="35"/>
                        <a:pt x="18" y="35"/>
                        <a:pt x="20" y="35"/>
                      </a:cubicBezTo>
                      <a:cubicBezTo>
                        <a:pt x="27" y="35"/>
                        <a:pt x="33" y="31"/>
                        <a:pt x="36" y="25"/>
                      </a:cubicBezTo>
                      <a:cubicBezTo>
                        <a:pt x="40" y="16"/>
                        <a:pt x="36" y="5"/>
                        <a:pt x="27" y="2"/>
                      </a:cubicBezTo>
                      <a:cubicBezTo>
                        <a:pt x="25" y="1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8E8D8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13" name="Freeform 3136"/>
                <p:cNvSpPr>
                  <a:spLocks noEditPoints="1"/>
                </p:cNvSpPr>
                <p:nvPr/>
              </p:nvSpPr>
              <p:spPr bwMode="auto">
                <a:xfrm>
                  <a:off x="524" y="489"/>
                  <a:ext cx="87" cy="76"/>
                </a:xfrm>
                <a:custGeom>
                  <a:gdLst>
                    <a:gd fmla="*/ 20 w 40" name="T0"/>
                    <a:gd fmla="*/ 35 h 35" name="T1"/>
                    <a:gd fmla="*/ 13 w 40" name="T2"/>
                    <a:gd fmla="*/ 34 h 35" name="T3"/>
                    <a:gd fmla="*/ 4 w 40" name="T4"/>
                    <a:gd fmla="*/ 11 h 35" name="T5"/>
                    <a:gd fmla="*/ 20 w 40" name="T6"/>
                    <a:gd fmla="*/ 1 h 35" name="T7"/>
                    <a:gd fmla="*/ 27 w 40" name="T8"/>
                    <a:gd fmla="*/ 2 h 35" name="T9"/>
                    <a:gd fmla="*/ 36 w 40" name="T10"/>
                    <a:gd fmla="*/ 24 h 35" name="T11"/>
                    <a:gd fmla="*/ 20 w 40" name="T12"/>
                    <a:gd fmla="*/ 35 h 35" name="T13"/>
                    <a:gd fmla="*/ 20 w 40" name="T14"/>
                    <a:gd fmla="*/ 0 h 35" name="T15"/>
                    <a:gd fmla="*/ 4 w 40" name="T16"/>
                    <a:gd fmla="*/ 11 h 35" name="T17"/>
                    <a:gd fmla="*/ 13 w 40" name="T18"/>
                    <a:gd fmla="*/ 34 h 35" name="T19"/>
                    <a:gd fmla="*/ 20 w 40" name="T20"/>
                    <a:gd fmla="*/ 35 h 35" name="T21"/>
                    <a:gd fmla="*/ 36 w 40" name="T22"/>
                    <a:gd fmla="*/ 24 h 35" name="T23"/>
                    <a:gd fmla="*/ 27 w 40" name="T24"/>
                    <a:gd fmla="*/ 2 h 35" name="T25"/>
                    <a:gd fmla="*/ 20 w 40" name="T26"/>
                    <a:gd fmla="*/ 0 h 35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5" w="40">
                      <a:moveTo>
                        <a:pt x="20" y="35"/>
                      </a:moveTo>
                      <a:cubicBezTo>
                        <a:pt x="18" y="35"/>
                        <a:pt x="16" y="35"/>
                        <a:pt x="13" y="34"/>
                      </a:cubicBezTo>
                      <a:cubicBezTo>
                        <a:pt x="5" y="30"/>
                        <a:pt x="0" y="20"/>
                        <a:pt x="4" y="11"/>
                      </a:cubicBezTo>
                      <a:cubicBezTo>
                        <a:pt x="7" y="5"/>
                        <a:pt x="13" y="1"/>
                        <a:pt x="20" y="1"/>
                      </a:cubicBezTo>
                      <a:cubicBezTo>
                        <a:pt x="22" y="1"/>
                        <a:pt x="24" y="1"/>
                        <a:pt x="27" y="2"/>
                      </a:cubicBezTo>
                      <a:cubicBezTo>
                        <a:pt x="35" y="6"/>
                        <a:pt x="40" y="16"/>
                        <a:pt x="36" y="24"/>
                      </a:cubicBezTo>
                      <a:cubicBezTo>
                        <a:pt x="33" y="31"/>
                        <a:pt x="27" y="35"/>
                        <a:pt x="20" y="35"/>
                      </a:cubicBezTo>
                      <a:moveTo>
                        <a:pt x="20" y="0"/>
                      </a:moveTo>
                      <a:cubicBezTo>
                        <a:pt x="13" y="0"/>
                        <a:pt x="7" y="4"/>
                        <a:pt x="4" y="11"/>
                      </a:cubicBezTo>
                      <a:cubicBezTo>
                        <a:pt x="0" y="20"/>
                        <a:pt x="4" y="30"/>
                        <a:pt x="13" y="34"/>
                      </a:cubicBezTo>
                      <a:cubicBezTo>
                        <a:pt x="16" y="35"/>
                        <a:pt x="18" y="35"/>
                        <a:pt x="20" y="35"/>
                      </a:cubicBezTo>
                      <a:cubicBezTo>
                        <a:pt x="27" y="35"/>
                        <a:pt x="33" y="31"/>
                        <a:pt x="36" y="24"/>
                      </a:cubicBezTo>
                      <a:cubicBezTo>
                        <a:pt x="40" y="16"/>
                        <a:pt x="36" y="5"/>
                        <a:pt x="27" y="2"/>
                      </a:cubicBezTo>
                      <a:cubicBezTo>
                        <a:pt x="24" y="1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93908E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14" name="Freeform 3137"/>
                <p:cNvSpPr>
                  <a:spLocks noEditPoints="1"/>
                </p:cNvSpPr>
                <p:nvPr/>
              </p:nvSpPr>
              <p:spPr bwMode="auto">
                <a:xfrm>
                  <a:off x="524" y="491"/>
                  <a:ext cx="87" cy="74"/>
                </a:xfrm>
                <a:custGeom>
                  <a:gdLst>
                    <a:gd fmla="*/ 20 w 40" name="T0"/>
                    <a:gd fmla="*/ 34 h 34" name="T1"/>
                    <a:gd fmla="*/ 13 w 40" name="T2"/>
                    <a:gd fmla="*/ 33 h 34" name="T3"/>
                    <a:gd fmla="*/ 4 w 40" name="T4"/>
                    <a:gd fmla="*/ 10 h 34" name="T5"/>
                    <a:gd fmla="*/ 20 w 40" name="T6"/>
                    <a:gd fmla="*/ 0 h 34" name="T7"/>
                    <a:gd fmla="*/ 27 w 40" name="T8"/>
                    <a:gd fmla="*/ 1 h 34" name="T9"/>
                    <a:gd fmla="*/ 36 w 40" name="T10"/>
                    <a:gd fmla="*/ 23 h 34" name="T11"/>
                    <a:gd fmla="*/ 20 w 40" name="T12"/>
                    <a:gd fmla="*/ 34 h 34" name="T13"/>
                    <a:gd fmla="*/ 20 w 40" name="T14"/>
                    <a:gd fmla="*/ 0 h 34" name="T15"/>
                    <a:gd fmla="*/ 4 w 40" name="T16"/>
                    <a:gd fmla="*/ 10 h 34" name="T17"/>
                    <a:gd fmla="*/ 13 w 40" name="T18"/>
                    <a:gd fmla="*/ 33 h 34" name="T19"/>
                    <a:gd fmla="*/ 20 w 40" name="T20"/>
                    <a:gd fmla="*/ 34 h 34" name="T21"/>
                    <a:gd fmla="*/ 36 w 40" name="T22"/>
                    <a:gd fmla="*/ 23 h 34" name="T23"/>
                    <a:gd fmla="*/ 27 w 40" name="T24"/>
                    <a:gd fmla="*/ 1 h 34" name="T25"/>
                    <a:gd fmla="*/ 20 w 40" name="T26"/>
                    <a:gd fmla="*/ 0 h 34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4" w="40">
                      <a:moveTo>
                        <a:pt x="20" y="34"/>
                      </a:moveTo>
                      <a:cubicBezTo>
                        <a:pt x="18" y="34"/>
                        <a:pt x="16" y="33"/>
                        <a:pt x="13" y="33"/>
                      </a:cubicBezTo>
                      <a:cubicBezTo>
                        <a:pt x="5" y="29"/>
                        <a:pt x="1" y="19"/>
                        <a:pt x="4" y="10"/>
                      </a:cubicBezTo>
                      <a:cubicBezTo>
                        <a:pt x="7" y="4"/>
                        <a:pt x="13" y="0"/>
                        <a:pt x="20" y="0"/>
                      </a:cubicBezTo>
                      <a:cubicBezTo>
                        <a:pt x="22" y="0"/>
                        <a:pt x="24" y="0"/>
                        <a:pt x="27" y="1"/>
                      </a:cubicBezTo>
                      <a:cubicBezTo>
                        <a:pt x="35" y="5"/>
                        <a:pt x="39" y="15"/>
                        <a:pt x="36" y="23"/>
                      </a:cubicBezTo>
                      <a:cubicBezTo>
                        <a:pt x="33" y="30"/>
                        <a:pt x="27" y="34"/>
                        <a:pt x="20" y="34"/>
                      </a:cubicBezTo>
                      <a:moveTo>
                        <a:pt x="20" y="0"/>
                      </a:moveTo>
                      <a:cubicBezTo>
                        <a:pt x="13" y="0"/>
                        <a:pt x="7" y="4"/>
                        <a:pt x="4" y="10"/>
                      </a:cubicBezTo>
                      <a:cubicBezTo>
                        <a:pt x="0" y="19"/>
                        <a:pt x="5" y="29"/>
                        <a:pt x="13" y="33"/>
                      </a:cubicBezTo>
                      <a:cubicBezTo>
                        <a:pt x="16" y="34"/>
                        <a:pt x="18" y="34"/>
                        <a:pt x="20" y="34"/>
                      </a:cubicBezTo>
                      <a:cubicBezTo>
                        <a:pt x="27" y="34"/>
                        <a:pt x="33" y="30"/>
                        <a:pt x="36" y="23"/>
                      </a:cubicBezTo>
                      <a:cubicBezTo>
                        <a:pt x="40" y="15"/>
                        <a:pt x="35" y="5"/>
                        <a:pt x="27" y="1"/>
                      </a:cubicBezTo>
                      <a:cubicBezTo>
                        <a:pt x="24" y="0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969490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15" name="Freeform 3138"/>
                <p:cNvSpPr>
                  <a:spLocks noEditPoints="1"/>
                </p:cNvSpPr>
                <p:nvPr/>
              </p:nvSpPr>
              <p:spPr bwMode="auto">
                <a:xfrm>
                  <a:off x="526" y="491"/>
                  <a:ext cx="82" cy="74"/>
                </a:xfrm>
                <a:custGeom>
                  <a:gdLst>
                    <a:gd fmla="*/ 19 w 38" name="T0"/>
                    <a:gd fmla="*/ 34 h 34" name="T1"/>
                    <a:gd fmla="*/ 13 w 38" name="T2"/>
                    <a:gd fmla="*/ 32 h 34" name="T3"/>
                    <a:gd fmla="*/ 3 w 38" name="T4"/>
                    <a:gd fmla="*/ 10 h 34" name="T5"/>
                    <a:gd fmla="*/ 19 w 38" name="T6"/>
                    <a:gd fmla="*/ 0 h 34" name="T7"/>
                    <a:gd fmla="*/ 25 w 38" name="T8"/>
                    <a:gd fmla="*/ 1 h 34" name="T9"/>
                    <a:gd fmla="*/ 35 w 38" name="T10"/>
                    <a:gd fmla="*/ 23 h 34" name="T11"/>
                    <a:gd fmla="*/ 19 w 38" name="T12"/>
                    <a:gd fmla="*/ 34 h 34" name="T13"/>
                    <a:gd fmla="*/ 19 w 38" name="T14"/>
                    <a:gd fmla="*/ 0 h 34" name="T15"/>
                    <a:gd fmla="*/ 3 w 38" name="T16"/>
                    <a:gd fmla="*/ 10 h 34" name="T17"/>
                    <a:gd fmla="*/ 12 w 38" name="T18"/>
                    <a:gd fmla="*/ 33 h 34" name="T19"/>
                    <a:gd fmla="*/ 19 w 38" name="T20"/>
                    <a:gd fmla="*/ 34 h 34" name="T21"/>
                    <a:gd fmla="*/ 35 w 38" name="T22"/>
                    <a:gd fmla="*/ 23 h 34" name="T23"/>
                    <a:gd fmla="*/ 26 w 38" name="T24"/>
                    <a:gd fmla="*/ 1 h 34" name="T25"/>
                    <a:gd fmla="*/ 19 w 38" name="T26"/>
                    <a:gd fmla="*/ 0 h 34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4" w="38">
                      <a:moveTo>
                        <a:pt x="19" y="34"/>
                      </a:moveTo>
                      <a:cubicBezTo>
                        <a:pt x="17" y="34"/>
                        <a:pt x="15" y="33"/>
                        <a:pt x="13" y="32"/>
                      </a:cubicBezTo>
                      <a:cubicBezTo>
                        <a:pt x="4" y="29"/>
                        <a:pt x="0" y="19"/>
                        <a:pt x="3" y="10"/>
                      </a:cubicBezTo>
                      <a:cubicBezTo>
                        <a:pt x="6" y="4"/>
                        <a:pt x="12" y="0"/>
                        <a:pt x="19" y="0"/>
                      </a:cubicBezTo>
                      <a:cubicBezTo>
                        <a:pt x="21" y="0"/>
                        <a:pt x="23" y="0"/>
                        <a:pt x="25" y="1"/>
                      </a:cubicBezTo>
                      <a:cubicBezTo>
                        <a:pt x="34" y="5"/>
                        <a:pt x="38" y="15"/>
                        <a:pt x="35" y="23"/>
                      </a:cubicBezTo>
                      <a:cubicBezTo>
                        <a:pt x="32" y="30"/>
                        <a:pt x="26" y="34"/>
                        <a:pt x="19" y="34"/>
                      </a:cubicBezTo>
                      <a:moveTo>
                        <a:pt x="19" y="0"/>
                      </a:moveTo>
                      <a:cubicBezTo>
                        <a:pt x="12" y="0"/>
                        <a:pt x="6" y="4"/>
                        <a:pt x="3" y="10"/>
                      </a:cubicBezTo>
                      <a:cubicBezTo>
                        <a:pt x="0" y="19"/>
                        <a:pt x="4" y="29"/>
                        <a:pt x="12" y="33"/>
                      </a:cubicBezTo>
                      <a:cubicBezTo>
                        <a:pt x="15" y="33"/>
                        <a:pt x="17" y="34"/>
                        <a:pt x="19" y="34"/>
                      </a:cubicBezTo>
                      <a:cubicBezTo>
                        <a:pt x="26" y="34"/>
                        <a:pt x="32" y="30"/>
                        <a:pt x="35" y="23"/>
                      </a:cubicBezTo>
                      <a:cubicBezTo>
                        <a:pt x="38" y="15"/>
                        <a:pt x="34" y="5"/>
                        <a:pt x="26" y="1"/>
                      </a:cubicBezTo>
                      <a:cubicBezTo>
                        <a:pt x="23" y="0"/>
                        <a:pt x="21" y="0"/>
                        <a:pt x="19" y="0"/>
                      </a:cubicBezTo>
                    </a:path>
                  </a:pathLst>
                </a:custGeom>
                <a:solidFill>
                  <a:srgbClr val="9A9692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16" name="Freeform 3139"/>
                <p:cNvSpPr>
                  <a:spLocks noEditPoints="1"/>
                </p:cNvSpPr>
                <p:nvPr/>
              </p:nvSpPr>
              <p:spPr bwMode="auto">
                <a:xfrm>
                  <a:off x="526" y="491"/>
                  <a:ext cx="82" cy="74"/>
                </a:xfrm>
                <a:custGeom>
                  <a:gdLst>
                    <a:gd fmla="*/ 19 w 38" name="T0"/>
                    <a:gd fmla="*/ 34 h 34" name="T1"/>
                    <a:gd fmla="*/ 13 w 38" name="T2"/>
                    <a:gd fmla="*/ 32 h 34" name="T3"/>
                    <a:gd fmla="*/ 4 w 38" name="T4"/>
                    <a:gd fmla="*/ 10 h 34" name="T5"/>
                    <a:gd fmla="*/ 19 w 38" name="T6"/>
                    <a:gd fmla="*/ 0 h 34" name="T7"/>
                    <a:gd fmla="*/ 25 w 38" name="T8"/>
                    <a:gd fmla="*/ 1 h 34" name="T9"/>
                    <a:gd fmla="*/ 34 w 38" name="T10"/>
                    <a:gd fmla="*/ 23 h 34" name="T11"/>
                    <a:gd fmla="*/ 19 w 38" name="T12"/>
                    <a:gd fmla="*/ 34 h 34" name="T13"/>
                    <a:gd fmla="*/ 19 w 38" name="T14"/>
                    <a:gd fmla="*/ 0 h 34" name="T15"/>
                    <a:gd fmla="*/ 3 w 38" name="T16"/>
                    <a:gd fmla="*/ 10 h 34" name="T17"/>
                    <a:gd fmla="*/ 13 w 38" name="T18"/>
                    <a:gd fmla="*/ 32 h 34" name="T19"/>
                    <a:gd fmla="*/ 19 w 38" name="T20"/>
                    <a:gd fmla="*/ 34 h 34" name="T21"/>
                    <a:gd fmla="*/ 35 w 38" name="T22"/>
                    <a:gd fmla="*/ 23 h 34" name="T23"/>
                    <a:gd fmla="*/ 25 w 38" name="T24"/>
                    <a:gd fmla="*/ 1 h 34" name="T25"/>
                    <a:gd fmla="*/ 19 w 38" name="T26"/>
                    <a:gd fmla="*/ 0 h 34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4" w="38">
                      <a:moveTo>
                        <a:pt x="19" y="34"/>
                      </a:moveTo>
                      <a:cubicBezTo>
                        <a:pt x="17" y="34"/>
                        <a:pt x="15" y="33"/>
                        <a:pt x="13" y="32"/>
                      </a:cubicBezTo>
                      <a:cubicBezTo>
                        <a:pt x="4" y="29"/>
                        <a:pt x="0" y="19"/>
                        <a:pt x="4" y="10"/>
                      </a:cubicBezTo>
                      <a:cubicBezTo>
                        <a:pt x="6" y="4"/>
                        <a:pt x="12" y="0"/>
                        <a:pt x="19" y="0"/>
                      </a:cubicBezTo>
                      <a:cubicBezTo>
                        <a:pt x="21" y="0"/>
                        <a:pt x="23" y="1"/>
                        <a:pt x="25" y="1"/>
                      </a:cubicBezTo>
                      <a:cubicBezTo>
                        <a:pt x="34" y="5"/>
                        <a:pt x="38" y="15"/>
                        <a:pt x="34" y="23"/>
                      </a:cubicBezTo>
                      <a:cubicBezTo>
                        <a:pt x="32" y="30"/>
                        <a:pt x="26" y="34"/>
                        <a:pt x="19" y="34"/>
                      </a:cubicBezTo>
                      <a:moveTo>
                        <a:pt x="19" y="0"/>
                      </a:moveTo>
                      <a:cubicBezTo>
                        <a:pt x="12" y="0"/>
                        <a:pt x="6" y="4"/>
                        <a:pt x="3" y="10"/>
                      </a:cubicBezTo>
                      <a:cubicBezTo>
                        <a:pt x="0" y="19"/>
                        <a:pt x="4" y="29"/>
                        <a:pt x="13" y="32"/>
                      </a:cubicBezTo>
                      <a:cubicBezTo>
                        <a:pt x="15" y="33"/>
                        <a:pt x="17" y="34"/>
                        <a:pt x="19" y="34"/>
                      </a:cubicBezTo>
                      <a:cubicBezTo>
                        <a:pt x="26" y="34"/>
                        <a:pt x="32" y="30"/>
                        <a:pt x="35" y="23"/>
                      </a:cubicBezTo>
                      <a:cubicBezTo>
                        <a:pt x="38" y="15"/>
                        <a:pt x="34" y="5"/>
                        <a:pt x="25" y="1"/>
                      </a:cubicBezTo>
                      <a:cubicBezTo>
                        <a:pt x="23" y="0"/>
                        <a:pt x="21" y="0"/>
                        <a:pt x="19" y="0"/>
                      </a:cubicBezTo>
                    </a:path>
                  </a:pathLst>
                </a:custGeom>
                <a:solidFill>
                  <a:srgbClr val="9F9A9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17" name="Freeform 3140"/>
                <p:cNvSpPr>
                  <a:spLocks noEditPoints="1"/>
                </p:cNvSpPr>
                <p:nvPr/>
              </p:nvSpPr>
              <p:spPr bwMode="auto">
                <a:xfrm>
                  <a:off x="526" y="491"/>
                  <a:ext cx="82" cy="74"/>
                </a:xfrm>
                <a:custGeom>
                  <a:gdLst>
                    <a:gd fmla="*/ 19 w 38" name="T0"/>
                    <a:gd fmla="*/ 33 h 34" name="T1"/>
                    <a:gd fmla="*/ 13 w 38" name="T2"/>
                    <a:gd fmla="*/ 32 h 34" name="T3"/>
                    <a:gd fmla="*/ 4 w 38" name="T4"/>
                    <a:gd fmla="*/ 10 h 34" name="T5"/>
                    <a:gd fmla="*/ 19 w 38" name="T6"/>
                    <a:gd fmla="*/ 0 h 34" name="T7"/>
                    <a:gd fmla="*/ 25 w 38" name="T8"/>
                    <a:gd fmla="*/ 2 h 34" name="T9"/>
                    <a:gd fmla="*/ 34 w 38" name="T10"/>
                    <a:gd fmla="*/ 23 h 34" name="T11"/>
                    <a:gd fmla="*/ 19 w 38" name="T12"/>
                    <a:gd fmla="*/ 33 h 34" name="T13"/>
                    <a:gd fmla="*/ 19 w 38" name="T14"/>
                    <a:gd fmla="*/ 0 h 34" name="T15"/>
                    <a:gd fmla="*/ 4 w 38" name="T16"/>
                    <a:gd fmla="*/ 10 h 34" name="T17"/>
                    <a:gd fmla="*/ 13 w 38" name="T18"/>
                    <a:gd fmla="*/ 32 h 34" name="T19"/>
                    <a:gd fmla="*/ 19 w 38" name="T20"/>
                    <a:gd fmla="*/ 34 h 34" name="T21"/>
                    <a:gd fmla="*/ 34 w 38" name="T22"/>
                    <a:gd fmla="*/ 23 h 34" name="T23"/>
                    <a:gd fmla="*/ 25 w 38" name="T24"/>
                    <a:gd fmla="*/ 1 h 34" name="T25"/>
                    <a:gd fmla="*/ 19 w 38" name="T26"/>
                    <a:gd fmla="*/ 0 h 34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4" w="38">
                      <a:moveTo>
                        <a:pt x="19" y="33"/>
                      </a:moveTo>
                      <a:cubicBezTo>
                        <a:pt x="17" y="33"/>
                        <a:pt x="15" y="33"/>
                        <a:pt x="13" y="32"/>
                      </a:cubicBezTo>
                      <a:cubicBezTo>
                        <a:pt x="4" y="29"/>
                        <a:pt x="0" y="19"/>
                        <a:pt x="4" y="10"/>
                      </a:cubicBezTo>
                      <a:cubicBezTo>
                        <a:pt x="6" y="4"/>
                        <a:pt x="13" y="0"/>
                        <a:pt x="19" y="0"/>
                      </a:cubicBezTo>
                      <a:cubicBezTo>
                        <a:pt x="21" y="0"/>
                        <a:pt x="23" y="1"/>
                        <a:pt x="25" y="2"/>
                      </a:cubicBezTo>
                      <a:cubicBezTo>
                        <a:pt x="34" y="5"/>
                        <a:pt x="38" y="15"/>
                        <a:pt x="34" y="23"/>
                      </a:cubicBezTo>
                      <a:cubicBezTo>
                        <a:pt x="32" y="29"/>
                        <a:pt x="25" y="33"/>
                        <a:pt x="19" y="33"/>
                      </a:cubicBezTo>
                      <a:moveTo>
                        <a:pt x="19" y="0"/>
                      </a:moveTo>
                      <a:cubicBezTo>
                        <a:pt x="12" y="0"/>
                        <a:pt x="6" y="4"/>
                        <a:pt x="4" y="10"/>
                      </a:cubicBezTo>
                      <a:cubicBezTo>
                        <a:pt x="0" y="19"/>
                        <a:pt x="4" y="29"/>
                        <a:pt x="13" y="32"/>
                      </a:cubicBezTo>
                      <a:cubicBezTo>
                        <a:pt x="15" y="33"/>
                        <a:pt x="17" y="34"/>
                        <a:pt x="19" y="34"/>
                      </a:cubicBezTo>
                      <a:cubicBezTo>
                        <a:pt x="26" y="34"/>
                        <a:pt x="32" y="30"/>
                        <a:pt x="34" y="23"/>
                      </a:cubicBezTo>
                      <a:cubicBezTo>
                        <a:pt x="38" y="15"/>
                        <a:pt x="34" y="5"/>
                        <a:pt x="25" y="1"/>
                      </a:cubicBezTo>
                      <a:cubicBezTo>
                        <a:pt x="23" y="1"/>
                        <a:pt x="21" y="0"/>
                        <a:pt x="19" y="0"/>
                      </a:cubicBezTo>
                    </a:path>
                  </a:pathLst>
                </a:custGeom>
                <a:solidFill>
                  <a:srgbClr val="A29D96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18" name="Freeform 3141"/>
                <p:cNvSpPr/>
                <p:nvPr/>
              </p:nvSpPr>
              <p:spPr bwMode="auto">
                <a:xfrm>
                  <a:off x="526" y="491"/>
                  <a:ext cx="82" cy="72"/>
                </a:xfrm>
                <a:custGeom>
                  <a:gdLst>
                    <a:gd fmla="*/ 19 w 38" name="T0"/>
                    <a:gd fmla="*/ 0 h 33" name="T1"/>
                    <a:gd fmla="*/ 4 w 38" name="T2"/>
                    <a:gd fmla="*/ 10 h 33" name="T3"/>
                    <a:gd fmla="*/ 13 w 38" name="T4"/>
                    <a:gd fmla="*/ 32 h 33" name="T5"/>
                    <a:gd fmla="*/ 19 w 38" name="T6"/>
                    <a:gd fmla="*/ 33 h 33" name="T7"/>
                    <a:gd fmla="*/ 34 w 38" name="T8"/>
                    <a:gd fmla="*/ 23 h 33" name="T9"/>
                    <a:gd fmla="*/ 25 w 38" name="T10"/>
                    <a:gd fmla="*/ 2 h 33" name="T11"/>
                    <a:gd fmla="*/ 19 w 38" name="T12"/>
                    <a:gd fmla="*/ 0 h 33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33" w="38">
                      <a:moveTo>
                        <a:pt x="19" y="0"/>
                      </a:moveTo>
                      <a:cubicBezTo>
                        <a:pt x="13" y="0"/>
                        <a:pt x="6" y="4"/>
                        <a:pt x="4" y="10"/>
                      </a:cubicBezTo>
                      <a:cubicBezTo>
                        <a:pt x="0" y="19"/>
                        <a:pt x="4" y="29"/>
                        <a:pt x="13" y="32"/>
                      </a:cubicBezTo>
                      <a:cubicBezTo>
                        <a:pt x="15" y="33"/>
                        <a:pt x="17" y="33"/>
                        <a:pt x="19" y="33"/>
                      </a:cubicBezTo>
                      <a:cubicBezTo>
                        <a:pt x="25" y="33"/>
                        <a:pt x="32" y="29"/>
                        <a:pt x="34" y="23"/>
                      </a:cubicBezTo>
                      <a:cubicBezTo>
                        <a:pt x="38" y="15"/>
                        <a:pt x="34" y="5"/>
                        <a:pt x="25" y="2"/>
                      </a:cubicBezTo>
                      <a:cubicBezTo>
                        <a:pt x="23" y="1"/>
                        <a:pt x="21" y="0"/>
                        <a:pt x="19" y="0"/>
                      </a:cubicBezTo>
                    </a:path>
                  </a:pathLst>
                </a:custGeom>
                <a:solidFill>
                  <a:srgbClr val="A79F98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19" name="Freeform 3142"/>
                <p:cNvSpPr>
                  <a:spLocks noEditPoints="1"/>
                </p:cNvSpPr>
                <p:nvPr/>
              </p:nvSpPr>
              <p:spPr bwMode="auto">
                <a:xfrm>
                  <a:off x="481" y="576"/>
                  <a:ext cx="97" cy="86"/>
                </a:xfrm>
                <a:custGeom>
                  <a:gdLst>
                    <a:gd fmla="*/ 23 w 45" name="T0"/>
                    <a:gd fmla="*/ 40 h 40" name="T1"/>
                    <a:gd fmla="*/ 15 w 45" name="T2"/>
                    <a:gd fmla="*/ 38 h 40" name="T3"/>
                    <a:gd fmla="*/ 4 w 45" name="T4"/>
                    <a:gd fmla="*/ 12 h 40" name="T5"/>
                    <a:gd fmla="*/ 23 w 45" name="T6"/>
                    <a:gd fmla="*/ 0 h 40" name="T7"/>
                    <a:gd fmla="*/ 30 w 45" name="T8"/>
                    <a:gd fmla="*/ 1 h 40" name="T9"/>
                    <a:gd fmla="*/ 41 w 45" name="T10"/>
                    <a:gd fmla="*/ 28 h 40" name="T11"/>
                    <a:gd fmla="*/ 23 w 45" name="T12"/>
                    <a:gd fmla="*/ 40 h 40" name="T13"/>
                    <a:gd fmla="*/ 23 w 45" name="T14"/>
                    <a:gd fmla="*/ 0 h 40" name="T15"/>
                    <a:gd fmla="*/ 4 w 45" name="T16"/>
                    <a:gd fmla="*/ 12 h 40" name="T17"/>
                    <a:gd fmla="*/ 15 w 45" name="T18"/>
                    <a:gd fmla="*/ 39 h 40" name="T19"/>
                    <a:gd fmla="*/ 23 w 45" name="T20"/>
                    <a:gd fmla="*/ 40 h 40" name="T21"/>
                    <a:gd fmla="*/ 41 w 45" name="T22"/>
                    <a:gd fmla="*/ 28 h 40" name="T23"/>
                    <a:gd fmla="*/ 30 w 45" name="T24"/>
                    <a:gd fmla="*/ 1 h 40" name="T25"/>
                    <a:gd fmla="*/ 23 w 45" name="T26"/>
                    <a:gd fmla="*/ 0 h 40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40" w="45">
                      <a:moveTo>
                        <a:pt x="23" y="40"/>
                      </a:moveTo>
                      <a:cubicBezTo>
                        <a:pt x="20" y="40"/>
                        <a:pt x="17" y="39"/>
                        <a:pt x="15" y="38"/>
                      </a:cubicBezTo>
                      <a:cubicBezTo>
                        <a:pt x="5" y="34"/>
                        <a:pt x="0" y="22"/>
                        <a:pt x="4" y="12"/>
                      </a:cubicBezTo>
                      <a:cubicBezTo>
                        <a:pt x="7" y="5"/>
                        <a:pt x="15" y="0"/>
                        <a:pt x="23" y="0"/>
                      </a:cubicBezTo>
                      <a:cubicBezTo>
                        <a:pt x="25" y="0"/>
                        <a:pt x="28" y="0"/>
                        <a:pt x="30" y="1"/>
                      </a:cubicBezTo>
                      <a:cubicBezTo>
                        <a:pt x="40" y="6"/>
                        <a:pt x="45" y="17"/>
                        <a:pt x="41" y="28"/>
                      </a:cubicBezTo>
                      <a:cubicBezTo>
                        <a:pt x="38" y="35"/>
                        <a:pt x="30" y="40"/>
                        <a:pt x="23" y="40"/>
                      </a:cubicBezTo>
                      <a:moveTo>
                        <a:pt x="23" y="0"/>
                      </a:moveTo>
                      <a:cubicBezTo>
                        <a:pt x="15" y="0"/>
                        <a:pt x="7" y="4"/>
                        <a:pt x="4" y="12"/>
                      </a:cubicBezTo>
                      <a:cubicBezTo>
                        <a:pt x="0" y="22"/>
                        <a:pt x="4" y="34"/>
                        <a:pt x="15" y="39"/>
                      </a:cubicBezTo>
                      <a:cubicBezTo>
                        <a:pt x="17" y="40"/>
                        <a:pt x="20" y="40"/>
                        <a:pt x="23" y="40"/>
                      </a:cubicBezTo>
                      <a:cubicBezTo>
                        <a:pt x="30" y="40"/>
                        <a:pt x="38" y="35"/>
                        <a:pt x="41" y="28"/>
                      </a:cubicBezTo>
                      <a:cubicBezTo>
                        <a:pt x="45" y="17"/>
                        <a:pt x="41" y="6"/>
                        <a:pt x="30" y="1"/>
                      </a:cubicBezTo>
                      <a:cubicBezTo>
                        <a:pt x="28" y="0"/>
                        <a:pt x="25" y="0"/>
                        <a:pt x="23" y="0"/>
                      </a:cubicBezTo>
                    </a:path>
                  </a:pathLst>
                </a:custGeom>
                <a:solidFill>
                  <a:srgbClr val="535D6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20" name="Freeform 3143"/>
                <p:cNvSpPr>
                  <a:spLocks noEditPoints="1"/>
                </p:cNvSpPr>
                <p:nvPr/>
              </p:nvSpPr>
              <p:spPr bwMode="auto">
                <a:xfrm>
                  <a:off x="481" y="576"/>
                  <a:ext cx="97" cy="86"/>
                </a:xfrm>
                <a:custGeom>
                  <a:gdLst>
                    <a:gd fmla="*/ 23 w 45" name="T0"/>
                    <a:gd fmla="*/ 40 h 40" name="T1"/>
                    <a:gd fmla="*/ 15 w 45" name="T2"/>
                    <a:gd fmla="*/ 38 h 40" name="T3"/>
                    <a:gd fmla="*/ 4 w 45" name="T4"/>
                    <a:gd fmla="*/ 12 h 40" name="T5"/>
                    <a:gd fmla="*/ 23 w 45" name="T6"/>
                    <a:gd fmla="*/ 0 h 40" name="T7"/>
                    <a:gd fmla="*/ 30 w 45" name="T8"/>
                    <a:gd fmla="*/ 2 h 40" name="T9"/>
                    <a:gd fmla="*/ 41 w 45" name="T10"/>
                    <a:gd fmla="*/ 28 h 40" name="T11"/>
                    <a:gd fmla="*/ 23 w 45" name="T12"/>
                    <a:gd fmla="*/ 40 h 40" name="T13"/>
                    <a:gd fmla="*/ 23 w 45" name="T14"/>
                    <a:gd fmla="*/ 0 h 40" name="T15"/>
                    <a:gd fmla="*/ 4 w 45" name="T16"/>
                    <a:gd fmla="*/ 12 h 40" name="T17"/>
                    <a:gd fmla="*/ 15 w 45" name="T18"/>
                    <a:gd fmla="*/ 38 h 40" name="T19"/>
                    <a:gd fmla="*/ 23 w 45" name="T20"/>
                    <a:gd fmla="*/ 40 h 40" name="T21"/>
                    <a:gd fmla="*/ 41 w 45" name="T22"/>
                    <a:gd fmla="*/ 28 h 40" name="T23"/>
                    <a:gd fmla="*/ 30 w 45" name="T24"/>
                    <a:gd fmla="*/ 1 h 40" name="T25"/>
                    <a:gd fmla="*/ 23 w 45" name="T26"/>
                    <a:gd fmla="*/ 0 h 40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40" w="45">
                      <a:moveTo>
                        <a:pt x="23" y="40"/>
                      </a:moveTo>
                      <a:cubicBezTo>
                        <a:pt x="20" y="40"/>
                        <a:pt x="17" y="39"/>
                        <a:pt x="15" y="38"/>
                      </a:cubicBezTo>
                      <a:cubicBezTo>
                        <a:pt x="5" y="34"/>
                        <a:pt x="0" y="22"/>
                        <a:pt x="4" y="12"/>
                      </a:cubicBezTo>
                      <a:cubicBezTo>
                        <a:pt x="7" y="5"/>
                        <a:pt x="15" y="0"/>
                        <a:pt x="23" y="0"/>
                      </a:cubicBezTo>
                      <a:cubicBezTo>
                        <a:pt x="25" y="0"/>
                        <a:pt x="28" y="1"/>
                        <a:pt x="30" y="2"/>
                      </a:cubicBezTo>
                      <a:cubicBezTo>
                        <a:pt x="40" y="6"/>
                        <a:pt x="45" y="17"/>
                        <a:pt x="41" y="28"/>
                      </a:cubicBezTo>
                      <a:cubicBezTo>
                        <a:pt x="38" y="35"/>
                        <a:pt x="30" y="40"/>
                        <a:pt x="23" y="40"/>
                      </a:cubicBezTo>
                      <a:moveTo>
                        <a:pt x="23" y="0"/>
                      </a:moveTo>
                      <a:cubicBezTo>
                        <a:pt x="15" y="0"/>
                        <a:pt x="7" y="5"/>
                        <a:pt x="4" y="12"/>
                      </a:cubicBezTo>
                      <a:cubicBezTo>
                        <a:pt x="0" y="22"/>
                        <a:pt x="5" y="34"/>
                        <a:pt x="15" y="38"/>
                      </a:cubicBezTo>
                      <a:cubicBezTo>
                        <a:pt x="17" y="39"/>
                        <a:pt x="20" y="40"/>
                        <a:pt x="23" y="40"/>
                      </a:cubicBezTo>
                      <a:cubicBezTo>
                        <a:pt x="30" y="40"/>
                        <a:pt x="38" y="35"/>
                        <a:pt x="41" y="28"/>
                      </a:cubicBezTo>
                      <a:cubicBezTo>
                        <a:pt x="45" y="17"/>
                        <a:pt x="40" y="6"/>
                        <a:pt x="30" y="1"/>
                      </a:cubicBezTo>
                      <a:cubicBezTo>
                        <a:pt x="28" y="0"/>
                        <a:pt x="25" y="0"/>
                        <a:pt x="23" y="0"/>
                      </a:cubicBezTo>
                    </a:path>
                  </a:pathLst>
                </a:custGeom>
                <a:solidFill>
                  <a:srgbClr val="57617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21" name="Freeform 3144"/>
                <p:cNvSpPr>
                  <a:spLocks noEditPoints="1"/>
                </p:cNvSpPr>
                <p:nvPr/>
              </p:nvSpPr>
              <p:spPr bwMode="auto">
                <a:xfrm>
                  <a:off x="481" y="576"/>
                  <a:ext cx="97" cy="86"/>
                </a:xfrm>
                <a:custGeom>
                  <a:gdLst>
                    <a:gd fmla="*/ 23 w 45" name="T0"/>
                    <a:gd fmla="*/ 40 h 40" name="T1"/>
                    <a:gd fmla="*/ 15 w 45" name="T2"/>
                    <a:gd fmla="*/ 38 h 40" name="T3"/>
                    <a:gd fmla="*/ 4 w 45" name="T4"/>
                    <a:gd fmla="*/ 12 h 40" name="T5"/>
                    <a:gd fmla="*/ 23 w 45" name="T6"/>
                    <a:gd fmla="*/ 0 h 40" name="T7"/>
                    <a:gd fmla="*/ 30 w 45" name="T8"/>
                    <a:gd fmla="*/ 2 h 40" name="T9"/>
                    <a:gd fmla="*/ 41 w 45" name="T10"/>
                    <a:gd fmla="*/ 27 h 40" name="T11"/>
                    <a:gd fmla="*/ 23 w 45" name="T12"/>
                    <a:gd fmla="*/ 40 h 40" name="T13"/>
                    <a:gd fmla="*/ 23 w 45" name="T14"/>
                    <a:gd fmla="*/ 0 h 40" name="T15"/>
                    <a:gd fmla="*/ 4 w 45" name="T16"/>
                    <a:gd fmla="*/ 12 h 40" name="T17"/>
                    <a:gd fmla="*/ 15 w 45" name="T18"/>
                    <a:gd fmla="*/ 38 h 40" name="T19"/>
                    <a:gd fmla="*/ 23 w 45" name="T20"/>
                    <a:gd fmla="*/ 40 h 40" name="T21"/>
                    <a:gd fmla="*/ 41 w 45" name="T22"/>
                    <a:gd fmla="*/ 28 h 40" name="T23"/>
                    <a:gd fmla="*/ 30 w 45" name="T24"/>
                    <a:gd fmla="*/ 2 h 40" name="T25"/>
                    <a:gd fmla="*/ 23 w 45" name="T26"/>
                    <a:gd fmla="*/ 0 h 40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40" w="45">
                      <a:moveTo>
                        <a:pt x="23" y="40"/>
                      </a:moveTo>
                      <a:cubicBezTo>
                        <a:pt x="20" y="40"/>
                        <a:pt x="17" y="39"/>
                        <a:pt x="15" y="38"/>
                      </a:cubicBezTo>
                      <a:cubicBezTo>
                        <a:pt x="5" y="34"/>
                        <a:pt x="0" y="22"/>
                        <a:pt x="4" y="12"/>
                      </a:cubicBezTo>
                      <a:cubicBezTo>
                        <a:pt x="7" y="5"/>
                        <a:pt x="15" y="0"/>
                        <a:pt x="23" y="0"/>
                      </a:cubicBezTo>
                      <a:cubicBezTo>
                        <a:pt x="25" y="0"/>
                        <a:pt x="28" y="1"/>
                        <a:pt x="30" y="2"/>
                      </a:cubicBezTo>
                      <a:cubicBezTo>
                        <a:pt x="40" y="6"/>
                        <a:pt x="45" y="17"/>
                        <a:pt x="41" y="27"/>
                      </a:cubicBezTo>
                      <a:cubicBezTo>
                        <a:pt x="38" y="35"/>
                        <a:pt x="30" y="40"/>
                        <a:pt x="23" y="40"/>
                      </a:cubicBezTo>
                      <a:moveTo>
                        <a:pt x="23" y="0"/>
                      </a:moveTo>
                      <a:cubicBezTo>
                        <a:pt x="15" y="0"/>
                        <a:pt x="7" y="5"/>
                        <a:pt x="4" y="12"/>
                      </a:cubicBezTo>
                      <a:cubicBezTo>
                        <a:pt x="0" y="22"/>
                        <a:pt x="5" y="34"/>
                        <a:pt x="15" y="38"/>
                      </a:cubicBezTo>
                      <a:cubicBezTo>
                        <a:pt x="17" y="39"/>
                        <a:pt x="20" y="40"/>
                        <a:pt x="23" y="40"/>
                      </a:cubicBezTo>
                      <a:cubicBezTo>
                        <a:pt x="30" y="40"/>
                        <a:pt x="38" y="35"/>
                        <a:pt x="41" y="28"/>
                      </a:cubicBezTo>
                      <a:cubicBezTo>
                        <a:pt x="45" y="17"/>
                        <a:pt x="40" y="6"/>
                        <a:pt x="30" y="2"/>
                      </a:cubicBezTo>
                      <a:cubicBezTo>
                        <a:pt x="28" y="1"/>
                        <a:pt x="25" y="0"/>
                        <a:pt x="23" y="0"/>
                      </a:cubicBezTo>
                    </a:path>
                  </a:pathLst>
                </a:custGeom>
                <a:solidFill>
                  <a:srgbClr val="5A6473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22" name="Freeform 3145"/>
                <p:cNvSpPr>
                  <a:spLocks noEditPoints="1"/>
                </p:cNvSpPr>
                <p:nvPr/>
              </p:nvSpPr>
              <p:spPr bwMode="auto">
                <a:xfrm>
                  <a:off x="481" y="576"/>
                  <a:ext cx="97" cy="86"/>
                </a:xfrm>
                <a:custGeom>
                  <a:gdLst>
                    <a:gd fmla="*/ 23 w 45" name="T0"/>
                    <a:gd fmla="*/ 39 h 40" name="T1"/>
                    <a:gd fmla="*/ 15 w 45" name="T2"/>
                    <a:gd fmla="*/ 38 h 40" name="T3"/>
                    <a:gd fmla="*/ 4 w 45" name="T4"/>
                    <a:gd fmla="*/ 12 h 40" name="T5"/>
                    <a:gd fmla="*/ 23 w 45" name="T6"/>
                    <a:gd fmla="*/ 0 h 40" name="T7"/>
                    <a:gd fmla="*/ 30 w 45" name="T8"/>
                    <a:gd fmla="*/ 2 h 40" name="T9"/>
                    <a:gd fmla="*/ 41 w 45" name="T10"/>
                    <a:gd fmla="*/ 27 h 40" name="T11"/>
                    <a:gd fmla="*/ 23 w 45" name="T12"/>
                    <a:gd fmla="*/ 39 h 40" name="T13"/>
                    <a:gd fmla="*/ 23 w 45" name="T14"/>
                    <a:gd fmla="*/ 0 h 40" name="T15"/>
                    <a:gd fmla="*/ 4 w 45" name="T16"/>
                    <a:gd fmla="*/ 12 h 40" name="T17"/>
                    <a:gd fmla="*/ 15 w 45" name="T18"/>
                    <a:gd fmla="*/ 38 h 40" name="T19"/>
                    <a:gd fmla="*/ 23 w 45" name="T20"/>
                    <a:gd fmla="*/ 40 h 40" name="T21"/>
                    <a:gd fmla="*/ 41 w 45" name="T22"/>
                    <a:gd fmla="*/ 27 h 40" name="T23"/>
                    <a:gd fmla="*/ 30 w 45" name="T24"/>
                    <a:gd fmla="*/ 2 h 40" name="T25"/>
                    <a:gd fmla="*/ 23 w 45" name="T26"/>
                    <a:gd fmla="*/ 0 h 40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40" w="45">
                      <a:moveTo>
                        <a:pt x="23" y="39"/>
                      </a:moveTo>
                      <a:cubicBezTo>
                        <a:pt x="20" y="39"/>
                        <a:pt x="17" y="39"/>
                        <a:pt x="15" y="38"/>
                      </a:cubicBezTo>
                      <a:cubicBezTo>
                        <a:pt x="5" y="34"/>
                        <a:pt x="0" y="22"/>
                        <a:pt x="4" y="12"/>
                      </a:cubicBezTo>
                      <a:cubicBezTo>
                        <a:pt x="8" y="5"/>
                        <a:pt x="15" y="0"/>
                        <a:pt x="23" y="0"/>
                      </a:cubicBezTo>
                      <a:cubicBezTo>
                        <a:pt x="25" y="0"/>
                        <a:pt x="28" y="1"/>
                        <a:pt x="30" y="2"/>
                      </a:cubicBezTo>
                      <a:cubicBezTo>
                        <a:pt x="40" y="6"/>
                        <a:pt x="45" y="17"/>
                        <a:pt x="41" y="27"/>
                      </a:cubicBezTo>
                      <a:cubicBezTo>
                        <a:pt x="37" y="35"/>
                        <a:pt x="30" y="39"/>
                        <a:pt x="23" y="39"/>
                      </a:cubicBezTo>
                      <a:moveTo>
                        <a:pt x="23" y="0"/>
                      </a:moveTo>
                      <a:cubicBezTo>
                        <a:pt x="15" y="0"/>
                        <a:pt x="7" y="5"/>
                        <a:pt x="4" y="12"/>
                      </a:cubicBezTo>
                      <a:cubicBezTo>
                        <a:pt x="0" y="22"/>
                        <a:pt x="5" y="34"/>
                        <a:pt x="15" y="38"/>
                      </a:cubicBezTo>
                      <a:cubicBezTo>
                        <a:pt x="17" y="39"/>
                        <a:pt x="20" y="40"/>
                        <a:pt x="23" y="40"/>
                      </a:cubicBezTo>
                      <a:cubicBezTo>
                        <a:pt x="30" y="40"/>
                        <a:pt x="38" y="35"/>
                        <a:pt x="41" y="27"/>
                      </a:cubicBezTo>
                      <a:cubicBezTo>
                        <a:pt x="45" y="17"/>
                        <a:pt x="40" y="6"/>
                        <a:pt x="30" y="2"/>
                      </a:cubicBezTo>
                      <a:cubicBezTo>
                        <a:pt x="28" y="1"/>
                        <a:pt x="25" y="0"/>
                        <a:pt x="23" y="0"/>
                      </a:cubicBezTo>
                    </a:path>
                  </a:pathLst>
                </a:custGeom>
                <a:solidFill>
                  <a:srgbClr val="5F6775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23" name="Freeform 3146"/>
                <p:cNvSpPr>
                  <a:spLocks noEditPoints="1"/>
                </p:cNvSpPr>
                <p:nvPr/>
              </p:nvSpPr>
              <p:spPr bwMode="auto">
                <a:xfrm>
                  <a:off x="481" y="576"/>
                  <a:ext cx="97" cy="84"/>
                </a:xfrm>
                <a:custGeom>
                  <a:gdLst>
                    <a:gd fmla="*/ 23 w 45" name="T0"/>
                    <a:gd fmla="*/ 39 h 39" name="T1"/>
                    <a:gd fmla="*/ 15 w 45" name="T2"/>
                    <a:gd fmla="*/ 38 h 39" name="T3"/>
                    <a:gd fmla="*/ 5 w 45" name="T4"/>
                    <a:gd fmla="*/ 12 h 39" name="T5"/>
                    <a:gd fmla="*/ 23 w 45" name="T6"/>
                    <a:gd fmla="*/ 1 h 39" name="T7"/>
                    <a:gd fmla="*/ 30 w 45" name="T8"/>
                    <a:gd fmla="*/ 2 h 39" name="T9"/>
                    <a:gd fmla="*/ 40 w 45" name="T10"/>
                    <a:gd fmla="*/ 27 h 39" name="T11"/>
                    <a:gd fmla="*/ 23 w 45" name="T12"/>
                    <a:gd fmla="*/ 39 h 39" name="T13"/>
                    <a:gd fmla="*/ 23 w 45" name="T14"/>
                    <a:gd fmla="*/ 0 h 39" name="T15"/>
                    <a:gd fmla="*/ 4 w 45" name="T16"/>
                    <a:gd fmla="*/ 12 h 39" name="T17"/>
                    <a:gd fmla="*/ 15 w 45" name="T18"/>
                    <a:gd fmla="*/ 38 h 39" name="T19"/>
                    <a:gd fmla="*/ 23 w 45" name="T20"/>
                    <a:gd fmla="*/ 39 h 39" name="T21"/>
                    <a:gd fmla="*/ 41 w 45" name="T22"/>
                    <a:gd fmla="*/ 27 h 39" name="T23"/>
                    <a:gd fmla="*/ 30 w 45" name="T24"/>
                    <a:gd fmla="*/ 2 h 39" name="T25"/>
                    <a:gd fmla="*/ 23 w 45" name="T26"/>
                    <a:gd fmla="*/ 0 h 39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9" w="45">
                      <a:moveTo>
                        <a:pt x="23" y="39"/>
                      </a:moveTo>
                      <a:cubicBezTo>
                        <a:pt x="20" y="39"/>
                        <a:pt x="18" y="39"/>
                        <a:pt x="15" y="38"/>
                      </a:cubicBezTo>
                      <a:cubicBezTo>
                        <a:pt x="5" y="34"/>
                        <a:pt x="1" y="22"/>
                        <a:pt x="5" y="12"/>
                      </a:cubicBezTo>
                      <a:cubicBezTo>
                        <a:pt x="8" y="5"/>
                        <a:pt x="15" y="1"/>
                        <a:pt x="23" y="1"/>
                      </a:cubicBezTo>
                      <a:cubicBezTo>
                        <a:pt x="25" y="1"/>
                        <a:pt x="28" y="1"/>
                        <a:pt x="30" y="2"/>
                      </a:cubicBezTo>
                      <a:cubicBezTo>
                        <a:pt x="40" y="6"/>
                        <a:pt x="44" y="17"/>
                        <a:pt x="40" y="27"/>
                      </a:cubicBezTo>
                      <a:cubicBezTo>
                        <a:pt x="37" y="35"/>
                        <a:pt x="30" y="39"/>
                        <a:pt x="23" y="39"/>
                      </a:cubicBezTo>
                      <a:moveTo>
                        <a:pt x="23" y="0"/>
                      </a:moveTo>
                      <a:cubicBezTo>
                        <a:pt x="15" y="0"/>
                        <a:pt x="8" y="5"/>
                        <a:pt x="4" y="12"/>
                      </a:cubicBezTo>
                      <a:cubicBezTo>
                        <a:pt x="0" y="22"/>
                        <a:pt x="5" y="34"/>
                        <a:pt x="15" y="38"/>
                      </a:cubicBezTo>
                      <a:cubicBezTo>
                        <a:pt x="17" y="39"/>
                        <a:pt x="20" y="39"/>
                        <a:pt x="23" y="39"/>
                      </a:cubicBezTo>
                      <a:cubicBezTo>
                        <a:pt x="30" y="39"/>
                        <a:pt x="37" y="35"/>
                        <a:pt x="41" y="27"/>
                      </a:cubicBezTo>
                      <a:cubicBezTo>
                        <a:pt x="45" y="17"/>
                        <a:pt x="40" y="6"/>
                        <a:pt x="30" y="2"/>
                      </a:cubicBezTo>
                      <a:cubicBezTo>
                        <a:pt x="28" y="1"/>
                        <a:pt x="25" y="0"/>
                        <a:pt x="23" y="0"/>
                      </a:cubicBezTo>
                    </a:path>
                  </a:pathLst>
                </a:custGeom>
                <a:solidFill>
                  <a:srgbClr val="636A77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24" name="Freeform 3147"/>
                <p:cNvSpPr>
                  <a:spLocks noEditPoints="1"/>
                </p:cNvSpPr>
                <p:nvPr/>
              </p:nvSpPr>
              <p:spPr bwMode="auto">
                <a:xfrm>
                  <a:off x="483" y="578"/>
                  <a:ext cx="93" cy="82"/>
                </a:xfrm>
                <a:custGeom>
                  <a:gdLst>
                    <a:gd fmla="*/ 22 w 43" name="T0"/>
                    <a:gd fmla="*/ 38 h 38" name="T1"/>
                    <a:gd fmla="*/ 14 w 43" name="T2"/>
                    <a:gd fmla="*/ 37 h 38" name="T3"/>
                    <a:gd fmla="*/ 4 w 43" name="T4"/>
                    <a:gd fmla="*/ 12 h 38" name="T5"/>
                    <a:gd fmla="*/ 22 w 43" name="T6"/>
                    <a:gd fmla="*/ 0 h 38" name="T7"/>
                    <a:gd fmla="*/ 29 w 43" name="T8"/>
                    <a:gd fmla="*/ 1 h 38" name="T9"/>
                    <a:gd fmla="*/ 39 w 43" name="T10"/>
                    <a:gd fmla="*/ 26 h 38" name="T11"/>
                    <a:gd fmla="*/ 22 w 43" name="T12"/>
                    <a:gd fmla="*/ 38 h 38" name="T13"/>
                    <a:gd fmla="*/ 22 w 43" name="T14"/>
                    <a:gd fmla="*/ 0 h 38" name="T15"/>
                    <a:gd fmla="*/ 4 w 43" name="T16"/>
                    <a:gd fmla="*/ 11 h 38" name="T17"/>
                    <a:gd fmla="*/ 14 w 43" name="T18"/>
                    <a:gd fmla="*/ 37 h 38" name="T19"/>
                    <a:gd fmla="*/ 22 w 43" name="T20"/>
                    <a:gd fmla="*/ 38 h 38" name="T21"/>
                    <a:gd fmla="*/ 39 w 43" name="T22"/>
                    <a:gd fmla="*/ 26 h 38" name="T23"/>
                    <a:gd fmla="*/ 29 w 43" name="T24"/>
                    <a:gd fmla="*/ 1 h 38" name="T25"/>
                    <a:gd fmla="*/ 22 w 43" name="T26"/>
                    <a:gd fmla="*/ 0 h 38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8" w="43">
                      <a:moveTo>
                        <a:pt x="22" y="38"/>
                      </a:moveTo>
                      <a:cubicBezTo>
                        <a:pt x="19" y="38"/>
                        <a:pt x="17" y="38"/>
                        <a:pt x="14" y="37"/>
                      </a:cubicBezTo>
                      <a:cubicBezTo>
                        <a:pt x="4" y="33"/>
                        <a:pt x="0" y="21"/>
                        <a:pt x="4" y="12"/>
                      </a:cubicBezTo>
                      <a:cubicBezTo>
                        <a:pt x="7" y="4"/>
                        <a:pt x="14" y="0"/>
                        <a:pt x="22" y="0"/>
                      </a:cubicBezTo>
                      <a:cubicBezTo>
                        <a:pt x="24" y="0"/>
                        <a:pt x="26" y="0"/>
                        <a:pt x="29" y="1"/>
                      </a:cubicBezTo>
                      <a:cubicBezTo>
                        <a:pt x="39" y="5"/>
                        <a:pt x="43" y="16"/>
                        <a:pt x="39" y="26"/>
                      </a:cubicBezTo>
                      <a:cubicBezTo>
                        <a:pt x="36" y="34"/>
                        <a:pt x="29" y="38"/>
                        <a:pt x="22" y="38"/>
                      </a:cubicBezTo>
                      <a:moveTo>
                        <a:pt x="22" y="0"/>
                      </a:moveTo>
                      <a:cubicBezTo>
                        <a:pt x="14" y="0"/>
                        <a:pt x="7" y="4"/>
                        <a:pt x="4" y="11"/>
                      </a:cubicBezTo>
                      <a:cubicBezTo>
                        <a:pt x="0" y="21"/>
                        <a:pt x="4" y="33"/>
                        <a:pt x="14" y="37"/>
                      </a:cubicBezTo>
                      <a:cubicBezTo>
                        <a:pt x="17" y="38"/>
                        <a:pt x="19" y="38"/>
                        <a:pt x="22" y="38"/>
                      </a:cubicBezTo>
                      <a:cubicBezTo>
                        <a:pt x="29" y="38"/>
                        <a:pt x="36" y="34"/>
                        <a:pt x="39" y="26"/>
                      </a:cubicBezTo>
                      <a:cubicBezTo>
                        <a:pt x="43" y="16"/>
                        <a:pt x="39" y="5"/>
                        <a:pt x="29" y="1"/>
                      </a:cubicBezTo>
                      <a:cubicBezTo>
                        <a:pt x="27" y="0"/>
                        <a:pt x="24" y="0"/>
                        <a:pt x="22" y="0"/>
                      </a:cubicBezTo>
                    </a:path>
                  </a:pathLst>
                </a:custGeom>
                <a:solidFill>
                  <a:srgbClr val="666D79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25" name="Freeform 3148"/>
                <p:cNvSpPr>
                  <a:spLocks noEditPoints="1"/>
                </p:cNvSpPr>
                <p:nvPr/>
              </p:nvSpPr>
              <p:spPr bwMode="auto">
                <a:xfrm>
                  <a:off x="483" y="578"/>
                  <a:ext cx="93" cy="82"/>
                </a:xfrm>
                <a:custGeom>
                  <a:gdLst>
                    <a:gd fmla="*/ 22 w 43" name="T0"/>
                    <a:gd fmla="*/ 38 h 38" name="T1"/>
                    <a:gd fmla="*/ 14 w 43" name="T2"/>
                    <a:gd fmla="*/ 36 h 38" name="T3"/>
                    <a:gd fmla="*/ 4 w 43" name="T4"/>
                    <a:gd fmla="*/ 12 h 38" name="T5"/>
                    <a:gd fmla="*/ 22 w 43" name="T6"/>
                    <a:gd fmla="*/ 0 h 38" name="T7"/>
                    <a:gd fmla="*/ 29 w 43" name="T8"/>
                    <a:gd fmla="*/ 1 h 38" name="T9"/>
                    <a:gd fmla="*/ 39 w 43" name="T10"/>
                    <a:gd fmla="*/ 26 h 38" name="T11"/>
                    <a:gd fmla="*/ 22 w 43" name="T12"/>
                    <a:gd fmla="*/ 38 h 38" name="T13"/>
                    <a:gd fmla="*/ 22 w 43" name="T14"/>
                    <a:gd fmla="*/ 0 h 38" name="T15"/>
                    <a:gd fmla="*/ 4 w 43" name="T16"/>
                    <a:gd fmla="*/ 12 h 38" name="T17"/>
                    <a:gd fmla="*/ 14 w 43" name="T18"/>
                    <a:gd fmla="*/ 37 h 38" name="T19"/>
                    <a:gd fmla="*/ 22 w 43" name="T20"/>
                    <a:gd fmla="*/ 38 h 38" name="T21"/>
                    <a:gd fmla="*/ 39 w 43" name="T22"/>
                    <a:gd fmla="*/ 26 h 38" name="T23"/>
                    <a:gd fmla="*/ 29 w 43" name="T24"/>
                    <a:gd fmla="*/ 1 h 38" name="T25"/>
                    <a:gd fmla="*/ 22 w 43" name="T26"/>
                    <a:gd fmla="*/ 0 h 38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8" w="43">
                      <a:moveTo>
                        <a:pt x="22" y="38"/>
                      </a:moveTo>
                      <a:cubicBezTo>
                        <a:pt x="19" y="38"/>
                        <a:pt x="17" y="37"/>
                        <a:pt x="14" y="36"/>
                      </a:cubicBezTo>
                      <a:cubicBezTo>
                        <a:pt x="5" y="32"/>
                        <a:pt x="0" y="21"/>
                        <a:pt x="4" y="12"/>
                      </a:cubicBezTo>
                      <a:cubicBezTo>
                        <a:pt x="7" y="4"/>
                        <a:pt x="14" y="0"/>
                        <a:pt x="22" y="0"/>
                      </a:cubicBezTo>
                      <a:cubicBezTo>
                        <a:pt x="24" y="0"/>
                        <a:pt x="26" y="0"/>
                        <a:pt x="29" y="1"/>
                      </a:cubicBezTo>
                      <a:cubicBezTo>
                        <a:pt x="38" y="5"/>
                        <a:pt x="43" y="17"/>
                        <a:pt x="39" y="26"/>
                      </a:cubicBezTo>
                      <a:cubicBezTo>
                        <a:pt x="36" y="34"/>
                        <a:pt x="29" y="38"/>
                        <a:pt x="22" y="38"/>
                      </a:cubicBezTo>
                      <a:moveTo>
                        <a:pt x="22" y="0"/>
                      </a:moveTo>
                      <a:cubicBezTo>
                        <a:pt x="14" y="0"/>
                        <a:pt x="7" y="4"/>
                        <a:pt x="4" y="12"/>
                      </a:cubicBezTo>
                      <a:cubicBezTo>
                        <a:pt x="0" y="21"/>
                        <a:pt x="4" y="33"/>
                        <a:pt x="14" y="37"/>
                      </a:cubicBezTo>
                      <a:cubicBezTo>
                        <a:pt x="17" y="38"/>
                        <a:pt x="19" y="38"/>
                        <a:pt x="22" y="38"/>
                      </a:cubicBezTo>
                      <a:cubicBezTo>
                        <a:pt x="29" y="38"/>
                        <a:pt x="36" y="34"/>
                        <a:pt x="39" y="26"/>
                      </a:cubicBezTo>
                      <a:cubicBezTo>
                        <a:pt x="43" y="16"/>
                        <a:pt x="39" y="5"/>
                        <a:pt x="29" y="1"/>
                      </a:cubicBezTo>
                      <a:cubicBezTo>
                        <a:pt x="26" y="0"/>
                        <a:pt x="24" y="0"/>
                        <a:pt x="22" y="0"/>
                      </a:cubicBezTo>
                    </a:path>
                  </a:pathLst>
                </a:custGeom>
                <a:solidFill>
                  <a:srgbClr val="6B717B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26" name="Freeform 3149"/>
                <p:cNvSpPr>
                  <a:spLocks noEditPoints="1"/>
                </p:cNvSpPr>
                <p:nvPr/>
              </p:nvSpPr>
              <p:spPr bwMode="auto">
                <a:xfrm>
                  <a:off x="483" y="578"/>
                  <a:ext cx="93" cy="82"/>
                </a:xfrm>
                <a:custGeom>
                  <a:gdLst>
                    <a:gd fmla="*/ 22 w 43" name="T0"/>
                    <a:gd fmla="*/ 38 h 38" name="T1"/>
                    <a:gd fmla="*/ 14 w 43" name="T2"/>
                    <a:gd fmla="*/ 36 h 38" name="T3"/>
                    <a:gd fmla="*/ 4 w 43" name="T4"/>
                    <a:gd fmla="*/ 12 h 38" name="T5"/>
                    <a:gd fmla="*/ 22 w 43" name="T6"/>
                    <a:gd fmla="*/ 0 h 38" name="T7"/>
                    <a:gd fmla="*/ 29 w 43" name="T8"/>
                    <a:gd fmla="*/ 2 h 38" name="T9"/>
                    <a:gd fmla="*/ 39 w 43" name="T10"/>
                    <a:gd fmla="*/ 26 h 38" name="T11"/>
                    <a:gd fmla="*/ 22 w 43" name="T12"/>
                    <a:gd fmla="*/ 38 h 38" name="T13"/>
                    <a:gd fmla="*/ 22 w 43" name="T14"/>
                    <a:gd fmla="*/ 0 h 38" name="T15"/>
                    <a:gd fmla="*/ 4 w 43" name="T16"/>
                    <a:gd fmla="*/ 12 h 38" name="T17"/>
                    <a:gd fmla="*/ 14 w 43" name="T18"/>
                    <a:gd fmla="*/ 36 h 38" name="T19"/>
                    <a:gd fmla="*/ 22 w 43" name="T20"/>
                    <a:gd fmla="*/ 38 h 38" name="T21"/>
                    <a:gd fmla="*/ 39 w 43" name="T22"/>
                    <a:gd fmla="*/ 26 h 38" name="T23"/>
                    <a:gd fmla="*/ 29 w 43" name="T24"/>
                    <a:gd fmla="*/ 1 h 38" name="T25"/>
                    <a:gd fmla="*/ 22 w 43" name="T26"/>
                    <a:gd fmla="*/ 0 h 38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8" w="43">
                      <a:moveTo>
                        <a:pt x="22" y="38"/>
                      </a:moveTo>
                      <a:cubicBezTo>
                        <a:pt x="19" y="38"/>
                        <a:pt x="17" y="37"/>
                        <a:pt x="14" y="36"/>
                      </a:cubicBezTo>
                      <a:cubicBezTo>
                        <a:pt x="5" y="32"/>
                        <a:pt x="0" y="21"/>
                        <a:pt x="4" y="12"/>
                      </a:cubicBezTo>
                      <a:cubicBezTo>
                        <a:pt x="7" y="4"/>
                        <a:pt x="14" y="0"/>
                        <a:pt x="22" y="0"/>
                      </a:cubicBezTo>
                      <a:cubicBezTo>
                        <a:pt x="24" y="0"/>
                        <a:pt x="26" y="1"/>
                        <a:pt x="29" y="2"/>
                      </a:cubicBezTo>
                      <a:cubicBezTo>
                        <a:pt x="38" y="6"/>
                        <a:pt x="43" y="17"/>
                        <a:pt x="39" y="26"/>
                      </a:cubicBezTo>
                      <a:cubicBezTo>
                        <a:pt x="36" y="33"/>
                        <a:pt x="29" y="38"/>
                        <a:pt x="22" y="38"/>
                      </a:cubicBezTo>
                      <a:moveTo>
                        <a:pt x="22" y="0"/>
                      </a:moveTo>
                      <a:cubicBezTo>
                        <a:pt x="14" y="0"/>
                        <a:pt x="7" y="4"/>
                        <a:pt x="4" y="12"/>
                      </a:cubicBezTo>
                      <a:cubicBezTo>
                        <a:pt x="0" y="21"/>
                        <a:pt x="5" y="32"/>
                        <a:pt x="14" y="36"/>
                      </a:cubicBezTo>
                      <a:cubicBezTo>
                        <a:pt x="17" y="37"/>
                        <a:pt x="19" y="38"/>
                        <a:pt x="22" y="38"/>
                      </a:cubicBezTo>
                      <a:cubicBezTo>
                        <a:pt x="29" y="38"/>
                        <a:pt x="36" y="34"/>
                        <a:pt x="39" y="26"/>
                      </a:cubicBezTo>
                      <a:cubicBezTo>
                        <a:pt x="43" y="17"/>
                        <a:pt x="38" y="5"/>
                        <a:pt x="29" y="1"/>
                      </a:cubicBezTo>
                      <a:cubicBezTo>
                        <a:pt x="26" y="0"/>
                        <a:pt x="24" y="0"/>
                        <a:pt x="22" y="0"/>
                      </a:cubicBezTo>
                    </a:path>
                  </a:pathLst>
                </a:custGeom>
                <a:solidFill>
                  <a:srgbClr val="6E737D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27" name="Freeform 3150"/>
                <p:cNvSpPr>
                  <a:spLocks noEditPoints="1"/>
                </p:cNvSpPr>
                <p:nvPr/>
              </p:nvSpPr>
              <p:spPr bwMode="auto">
                <a:xfrm>
                  <a:off x="483" y="578"/>
                  <a:ext cx="93" cy="82"/>
                </a:xfrm>
                <a:custGeom>
                  <a:gdLst>
                    <a:gd fmla="*/ 22 w 43" name="T0"/>
                    <a:gd fmla="*/ 38 h 38" name="T1"/>
                    <a:gd fmla="*/ 14 w 43" name="T2"/>
                    <a:gd fmla="*/ 36 h 38" name="T3"/>
                    <a:gd fmla="*/ 4 w 43" name="T4"/>
                    <a:gd fmla="*/ 12 h 38" name="T5"/>
                    <a:gd fmla="*/ 22 w 43" name="T6"/>
                    <a:gd fmla="*/ 0 h 38" name="T7"/>
                    <a:gd fmla="*/ 29 w 43" name="T8"/>
                    <a:gd fmla="*/ 2 h 38" name="T9"/>
                    <a:gd fmla="*/ 39 w 43" name="T10"/>
                    <a:gd fmla="*/ 26 h 38" name="T11"/>
                    <a:gd fmla="*/ 22 w 43" name="T12"/>
                    <a:gd fmla="*/ 38 h 38" name="T13"/>
                    <a:gd fmla="*/ 22 w 43" name="T14"/>
                    <a:gd fmla="*/ 0 h 38" name="T15"/>
                    <a:gd fmla="*/ 4 w 43" name="T16"/>
                    <a:gd fmla="*/ 12 h 38" name="T17"/>
                    <a:gd fmla="*/ 14 w 43" name="T18"/>
                    <a:gd fmla="*/ 36 h 38" name="T19"/>
                    <a:gd fmla="*/ 22 w 43" name="T20"/>
                    <a:gd fmla="*/ 38 h 38" name="T21"/>
                    <a:gd fmla="*/ 39 w 43" name="T22"/>
                    <a:gd fmla="*/ 26 h 38" name="T23"/>
                    <a:gd fmla="*/ 29 w 43" name="T24"/>
                    <a:gd fmla="*/ 2 h 38" name="T25"/>
                    <a:gd fmla="*/ 22 w 43" name="T26"/>
                    <a:gd fmla="*/ 0 h 38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8" w="43">
                      <a:moveTo>
                        <a:pt x="22" y="38"/>
                      </a:moveTo>
                      <a:cubicBezTo>
                        <a:pt x="19" y="38"/>
                        <a:pt x="17" y="37"/>
                        <a:pt x="14" y="36"/>
                      </a:cubicBezTo>
                      <a:cubicBezTo>
                        <a:pt x="5" y="32"/>
                        <a:pt x="0" y="21"/>
                        <a:pt x="4" y="12"/>
                      </a:cubicBezTo>
                      <a:cubicBezTo>
                        <a:pt x="7" y="5"/>
                        <a:pt x="14" y="0"/>
                        <a:pt x="22" y="0"/>
                      </a:cubicBezTo>
                      <a:cubicBezTo>
                        <a:pt x="24" y="0"/>
                        <a:pt x="26" y="1"/>
                        <a:pt x="29" y="2"/>
                      </a:cubicBezTo>
                      <a:cubicBezTo>
                        <a:pt x="38" y="6"/>
                        <a:pt x="43" y="17"/>
                        <a:pt x="39" y="26"/>
                      </a:cubicBezTo>
                      <a:cubicBezTo>
                        <a:pt x="36" y="33"/>
                        <a:pt x="29" y="38"/>
                        <a:pt x="22" y="38"/>
                      </a:cubicBezTo>
                      <a:moveTo>
                        <a:pt x="22" y="0"/>
                      </a:moveTo>
                      <a:cubicBezTo>
                        <a:pt x="14" y="0"/>
                        <a:pt x="7" y="4"/>
                        <a:pt x="4" y="12"/>
                      </a:cubicBezTo>
                      <a:cubicBezTo>
                        <a:pt x="0" y="21"/>
                        <a:pt x="5" y="32"/>
                        <a:pt x="14" y="36"/>
                      </a:cubicBezTo>
                      <a:cubicBezTo>
                        <a:pt x="17" y="37"/>
                        <a:pt x="19" y="38"/>
                        <a:pt x="22" y="38"/>
                      </a:cubicBezTo>
                      <a:cubicBezTo>
                        <a:pt x="29" y="38"/>
                        <a:pt x="36" y="33"/>
                        <a:pt x="39" y="26"/>
                      </a:cubicBezTo>
                      <a:cubicBezTo>
                        <a:pt x="43" y="17"/>
                        <a:pt x="38" y="6"/>
                        <a:pt x="29" y="2"/>
                      </a:cubicBezTo>
                      <a:cubicBezTo>
                        <a:pt x="26" y="1"/>
                        <a:pt x="24" y="0"/>
                        <a:pt x="22" y="0"/>
                      </a:cubicBezTo>
                    </a:path>
                  </a:pathLst>
                </a:custGeom>
                <a:solidFill>
                  <a:srgbClr val="73777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28" name="Freeform 3151"/>
                <p:cNvSpPr>
                  <a:spLocks noEditPoints="1"/>
                </p:cNvSpPr>
                <p:nvPr/>
              </p:nvSpPr>
              <p:spPr bwMode="auto">
                <a:xfrm>
                  <a:off x="483" y="578"/>
                  <a:ext cx="93" cy="82"/>
                </a:xfrm>
                <a:custGeom>
                  <a:gdLst>
                    <a:gd fmla="*/ 22 w 43" name="T0"/>
                    <a:gd fmla="*/ 37 h 38" name="T1"/>
                    <a:gd fmla="*/ 14 w 43" name="T2"/>
                    <a:gd fmla="*/ 36 h 38" name="T3"/>
                    <a:gd fmla="*/ 4 w 43" name="T4"/>
                    <a:gd fmla="*/ 12 h 38" name="T5"/>
                    <a:gd fmla="*/ 22 w 43" name="T6"/>
                    <a:gd fmla="*/ 0 h 38" name="T7"/>
                    <a:gd fmla="*/ 29 w 43" name="T8"/>
                    <a:gd fmla="*/ 2 h 38" name="T9"/>
                    <a:gd fmla="*/ 39 w 43" name="T10"/>
                    <a:gd fmla="*/ 26 h 38" name="T11"/>
                    <a:gd fmla="*/ 22 w 43" name="T12"/>
                    <a:gd fmla="*/ 37 h 38" name="T13"/>
                    <a:gd fmla="*/ 22 w 43" name="T14"/>
                    <a:gd fmla="*/ 0 h 38" name="T15"/>
                    <a:gd fmla="*/ 4 w 43" name="T16"/>
                    <a:gd fmla="*/ 12 h 38" name="T17"/>
                    <a:gd fmla="*/ 14 w 43" name="T18"/>
                    <a:gd fmla="*/ 36 h 38" name="T19"/>
                    <a:gd fmla="*/ 22 w 43" name="T20"/>
                    <a:gd fmla="*/ 38 h 38" name="T21"/>
                    <a:gd fmla="*/ 39 w 43" name="T22"/>
                    <a:gd fmla="*/ 26 h 38" name="T23"/>
                    <a:gd fmla="*/ 29 w 43" name="T24"/>
                    <a:gd fmla="*/ 2 h 38" name="T25"/>
                    <a:gd fmla="*/ 22 w 43" name="T26"/>
                    <a:gd fmla="*/ 0 h 38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8" w="43">
                      <a:moveTo>
                        <a:pt x="22" y="37"/>
                      </a:moveTo>
                      <a:cubicBezTo>
                        <a:pt x="19" y="37"/>
                        <a:pt x="17" y="37"/>
                        <a:pt x="14" y="36"/>
                      </a:cubicBezTo>
                      <a:cubicBezTo>
                        <a:pt x="5" y="32"/>
                        <a:pt x="1" y="21"/>
                        <a:pt x="4" y="12"/>
                      </a:cubicBezTo>
                      <a:cubicBezTo>
                        <a:pt x="7" y="5"/>
                        <a:pt x="14" y="0"/>
                        <a:pt x="22" y="0"/>
                      </a:cubicBezTo>
                      <a:cubicBezTo>
                        <a:pt x="24" y="0"/>
                        <a:pt x="26" y="1"/>
                        <a:pt x="29" y="2"/>
                      </a:cubicBezTo>
                      <a:cubicBezTo>
                        <a:pt x="38" y="6"/>
                        <a:pt x="42" y="17"/>
                        <a:pt x="39" y="26"/>
                      </a:cubicBezTo>
                      <a:cubicBezTo>
                        <a:pt x="36" y="33"/>
                        <a:pt x="29" y="37"/>
                        <a:pt x="22" y="37"/>
                      </a:cubicBezTo>
                      <a:moveTo>
                        <a:pt x="22" y="0"/>
                      </a:moveTo>
                      <a:cubicBezTo>
                        <a:pt x="14" y="0"/>
                        <a:pt x="7" y="5"/>
                        <a:pt x="4" y="12"/>
                      </a:cubicBezTo>
                      <a:cubicBezTo>
                        <a:pt x="0" y="21"/>
                        <a:pt x="5" y="32"/>
                        <a:pt x="14" y="36"/>
                      </a:cubicBezTo>
                      <a:cubicBezTo>
                        <a:pt x="17" y="37"/>
                        <a:pt x="19" y="38"/>
                        <a:pt x="22" y="38"/>
                      </a:cubicBezTo>
                      <a:cubicBezTo>
                        <a:pt x="29" y="38"/>
                        <a:pt x="36" y="33"/>
                        <a:pt x="39" y="26"/>
                      </a:cubicBezTo>
                      <a:cubicBezTo>
                        <a:pt x="43" y="17"/>
                        <a:pt x="38" y="6"/>
                        <a:pt x="29" y="2"/>
                      </a:cubicBezTo>
                      <a:cubicBezTo>
                        <a:pt x="26" y="1"/>
                        <a:pt x="24" y="0"/>
                        <a:pt x="22" y="0"/>
                      </a:cubicBezTo>
                    </a:path>
                  </a:pathLst>
                </a:custGeom>
                <a:solidFill>
                  <a:srgbClr val="777A8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29" name="Freeform 3152"/>
                <p:cNvSpPr>
                  <a:spLocks noEditPoints="1"/>
                </p:cNvSpPr>
                <p:nvPr/>
              </p:nvSpPr>
              <p:spPr bwMode="auto">
                <a:xfrm>
                  <a:off x="485" y="578"/>
                  <a:ext cx="89" cy="79"/>
                </a:xfrm>
                <a:custGeom>
                  <a:gdLst>
                    <a:gd fmla="*/ 21 w 41" name="T0"/>
                    <a:gd fmla="*/ 37 h 37" name="T1"/>
                    <a:gd fmla="*/ 14 w 41" name="T2"/>
                    <a:gd fmla="*/ 36 h 37" name="T3"/>
                    <a:gd fmla="*/ 4 w 41" name="T4"/>
                    <a:gd fmla="*/ 12 h 37" name="T5"/>
                    <a:gd fmla="*/ 21 w 41" name="T6"/>
                    <a:gd fmla="*/ 1 h 37" name="T7"/>
                    <a:gd fmla="*/ 28 w 41" name="T8"/>
                    <a:gd fmla="*/ 2 h 37" name="T9"/>
                    <a:gd fmla="*/ 37 w 41" name="T10"/>
                    <a:gd fmla="*/ 26 h 37" name="T11"/>
                    <a:gd fmla="*/ 21 w 41" name="T12"/>
                    <a:gd fmla="*/ 37 h 37" name="T13"/>
                    <a:gd fmla="*/ 21 w 41" name="T14"/>
                    <a:gd fmla="*/ 0 h 37" name="T15"/>
                    <a:gd fmla="*/ 3 w 41" name="T16"/>
                    <a:gd fmla="*/ 12 h 37" name="T17"/>
                    <a:gd fmla="*/ 13 w 41" name="T18"/>
                    <a:gd fmla="*/ 36 h 37" name="T19"/>
                    <a:gd fmla="*/ 21 w 41" name="T20"/>
                    <a:gd fmla="*/ 37 h 37" name="T21"/>
                    <a:gd fmla="*/ 38 w 41" name="T22"/>
                    <a:gd fmla="*/ 26 h 37" name="T23"/>
                    <a:gd fmla="*/ 28 w 41" name="T24"/>
                    <a:gd fmla="*/ 2 h 37" name="T25"/>
                    <a:gd fmla="*/ 21 w 41" name="T26"/>
                    <a:gd fmla="*/ 0 h 37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7" w="41">
                      <a:moveTo>
                        <a:pt x="21" y="37"/>
                      </a:moveTo>
                      <a:cubicBezTo>
                        <a:pt x="18" y="37"/>
                        <a:pt x="16" y="37"/>
                        <a:pt x="14" y="36"/>
                      </a:cubicBezTo>
                      <a:cubicBezTo>
                        <a:pt x="4" y="32"/>
                        <a:pt x="0" y="21"/>
                        <a:pt x="4" y="12"/>
                      </a:cubicBezTo>
                      <a:cubicBezTo>
                        <a:pt x="7" y="5"/>
                        <a:pt x="13" y="1"/>
                        <a:pt x="21" y="1"/>
                      </a:cubicBezTo>
                      <a:cubicBezTo>
                        <a:pt x="23" y="1"/>
                        <a:pt x="25" y="1"/>
                        <a:pt x="28" y="2"/>
                      </a:cubicBezTo>
                      <a:cubicBezTo>
                        <a:pt x="37" y="6"/>
                        <a:pt x="41" y="17"/>
                        <a:pt x="37" y="26"/>
                      </a:cubicBezTo>
                      <a:cubicBezTo>
                        <a:pt x="34" y="33"/>
                        <a:pt x="28" y="37"/>
                        <a:pt x="21" y="37"/>
                      </a:cubicBezTo>
                      <a:moveTo>
                        <a:pt x="21" y="0"/>
                      </a:moveTo>
                      <a:cubicBezTo>
                        <a:pt x="13" y="0"/>
                        <a:pt x="6" y="5"/>
                        <a:pt x="3" y="12"/>
                      </a:cubicBezTo>
                      <a:cubicBezTo>
                        <a:pt x="0" y="21"/>
                        <a:pt x="4" y="32"/>
                        <a:pt x="13" y="36"/>
                      </a:cubicBezTo>
                      <a:cubicBezTo>
                        <a:pt x="16" y="37"/>
                        <a:pt x="18" y="37"/>
                        <a:pt x="21" y="37"/>
                      </a:cubicBezTo>
                      <a:cubicBezTo>
                        <a:pt x="28" y="37"/>
                        <a:pt x="35" y="33"/>
                        <a:pt x="38" y="26"/>
                      </a:cubicBezTo>
                      <a:cubicBezTo>
                        <a:pt x="41" y="17"/>
                        <a:pt x="37" y="6"/>
                        <a:pt x="28" y="2"/>
                      </a:cubicBezTo>
                      <a:cubicBezTo>
                        <a:pt x="25" y="1"/>
                        <a:pt x="23" y="0"/>
                        <a:pt x="21" y="0"/>
                      </a:cubicBezTo>
                    </a:path>
                  </a:pathLst>
                </a:custGeom>
                <a:solidFill>
                  <a:srgbClr val="7A7D82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30" name="Freeform 3153"/>
                <p:cNvSpPr>
                  <a:spLocks noEditPoints="1"/>
                </p:cNvSpPr>
                <p:nvPr/>
              </p:nvSpPr>
              <p:spPr bwMode="auto">
                <a:xfrm>
                  <a:off x="485" y="580"/>
                  <a:ext cx="89" cy="77"/>
                </a:xfrm>
                <a:custGeom>
                  <a:gdLst>
                    <a:gd fmla="*/ 21 w 41" name="T0"/>
                    <a:gd fmla="*/ 36 h 36" name="T1"/>
                    <a:gd fmla="*/ 14 w 41" name="T2"/>
                    <a:gd fmla="*/ 35 h 36" name="T3"/>
                    <a:gd fmla="*/ 4 w 41" name="T4"/>
                    <a:gd fmla="*/ 11 h 36" name="T5"/>
                    <a:gd fmla="*/ 21 w 41" name="T6"/>
                    <a:gd fmla="*/ 0 h 36" name="T7"/>
                    <a:gd fmla="*/ 27 w 41" name="T8"/>
                    <a:gd fmla="*/ 1 h 36" name="T9"/>
                    <a:gd fmla="*/ 37 w 41" name="T10"/>
                    <a:gd fmla="*/ 25 h 36" name="T11"/>
                    <a:gd fmla="*/ 21 w 41" name="T12"/>
                    <a:gd fmla="*/ 36 h 36" name="T13"/>
                    <a:gd fmla="*/ 21 w 41" name="T14"/>
                    <a:gd fmla="*/ 0 h 36" name="T15"/>
                    <a:gd fmla="*/ 4 w 41" name="T16"/>
                    <a:gd fmla="*/ 11 h 36" name="T17"/>
                    <a:gd fmla="*/ 14 w 41" name="T18"/>
                    <a:gd fmla="*/ 35 h 36" name="T19"/>
                    <a:gd fmla="*/ 21 w 41" name="T20"/>
                    <a:gd fmla="*/ 36 h 36" name="T21"/>
                    <a:gd fmla="*/ 37 w 41" name="T22"/>
                    <a:gd fmla="*/ 25 h 36" name="T23"/>
                    <a:gd fmla="*/ 28 w 41" name="T24"/>
                    <a:gd fmla="*/ 1 h 36" name="T25"/>
                    <a:gd fmla="*/ 21 w 41" name="T26"/>
                    <a:gd fmla="*/ 0 h 36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6" w="41">
                      <a:moveTo>
                        <a:pt x="21" y="36"/>
                      </a:moveTo>
                      <a:cubicBezTo>
                        <a:pt x="18" y="36"/>
                        <a:pt x="16" y="36"/>
                        <a:pt x="14" y="35"/>
                      </a:cubicBezTo>
                      <a:cubicBezTo>
                        <a:pt x="4" y="31"/>
                        <a:pt x="0" y="20"/>
                        <a:pt x="4" y="11"/>
                      </a:cubicBezTo>
                      <a:cubicBezTo>
                        <a:pt x="7" y="4"/>
                        <a:pt x="13" y="0"/>
                        <a:pt x="21" y="0"/>
                      </a:cubicBezTo>
                      <a:cubicBezTo>
                        <a:pt x="23" y="0"/>
                        <a:pt x="25" y="0"/>
                        <a:pt x="27" y="1"/>
                      </a:cubicBezTo>
                      <a:cubicBezTo>
                        <a:pt x="37" y="5"/>
                        <a:pt x="41" y="16"/>
                        <a:pt x="37" y="25"/>
                      </a:cubicBezTo>
                      <a:cubicBezTo>
                        <a:pt x="34" y="32"/>
                        <a:pt x="28" y="36"/>
                        <a:pt x="21" y="36"/>
                      </a:cubicBezTo>
                      <a:moveTo>
                        <a:pt x="21" y="0"/>
                      </a:moveTo>
                      <a:cubicBezTo>
                        <a:pt x="13" y="0"/>
                        <a:pt x="7" y="4"/>
                        <a:pt x="4" y="11"/>
                      </a:cubicBezTo>
                      <a:cubicBezTo>
                        <a:pt x="0" y="20"/>
                        <a:pt x="4" y="31"/>
                        <a:pt x="14" y="35"/>
                      </a:cubicBezTo>
                      <a:cubicBezTo>
                        <a:pt x="16" y="36"/>
                        <a:pt x="18" y="36"/>
                        <a:pt x="21" y="36"/>
                      </a:cubicBezTo>
                      <a:cubicBezTo>
                        <a:pt x="28" y="36"/>
                        <a:pt x="34" y="32"/>
                        <a:pt x="37" y="25"/>
                      </a:cubicBezTo>
                      <a:cubicBezTo>
                        <a:pt x="41" y="16"/>
                        <a:pt x="37" y="5"/>
                        <a:pt x="28" y="1"/>
                      </a:cubicBezTo>
                      <a:cubicBezTo>
                        <a:pt x="25" y="0"/>
                        <a:pt x="23" y="0"/>
                        <a:pt x="21" y="0"/>
                      </a:cubicBezTo>
                    </a:path>
                  </a:pathLst>
                </a:custGeom>
                <a:solidFill>
                  <a:srgbClr val="7F808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31" name="Freeform 3154"/>
                <p:cNvSpPr>
                  <a:spLocks noEditPoints="1"/>
                </p:cNvSpPr>
                <p:nvPr/>
              </p:nvSpPr>
              <p:spPr bwMode="auto">
                <a:xfrm>
                  <a:off x="485" y="580"/>
                  <a:ext cx="89" cy="77"/>
                </a:xfrm>
                <a:custGeom>
                  <a:gdLst>
                    <a:gd fmla="*/ 21 w 41" name="T0"/>
                    <a:gd fmla="*/ 36 h 36" name="T1"/>
                    <a:gd fmla="*/ 14 w 41" name="T2"/>
                    <a:gd fmla="*/ 34 h 36" name="T3"/>
                    <a:gd fmla="*/ 4 w 41" name="T4"/>
                    <a:gd fmla="*/ 11 h 36" name="T5"/>
                    <a:gd fmla="*/ 21 w 41" name="T6"/>
                    <a:gd fmla="*/ 0 h 36" name="T7"/>
                    <a:gd fmla="*/ 27 w 41" name="T8"/>
                    <a:gd fmla="*/ 1 h 36" name="T9"/>
                    <a:gd fmla="*/ 37 w 41" name="T10"/>
                    <a:gd fmla="*/ 25 h 36" name="T11"/>
                    <a:gd fmla="*/ 21 w 41" name="T12"/>
                    <a:gd fmla="*/ 36 h 36" name="T13"/>
                    <a:gd fmla="*/ 21 w 41" name="T14"/>
                    <a:gd fmla="*/ 0 h 36" name="T15"/>
                    <a:gd fmla="*/ 4 w 41" name="T16"/>
                    <a:gd fmla="*/ 11 h 36" name="T17"/>
                    <a:gd fmla="*/ 14 w 41" name="T18"/>
                    <a:gd fmla="*/ 35 h 36" name="T19"/>
                    <a:gd fmla="*/ 21 w 41" name="T20"/>
                    <a:gd fmla="*/ 36 h 36" name="T21"/>
                    <a:gd fmla="*/ 37 w 41" name="T22"/>
                    <a:gd fmla="*/ 25 h 36" name="T23"/>
                    <a:gd fmla="*/ 27 w 41" name="T24"/>
                    <a:gd fmla="*/ 1 h 36" name="T25"/>
                    <a:gd fmla="*/ 21 w 41" name="T26"/>
                    <a:gd fmla="*/ 0 h 36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6" w="41">
                      <a:moveTo>
                        <a:pt x="21" y="36"/>
                      </a:moveTo>
                      <a:cubicBezTo>
                        <a:pt x="18" y="36"/>
                        <a:pt x="16" y="35"/>
                        <a:pt x="14" y="34"/>
                      </a:cubicBezTo>
                      <a:cubicBezTo>
                        <a:pt x="5" y="31"/>
                        <a:pt x="0" y="20"/>
                        <a:pt x="4" y="11"/>
                      </a:cubicBezTo>
                      <a:cubicBezTo>
                        <a:pt x="7" y="4"/>
                        <a:pt x="13" y="0"/>
                        <a:pt x="21" y="0"/>
                      </a:cubicBezTo>
                      <a:cubicBezTo>
                        <a:pt x="23" y="0"/>
                        <a:pt x="25" y="0"/>
                        <a:pt x="27" y="1"/>
                      </a:cubicBezTo>
                      <a:cubicBezTo>
                        <a:pt x="37" y="5"/>
                        <a:pt x="41" y="16"/>
                        <a:pt x="37" y="25"/>
                      </a:cubicBezTo>
                      <a:cubicBezTo>
                        <a:pt x="34" y="32"/>
                        <a:pt x="28" y="36"/>
                        <a:pt x="21" y="36"/>
                      </a:cubicBezTo>
                      <a:moveTo>
                        <a:pt x="21" y="0"/>
                      </a:moveTo>
                      <a:cubicBezTo>
                        <a:pt x="13" y="0"/>
                        <a:pt x="7" y="4"/>
                        <a:pt x="4" y="11"/>
                      </a:cubicBezTo>
                      <a:cubicBezTo>
                        <a:pt x="0" y="20"/>
                        <a:pt x="4" y="31"/>
                        <a:pt x="14" y="35"/>
                      </a:cubicBezTo>
                      <a:cubicBezTo>
                        <a:pt x="16" y="36"/>
                        <a:pt x="18" y="36"/>
                        <a:pt x="21" y="36"/>
                      </a:cubicBezTo>
                      <a:cubicBezTo>
                        <a:pt x="28" y="36"/>
                        <a:pt x="34" y="32"/>
                        <a:pt x="37" y="25"/>
                      </a:cubicBezTo>
                      <a:cubicBezTo>
                        <a:pt x="41" y="16"/>
                        <a:pt x="37" y="5"/>
                        <a:pt x="27" y="1"/>
                      </a:cubicBezTo>
                      <a:cubicBezTo>
                        <a:pt x="25" y="0"/>
                        <a:pt x="23" y="0"/>
                        <a:pt x="21" y="0"/>
                      </a:cubicBezTo>
                    </a:path>
                  </a:pathLst>
                </a:custGeom>
                <a:solidFill>
                  <a:srgbClr val="828386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32" name="Freeform 3155"/>
                <p:cNvSpPr>
                  <a:spLocks noEditPoints="1"/>
                </p:cNvSpPr>
                <p:nvPr/>
              </p:nvSpPr>
              <p:spPr bwMode="auto">
                <a:xfrm>
                  <a:off x="485" y="580"/>
                  <a:ext cx="89" cy="77"/>
                </a:xfrm>
                <a:custGeom>
                  <a:gdLst>
                    <a:gd fmla="*/ 21 w 41" name="T0"/>
                    <a:gd fmla="*/ 36 h 36" name="T1"/>
                    <a:gd fmla="*/ 14 w 41" name="T2"/>
                    <a:gd fmla="*/ 34 h 36" name="T3"/>
                    <a:gd fmla="*/ 4 w 41" name="T4"/>
                    <a:gd fmla="*/ 11 h 36" name="T5"/>
                    <a:gd fmla="*/ 21 w 41" name="T6"/>
                    <a:gd fmla="*/ 0 h 36" name="T7"/>
                    <a:gd fmla="*/ 27 w 41" name="T8"/>
                    <a:gd fmla="*/ 2 h 36" name="T9"/>
                    <a:gd fmla="*/ 37 w 41" name="T10"/>
                    <a:gd fmla="*/ 25 h 36" name="T11"/>
                    <a:gd fmla="*/ 21 w 41" name="T12"/>
                    <a:gd fmla="*/ 36 h 36" name="T13"/>
                    <a:gd fmla="*/ 21 w 41" name="T14"/>
                    <a:gd fmla="*/ 0 h 36" name="T15"/>
                    <a:gd fmla="*/ 4 w 41" name="T16"/>
                    <a:gd fmla="*/ 11 h 36" name="T17"/>
                    <a:gd fmla="*/ 14 w 41" name="T18"/>
                    <a:gd fmla="*/ 34 h 36" name="T19"/>
                    <a:gd fmla="*/ 21 w 41" name="T20"/>
                    <a:gd fmla="*/ 36 h 36" name="T21"/>
                    <a:gd fmla="*/ 37 w 41" name="T22"/>
                    <a:gd fmla="*/ 25 h 36" name="T23"/>
                    <a:gd fmla="*/ 27 w 41" name="T24"/>
                    <a:gd fmla="*/ 1 h 36" name="T25"/>
                    <a:gd fmla="*/ 21 w 41" name="T26"/>
                    <a:gd fmla="*/ 0 h 36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6" w="41">
                      <a:moveTo>
                        <a:pt x="21" y="36"/>
                      </a:moveTo>
                      <a:cubicBezTo>
                        <a:pt x="18" y="36"/>
                        <a:pt x="16" y="35"/>
                        <a:pt x="14" y="34"/>
                      </a:cubicBezTo>
                      <a:cubicBezTo>
                        <a:pt x="5" y="31"/>
                        <a:pt x="0" y="20"/>
                        <a:pt x="4" y="11"/>
                      </a:cubicBezTo>
                      <a:cubicBezTo>
                        <a:pt x="7" y="4"/>
                        <a:pt x="14" y="0"/>
                        <a:pt x="21" y="0"/>
                      </a:cubicBezTo>
                      <a:cubicBezTo>
                        <a:pt x="23" y="0"/>
                        <a:pt x="25" y="1"/>
                        <a:pt x="27" y="2"/>
                      </a:cubicBezTo>
                      <a:cubicBezTo>
                        <a:pt x="36" y="5"/>
                        <a:pt x="41" y="16"/>
                        <a:pt x="37" y="25"/>
                      </a:cubicBezTo>
                      <a:cubicBezTo>
                        <a:pt x="34" y="32"/>
                        <a:pt x="27" y="36"/>
                        <a:pt x="21" y="36"/>
                      </a:cubicBezTo>
                      <a:moveTo>
                        <a:pt x="21" y="0"/>
                      </a:moveTo>
                      <a:cubicBezTo>
                        <a:pt x="13" y="0"/>
                        <a:pt x="7" y="4"/>
                        <a:pt x="4" y="11"/>
                      </a:cubicBezTo>
                      <a:cubicBezTo>
                        <a:pt x="0" y="20"/>
                        <a:pt x="5" y="31"/>
                        <a:pt x="14" y="34"/>
                      </a:cubicBezTo>
                      <a:cubicBezTo>
                        <a:pt x="16" y="35"/>
                        <a:pt x="18" y="36"/>
                        <a:pt x="21" y="36"/>
                      </a:cubicBezTo>
                      <a:cubicBezTo>
                        <a:pt x="28" y="36"/>
                        <a:pt x="34" y="32"/>
                        <a:pt x="37" y="25"/>
                      </a:cubicBezTo>
                      <a:cubicBezTo>
                        <a:pt x="41" y="16"/>
                        <a:pt x="37" y="5"/>
                        <a:pt x="27" y="1"/>
                      </a:cubicBezTo>
                      <a:cubicBezTo>
                        <a:pt x="25" y="0"/>
                        <a:pt x="23" y="0"/>
                        <a:pt x="21" y="0"/>
                      </a:cubicBezTo>
                    </a:path>
                  </a:pathLst>
                </a:custGeom>
                <a:solidFill>
                  <a:srgbClr val="878788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33" name="Freeform 3156"/>
                <p:cNvSpPr>
                  <a:spLocks noEditPoints="1"/>
                </p:cNvSpPr>
                <p:nvPr/>
              </p:nvSpPr>
              <p:spPr bwMode="auto">
                <a:xfrm>
                  <a:off x="485" y="580"/>
                  <a:ext cx="89" cy="77"/>
                </a:xfrm>
                <a:custGeom>
                  <a:gdLst>
                    <a:gd fmla="*/ 21 w 41" name="T0"/>
                    <a:gd fmla="*/ 35 h 36" name="T1"/>
                    <a:gd fmla="*/ 14 w 41" name="T2"/>
                    <a:gd fmla="*/ 34 h 36" name="T3"/>
                    <a:gd fmla="*/ 4 w 41" name="T4"/>
                    <a:gd fmla="*/ 11 h 36" name="T5"/>
                    <a:gd fmla="*/ 21 w 41" name="T6"/>
                    <a:gd fmla="*/ 0 h 36" name="T7"/>
                    <a:gd fmla="*/ 27 w 41" name="T8"/>
                    <a:gd fmla="*/ 2 h 36" name="T9"/>
                    <a:gd fmla="*/ 37 w 41" name="T10"/>
                    <a:gd fmla="*/ 25 h 36" name="T11"/>
                    <a:gd fmla="*/ 21 w 41" name="T12"/>
                    <a:gd fmla="*/ 35 h 36" name="T13"/>
                    <a:gd fmla="*/ 21 w 41" name="T14"/>
                    <a:gd fmla="*/ 0 h 36" name="T15"/>
                    <a:gd fmla="*/ 4 w 41" name="T16"/>
                    <a:gd fmla="*/ 11 h 36" name="T17"/>
                    <a:gd fmla="*/ 14 w 41" name="T18"/>
                    <a:gd fmla="*/ 34 h 36" name="T19"/>
                    <a:gd fmla="*/ 21 w 41" name="T20"/>
                    <a:gd fmla="*/ 36 h 36" name="T21"/>
                    <a:gd fmla="*/ 37 w 41" name="T22"/>
                    <a:gd fmla="*/ 25 h 36" name="T23"/>
                    <a:gd fmla="*/ 27 w 41" name="T24"/>
                    <a:gd fmla="*/ 2 h 36" name="T25"/>
                    <a:gd fmla="*/ 21 w 41" name="T26"/>
                    <a:gd fmla="*/ 0 h 36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6" w="41">
                      <a:moveTo>
                        <a:pt x="21" y="35"/>
                      </a:moveTo>
                      <a:cubicBezTo>
                        <a:pt x="18" y="35"/>
                        <a:pt x="16" y="35"/>
                        <a:pt x="14" y="34"/>
                      </a:cubicBezTo>
                      <a:cubicBezTo>
                        <a:pt x="5" y="30"/>
                        <a:pt x="1" y="20"/>
                        <a:pt x="4" y="11"/>
                      </a:cubicBezTo>
                      <a:cubicBezTo>
                        <a:pt x="7" y="4"/>
                        <a:pt x="14" y="0"/>
                        <a:pt x="21" y="0"/>
                      </a:cubicBezTo>
                      <a:cubicBezTo>
                        <a:pt x="23" y="0"/>
                        <a:pt x="25" y="1"/>
                        <a:pt x="27" y="2"/>
                      </a:cubicBezTo>
                      <a:cubicBezTo>
                        <a:pt x="36" y="5"/>
                        <a:pt x="40" y="16"/>
                        <a:pt x="37" y="25"/>
                      </a:cubicBezTo>
                      <a:cubicBezTo>
                        <a:pt x="34" y="31"/>
                        <a:pt x="27" y="35"/>
                        <a:pt x="21" y="35"/>
                      </a:cubicBezTo>
                      <a:moveTo>
                        <a:pt x="21" y="0"/>
                      </a:moveTo>
                      <a:cubicBezTo>
                        <a:pt x="14" y="0"/>
                        <a:pt x="7" y="4"/>
                        <a:pt x="4" y="11"/>
                      </a:cubicBezTo>
                      <a:cubicBezTo>
                        <a:pt x="0" y="20"/>
                        <a:pt x="5" y="31"/>
                        <a:pt x="14" y="34"/>
                      </a:cubicBezTo>
                      <a:cubicBezTo>
                        <a:pt x="16" y="35"/>
                        <a:pt x="18" y="36"/>
                        <a:pt x="21" y="36"/>
                      </a:cubicBezTo>
                      <a:cubicBezTo>
                        <a:pt x="27" y="36"/>
                        <a:pt x="34" y="32"/>
                        <a:pt x="37" y="25"/>
                      </a:cubicBezTo>
                      <a:cubicBezTo>
                        <a:pt x="41" y="16"/>
                        <a:pt x="36" y="5"/>
                        <a:pt x="27" y="2"/>
                      </a:cubicBezTo>
                      <a:cubicBezTo>
                        <a:pt x="25" y="1"/>
                        <a:pt x="23" y="0"/>
                        <a:pt x="21" y="0"/>
                      </a:cubicBezTo>
                    </a:path>
                  </a:pathLst>
                </a:custGeom>
                <a:solidFill>
                  <a:srgbClr val="8B8A8A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34" name="Freeform 3157"/>
                <p:cNvSpPr>
                  <a:spLocks noEditPoints="1"/>
                </p:cNvSpPr>
                <p:nvPr/>
              </p:nvSpPr>
              <p:spPr bwMode="auto">
                <a:xfrm>
                  <a:off x="488" y="580"/>
                  <a:ext cx="84" cy="75"/>
                </a:xfrm>
                <a:custGeom>
                  <a:gdLst>
                    <a:gd fmla="*/ 20 w 39" name="T0"/>
                    <a:gd fmla="*/ 35 h 35" name="T1"/>
                    <a:gd fmla="*/ 13 w 39" name="T2"/>
                    <a:gd fmla="*/ 34 h 35" name="T3"/>
                    <a:gd fmla="*/ 3 w 39" name="T4"/>
                    <a:gd fmla="*/ 11 h 35" name="T5"/>
                    <a:gd fmla="*/ 20 w 39" name="T6"/>
                    <a:gd fmla="*/ 1 h 35" name="T7"/>
                    <a:gd fmla="*/ 26 w 39" name="T8"/>
                    <a:gd fmla="*/ 2 h 35" name="T9"/>
                    <a:gd fmla="*/ 36 w 39" name="T10"/>
                    <a:gd fmla="*/ 25 h 35" name="T11"/>
                    <a:gd fmla="*/ 20 w 39" name="T12"/>
                    <a:gd fmla="*/ 35 h 35" name="T13"/>
                    <a:gd fmla="*/ 20 w 39" name="T14"/>
                    <a:gd fmla="*/ 0 h 35" name="T15"/>
                    <a:gd fmla="*/ 3 w 39" name="T16"/>
                    <a:gd fmla="*/ 11 h 35" name="T17"/>
                    <a:gd fmla="*/ 13 w 39" name="T18"/>
                    <a:gd fmla="*/ 34 h 35" name="T19"/>
                    <a:gd fmla="*/ 20 w 39" name="T20"/>
                    <a:gd fmla="*/ 35 h 35" name="T21"/>
                    <a:gd fmla="*/ 36 w 39" name="T22"/>
                    <a:gd fmla="*/ 25 h 35" name="T23"/>
                    <a:gd fmla="*/ 26 w 39" name="T24"/>
                    <a:gd fmla="*/ 2 h 35" name="T25"/>
                    <a:gd fmla="*/ 20 w 39" name="T26"/>
                    <a:gd fmla="*/ 0 h 35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5" w="39">
                      <a:moveTo>
                        <a:pt x="20" y="35"/>
                      </a:moveTo>
                      <a:cubicBezTo>
                        <a:pt x="17" y="35"/>
                        <a:pt x="15" y="35"/>
                        <a:pt x="13" y="34"/>
                      </a:cubicBezTo>
                      <a:cubicBezTo>
                        <a:pt x="4" y="30"/>
                        <a:pt x="0" y="20"/>
                        <a:pt x="3" y="11"/>
                      </a:cubicBezTo>
                      <a:cubicBezTo>
                        <a:pt x="6" y="5"/>
                        <a:pt x="13" y="1"/>
                        <a:pt x="20" y="1"/>
                      </a:cubicBezTo>
                      <a:cubicBezTo>
                        <a:pt x="22" y="1"/>
                        <a:pt x="24" y="1"/>
                        <a:pt x="26" y="2"/>
                      </a:cubicBezTo>
                      <a:cubicBezTo>
                        <a:pt x="35" y="6"/>
                        <a:pt x="39" y="16"/>
                        <a:pt x="36" y="25"/>
                      </a:cubicBezTo>
                      <a:cubicBezTo>
                        <a:pt x="33" y="31"/>
                        <a:pt x="26" y="35"/>
                        <a:pt x="20" y="35"/>
                      </a:cubicBezTo>
                      <a:moveTo>
                        <a:pt x="20" y="0"/>
                      </a:moveTo>
                      <a:cubicBezTo>
                        <a:pt x="13" y="0"/>
                        <a:pt x="6" y="4"/>
                        <a:pt x="3" y="11"/>
                      </a:cubicBezTo>
                      <a:cubicBezTo>
                        <a:pt x="0" y="20"/>
                        <a:pt x="4" y="30"/>
                        <a:pt x="13" y="34"/>
                      </a:cubicBezTo>
                      <a:cubicBezTo>
                        <a:pt x="15" y="35"/>
                        <a:pt x="17" y="35"/>
                        <a:pt x="20" y="35"/>
                      </a:cubicBezTo>
                      <a:cubicBezTo>
                        <a:pt x="26" y="35"/>
                        <a:pt x="33" y="31"/>
                        <a:pt x="36" y="25"/>
                      </a:cubicBezTo>
                      <a:cubicBezTo>
                        <a:pt x="39" y="16"/>
                        <a:pt x="35" y="5"/>
                        <a:pt x="26" y="2"/>
                      </a:cubicBezTo>
                      <a:cubicBezTo>
                        <a:pt x="24" y="1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8E8D8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35" name="Freeform 3158"/>
                <p:cNvSpPr>
                  <a:spLocks noEditPoints="1"/>
                </p:cNvSpPr>
                <p:nvPr/>
              </p:nvSpPr>
              <p:spPr bwMode="auto">
                <a:xfrm>
                  <a:off x="488" y="582"/>
                  <a:ext cx="84" cy="73"/>
                </a:xfrm>
                <a:custGeom>
                  <a:gdLst>
                    <a:gd fmla="*/ 20 w 39" name="T0"/>
                    <a:gd fmla="*/ 34 h 34" name="T1"/>
                    <a:gd fmla="*/ 13 w 39" name="T2"/>
                    <a:gd fmla="*/ 33 h 34" name="T3"/>
                    <a:gd fmla="*/ 4 w 39" name="T4"/>
                    <a:gd fmla="*/ 10 h 34" name="T5"/>
                    <a:gd fmla="*/ 20 w 39" name="T6"/>
                    <a:gd fmla="*/ 0 h 34" name="T7"/>
                    <a:gd fmla="*/ 26 w 39" name="T8"/>
                    <a:gd fmla="*/ 1 h 34" name="T9"/>
                    <a:gd fmla="*/ 35 w 39" name="T10"/>
                    <a:gd fmla="*/ 24 h 34" name="T11"/>
                    <a:gd fmla="*/ 20 w 39" name="T12"/>
                    <a:gd fmla="*/ 34 h 34" name="T13"/>
                    <a:gd fmla="*/ 20 w 39" name="T14"/>
                    <a:gd fmla="*/ 0 h 34" name="T15"/>
                    <a:gd fmla="*/ 3 w 39" name="T16"/>
                    <a:gd fmla="*/ 10 h 34" name="T17"/>
                    <a:gd fmla="*/ 13 w 39" name="T18"/>
                    <a:gd fmla="*/ 33 h 34" name="T19"/>
                    <a:gd fmla="*/ 20 w 39" name="T20"/>
                    <a:gd fmla="*/ 34 h 34" name="T21"/>
                    <a:gd fmla="*/ 36 w 39" name="T22"/>
                    <a:gd fmla="*/ 24 h 34" name="T23"/>
                    <a:gd fmla="*/ 26 w 39" name="T24"/>
                    <a:gd fmla="*/ 1 h 34" name="T25"/>
                    <a:gd fmla="*/ 20 w 39" name="T26"/>
                    <a:gd fmla="*/ 0 h 34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4" w="39">
                      <a:moveTo>
                        <a:pt x="20" y="34"/>
                      </a:moveTo>
                      <a:cubicBezTo>
                        <a:pt x="17" y="34"/>
                        <a:pt x="15" y="34"/>
                        <a:pt x="13" y="33"/>
                      </a:cubicBezTo>
                      <a:cubicBezTo>
                        <a:pt x="4" y="29"/>
                        <a:pt x="0" y="19"/>
                        <a:pt x="4" y="10"/>
                      </a:cubicBezTo>
                      <a:cubicBezTo>
                        <a:pt x="6" y="4"/>
                        <a:pt x="13" y="0"/>
                        <a:pt x="20" y="0"/>
                      </a:cubicBezTo>
                      <a:cubicBezTo>
                        <a:pt x="22" y="0"/>
                        <a:pt x="24" y="0"/>
                        <a:pt x="26" y="1"/>
                      </a:cubicBezTo>
                      <a:cubicBezTo>
                        <a:pt x="35" y="5"/>
                        <a:pt x="39" y="15"/>
                        <a:pt x="35" y="24"/>
                      </a:cubicBezTo>
                      <a:cubicBezTo>
                        <a:pt x="33" y="30"/>
                        <a:pt x="26" y="34"/>
                        <a:pt x="20" y="34"/>
                      </a:cubicBezTo>
                      <a:moveTo>
                        <a:pt x="20" y="0"/>
                      </a:moveTo>
                      <a:cubicBezTo>
                        <a:pt x="13" y="0"/>
                        <a:pt x="6" y="4"/>
                        <a:pt x="3" y="10"/>
                      </a:cubicBezTo>
                      <a:cubicBezTo>
                        <a:pt x="0" y="19"/>
                        <a:pt x="4" y="29"/>
                        <a:pt x="13" y="33"/>
                      </a:cubicBezTo>
                      <a:cubicBezTo>
                        <a:pt x="15" y="34"/>
                        <a:pt x="17" y="34"/>
                        <a:pt x="20" y="34"/>
                      </a:cubicBezTo>
                      <a:cubicBezTo>
                        <a:pt x="26" y="34"/>
                        <a:pt x="33" y="30"/>
                        <a:pt x="36" y="24"/>
                      </a:cubicBezTo>
                      <a:cubicBezTo>
                        <a:pt x="39" y="15"/>
                        <a:pt x="35" y="5"/>
                        <a:pt x="26" y="1"/>
                      </a:cubicBezTo>
                      <a:cubicBezTo>
                        <a:pt x="24" y="0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93908E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36" name="Freeform 3159"/>
                <p:cNvSpPr>
                  <a:spLocks noEditPoints="1"/>
                </p:cNvSpPr>
                <p:nvPr/>
              </p:nvSpPr>
              <p:spPr bwMode="auto">
                <a:xfrm>
                  <a:off x="488" y="582"/>
                  <a:ext cx="84" cy="73"/>
                </a:xfrm>
                <a:custGeom>
                  <a:gdLst>
                    <a:gd fmla="*/ 20 w 39" name="T0"/>
                    <a:gd fmla="*/ 34 h 34" name="T1"/>
                    <a:gd fmla="*/ 13 w 39" name="T2"/>
                    <a:gd fmla="*/ 33 h 34" name="T3"/>
                    <a:gd fmla="*/ 4 w 39" name="T4"/>
                    <a:gd fmla="*/ 10 h 34" name="T5"/>
                    <a:gd fmla="*/ 20 w 39" name="T6"/>
                    <a:gd fmla="*/ 0 h 34" name="T7"/>
                    <a:gd fmla="*/ 26 w 39" name="T8"/>
                    <a:gd fmla="*/ 1 h 34" name="T9"/>
                    <a:gd fmla="*/ 35 w 39" name="T10"/>
                    <a:gd fmla="*/ 23 h 34" name="T11"/>
                    <a:gd fmla="*/ 20 w 39" name="T12"/>
                    <a:gd fmla="*/ 34 h 34" name="T13"/>
                    <a:gd fmla="*/ 20 w 39" name="T14"/>
                    <a:gd fmla="*/ 0 h 34" name="T15"/>
                    <a:gd fmla="*/ 4 w 39" name="T16"/>
                    <a:gd fmla="*/ 10 h 34" name="T17"/>
                    <a:gd fmla="*/ 13 w 39" name="T18"/>
                    <a:gd fmla="*/ 33 h 34" name="T19"/>
                    <a:gd fmla="*/ 20 w 39" name="T20"/>
                    <a:gd fmla="*/ 34 h 34" name="T21"/>
                    <a:gd fmla="*/ 35 w 39" name="T22"/>
                    <a:gd fmla="*/ 24 h 34" name="T23"/>
                    <a:gd fmla="*/ 26 w 39" name="T24"/>
                    <a:gd fmla="*/ 1 h 34" name="T25"/>
                    <a:gd fmla="*/ 20 w 39" name="T26"/>
                    <a:gd fmla="*/ 0 h 34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4" w="39">
                      <a:moveTo>
                        <a:pt x="20" y="34"/>
                      </a:moveTo>
                      <a:cubicBezTo>
                        <a:pt x="17" y="34"/>
                        <a:pt x="15" y="34"/>
                        <a:pt x="13" y="33"/>
                      </a:cubicBezTo>
                      <a:cubicBezTo>
                        <a:pt x="4" y="29"/>
                        <a:pt x="0" y="19"/>
                        <a:pt x="4" y="10"/>
                      </a:cubicBezTo>
                      <a:cubicBezTo>
                        <a:pt x="7" y="4"/>
                        <a:pt x="13" y="0"/>
                        <a:pt x="20" y="0"/>
                      </a:cubicBezTo>
                      <a:cubicBezTo>
                        <a:pt x="22" y="0"/>
                        <a:pt x="24" y="0"/>
                        <a:pt x="26" y="1"/>
                      </a:cubicBezTo>
                      <a:cubicBezTo>
                        <a:pt x="35" y="5"/>
                        <a:pt x="39" y="15"/>
                        <a:pt x="35" y="23"/>
                      </a:cubicBezTo>
                      <a:cubicBezTo>
                        <a:pt x="33" y="30"/>
                        <a:pt x="26" y="34"/>
                        <a:pt x="20" y="34"/>
                      </a:cubicBezTo>
                      <a:moveTo>
                        <a:pt x="20" y="0"/>
                      </a:moveTo>
                      <a:cubicBezTo>
                        <a:pt x="13" y="0"/>
                        <a:pt x="6" y="4"/>
                        <a:pt x="4" y="10"/>
                      </a:cubicBezTo>
                      <a:cubicBezTo>
                        <a:pt x="0" y="19"/>
                        <a:pt x="4" y="29"/>
                        <a:pt x="13" y="33"/>
                      </a:cubicBezTo>
                      <a:cubicBezTo>
                        <a:pt x="15" y="34"/>
                        <a:pt x="17" y="34"/>
                        <a:pt x="20" y="34"/>
                      </a:cubicBezTo>
                      <a:cubicBezTo>
                        <a:pt x="26" y="34"/>
                        <a:pt x="33" y="30"/>
                        <a:pt x="35" y="24"/>
                      </a:cubicBezTo>
                      <a:cubicBezTo>
                        <a:pt x="39" y="15"/>
                        <a:pt x="35" y="5"/>
                        <a:pt x="26" y="1"/>
                      </a:cubicBezTo>
                      <a:cubicBezTo>
                        <a:pt x="24" y="0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969490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37" name="Freeform 3160"/>
                <p:cNvSpPr>
                  <a:spLocks noEditPoints="1"/>
                </p:cNvSpPr>
                <p:nvPr/>
              </p:nvSpPr>
              <p:spPr bwMode="auto">
                <a:xfrm>
                  <a:off x="488" y="582"/>
                  <a:ext cx="84" cy="73"/>
                </a:xfrm>
                <a:custGeom>
                  <a:gdLst>
                    <a:gd fmla="*/ 20 w 39" name="T0"/>
                    <a:gd fmla="*/ 34 h 34" name="T1"/>
                    <a:gd fmla="*/ 13 w 39" name="T2"/>
                    <a:gd fmla="*/ 32 h 34" name="T3"/>
                    <a:gd fmla="*/ 4 w 39" name="T4"/>
                    <a:gd fmla="*/ 10 h 34" name="T5"/>
                    <a:gd fmla="*/ 20 w 39" name="T6"/>
                    <a:gd fmla="*/ 0 h 34" name="T7"/>
                    <a:gd fmla="*/ 26 w 39" name="T8"/>
                    <a:gd fmla="*/ 1 h 34" name="T9"/>
                    <a:gd fmla="*/ 35 w 39" name="T10"/>
                    <a:gd fmla="*/ 23 h 34" name="T11"/>
                    <a:gd fmla="*/ 20 w 39" name="T12"/>
                    <a:gd fmla="*/ 34 h 34" name="T13"/>
                    <a:gd fmla="*/ 20 w 39" name="T14"/>
                    <a:gd fmla="*/ 0 h 34" name="T15"/>
                    <a:gd fmla="*/ 4 w 39" name="T16"/>
                    <a:gd fmla="*/ 10 h 34" name="T17"/>
                    <a:gd fmla="*/ 13 w 39" name="T18"/>
                    <a:gd fmla="*/ 33 h 34" name="T19"/>
                    <a:gd fmla="*/ 20 w 39" name="T20"/>
                    <a:gd fmla="*/ 34 h 34" name="T21"/>
                    <a:gd fmla="*/ 35 w 39" name="T22"/>
                    <a:gd fmla="*/ 23 h 34" name="T23"/>
                    <a:gd fmla="*/ 26 w 39" name="T24"/>
                    <a:gd fmla="*/ 1 h 34" name="T25"/>
                    <a:gd fmla="*/ 20 w 39" name="T26"/>
                    <a:gd fmla="*/ 0 h 34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4" w="39">
                      <a:moveTo>
                        <a:pt x="20" y="34"/>
                      </a:moveTo>
                      <a:cubicBezTo>
                        <a:pt x="17" y="34"/>
                        <a:pt x="15" y="33"/>
                        <a:pt x="13" y="32"/>
                      </a:cubicBezTo>
                      <a:cubicBezTo>
                        <a:pt x="4" y="29"/>
                        <a:pt x="0" y="19"/>
                        <a:pt x="4" y="10"/>
                      </a:cubicBezTo>
                      <a:cubicBezTo>
                        <a:pt x="7" y="4"/>
                        <a:pt x="13" y="0"/>
                        <a:pt x="20" y="0"/>
                      </a:cubicBezTo>
                      <a:cubicBezTo>
                        <a:pt x="22" y="0"/>
                        <a:pt x="24" y="0"/>
                        <a:pt x="26" y="1"/>
                      </a:cubicBezTo>
                      <a:cubicBezTo>
                        <a:pt x="35" y="5"/>
                        <a:pt x="39" y="15"/>
                        <a:pt x="35" y="23"/>
                      </a:cubicBezTo>
                      <a:cubicBezTo>
                        <a:pt x="32" y="30"/>
                        <a:pt x="26" y="34"/>
                        <a:pt x="20" y="34"/>
                      </a:cubicBezTo>
                      <a:moveTo>
                        <a:pt x="20" y="0"/>
                      </a:moveTo>
                      <a:cubicBezTo>
                        <a:pt x="13" y="0"/>
                        <a:pt x="7" y="4"/>
                        <a:pt x="4" y="10"/>
                      </a:cubicBezTo>
                      <a:cubicBezTo>
                        <a:pt x="0" y="19"/>
                        <a:pt x="4" y="29"/>
                        <a:pt x="13" y="33"/>
                      </a:cubicBezTo>
                      <a:cubicBezTo>
                        <a:pt x="15" y="34"/>
                        <a:pt x="17" y="34"/>
                        <a:pt x="20" y="34"/>
                      </a:cubicBezTo>
                      <a:cubicBezTo>
                        <a:pt x="26" y="34"/>
                        <a:pt x="33" y="30"/>
                        <a:pt x="35" y="23"/>
                      </a:cubicBezTo>
                      <a:cubicBezTo>
                        <a:pt x="39" y="15"/>
                        <a:pt x="35" y="5"/>
                        <a:pt x="26" y="1"/>
                      </a:cubicBezTo>
                      <a:cubicBezTo>
                        <a:pt x="24" y="0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9A9692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38" name="Freeform 3161"/>
                <p:cNvSpPr>
                  <a:spLocks noEditPoints="1"/>
                </p:cNvSpPr>
                <p:nvPr/>
              </p:nvSpPr>
              <p:spPr bwMode="auto">
                <a:xfrm>
                  <a:off x="488" y="582"/>
                  <a:ext cx="84" cy="73"/>
                </a:xfrm>
                <a:custGeom>
                  <a:gdLst>
                    <a:gd fmla="*/ 20 w 39" name="T0"/>
                    <a:gd fmla="*/ 34 h 34" name="T1"/>
                    <a:gd fmla="*/ 13 w 39" name="T2"/>
                    <a:gd fmla="*/ 32 h 34" name="T3"/>
                    <a:gd fmla="*/ 4 w 39" name="T4"/>
                    <a:gd fmla="*/ 11 h 34" name="T5"/>
                    <a:gd fmla="*/ 20 w 39" name="T6"/>
                    <a:gd fmla="*/ 0 h 34" name="T7"/>
                    <a:gd fmla="*/ 26 w 39" name="T8"/>
                    <a:gd fmla="*/ 2 h 34" name="T9"/>
                    <a:gd fmla="*/ 35 w 39" name="T10"/>
                    <a:gd fmla="*/ 23 h 34" name="T11"/>
                    <a:gd fmla="*/ 20 w 39" name="T12"/>
                    <a:gd fmla="*/ 34 h 34" name="T13"/>
                    <a:gd fmla="*/ 20 w 39" name="T14"/>
                    <a:gd fmla="*/ 0 h 34" name="T15"/>
                    <a:gd fmla="*/ 4 w 39" name="T16"/>
                    <a:gd fmla="*/ 10 h 34" name="T17"/>
                    <a:gd fmla="*/ 13 w 39" name="T18"/>
                    <a:gd fmla="*/ 32 h 34" name="T19"/>
                    <a:gd fmla="*/ 20 w 39" name="T20"/>
                    <a:gd fmla="*/ 34 h 34" name="T21"/>
                    <a:gd fmla="*/ 35 w 39" name="T22"/>
                    <a:gd fmla="*/ 23 h 34" name="T23"/>
                    <a:gd fmla="*/ 26 w 39" name="T24"/>
                    <a:gd fmla="*/ 1 h 34" name="T25"/>
                    <a:gd fmla="*/ 20 w 39" name="T26"/>
                    <a:gd fmla="*/ 0 h 34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4" w="39">
                      <a:moveTo>
                        <a:pt x="20" y="34"/>
                      </a:moveTo>
                      <a:cubicBezTo>
                        <a:pt x="17" y="34"/>
                        <a:pt x="15" y="33"/>
                        <a:pt x="13" y="32"/>
                      </a:cubicBezTo>
                      <a:cubicBezTo>
                        <a:pt x="5" y="29"/>
                        <a:pt x="1" y="19"/>
                        <a:pt x="4" y="11"/>
                      </a:cubicBezTo>
                      <a:cubicBezTo>
                        <a:pt x="7" y="4"/>
                        <a:pt x="13" y="0"/>
                        <a:pt x="20" y="0"/>
                      </a:cubicBezTo>
                      <a:cubicBezTo>
                        <a:pt x="22" y="0"/>
                        <a:pt x="24" y="1"/>
                        <a:pt x="26" y="2"/>
                      </a:cubicBezTo>
                      <a:cubicBezTo>
                        <a:pt x="34" y="5"/>
                        <a:pt x="38" y="15"/>
                        <a:pt x="35" y="23"/>
                      </a:cubicBezTo>
                      <a:cubicBezTo>
                        <a:pt x="32" y="30"/>
                        <a:pt x="26" y="34"/>
                        <a:pt x="20" y="34"/>
                      </a:cubicBezTo>
                      <a:moveTo>
                        <a:pt x="20" y="0"/>
                      </a:moveTo>
                      <a:cubicBezTo>
                        <a:pt x="13" y="0"/>
                        <a:pt x="7" y="4"/>
                        <a:pt x="4" y="10"/>
                      </a:cubicBezTo>
                      <a:cubicBezTo>
                        <a:pt x="0" y="19"/>
                        <a:pt x="4" y="29"/>
                        <a:pt x="13" y="32"/>
                      </a:cubicBezTo>
                      <a:cubicBezTo>
                        <a:pt x="15" y="33"/>
                        <a:pt x="17" y="34"/>
                        <a:pt x="20" y="34"/>
                      </a:cubicBezTo>
                      <a:cubicBezTo>
                        <a:pt x="26" y="34"/>
                        <a:pt x="32" y="30"/>
                        <a:pt x="35" y="23"/>
                      </a:cubicBezTo>
                      <a:cubicBezTo>
                        <a:pt x="39" y="15"/>
                        <a:pt x="35" y="5"/>
                        <a:pt x="26" y="1"/>
                      </a:cubicBezTo>
                      <a:cubicBezTo>
                        <a:pt x="24" y="0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9F9A9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39" name="Freeform 3162"/>
                <p:cNvSpPr>
                  <a:spLocks noEditPoints="1"/>
                </p:cNvSpPr>
                <p:nvPr/>
              </p:nvSpPr>
              <p:spPr bwMode="auto">
                <a:xfrm>
                  <a:off x="490" y="582"/>
                  <a:ext cx="80" cy="73"/>
                </a:xfrm>
                <a:custGeom>
                  <a:gdLst>
                    <a:gd fmla="*/ 19 w 37" name="T0"/>
                    <a:gd fmla="*/ 33 h 34" name="T1"/>
                    <a:gd fmla="*/ 12 w 37" name="T2"/>
                    <a:gd fmla="*/ 32 h 34" name="T3"/>
                    <a:gd fmla="*/ 3 w 37" name="T4"/>
                    <a:gd fmla="*/ 11 h 34" name="T5"/>
                    <a:gd fmla="*/ 19 w 37" name="T6"/>
                    <a:gd fmla="*/ 0 h 34" name="T7"/>
                    <a:gd fmla="*/ 25 w 37" name="T8"/>
                    <a:gd fmla="*/ 2 h 34" name="T9"/>
                    <a:gd fmla="*/ 34 w 37" name="T10"/>
                    <a:gd fmla="*/ 23 h 34" name="T11"/>
                    <a:gd fmla="*/ 19 w 37" name="T12"/>
                    <a:gd fmla="*/ 33 h 34" name="T13"/>
                    <a:gd fmla="*/ 19 w 37" name="T14"/>
                    <a:gd fmla="*/ 0 h 34" name="T15"/>
                    <a:gd fmla="*/ 3 w 37" name="T16"/>
                    <a:gd fmla="*/ 11 h 34" name="T17"/>
                    <a:gd fmla="*/ 12 w 37" name="T18"/>
                    <a:gd fmla="*/ 32 h 34" name="T19"/>
                    <a:gd fmla="*/ 19 w 37" name="T20"/>
                    <a:gd fmla="*/ 34 h 34" name="T21"/>
                    <a:gd fmla="*/ 34 w 37" name="T22"/>
                    <a:gd fmla="*/ 23 h 34" name="T23"/>
                    <a:gd fmla="*/ 25 w 37" name="T24"/>
                    <a:gd fmla="*/ 2 h 34" name="T25"/>
                    <a:gd fmla="*/ 19 w 37" name="T26"/>
                    <a:gd fmla="*/ 0 h 34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4" w="37">
                      <a:moveTo>
                        <a:pt x="19" y="33"/>
                      </a:moveTo>
                      <a:cubicBezTo>
                        <a:pt x="16" y="33"/>
                        <a:pt x="14" y="33"/>
                        <a:pt x="12" y="32"/>
                      </a:cubicBezTo>
                      <a:cubicBezTo>
                        <a:pt x="4" y="29"/>
                        <a:pt x="0" y="19"/>
                        <a:pt x="3" y="11"/>
                      </a:cubicBezTo>
                      <a:cubicBezTo>
                        <a:pt x="6" y="4"/>
                        <a:pt x="12" y="0"/>
                        <a:pt x="19" y="0"/>
                      </a:cubicBezTo>
                      <a:cubicBezTo>
                        <a:pt x="21" y="0"/>
                        <a:pt x="23" y="1"/>
                        <a:pt x="25" y="2"/>
                      </a:cubicBezTo>
                      <a:cubicBezTo>
                        <a:pt x="33" y="5"/>
                        <a:pt x="37" y="15"/>
                        <a:pt x="34" y="23"/>
                      </a:cubicBezTo>
                      <a:cubicBezTo>
                        <a:pt x="31" y="30"/>
                        <a:pt x="25" y="33"/>
                        <a:pt x="19" y="33"/>
                      </a:cubicBezTo>
                      <a:moveTo>
                        <a:pt x="19" y="0"/>
                      </a:moveTo>
                      <a:cubicBezTo>
                        <a:pt x="12" y="0"/>
                        <a:pt x="6" y="4"/>
                        <a:pt x="3" y="11"/>
                      </a:cubicBezTo>
                      <a:cubicBezTo>
                        <a:pt x="0" y="19"/>
                        <a:pt x="4" y="29"/>
                        <a:pt x="12" y="32"/>
                      </a:cubicBezTo>
                      <a:cubicBezTo>
                        <a:pt x="14" y="33"/>
                        <a:pt x="16" y="34"/>
                        <a:pt x="19" y="34"/>
                      </a:cubicBezTo>
                      <a:cubicBezTo>
                        <a:pt x="25" y="34"/>
                        <a:pt x="31" y="30"/>
                        <a:pt x="34" y="23"/>
                      </a:cubicBezTo>
                      <a:cubicBezTo>
                        <a:pt x="37" y="15"/>
                        <a:pt x="33" y="5"/>
                        <a:pt x="25" y="2"/>
                      </a:cubicBezTo>
                      <a:cubicBezTo>
                        <a:pt x="23" y="1"/>
                        <a:pt x="21" y="0"/>
                        <a:pt x="19" y="0"/>
                      </a:cubicBezTo>
                    </a:path>
                  </a:pathLst>
                </a:custGeom>
                <a:solidFill>
                  <a:srgbClr val="A29D96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40" name="Freeform 3163"/>
                <p:cNvSpPr/>
                <p:nvPr/>
              </p:nvSpPr>
              <p:spPr bwMode="auto">
                <a:xfrm>
                  <a:off x="490" y="582"/>
                  <a:ext cx="80" cy="71"/>
                </a:xfrm>
                <a:custGeom>
                  <a:gdLst>
                    <a:gd fmla="*/ 19 w 37" name="T0"/>
                    <a:gd fmla="*/ 0 h 33" name="T1"/>
                    <a:gd fmla="*/ 3 w 37" name="T2"/>
                    <a:gd fmla="*/ 11 h 33" name="T3"/>
                    <a:gd fmla="*/ 12 w 37" name="T4"/>
                    <a:gd fmla="*/ 32 h 33" name="T5"/>
                    <a:gd fmla="*/ 19 w 37" name="T6"/>
                    <a:gd fmla="*/ 33 h 33" name="T7"/>
                    <a:gd fmla="*/ 34 w 37" name="T8"/>
                    <a:gd fmla="*/ 23 h 33" name="T9"/>
                    <a:gd fmla="*/ 25 w 37" name="T10"/>
                    <a:gd fmla="*/ 2 h 33" name="T11"/>
                    <a:gd fmla="*/ 19 w 37" name="T12"/>
                    <a:gd fmla="*/ 0 h 33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33" w="37">
                      <a:moveTo>
                        <a:pt x="19" y="0"/>
                      </a:moveTo>
                      <a:cubicBezTo>
                        <a:pt x="12" y="0"/>
                        <a:pt x="6" y="4"/>
                        <a:pt x="3" y="11"/>
                      </a:cubicBezTo>
                      <a:cubicBezTo>
                        <a:pt x="0" y="19"/>
                        <a:pt x="4" y="29"/>
                        <a:pt x="12" y="32"/>
                      </a:cubicBezTo>
                      <a:cubicBezTo>
                        <a:pt x="14" y="33"/>
                        <a:pt x="16" y="33"/>
                        <a:pt x="19" y="33"/>
                      </a:cubicBezTo>
                      <a:cubicBezTo>
                        <a:pt x="25" y="33"/>
                        <a:pt x="31" y="30"/>
                        <a:pt x="34" y="23"/>
                      </a:cubicBezTo>
                      <a:cubicBezTo>
                        <a:pt x="37" y="15"/>
                        <a:pt x="33" y="5"/>
                        <a:pt x="25" y="2"/>
                      </a:cubicBezTo>
                      <a:cubicBezTo>
                        <a:pt x="23" y="1"/>
                        <a:pt x="21" y="0"/>
                        <a:pt x="19" y="0"/>
                      </a:cubicBezTo>
                    </a:path>
                  </a:pathLst>
                </a:custGeom>
                <a:solidFill>
                  <a:srgbClr val="A79F98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41" name="Freeform 3164"/>
                <p:cNvSpPr>
                  <a:spLocks noEditPoints="1"/>
                </p:cNvSpPr>
                <p:nvPr/>
              </p:nvSpPr>
              <p:spPr bwMode="auto">
                <a:xfrm>
                  <a:off x="442" y="666"/>
                  <a:ext cx="100" cy="86"/>
                </a:xfrm>
                <a:custGeom>
                  <a:gdLst>
                    <a:gd fmla="*/ 23 w 46" name="T0"/>
                    <a:gd fmla="*/ 40 h 40" name="T1"/>
                    <a:gd fmla="*/ 15 w 46" name="T2"/>
                    <a:gd fmla="*/ 39 h 40" name="T3"/>
                    <a:gd fmla="*/ 5 w 46" name="T4"/>
                    <a:gd fmla="*/ 12 h 40" name="T5"/>
                    <a:gd fmla="*/ 23 w 46" name="T6"/>
                    <a:gd fmla="*/ 0 h 40" name="T7"/>
                    <a:gd fmla="*/ 31 w 46" name="T8"/>
                    <a:gd fmla="*/ 2 h 40" name="T9"/>
                    <a:gd fmla="*/ 42 w 46" name="T10"/>
                    <a:gd fmla="*/ 28 h 40" name="T11"/>
                    <a:gd fmla="*/ 23 w 46" name="T12"/>
                    <a:gd fmla="*/ 40 h 40" name="T13"/>
                    <a:gd fmla="*/ 23 w 46" name="T14"/>
                    <a:gd fmla="*/ 0 h 40" name="T15"/>
                    <a:gd fmla="*/ 4 w 46" name="T16"/>
                    <a:gd fmla="*/ 12 h 40" name="T17"/>
                    <a:gd fmla="*/ 15 w 46" name="T18"/>
                    <a:gd fmla="*/ 39 h 40" name="T19"/>
                    <a:gd fmla="*/ 23 w 46" name="T20"/>
                    <a:gd fmla="*/ 40 h 40" name="T21"/>
                    <a:gd fmla="*/ 42 w 46" name="T22"/>
                    <a:gd fmla="*/ 28 h 40" name="T23"/>
                    <a:gd fmla="*/ 31 w 46" name="T24"/>
                    <a:gd fmla="*/ 1 h 40" name="T25"/>
                    <a:gd fmla="*/ 23 w 46" name="T26"/>
                    <a:gd fmla="*/ 0 h 40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40" w="46">
                      <a:moveTo>
                        <a:pt x="23" y="40"/>
                      </a:moveTo>
                      <a:cubicBezTo>
                        <a:pt x="20" y="40"/>
                        <a:pt x="18" y="40"/>
                        <a:pt x="15" y="39"/>
                      </a:cubicBezTo>
                      <a:cubicBezTo>
                        <a:pt x="5" y="34"/>
                        <a:pt x="0" y="23"/>
                        <a:pt x="5" y="12"/>
                      </a:cubicBezTo>
                      <a:cubicBezTo>
                        <a:pt x="8" y="5"/>
                        <a:pt x="15" y="0"/>
                        <a:pt x="23" y="0"/>
                      </a:cubicBezTo>
                      <a:cubicBezTo>
                        <a:pt x="26" y="0"/>
                        <a:pt x="28" y="0"/>
                        <a:pt x="31" y="2"/>
                      </a:cubicBezTo>
                      <a:cubicBezTo>
                        <a:pt x="41" y="6"/>
                        <a:pt x="46" y="17"/>
                        <a:pt x="42" y="28"/>
                      </a:cubicBezTo>
                      <a:cubicBezTo>
                        <a:pt x="38" y="35"/>
                        <a:pt x="31" y="40"/>
                        <a:pt x="23" y="40"/>
                      </a:cubicBezTo>
                      <a:moveTo>
                        <a:pt x="23" y="0"/>
                      </a:moveTo>
                      <a:cubicBezTo>
                        <a:pt x="15" y="0"/>
                        <a:pt x="8" y="4"/>
                        <a:pt x="4" y="12"/>
                      </a:cubicBezTo>
                      <a:cubicBezTo>
                        <a:pt x="0" y="23"/>
                        <a:pt x="5" y="34"/>
                        <a:pt x="15" y="39"/>
                      </a:cubicBezTo>
                      <a:cubicBezTo>
                        <a:pt x="18" y="40"/>
                        <a:pt x="20" y="40"/>
                        <a:pt x="23" y="40"/>
                      </a:cubicBezTo>
                      <a:cubicBezTo>
                        <a:pt x="31" y="40"/>
                        <a:pt x="38" y="36"/>
                        <a:pt x="42" y="28"/>
                      </a:cubicBezTo>
                      <a:cubicBezTo>
                        <a:pt x="46" y="17"/>
                        <a:pt x="41" y="6"/>
                        <a:pt x="31" y="1"/>
                      </a:cubicBezTo>
                      <a:cubicBezTo>
                        <a:pt x="28" y="0"/>
                        <a:pt x="26" y="0"/>
                        <a:pt x="23" y="0"/>
                      </a:cubicBezTo>
                    </a:path>
                  </a:pathLst>
                </a:custGeom>
                <a:solidFill>
                  <a:srgbClr val="535D6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42" name="Freeform 3165"/>
                <p:cNvSpPr>
                  <a:spLocks noEditPoints="1"/>
                </p:cNvSpPr>
                <p:nvPr/>
              </p:nvSpPr>
              <p:spPr bwMode="auto">
                <a:xfrm>
                  <a:off x="442" y="666"/>
                  <a:ext cx="100" cy="86"/>
                </a:xfrm>
                <a:custGeom>
                  <a:gdLst>
                    <a:gd fmla="*/ 23 w 46" name="T0"/>
                    <a:gd fmla="*/ 40 h 40" name="T1"/>
                    <a:gd fmla="*/ 15 w 46" name="T2"/>
                    <a:gd fmla="*/ 38 h 40" name="T3"/>
                    <a:gd fmla="*/ 5 w 46" name="T4"/>
                    <a:gd fmla="*/ 12 h 40" name="T5"/>
                    <a:gd fmla="*/ 23 w 46" name="T6"/>
                    <a:gd fmla="*/ 0 h 40" name="T7"/>
                    <a:gd fmla="*/ 31 w 46" name="T8"/>
                    <a:gd fmla="*/ 2 h 40" name="T9"/>
                    <a:gd fmla="*/ 41 w 46" name="T10"/>
                    <a:gd fmla="*/ 28 h 40" name="T11"/>
                    <a:gd fmla="*/ 23 w 46" name="T12"/>
                    <a:gd fmla="*/ 40 h 40" name="T13"/>
                    <a:gd fmla="*/ 23 w 46" name="T14"/>
                    <a:gd fmla="*/ 0 h 40" name="T15"/>
                    <a:gd fmla="*/ 5 w 46" name="T16"/>
                    <a:gd fmla="*/ 12 h 40" name="T17"/>
                    <a:gd fmla="*/ 15 w 46" name="T18"/>
                    <a:gd fmla="*/ 39 h 40" name="T19"/>
                    <a:gd fmla="*/ 23 w 46" name="T20"/>
                    <a:gd fmla="*/ 40 h 40" name="T21"/>
                    <a:gd fmla="*/ 42 w 46" name="T22"/>
                    <a:gd fmla="*/ 28 h 40" name="T23"/>
                    <a:gd fmla="*/ 31 w 46" name="T24"/>
                    <a:gd fmla="*/ 2 h 40" name="T25"/>
                    <a:gd fmla="*/ 23 w 46" name="T26"/>
                    <a:gd fmla="*/ 0 h 40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40" w="46">
                      <a:moveTo>
                        <a:pt x="23" y="40"/>
                      </a:moveTo>
                      <a:cubicBezTo>
                        <a:pt x="20" y="40"/>
                        <a:pt x="18" y="39"/>
                        <a:pt x="15" y="38"/>
                      </a:cubicBezTo>
                      <a:cubicBezTo>
                        <a:pt x="5" y="34"/>
                        <a:pt x="0" y="23"/>
                        <a:pt x="5" y="12"/>
                      </a:cubicBezTo>
                      <a:cubicBezTo>
                        <a:pt x="8" y="5"/>
                        <a:pt x="15" y="0"/>
                        <a:pt x="23" y="0"/>
                      </a:cubicBezTo>
                      <a:cubicBezTo>
                        <a:pt x="26" y="0"/>
                        <a:pt x="28" y="1"/>
                        <a:pt x="31" y="2"/>
                      </a:cubicBezTo>
                      <a:cubicBezTo>
                        <a:pt x="41" y="6"/>
                        <a:pt x="46" y="18"/>
                        <a:pt x="41" y="28"/>
                      </a:cubicBezTo>
                      <a:cubicBezTo>
                        <a:pt x="38" y="35"/>
                        <a:pt x="31" y="40"/>
                        <a:pt x="23" y="40"/>
                      </a:cubicBezTo>
                      <a:moveTo>
                        <a:pt x="23" y="0"/>
                      </a:moveTo>
                      <a:cubicBezTo>
                        <a:pt x="15" y="0"/>
                        <a:pt x="8" y="5"/>
                        <a:pt x="5" y="12"/>
                      </a:cubicBezTo>
                      <a:cubicBezTo>
                        <a:pt x="0" y="23"/>
                        <a:pt x="5" y="34"/>
                        <a:pt x="15" y="39"/>
                      </a:cubicBezTo>
                      <a:cubicBezTo>
                        <a:pt x="18" y="40"/>
                        <a:pt x="20" y="40"/>
                        <a:pt x="23" y="40"/>
                      </a:cubicBezTo>
                      <a:cubicBezTo>
                        <a:pt x="31" y="40"/>
                        <a:pt x="38" y="35"/>
                        <a:pt x="42" y="28"/>
                      </a:cubicBezTo>
                      <a:cubicBezTo>
                        <a:pt x="46" y="17"/>
                        <a:pt x="41" y="6"/>
                        <a:pt x="31" y="2"/>
                      </a:cubicBezTo>
                      <a:cubicBezTo>
                        <a:pt x="28" y="0"/>
                        <a:pt x="26" y="0"/>
                        <a:pt x="23" y="0"/>
                      </a:cubicBezTo>
                    </a:path>
                  </a:pathLst>
                </a:custGeom>
                <a:solidFill>
                  <a:srgbClr val="57617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43" name="Freeform 3166"/>
                <p:cNvSpPr>
                  <a:spLocks noEditPoints="1"/>
                </p:cNvSpPr>
                <p:nvPr/>
              </p:nvSpPr>
              <p:spPr bwMode="auto">
                <a:xfrm>
                  <a:off x="442" y="666"/>
                  <a:ext cx="100" cy="86"/>
                </a:xfrm>
                <a:custGeom>
                  <a:gdLst>
                    <a:gd fmla="*/ 23 w 46" name="T0"/>
                    <a:gd fmla="*/ 40 h 40" name="T1"/>
                    <a:gd fmla="*/ 15 w 46" name="T2"/>
                    <a:gd fmla="*/ 38 h 40" name="T3"/>
                    <a:gd fmla="*/ 5 w 46" name="T4"/>
                    <a:gd fmla="*/ 12 h 40" name="T5"/>
                    <a:gd fmla="*/ 23 w 46" name="T6"/>
                    <a:gd fmla="*/ 0 h 40" name="T7"/>
                    <a:gd fmla="*/ 31 w 46" name="T8"/>
                    <a:gd fmla="*/ 2 h 40" name="T9"/>
                    <a:gd fmla="*/ 41 w 46" name="T10"/>
                    <a:gd fmla="*/ 28 h 40" name="T11"/>
                    <a:gd fmla="*/ 23 w 46" name="T12"/>
                    <a:gd fmla="*/ 40 h 40" name="T13"/>
                    <a:gd fmla="*/ 23 w 46" name="T14"/>
                    <a:gd fmla="*/ 0 h 40" name="T15"/>
                    <a:gd fmla="*/ 5 w 46" name="T16"/>
                    <a:gd fmla="*/ 12 h 40" name="T17"/>
                    <a:gd fmla="*/ 15 w 46" name="T18"/>
                    <a:gd fmla="*/ 38 h 40" name="T19"/>
                    <a:gd fmla="*/ 23 w 46" name="T20"/>
                    <a:gd fmla="*/ 40 h 40" name="T21"/>
                    <a:gd fmla="*/ 41 w 46" name="T22"/>
                    <a:gd fmla="*/ 28 h 40" name="T23"/>
                    <a:gd fmla="*/ 31 w 46" name="T24"/>
                    <a:gd fmla="*/ 2 h 40" name="T25"/>
                    <a:gd fmla="*/ 23 w 46" name="T26"/>
                    <a:gd fmla="*/ 0 h 40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40" w="46">
                      <a:moveTo>
                        <a:pt x="23" y="40"/>
                      </a:moveTo>
                      <a:cubicBezTo>
                        <a:pt x="21" y="40"/>
                        <a:pt x="18" y="39"/>
                        <a:pt x="15" y="38"/>
                      </a:cubicBezTo>
                      <a:cubicBezTo>
                        <a:pt x="5" y="34"/>
                        <a:pt x="1" y="23"/>
                        <a:pt x="5" y="12"/>
                      </a:cubicBezTo>
                      <a:cubicBezTo>
                        <a:pt x="8" y="5"/>
                        <a:pt x="15" y="0"/>
                        <a:pt x="23" y="0"/>
                      </a:cubicBezTo>
                      <a:cubicBezTo>
                        <a:pt x="26" y="0"/>
                        <a:pt x="28" y="1"/>
                        <a:pt x="31" y="2"/>
                      </a:cubicBezTo>
                      <a:cubicBezTo>
                        <a:pt x="41" y="6"/>
                        <a:pt x="45" y="18"/>
                        <a:pt x="41" y="28"/>
                      </a:cubicBezTo>
                      <a:cubicBezTo>
                        <a:pt x="38" y="35"/>
                        <a:pt x="31" y="40"/>
                        <a:pt x="23" y="40"/>
                      </a:cubicBezTo>
                      <a:moveTo>
                        <a:pt x="23" y="0"/>
                      </a:moveTo>
                      <a:cubicBezTo>
                        <a:pt x="15" y="0"/>
                        <a:pt x="8" y="5"/>
                        <a:pt x="5" y="12"/>
                      </a:cubicBezTo>
                      <a:cubicBezTo>
                        <a:pt x="0" y="23"/>
                        <a:pt x="5" y="34"/>
                        <a:pt x="15" y="38"/>
                      </a:cubicBezTo>
                      <a:cubicBezTo>
                        <a:pt x="18" y="39"/>
                        <a:pt x="20" y="40"/>
                        <a:pt x="23" y="40"/>
                      </a:cubicBezTo>
                      <a:cubicBezTo>
                        <a:pt x="31" y="40"/>
                        <a:pt x="38" y="35"/>
                        <a:pt x="41" y="28"/>
                      </a:cubicBezTo>
                      <a:cubicBezTo>
                        <a:pt x="46" y="18"/>
                        <a:pt x="41" y="6"/>
                        <a:pt x="31" y="2"/>
                      </a:cubicBezTo>
                      <a:cubicBezTo>
                        <a:pt x="28" y="1"/>
                        <a:pt x="26" y="0"/>
                        <a:pt x="23" y="0"/>
                      </a:cubicBezTo>
                    </a:path>
                  </a:pathLst>
                </a:custGeom>
                <a:solidFill>
                  <a:srgbClr val="5A6473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44" name="Freeform 3167"/>
                <p:cNvSpPr>
                  <a:spLocks noEditPoints="1"/>
                </p:cNvSpPr>
                <p:nvPr/>
              </p:nvSpPr>
              <p:spPr bwMode="auto">
                <a:xfrm>
                  <a:off x="444" y="666"/>
                  <a:ext cx="95" cy="86"/>
                </a:xfrm>
                <a:custGeom>
                  <a:gdLst>
                    <a:gd fmla="*/ 22 w 44" name="T0"/>
                    <a:gd fmla="*/ 40 h 40" name="T1"/>
                    <a:gd fmla="*/ 15 w 44" name="T2"/>
                    <a:gd fmla="*/ 38 h 40" name="T3"/>
                    <a:gd fmla="*/ 4 w 44" name="T4"/>
                    <a:gd fmla="*/ 13 h 40" name="T5"/>
                    <a:gd fmla="*/ 22 w 44" name="T6"/>
                    <a:gd fmla="*/ 0 h 40" name="T7"/>
                    <a:gd fmla="*/ 30 w 44" name="T8"/>
                    <a:gd fmla="*/ 2 h 40" name="T9"/>
                    <a:gd fmla="*/ 40 w 44" name="T10"/>
                    <a:gd fmla="*/ 28 h 40" name="T11"/>
                    <a:gd fmla="*/ 22 w 44" name="T12"/>
                    <a:gd fmla="*/ 40 h 40" name="T13"/>
                    <a:gd fmla="*/ 22 w 44" name="T14"/>
                    <a:gd fmla="*/ 0 h 40" name="T15"/>
                    <a:gd fmla="*/ 4 w 44" name="T16"/>
                    <a:gd fmla="*/ 12 h 40" name="T17"/>
                    <a:gd fmla="*/ 14 w 44" name="T18"/>
                    <a:gd fmla="*/ 38 h 40" name="T19"/>
                    <a:gd fmla="*/ 22 w 44" name="T20"/>
                    <a:gd fmla="*/ 40 h 40" name="T21"/>
                    <a:gd fmla="*/ 40 w 44" name="T22"/>
                    <a:gd fmla="*/ 28 h 40" name="T23"/>
                    <a:gd fmla="*/ 30 w 44" name="T24"/>
                    <a:gd fmla="*/ 2 h 40" name="T25"/>
                    <a:gd fmla="*/ 22 w 44" name="T26"/>
                    <a:gd fmla="*/ 0 h 40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40" w="44">
                      <a:moveTo>
                        <a:pt x="22" y="40"/>
                      </a:moveTo>
                      <a:cubicBezTo>
                        <a:pt x="20" y="40"/>
                        <a:pt x="17" y="39"/>
                        <a:pt x="15" y="38"/>
                      </a:cubicBezTo>
                      <a:cubicBezTo>
                        <a:pt x="5" y="34"/>
                        <a:pt x="0" y="22"/>
                        <a:pt x="4" y="13"/>
                      </a:cubicBezTo>
                      <a:cubicBezTo>
                        <a:pt x="7" y="5"/>
                        <a:pt x="14" y="0"/>
                        <a:pt x="22" y="0"/>
                      </a:cubicBezTo>
                      <a:cubicBezTo>
                        <a:pt x="25" y="0"/>
                        <a:pt x="27" y="1"/>
                        <a:pt x="30" y="2"/>
                      </a:cubicBezTo>
                      <a:cubicBezTo>
                        <a:pt x="39" y="6"/>
                        <a:pt x="44" y="18"/>
                        <a:pt x="40" y="28"/>
                      </a:cubicBezTo>
                      <a:cubicBezTo>
                        <a:pt x="37" y="35"/>
                        <a:pt x="30" y="40"/>
                        <a:pt x="22" y="40"/>
                      </a:cubicBezTo>
                      <a:moveTo>
                        <a:pt x="22" y="0"/>
                      </a:moveTo>
                      <a:cubicBezTo>
                        <a:pt x="14" y="0"/>
                        <a:pt x="7" y="5"/>
                        <a:pt x="4" y="12"/>
                      </a:cubicBezTo>
                      <a:cubicBezTo>
                        <a:pt x="0" y="23"/>
                        <a:pt x="4" y="34"/>
                        <a:pt x="14" y="38"/>
                      </a:cubicBezTo>
                      <a:cubicBezTo>
                        <a:pt x="17" y="39"/>
                        <a:pt x="20" y="40"/>
                        <a:pt x="22" y="40"/>
                      </a:cubicBezTo>
                      <a:cubicBezTo>
                        <a:pt x="30" y="40"/>
                        <a:pt x="37" y="35"/>
                        <a:pt x="40" y="28"/>
                      </a:cubicBezTo>
                      <a:cubicBezTo>
                        <a:pt x="44" y="18"/>
                        <a:pt x="40" y="6"/>
                        <a:pt x="30" y="2"/>
                      </a:cubicBezTo>
                      <a:cubicBezTo>
                        <a:pt x="27" y="1"/>
                        <a:pt x="25" y="0"/>
                        <a:pt x="22" y="0"/>
                      </a:cubicBezTo>
                    </a:path>
                  </a:pathLst>
                </a:custGeom>
                <a:solidFill>
                  <a:srgbClr val="5F6775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45" name="Freeform 3168"/>
                <p:cNvSpPr>
                  <a:spLocks noEditPoints="1"/>
                </p:cNvSpPr>
                <p:nvPr/>
              </p:nvSpPr>
              <p:spPr bwMode="auto">
                <a:xfrm>
                  <a:off x="444" y="666"/>
                  <a:ext cx="95" cy="86"/>
                </a:xfrm>
                <a:custGeom>
                  <a:gdLst>
                    <a:gd fmla="*/ 22 w 44" name="T0"/>
                    <a:gd fmla="*/ 39 h 40" name="T1"/>
                    <a:gd fmla="*/ 15 w 44" name="T2"/>
                    <a:gd fmla="*/ 38 h 40" name="T3"/>
                    <a:gd fmla="*/ 4 w 44" name="T4"/>
                    <a:gd fmla="*/ 13 h 40" name="T5"/>
                    <a:gd fmla="*/ 22 w 44" name="T6"/>
                    <a:gd fmla="*/ 1 h 40" name="T7"/>
                    <a:gd fmla="*/ 29 w 44" name="T8"/>
                    <a:gd fmla="*/ 2 h 40" name="T9"/>
                    <a:gd fmla="*/ 40 w 44" name="T10"/>
                    <a:gd fmla="*/ 27 h 40" name="T11"/>
                    <a:gd fmla="*/ 22 w 44" name="T12"/>
                    <a:gd fmla="*/ 39 h 40" name="T13"/>
                    <a:gd fmla="*/ 22 w 44" name="T14"/>
                    <a:gd fmla="*/ 0 h 40" name="T15"/>
                    <a:gd fmla="*/ 4 w 44" name="T16"/>
                    <a:gd fmla="*/ 13 h 40" name="T17"/>
                    <a:gd fmla="*/ 15 w 44" name="T18"/>
                    <a:gd fmla="*/ 38 h 40" name="T19"/>
                    <a:gd fmla="*/ 22 w 44" name="T20"/>
                    <a:gd fmla="*/ 40 h 40" name="T21"/>
                    <a:gd fmla="*/ 40 w 44" name="T22"/>
                    <a:gd fmla="*/ 28 h 40" name="T23"/>
                    <a:gd fmla="*/ 30 w 44" name="T24"/>
                    <a:gd fmla="*/ 2 h 40" name="T25"/>
                    <a:gd fmla="*/ 22 w 44" name="T26"/>
                    <a:gd fmla="*/ 0 h 40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40" w="44">
                      <a:moveTo>
                        <a:pt x="22" y="39"/>
                      </a:moveTo>
                      <a:cubicBezTo>
                        <a:pt x="20" y="39"/>
                        <a:pt x="17" y="39"/>
                        <a:pt x="15" y="38"/>
                      </a:cubicBezTo>
                      <a:cubicBezTo>
                        <a:pt x="5" y="34"/>
                        <a:pt x="0" y="22"/>
                        <a:pt x="4" y="13"/>
                      </a:cubicBezTo>
                      <a:cubicBezTo>
                        <a:pt x="7" y="5"/>
                        <a:pt x="14" y="1"/>
                        <a:pt x="22" y="1"/>
                      </a:cubicBezTo>
                      <a:cubicBezTo>
                        <a:pt x="25" y="1"/>
                        <a:pt x="27" y="1"/>
                        <a:pt x="29" y="2"/>
                      </a:cubicBezTo>
                      <a:cubicBezTo>
                        <a:pt x="39" y="6"/>
                        <a:pt x="44" y="18"/>
                        <a:pt x="40" y="27"/>
                      </a:cubicBezTo>
                      <a:cubicBezTo>
                        <a:pt x="37" y="35"/>
                        <a:pt x="30" y="39"/>
                        <a:pt x="22" y="39"/>
                      </a:cubicBezTo>
                      <a:moveTo>
                        <a:pt x="22" y="0"/>
                      </a:moveTo>
                      <a:cubicBezTo>
                        <a:pt x="14" y="0"/>
                        <a:pt x="7" y="5"/>
                        <a:pt x="4" y="13"/>
                      </a:cubicBezTo>
                      <a:cubicBezTo>
                        <a:pt x="0" y="22"/>
                        <a:pt x="5" y="34"/>
                        <a:pt x="15" y="38"/>
                      </a:cubicBezTo>
                      <a:cubicBezTo>
                        <a:pt x="17" y="39"/>
                        <a:pt x="20" y="40"/>
                        <a:pt x="22" y="40"/>
                      </a:cubicBezTo>
                      <a:cubicBezTo>
                        <a:pt x="30" y="40"/>
                        <a:pt x="37" y="35"/>
                        <a:pt x="40" y="28"/>
                      </a:cubicBezTo>
                      <a:cubicBezTo>
                        <a:pt x="44" y="18"/>
                        <a:pt x="39" y="6"/>
                        <a:pt x="30" y="2"/>
                      </a:cubicBezTo>
                      <a:cubicBezTo>
                        <a:pt x="27" y="1"/>
                        <a:pt x="25" y="0"/>
                        <a:pt x="22" y="0"/>
                      </a:cubicBezTo>
                    </a:path>
                  </a:pathLst>
                </a:custGeom>
                <a:solidFill>
                  <a:srgbClr val="636A77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46" name="Freeform 3169"/>
                <p:cNvSpPr>
                  <a:spLocks noEditPoints="1"/>
                </p:cNvSpPr>
                <p:nvPr/>
              </p:nvSpPr>
              <p:spPr bwMode="auto">
                <a:xfrm>
                  <a:off x="444" y="668"/>
                  <a:ext cx="95" cy="82"/>
                </a:xfrm>
                <a:custGeom>
                  <a:gdLst>
                    <a:gd fmla="*/ 22 w 44" name="T0"/>
                    <a:gd fmla="*/ 38 h 38" name="T1"/>
                    <a:gd fmla="*/ 15 w 44" name="T2"/>
                    <a:gd fmla="*/ 37 h 38" name="T3"/>
                    <a:gd fmla="*/ 4 w 44" name="T4"/>
                    <a:gd fmla="*/ 12 h 38" name="T5"/>
                    <a:gd fmla="*/ 22 w 44" name="T6"/>
                    <a:gd fmla="*/ 0 h 38" name="T7"/>
                    <a:gd fmla="*/ 29 w 44" name="T8"/>
                    <a:gd fmla="*/ 1 h 38" name="T9"/>
                    <a:gd fmla="*/ 40 w 44" name="T10"/>
                    <a:gd fmla="*/ 26 h 38" name="T11"/>
                    <a:gd fmla="*/ 22 w 44" name="T12"/>
                    <a:gd fmla="*/ 38 h 38" name="T13"/>
                    <a:gd fmla="*/ 22 w 44" name="T14"/>
                    <a:gd fmla="*/ 0 h 38" name="T15"/>
                    <a:gd fmla="*/ 4 w 44" name="T16"/>
                    <a:gd fmla="*/ 12 h 38" name="T17"/>
                    <a:gd fmla="*/ 15 w 44" name="T18"/>
                    <a:gd fmla="*/ 37 h 38" name="T19"/>
                    <a:gd fmla="*/ 22 w 44" name="T20"/>
                    <a:gd fmla="*/ 38 h 38" name="T21"/>
                    <a:gd fmla="*/ 40 w 44" name="T22"/>
                    <a:gd fmla="*/ 26 h 38" name="T23"/>
                    <a:gd fmla="*/ 29 w 44" name="T24"/>
                    <a:gd fmla="*/ 1 h 38" name="T25"/>
                    <a:gd fmla="*/ 22 w 44" name="T26"/>
                    <a:gd fmla="*/ 0 h 38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8" w="44">
                      <a:moveTo>
                        <a:pt x="22" y="38"/>
                      </a:moveTo>
                      <a:cubicBezTo>
                        <a:pt x="20" y="38"/>
                        <a:pt x="17" y="38"/>
                        <a:pt x="15" y="37"/>
                      </a:cubicBezTo>
                      <a:cubicBezTo>
                        <a:pt x="5" y="33"/>
                        <a:pt x="0" y="21"/>
                        <a:pt x="4" y="12"/>
                      </a:cubicBezTo>
                      <a:cubicBezTo>
                        <a:pt x="7" y="4"/>
                        <a:pt x="15" y="0"/>
                        <a:pt x="22" y="0"/>
                      </a:cubicBezTo>
                      <a:cubicBezTo>
                        <a:pt x="24" y="0"/>
                        <a:pt x="27" y="0"/>
                        <a:pt x="29" y="1"/>
                      </a:cubicBezTo>
                      <a:cubicBezTo>
                        <a:pt x="39" y="5"/>
                        <a:pt x="44" y="17"/>
                        <a:pt x="40" y="26"/>
                      </a:cubicBezTo>
                      <a:cubicBezTo>
                        <a:pt x="37" y="34"/>
                        <a:pt x="30" y="38"/>
                        <a:pt x="22" y="38"/>
                      </a:cubicBezTo>
                      <a:moveTo>
                        <a:pt x="22" y="0"/>
                      </a:moveTo>
                      <a:cubicBezTo>
                        <a:pt x="14" y="0"/>
                        <a:pt x="7" y="4"/>
                        <a:pt x="4" y="12"/>
                      </a:cubicBezTo>
                      <a:cubicBezTo>
                        <a:pt x="0" y="21"/>
                        <a:pt x="5" y="33"/>
                        <a:pt x="15" y="37"/>
                      </a:cubicBezTo>
                      <a:cubicBezTo>
                        <a:pt x="17" y="38"/>
                        <a:pt x="20" y="38"/>
                        <a:pt x="22" y="38"/>
                      </a:cubicBezTo>
                      <a:cubicBezTo>
                        <a:pt x="30" y="38"/>
                        <a:pt x="37" y="34"/>
                        <a:pt x="40" y="26"/>
                      </a:cubicBezTo>
                      <a:cubicBezTo>
                        <a:pt x="44" y="17"/>
                        <a:pt x="39" y="5"/>
                        <a:pt x="29" y="1"/>
                      </a:cubicBezTo>
                      <a:cubicBezTo>
                        <a:pt x="27" y="0"/>
                        <a:pt x="25" y="0"/>
                        <a:pt x="22" y="0"/>
                      </a:cubicBezTo>
                    </a:path>
                  </a:pathLst>
                </a:custGeom>
                <a:solidFill>
                  <a:srgbClr val="666D79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47" name="Freeform 3170"/>
                <p:cNvSpPr>
                  <a:spLocks noEditPoints="1"/>
                </p:cNvSpPr>
                <p:nvPr/>
              </p:nvSpPr>
              <p:spPr bwMode="auto">
                <a:xfrm>
                  <a:off x="444" y="668"/>
                  <a:ext cx="95" cy="82"/>
                </a:xfrm>
                <a:custGeom>
                  <a:gdLst>
                    <a:gd fmla="*/ 22 w 44" name="T0"/>
                    <a:gd fmla="*/ 38 h 38" name="T1"/>
                    <a:gd fmla="*/ 15 w 44" name="T2"/>
                    <a:gd fmla="*/ 37 h 38" name="T3"/>
                    <a:gd fmla="*/ 4 w 44" name="T4"/>
                    <a:gd fmla="*/ 12 h 38" name="T5"/>
                    <a:gd fmla="*/ 22 w 44" name="T6"/>
                    <a:gd fmla="*/ 0 h 38" name="T7"/>
                    <a:gd fmla="*/ 29 w 44" name="T8"/>
                    <a:gd fmla="*/ 1 h 38" name="T9"/>
                    <a:gd fmla="*/ 40 w 44" name="T10"/>
                    <a:gd fmla="*/ 26 h 38" name="T11"/>
                    <a:gd fmla="*/ 22 w 44" name="T12"/>
                    <a:gd fmla="*/ 38 h 38" name="T13"/>
                    <a:gd fmla="*/ 22 w 44" name="T14"/>
                    <a:gd fmla="*/ 0 h 38" name="T15"/>
                    <a:gd fmla="*/ 4 w 44" name="T16"/>
                    <a:gd fmla="*/ 12 h 38" name="T17"/>
                    <a:gd fmla="*/ 15 w 44" name="T18"/>
                    <a:gd fmla="*/ 37 h 38" name="T19"/>
                    <a:gd fmla="*/ 22 w 44" name="T20"/>
                    <a:gd fmla="*/ 38 h 38" name="T21"/>
                    <a:gd fmla="*/ 40 w 44" name="T22"/>
                    <a:gd fmla="*/ 26 h 38" name="T23"/>
                    <a:gd fmla="*/ 29 w 44" name="T24"/>
                    <a:gd fmla="*/ 1 h 38" name="T25"/>
                    <a:gd fmla="*/ 22 w 44" name="T26"/>
                    <a:gd fmla="*/ 0 h 38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8" w="44">
                      <a:moveTo>
                        <a:pt x="22" y="38"/>
                      </a:moveTo>
                      <a:cubicBezTo>
                        <a:pt x="20" y="38"/>
                        <a:pt x="17" y="38"/>
                        <a:pt x="15" y="37"/>
                      </a:cubicBezTo>
                      <a:cubicBezTo>
                        <a:pt x="5" y="33"/>
                        <a:pt x="0" y="21"/>
                        <a:pt x="4" y="12"/>
                      </a:cubicBezTo>
                      <a:cubicBezTo>
                        <a:pt x="8" y="4"/>
                        <a:pt x="15" y="0"/>
                        <a:pt x="22" y="0"/>
                      </a:cubicBezTo>
                      <a:cubicBezTo>
                        <a:pt x="24" y="0"/>
                        <a:pt x="27" y="0"/>
                        <a:pt x="29" y="1"/>
                      </a:cubicBezTo>
                      <a:cubicBezTo>
                        <a:pt x="39" y="6"/>
                        <a:pt x="44" y="17"/>
                        <a:pt x="40" y="26"/>
                      </a:cubicBezTo>
                      <a:cubicBezTo>
                        <a:pt x="37" y="34"/>
                        <a:pt x="29" y="38"/>
                        <a:pt x="22" y="38"/>
                      </a:cubicBezTo>
                      <a:moveTo>
                        <a:pt x="22" y="0"/>
                      </a:moveTo>
                      <a:cubicBezTo>
                        <a:pt x="15" y="0"/>
                        <a:pt x="7" y="4"/>
                        <a:pt x="4" y="12"/>
                      </a:cubicBezTo>
                      <a:cubicBezTo>
                        <a:pt x="0" y="21"/>
                        <a:pt x="5" y="33"/>
                        <a:pt x="15" y="37"/>
                      </a:cubicBezTo>
                      <a:cubicBezTo>
                        <a:pt x="17" y="38"/>
                        <a:pt x="20" y="38"/>
                        <a:pt x="22" y="38"/>
                      </a:cubicBezTo>
                      <a:cubicBezTo>
                        <a:pt x="30" y="38"/>
                        <a:pt x="37" y="34"/>
                        <a:pt x="40" y="26"/>
                      </a:cubicBezTo>
                      <a:cubicBezTo>
                        <a:pt x="44" y="17"/>
                        <a:pt x="39" y="5"/>
                        <a:pt x="29" y="1"/>
                      </a:cubicBezTo>
                      <a:cubicBezTo>
                        <a:pt x="27" y="0"/>
                        <a:pt x="24" y="0"/>
                        <a:pt x="22" y="0"/>
                      </a:cubicBezTo>
                    </a:path>
                  </a:pathLst>
                </a:custGeom>
                <a:solidFill>
                  <a:srgbClr val="6B717B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48" name="Freeform 3171"/>
                <p:cNvSpPr>
                  <a:spLocks noEditPoints="1"/>
                </p:cNvSpPr>
                <p:nvPr/>
              </p:nvSpPr>
              <p:spPr bwMode="auto">
                <a:xfrm>
                  <a:off x="444" y="668"/>
                  <a:ext cx="95" cy="82"/>
                </a:xfrm>
                <a:custGeom>
                  <a:gdLst>
                    <a:gd fmla="*/ 22 w 44" name="T0"/>
                    <a:gd fmla="*/ 38 h 38" name="T1"/>
                    <a:gd fmla="*/ 15 w 44" name="T2"/>
                    <a:gd fmla="*/ 36 h 38" name="T3"/>
                    <a:gd fmla="*/ 5 w 44" name="T4"/>
                    <a:gd fmla="*/ 12 h 38" name="T5"/>
                    <a:gd fmla="*/ 22 w 44" name="T6"/>
                    <a:gd fmla="*/ 0 h 38" name="T7"/>
                    <a:gd fmla="*/ 29 w 44" name="T8"/>
                    <a:gd fmla="*/ 2 h 38" name="T9"/>
                    <a:gd fmla="*/ 39 w 44" name="T10"/>
                    <a:gd fmla="*/ 26 h 38" name="T11"/>
                    <a:gd fmla="*/ 22 w 44" name="T12"/>
                    <a:gd fmla="*/ 38 h 38" name="T13"/>
                    <a:gd fmla="*/ 22 w 44" name="T14"/>
                    <a:gd fmla="*/ 0 h 38" name="T15"/>
                    <a:gd fmla="*/ 4 w 44" name="T16"/>
                    <a:gd fmla="*/ 12 h 38" name="T17"/>
                    <a:gd fmla="*/ 15 w 44" name="T18"/>
                    <a:gd fmla="*/ 37 h 38" name="T19"/>
                    <a:gd fmla="*/ 22 w 44" name="T20"/>
                    <a:gd fmla="*/ 38 h 38" name="T21"/>
                    <a:gd fmla="*/ 40 w 44" name="T22"/>
                    <a:gd fmla="*/ 26 h 38" name="T23"/>
                    <a:gd fmla="*/ 29 w 44" name="T24"/>
                    <a:gd fmla="*/ 1 h 38" name="T25"/>
                    <a:gd fmla="*/ 22 w 44" name="T26"/>
                    <a:gd fmla="*/ 0 h 38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8" w="44">
                      <a:moveTo>
                        <a:pt x="22" y="38"/>
                      </a:moveTo>
                      <a:cubicBezTo>
                        <a:pt x="20" y="38"/>
                        <a:pt x="17" y="37"/>
                        <a:pt x="15" y="36"/>
                      </a:cubicBezTo>
                      <a:cubicBezTo>
                        <a:pt x="5" y="32"/>
                        <a:pt x="1" y="21"/>
                        <a:pt x="5" y="12"/>
                      </a:cubicBezTo>
                      <a:cubicBezTo>
                        <a:pt x="8" y="5"/>
                        <a:pt x="15" y="0"/>
                        <a:pt x="22" y="0"/>
                      </a:cubicBezTo>
                      <a:cubicBezTo>
                        <a:pt x="24" y="0"/>
                        <a:pt x="27" y="1"/>
                        <a:pt x="29" y="2"/>
                      </a:cubicBezTo>
                      <a:cubicBezTo>
                        <a:pt x="39" y="6"/>
                        <a:pt x="43" y="17"/>
                        <a:pt x="39" y="26"/>
                      </a:cubicBezTo>
                      <a:cubicBezTo>
                        <a:pt x="36" y="33"/>
                        <a:pt x="29" y="38"/>
                        <a:pt x="22" y="38"/>
                      </a:cubicBezTo>
                      <a:moveTo>
                        <a:pt x="22" y="0"/>
                      </a:moveTo>
                      <a:cubicBezTo>
                        <a:pt x="15" y="0"/>
                        <a:pt x="8" y="4"/>
                        <a:pt x="4" y="12"/>
                      </a:cubicBezTo>
                      <a:cubicBezTo>
                        <a:pt x="0" y="21"/>
                        <a:pt x="5" y="33"/>
                        <a:pt x="15" y="37"/>
                      </a:cubicBezTo>
                      <a:cubicBezTo>
                        <a:pt x="17" y="38"/>
                        <a:pt x="20" y="38"/>
                        <a:pt x="22" y="38"/>
                      </a:cubicBezTo>
                      <a:cubicBezTo>
                        <a:pt x="29" y="38"/>
                        <a:pt x="37" y="34"/>
                        <a:pt x="40" y="26"/>
                      </a:cubicBezTo>
                      <a:cubicBezTo>
                        <a:pt x="44" y="17"/>
                        <a:pt x="39" y="6"/>
                        <a:pt x="29" y="1"/>
                      </a:cubicBezTo>
                      <a:cubicBezTo>
                        <a:pt x="27" y="0"/>
                        <a:pt x="24" y="0"/>
                        <a:pt x="22" y="0"/>
                      </a:cubicBezTo>
                    </a:path>
                  </a:pathLst>
                </a:custGeom>
                <a:solidFill>
                  <a:srgbClr val="6E737D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49" name="Freeform 3172"/>
                <p:cNvSpPr>
                  <a:spLocks noEditPoints="1"/>
                </p:cNvSpPr>
                <p:nvPr/>
              </p:nvSpPr>
              <p:spPr bwMode="auto">
                <a:xfrm>
                  <a:off x="447" y="668"/>
                  <a:ext cx="90" cy="82"/>
                </a:xfrm>
                <a:custGeom>
                  <a:gdLst>
                    <a:gd fmla="*/ 21 w 42" name="T0"/>
                    <a:gd fmla="*/ 38 h 38" name="T1"/>
                    <a:gd fmla="*/ 14 w 42" name="T2"/>
                    <a:gd fmla="*/ 36 h 38" name="T3"/>
                    <a:gd fmla="*/ 4 w 42" name="T4"/>
                    <a:gd fmla="*/ 12 h 38" name="T5"/>
                    <a:gd fmla="*/ 21 w 42" name="T6"/>
                    <a:gd fmla="*/ 0 h 38" name="T7"/>
                    <a:gd fmla="*/ 28 w 42" name="T8"/>
                    <a:gd fmla="*/ 2 h 38" name="T9"/>
                    <a:gd fmla="*/ 38 w 42" name="T10"/>
                    <a:gd fmla="*/ 26 h 38" name="T11"/>
                    <a:gd fmla="*/ 21 w 42" name="T12"/>
                    <a:gd fmla="*/ 38 h 38" name="T13"/>
                    <a:gd fmla="*/ 21 w 42" name="T14"/>
                    <a:gd fmla="*/ 0 h 38" name="T15"/>
                    <a:gd fmla="*/ 4 w 42" name="T16"/>
                    <a:gd fmla="*/ 12 h 38" name="T17"/>
                    <a:gd fmla="*/ 14 w 42" name="T18"/>
                    <a:gd fmla="*/ 36 h 38" name="T19"/>
                    <a:gd fmla="*/ 21 w 42" name="T20"/>
                    <a:gd fmla="*/ 38 h 38" name="T21"/>
                    <a:gd fmla="*/ 38 w 42" name="T22"/>
                    <a:gd fmla="*/ 26 h 38" name="T23"/>
                    <a:gd fmla="*/ 28 w 42" name="T24"/>
                    <a:gd fmla="*/ 2 h 38" name="T25"/>
                    <a:gd fmla="*/ 21 w 42" name="T26"/>
                    <a:gd fmla="*/ 0 h 38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8" w="42">
                      <a:moveTo>
                        <a:pt x="21" y="38"/>
                      </a:moveTo>
                      <a:cubicBezTo>
                        <a:pt x="19" y="38"/>
                        <a:pt x="16" y="37"/>
                        <a:pt x="14" y="36"/>
                      </a:cubicBezTo>
                      <a:cubicBezTo>
                        <a:pt x="4" y="32"/>
                        <a:pt x="0" y="21"/>
                        <a:pt x="4" y="12"/>
                      </a:cubicBezTo>
                      <a:cubicBezTo>
                        <a:pt x="7" y="5"/>
                        <a:pt x="14" y="0"/>
                        <a:pt x="21" y="0"/>
                      </a:cubicBezTo>
                      <a:cubicBezTo>
                        <a:pt x="23" y="0"/>
                        <a:pt x="26" y="1"/>
                        <a:pt x="28" y="2"/>
                      </a:cubicBezTo>
                      <a:cubicBezTo>
                        <a:pt x="38" y="6"/>
                        <a:pt x="42" y="17"/>
                        <a:pt x="38" y="26"/>
                      </a:cubicBezTo>
                      <a:cubicBezTo>
                        <a:pt x="35" y="33"/>
                        <a:pt x="28" y="38"/>
                        <a:pt x="21" y="38"/>
                      </a:cubicBezTo>
                      <a:moveTo>
                        <a:pt x="21" y="0"/>
                      </a:moveTo>
                      <a:cubicBezTo>
                        <a:pt x="14" y="0"/>
                        <a:pt x="7" y="5"/>
                        <a:pt x="4" y="12"/>
                      </a:cubicBezTo>
                      <a:cubicBezTo>
                        <a:pt x="0" y="21"/>
                        <a:pt x="4" y="32"/>
                        <a:pt x="14" y="36"/>
                      </a:cubicBezTo>
                      <a:cubicBezTo>
                        <a:pt x="16" y="37"/>
                        <a:pt x="19" y="38"/>
                        <a:pt x="21" y="38"/>
                      </a:cubicBezTo>
                      <a:cubicBezTo>
                        <a:pt x="28" y="38"/>
                        <a:pt x="35" y="33"/>
                        <a:pt x="38" y="26"/>
                      </a:cubicBezTo>
                      <a:cubicBezTo>
                        <a:pt x="42" y="17"/>
                        <a:pt x="38" y="6"/>
                        <a:pt x="28" y="2"/>
                      </a:cubicBezTo>
                      <a:cubicBezTo>
                        <a:pt x="26" y="1"/>
                        <a:pt x="23" y="0"/>
                        <a:pt x="21" y="0"/>
                      </a:cubicBezTo>
                    </a:path>
                  </a:pathLst>
                </a:custGeom>
                <a:solidFill>
                  <a:srgbClr val="73777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650" name="Freeform 3173"/>
                <p:cNvSpPr>
                  <a:spLocks noEditPoints="1"/>
                </p:cNvSpPr>
                <p:nvPr/>
              </p:nvSpPr>
              <p:spPr bwMode="auto">
                <a:xfrm>
                  <a:off x="447" y="668"/>
                  <a:ext cx="90" cy="82"/>
                </a:xfrm>
                <a:custGeom>
                  <a:gdLst>
                    <a:gd fmla="*/ 21 w 42" name="T0"/>
                    <a:gd fmla="*/ 37 h 38" name="T1"/>
                    <a:gd fmla="*/ 14 w 42" name="T2"/>
                    <a:gd fmla="*/ 36 h 38" name="T3"/>
                    <a:gd fmla="*/ 4 w 42" name="T4"/>
                    <a:gd fmla="*/ 12 h 38" name="T5"/>
                    <a:gd fmla="*/ 21 w 42" name="T6"/>
                    <a:gd fmla="*/ 1 h 38" name="T7"/>
                    <a:gd fmla="*/ 28 w 42" name="T8"/>
                    <a:gd fmla="*/ 2 h 38" name="T9"/>
                    <a:gd fmla="*/ 38 w 42" name="T10"/>
                    <a:gd fmla="*/ 26 h 38" name="T11"/>
                    <a:gd fmla="*/ 21 w 42" name="T12"/>
                    <a:gd fmla="*/ 37 h 38" name="T13"/>
                    <a:gd fmla="*/ 21 w 42" name="T14"/>
                    <a:gd fmla="*/ 0 h 38" name="T15"/>
                    <a:gd fmla="*/ 4 w 42" name="T16"/>
                    <a:gd fmla="*/ 12 h 38" name="T17"/>
                    <a:gd fmla="*/ 14 w 42" name="T18"/>
                    <a:gd fmla="*/ 36 h 38" name="T19"/>
                    <a:gd fmla="*/ 21 w 42" name="T20"/>
                    <a:gd fmla="*/ 38 h 38" name="T21"/>
                    <a:gd fmla="*/ 38 w 42" name="T22"/>
                    <a:gd fmla="*/ 26 h 38" name="T23"/>
                    <a:gd fmla="*/ 28 w 42" name="T24"/>
                    <a:gd fmla="*/ 2 h 38" name="T25"/>
                    <a:gd fmla="*/ 21 w 42" name="T26"/>
                    <a:gd fmla="*/ 0 h 38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8" w="42">
                      <a:moveTo>
                        <a:pt x="21" y="37"/>
                      </a:moveTo>
                      <a:cubicBezTo>
                        <a:pt x="19" y="37"/>
                        <a:pt x="16" y="37"/>
                        <a:pt x="14" y="36"/>
                      </a:cubicBezTo>
                      <a:cubicBezTo>
                        <a:pt x="5" y="32"/>
                        <a:pt x="0" y="21"/>
                        <a:pt x="4" y="12"/>
                      </a:cubicBezTo>
                      <a:cubicBezTo>
                        <a:pt x="7" y="5"/>
                        <a:pt x="14" y="1"/>
                        <a:pt x="21" y="1"/>
                      </a:cubicBezTo>
                      <a:cubicBezTo>
                        <a:pt x="23" y="1"/>
                        <a:pt x="26" y="1"/>
                        <a:pt x="28" y="2"/>
                      </a:cubicBezTo>
                      <a:cubicBezTo>
                        <a:pt x="38" y="6"/>
                        <a:pt x="42" y="17"/>
                        <a:pt x="38" y="26"/>
                      </a:cubicBezTo>
                      <a:cubicBezTo>
                        <a:pt x="35" y="33"/>
                        <a:pt x="28" y="37"/>
                        <a:pt x="21" y="37"/>
                      </a:cubicBezTo>
                      <a:moveTo>
                        <a:pt x="21" y="0"/>
                      </a:moveTo>
                      <a:cubicBezTo>
                        <a:pt x="14" y="0"/>
                        <a:pt x="7" y="5"/>
                        <a:pt x="4" y="12"/>
                      </a:cubicBezTo>
                      <a:cubicBezTo>
                        <a:pt x="0" y="21"/>
                        <a:pt x="4" y="32"/>
                        <a:pt x="14" y="36"/>
                      </a:cubicBezTo>
                      <a:cubicBezTo>
                        <a:pt x="16" y="37"/>
                        <a:pt x="19" y="38"/>
                        <a:pt x="21" y="38"/>
                      </a:cubicBezTo>
                      <a:cubicBezTo>
                        <a:pt x="28" y="38"/>
                        <a:pt x="35" y="33"/>
                        <a:pt x="38" y="26"/>
                      </a:cubicBezTo>
                      <a:cubicBezTo>
                        <a:pt x="42" y="17"/>
                        <a:pt x="38" y="6"/>
                        <a:pt x="28" y="2"/>
                      </a:cubicBezTo>
                      <a:cubicBezTo>
                        <a:pt x="26" y="1"/>
                        <a:pt x="23" y="0"/>
                        <a:pt x="21" y="0"/>
                      </a:cubicBezTo>
                    </a:path>
                  </a:pathLst>
                </a:custGeom>
                <a:solidFill>
                  <a:srgbClr val="777A8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</p:grpSp>
          <p:grpSp>
            <p:nvGrpSpPr>
              <p:cNvPr id="4791" name="Group 3375"/>
              <p:cNvGrpSpPr/>
              <p:nvPr/>
            </p:nvGrpSpPr>
            <p:grpSpPr>
              <a:xfrm>
                <a:off x="517525" y="325438"/>
                <a:ext cx="2952750" cy="2863850"/>
                <a:chOff x="326" y="205"/>
                <a:chExt cx="1860" cy="1804"/>
              </a:xfrm>
            </p:grpSpPr>
            <p:sp>
              <p:nvSpPr>
                <p:cNvPr id="5251" name="Freeform 3175"/>
                <p:cNvSpPr>
                  <a:spLocks noEditPoints="1"/>
                </p:cNvSpPr>
                <p:nvPr/>
              </p:nvSpPr>
              <p:spPr bwMode="auto">
                <a:xfrm>
                  <a:off x="447" y="670"/>
                  <a:ext cx="90" cy="78"/>
                </a:xfrm>
                <a:custGeom>
                  <a:gdLst>
                    <a:gd fmla="*/ 21 w 42" name="T0"/>
                    <a:gd fmla="*/ 36 h 36" name="T1"/>
                    <a:gd fmla="*/ 14 w 42" name="T2"/>
                    <a:gd fmla="*/ 35 h 36" name="T3"/>
                    <a:gd fmla="*/ 4 w 42" name="T4"/>
                    <a:gd fmla="*/ 11 h 36" name="T5"/>
                    <a:gd fmla="*/ 21 w 42" name="T6"/>
                    <a:gd fmla="*/ 0 h 36" name="T7"/>
                    <a:gd fmla="*/ 28 w 42" name="T8"/>
                    <a:gd fmla="*/ 1 h 36" name="T9"/>
                    <a:gd fmla="*/ 38 w 42" name="T10"/>
                    <a:gd fmla="*/ 25 h 36" name="T11"/>
                    <a:gd fmla="*/ 21 w 42" name="T12"/>
                    <a:gd fmla="*/ 36 h 36" name="T13"/>
                    <a:gd fmla="*/ 21 w 42" name="T14"/>
                    <a:gd fmla="*/ 0 h 36" name="T15"/>
                    <a:gd fmla="*/ 4 w 42" name="T16"/>
                    <a:gd fmla="*/ 11 h 36" name="T17"/>
                    <a:gd fmla="*/ 14 w 42" name="T18"/>
                    <a:gd fmla="*/ 35 h 36" name="T19"/>
                    <a:gd fmla="*/ 21 w 42" name="T20"/>
                    <a:gd fmla="*/ 36 h 36" name="T21"/>
                    <a:gd fmla="*/ 38 w 42" name="T22"/>
                    <a:gd fmla="*/ 25 h 36" name="T23"/>
                    <a:gd fmla="*/ 28 w 42" name="T24"/>
                    <a:gd fmla="*/ 1 h 36" name="T25"/>
                    <a:gd fmla="*/ 21 w 42" name="T26"/>
                    <a:gd fmla="*/ 0 h 36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6" w="42">
                      <a:moveTo>
                        <a:pt x="21" y="36"/>
                      </a:moveTo>
                      <a:cubicBezTo>
                        <a:pt x="19" y="36"/>
                        <a:pt x="16" y="36"/>
                        <a:pt x="14" y="35"/>
                      </a:cubicBezTo>
                      <a:cubicBezTo>
                        <a:pt x="5" y="31"/>
                        <a:pt x="0" y="20"/>
                        <a:pt x="4" y="11"/>
                      </a:cubicBezTo>
                      <a:cubicBezTo>
                        <a:pt x="7" y="4"/>
                        <a:pt x="14" y="0"/>
                        <a:pt x="21" y="0"/>
                      </a:cubicBezTo>
                      <a:cubicBezTo>
                        <a:pt x="23" y="0"/>
                        <a:pt x="26" y="0"/>
                        <a:pt x="28" y="1"/>
                      </a:cubicBezTo>
                      <a:cubicBezTo>
                        <a:pt x="37" y="5"/>
                        <a:pt x="42" y="16"/>
                        <a:pt x="38" y="25"/>
                      </a:cubicBezTo>
                      <a:cubicBezTo>
                        <a:pt x="35" y="32"/>
                        <a:pt x="28" y="36"/>
                        <a:pt x="21" y="36"/>
                      </a:cubicBezTo>
                      <a:moveTo>
                        <a:pt x="21" y="0"/>
                      </a:moveTo>
                      <a:cubicBezTo>
                        <a:pt x="14" y="0"/>
                        <a:pt x="7" y="4"/>
                        <a:pt x="4" y="11"/>
                      </a:cubicBezTo>
                      <a:cubicBezTo>
                        <a:pt x="0" y="20"/>
                        <a:pt x="5" y="31"/>
                        <a:pt x="14" y="35"/>
                      </a:cubicBezTo>
                      <a:cubicBezTo>
                        <a:pt x="16" y="36"/>
                        <a:pt x="19" y="36"/>
                        <a:pt x="21" y="36"/>
                      </a:cubicBezTo>
                      <a:cubicBezTo>
                        <a:pt x="28" y="36"/>
                        <a:pt x="35" y="32"/>
                        <a:pt x="38" y="25"/>
                      </a:cubicBezTo>
                      <a:cubicBezTo>
                        <a:pt x="42" y="16"/>
                        <a:pt x="38" y="5"/>
                        <a:pt x="28" y="1"/>
                      </a:cubicBezTo>
                      <a:cubicBezTo>
                        <a:pt x="26" y="0"/>
                        <a:pt x="23" y="0"/>
                        <a:pt x="21" y="0"/>
                      </a:cubicBezTo>
                    </a:path>
                  </a:pathLst>
                </a:custGeom>
                <a:solidFill>
                  <a:srgbClr val="7A7D82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252" name="Freeform 3176"/>
                <p:cNvSpPr>
                  <a:spLocks noEditPoints="1"/>
                </p:cNvSpPr>
                <p:nvPr/>
              </p:nvSpPr>
              <p:spPr bwMode="auto">
                <a:xfrm>
                  <a:off x="447" y="670"/>
                  <a:ext cx="90" cy="78"/>
                </a:xfrm>
                <a:custGeom>
                  <a:gdLst>
                    <a:gd fmla="*/ 21 w 42" name="T0"/>
                    <a:gd fmla="*/ 36 h 36" name="T1"/>
                    <a:gd fmla="*/ 14 w 42" name="T2"/>
                    <a:gd fmla="*/ 35 h 36" name="T3"/>
                    <a:gd fmla="*/ 4 w 42" name="T4"/>
                    <a:gd fmla="*/ 11 h 36" name="T5"/>
                    <a:gd fmla="*/ 21 w 42" name="T6"/>
                    <a:gd fmla="*/ 0 h 36" name="T7"/>
                    <a:gd fmla="*/ 28 w 42" name="T8"/>
                    <a:gd fmla="*/ 1 h 36" name="T9"/>
                    <a:gd fmla="*/ 38 w 42" name="T10"/>
                    <a:gd fmla="*/ 25 h 36" name="T11"/>
                    <a:gd fmla="*/ 21 w 42" name="T12"/>
                    <a:gd fmla="*/ 36 h 36" name="T13"/>
                    <a:gd fmla="*/ 21 w 42" name="T14"/>
                    <a:gd fmla="*/ 0 h 36" name="T15"/>
                    <a:gd fmla="*/ 4 w 42" name="T16"/>
                    <a:gd fmla="*/ 11 h 36" name="T17"/>
                    <a:gd fmla="*/ 14 w 42" name="T18"/>
                    <a:gd fmla="*/ 35 h 36" name="T19"/>
                    <a:gd fmla="*/ 21 w 42" name="T20"/>
                    <a:gd fmla="*/ 36 h 36" name="T21"/>
                    <a:gd fmla="*/ 38 w 42" name="T22"/>
                    <a:gd fmla="*/ 25 h 36" name="T23"/>
                    <a:gd fmla="*/ 28 w 42" name="T24"/>
                    <a:gd fmla="*/ 1 h 36" name="T25"/>
                    <a:gd fmla="*/ 21 w 42" name="T26"/>
                    <a:gd fmla="*/ 0 h 36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6" w="42">
                      <a:moveTo>
                        <a:pt x="21" y="36"/>
                      </a:moveTo>
                      <a:cubicBezTo>
                        <a:pt x="19" y="36"/>
                        <a:pt x="16" y="36"/>
                        <a:pt x="14" y="35"/>
                      </a:cubicBezTo>
                      <a:cubicBezTo>
                        <a:pt x="5" y="31"/>
                        <a:pt x="0" y="20"/>
                        <a:pt x="4" y="11"/>
                      </a:cubicBezTo>
                      <a:cubicBezTo>
                        <a:pt x="7" y="4"/>
                        <a:pt x="14" y="0"/>
                        <a:pt x="21" y="0"/>
                      </a:cubicBezTo>
                      <a:cubicBezTo>
                        <a:pt x="23" y="0"/>
                        <a:pt x="26" y="0"/>
                        <a:pt x="28" y="1"/>
                      </a:cubicBezTo>
                      <a:cubicBezTo>
                        <a:pt x="37" y="5"/>
                        <a:pt x="42" y="16"/>
                        <a:pt x="38" y="25"/>
                      </a:cubicBezTo>
                      <a:cubicBezTo>
                        <a:pt x="35" y="32"/>
                        <a:pt x="28" y="36"/>
                        <a:pt x="21" y="36"/>
                      </a:cubicBezTo>
                      <a:moveTo>
                        <a:pt x="21" y="0"/>
                      </a:moveTo>
                      <a:cubicBezTo>
                        <a:pt x="14" y="0"/>
                        <a:pt x="7" y="4"/>
                        <a:pt x="4" y="11"/>
                      </a:cubicBezTo>
                      <a:cubicBezTo>
                        <a:pt x="0" y="20"/>
                        <a:pt x="5" y="31"/>
                        <a:pt x="14" y="35"/>
                      </a:cubicBezTo>
                      <a:cubicBezTo>
                        <a:pt x="16" y="36"/>
                        <a:pt x="19" y="36"/>
                        <a:pt x="21" y="36"/>
                      </a:cubicBezTo>
                      <a:cubicBezTo>
                        <a:pt x="28" y="36"/>
                        <a:pt x="35" y="32"/>
                        <a:pt x="38" y="25"/>
                      </a:cubicBezTo>
                      <a:cubicBezTo>
                        <a:pt x="42" y="16"/>
                        <a:pt x="37" y="5"/>
                        <a:pt x="28" y="1"/>
                      </a:cubicBezTo>
                      <a:cubicBezTo>
                        <a:pt x="26" y="0"/>
                        <a:pt x="23" y="0"/>
                        <a:pt x="21" y="0"/>
                      </a:cubicBezTo>
                    </a:path>
                  </a:pathLst>
                </a:custGeom>
                <a:solidFill>
                  <a:srgbClr val="7F808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253" name="Freeform 3177"/>
                <p:cNvSpPr>
                  <a:spLocks noEditPoints="1"/>
                </p:cNvSpPr>
                <p:nvPr/>
              </p:nvSpPr>
              <p:spPr bwMode="auto">
                <a:xfrm>
                  <a:off x="447" y="670"/>
                  <a:ext cx="90" cy="78"/>
                </a:xfrm>
                <a:custGeom>
                  <a:gdLst>
                    <a:gd fmla="*/ 21 w 42" name="T0"/>
                    <a:gd fmla="*/ 36 h 36" name="T1"/>
                    <a:gd fmla="*/ 14 w 42" name="T2"/>
                    <a:gd fmla="*/ 35 h 36" name="T3"/>
                    <a:gd fmla="*/ 4 w 42" name="T4"/>
                    <a:gd fmla="*/ 11 h 36" name="T5"/>
                    <a:gd fmla="*/ 21 w 42" name="T6"/>
                    <a:gd fmla="*/ 0 h 36" name="T7"/>
                    <a:gd fmla="*/ 28 w 42" name="T8"/>
                    <a:gd fmla="*/ 1 h 36" name="T9"/>
                    <a:gd fmla="*/ 38 w 42" name="T10"/>
                    <a:gd fmla="*/ 25 h 36" name="T11"/>
                    <a:gd fmla="*/ 21 w 42" name="T12"/>
                    <a:gd fmla="*/ 36 h 36" name="T13"/>
                    <a:gd fmla="*/ 21 w 42" name="T14"/>
                    <a:gd fmla="*/ 0 h 36" name="T15"/>
                    <a:gd fmla="*/ 4 w 42" name="T16"/>
                    <a:gd fmla="*/ 11 h 36" name="T17"/>
                    <a:gd fmla="*/ 14 w 42" name="T18"/>
                    <a:gd fmla="*/ 35 h 36" name="T19"/>
                    <a:gd fmla="*/ 21 w 42" name="T20"/>
                    <a:gd fmla="*/ 36 h 36" name="T21"/>
                    <a:gd fmla="*/ 38 w 42" name="T22"/>
                    <a:gd fmla="*/ 25 h 36" name="T23"/>
                    <a:gd fmla="*/ 28 w 42" name="T24"/>
                    <a:gd fmla="*/ 1 h 36" name="T25"/>
                    <a:gd fmla="*/ 21 w 42" name="T26"/>
                    <a:gd fmla="*/ 0 h 36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6" w="42">
                      <a:moveTo>
                        <a:pt x="21" y="36"/>
                      </a:moveTo>
                      <a:cubicBezTo>
                        <a:pt x="19" y="36"/>
                        <a:pt x="16" y="36"/>
                        <a:pt x="14" y="35"/>
                      </a:cubicBezTo>
                      <a:cubicBezTo>
                        <a:pt x="5" y="31"/>
                        <a:pt x="1" y="20"/>
                        <a:pt x="4" y="11"/>
                      </a:cubicBezTo>
                      <a:cubicBezTo>
                        <a:pt x="7" y="4"/>
                        <a:pt x="14" y="0"/>
                        <a:pt x="21" y="0"/>
                      </a:cubicBezTo>
                      <a:cubicBezTo>
                        <a:pt x="23" y="0"/>
                        <a:pt x="26" y="1"/>
                        <a:pt x="28" y="1"/>
                      </a:cubicBezTo>
                      <a:cubicBezTo>
                        <a:pt x="37" y="5"/>
                        <a:pt x="41" y="16"/>
                        <a:pt x="38" y="25"/>
                      </a:cubicBezTo>
                      <a:cubicBezTo>
                        <a:pt x="35" y="32"/>
                        <a:pt x="28" y="36"/>
                        <a:pt x="21" y="36"/>
                      </a:cubicBezTo>
                      <a:moveTo>
                        <a:pt x="21" y="0"/>
                      </a:moveTo>
                      <a:cubicBezTo>
                        <a:pt x="14" y="0"/>
                        <a:pt x="7" y="4"/>
                        <a:pt x="4" y="11"/>
                      </a:cubicBezTo>
                      <a:cubicBezTo>
                        <a:pt x="0" y="20"/>
                        <a:pt x="5" y="31"/>
                        <a:pt x="14" y="35"/>
                      </a:cubicBezTo>
                      <a:cubicBezTo>
                        <a:pt x="16" y="36"/>
                        <a:pt x="19" y="36"/>
                        <a:pt x="21" y="36"/>
                      </a:cubicBezTo>
                      <a:cubicBezTo>
                        <a:pt x="28" y="36"/>
                        <a:pt x="35" y="32"/>
                        <a:pt x="38" y="25"/>
                      </a:cubicBezTo>
                      <a:cubicBezTo>
                        <a:pt x="42" y="16"/>
                        <a:pt x="37" y="5"/>
                        <a:pt x="28" y="1"/>
                      </a:cubicBezTo>
                      <a:cubicBezTo>
                        <a:pt x="26" y="0"/>
                        <a:pt x="23" y="0"/>
                        <a:pt x="21" y="0"/>
                      </a:cubicBezTo>
                    </a:path>
                  </a:pathLst>
                </a:custGeom>
                <a:solidFill>
                  <a:srgbClr val="828386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254" name="Freeform 3178"/>
                <p:cNvSpPr>
                  <a:spLocks noEditPoints="1"/>
                </p:cNvSpPr>
                <p:nvPr/>
              </p:nvSpPr>
              <p:spPr bwMode="auto">
                <a:xfrm>
                  <a:off x="449" y="670"/>
                  <a:ext cx="86" cy="78"/>
                </a:xfrm>
                <a:custGeom>
                  <a:gdLst>
                    <a:gd fmla="*/ 20 w 40" name="T0"/>
                    <a:gd fmla="*/ 36 h 36" name="T1"/>
                    <a:gd fmla="*/ 13 w 40" name="T2"/>
                    <a:gd fmla="*/ 34 h 36" name="T3"/>
                    <a:gd fmla="*/ 4 w 40" name="T4"/>
                    <a:gd fmla="*/ 11 h 36" name="T5"/>
                    <a:gd fmla="*/ 20 w 40" name="T6"/>
                    <a:gd fmla="*/ 0 h 36" name="T7"/>
                    <a:gd fmla="*/ 27 w 40" name="T8"/>
                    <a:gd fmla="*/ 2 h 36" name="T9"/>
                    <a:gd fmla="*/ 36 w 40" name="T10"/>
                    <a:gd fmla="*/ 25 h 36" name="T11"/>
                    <a:gd fmla="*/ 20 w 40" name="T12"/>
                    <a:gd fmla="*/ 36 h 36" name="T13"/>
                    <a:gd fmla="*/ 20 w 40" name="T14"/>
                    <a:gd fmla="*/ 0 h 36" name="T15"/>
                    <a:gd fmla="*/ 3 w 40" name="T16"/>
                    <a:gd fmla="*/ 11 h 36" name="T17"/>
                    <a:gd fmla="*/ 13 w 40" name="T18"/>
                    <a:gd fmla="*/ 35 h 36" name="T19"/>
                    <a:gd fmla="*/ 20 w 40" name="T20"/>
                    <a:gd fmla="*/ 36 h 36" name="T21"/>
                    <a:gd fmla="*/ 37 w 40" name="T22"/>
                    <a:gd fmla="*/ 25 h 36" name="T23"/>
                    <a:gd fmla="*/ 27 w 40" name="T24"/>
                    <a:gd fmla="*/ 1 h 36" name="T25"/>
                    <a:gd fmla="*/ 20 w 40" name="T26"/>
                    <a:gd fmla="*/ 0 h 36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6" w="40">
                      <a:moveTo>
                        <a:pt x="20" y="36"/>
                      </a:moveTo>
                      <a:cubicBezTo>
                        <a:pt x="18" y="36"/>
                        <a:pt x="15" y="35"/>
                        <a:pt x="13" y="34"/>
                      </a:cubicBezTo>
                      <a:cubicBezTo>
                        <a:pt x="4" y="31"/>
                        <a:pt x="0" y="20"/>
                        <a:pt x="4" y="11"/>
                      </a:cubicBezTo>
                      <a:cubicBezTo>
                        <a:pt x="6" y="4"/>
                        <a:pt x="13" y="0"/>
                        <a:pt x="20" y="0"/>
                      </a:cubicBezTo>
                      <a:cubicBezTo>
                        <a:pt x="22" y="0"/>
                        <a:pt x="25" y="1"/>
                        <a:pt x="27" y="2"/>
                      </a:cubicBezTo>
                      <a:cubicBezTo>
                        <a:pt x="36" y="5"/>
                        <a:pt x="40" y="16"/>
                        <a:pt x="36" y="25"/>
                      </a:cubicBezTo>
                      <a:cubicBezTo>
                        <a:pt x="34" y="32"/>
                        <a:pt x="27" y="36"/>
                        <a:pt x="20" y="36"/>
                      </a:cubicBezTo>
                      <a:moveTo>
                        <a:pt x="20" y="0"/>
                      </a:moveTo>
                      <a:cubicBezTo>
                        <a:pt x="13" y="0"/>
                        <a:pt x="6" y="4"/>
                        <a:pt x="3" y="11"/>
                      </a:cubicBezTo>
                      <a:cubicBezTo>
                        <a:pt x="0" y="20"/>
                        <a:pt x="4" y="31"/>
                        <a:pt x="13" y="35"/>
                      </a:cubicBezTo>
                      <a:cubicBezTo>
                        <a:pt x="15" y="36"/>
                        <a:pt x="18" y="36"/>
                        <a:pt x="20" y="36"/>
                      </a:cubicBezTo>
                      <a:cubicBezTo>
                        <a:pt x="27" y="36"/>
                        <a:pt x="34" y="32"/>
                        <a:pt x="37" y="25"/>
                      </a:cubicBezTo>
                      <a:cubicBezTo>
                        <a:pt x="40" y="16"/>
                        <a:pt x="36" y="5"/>
                        <a:pt x="27" y="1"/>
                      </a:cubicBezTo>
                      <a:cubicBezTo>
                        <a:pt x="25" y="1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878788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255" name="Freeform 3179"/>
                <p:cNvSpPr>
                  <a:spLocks noEditPoints="1"/>
                </p:cNvSpPr>
                <p:nvPr/>
              </p:nvSpPr>
              <p:spPr bwMode="auto">
                <a:xfrm>
                  <a:off x="449" y="670"/>
                  <a:ext cx="86" cy="78"/>
                </a:xfrm>
                <a:custGeom>
                  <a:gdLst>
                    <a:gd fmla="*/ 20 w 40" name="T0"/>
                    <a:gd fmla="*/ 36 h 36" name="T1"/>
                    <a:gd fmla="*/ 13 w 40" name="T2"/>
                    <a:gd fmla="*/ 34 h 36" name="T3"/>
                    <a:gd fmla="*/ 4 w 40" name="T4"/>
                    <a:gd fmla="*/ 11 h 36" name="T5"/>
                    <a:gd fmla="*/ 20 w 40" name="T6"/>
                    <a:gd fmla="*/ 0 h 36" name="T7"/>
                    <a:gd fmla="*/ 27 w 40" name="T8"/>
                    <a:gd fmla="*/ 2 h 36" name="T9"/>
                    <a:gd fmla="*/ 36 w 40" name="T10"/>
                    <a:gd fmla="*/ 25 h 36" name="T11"/>
                    <a:gd fmla="*/ 20 w 40" name="T12"/>
                    <a:gd fmla="*/ 36 h 36" name="T13"/>
                    <a:gd fmla="*/ 20 w 40" name="T14"/>
                    <a:gd fmla="*/ 0 h 36" name="T15"/>
                    <a:gd fmla="*/ 4 w 40" name="T16"/>
                    <a:gd fmla="*/ 11 h 36" name="T17"/>
                    <a:gd fmla="*/ 13 w 40" name="T18"/>
                    <a:gd fmla="*/ 34 h 36" name="T19"/>
                    <a:gd fmla="*/ 20 w 40" name="T20"/>
                    <a:gd fmla="*/ 36 h 36" name="T21"/>
                    <a:gd fmla="*/ 36 w 40" name="T22"/>
                    <a:gd fmla="*/ 25 h 36" name="T23"/>
                    <a:gd fmla="*/ 27 w 40" name="T24"/>
                    <a:gd fmla="*/ 2 h 36" name="T25"/>
                    <a:gd fmla="*/ 20 w 40" name="T26"/>
                    <a:gd fmla="*/ 0 h 36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6" w="40">
                      <a:moveTo>
                        <a:pt x="20" y="36"/>
                      </a:moveTo>
                      <a:cubicBezTo>
                        <a:pt x="18" y="36"/>
                        <a:pt x="15" y="35"/>
                        <a:pt x="13" y="34"/>
                      </a:cubicBezTo>
                      <a:cubicBezTo>
                        <a:pt x="4" y="31"/>
                        <a:pt x="0" y="20"/>
                        <a:pt x="4" y="11"/>
                      </a:cubicBezTo>
                      <a:cubicBezTo>
                        <a:pt x="7" y="5"/>
                        <a:pt x="13" y="0"/>
                        <a:pt x="20" y="0"/>
                      </a:cubicBezTo>
                      <a:cubicBezTo>
                        <a:pt x="22" y="0"/>
                        <a:pt x="25" y="1"/>
                        <a:pt x="27" y="2"/>
                      </a:cubicBezTo>
                      <a:cubicBezTo>
                        <a:pt x="36" y="6"/>
                        <a:pt x="40" y="16"/>
                        <a:pt x="36" y="25"/>
                      </a:cubicBezTo>
                      <a:cubicBezTo>
                        <a:pt x="33" y="32"/>
                        <a:pt x="27" y="36"/>
                        <a:pt x="20" y="36"/>
                      </a:cubicBezTo>
                      <a:moveTo>
                        <a:pt x="20" y="0"/>
                      </a:moveTo>
                      <a:cubicBezTo>
                        <a:pt x="13" y="0"/>
                        <a:pt x="6" y="4"/>
                        <a:pt x="4" y="11"/>
                      </a:cubicBezTo>
                      <a:cubicBezTo>
                        <a:pt x="0" y="20"/>
                        <a:pt x="4" y="31"/>
                        <a:pt x="13" y="34"/>
                      </a:cubicBezTo>
                      <a:cubicBezTo>
                        <a:pt x="15" y="35"/>
                        <a:pt x="18" y="36"/>
                        <a:pt x="20" y="36"/>
                      </a:cubicBezTo>
                      <a:cubicBezTo>
                        <a:pt x="27" y="36"/>
                        <a:pt x="34" y="32"/>
                        <a:pt x="36" y="25"/>
                      </a:cubicBezTo>
                      <a:cubicBezTo>
                        <a:pt x="40" y="16"/>
                        <a:pt x="36" y="5"/>
                        <a:pt x="27" y="2"/>
                      </a:cubicBezTo>
                      <a:cubicBezTo>
                        <a:pt x="25" y="1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8B8A8A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256" name="Freeform 3180"/>
                <p:cNvSpPr>
                  <a:spLocks noEditPoints="1"/>
                </p:cNvSpPr>
                <p:nvPr/>
              </p:nvSpPr>
              <p:spPr bwMode="auto">
                <a:xfrm>
                  <a:off x="449" y="670"/>
                  <a:ext cx="86" cy="78"/>
                </a:xfrm>
                <a:custGeom>
                  <a:gdLst>
                    <a:gd fmla="*/ 20 w 40" name="T0"/>
                    <a:gd fmla="*/ 35 h 36" name="T1"/>
                    <a:gd fmla="*/ 13 w 40" name="T2"/>
                    <a:gd fmla="*/ 34 h 36" name="T3"/>
                    <a:gd fmla="*/ 4 w 40" name="T4"/>
                    <a:gd fmla="*/ 11 h 36" name="T5"/>
                    <a:gd fmla="*/ 20 w 40" name="T6"/>
                    <a:gd fmla="*/ 1 h 36" name="T7"/>
                    <a:gd fmla="*/ 27 w 40" name="T8"/>
                    <a:gd fmla="*/ 2 h 36" name="T9"/>
                    <a:gd fmla="*/ 36 w 40" name="T10"/>
                    <a:gd fmla="*/ 25 h 36" name="T11"/>
                    <a:gd fmla="*/ 20 w 40" name="T12"/>
                    <a:gd fmla="*/ 35 h 36" name="T13"/>
                    <a:gd fmla="*/ 20 w 40" name="T14"/>
                    <a:gd fmla="*/ 0 h 36" name="T15"/>
                    <a:gd fmla="*/ 4 w 40" name="T16"/>
                    <a:gd fmla="*/ 11 h 36" name="T17"/>
                    <a:gd fmla="*/ 13 w 40" name="T18"/>
                    <a:gd fmla="*/ 34 h 36" name="T19"/>
                    <a:gd fmla="*/ 20 w 40" name="T20"/>
                    <a:gd fmla="*/ 36 h 36" name="T21"/>
                    <a:gd fmla="*/ 36 w 40" name="T22"/>
                    <a:gd fmla="*/ 25 h 36" name="T23"/>
                    <a:gd fmla="*/ 27 w 40" name="T24"/>
                    <a:gd fmla="*/ 2 h 36" name="T25"/>
                    <a:gd fmla="*/ 20 w 40" name="T26"/>
                    <a:gd fmla="*/ 0 h 36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6" w="40">
                      <a:moveTo>
                        <a:pt x="20" y="35"/>
                      </a:moveTo>
                      <a:cubicBezTo>
                        <a:pt x="18" y="35"/>
                        <a:pt x="16" y="35"/>
                        <a:pt x="13" y="34"/>
                      </a:cubicBezTo>
                      <a:cubicBezTo>
                        <a:pt x="4" y="30"/>
                        <a:pt x="0" y="20"/>
                        <a:pt x="4" y="11"/>
                      </a:cubicBezTo>
                      <a:cubicBezTo>
                        <a:pt x="7" y="5"/>
                        <a:pt x="13" y="1"/>
                        <a:pt x="20" y="1"/>
                      </a:cubicBezTo>
                      <a:cubicBezTo>
                        <a:pt x="22" y="1"/>
                        <a:pt x="25" y="1"/>
                        <a:pt x="27" y="2"/>
                      </a:cubicBezTo>
                      <a:cubicBezTo>
                        <a:pt x="36" y="6"/>
                        <a:pt x="40" y="16"/>
                        <a:pt x="36" y="25"/>
                      </a:cubicBezTo>
                      <a:cubicBezTo>
                        <a:pt x="33" y="31"/>
                        <a:pt x="27" y="35"/>
                        <a:pt x="20" y="35"/>
                      </a:cubicBezTo>
                      <a:moveTo>
                        <a:pt x="20" y="0"/>
                      </a:moveTo>
                      <a:cubicBezTo>
                        <a:pt x="13" y="0"/>
                        <a:pt x="7" y="5"/>
                        <a:pt x="4" y="11"/>
                      </a:cubicBezTo>
                      <a:cubicBezTo>
                        <a:pt x="0" y="20"/>
                        <a:pt x="4" y="31"/>
                        <a:pt x="13" y="34"/>
                      </a:cubicBezTo>
                      <a:cubicBezTo>
                        <a:pt x="15" y="35"/>
                        <a:pt x="18" y="36"/>
                        <a:pt x="20" y="36"/>
                      </a:cubicBezTo>
                      <a:cubicBezTo>
                        <a:pt x="27" y="36"/>
                        <a:pt x="33" y="32"/>
                        <a:pt x="36" y="25"/>
                      </a:cubicBezTo>
                      <a:cubicBezTo>
                        <a:pt x="40" y="16"/>
                        <a:pt x="36" y="6"/>
                        <a:pt x="27" y="2"/>
                      </a:cubicBezTo>
                      <a:cubicBezTo>
                        <a:pt x="25" y="1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8E8D8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257" name="Freeform 3181"/>
                <p:cNvSpPr>
                  <a:spLocks noEditPoints="1"/>
                </p:cNvSpPr>
                <p:nvPr/>
              </p:nvSpPr>
              <p:spPr bwMode="auto">
                <a:xfrm>
                  <a:off x="449" y="673"/>
                  <a:ext cx="86" cy="73"/>
                </a:xfrm>
                <a:custGeom>
                  <a:gdLst>
                    <a:gd fmla="*/ 20 w 40" name="T0"/>
                    <a:gd fmla="*/ 34 h 34" name="T1"/>
                    <a:gd fmla="*/ 13 w 40" name="T2"/>
                    <a:gd fmla="*/ 33 h 34" name="T3"/>
                    <a:gd fmla="*/ 4 w 40" name="T4"/>
                    <a:gd fmla="*/ 10 h 34" name="T5"/>
                    <a:gd fmla="*/ 20 w 40" name="T6"/>
                    <a:gd fmla="*/ 0 h 34" name="T7"/>
                    <a:gd fmla="*/ 27 w 40" name="T8"/>
                    <a:gd fmla="*/ 1 h 34" name="T9"/>
                    <a:gd fmla="*/ 36 w 40" name="T10"/>
                    <a:gd fmla="*/ 24 h 34" name="T11"/>
                    <a:gd fmla="*/ 20 w 40" name="T12"/>
                    <a:gd fmla="*/ 34 h 34" name="T13"/>
                    <a:gd fmla="*/ 20 w 40" name="T14"/>
                    <a:gd fmla="*/ 0 h 34" name="T15"/>
                    <a:gd fmla="*/ 4 w 40" name="T16"/>
                    <a:gd fmla="*/ 10 h 34" name="T17"/>
                    <a:gd fmla="*/ 13 w 40" name="T18"/>
                    <a:gd fmla="*/ 33 h 34" name="T19"/>
                    <a:gd fmla="*/ 20 w 40" name="T20"/>
                    <a:gd fmla="*/ 34 h 34" name="T21"/>
                    <a:gd fmla="*/ 36 w 40" name="T22"/>
                    <a:gd fmla="*/ 24 h 34" name="T23"/>
                    <a:gd fmla="*/ 27 w 40" name="T24"/>
                    <a:gd fmla="*/ 1 h 34" name="T25"/>
                    <a:gd fmla="*/ 20 w 40" name="T26"/>
                    <a:gd fmla="*/ 0 h 34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4" w="40">
                      <a:moveTo>
                        <a:pt x="20" y="34"/>
                      </a:moveTo>
                      <a:cubicBezTo>
                        <a:pt x="18" y="34"/>
                        <a:pt x="16" y="34"/>
                        <a:pt x="13" y="33"/>
                      </a:cubicBezTo>
                      <a:cubicBezTo>
                        <a:pt x="5" y="29"/>
                        <a:pt x="0" y="19"/>
                        <a:pt x="4" y="10"/>
                      </a:cubicBezTo>
                      <a:cubicBezTo>
                        <a:pt x="7" y="4"/>
                        <a:pt x="13" y="0"/>
                        <a:pt x="20" y="0"/>
                      </a:cubicBezTo>
                      <a:cubicBezTo>
                        <a:pt x="22" y="0"/>
                        <a:pt x="24" y="0"/>
                        <a:pt x="27" y="1"/>
                      </a:cubicBezTo>
                      <a:cubicBezTo>
                        <a:pt x="35" y="5"/>
                        <a:pt x="40" y="15"/>
                        <a:pt x="36" y="24"/>
                      </a:cubicBezTo>
                      <a:cubicBezTo>
                        <a:pt x="33" y="30"/>
                        <a:pt x="27" y="34"/>
                        <a:pt x="20" y="34"/>
                      </a:cubicBezTo>
                      <a:moveTo>
                        <a:pt x="20" y="0"/>
                      </a:moveTo>
                      <a:cubicBezTo>
                        <a:pt x="13" y="0"/>
                        <a:pt x="7" y="4"/>
                        <a:pt x="4" y="10"/>
                      </a:cubicBezTo>
                      <a:cubicBezTo>
                        <a:pt x="0" y="19"/>
                        <a:pt x="4" y="29"/>
                        <a:pt x="13" y="33"/>
                      </a:cubicBezTo>
                      <a:cubicBezTo>
                        <a:pt x="16" y="34"/>
                        <a:pt x="18" y="34"/>
                        <a:pt x="20" y="34"/>
                      </a:cubicBezTo>
                      <a:cubicBezTo>
                        <a:pt x="27" y="34"/>
                        <a:pt x="33" y="30"/>
                        <a:pt x="36" y="24"/>
                      </a:cubicBezTo>
                      <a:cubicBezTo>
                        <a:pt x="40" y="15"/>
                        <a:pt x="36" y="5"/>
                        <a:pt x="27" y="1"/>
                      </a:cubicBezTo>
                      <a:cubicBezTo>
                        <a:pt x="25" y="0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93908E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258" name="Freeform 3182"/>
                <p:cNvSpPr>
                  <a:spLocks noEditPoints="1"/>
                </p:cNvSpPr>
                <p:nvPr/>
              </p:nvSpPr>
              <p:spPr bwMode="auto">
                <a:xfrm>
                  <a:off x="449" y="673"/>
                  <a:ext cx="86" cy="73"/>
                </a:xfrm>
                <a:custGeom>
                  <a:gdLst>
                    <a:gd fmla="*/ 20 w 40" name="T0"/>
                    <a:gd fmla="*/ 34 h 34" name="T1"/>
                    <a:gd fmla="*/ 13 w 40" name="T2"/>
                    <a:gd fmla="*/ 33 h 34" name="T3"/>
                    <a:gd fmla="*/ 4 w 40" name="T4"/>
                    <a:gd fmla="*/ 10 h 34" name="T5"/>
                    <a:gd fmla="*/ 20 w 40" name="T6"/>
                    <a:gd fmla="*/ 0 h 34" name="T7"/>
                    <a:gd fmla="*/ 27 w 40" name="T8"/>
                    <a:gd fmla="*/ 1 h 34" name="T9"/>
                    <a:gd fmla="*/ 36 w 40" name="T10"/>
                    <a:gd fmla="*/ 24 h 34" name="T11"/>
                    <a:gd fmla="*/ 20 w 40" name="T12"/>
                    <a:gd fmla="*/ 34 h 34" name="T13"/>
                    <a:gd fmla="*/ 20 w 40" name="T14"/>
                    <a:gd fmla="*/ 0 h 34" name="T15"/>
                    <a:gd fmla="*/ 4 w 40" name="T16"/>
                    <a:gd fmla="*/ 10 h 34" name="T17"/>
                    <a:gd fmla="*/ 13 w 40" name="T18"/>
                    <a:gd fmla="*/ 33 h 34" name="T19"/>
                    <a:gd fmla="*/ 20 w 40" name="T20"/>
                    <a:gd fmla="*/ 34 h 34" name="T21"/>
                    <a:gd fmla="*/ 36 w 40" name="T22"/>
                    <a:gd fmla="*/ 24 h 34" name="T23"/>
                    <a:gd fmla="*/ 27 w 40" name="T24"/>
                    <a:gd fmla="*/ 1 h 34" name="T25"/>
                    <a:gd fmla="*/ 20 w 40" name="T26"/>
                    <a:gd fmla="*/ 0 h 34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4" w="40">
                      <a:moveTo>
                        <a:pt x="20" y="34"/>
                      </a:moveTo>
                      <a:cubicBezTo>
                        <a:pt x="18" y="34"/>
                        <a:pt x="16" y="34"/>
                        <a:pt x="13" y="33"/>
                      </a:cubicBezTo>
                      <a:cubicBezTo>
                        <a:pt x="5" y="29"/>
                        <a:pt x="1" y="19"/>
                        <a:pt x="4" y="10"/>
                      </a:cubicBezTo>
                      <a:cubicBezTo>
                        <a:pt x="7" y="4"/>
                        <a:pt x="13" y="0"/>
                        <a:pt x="20" y="0"/>
                      </a:cubicBezTo>
                      <a:cubicBezTo>
                        <a:pt x="22" y="0"/>
                        <a:pt x="24" y="0"/>
                        <a:pt x="27" y="1"/>
                      </a:cubicBezTo>
                      <a:cubicBezTo>
                        <a:pt x="35" y="5"/>
                        <a:pt x="39" y="15"/>
                        <a:pt x="36" y="24"/>
                      </a:cubicBezTo>
                      <a:cubicBezTo>
                        <a:pt x="33" y="30"/>
                        <a:pt x="27" y="34"/>
                        <a:pt x="20" y="34"/>
                      </a:cubicBezTo>
                      <a:moveTo>
                        <a:pt x="20" y="0"/>
                      </a:moveTo>
                      <a:cubicBezTo>
                        <a:pt x="13" y="0"/>
                        <a:pt x="7" y="4"/>
                        <a:pt x="4" y="10"/>
                      </a:cubicBezTo>
                      <a:cubicBezTo>
                        <a:pt x="0" y="19"/>
                        <a:pt x="5" y="29"/>
                        <a:pt x="13" y="33"/>
                      </a:cubicBezTo>
                      <a:cubicBezTo>
                        <a:pt x="16" y="34"/>
                        <a:pt x="18" y="34"/>
                        <a:pt x="20" y="34"/>
                      </a:cubicBezTo>
                      <a:cubicBezTo>
                        <a:pt x="27" y="34"/>
                        <a:pt x="33" y="30"/>
                        <a:pt x="36" y="24"/>
                      </a:cubicBezTo>
                      <a:cubicBezTo>
                        <a:pt x="40" y="15"/>
                        <a:pt x="35" y="5"/>
                        <a:pt x="27" y="1"/>
                      </a:cubicBezTo>
                      <a:cubicBezTo>
                        <a:pt x="24" y="0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969490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259" name="Freeform 3183"/>
                <p:cNvSpPr>
                  <a:spLocks noEditPoints="1"/>
                </p:cNvSpPr>
                <p:nvPr/>
              </p:nvSpPr>
              <p:spPr bwMode="auto">
                <a:xfrm>
                  <a:off x="451" y="673"/>
                  <a:ext cx="82" cy="73"/>
                </a:xfrm>
                <a:custGeom>
                  <a:gdLst>
                    <a:gd fmla="*/ 19 w 38" name="T0"/>
                    <a:gd fmla="*/ 34 h 34" name="T1"/>
                    <a:gd fmla="*/ 13 w 38" name="T2"/>
                    <a:gd fmla="*/ 33 h 34" name="T3"/>
                    <a:gd fmla="*/ 3 w 38" name="T4"/>
                    <a:gd fmla="*/ 11 h 34" name="T5"/>
                    <a:gd fmla="*/ 19 w 38" name="T6"/>
                    <a:gd fmla="*/ 0 h 34" name="T7"/>
                    <a:gd fmla="*/ 26 w 38" name="T8"/>
                    <a:gd fmla="*/ 1 h 34" name="T9"/>
                    <a:gd fmla="*/ 35 w 38" name="T10"/>
                    <a:gd fmla="*/ 23 h 34" name="T11"/>
                    <a:gd fmla="*/ 19 w 38" name="T12"/>
                    <a:gd fmla="*/ 34 h 34" name="T13"/>
                    <a:gd fmla="*/ 19 w 38" name="T14"/>
                    <a:gd fmla="*/ 0 h 34" name="T15"/>
                    <a:gd fmla="*/ 3 w 38" name="T16"/>
                    <a:gd fmla="*/ 10 h 34" name="T17"/>
                    <a:gd fmla="*/ 12 w 38" name="T18"/>
                    <a:gd fmla="*/ 33 h 34" name="T19"/>
                    <a:gd fmla="*/ 19 w 38" name="T20"/>
                    <a:gd fmla="*/ 34 h 34" name="T21"/>
                    <a:gd fmla="*/ 35 w 38" name="T22"/>
                    <a:gd fmla="*/ 24 h 34" name="T23"/>
                    <a:gd fmla="*/ 26 w 38" name="T24"/>
                    <a:gd fmla="*/ 1 h 34" name="T25"/>
                    <a:gd fmla="*/ 19 w 38" name="T26"/>
                    <a:gd fmla="*/ 0 h 34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4" w="38">
                      <a:moveTo>
                        <a:pt x="19" y="34"/>
                      </a:moveTo>
                      <a:cubicBezTo>
                        <a:pt x="17" y="34"/>
                        <a:pt x="15" y="33"/>
                        <a:pt x="13" y="33"/>
                      </a:cubicBezTo>
                      <a:cubicBezTo>
                        <a:pt x="4" y="29"/>
                        <a:pt x="0" y="19"/>
                        <a:pt x="3" y="11"/>
                      </a:cubicBezTo>
                      <a:cubicBezTo>
                        <a:pt x="6" y="4"/>
                        <a:pt x="12" y="0"/>
                        <a:pt x="19" y="0"/>
                      </a:cubicBezTo>
                      <a:cubicBezTo>
                        <a:pt x="21" y="0"/>
                        <a:pt x="23" y="1"/>
                        <a:pt x="26" y="1"/>
                      </a:cubicBezTo>
                      <a:cubicBezTo>
                        <a:pt x="34" y="5"/>
                        <a:pt x="38" y="15"/>
                        <a:pt x="35" y="23"/>
                      </a:cubicBezTo>
                      <a:cubicBezTo>
                        <a:pt x="32" y="30"/>
                        <a:pt x="26" y="34"/>
                        <a:pt x="19" y="34"/>
                      </a:cubicBezTo>
                      <a:moveTo>
                        <a:pt x="19" y="0"/>
                      </a:moveTo>
                      <a:cubicBezTo>
                        <a:pt x="12" y="0"/>
                        <a:pt x="6" y="4"/>
                        <a:pt x="3" y="10"/>
                      </a:cubicBezTo>
                      <a:cubicBezTo>
                        <a:pt x="0" y="19"/>
                        <a:pt x="4" y="29"/>
                        <a:pt x="12" y="33"/>
                      </a:cubicBezTo>
                      <a:cubicBezTo>
                        <a:pt x="15" y="34"/>
                        <a:pt x="17" y="34"/>
                        <a:pt x="19" y="34"/>
                      </a:cubicBezTo>
                      <a:cubicBezTo>
                        <a:pt x="26" y="34"/>
                        <a:pt x="32" y="30"/>
                        <a:pt x="35" y="24"/>
                      </a:cubicBezTo>
                      <a:cubicBezTo>
                        <a:pt x="38" y="15"/>
                        <a:pt x="34" y="5"/>
                        <a:pt x="26" y="1"/>
                      </a:cubicBezTo>
                      <a:cubicBezTo>
                        <a:pt x="23" y="0"/>
                        <a:pt x="21" y="0"/>
                        <a:pt x="19" y="0"/>
                      </a:cubicBezTo>
                    </a:path>
                  </a:pathLst>
                </a:custGeom>
                <a:solidFill>
                  <a:srgbClr val="9A9692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260" name="Freeform 3184"/>
                <p:cNvSpPr>
                  <a:spLocks noEditPoints="1"/>
                </p:cNvSpPr>
                <p:nvPr/>
              </p:nvSpPr>
              <p:spPr bwMode="auto">
                <a:xfrm>
                  <a:off x="451" y="673"/>
                  <a:ext cx="82" cy="73"/>
                </a:xfrm>
                <a:custGeom>
                  <a:gdLst>
                    <a:gd fmla="*/ 19 w 38" name="T0"/>
                    <a:gd fmla="*/ 34 h 34" name="T1"/>
                    <a:gd fmla="*/ 13 w 38" name="T2"/>
                    <a:gd fmla="*/ 32 h 34" name="T3"/>
                    <a:gd fmla="*/ 4 w 38" name="T4"/>
                    <a:gd fmla="*/ 11 h 34" name="T5"/>
                    <a:gd fmla="*/ 19 w 38" name="T6"/>
                    <a:gd fmla="*/ 0 h 34" name="T7"/>
                    <a:gd fmla="*/ 25 w 38" name="T8"/>
                    <a:gd fmla="*/ 2 h 34" name="T9"/>
                    <a:gd fmla="*/ 34 w 38" name="T10"/>
                    <a:gd fmla="*/ 23 h 34" name="T11"/>
                    <a:gd fmla="*/ 19 w 38" name="T12"/>
                    <a:gd fmla="*/ 34 h 34" name="T13"/>
                    <a:gd fmla="*/ 19 w 38" name="T14"/>
                    <a:gd fmla="*/ 0 h 34" name="T15"/>
                    <a:gd fmla="*/ 3 w 38" name="T16"/>
                    <a:gd fmla="*/ 11 h 34" name="T17"/>
                    <a:gd fmla="*/ 13 w 38" name="T18"/>
                    <a:gd fmla="*/ 33 h 34" name="T19"/>
                    <a:gd fmla="*/ 19 w 38" name="T20"/>
                    <a:gd fmla="*/ 34 h 34" name="T21"/>
                    <a:gd fmla="*/ 35 w 38" name="T22"/>
                    <a:gd fmla="*/ 23 h 34" name="T23"/>
                    <a:gd fmla="*/ 26 w 38" name="T24"/>
                    <a:gd fmla="*/ 1 h 34" name="T25"/>
                    <a:gd fmla="*/ 19 w 38" name="T26"/>
                    <a:gd fmla="*/ 0 h 34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4" w="38">
                      <a:moveTo>
                        <a:pt x="19" y="34"/>
                      </a:moveTo>
                      <a:cubicBezTo>
                        <a:pt x="17" y="34"/>
                        <a:pt x="15" y="33"/>
                        <a:pt x="13" y="32"/>
                      </a:cubicBezTo>
                      <a:cubicBezTo>
                        <a:pt x="4" y="29"/>
                        <a:pt x="0" y="19"/>
                        <a:pt x="4" y="11"/>
                      </a:cubicBezTo>
                      <a:cubicBezTo>
                        <a:pt x="6" y="4"/>
                        <a:pt x="12" y="0"/>
                        <a:pt x="19" y="0"/>
                      </a:cubicBezTo>
                      <a:cubicBezTo>
                        <a:pt x="21" y="0"/>
                        <a:pt x="23" y="1"/>
                        <a:pt x="25" y="2"/>
                      </a:cubicBezTo>
                      <a:cubicBezTo>
                        <a:pt x="34" y="5"/>
                        <a:pt x="38" y="15"/>
                        <a:pt x="34" y="23"/>
                      </a:cubicBezTo>
                      <a:cubicBezTo>
                        <a:pt x="32" y="30"/>
                        <a:pt x="26" y="34"/>
                        <a:pt x="19" y="34"/>
                      </a:cubicBezTo>
                      <a:moveTo>
                        <a:pt x="19" y="0"/>
                      </a:moveTo>
                      <a:cubicBezTo>
                        <a:pt x="12" y="0"/>
                        <a:pt x="6" y="4"/>
                        <a:pt x="3" y="11"/>
                      </a:cubicBezTo>
                      <a:cubicBezTo>
                        <a:pt x="0" y="19"/>
                        <a:pt x="4" y="29"/>
                        <a:pt x="13" y="33"/>
                      </a:cubicBezTo>
                      <a:cubicBezTo>
                        <a:pt x="15" y="33"/>
                        <a:pt x="17" y="34"/>
                        <a:pt x="19" y="34"/>
                      </a:cubicBezTo>
                      <a:cubicBezTo>
                        <a:pt x="26" y="34"/>
                        <a:pt x="32" y="30"/>
                        <a:pt x="35" y="23"/>
                      </a:cubicBezTo>
                      <a:cubicBezTo>
                        <a:pt x="38" y="15"/>
                        <a:pt x="34" y="5"/>
                        <a:pt x="26" y="1"/>
                      </a:cubicBezTo>
                      <a:cubicBezTo>
                        <a:pt x="23" y="1"/>
                        <a:pt x="21" y="0"/>
                        <a:pt x="19" y="0"/>
                      </a:cubicBezTo>
                    </a:path>
                  </a:pathLst>
                </a:custGeom>
                <a:solidFill>
                  <a:srgbClr val="9F9A9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261" name="Freeform 3185"/>
                <p:cNvSpPr>
                  <a:spLocks noEditPoints="1"/>
                </p:cNvSpPr>
                <p:nvPr/>
              </p:nvSpPr>
              <p:spPr bwMode="auto">
                <a:xfrm>
                  <a:off x="451" y="673"/>
                  <a:ext cx="82" cy="73"/>
                </a:xfrm>
                <a:custGeom>
                  <a:gdLst>
                    <a:gd fmla="*/ 19 w 38" name="T0"/>
                    <a:gd fmla="*/ 34 h 34" name="T1"/>
                    <a:gd fmla="*/ 13 w 38" name="T2"/>
                    <a:gd fmla="*/ 32 h 34" name="T3"/>
                    <a:gd fmla="*/ 4 w 38" name="T4"/>
                    <a:gd fmla="*/ 11 h 34" name="T5"/>
                    <a:gd fmla="*/ 19 w 38" name="T6"/>
                    <a:gd fmla="*/ 1 h 34" name="T7"/>
                    <a:gd fmla="*/ 25 w 38" name="T8"/>
                    <a:gd fmla="*/ 2 h 34" name="T9"/>
                    <a:gd fmla="*/ 34 w 38" name="T10"/>
                    <a:gd fmla="*/ 23 h 34" name="T11"/>
                    <a:gd fmla="*/ 19 w 38" name="T12"/>
                    <a:gd fmla="*/ 34 h 34" name="T13"/>
                    <a:gd fmla="*/ 19 w 38" name="T14"/>
                    <a:gd fmla="*/ 0 h 34" name="T15"/>
                    <a:gd fmla="*/ 4 w 38" name="T16"/>
                    <a:gd fmla="*/ 11 h 34" name="T17"/>
                    <a:gd fmla="*/ 13 w 38" name="T18"/>
                    <a:gd fmla="*/ 32 h 34" name="T19"/>
                    <a:gd fmla="*/ 19 w 38" name="T20"/>
                    <a:gd fmla="*/ 34 h 34" name="T21"/>
                    <a:gd fmla="*/ 34 w 38" name="T22"/>
                    <a:gd fmla="*/ 23 h 34" name="T23"/>
                    <a:gd fmla="*/ 25 w 38" name="T24"/>
                    <a:gd fmla="*/ 2 h 34" name="T25"/>
                    <a:gd fmla="*/ 19 w 38" name="T26"/>
                    <a:gd fmla="*/ 0 h 34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4" w="38">
                      <a:moveTo>
                        <a:pt x="19" y="34"/>
                      </a:moveTo>
                      <a:cubicBezTo>
                        <a:pt x="17" y="34"/>
                        <a:pt x="15" y="33"/>
                        <a:pt x="13" y="32"/>
                      </a:cubicBezTo>
                      <a:cubicBezTo>
                        <a:pt x="4" y="29"/>
                        <a:pt x="0" y="19"/>
                        <a:pt x="4" y="11"/>
                      </a:cubicBezTo>
                      <a:cubicBezTo>
                        <a:pt x="6" y="4"/>
                        <a:pt x="13" y="1"/>
                        <a:pt x="19" y="1"/>
                      </a:cubicBezTo>
                      <a:cubicBezTo>
                        <a:pt x="21" y="1"/>
                        <a:pt x="23" y="1"/>
                        <a:pt x="25" y="2"/>
                      </a:cubicBezTo>
                      <a:cubicBezTo>
                        <a:pt x="34" y="5"/>
                        <a:pt x="38" y="15"/>
                        <a:pt x="34" y="23"/>
                      </a:cubicBezTo>
                      <a:cubicBezTo>
                        <a:pt x="32" y="30"/>
                        <a:pt x="26" y="34"/>
                        <a:pt x="19" y="34"/>
                      </a:cubicBezTo>
                      <a:moveTo>
                        <a:pt x="19" y="0"/>
                      </a:moveTo>
                      <a:cubicBezTo>
                        <a:pt x="12" y="0"/>
                        <a:pt x="6" y="4"/>
                        <a:pt x="4" y="11"/>
                      </a:cubicBezTo>
                      <a:cubicBezTo>
                        <a:pt x="0" y="19"/>
                        <a:pt x="4" y="29"/>
                        <a:pt x="13" y="32"/>
                      </a:cubicBezTo>
                      <a:cubicBezTo>
                        <a:pt x="15" y="33"/>
                        <a:pt x="17" y="34"/>
                        <a:pt x="19" y="34"/>
                      </a:cubicBezTo>
                      <a:cubicBezTo>
                        <a:pt x="26" y="34"/>
                        <a:pt x="32" y="30"/>
                        <a:pt x="34" y="23"/>
                      </a:cubicBezTo>
                      <a:cubicBezTo>
                        <a:pt x="38" y="15"/>
                        <a:pt x="34" y="5"/>
                        <a:pt x="25" y="2"/>
                      </a:cubicBezTo>
                      <a:cubicBezTo>
                        <a:pt x="23" y="1"/>
                        <a:pt x="21" y="0"/>
                        <a:pt x="19" y="0"/>
                      </a:cubicBezTo>
                    </a:path>
                  </a:pathLst>
                </a:custGeom>
                <a:solidFill>
                  <a:srgbClr val="A29D96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262" name="Freeform 3186"/>
                <p:cNvSpPr/>
                <p:nvPr/>
              </p:nvSpPr>
              <p:spPr bwMode="auto">
                <a:xfrm>
                  <a:off x="451" y="675"/>
                  <a:ext cx="82" cy="71"/>
                </a:xfrm>
                <a:custGeom>
                  <a:gdLst>
                    <a:gd fmla="*/ 19 w 38" name="T0"/>
                    <a:gd fmla="*/ 0 h 33" name="T1"/>
                    <a:gd fmla="*/ 4 w 38" name="T2"/>
                    <a:gd fmla="*/ 10 h 33" name="T3"/>
                    <a:gd fmla="*/ 13 w 38" name="T4"/>
                    <a:gd fmla="*/ 31 h 33" name="T5"/>
                    <a:gd fmla="*/ 19 w 38" name="T6"/>
                    <a:gd fmla="*/ 33 h 33" name="T7"/>
                    <a:gd fmla="*/ 34 w 38" name="T8"/>
                    <a:gd fmla="*/ 22 h 33" name="T9"/>
                    <a:gd fmla="*/ 25 w 38" name="T10"/>
                    <a:gd fmla="*/ 1 h 33" name="T11"/>
                    <a:gd fmla="*/ 19 w 38" name="T12"/>
                    <a:gd fmla="*/ 0 h 33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33" w="38">
                      <a:moveTo>
                        <a:pt x="19" y="0"/>
                      </a:moveTo>
                      <a:cubicBezTo>
                        <a:pt x="13" y="0"/>
                        <a:pt x="6" y="3"/>
                        <a:pt x="4" y="10"/>
                      </a:cubicBezTo>
                      <a:cubicBezTo>
                        <a:pt x="0" y="18"/>
                        <a:pt x="4" y="28"/>
                        <a:pt x="13" y="31"/>
                      </a:cubicBezTo>
                      <a:cubicBezTo>
                        <a:pt x="15" y="32"/>
                        <a:pt x="17" y="33"/>
                        <a:pt x="19" y="33"/>
                      </a:cubicBezTo>
                      <a:cubicBezTo>
                        <a:pt x="26" y="33"/>
                        <a:pt x="32" y="29"/>
                        <a:pt x="34" y="22"/>
                      </a:cubicBezTo>
                      <a:cubicBezTo>
                        <a:pt x="38" y="14"/>
                        <a:pt x="34" y="4"/>
                        <a:pt x="25" y="1"/>
                      </a:cubicBezTo>
                      <a:cubicBezTo>
                        <a:pt x="23" y="0"/>
                        <a:pt x="21" y="0"/>
                        <a:pt x="19" y="0"/>
                      </a:cubicBezTo>
                    </a:path>
                  </a:pathLst>
                </a:custGeom>
                <a:solidFill>
                  <a:srgbClr val="A79F98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263" name="Freeform 3187"/>
                <p:cNvSpPr>
                  <a:spLocks noEditPoints="1"/>
                </p:cNvSpPr>
                <p:nvPr/>
              </p:nvSpPr>
              <p:spPr bwMode="auto">
                <a:xfrm>
                  <a:off x="365" y="526"/>
                  <a:ext cx="99" cy="88"/>
                </a:xfrm>
                <a:custGeom>
                  <a:gdLst>
                    <a:gd fmla="*/ 23 w 46" name="T0"/>
                    <a:gd fmla="*/ 41 h 41" name="T1"/>
                    <a:gd fmla="*/ 15 w 46" name="T2"/>
                    <a:gd fmla="*/ 39 h 41" name="T3"/>
                    <a:gd fmla="*/ 4 w 46" name="T4"/>
                    <a:gd fmla="*/ 13 h 41" name="T5"/>
                    <a:gd fmla="*/ 23 w 46" name="T6"/>
                    <a:gd fmla="*/ 0 h 41" name="T7"/>
                    <a:gd fmla="*/ 30 w 46" name="T8"/>
                    <a:gd fmla="*/ 2 h 41" name="T9"/>
                    <a:gd fmla="*/ 41 w 46" name="T10"/>
                    <a:gd fmla="*/ 28 h 41" name="T11"/>
                    <a:gd fmla="*/ 23 w 46" name="T12"/>
                    <a:gd fmla="*/ 41 h 41" name="T13"/>
                    <a:gd fmla="*/ 23 w 46" name="T14"/>
                    <a:gd fmla="*/ 0 h 41" name="T15"/>
                    <a:gd fmla="*/ 4 w 46" name="T16"/>
                    <a:gd fmla="*/ 13 h 41" name="T17"/>
                    <a:gd fmla="*/ 15 w 46" name="T18"/>
                    <a:gd fmla="*/ 39 h 41" name="T19"/>
                    <a:gd fmla="*/ 23 w 46" name="T20"/>
                    <a:gd fmla="*/ 41 h 41" name="T21"/>
                    <a:gd fmla="*/ 41 w 46" name="T22"/>
                    <a:gd fmla="*/ 28 h 41" name="T23"/>
                    <a:gd fmla="*/ 30 w 46" name="T24"/>
                    <a:gd fmla="*/ 2 h 41" name="T25"/>
                    <a:gd fmla="*/ 23 w 46" name="T26"/>
                    <a:gd fmla="*/ 0 h 41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41" w="46">
                      <a:moveTo>
                        <a:pt x="23" y="41"/>
                      </a:moveTo>
                      <a:cubicBezTo>
                        <a:pt x="20" y="41"/>
                        <a:pt x="17" y="40"/>
                        <a:pt x="15" y="39"/>
                      </a:cubicBezTo>
                      <a:cubicBezTo>
                        <a:pt x="5" y="35"/>
                        <a:pt x="0" y="23"/>
                        <a:pt x="4" y="13"/>
                      </a:cubicBezTo>
                      <a:cubicBezTo>
                        <a:pt x="7" y="5"/>
                        <a:pt x="15" y="0"/>
                        <a:pt x="23" y="0"/>
                      </a:cubicBezTo>
                      <a:cubicBezTo>
                        <a:pt x="25" y="0"/>
                        <a:pt x="28" y="1"/>
                        <a:pt x="30" y="2"/>
                      </a:cubicBezTo>
                      <a:cubicBezTo>
                        <a:pt x="40" y="6"/>
                        <a:pt x="45" y="18"/>
                        <a:pt x="41" y="28"/>
                      </a:cubicBezTo>
                      <a:cubicBezTo>
                        <a:pt x="38" y="36"/>
                        <a:pt x="30" y="41"/>
                        <a:pt x="23" y="41"/>
                      </a:cubicBezTo>
                      <a:moveTo>
                        <a:pt x="23" y="0"/>
                      </a:moveTo>
                      <a:cubicBezTo>
                        <a:pt x="15" y="0"/>
                        <a:pt x="7" y="5"/>
                        <a:pt x="4" y="13"/>
                      </a:cubicBezTo>
                      <a:cubicBezTo>
                        <a:pt x="0" y="23"/>
                        <a:pt x="4" y="35"/>
                        <a:pt x="15" y="39"/>
                      </a:cubicBezTo>
                      <a:cubicBezTo>
                        <a:pt x="17" y="40"/>
                        <a:pt x="20" y="41"/>
                        <a:pt x="23" y="41"/>
                      </a:cubicBezTo>
                      <a:cubicBezTo>
                        <a:pt x="30" y="41"/>
                        <a:pt x="38" y="36"/>
                        <a:pt x="41" y="28"/>
                      </a:cubicBezTo>
                      <a:cubicBezTo>
                        <a:pt x="46" y="18"/>
                        <a:pt x="41" y="6"/>
                        <a:pt x="30" y="2"/>
                      </a:cubicBezTo>
                      <a:cubicBezTo>
                        <a:pt x="28" y="1"/>
                        <a:pt x="25" y="0"/>
                        <a:pt x="23" y="0"/>
                      </a:cubicBezTo>
                    </a:path>
                  </a:pathLst>
                </a:custGeom>
                <a:solidFill>
                  <a:srgbClr val="535D6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264" name="Freeform 3188"/>
                <p:cNvSpPr>
                  <a:spLocks noEditPoints="1"/>
                </p:cNvSpPr>
                <p:nvPr/>
              </p:nvSpPr>
              <p:spPr bwMode="auto">
                <a:xfrm>
                  <a:off x="365" y="526"/>
                  <a:ext cx="97" cy="88"/>
                </a:xfrm>
                <a:custGeom>
                  <a:gdLst>
                    <a:gd fmla="*/ 23 w 45" name="T0"/>
                    <a:gd fmla="*/ 40 h 41" name="T1"/>
                    <a:gd fmla="*/ 15 w 45" name="T2"/>
                    <a:gd fmla="*/ 39 h 41" name="T3"/>
                    <a:gd fmla="*/ 4 w 45" name="T4"/>
                    <a:gd fmla="*/ 13 h 41" name="T5"/>
                    <a:gd fmla="*/ 23 w 45" name="T6"/>
                    <a:gd fmla="*/ 1 h 41" name="T7"/>
                    <a:gd fmla="*/ 30 w 45" name="T8"/>
                    <a:gd fmla="*/ 2 h 41" name="T9"/>
                    <a:gd fmla="*/ 41 w 45" name="T10"/>
                    <a:gd fmla="*/ 28 h 41" name="T11"/>
                    <a:gd fmla="*/ 23 w 45" name="T12"/>
                    <a:gd fmla="*/ 40 h 41" name="T13"/>
                    <a:gd fmla="*/ 23 w 45" name="T14"/>
                    <a:gd fmla="*/ 0 h 41" name="T15"/>
                    <a:gd fmla="*/ 4 w 45" name="T16"/>
                    <a:gd fmla="*/ 13 h 41" name="T17"/>
                    <a:gd fmla="*/ 15 w 45" name="T18"/>
                    <a:gd fmla="*/ 39 h 41" name="T19"/>
                    <a:gd fmla="*/ 23 w 45" name="T20"/>
                    <a:gd fmla="*/ 41 h 41" name="T21"/>
                    <a:gd fmla="*/ 41 w 45" name="T22"/>
                    <a:gd fmla="*/ 28 h 41" name="T23"/>
                    <a:gd fmla="*/ 30 w 45" name="T24"/>
                    <a:gd fmla="*/ 2 h 41" name="T25"/>
                    <a:gd fmla="*/ 23 w 45" name="T26"/>
                    <a:gd fmla="*/ 0 h 41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41" w="45">
                      <a:moveTo>
                        <a:pt x="23" y="40"/>
                      </a:moveTo>
                      <a:cubicBezTo>
                        <a:pt x="20" y="40"/>
                        <a:pt x="17" y="40"/>
                        <a:pt x="15" y="39"/>
                      </a:cubicBezTo>
                      <a:cubicBezTo>
                        <a:pt x="5" y="35"/>
                        <a:pt x="0" y="23"/>
                        <a:pt x="4" y="13"/>
                      </a:cubicBezTo>
                      <a:cubicBezTo>
                        <a:pt x="7" y="5"/>
                        <a:pt x="15" y="1"/>
                        <a:pt x="23" y="1"/>
                      </a:cubicBezTo>
                      <a:cubicBezTo>
                        <a:pt x="25" y="1"/>
                        <a:pt x="28" y="1"/>
                        <a:pt x="30" y="2"/>
                      </a:cubicBezTo>
                      <a:cubicBezTo>
                        <a:pt x="40" y="6"/>
                        <a:pt x="45" y="18"/>
                        <a:pt x="41" y="28"/>
                      </a:cubicBezTo>
                      <a:cubicBezTo>
                        <a:pt x="38" y="36"/>
                        <a:pt x="30" y="40"/>
                        <a:pt x="23" y="40"/>
                      </a:cubicBezTo>
                      <a:moveTo>
                        <a:pt x="23" y="0"/>
                      </a:moveTo>
                      <a:cubicBezTo>
                        <a:pt x="15" y="0"/>
                        <a:pt x="7" y="5"/>
                        <a:pt x="4" y="13"/>
                      </a:cubicBezTo>
                      <a:cubicBezTo>
                        <a:pt x="0" y="23"/>
                        <a:pt x="5" y="35"/>
                        <a:pt x="15" y="39"/>
                      </a:cubicBezTo>
                      <a:cubicBezTo>
                        <a:pt x="17" y="40"/>
                        <a:pt x="20" y="41"/>
                        <a:pt x="23" y="41"/>
                      </a:cubicBezTo>
                      <a:cubicBezTo>
                        <a:pt x="30" y="41"/>
                        <a:pt x="38" y="36"/>
                        <a:pt x="41" y="28"/>
                      </a:cubicBezTo>
                      <a:cubicBezTo>
                        <a:pt x="45" y="18"/>
                        <a:pt x="40" y="6"/>
                        <a:pt x="30" y="2"/>
                      </a:cubicBezTo>
                      <a:cubicBezTo>
                        <a:pt x="28" y="1"/>
                        <a:pt x="25" y="0"/>
                        <a:pt x="23" y="0"/>
                      </a:cubicBezTo>
                    </a:path>
                  </a:pathLst>
                </a:custGeom>
                <a:solidFill>
                  <a:srgbClr val="57617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265" name="Freeform 3189"/>
                <p:cNvSpPr>
                  <a:spLocks noEditPoints="1"/>
                </p:cNvSpPr>
                <p:nvPr/>
              </p:nvSpPr>
              <p:spPr bwMode="auto">
                <a:xfrm>
                  <a:off x="365" y="528"/>
                  <a:ext cx="97" cy="84"/>
                </a:xfrm>
                <a:custGeom>
                  <a:gdLst>
                    <a:gd fmla="*/ 23 w 45" name="T0"/>
                    <a:gd fmla="*/ 39 h 39" name="T1"/>
                    <a:gd fmla="*/ 15 w 45" name="T2"/>
                    <a:gd fmla="*/ 38 h 39" name="T3"/>
                    <a:gd fmla="*/ 4 w 45" name="T4"/>
                    <a:gd fmla="*/ 12 h 39" name="T5"/>
                    <a:gd fmla="*/ 23 w 45" name="T6"/>
                    <a:gd fmla="*/ 0 h 39" name="T7"/>
                    <a:gd fmla="*/ 30 w 45" name="T8"/>
                    <a:gd fmla="*/ 1 h 39" name="T9"/>
                    <a:gd fmla="*/ 41 w 45" name="T10"/>
                    <a:gd fmla="*/ 27 h 39" name="T11"/>
                    <a:gd fmla="*/ 23 w 45" name="T12"/>
                    <a:gd fmla="*/ 39 h 39" name="T13"/>
                    <a:gd fmla="*/ 23 w 45" name="T14"/>
                    <a:gd fmla="*/ 0 h 39" name="T15"/>
                    <a:gd fmla="*/ 4 w 45" name="T16"/>
                    <a:gd fmla="*/ 12 h 39" name="T17"/>
                    <a:gd fmla="*/ 15 w 45" name="T18"/>
                    <a:gd fmla="*/ 38 h 39" name="T19"/>
                    <a:gd fmla="*/ 23 w 45" name="T20"/>
                    <a:gd fmla="*/ 39 h 39" name="T21"/>
                    <a:gd fmla="*/ 41 w 45" name="T22"/>
                    <a:gd fmla="*/ 27 h 39" name="T23"/>
                    <a:gd fmla="*/ 30 w 45" name="T24"/>
                    <a:gd fmla="*/ 1 h 39" name="T25"/>
                    <a:gd fmla="*/ 23 w 45" name="T26"/>
                    <a:gd fmla="*/ 0 h 39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9" w="45">
                      <a:moveTo>
                        <a:pt x="23" y="39"/>
                      </a:moveTo>
                      <a:cubicBezTo>
                        <a:pt x="20" y="39"/>
                        <a:pt x="17" y="39"/>
                        <a:pt x="15" y="38"/>
                      </a:cubicBezTo>
                      <a:cubicBezTo>
                        <a:pt x="5" y="34"/>
                        <a:pt x="0" y="22"/>
                        <a:pt x="4" y="12"/>
                      </a:cubicBezTo>
                      <a:cubicBezTo>
                        <a:pt x="8" y="4"/>
                        <a:pt x="15" y="0"/>
                        <a:pt x="23" y="0"/>
                      </a:cubicBezTo>
                      <a:cubicBezTo>
                        <a:pt x="25" y="0"/>
                        <a:pt x="28" y="0"/>
                        <a:pt x="30" y="1"/>
                      </a:cubicBezTo>
                      <a:cubicBezTo>
                        <a:pt x="40" y="5"/>
                        <a:pt x="45" y="17"/>
                        <a:pt x="41" y="27"/>
                      </a:cubicBezTo>
                      <a:cubicBezTo>
                        <a:pt x="38" y="35"/>
                        <a:pt x="30" y="39"/>
                        <a:pt x="23" y="39"/>
                      </a:cubicBezTo>
                      <a:moveTo>
                        <a:pt x="23" y="0"/>
                      </a:moveTo>
                      <a:cubicBezTo>
                        <a:pt x="15" y="0"/>
                        <a:pt x="7" y="4"/>
                        <a:pt x="4" y="12"/>
                      </a:cubicBezTo>
                      <a:cubicBezTo>
                        <a:pt x="0" y="22"/>
                        <a:pt x="5" y="34"/>
                        <a:pt x="15" y="38"/>
                      </a:cubicBezTo>
                      <a:cubicBezTo>
                        <a:pt x="17" y="39"/>
                        <a:pt x="20" y="39"/>
                        <a:pt x="23" y="39"/>
                      </a:cubicBezTo>
                      <a:cubicBezTo>
                        <a:pt x="30" y="39"/>
                        <a:pt x="38" y="35"/>
                        <a:pt x="41" y="27"/>
                      </a:cubicBezTo>
                      <a:cubicBezTo>
                        <a:pt x="45" y="17"/>
                        <a:pt x="40" y="5"/>
                        <a:pt x="30" y="1"/>
                      </a:cubicBezTo>
                      <a:cubicBezTo>
                        <a:pt x="28" y="0"/>
                        <a:pt x="25" y="0"/>
                        <a:pt x="23" y="0"/>
                      </a:cubicBezTo>
                    </a:path>
                  </a:pathLst>
                </a:custGeom>
                <a:solidFill>
                  <a:srgbClr val="5A6473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266" name="Freeform 3190"/>
                <p:cNvSpPr>
                  <a:spLocks noEditPoints="1"/>
                </p:cNvSpPr>
                <p:nvPr/>
              </p:nvSpPr>
              <p:spPr bwMode="auto">
                <a:xfrm>
                  <a:off x="365" y="528"/>
                  <a:ext cx="97" cy="84"/>
                </a:xfrm>
                <a:custGeom>
                  <a:gdLst>
                    <a:gd fmla="*/ 23 w 45" name="T0"/>
                    <a:gd fmla="*/ 39 h 39" name="T1"/>
                    <a:gd fmla="*/ 15 w 45" name="T2"/>
                    <a:gd fmla="*/ 38 h 39" name="T3"/>
                    <a:gd fmla="*/ 5 w 45" name="T4"/>
                    <a:gd fmla="*/ 12 h 39" name="T5"/>
                    <a:gd fmla="*/ 23 w 45" name="T6"/>
                    <a:gd fmla="*/ 0 h 39" name="T7"/>
                    <a:gd fmla="*/ 30 w 45" name="T8"/>
                    <a:gd fmla="*/ 1 h 39" name="T9"/>
                    <a:gd fmla="*/ 41 w 45" name="T10"/>
                    <a:gd fmla="*/ 27 h 39" name="T11"/>
                    <a:gd fmla="*/ 23 w 45" name="T12"/>
                    <a:gd fmla="*/ 39 h 39" name="T13"/>
                    <a:gd fmla="*/ 23 w 45" name="T14"/>
                    <a:gd fmla="*/ 0 h 39" name="T15"/>
                    <a:gd fmla="*/ 4 w 45" name="T16"/>
                    <a:gd fmla="*/ 12 h 39" name="T17"/>
                    <a:gd fmla="*/ 15 w 45" name="T18"/>
                    <a:gd fmla="*/ 38 h 39" name="T19"/>
                    <a:gd fmla="*/ 23 w 45" name="T20"/>
                    <a:gd fmla="*/ 39 h 39" name="T21"/>
                    <a:gd fmla="*/ 41 w 45" name="T22"/>
                    <a:gd fmla="*/ 27 h 39" name="T23"/>
                    <a:gd fmla="*/ 30 w 45" name="T24"/>
                    <a:gd fmla="*/ 1 h 39" name="T25"/>
                    <a:gd fmla="*/ 23 w 45" name="T26"/>
                    <a:gd fmla="*/ 0 h 39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9" w="45">
                      <a:moveTo>
                        <a:pt x="23" y="39"/>
                      </a:moveTo>
                      <a:cubicBezTo>
                        <a:pt x="20" y="39"/>
                        <a:pt x="18" y="39"/>
                        <a:pt x="15" y="38"/>
                      </a:cubicBezTo>
                      <a:cubicBezTo>
                        <a:pt x="5" y="33"/>
                        <a:pt x="0" y="22"/>
                        <a:pt x="5" y="12"/>
                      </a:cubicBezTo>
                      <a:cubicBezTo>
                        <a:pt x="8" y="5"/>
                        <a:pt x="15" y="0"/>
                        <a:pt x="23" y="0"/>
                      </a:cubicBezTo>
                      <a:cubicBezTo>
                        <a:pt x="25" y="0"/>
                        <a:pt x="28" y="0"/>
                        <a:pt x="30" y="1"/>
                      </a:cubicBezTo>
                      <a:cubicBezTo>
                        <a:pt x="40" y="6"/>
                        <a:pt x="45" y="17"/>
                        <a:pt x="41" y="27"/>
                      </a:cubicBezTo>
                      <a:cubicBezTo>
                        <a:pt x="37" y="35"/>
                        <a:pt x="30" y="39"/>
                        <a:pt x="23" y="39"/>
                      </a:cubicBezTo>
                      <a:moveTo>
                        <a:pt x="23" y="0"/>
                      </a:moveTo>
                      <a:cubicBezTo>
                        <a:pt x="15" y="0"/>
                        <a:pt x="8" y="4"/>
                        <a:pt x="4" y="12"/>
                      </a:cubicBezTo>
                      <a:cubicBezTo>
                        <a:pt x="0" y="22"/>
                        <a:pt x="5" y="34"/>
                        <a:pt x="15" y="38"/>
                      </a:cubicBezTo>
                      <a:cubicBezTo>
                        <a:pt x="17" y="39"/>
                        <a:pt x="20" y="39"/>
                        <a:pt x="23" y="39"/>
                      </a:cubicBezTo>
                      <a:cubicBezTo>
                        <a:pt x="30" y="39"/>
                        <a:pt x="38" y="35"/>
                        <a:pt x="41" y="27"/>
                      </a:cubicBezTo>
                      <a:cubicBezTo>
                        <a:pt x="45" y="17"/>
                        <a:pt x="40" y="5"/>
                        <a:pt x="30" y="1"/>
                      </a:cubicBezTo>
                      <a:cubicBezTo>
                        <a:pt x="28" y="0"/>
                        <a:pt x="25" y="0"/>
                        <a:pt x="23" y="0"/>
                      </a:cubicBezTo>
                    </a:path>
                  </a:pathLst>
                </a:custGeom>
                <a:solidFill>
                  <a:srgbClr val="5F6775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267" name="Freeform 3191"/>
                <p:cNvSpPr>
                  <a:spLocks noEditPoints="1"/>
                </p:cNvSpPr>
                <p:nvPr/>
              </p:nvSpPr>
              <p:spPr bwMode="auto">
                <a:xfrm>
                  <a:off x="365" y="528"/>
                  <a:ext cx="97" cy="84"/>
                </a:xfrm>
                <a:custGeom>
                  <a:gdLst>
                    <a:gd fmla="*/ 23 w 45" name="T0"/>
                    <a:gd fmla="*/ 39 h 39" name="T1"/>
                    <a:gd fmla="*/ 15 w 45" name="T2"/>
                    <a:gd fmla="*/ 37 h 39" name="T3"/>
                    <a:gd fmla="*/ 5 w 45" name="T4"/>
                    <a:gd fmla="*/ 12 h 39" name="T5"/>
                    <a:gd fmla="*/ 23 w 45" name="T6"/>
                    <a:gd fmla="*/ 0 h 39" name="T7"/>
                    <a:gd fmla="*/ 30 w 45" name="T8"/>
                    <a:gd fmla="*/ 2 h 39" name="T9"/>
                    <a:gd fmla="*/ 40 w 45" name="T10"/>
                    <a:gd fmla="*/ 27 h 39" name="T11"/>
                    <a:gd fmla="*/ 23 w 45" name="T12"/>
                    <a:gd fmla="*/ 39 h 39" name="T13"/>
                    <a:gd fmla="*/ 23 w 45" name="T14"/>
                    <a:gd fmla="*/ 0 h 39" name="T15"/>
                    <a:gd fmla="*/ 5 w 45" name="T16"/>
                    <a:gd fmla="*/ 12 h 39" name="T17"/>
                    <a:gd fmla="*/ 15 w 45" name="T18"/>
                    <a:gd fmla="*/ 38 h 39" name="T19"/>
                    <a:gd fmla="*/ 23 w 45" name="T20"/>
                    <a:gd fmla="*/ 39 h 39" name="T21"/>
                    <a:gd fmla="*/ 41 w 45" name="T22"/>
                    <a:gd fmla="*/ 27 h 39" name="T23"/>
                    <a:gd fmla="*/ 30 w 45" name="T24"/>
                    <a:gd fmla="*/ 1 h 39" name="T25"/>
                    <a:gd fmla="*/ 23 w 45" name="T26"/>
                    <a:gd fmla="*/ 0 h 39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9" w="45">
                      <a:moveTo>
                        <a:pt x="23" y="39"/>
                      </a:moveTo>
                      <a:cubicBezTo>
                        <a:pt x="20" y="39"/>
                        <a:pt x="18" y="38"/>
                        <a:pt x="15" y="37"/>
                      </a:cubicBezTo>
                      <a:cubicBezTo>
                        <a:pt x="5" y="33"/>
                        <a:pt x="1" y="22"/>
                        <a:pt x="5" y="12"/>
                      </a:cubicBezTo>
                      <a:cubicBezTo>
                        <a:pt x="8" y="5"/>
                        <a:pt x="15" y="0"/>
                        <a:pt x="23" y="0"/>
                      </a:cubicBezTo>
                      <a:cubicBezTo>
                        <a:pt x="25" y="0"/>
                        <a:pt x="28" y="1"/>
                        <a:pt x="30" y="2"/>
                      </a:cubicBezTo>
                      <a:cubicBezTo>
                        <a:pt x="40" y="6"/>
                        <a:pt x="45" y="17"/>
                        <a:pt x="40" y="27"/>
                      </a:cubicBezTo>
                      <a:cubicBezTo>
                        <a:pt x="37" y="34"/>
                        <a:pt x="30" y="39"/>
                        <a:pt x="23" y="39"/>
                      </a:cubicBezTo>
                      <a:moveTo>
                        <a:pt x="23" y="0"/>
                      </a:moveTo>
                      <a:cubicBezTo>
                        <a:pt x="15" y="0"/>
                        <a:pt x="8" y="5"/>
                        <a:pt x="5" y="12"/>
                      </a:cubicBezTo>
                      <a:cubicBezTo>
                        <a:pt x="0" y="22"/>
                        <a:pt x="5" y="33"/>
                        <a:pt x="15" y="38"/>
                      </a:cubicBezTo>
                      <a:cubicBezTo>
                        <a:pt x="18" y="39"/>
                        <a:pt x="20" y="39"/>
                        <a:pt x="23" y="39"/>
                      </a:cubicBezTo>
                      <a:cubicBezTo>
                        <a:pt x="30" y="39"/>
                        <a:pt x="37" y="35"/>
                        <a:pt x="41" y="27"/>
                      </a:cubicBezTo>
                      <a:cubicBezTo>
                        <a:pt x="45" y="17"/>
                        <a:pt x="40" y="6"/>
                        <a:pt x="30" y="1"/>
                      </a:cubicBezTo>
                      <a:cubicBezTo>
                        <a:pt x="28" y="0"/>
                        <a:pt x="25" y="0"/>
                        <a:pt x="23" y="0"/>
                      </a:cubicBezTo>
                    </a:path>
                  </a:pathLst>
                </a:custGeom>
                <a:solidFill>
                  <a:srgbClr val="636A77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268" name="Freeform 3192"/>
                <p:cNvSpPr>
                  <a:spLocks noEditPoints="1"/>
                </p:cNvSpPr>
                <p:nvPr/>
              </p:nvSpPr>
              <p:spPr bwMode="auto">
                <a:xfrm>
                  <a:off x="367" y="528"/>
                  <a:ext cx="95" cy="84"/>
                </a:xfrm>
                <a:custGeom>
                  <a:gdLst>
                    <a:gd fmla="*/ 22 w 44" name="T0"/>
                    <a:gd fmla="*/ 39 h 39" name="T1"/>
                    <a:gd fmla="*/ 14 w 44" name="T2"/>
                    <a:gd fmla="*/ 37 h 39" name="T3"/>
                    <a:gd fmla="*/ 4 w 44" name="T4"/>
                    <a:gd fmla="*/ 12 h 39" name="T5"/>
                    <a:gd fmla="*/ 22 w 44" name="T6"/>
                    <a:gd fmla="*/ 0 h 39" name="T7"/>
                    <a:gd fmla="*/ 29 w 44" name="T8"/>
                    <a:gd fmla="*/ 2 h 39" name="T9"/>
                    <a:gd fmla="*/ 39 w 44" name="T10"/>
                    <a:gd fmla="*/ 27 h 39" name="T11"/>
                    <a:gd fmla="*/ 22 w 44" name="T12"/>
                    <a:gd fmla="*/ 39 h 39" name="T13"/>
                    <a:gd fmla="*/ 22 w 44" name="T14"/>
                    <a:gd fmla="*/ 0 h 39" name="T15"/>
                    <a:gd fmla="*/ 4 w 44" name="T16"/>
                    <a:gd fmla="*/ 12 h 39" name="T17"/>
                    <a:gd fmla="*/ 14 w 44" name="T18"/>
                    <a:gd fmla="*/ 37 h 39" name="T19"/>
                    <a:gd fmla="*/ 22 w 44" name="T20"/>
                    <a:gd fmla="*/ 39 h 39" name="T21"/>
                    <a:gd fmla="*/ 39 w 44" name="T22"/>
                    <a:gd fmla="*/ 27 h 39" name="T23"/>
                    <a:gd fmla="*/ 29 w 44" name="T24"/>
                    <a:gd fmla="*/ 2 h 39" name="T25"/>
                    <a:gd fmla="*/ 22 w 44" name="T26"/>
                    <a:gd fmla="*/ 0 h 39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9" w="44">
                      <a:moveTo>
                        <a:pt x="22" y="39"/>
                      </a:moveTo>
                      <a:cubicBezTo>
                        <a:pt x="19" y="39"/>
                        <a:pt x="17" y="38"/>
                        <a:pt x="14" y="37"/>
                      </a:cubicBezTo>
                      <a:cubicBezTo>
                        <a:pt x="4" y="33"/>
                        <a:pt x="0" y="22"/>
                        <a:pt x="4" y="12"/>
                      </a:cubicBezTo>
                      <a:cubicBezTo>
                        <a:pt x="7" y="5"/>
                        <a:pt x="14" y="0"/>
                        <a:pt x="22" y="0"/>
                      </a:cubicBezTo>
                      <a:cubicBezTo>
                        <a:pt x="24" y="0"/>
                        <a:pt x="27" y="1"/>
                        <a:pt x="29" y="2"/>
                      </a:cubicBezTo>
                      <a:cubicBezTo>
                        <a:pt x="39" y="6"/>
                        <a:pt x="43" y="17"/>
                        <a:pt x="39" y="27"/>
                      </a:cubicBezTo>
                      <a:cubicBezTo>
                        <a:pt x="36" y="34"/>
                        <a:pt x="29" y="39"/>
                        <a:pt x="22" y="39"/>
                      </a:cubicBezTo>
                      <a:moveTo>
                        <a:pt x="22" y="0"/>
                      </a:moveTo>
                      <a:cubicBezTo>
                        <a:pt x="14" y="0"/>
                        <a:pt x="7" y="5"/>
                        <a:pt x="4" y="12"/>
                      </a:cubicBezTo>
                      <a:cubicBezTo>
                        <a:pt x="0" y="22"/>
                        <a:pt x="4" y="33"/>
                        <a:pt x="14" y="37"/>
                      </a:cubicBezTo>
                      <a:cubicBezTo>
                        <a:pt x="17" y="38"/>
                        <a:pt x="19" y="39"/>
                        <a:pt x="22" y="39"/>
                      </a:cubicBezTo>
                      <a:cubicBezTo>
                        <a:pt x="29" y="39"/>
                        <a:pt x="36" y="34"/>
                        <a:pt x="39" y="27"/>
                      </a:cubicBezTo>
                      <a:cubicBezTo>
                        <a:pt x="44" y="17"/>
                        <a:pt x="39" y="6"/>
                        <a:pt x="29" y="2"/>
                      </a:cubicBezTo>
                      <a:cubicBezTo>
                        <a:pt x="27" y="1"/>
                        <a:pt x="24" y="0"/>
                        <a:pt x="22" y="0"/>
                      </a:cubicBezTo>
                    </a:path>
                  </a:pathLst>
                </a:custGeom>
                <a:solidFill>
                  <a:srgbClr val="666D79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269" name="Freeform 3193"/>
                <p:cNvSpPr>
                  <a:spLocks noEditPoints="1"/>
                </p:cNvSpPr>
                <p:nvPr/>
              </p:nvSpPr>
              <p:spPr bwMode="auto">
                <a:xfrm>
                  <a:off x="367" y="528"/>
                  <a:ext cx="93" cy="84"/>
                </a:xfrm>
                <a:custGeom>
                  <a:gdLst>
                    <a:gd fmla="*/ 22 w 43" name="T0"/>
                    <a:gd fmla="*/ 39 h 39" name="T1"/>
                    <a:gd fmla="*/ 14 w 43" name="T2"/>
                    <a:gd fmla="*/ 37 h 39" name="T3"/>
                    <a:gd fmla="*/ 4 w 43" name="T4"/>
                    <a:gd fmla="*/ 12 h 39" name="T5"/>
                    <a:gd fmla="*/ 22 w 43" name="T6"/>
                    <a:gd fmla="*/ 1 h 39" name="T7"/>
                    <a:gd fmla="*/ 29 w 43" name="T8"/>
                    <a:gd fmla="*/ 2 h 39" name="T9"/>
                    <a:gd fmla="*/ 39 w 43" name="T10"/>
                    <a:gd fmla="*/ 27 h 39" name="T11"/>
                    <a:gd fmla="*/ 22 w 43" name="T12"/>
                    <a:gd fmla="*/ 39 h 39" name="T13"/>
                    <a:gd fmla="*/ 22 w 43" name="T14"/>
                    <a:gd fmla="*/ 0 h 39" name="T15"/>
                    <a:gd fmla="*/ 4 w 43" name="T16"/>
                    <a:gd fmla="*/ 12 h 39" name="T17"/>
                    <a:gd fmla="*/ 14 w 43" name="T18"/>
                    <a:gd fmla="*/ 37 h 39" name="T19"/>
                    <a:gd fmla="*/ 22 w 43" name="T20"/>
                    <a:gd fmla="*/ 39 h 39" name="T21"/>
                    <a:gd fmla="*/ 39 w 43" name="T22"/>
                    <a:gd fmla="*/ 27 h 39" name="T23"/>
                    <a:gd fmla="*/ 29 w 43" name="T24"/>
                    <a:gd fmla="*/ 2 h 39" name="T25"/>
                    <a:gd fmla="*/ 22 w 43" name="T26"/>
                    <a:gd fmla="*/ 0 h 39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9" w="43">
                      <a:moveTo>
                        <a:pt x="22" y="39"/>
                      </a:moveTo>
                      <a:cubicBezTo>
                        <a:pt x="19" y="39"/>
                        <a:pt x="17" y="38"/>
                        <a:pt x="14" y="37"/>
                      </a:cubicBezTo>
                      <a:cubicBezTo>
                        <a:pt x="5" y="33"/>
                        <a:pt x="0" y="22"/>
                        <a:pt x="4" y="12"/>
                      </a:cubicBezTo>
                      <a:cubicBezTo>
                        <a:pt x="7" y="5"/>
                        <a:pt x="14" y="1"/>
                        <a:pt x="22" y="1"/>
                      </a:cubicBezTo>
                      <a:cubicBezTo>
                        <a:pt x="24" y="1"/>
                        <a:pt x="26" y="1"/>
                        <a:pt x="29" y="2"/>
                      </a:cubicBezTo>
                      <a:cubicBezTo>
                        <a:pt x="39" y="6"/>
                        <a:pt x="43" y="17"/>
                        <a:pt x="39" y="27"/>
                      </a:cubicBezTo>
                      <a:cubicBezTo>
                        <a:pt x="36" y="34"/>
                        <a:pt x="29" y="39"/>
                        <a:pt x="22" y="39"/>
                      </a:cubicBezTo>
                      <a:moveTo>
                        <a:pt x="22" y="0"/>
                      </a:moveTo>
                      <a:cubicBezTo>
                        <a:pt x="14" y="0"/>
                        <a:pt x="7" y="5"/>
                        <a:pt x="4" y="12"/>
                      </a:cubicBezTo>
                      <a:cubicBezTo>
                        <a:pt x="0" y="22"/>
                        <a:pt x="4" y="33"/>
                        <a:pt x="14" y="37"/>
                      </a:cubicBezTo>
                      <a:cubicBezTo>
                        <a:pt x="17" y="38"/>
                        <a:pt x="19" y="39"/>
                        <a:pt x="22" y="39"/>
                      </a:cubicBezTo>
                      <a:cubicBezTo>
                        <a:pt x="29" y="39"/>
                        <a:pt x="36" y="34"/>
                        <a:pt x="39" y="27"/>
                      </a:cubicBezTo>
                      <a:cubicBezTo>
                        <a:pt x="43" y="17"/>
                        <a:pt x="39" y="6"/>
                        <a:pt x="29" y="2"/>
                      </a:cubicBezTo>
                      <a:cubicBezTo>
                        <a:pt x="27" y="1"/>
                        <a:pt x="24" y="0"/>
                        <a:pt x="22" y="0"/>
                      </a:cubicBezTo>
                    </a:path>
                  </a:pathLst>
                </a:custGeom>
                <a:solidFill>
                  <a:srgbClr val="6B717B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270" name="Freeform 3194"/>
                <p:cNvSpPr>
                  <a:spLocks noEditPoints="1"/>
                </p:cNvSpPr>
                <p:nvPr/>
              </p:nvSpPr>
              <p:spPr bwMode="auto">
                <a:xfrm>
                  <a:off x="367" y="530"/>
                  <a:ext cx="93" cy="82"/>
                </a:xfrm>
                <a:custGeom>
                  <a:gdLst>
                    <a:gd fmla="*/ 22 w 43" name="T0"/>
                    <a:gd fmla="*/ 37 h 38" name="T1"/>
                    <a:gd fmla="*/ 14 w 43" name="T2"/>
                    <a:gd fmla="*/ 36 h 38" name="T3"/>
                    <a:gd fmla="*/ 4 w 43" name="T4"/>
                    <a:gd fmla="*/ 11 h 38" name="T5"/>
                    <a:gd fmla="*/ 22 w 43" name="T6"/>
                    <a:gd fmla="*/ 0 h 38" name="T7"/>
                    <a:gd fmla="*/ 29 w 43" name="T8"/>
                    <a:gd fmla="*/ 1 h 38" name="T9"/>
                    <a:gd fmla="*/ 39 w 43" name="T10"/>
                    <a:gd fmla="*/ 26 h 38" name="T11"/>
                    <a:gd fmla="*/ 22 w 43" name="T12"/>
                    <a:gd fmla="*/ 37 h 38" name="T13"/>
                    <a:gd fmla="*/ 22 w 43" name="T14"/>
                    <a:gd fmla="*/ 0 h 38" name="T15"/>
                    <a:gd fmla="*/ 4 w 43" name="T16"/>
                    <a:gd fmla="*/ 11 h 38" name="T17"/>
                    <a:gd fmla="*/ 14 w 43" name="T18"/>
                    <a:gd fmla="*/ 36 h 38" name="T19"/>
                    <a:gd fmla="*/ 22 w 43" name="T20"/>
                    <a:gd fmla="*/ 38 h 38" name="T21"/>
                    <a:gd fmla="*/ 39 w 43" name="T22"/>
                    <a:gd fmla="*/ 26 h 38" name="T23"/>
                    <a:gd fmla="*/ 29 w 43" name="T24"/>
                    <a:gd fmla="*/ 1 h 38" name="T25"/>
                    <a:gd fmla="*/ 22 w 43" name="T26"/>
                    <a:gd fmla="*/ 0 h 38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8" w="43">
                      <a:moveTo>
                        <a:pt x="22" y="37"/>
                      </a:moveTo>
                      <a:cubicBezTo>
                        <a:pt x="19" y="37"/>
                        <a:pt x="17" y="37"/>
                        <a:pt x="14" y="36"/>
                      </a:cubicBezTo>
                      <a:cubicBezTo>
                        <a:pt x="5" y="32"/>
                        <a:pt x="0" y="21"/>
                        <a:pt x="4" y="11"/>
                      </a:cubicBezTo>
                      <a:cubicBezTo>
                        <a:pt x="7" y="4"/>
                        <a:pt x="14" y="0"/>
                        <a:pt x="22" y="0"/>
                      </a:cubicBezTo>
                      <a:cubicBezTo>
                        <a:pt x="24" y="0"/>
                        <a:pt x="26" y="0"/>
                        <a:pt x="29" y="1"/>
                      </a:cubicBezTo>
                      <a:cubicBezTo>
                        <a:pt x="38" y="5"/>
                        <a:pt x="43" y="16"/>
                        <a:pt x="39" y="26"/>
                      </a:cubicBezTo>
                      <a:cubicBezTo>
                        <a:pt x="36" y="33"/>
                        <a:pt x="29" y="37"/>
                        <a:pt x="22" y="37"/>
                      </a:cubicBezTo>
                      <a:moveTo>
                        <a:pt x="22" y="0"/>
                      </a:moveTo>
                      <a:cubicBezTo>
                        <a:pt x="14" y="0"/>
                        <a:pt x="7" y="4"/>
                        <a:pt x="4" y="11"/>
                      </a:cubicBezTo>
                      <a:cubicBezTo>
                        <a:pt x="0" y="21"/>
                        <a:pt x="5" y="32"/>
                        <a:pt x="14" y="36"/>
                      </a:cubicBezTo>
                      <a:cubicBezTo>
                        <a:pt x="17" y="37"/>
                        <a:pt x="19" y="38"/>
                        <a:pt x="22" y="38"/>
                      </a:cubicBezTo>
                      <a:cubicBezTo>
                        <a:pt x="29" y="38"/>
                        <a:pt x="36" y="33"/>
                        <a:pt x="39" y="26"/>
                      </a:cubicBezTo>
                      <a:cubicBezTo>
                        <a:pt x="43" y="16"/>
                        <a:pt x="39" y="5"/>
                        <a:pt x="29" y="1"/>
                      </a:cubicBezTo>
                      <a:cubicBezTo>
                        <a:pt x="26" y="0"/>
                        <a:pt x="24" y="0"/>
                        <a:pt x="22" y="0"/>
                      </a:cubicBezTo>
                    </a:path>
                  </a:pathLst>
                </a:custGeom>
                <a:solidFill>
                  <a:srgbClr val="6E737D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271" name="Freeform 3195"/>
                <p:cNvSpPr>
                  <a:spLocks noEditPoints="1"/>
                </p:cNvSpPr>
                <p:nvPr/>
              </p:nvSpPr>
              <p:spPr bwMode="auto">
                <a:xfrm>
                  <a:off x="367" y="530"/>
                  <a:ext cx="93" cy="80"/>
                </a:xfrm>
                <a:custGeom>
                  <a:gdLst>
                    <a:gd fmla="*/ 22 w 43" name="T0"/>
                    <a:gd fmla="*/ 37 h 37" name="T1"/>
                    <a:gd fmla="*/ 14 w 43" name="T2"/>
                    <a:gd fmla="*/ 36 h 37" name="T3"/>
                    <a:gd fmla="*/ 4 w 43" name="T4"/>
                    <a:gd fmla="*/ 11 h 37" name="T5"/>
                    <a:gd fmla="*/ 22 w 43" name="T6"/>
                    <a:gd fmla="*/ 0 h 37" name="T7"/>
                    <a:gd fmla="*/ 29 w 43" name="T8"/>
                    <a:gd fmla="*/ 1 h 37" name="T9"/>
                    <a:gd fmla="*/ 39 w 43" name="T10"/>
                    <a:gd fmla="*/ 26 h 37" name="T11"/>
                    <a:gd fmla="*/ 22 w 43" name="T12"/>
                    <a:gd fmla="*/ 37 h 37" name="T13"/>
                    <a:gd fmla="*/ 22 w 43" name="T14"/>
                    <a:gd fmla="*/ 0 h 37" name="T15"/>
                    <a:gd fmla="*/ 4 w 43" name="T16"/>
                    <a:gd fmla="*/ 11 h 37" name="T17"/>
                    <a:gd fmla="*/ 14 w 43" name="T18"/>
                    <a:gd fmla="*/ 36 h 37" name="T19"/>
                    <a:gd fmla="*/ 22 w 43" name="T20"/>
                    <a:gd fmla="*/ 37 h 37" name="T21"/>
                    <a:gd fmla="*/ 39 w 43" name="T22"/>
                    <a:gd fmla="*/ 26 h 37" name="T23"/>
                    <a:gd fmla="*/ 29 w 43" name="T24"/>
                    <a:gd fmla="*/ 1 h 37" name="T25"/>
                    <a:gd fmla="*/ 22 w 43" name="T26"/>
                    <a:gd fmla="*/ 0 h 37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7" w="43">
                      <a:moveTo>
                        <a:pt x="22" y="37"/>
                      </a:moveTo>
                      <a:cubicBezTo>
                        <a:pt x="19" y="37"/>
                        <a:pt x="17" y="37"/>
                        <a:pt x="14" y="36"/>
                      </a:cubicBezTo>
                      <a:cubicBezTo>
                        <a:pt x="5" y="32"/>
                        <a:pt x="0" y="21"/>
                        <a:pt x="4" y="11"/>
                      </a:cubicBezTo>
                      <a:cubicBezTo>
                        <a:pt x="7" y="4"/>
                        <a:pt x="14" y="0"/>
                        <a:pt x="22" y="0"/>
                      </a:cubicBezTo>
                      <a:cubicBezTo>
                        <a:pt x="24" y="0"/>
                        <a:pt x="26" y="0"/>
                        <a:pt x="29" y="1"/>
                      </a:cubicBezTo>
                      <a:cubicBezTo>
                        <a:pt x="38" y="5"/>
                        <a:pt x="43" y="16"/>
                        <a:pt x="39" y="26"/>
                      </a:cubicBezTo>
                      <a:cubicBezTo>
                        <a:pt x="36" y="33"/>
                        <a:pt x="29" y="37"/>
                        <a:pt x="22" y="37"/>
                      </a:cubicBezTo>
                      <a:moveTo>
                        <a:pt x="22" y="0"/>
                      </a:moveTo>
                      <a:cubicBezTo>
                        <a:pt x="14" y="0"/>
                        <a:pt x="7" y="4"/>
                        <a:pt x="4" y="11"/>
                      </a:cubicBezTo>
                      <a:cubicBezTo>
                        <a:pt x="0" y="21"/>
                        <a:pt x="5" y="32"/>
                        <a:pt x="14" y="36"/>
                      </a:cubicBezTo>
                      <a:cubicBezTo>
                        <a:pt x="17" y="37"/>
                        <a:pt x="19" y="37"/>
                        <a:pt x="22" y="37"/>
                      </a:cubicBezTo>
                      <a:cubicBezTo>
                        <a:pt x="29" y="37"/>
                        <a:pt x="36" y="33"/>
                        <a:pt x="39" y="26"/>
                      </a:cubicBezTo>
                      <a:cubicBezTo>
                        <a:pt x="43" y="16"/>
                        <a:pt x="38" y="5"/>
                        <a:pt x="29" y="1"/>
                      </a:cubicBezTo>
                      <a:cubicBezTo>
                        <a:pt x="26" y="0"/>
                        <a:pt x="24" y="0"/>
                        <a:pt x="22" y="0"/>
                      </a:cubicBezTo>
                    </a:path>
                  </a:pathLst>
                </a:custGeom>
                <a:solidFill>
                  <a:srgbClr val="73777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272" name="Freeform 3196"/>
                <p:cNvSpPr>
                  <a:spLocks noEditPoints="1"/>
                </p:cNvSpPr>
                <p:nvPr/>
              </p:nvSpPr>
              <p:spPr bwMode="auto">
                <a:xfrm>
                  <a:off x="367" y="530"/>
                  <a:ext cx="93" cy="80"/>
                </a:xfrm>
                <a:custGeom>
                  <a:gdLst>
                    <a:gd fmla="*/ 22 w 43" name="T0"/>
                    <a:gd fmla="*/ 37 h 37" name="T1"/>
                    <a:gd fmla="*/ 14 w 43" name="T2"/>
                    <a:gd fmla="*/ 36 h 37" name="T3"/>
                    <a:gd fmla="*/ 5 w 43" name="T4"/>
                    <a:gd fmla="*/ 11 h 37" name="T5"/>
                    <a:gd fmla="*/ 22 w 43" name="T6"/>
                    <a:gd fmla="*/ 0 h 37" name="T7"/>
                    <a:gd fmla="*/ 29 w 43" name="T8"/>
                    <a:gd fmla="*/ 1 h 37" name="T9"/>
                    <a:gd fmla="*/ 39 w 43" name="T10"/>
                    <a:gd fmla="*/ 26 h 37" name="T11"/>
                    <a:gd fmla="*/ 22 w 43" name="T12"/>
                    <a:gd fmla="*/ 37 h 37" name="T13"/>
                    <a:gd fmla="*/ 22 w 43" name="T14"/>
                    <a:gd fmla="*/ 0 h 37" name="T15"/>
                    <a:gd fmla="*/ 4 w 43" name="T16"/>
                    <a:gd fmla="*/ 11 h 37" name="T17"/>
                    <a:gd fmla="*/ 14 w 43" name="T18"/>
                    <a:gd fmla="*/ 36 h 37" name="T19"/>
                    <a:gd fmla="*/ 22 w 43" name="T20"/>
                    <a:gd fmla="*/ 37 h 37" name="T21"/>
                    <a:gd fmla="*/ 39 w 43" name="T22"/>
                    <a:gd fmla="*/ 26 h 37" name="T23"/>
                    <a:gd fmla="*/ 29 w 43" name="T24"/>
                    <a:gd fmla="*/ 1 h 37" name="T25"/>
                    <a:gd fmla="*/ 22 w 43" name="T26"/>
                    <a:gd fmla="*/ 0 h 37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7" w="43">
                      <a:moveTo>
                        <a:pt x="22" y="37"/>
                      </a:moveTo>
                      <a:cubicBezTo>
                        <a:pt x="19" y="37"/>
                        <a:pt x="17" y="37"/>
                        <a:pt x="14" y="36"/>
                      </a:cubicBezTo>
                      <a:cubicBezTo>
                        <a:pt x="5" y="32"/>
                        <a:pt x="1" y="21"/>
                        <a:pt x="5" y="11"/>
                      </a:cubicBezTo>
                      <a:cubicBezTo>
                        <a:pt x="7" y="4"/>
                        <a:pt x="14" y="0"/>
                        <a:pt x="22" y="0"/>
                      </a:cubicBezTo>
                      <a:cubicBezTo>
                        <a:pt x="24" y="0"/>
                        <a:pt x="26" y="1"/>
                        <a:pt x="29" y="1"/>
                      </a:cubicBezTo>
                      <a:cubicBezTo>
                        <a:pt x="38" y="5"/>
                        <a:pt x="43" y="16"/>
                        <a:pt x="39" y="26"/>
                      </a:cubicBezTo>
                      <a:cubicBezTo>
                        <a:pt x="36" y="33"/>
                        <a:pt x="29" y="37"/>
                        <a:pt x="22" y="37"/>
                      </a:cubicBezTo>
                      <a:moveTo>
                        <a:pt x="22" y="0"/>
                      </a:moveTo>
                      <a:cubicBezTo>
                        <a:pt x="14" y="0"/>
                        <a:pt x="7" y="4"/>
                        <a:pt x="4" y="11"/>
                      </a:cubicBezTo>
                      <a:cubicBezTo>
                        <a:pt x="0" y="21"/>
                        <a:pt x="5" y="32"/>
                        <a:pt x="14" y="36"/>
                      </a:cubicBezTo>
                      <a:cubicBezTo>
                        <a:pt x="17" y="37"/>
                        <a:pt x="19" y="37"/>
                        <a:pt x="22" y="37"/>
                      </a:cubicBezTo>
                      <a:cubicBezTo>
                        <a:pt x="29" y="37"/>
                        <a:pt x="36" y="33"/>
                        <a:pt x="39" y="26"/>
                      </a:cubicBezTo>
                      <a:cubicBezTo>
                        <a:pt x="43" y="16"/>
                        <a:pt x="38" y="5"/>
                        <a:pt x="29" y="1"/>
                      </a:cubicBezTo>
                      <a:cubicBezTo>
                        <a:pt x="26" y="0"/>
                        <a:pt x="24" y="0"/>
                        <a:pt x="22" y="0"/>
                      </a:cubicBezTo>
                    </a:path>
                  </a:pathLst>
                </a:custGeom>
                <a:solidFill>
                  <a:srgbClr val="777A8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273" name="Freeform 3197"/>
                <p:cNvSpPr>
                  <a:spLocks noEditPoints="1"/>
                </p:cNvSpPr>
                <p:nvPr/>
              </p:nvSpPr>
              <p:spPr bwMode="auto">
                <a:xfrm>
                  <a:off x="369" y="530"/>
                  <a:ext cx="91" cy="80"/>
                </a:xfrm>
                <a:custGeom>
                  <a:gdLst>
                    <a:gd fmla="*/ 21 w 42" name="T0"/>
                    <a:gd fmla="*/ 37 h 37" name="T1"/>
                    <a:gd fmla="*/ 14 w 42" name="T2"/>
                    <a:gd fmla="*/ 35 h 37" name="T3"/>
                    <a:gd fmla="*/ 4 w 42" name="T4"/>
                    <a:gd fmla="*/ 11 h 37" name="T5"/>
                    <a:gd fmla="*/ 21 w 42" name="T6"/>
                    <a:gd fmla="*/ 0 h 37" name="T7"/>
                    <a:gd fmla="*/ 28 w 42" name="T8"/>
                    <a:gd fmla="*/ 2 h 37" name="T9"/>
                    <a:gd fmla="*/ 37 w 42" name="T10"/>
                    <a:gd fmla="*/ 26 h 37" name="T11"/>
                    <a:gd fmla="*/ 21 w 42" name="T12"/>
                    <a:gd fmla="*/ 37 h 37" name="T13"/>
                    <a:gd fmla="*/ 21 w 42" name="T14"/>
                    <a:gd fmla="*/ 0 h 37" name="T15"/>
                    <a:gd fmla="*/ 4 w 42" name="T16"/>
                    <a:gd fmla="*/ 11 h 37" name="T17"/>
                    <a:gd fmla="*/ 13 w 42" name="T18"/>
                    <a:gd fmla="*/ 36 h 37" name="T19"/>
                    <a:gd fmla="*/ 21 w 42" name="T20"/>
                    <a:gd fmla="*/ 37 h 37" name="T21"/>
                    <a:gd fmla="*/ 38 w 42" name="T22"/>
                    <a:gd fmla="*/ 26 h 37" name="T23"/>
                    <a:gd fmla="*/ 28 w 42" name="T24"/>
                    <a:gd fmla="*/ 1 h 37" name="T25"/>
                    <a:gd fmla="*/ 21 w 42" name="T26"/>
                    <a:gd fmla="*/ 0 h 37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7" w="42">
                      <a:moveTo>
                        <a:pt x="21" y="37"/>
                      </a:moveTo>
                      <a:cubicBezTo>
                        <a:pt x="18" y="37"/>
                        <a:pt x="16" y="36"/>
                        <a:pt x="14" y="35"/>
                      </a:cubicBezTo>
                      <a:cubicBezTo>
                        <a:pt x="4" y="32"/>
                        <a:pt x="0" y="21"/>
                        <a:pt x="4" y="11"/>
                      </a:cubicBezTo>
                      <a:cubicBezTo>
                        <a:pt x="7" y="4"/>
                        <a:pt x="13" y="0"/>
                        <a:pt x="21" y="0"/>
                      </a:cubicBezTo>
                      <a:cubicBezTo>
                        <a:pt x="23" y="0"/>
                        <a:pt x="25" y="1"/>
                        <a:pt x="28" y="2"/>
                      </a:cubicBezTo>
                      <a:cubicBezTo>
                        <a:pt x="37" y="5"/>
                        <a:pt x="41" y="16"/>
                        <a:pt x="37" y="26"/>
                      </a:cubicBezTo>
                      <a:cubicBezTo>
                        <a:pt x="35" y="33"/>
                        <a:pt x="28" y="37"/>
                        <a:pt x="21" y="37"/>
                      </a:cubicBezTo>
                      <a:moveTo>
                        <a:pt x="21" y="0"/>
                      </a:moveTo>
                      <a:cubicBezTo>
                        <a:pt x="13" y="0"/>
                        <a:pt x="6" y="4"/>
                        <a:pt x="4" y="11"/>
                      </a:cubicBezTo>
                      <a:cubicBezTo>
                        <a:pt x="0" y="21"/>
                        <a:pt x="4" y="32"/>
                        <a:pt x="13" y="36"/>
                      </a:cubicBezTo>
                      <a:cubicBezTo>
                        <a:pt x="16" y="37"/>
                        <a:pt x="18" y="37"/>
                        <a:pt x="21" y="37"/>
                      </a:cubicBezTo>
                      <a:cubicBezTo>
                        <a:pt x="28" y="37"/>
                        <a:pt x="35" y="33"/>
                        <a:pt x="38" y="26"/>
                      </a:cubicBezTo>
                      <a:cubicBezTo>
                        <a:pt x="42" y="16"/>
                        <a:pt x="37" y="5"/>
                        <a:pt x="28" y="1"/>
                      </a:cubicBezTo>
                      <a:cubicBezTo>
                        <a:pt x="25" y="1"/>
                        <a:pt x="23" y="0"/>
                        <a:pt x="21" y="0"/>
                      </a:cubicBezTo>
                    </a:path>
                  </a:pathLst>
                </a:custGeom>
                <a:solidFill>
                  <a:srgbClr val="7A7D82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274" name="Freeform 3198"/>
                <p:cNvSpPr>
                  <a:spLocks noEditPoints="1"/>
                </p:cNvSpPr>
                <p:nvPr/>
              </p:nvSpPr>
              <p:spPr bwMode="auto">
                <a:xfrm>
                  <a:off x="369" y="530"/>
                  <a:ext cx="88" cy="80"/>
                </a:xfrm>
                <a:custGeom>
                  <a:gdLst>
                    <a:gd fmla="*/ 21 w 41" name="T0"/>
                    <a:gd fmla="*/ 37 h 37" name="T1"/>
                    <a:gd fmla="*/ 14 w 41" name="T2"/>
                    <a:gd fmla="*/ 35 h 37" name="T3"/>
                    <a:gd fmla="*/ 4 w 41" name="T4"/>
                    <a:gd fmla="*/ 12 h 37" name="T5"/>
                    <a:gd fmla="*/ 21 w 41" name="T6"/>
                    <a:gd fmla="*/ 0 h 37" name="T7"/>
                    <a:gd fmla="*/ 28 w 41" name="T8"/>
                    <a:gd fmla="*/ 2 h 37" name="T9"/>
                    <a:gd fmla="*/ 37 w 41" name="T10"/>
                    <a:gd fmla="*/ 25 h 37" name="T11"/>
                    <a:gd fmla="*/ 21 w 41" name="T12"/>
                    <a:gd fmla="*/ 37 h 37" name="T13"/>
                    <a:gd fmla="*/ 21 w 41" name="T14"/>
                    <a:gd fmla="*/ 0 h 37" name="T15"/>
                    <a:gd fmla="*/ 4 w 41" name="T16"/>
                    <a:gd fmla="*/ 11 h 37" name="T17"/>
                    <a:gd fmla="*/ 14 w 41" name="T18"/>
                    <a:gd fmla="*/ 35 h 37" name="T19"/>
                    <a:gd fmla="*/ 21 w 41" name="T20"/>
                    <a:gd fmla="*/ 37 h 37" name="T21"/>
                    <a:gd fmla="*/ 37 w 41" name="T22"/>
                    <a:gd fmla="*/ 26 h 37" name="T23"/>
                    <a:gd fmla="*/ 28 w 41" name="T24"/>
                    <a:gd fmla="*/ 2 h 37" name="T25"/>
                    <a:gd fmla="*/ 21 w 41" name="T26"/>
                    <a:gd fmla="*/ 0 h 37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7" w="41">
                      <a:moveTo>
                        <a:pt x="21" y="37"/>
                      </a:moveTo>
                      <a:cubicBezTo>
                        <a:pt x="18" y="37"/>
                        <a:pt x="16" y="36"/>
                        <a:pt x="14" y="35"/>
                      </a:cubicBezTo>
                      <a:cubicBezTo>
                        <a:pt x="4" y="31"/>
                        <a:pt x="0" y="21"/>
                        <a:pt x="4" y="12"/>
                      </a:cubicBezTo>
                      <a:cubicBezTo>
                        <a:pt x="7" y="5"/>
                        <a:pt x="13" y="0"/>
                        <a:pt x="21" y="0"/>
                      </a:cubicBezTo>
                      <a:cubicBezTo>
                        <a:pt x="23" y="0"/>
                        <a:pt x="25" y="1"/>
                        <a:pt x="28" y="2"/>
                      </a:cubicBezTo>
                      <a:cubicBezTo>
                        <a:pt x="37" y="6"/>
                        <a:pt x="41" y="16"/>
                        <a:pt x="37" y="25"/>
                      </a:cubicBezTo>
                      <a:cubicBezTo>
                        <a:pt x="34" y="32"/>
                        <a:pt x="28" y="37"/>
                        <a:pt x="21" y="37"/>
                      </a:cubicBezTo>
                      <a:moveTo>
                        <a:pt x="21" y="0"/>
                      </a:moveTo>
                      <a:cubicBezTo>
                        <a:pt x="13" y="0"/>
                        <a:pt x="7" y="4"/>
                        <a:pt x="4" y="11"/>
                      </a:cubicBezTo>
                      <a:cubicBezTo>
                        <a:pt x="0" y="21"/>
                        <a:pt x="4" y="32"/>
                        <a:pt x="14" y="35"/>
                      </a:cubicBezTo>
                      <a:cubicBezTo>
                        <a:pt x="16" y="36"/>
                        <a:pt x="18" y="37"/>
                        <a:pt x="21" y="37"/>
                      </a:cubicBezTo>
                      <a:cubicBezTo>
                        <a:pt x="28" y="37"/>
                        <a:pt x="35" y="33"/>
                        <a:pt x="37" y="26"/>
                      </a:cubicBezTo>
                      <a:cubicBezTo>
                        <a:pt x="41" y="16"/>
                        <a:pt x="37" y="5"/>
                        <a:pt x="28" y="2"/>
                      </a:cubicBezTo>
                      <a:cubicBezTo>
                        <a:pt x="25" y="1"/>
                        <a:pt x="23" y="0"/>
                        <a:pt x="21" y="0"/>
                      </a:cubicBezTo>
                    </a:path>
                  </a:pathLst>
                </a:custGeom>
                <a:solidFill>
                  <a:srgbClr val="7F808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275" name="Freeform 3199"/>
                <p:cNvSpPr>
                  <a:spLocks noEditPoints="1"/>
                </p:cNvSpPr>
                <p:nvPr/>
              </p:nvSpPr>
              <p:spPr bwMode="auto">
                <a:xfrm>
                  <a:off x="369" y="530"/>
                  <a:ext cx="88" cy="80"/>
                </a:xfrm>
                <a:custGeom>
                  <a:gdLst>
                    <a:gd fmla="*/ 21 w 41" name="T0"/>
                    <a:gd fmla="*/ 36 h 37" name="T1"/>
                    <a:gd fmla="*/ 14 w 41" name="T2"/>
                    <a:gd fmla="*/ 35 h 37" name="T3"/>
                    <a:gd fmla="*/ 4 w 41" name="T4"/>
                    <a:gd fmla="*/ 12 h 37" name="T5"/>
                    <a:gd fmla="*/ 21 w 41" name="T6"/>
                    <a:gd fmla="*/ 1 h 37" name="T7"/>
                    <a:gd fmla="*/ 27 w 41" name="T8"/>
                    <a:gd fmla="*/ 2 h 37" name="T9"/>
                    <a:gd fmla="*/ 37 w 41" name="T10"/>
                    <a:gd fmla="*/ 25 h 37" name="T11"/>
                    <a:gd fmla="*/ 21 w 41" name="T12"/>
                    <a:gd fmla="*/ 36 h 37" name="T13"/>
                    <a:gd fmla="*/ 21 w 41" name="T14"/>
                    <a:gd fmla="*/ 0 h 37" name="T15"/>
                    <a:gd fmla="*/ 4 w 41" name="T16"/>
                    <a:gd fmla="*/ 12 h 37" name="T17"/>
                    <a:gd fmla="*/ 14 w 41" name="T18"/>
                    <a:gd fmla="*/ 35 h 37" name="T19"/>
                    <a:gd fmla="*/ 21 w 41" name="T20"/>
                    <a:gd fmla="*/ 37 h 37" name="T21"/>
                    <a:gd fmla="*/ 37 w 41" name="T22"/>
                    <a:gd fmla="*/ 25 h 37" name="T23"/>
                    <a:gd fmla="*/ 28 w 41" name="T24"/>
                    <a:gd fmla="*/ 2 h 37" name="T25"/>
                    <a:gd fmla="*/ 21 w 41" name="T26"/>
                    <a:gd fmla="*/ 0 h 37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7" w="41">
                      <a:moveTo>
                        <a:pt x="21" y="36"/>
                      </a:moveTo>
                      <a:cubicBezTo>
                        <a:pt x="18" y="36"/>
                        <a:pt x="16" y="36"/>
                        <a:pt x="14" y="35"/>
                      </a:cubicBezTo>
                      <a:cubicBezTo>
                        <a:pt x="5" y="31"/>
                        <a:pt x="0" y="21"/>
                        <a:pt x="4" y="12"/>
                      </a:cubicBezTo>
                      <a:cubicBezTo>
                        <a:pt x="7" y="5"/>
                        <a:pt x="14" y="1"/>
                        <a:pt x="21" y="1"/>
                      </a:cubicBezTo>
                      <a:cubicBezTo>
                        <a:pt x="23" y="1"/>
                        <a:pt x="25" y="1"/>
                        <a:pt x="27" y="2"/>
                      </a:cubicBezTo>
                      <a:cubicBezTo>
                        <a:pt x="37" y="6"/>
                        <a:pt x="41" y="16"/>
                        <a:pt x="37" y="25"/>
                      </a:cubicBezTo>
                      <a:cubicBezTo>
                        <a:pt x="34" y="32"/>
                        <a:pt x="28" y="36"/>
                        <a:pt x="21" y="36"/>
                      </a:cubicBezTo>
                      <a:moveTo>
                        <a:pt x="21" y="0"/>
                      </a:moveTo>
                      <a:cubicBezTo>
                        <a:pt x="13" y="0"/>
                        <a:pt x="7" y="5"/>
                        <a:pt x="4" y="12"/>
                      </a:cubicBezTo>
                      <a:cubicBezTo>
                        <a:pt x="0" y="21"/>
                        <a:pt x="4" y="31"/>
                        <a:pt x="14" y="35"/>
                      </a:cubicBezTo>
                      <a:cubicBezTo>
                        <a:pt x="16" y="36"/>
                        <a:pt x="18" y="37"/>
                        <a:pt x="21" y="37"/>
                      </a:cubicBezTo>
                      <a:cubicBezTo>
                        <a:pt x="28" y="37"/>
                        <a:pt x="34" y="32"/>
                        <a:pt x="37" y="25"/>
                      </a:cubicBezTo>
                      <a:cubicBezTo>
                        <a:pt x="41" y="16"/>
                        <a:pt x="37" y="6"/>
                        <a:pt x="28" y="2"/>
                      </a:cubicBezTo>
                      <a:cubicBezTo>
                        <a:pt x="25" y="1"/>
                        <a:pt x="23" y="0"/>
                        <a:pt x="21" y="0"/>
                      </a:cubicBezTo>
                    </a:path>
                  </a:pathLst>
                </a:custGeom>
                <a:solidFill>
                  <a:srgbClr val="828386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276" name="Freeform 3200"/>
                <p:cNvSpPr>
                  <a:spLocks noEditPoints="1"/>
                </p:cNvSpPr>
                <p:nvPr/>
              </p:nvSpPr>
              <p:spPr bwMode="auto">
                <a:xfrm>
                  <a:off x="369" y="532"/>
                  <a:ext cx="88" cy="76"/>
                </a:xfrm>
                <a:custGeom>
                  <a:gdLst>
                    <a:gd fmla="*/ 21 w 41" name="T0"/>
                    <a:gd fmla="*/ 35 h 35" name="T1"/>
                    <a:gd fmla="*/ 14 w 41" name="T2"/>
                    <a:gd fmla="*/ 34 h 35" name="T3"/>
                    <a:gd fmla="*/ 4 w 41" name="T4"/>
                    <a:gd fmla="*/ 11 h 35" name="T5"/>
                    <a:gd fmla="*/ 21 w 41" name="T6"/>
                    <a:gd fmla="*/ 0 h 35" name="T7"/>
                    <a:gd fmla="*/ 27 w 41" name="T8"/>
                    <a:gd fmla="*/ 1 h 35" name="T9"/>
                    <a:gd fmla="*/ 37 w 41" name="T10"/>
                    <a:gd fmla="*/ 24 h 35" name="T11"/>
                    <a:gd fmla="*/ 21 w 41" name="T12"/>
                    <a:gd fmla="*/ 35 h 35" name="T13"/>
                    <a:gd fmla="*/ 21 w 41" name="T14"/>
                    <a:gd fmla="*/ 0 h 35" name="T15"/>
                    <a:gd fmla="*/ 4 w 41" name="T16"/>
                    <a:gd fmla="*/ 11 h 35" name="T17"/>
                    <a:gd fmla="*/ 14 w 41" name="T18"/>
                    <a:gd fmla="*/ 34 h 35" name="T19"/>
                    <a:gd fmla="*/ 21 w 41" name="T20"/>
                    <a:gd fmla="*/ 35 h 35" name="T21"/>
                    <a:gd fmla="*/ 37 w 41" name="T22"/>
                    <a:gd fmla="*/ 24 h 35" name="T23"/>
                    <a:gd fmla="*/ 27 w 41" name="T24"/>
                    <a:gd fmla="*/ 1 h 35" name="T25"/>
                    <a:gd fmla="*/ 21 w 41" name="T26"/>
                    <a:gd fmla="*/ 0 h 35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5" w="41">
                      <a:moveTo>
                        <a:pt x="21" y="35"/>
                      </a:moveTo>
                      <a:cubicBezTo>
                        <a:pt x="18" y="35"/>
                        <a:pt x="16" y="35"/>
                        <a:pt x="14" y="34"/>
                      </a:cubicBezTo>
                      <a:cubicBezTo>
                        <a:pt x="5" y="30"/>
                        <a:pt x="0" y="20"/>
                        <a:pt x="4" y="11"/>
                      </a:cubicBezTo>
                      <a:cubicBezTo>
                        <a:pt x="7" y="4"/>
                        <a:pt x="14" y="0"/>
                        <a:pt x="21" y="0"/>
                      </a:cubicBezTo>
                      <a:cubicBezTo>
                        <a:pt x="23" y="0"/>
                        <a:pt x="25" y="0"/>
                        <a:pt x="27" y="1"/>
                      </a:cubicBezTo>
                      <a:cubicBezTo>
                        <a:pt x="36" y="5"/>
                        <a:pt x="41" y="15"/>
                        <a:pt x="37" y="24"/>
                      </a:cubicBezTo>
                      <a:cubicBezTo>
                        <a:pt x="34" y="31"/>
                        <a:pt x="28" y="35"/>
                        <a:pt x="21" y="35"/>
                      </a:cubicBezTo>
                      <a:moveTo>
                        <a:pt x="21" y="0"/>
                      </a:moveTo>
                      <a:cubicBezTo>
                        <a:pt x="14" y="0"/>
                        <a:pt x="7" y="4"/>
                        <a:pt x="4" y="11"/>
                      </a:cubicBezTo>
                      <a:cubicBezTo>
                        <a:pt x="0" y="20"/>
                        <a:pt x="5" y="30"/>
                        <a:pt x="14" y="34"/>
                      </a:cubicBezTo>
                      <a:cubicBezTo>
                        <a:pt x="16" y="35"/>
                        <a:pt x="18" y="35"/>
                        <a:pt x="21" y="35"/>
                      </a:cubicBezTo>
                      <a:cubicBezTo>
                        <a:pt x="28" y="35"/>
                        <a:pt x="34" y="31"/>
                        <a:pt x="37" y="24"/>
                      </a:cubicBezTo>
                      <a:cubicBezTo>
                        <a:pt x="41" y="15"/>
                        <a:pt x="37" y="5"/>
                        <a:pt x="27" y="1"/>
                      </a:cubicBezTo>
                      <a:cubicBezTo>
                        <a:pt x="25" y="0"/>
                        <a:pt x="23" y="0"/>
                        <a:pt x="21" y="0"/>
                      </a:cubicBezTo>
                    </a:path>
                  </a:pathLst>
                </a:custGeom>
                <a:solidFill>
                  <a:srgbClr val="878788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277" name="Freeform 3201"/>
                <p:cNvSpPr>
                  <a:spLocks noEditPoints="1"/>
                </p:cNvSpPr>
                <p:nvPr/>
              </p:nvSpPr>
              <p:spPr bwMode="auto">
                <a:xfrm>
                  <a:off x="369" y="532"/>
                  <a:ext cx="88" cy="76"/>
                </a:xfrm>
                <a:custGeom>
                  <a:gdLst>
                    <a:gd fmla="*/ 21 w 41" name="T0"/>
                    <a:gd fmla="*/ 35 h 35" name="T1"/>
                    <a:gd fmla="*/ 14 w 41" name="T2"/>
                    <a:gd fmla="*/ 34 h 35" name="T3"/>
                    <a:gd fmla="*/ 4 w 41" name="T4"/>
                    <a:gd fmla="*/ 11 h 35" name="T5"/>
                    <a:gd fmla="*/ 21 w 41" name="T6"/>
                    <a:gd fmla="*/ 0 h 35" name="T7"/>
                    <a:gd fmla="*/ 27 w 41" name="T8"/>
                    <a:gd fmla="*/ 1 h 35" name="T9"/>
                    <a:gd fmla="*/ 37 w 41" name="T10"/>
                    <a:gd fmla="*/ 24 h 35" name="T11"/>
                    <a:gd fmla="*/ 21 w 41" name="T12"/>
                    <a:gd fmla="*/ 35 h 35" name="T13"/>
                    <a:gd fmla="*/ 21 w 41" name="T14"/>
                    <a:gd fmla="*/ 0 h 35" name="T15"/>
                    <a:gd fmla="*/ 4 w 41" name="T16"/>
                    <a:gd fmla="*/ 11 h 35" name="T17"/>
                    <a:gd fmla="*/ 14 w 41" name="T18"/>
                    <a:gd fmla="*/ 34 h 35" name="T19"/>
                    <a:gd fmla="*/ 21 w 41" name="T20"/>
                    <a:gd fmla="*/ 35 h 35" name="T21"/>
                    <a:gd fmla="*/ 37 w 41" name="T22"/>
                    <a:gd fmla="*/ 24 h 35" name="T23"/>
                    <a:gd fmla="*/ 27 w 41" name="T24"/>
                    <a:gd fmla="*/ 1 h 35" name="T25"/>
                    <a:gd fmla="*/ 21 w 41" name="T26"/>
                    <a:gd fmla="*/ 0 h 35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5" w="41">
                      <a:moveTo>
                        <a:pt x="21" y="35"/>
                      </a:moveTo>
                      <a:cubicBezTo>
                        <a:pt x="18" y="35"/>
                        <a:pt x="16" y="35"/>
                        <a:pt x="14" y="34"/>
                      </a:cubicBezTo>
                      <a:cubicBezTo>
                        <a:pt x="5" y="30"/>
                        <a:pt x="1" y="20"/>
                        <a:pt x="4" y="11"/>
                      </a:cubicBezTo>
                      <a:cubicBezTo>
                        <a:pt x="7" y="4"/>
                        <a:pt x="14" y="0"/>
                        <a:pt x="21" y="0"/>
                      </a:cubicBezTo>
                      <a:cubicBezTo>
                        <a:pt x="23" y="0"/>
                        <a:pt x="25" y="0"/>
                        <a:pt x="27" y="1"/>
                      </a:cubicBezTo>
                      <a:cubicBezTo>
                        <a:pt x="36" y="5"/>
                        <a:pt x="41" y="15"/>
                        <a:pt x="37" y="24"/>
                      </a:cubicBezTo>
                      <a:cubicBezTo>
                        <a:pt x="34" y="31"/>
                        <a:pt x="27" y="35"/>
                        <a:pt x="21" y="35"/>
                      </a:cubicBezTo>
                      <a:moveTo>
                        <a:pt x="21" y="0"/>
                      </a:moveTo>
                      <a:cubicBezTo>
                        <a:pt x="14" y="0"/>
                        <a:pt x="7" y="4"/>
                        <a:pt x="4" y="11"/>
                      </a:cubicBezTo>
                      <a:cubicBezTo>
                        <a:pt x="0" y="20"/>
                        <a:pt x="5" y="30"/>
                        <a:pt x="14" y="34"/>
                      </a:cubicBezTo>
                      <a:cubicBezTo>
                        <a:pt x="16" y="35"/>
                        <a:pt x="18" y="35"/>
                        <a:pt x="21" y="35"/>
                      </a:cubicBezTo>
                      <a:cubicBezTo>
                        <a:pt x="28" y="35"/>
                        <a:pt x="34" y="31"/>
                        <a:pt x="37" y="24"/>
                      </a:cubicBezTo>
                      <a:cubicBezTo>
                        <a:pt x="41" y="15"/>
                        <a:pt x="36" y="5"/>
                        <a:pt x="27" y="1"/>
                      </a:cubicBezTo>
                      <a:cubicBezTo>
                        <a:pt x="25" y="0"/>
                        <a:pt x="23" y="0"/>
                        <a:pt x="21" y="0"/>
                      </a:cubicBezTo>
                    </a:path>
                  </a:pathLst>
                </a:custGeom>
                <a:solidFill>
                  <a:srgbClr val="8B8A8A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278" name="Freeform 3202"/>
                <p:cNvSpPr>
                  <a:spLocks noEditPoints="1"/>
                </p:cNvSpPr>
                <p:nvPr/>
              </p:nvSpPr>
              <p:spPr bwMode="auto">
                <a:xfrm>
                  <a:off x="371" y="532"/>
                  <a:ext cx="86" cy="76"/>
                </a:xfrm>
                <a:custGeom>
                  <a:gdLst>
                    <a:gd fmla="*/ 20 w 40" name="T0"/>
                    <a:gd fmla="*/ 35 h 35" name="T1"/>
                    <a:gd fmla="*/ 13 w 40" name="T2"/>
                    <a:gd fmla="*/ 34 h 35" name="T3"/>
                    <a:gd fmla="*/ 3 w 40" name="T4"/>
                    <a:gd fmla="*/ 11 h 35" name="T5"/>
                    <a:gd fmla="*/ 20 w 40" name="T6"/>
                    <a:gd fmla="*/ 0 h 35" name="T7"/>
                    <a:gd fmla="*/ 26 w 40" name="T8"/>
                    <a:gd fmla="*/ 1 h 35" name="T9"/>
                    <a:gd fmla="*/ 36 w 40" name="T10"/>
                    <a:gd fmla="*/ 24 h 35" name="T11"/>
                    <a:gd fmla="*/ 20 w 40" name="T12"/>
                    <a:gd fmla="*/ 35 h 35" name="T13"/>
                    <a:gd fmla="*/ 20 w 40" name="T14"/>
                    <a:gd fmla="*/ 0 h 35" name="T15"/>
                    <a:gd fmla="*/ 3 w 40" name="T16"/>
                    <a:gd fmla="*/ 11 h 35" name="T17"/>
                    <a:gd fmla="*/ 13 w 40" name="T18"/>
                    <a:gd fmla="*/ 34 h 35" name="T19"/>
                    <a:gd fmla="*/ 20 w 40" name="T20"/>
                    <a:gd fmla="*/ 35 h 35" name="T21"/>
                    <a:gd fmla="*/ 36 w 40" name="T22"/>
                    <a:gd fmla="*/ 24 h 35" name="T23"/>
                    <a:gd fmla="*/ 26 w 40" name="T24"/>
                    <a:gd fmla="*/ 1 h 35" name="T25"/>
                    <a:gd fmla="*/ 20 w 40" name="T26"/>
                    <a:gd fmla="*/ 0 h 35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5" w="40">
                      <a:moveTo>
                        <a:pt x="20" y="35"/>
                      </a:moveTo>
                      <a:cubicBezTo>
                        <a:pt x="17" y="35"/>
                        <a:pt x="15" y="34"/>
                        <a:pt x="13" y="34"/>
                      </a:cubicBezTo>
                      <a:cubicBezTo>
                        <a:pt x="4" y="30"/>
                        <a:pt x="0" y="20"/>
                        <a:pt x="3" y="11"/>
                      </a:cubicBezTo>
                      <a:cubicBezTo>
                        <a:pt x="6" y="4"/>
                        <a:pt x="13" y="0"/>
                        <a:pt x="20" y="0"/>
                      </a:cubicBezTo>
                      <a:cubicBezTo>
                        <a:pt x="22" y="0"/>
                        <a:pt x="24" y="1"/>
                        <a:pt x="26" y="1"/>
                      </a:cubicBezTo>
                      <a:cubicBezTo>
                        <a:pt x="35" y="5"/>
                        <a:pt x="39" y="15"/>
                        <a:pt x="36" y="24"/>
                      </a:cubicBezTo>
                      <a:cubicBezTo>
                        <a:pt x="33" y="31"/>
                        <a:pt x="26" y="35"/>
                        <a:pt x="20" y="35"/>
                      </a:cubicBezTo>
                      <a:moveTo>
                        <a:pt x="20" y="0"/>
                      </a:moveTo>
                      <a:cubicBezTo>
                        <a:pt x="13" y="0"/>
                        <a:pt x="6" y="4"/>
                        <a:pt x="3" y="11"/>
                      </a:cubicBezTo>
                      <a:cubicBezTo>
                        <a:pt x="0" y="20"/>
                        <a:pt x="4" y="30"/>
                        <a:pt x="13" y="34"/>
                      </a:cubicBezTo>
                      <a:cubicBezTo>
                        <a:pt x="15" y="35"/>
                        <a:pt x="17" y="35"/>
                        <a:pt x="20" y="35"/>
                      </a:cubicBezTo>
                      <a:cubicBezTo>
                        <a:pt x="26" y="35"/>
                        <a:pt x="33" y="31"/>
                        <a:pt x="36" y="24"/>
                      </a:cubicBezTo>
                      <a:cubicBezTo>
                        <a:pt x="40" y="15"/>
                        <a:pt x="35" y="5"/>
                        <a:pt x="26" y="1"/>
                      </a:cubicBezTo>
                      <a:cubicBezTo>
                        <a:pt x="24" y="0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8E8D8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279" name="Freeform 3203"/>
                <p:cNvSpPr>
                  <a:spLocks noEditPoints="1"/>
                </p:cNvSpPr>
                <p:nvPr/>
              </p:nvSpPr>
              <p:spPr bwMode="auto">
                <a:xfrm>
                  <a:off x="371" y="532"/>
                  <a:ext cx="84" cy="76"/>
                </a:xfrm>
                <a:custGeom>
                  <a:gdLst>
                    <a:gd fmla="*/ 20 w 39" name="T0"/>
                    <a:gd fmla="*/ 35 h 35" name="T1"/>
                    <a:gd fmla="*/ 13 w 39" name="T2"/>
                    <a:gd fmla="*/ 33 h 35" name="T3"/>
                    <a:gd fmla="*/ 4 w 39" name="T4"/>
                    <a:gd fmla="*/ 11 h 35" name="T5"/>
                    <a:gd fmla="*/ 20 w 39" name="T6"/>
                    <a:gd fmla="*/ 0 h 35" name="T7"/>
                    <a:gd fmla="*/ 26 w 39" name="T8"/>
                    <a:gd fmla="*/ 2 h 35" name="T9"/>
                    <a:gd fmla="*/ 35 w 39" name="T10"/>
                    <a:gd fmla="*/ 24 h 35" name="T11"/>
                    <a:gd fmla="*/ 20 w 39" name="T12"/>
                    <a:gd fmla="*/ 35 h 35" name="T13"/>
                    <a:gd fmla="*/ 20 w 39" name="T14"/>
                    <a:gd fmla="*/ 0 h 35" name="T15"/>
                    <a:gd fmla="*/ 3 w 39" name="T16"/>
                    <a:gd fmla="*/ 11 h 35" name="T17"/>
                    <a:gd fmla="*/ 13 w 39" name="T18"/>
                    <a:gd fmla="*/ 34 h 35" name="T19"/>
                    <a:gd fmla="*/ 20 w 39" name="T20"/>
                    <a:gd fmla="*/ 35 h 35" name="T21"/>
                    <a:gd fmla="*/ 36 w 39" name="T22"/>
                    <a:gd fmla="*/ 24 h 35" name="T23"/>
                    <a:gd fmla="*/ 26 w 39" name="T24"/>
                    <a:gd fmla="*/ 1 h 35" name="T25"/>
                    <a:gd fmla="*/ 20 w 39" name="T26"/>
                    <a:gd fmla="*/ 0 h 35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5" w="39">
                      <a:moveTo>
                        <a:pt x="20" y="35"/>
                      </a:moveTo>
                      <a:cubicBezTo>
                        <a:pt x="17" y="35"/>
                        <a:pt x="15" y="34"/>
                        <a:pt x="13" y="33"/>
                      </a:cubicBezTo>
                      <a:cubicBezTo>
                        <a:pt x="4" y="30"/>
                        <a:pt x="0" y="20"/>
                        <a:pt x="4" y="11"/>
                      </a:cubicBezTo>
                      <a:cubicBezTo>
                        <a:pt x="6" y="4"/>
                        <a:pt x="13" y="0"/>
                        <a:pt x="20" y="0"/>
                      </a:cubicBezTo>
                      <a:cubicBezTo>
                        <a:pt x="22" y="0"/>
                        <a:pt x="24" y="1"/>
                        <a:pt x="26" y="2"/>
                      </a:cubicBezTo>
                      <a:cubicBezTo>
                        <a:pt x="35" y="5"/>
                        <a:pt x="39" y="15"/>
                        <a:pt x="35" y="24"/>
                      </a:cubicBezTo>
                      <a:cubicBezTo>
                        <a:pt x="33" y="31"/>
                        <a:pt x="26" y="35"/>
                        <a:pt x="20" y="35"/>
                      </a:cubicBezTo>
                      <a:moveTo>
                        <a:pt x="20" y="0"/>
                      </a:moveTo>
                      <a:cubicBezTo>
                        <a:pt x="13" y="0"/>
                        <a:pt x="6" y="4"/>
                        <a:pt x="3" y="11"/>
                      </a:cubicBezTo>
                      <a:cubicBezTo>
                        <a:pt x="0" y="20"/>
                        <a:pt x="4" y="30"/>
                        <a:pt x="13" y="34"/>
                      </a:cubicBezTo>
                      <a:cubicBezTo>
                        <a:pt x="15" y="34"/>
                        <a:pt x="17" y="35"/>
                        <a:pt x="20" y="35"/>
                      </a:cubicBezTo>
                      <a:cubicBezTo>
                        <a:pt x="26" y="35"/>
                        <a:pt x="33" y="31"/>
                        <a:pt x="36" y="24"/>
                      </a:cubicBezTo>
                      <a:cubicBezTo>
                        <a:pt x="39" y="15"/>
                        <a:pt x="35" y="5"/>
                        <a:pt x="26" y="1"/>
                      </a:cubicBezTo>
                      <a:cubicBezTo>
                        <a:pt x="24" y="1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93908E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280" name="Freeform 3204"/>
                <p:cNvSpPr>
                  <a:spLocks noEditPoints="1"/>
                </p:cNvSpPr>
                <p:nvPr/>
              </p:nvSpPr>
              <p:spPr bwMode="auto">
                <a:xfrm>
                  <a:off x="371" y="532"/>
                  <a:ext cx="84" cy="76"/>
                </a:xfrm>
                <a:custGeom>
                  <a:gdLst>
                    <a:gd fmla="*/ 20 w 39" name="T0"/>
                    <a:gd fmla="*/ 35 h 35" name="T1"/>
                    <a:gd fmla="*/ 13 w 39" name="T2"/>
                    <a:gd fmla="*/ 33 h 35" name="T3"/>
                    <a:gd fmla="*/ 4 w 39" name="T4"/>
                    <a:gd fmla="*/ 11 h 35" name="T5"/>
                    <a:gd fmla="*/ 20 w 39" name="T6"/>
                    <a:gd fmla="*/ 0 h 35" name="T7"/>
                    <a:gd fmla="*/ 26 w 39" name="T8"/>
                    <a:gd fmla="*/ 2 h 35" name="T9"/>
                    <a:gd fmla="*/ 35 w 39" name="T10"/>
                    <a:gd fmla="*/ 24 h 35" name="T11"/>
                    <a:gd fmla="*/ 20 w 39" name="T12"/>
                    <a:gd fmla="*/ 35 h 35" name="T13"/>
                    <a:gd fmla="*/ 20 w 39" name="T14"/>
                    <a:gd fmla="*/ 0 h 35" name="T15"/>
                    <a:gd fmla="*/ 4 w 39" name="T16"/>
                    <a:gd fmla="*/ 11 h 35" name="T17"/>
                    <a:gd fmla="*/ 13 w 39" name="T18"/>
                    <a:gd fmla="*/ 33 h 35" name="T19"/>
                    <a:gd fmla="*/ 20 w 39" name="T20"/>
                    <a:gd fmla="*/ 35 h 35" name="T21"/>
                    <a:gd fmla="*/ 35 w 39" name="T22"/>
                    <a:gd fmla="*/ 24 h 35" name="T23"/>
                    <a:gd fmla="*/ 26 w 39" name="T24"/>
                    <a:gd fmla="*/ 2 h 35" name="T25"/>
                    <a:gd fmla="*/ 20 w 39" name="T26"/>
                    <a:gd fmla="*/ 0 h 35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5" w="39">
                      <a:moveTo>
                        <a:pt x="20" y="35"/>
                      </a:moveTo>
                      <a:cubicBezTo>
                        <a:pt x="17" y="35"/>
                        <a:pt x="15" y="34"/>
                        <a:pt x="13" y="33"/>
                      </a:cubicBezTo>
                      <a:cubicBezTo>
                        <a:pt x="4" y="30"/>
                        <a:pt x="0" y="20"/>
                        <a:pt x="4" y="11"/>
                      </a:cubicBezTo>
                      <a:cubicBezTo>
                        <a:pt x="7" y="4"/>
                        <a:pt x="13" y="0"/>
                        <a:pt x="20" y="0"/>
                      </a:cubicBezTo>
                      <a:cubicBezTo>
                        <a:pt x="22" y="0"/>
                        <a:pt x="24" y="1"/>
                        <a:pt x="26" y="2"/>
                      </a:cubicBezTo>
                      <a:cubicBezTo>
                        <a:pt x="35" y="5"/>
                        <a:pt x="39" y="15"/>
                        <a:pt x="35" y="24"/>
                      </a:cubicBezTo>
                      <a:cubicBezTo>
                        <a:pt x="33" y="31"/>
                        <a:pt x="26" y="35"/>
                        <a:pt x="20" y="35"/>
                      </a:cubicBezTo>
                      <a:moveTo>
                        <a:pt x="20" y="0"/>
                      </a:moveTo>
                      <a:cubicBezTo>
                        <a:pt x="13" y="0"/>
                        <a:pt x="6" y="4"/>
                        <a:pt x="4" y="11"/>
                      </a:cubicBezTo>
                      <a:cubicBezTo>
                        <a:pt x="0" y="20"/>
                        <a:pt x="4" y="30"/>
                        <a:pt x="13" y="33"/>
                      </a:cubicBezTo>
                      <a:cubicBezTo>
                        <a:pt x="15" y="34"/>
                        <a:pt x="17" y="35"/>
                        <a:pt x="20" y="35"/>
                      </a:cubicBezTo>
                      <a:cubicBezTo>
                        <a:pt x="26" y="35"/>
                        <a:pt x="33" y="31"/>
                        <a:pt x="35" y="24"/>
                      </a:cubicBezTo>
                      <a:cubicBezTo>
                        <a:pt x="39" y="15"/>
                        <a:pt x="35" y="5"/>
                        <a:pt x="26" y="2"/>
                      </a:cubicBezTo>
                      <a:cubicBezTo>
                        <a:pt x="24" y="1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969490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281" name="Freeform 3205"/>
                <p:cNvSpPr>
                  <a:spLocks noEditPoints="1"/>
                </p:cNvSpPr>
                <p:nvPr/>
              </p:nvSpPr>
              <p:spPr bwMode="auto">
                <a:xfrm>
                  <a:off x="371" y="532"/>
                  <a:ext cx="84" cy="76"/>
                </a:xfrm>
                <a:custGeom>
                  <a:gdLst>
                    <a:gd fmla="*/ 20 w 39" name="T0"/>
                    <a:gd fmla="*/ 34 h 35" name="T1"/>
                    <a:gd fmla="*/ 13 w 39" name="T2"/>
                    <a:gd fmla="*/ 33 h 35" name="T3"/>
                    <a:gd fmla="*/ 4 w 39" name="T4"/>
                    <a:gd fmla="*/ 11 h 35" name="T5"/>
                    <a:gd fmla="*/ 20 w 39" name="T6"/>
                    <a:gd fmla="*/ 1 h 35" name="T7"/>
                    <a:gd fmla="*/ 26 w 39" name="T8"/>
                    <a:gd fmla="*/ 2 h 35" name="T9"/>
                    <a:gd fmla="*/ 35 w 39" name="T10"/>
                    <a:gd fmla="*/ 24 h 35" name="T11"/>
                    <a:gd fmla="*/ 20 w 39" name="T12"/>
                    <a:gd fmla="*/ 34 h 35" name="T13"/>
                    <a:gd fmla="*/ 20 w 39" name="T14"/>
                    <a:gd fmla="*/ 0 h 35" name="T15"/>
                    <a:gd fmla="*/ 4 w 39" name="T16"/>
                    <a:gd fmla="*/ 11 h 35" name="T17"/>
                    <a:gd fmla="*/ 13 w 39" name="T18"/>
                    <a:gd fmla="*/ 33 h 35" name="T19"/>
                    <a:gd fmla="*/ 20 w 39" name="T20"/>
                    <a:gd fmla="*/ 35 h 35" name="T21"/>
                    <a:gd fmla="*/ 35 w 39" name="T22"/>
                    <a:gd fmla="*/ 24 h 35" name="T23"/>
                    <a:gd fmla="*/ 26 w 39" name="T24"/>
                    <a:gd fmla="*/ 2 h 35" name="T25"/>
                    <a:gd fmla="*/ 20 w 39" name="T26"/>
                    <a:gd fmla="*/ 0 h 35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5" w="39">
                      <a:moveTo>
                        <a:pt x="20" y="34"/>
                      </a:moveTo>
                      <a:cubicBezTo>
                        <a:pt x="17" y="34"/>
                        <a:pt x="15" y="34"/>
                        <a:pt x="13" y="33"/>
                      </a:cubicBezTo>
                      <a:cubicBezTo>
                        <a:pt x="4" y="30"/>
                        <a:pt x="0" y="20"/>
                        <a:pt x="4" y="11"/>
                      </a:cubicBezTo>
                      <a:cubicBezTo>
                        <a:pt x="7" y="5"/>
                        <a:pt x="13" y="1"/>
                        <a:pt x="20" y="1"/>
                      </a:cubicBezTo>
                      <a:cubicBezTo>
                        <a:pt x="22" y="1"/>
                        <a:pt x="24" y="1"/>
                        <a:pt x="26" y="2"/>
                      </a:cubicBezTo>
                      <a:cubicBezTo>
                        <a:pt x="35" y="6"/>
                        <a:pt x="39" y="15"/>
                        <a:pt x="35" y="24"/>
                      </a:cubicBezTo>
                      <a:cubicBezTo>
                        <a:pt x="32" y="30"/>
                        <a:pt x="26" y="34"/>
                        <a:pt x="20" y="34"/>
                      </a:cubicBezTo>
                      <a:moveTo>
                        <a:pt x="20" y="0"/>
                      </a:moveTo>
                      <a:cubicBezTo>
                        <a:pt x="13" y="0"/>
                        <a:pt x="7" y="4"/>
                        <a:pt x="4" y="11"/>
                      </a:cubicBezTo>
                      <a:cubicBezTo>
                        <a:pt x="0" y="20"/>
                        <a:pt x="4" y="30"/>
                        <a:pt x="13" y="33"/>
                      </a:cubicBezTo>
                      <a:cubicBezTo>
                        <a:pt x="15" y="34"/>
                        <a:pt x="17" y="35"/>
                        <a:pt x="20" y="35"/>
                      </a:cubicBezTo>
                      <a:cubicBezTo>
                        <a:pt x="26" y="35"/>
                        <a:pt x="33" y="31"/>
                        <a:pt x="35" y="24"/>
                      </a:cubicBezTo>
                      <a:cubicBezTo>
                        <a:pt x="39" y="15"/>
                        <a:pt x="35" y="5"/>
                        <a:pt x="26" y="2"/>
                      </a:cubicBezTo>
                      <a:cubicBezTo>
                        <a:pt x="24" y="1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9A9692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282" name="Freeform 3206"/>
                <p:cNvSpPr>
                  <a:spLocks noEditPoints="1"/>
                </p:cNvSpPr>
                <p:nvPr/>
              </p:nvSpPr>
              <p:spPr bwMode="auto">
                <a:xfrm>
                  <a:off x="371" y="535"/>
                  <a:ext cx="84" cy="71"/>
                </a:xfrm>
                <a:custGeom>
                  <a:gdLst>
                    <a:gd fmla="*/ 20 w 39" name="T0"/>
                    <a:gd fmla="*/ 33 h 33" name="T1"/>
                    <a:gd fmla="*/ 13 w 39" name="T2"/>
                    <a:gd fmla="*/ 32 h 33" name="T3"/>
                    <a:gd fmla="*/ 4 w 39" name="T4"/>
                    <a:gd fmla="*/ 10 h 33" name="T5"/>
                    <a:gd fmla="*/ 20 w 39" name="T6"/>
                    <a:gd fmla="*/ 0 h 33" name="T7"/>
                    <a:gd fmla="*/ 26 w 39" name="T8"/>
                    <a:gd fmla="*/ 1 h 33" name="T9"/>
                    <a:gd fmla="*/ 35 w 39" name="T10"/>
                    <a:gd fmla="*/ 23 h 33" name="T11"/>
                    <a:gd fmla="*/ 20 w 39" name="T12"/>
                    <a:gd fmla="*/ 33 h 33" name="T13"/>
                    <a:gd fmla="*/ 20 w 39" name="T14"/>
                    <a:gd fmla="*/ 0 h 33" name="T15"/>
                    <a:gd fmla="*/ 4 w 39" name="T16"/>
                    <a:gd fmla="*/ 10 h 33" name="T17"/>
                    <a:gd fmla="*/ 13 w 39" name="T18"/>
                    <a:gd fmla="*/ 32 h 33" name="T19"/>
                    <a:gd fmla="*/ 20 w 39" name="T20"/>
                    <a:gd fmla="*/ 33 h 33" name="T21"/>
                    <a:gd fmla="*/ 35 w 39" name="T22"/>
                    <a:gd fmla="*/ 23 h 33" name="T23"/>
                    <a:gd fmla="*/ 26 w 39" name="T24"/>
                    <a:gd fmla="*/ 1 h 33" name="T25"/>
                    <a:gd fmla="*/ 20 w 39" name="T26"/>
                    <a:gd fmla="*/ 0 h 33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3" w="39">
                      <a:moveTo>
                        <a:pt x="20" y="33"/>
                      </a:moveTo>
                      <a:cubicBezTo>
                        <a:pt x="17" y="33"/>
                        <a:pt x="15" y="33"/>
                        <a:pt x="13" y="32"/>
                      </a:cubicBezTo>
                      <a:cubicBezTo>
                        <a:pt x="5" y="28"/>
                        <a:pt x="1" y="19"/>
                        <a:pt x="4" y="10"/>
                      </a:cubicBezTo>
                      <a:cubicBezTo>
                        <a:pt x="7" y="4"/>
                        <a:pt x="13" y="0"/>
                        <a:pt x="20" y="0"/>
                      </a:cubicBezTo>
                      <a:cubicBezTo>
                        <a:pt x="22" y="0"/>
                        <a:pt x="24" y="0"/>
                        <a:pt x="26" y="1"/>
                      </a:cubicBezTo>
                      <a:cubicBezTo>
                        <a:pt x="34" y="5"/>
                        <a:pt x="39" y="14"/>
                        <a:pt x="35" y="23"/>
                      </a:cubicBezTo>
                      <a:cubicBezTo>
                        <a:pt x="32" y="29"/>
                        <a:pt x="26" y="33"/>
                        <a:pt x="20" y="33"/>
                      </a:cubicBezTo>
                      <a:moveTo>
                        <a:pt x="20" y="0"/>
                      </a:moveTo>
                      <a:cubicBezTo>
                        <a:pt x="13" y="0"/>
                        <a:pt x="7" y="4"/>
                        <a:pt x="4" y="10"/>
                      </a:cubicBezTo>
                      <a:cubicBezTo>
                        <a:pt x="0" y="19"/>
                        <a:pt x="4" y="29"/>
                        <a:pt x="13" y="32"/>
                      </a:cubicBezTo>
                      <a:cubicBezTo>
                        <a:pt x="15" y="33"/>
                        <a:pt x="17" y="33"/>
                        <a:pt x="20" y="33"/>
                      </a:cubicBezTo>
                      <a:cubicBezTo>
                        <a:pt x="26" y="33"/>
                        <a:pt x="32" y="29"/>
                        <a:pt x="35" y="23"/>
                      </a:cubicBezTo>
                      <a:cubicBezTo>
                        <a:pt x="39" y="14"/>
                        <a:pt x="35" y="5"/>
                        <a:pt x="26" y="1"/>
                      </a:cubicBezTo>
                      <a:cubicBezTo>
                        <a:pt x="24" y="0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9F9A9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283" name="Freeform 3207"/>
                <p:cNvSpPr>
                  <a:spLocks noEditPoints="1"/>
                </p:cNvSpPr>
                <p:nvPr/>
              </p:nvSpPr>
              <p:spPr bwMode="auto">
                <a:xfrm>
                  <a:off x="373" y="535"/>
                  <a:ext cx="82" cy="71"/>
                </a:xfrm>
                <a:custGeom>
                  <a:gdLst>
                    <a:gd fmla="*/ 19 w 38" name="T0"/>
                    <a:gd fmla="*/ 33 h 33" name="T1"/>
                    <a:gd fmla="*/ 12 w 38" name="T2"/>
                    <a:gd fmla="*/ 32 h 33" name="T3"/>
                    <a:gd fmla="*/ 3 w 38" name="T4"/>
                    <a:gd fmla="*/ 10 h 33" name="T5"/>
                    <a:gd fmla="*/ 19 w 38" name="T6"/>
                    <a:gd fmla="*/ 0 h 33" name="T7"/>
                    <a:gd fmla="*/ 25 w 38" name="T8"/>
                    <a:gd fmla="*/ 1 h 33" name="T9"/>
                    <a:gd fmla="*/ 34 w 38" name="T10"/>
                    <a:gd fmla="*/ 23 h 33" name="T11"/>
                    <a:gd fmla="*/ 19 w 38" name="T12"/>
                    <a:gd fmla="*/ 33 h 33" name="T13"/>
                    <a:gd fmla="*/ 19 w 38" name="T14"/>
                    <a:gd fmla="*/ 0 h 33" name="T15"/>
                    <a:gd fmla="*/ 3 w 38" name="T16"/>
                    <a:gd fmla="*/ 10 h 33" name="T17"/>
                    <a:gd fmla="*/ 12 w 38" name="T18"/>
                    <a:gd fmla="*/ 32 h 33" name="T19"/>
                    <a:gd fmla="*/ 19 w 38" name="T20"/>
                    <a:gd fmla="*/ 33 h 33" name="T21"/>
                    <a:gd fmla="*/ 34 w 38" name="T22"/>
                    <a:gd fmla="*/ 23 h 33" name="T23"/>
                    <a:gd fmla="*/ 25 w 38" name="T24"/>
                    <a:gd fmla="*/ 1 h 33" name="T25"/>
                    <a:gd fmla="*/ 19 w 38" name="T26"/>
                    <a:gd fmla="*/ 0 h 33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3" w="38">
                      <a:moveTo>
                        <a:pt x="19" y="33"/>
                      </a:moveTo>
                      <a:cubicBezTo>
                        <a:pt x="16" y="33"/>
                        <a:pt x="14" y="33"/>
                        <a:pt x="12" y="32"/>
                      </a:cubicBezTo>
                      <a:cubicBezTo>
                        <a:pt x="4" y="28"/>
                        <a:pt x="0" y="19"/>
                        <a:pt x="3" y="10"/>
                      </a:cubicBezTo>
                      <a:cubicBezTo>
                        <a:pt x="6" y="4"/>
                        <a:pt x="12" y="0"/>
                        <a:pt x="19" y="0"/>
                      </a:cubicBezTo>
                      <a:cubicBezTo>
                        <a:pt x="21" y="0"/>
                        <a:pt x="23" y="0"/>
                        <a:pt x="25" y="1"/>
                      </a:cubicBezTo>
                      <a:cubicBezTo>
                        <a:pt x="33" y="5"/>
                        <a:pt x="37" y="14"/>
                        <a:pt x="34" y="23"/>
                      </a:cubicBezTo>
                      <a:cubicBezTo>
                        <a:pt x="31" y="29"/>
                        <a:pt x="25" y="33"/>
                        <a:pt x="19" y="33"/>
                      </a:cubicBezTo>
                      <a:moveTo>
                        <a:pt x="19" y="0"/>
                      </a:moveTo>
                      <a:cubicBezTo>
                        <a:pt x="12" y="0"/>
                        <a:pt x="6" y="4"/>
                        <a:pt x="3" y="10"/>
                      </a:cubicBezTo>
                      <a:cubicBezTo>
                        <a:pt x="0" y="19"/>
                        <a:pt x="4" y="28"/>
                        <a:pt x="12" y="32"/>
                      </a:cubicBezTo>
                      <a:cubicBezTo>
                        <a:pt x="14" y="33"/>
                        <a:pt x="16" y="33"/>
                        <a:pt x="19" y="33"/>
                      </a:cubicBezTo>
                      <a:cubicBezTo>
                        <a:pt x="25" y="33"/>
                        <a:pt x="31" y="29"/>
                        <a:pt x="34" y="23"/>
                      </a:cubicBezTo>
                      <a:cubicBezTo>
                        <a:pt x="38" y="14"/>
                        <a:pt x="33" y="5"/>
                        <a:pt x="25" y="1"/>
                      </a:cubicBezTo>
                      <a:cubicBezTo>
                        <a:pt x="23" y="0"/>
                        <a:pt x="21" y="0"/>
                        <a:pt x="19" y="0"/>
                      </a:cubicBezTo>
                    </a:path>
                  </a:pathLst>
                </a:custGeom>
                <a:solidFill>
                  <a:srgbClr val="A29D96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284" name="Freeform 3208"/>
                <p:cNvSpPr/>
                <p:nvPr/>
              </p:nvSpPr>
              <p:spPr bwMode="auto">
                <a:xfrm>
                  <a:off x="373" y="535"/>
                  <a:ext cx="80" cy="71"/>
                </a:xfrm>
                <a:custGeom>
                  <a:gdLst>
                    <a:gd fmla="*/ 19 w 37" name="T0"/>
                    <a:gd fmla="*/ 0 h 33" name="T1"/>
                    <a:gd fmla="*/ 3 w 37" name="T2"/>
                    <a:gd fmla="*/ 10 h 33" name="T3"/>
                    <a:gd fmla="*/ 12 w 37" name="T4"/>
                    <a:gd fmla="*/ 32 h 33" name="T5"/>
                    <a:gd fmla="*/ 19 w 37" name="T6"/>
                    <a:gd fmla="*/ 33 h 33" name="T7"/>
                    <a:gd fmla="*/ 34 w 37" name="T8"/>
                    <a:gd fmla="*/ 23 h 33" name="T9"/>
                    <a:gd fmla="*/ 25 w 37" name="T10"/>
                    <a:gd fmla="*/ 1 h 33" name="T11"/>
                    <a:gd fmla="*/ 19 w 37" name="T12"/>
                    <a:gd fmla="*/ 0 h 33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33" w="37">
                      <a:moveTo>
                        <a:pt x="19" y="0"/>
                      </a:moveTo>
                      <a:cubicBezTo>
                        <a:pt x="12" y="0"/>
                        <a:pt x="6" y="4"/>
                        <a:pt x="3" y="10"/>
                      </a:cubicBezTo>
                      <a:cubicBezTo>
                        <a:pt x="0" y="19"/>
                        <a:pt x="4" y="28"/>
                        <a:pt x="12" y="32"/>
                      </a:cubicBezTo>
                      <a:cubicBezTo>
                        <a:pt x="14" y="33"/>
                        <a:pt x="16" y="33"/>
                        <a:pt x="19" y="33"/>
                      </a:cubicBezTo>
                      <a:cubicBezTo>
                        <a:pt x="25" y="33"/>
                        <a:pt x="31" y="29"/>
                        <a:pt x="34" y="23"/>
                      </a:cubicBezTo>
                      <a:cubicBezTo>
                        <a:pt x="37" y="14"/>
                        <a:pt x="33" y="5"/>
                        <a:pt x="25" y="1"/>
                      </a:cubicBezTo>
                      <a:cubicBezTo>
                        <a:pt x="23" y="0"/>
                        <a:pt x="21" y="0"/>
                        <a:pt x="19" y="0"/>
                      </a:cubicBezTo>
                    </a:path>
                  </a:pathLst>
                </a:custGeom>
                <a:solidFill>
                  <a:srgbClr val="A79F98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285" name="Freeform 3209"/>
                <p:cNvSpPr>
                  <a:spLocks noEditPoints="1"/>
                </p:cNvSpPr>
                <p:nvPr/>
              </p:nvSpPr>
              <p:spPr bwMode="auto">
                <a:xfrm>
                  <a:off x="326" y="617"/>
                  <a:ext cx="99" cy="88"/>
                </a:xfrm>
                <a:custGeom>
                  <a:gdLst>
                    <a:gd fmla="*/ 23 w 46" name="T0"/>
                    <a:gd fmla="*/ 41 h 41" name="T1"/>
                    <a:gd fmla="*/ 15 w 46" name="T2"/>
                    <a:gd fmla="*/ 39 h 41" name="T3"/>
                    <a:gd fmla="*/ 5 w 46" name="T4"/>
                    <a:gd fmla="*/ 13 h 41" name="T5"/>
                    <a:gd fmla="*/ 23 w 46" name="T6"/>
                    <a:gd fmla="*/ 1 h 41" name="T7"/>
                    <a:gd fmla="*/ 31 w 46" name="T8"/>
                    <a:gd fmla="*/ 2 h 41" name="T9"/>
                    <a:gd fmla="*/ 42 w 46" name="T10"/>
                    <a:gd fmla="*/ 28 h 41" name="T11"/>
                    <a:gd fmla="*/ 23 w 46" name="T12"/>
                    <a:gd fmla="*/ 41 h 41" name="T13"/>
                    <a:gd fmla="*/ 23 w 46" name="T14"/>
                    <a:gd fmla="*/ 0 h 41" name="T15"/>
                    <a:gd fmla="*/ 4 w 46" name="T16"/>
                    <a:gd fmla="*/ 13 h 41" name="T17"/>
                    <a:gd fmla="*/ 15 w 46" name="T18"/>
                    <a:gd fmla="*/ 39 h 41" name="T19"/>
                    <a:gd fmla="*/ 23 w 46" name="T20"/>
                    <a:gd fmla="*/ 41 h 41" name="T21"/>
                    <a:gd fmla="*/ 42 w 46" name="T22"/>
                    <a:gd fmla="*/ 28 h 41" name="T23"/>
                    <a:gd fmla="*/ 31 w 46" name="T24"/>
                    <a:gd fmla="*/ 2 h 41" name="T25"/>
                    <a:gd fmla="*/ 23 w 46" name="T26"/>
                    <a:gd fmla="*/ 0 h 41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41" w="46">
                      <a:moveTo>
                        <a:pt x="23" y="41"/>
                      </a:moveTo>
                      <a:cubicBezTo>
                        <a:pt x="21" y="41"/>
                        <a:pt x="18" y="40"/>
                        <a:pt x="15" y="39"/>
                      </a:cubicBezTo>
                      <a:cubicBezTo>
                        <a:pt x="5" y="35"/>
                        <a:pt x="0" y="23"/>
                        <a:pt x="5" y="13"/>
                      </a:cubicBezTo>
                      <a:cubicBezTo>
                        <a:pt x="8" y="5"/>
                        <a:pt x="15" y="1"/>
                        <a:pt x="23" y="1"/>
                      </a:cubicBezTo>
                      <a:cubicBezTo>
                        <a:pt x="26" y="1"/>
                        <a:pt x="28" y="1"/>
                        <a:pt x="31" y="2"/>
                      </a:cubicBezTo>
                      <a:cubicBezTo>
                        <a:pt x="41" y="6"/>
                        <a:pt x="46" y="18"/>
                        <a:pt x="42" y="28"/>
                      </a:cubicBezTo>
                      <a:cubicBezTo>
                        <a:pt x="38" y="36"/>
                        <a:pt x="31" y="41"/>
                        <a:pt x="23" y="41"/>
                      </a:cubicBezTo>
                      <a:moveTo>
                        <a:pt x="23" y="0"/>
                      </a:moveTo>
                      <a:cubicBezTo>
                        <a:pt x="15" y="0"/>
                        <a:pt x="8" y="5"/>
                        <a:pt x="4" y="13"/>
                      </a:cubicBezTo>
                      <a:cubicBezTo>
                        <a:pt x="0" y="23"/>
                        <a:pt x="5" y="35"/>
                        <a:pt x="15" y="39"/>
                      </a:cubicBezTo>
                      <a:cubicBezTo>
                        <a:pt x="18" y="40"/>
                        <a:pt x="20" y="41"/>
                        <a:pt x="23" y="41"/>
                      </a:cubicBezTo>
                      <a:cubicBezTo>
                        <a:pt x="31" y="41"/>
                        <a:pt x="39" y="36"/>
                        <a:pt x="42" y="28"/>
                      </a:cubicBezTo>
                      <a:cubicBezTo>
                        <a:pt x="46" y="18"/>
                        <a:pt x="41" y="6"/>
                        <a:pt x="31" y="2"/>
                      </a:cubicBezTo>
                      <a:cubicBezTo>
                        <a:pt x="28" y="1"/>
                        <a:pt x="26" y="0"/>
                        <a:pt x="23" y="0"/>
                      </a:cubicBezTo>
                    </a:path>
                  </a:pathLst>
                </a:custGeom>
                <a:solidFill>
                  <a:srgbClr val="535D6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286" name="Freeform 3210"/>
                <p:cNvSpPr>
                  <a:spLocks noEditPoints="1"/>
                </p:cNvSpPr>
                <p:nvPr/>
              </p:nvSpPr>
              <p:spPr bwMode="auto">
                <a:xfrm>
                  <a:off x="326" y="619"/>
                  <a:ext cx="99" cy="86"/>
                </a:xfrm>
                <a:custGeom>
                  <a:gdLst>
                    <a:gd fmla="*/ 23 w 46" name="T0"/>
                    <a:gd fmla="*/ 39 h 40" name="T1"/>
                    <a:gd fmla="*/ 15 w 46" name="T2"/>
                    <a:gd fmla="*/ 38 h 40" name="T3"/>
                    <a:gd fmla="*/ 5 w 46" name="T4"/>
                    <a:gd fmla="*/ 12 h 40" name="T5"/>
                    <a:gd fmla="*/ 23 w 46" name="T6"/>
                    <a:gd fmla="*/ 0 h 40" name="T7"/>
                    <a:gd fmla="*/ 31 w 46" name="T8"/>
                    <a:gd fmla="*/ 1 h 40" name="T9"/>
                    <a:gd fmla="*/ 41 w 46" name="T10"/>
                    <a:gd fmla="*/ 27 h 40" name="T11"/>
                    <a:gd fmla="*/ 23 w 46" name="T12"/>
                    <a:gd fmla="*/ 39 h 40" name="T13"/>
                    <a:gd fmla="*/ 23 w 46" name="T14"/>
                    <a:gd fmla="*/ 0 h 40" name="T15"/>
                    <a:gd fmla="*/ 5 w 46" name="T16"/>
                    <a:gd fmla="*/ 12 h 40" name="T17"/>
                    <a:gd fmla="*/ 15 w 46" name="T18"/>
                    <a:gd fmla="*/ 38 h 40" name="T19"/>
                    <a:gd fmla="*/ 23 w 46" name="T20"/>
                    <a:gd fmla="*/ 40 h 40" name="T21"/>
                    <a:gd fmla="*/ 42 w 46" name="T22"/>
                    <a:gd fmla="*/ 27 h 40" name="T23"/>
                    <a:gd fmla="*/ 31 w 46" name="T24"/>
                    <a:gd fmla="*/ 1 h 40" name="T25"/>
                    <a:gd fmla="*/ 23 w 46" name="T26"/>
                    <a:gd fmla="*/ 0 h 40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40" w="46">
                      <a:moveTo>
                        <a:pt x="23" y="39"/>
                      </a:moveTo>
                      <a:cubicBezTo>
                        <a:pt x="21" y="39"/>
                        <a:pt x="18" y="39"/>
                        <a:pt x="15" y="38"/>
                      </a:cubicBezTo>
                      <a:cubicBezTo>
                        <a:pt x="5" y="34"/>
                        <a:pt x="1" y="22"/>
                        <a:pt x="5" y="12"/>
                      </a:cubicBezTo>
                      <a:cubicBezTo>
                        <a:pt x="8" y="4"/>
                        <a:pt x="15" y="0"/>
                        <a:pt x="23" y="0"/>
                      </a:cubicBezTo>
                      <a:cubicBezTo>
                        <a:pt x="26" y="0"/>
                        <a:pt x="28" y="0"/>
                        <a:pt x="31" y="1"/>
                      </a:cubicBezTo>
                      <a:cubicBezTo>
                        <a:pt x="41" y="5"/>
                        <a:pt x="46" y="17"/>
                        <a:pt x="41" y="27"/>
                      </a:cubicBezTo>
                      <a:cubicBezTo>
                        <a:pt x="38" y="35"/>
                        <a:pt x="31" y="39"/>
                        <a:pt x="23" y="39"/>
                      </a:cubicBezTo>
                      <a:moveTo>
                        <a:pt x="23" y="0"/>
                      </a:moveTo>
                      <a:cubicBezTo>
                        <a:pt x="15" y="0"/>
                        <a:pt x="8" y="4"/>
                        <a:pt x="5" y="12"/>
                      </a:cubicBezTo>
                      <a:cubicBezTo>
                        <a:pt x="0" y="22"/>
                        <a:pt x="5" y="34"/>
                        <a:pt x="15" y="38"/>
                      </a:cubicBezTo>
                      <a:cubicBezTo>
                        <a:pt x="18" y="39"/>
                        <a:pt x="21" y="40"/>
                        <a:pt x="23" y="40"/>
                      </a:cubicBezTo>
                      <a:cubicBezTo>
                        <a:pt x="31" y="40"/>
                        <a:pt x="38" y="35"/>
                        <a:pt x="42" y="27"/>
                      </a:cubicBezTo>
                      <a:cubicBezTo>
                        <a:pt x="46" y="17"/>
                        <a:pt x="41" y="5"/>
                        <a:pt x="31" y="1"/>
                      </a:cubicBezTo>
                      <a:cubicBezTo>
                        <a:pt x="28" y="0"/>
                        <a:pt x="26" y="0"/>
                        <a:pt x="23" y="0"/>
                      </a:cubicBezTo>
                    </a:path>
                  </a:pathLst>
                </a:custGeom>
                <a:solidFill>
                  <a:srgbClr val="57617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287" name="Freeform 3211"/>
                <p:cNvSpPr>
                  <a:spLocks noEditPoints="1"/>
                </p:cNvSpPr>
                <p:nvPr/>
              </p:nvSpPr>
              <p:spPr bwMode="auto">
                <a:xfrm>
                  <a:off x="328" y="619"/>
                  <a:ext cx="97" cy="84"/>
                </a:xfrm>
                <a:custGeom>
                  <a:gdLst>
                    <a:gd fmla="*/ 22 w 45" name="T0"/>
                    <a:gd fmla="*/ 39 h 39" name="T1"/>
                    <a:gd fmla="*/ 15 w 45" name="T2"/>
                    <a:gd fmla="*/ 38 h 39" name="T3"/>
                    <a:gd fmla="*/ 4 w 45" name="T4"/>
                    <a:gd fmla="*/ 12 h 39" name="T5"/>
                    <a:gd fmla="*/ 22 w 45" name="T6"/>
                    <a:gd fmla="*/ 0 h 39" name="T7"/>
                    <a:gd fmla="*/ 30 w 45" name="T8"/>
                    <a:gd fmla="*/ 1 h 39" name="T9"/>
                    <a:gd fmla="*/ 40 w 45" name="T10"/>
                    <a:gd fmla="*/ 27 h 39" name="T11"/>
                    <a:gd fmla="*/ 22 w 45" name="T12"/>
                    <a:gd fmla="*/ 39 h 39" name="T13"/>
                    <a:gd fmla="*/ 22 w 45" name="T14"/>
                    <a:gd fmla="*/ 0 h 39" name="T15"/>
                    <a:gd fmla="*/ 4 w 45" name="T16"/>
                    <a:gd fmla="*/ 12 h 39" name="T17"/>
                    <a:gd fmla="*/ 14 w 45" name="T18"/>
                    <a:gd fmla="*/ 38 h 39" name="T19"/>
                    <a:gd fmla="*/ 22 w 45" name="T20"/>
                    <a:gd fmla="*/ 39 h 39" name="T21"/>
                    <a:gd fmla="*/ 40 w 45" name="T22"/>
                    <a:gd fmla="*/ 27 h 39" name="T23"/>
                    <a:gd fmla="*/ 30 w 45" name="T24"/>
                    <a:gd fmla="*/ 1 h 39" name="T25"/>
                    <a:gd fmla="*/ 22 w 45" name="T26"/>
                    <a:gd fmla="*/ 0 h 39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9" w="45">
                      <a:moveTo>
                        <a:pt x="22" y="39"/>
                      </a:moveTo>
                      <a:cubicBezTo>
                        <a:pt x="20" y="39"/>
                        <a:pt x="17" y="39"/>
                        <a:pt x="15" y="38"/>
                      </a:cubicBezTo>
                      <a:cubicBezTo>
                        <a:pt x="4" y="34"/>
                        <a:pt x="0" y="22"/>
                        <a:pt x="4" y="12"/>
                      </a:cubicBezTo>
                      <a:cubicBezTo>
                        <a:pt x="7" y="4"/>
                        <a:pt x="14" y="0"/>
                        <a:pt x="22" y="0"/>
                      </a:cubicBezTo>
                      <a:cubicBezTo>
                        <a:pt x="25" y="0"/>
                        <a:pt x="27" y="0"/>
                        <a:pt x="30" y="1"/>
                      </a:cubicBezTo>
                      <a:cubicBezTo>
                        <a:pt x="40" y="6"/>
                        <a:pt x="44" y="17"/>
                        <a:pt x="40" y="27"/>
                      </a:cubicBezTo>
                      <a:cubicBezTo>
                        <a:pt x="37" y="35"/>
                        <a:pt x="30" y="39"/>
                        <a:pt x="22" y="39"/>
                      </a:cubicBezTo>
                      <a:moveTo>
                        <a:pt x="22" y="0"/>
                      </a:moveTo>
                      <a:cubicBezTo>
                        <a:pt x="14" y="0"/>
                        <a:pt x="7" y="4"/>
                        <a:pt x="4" y="12"/>
                      </a:cubicBezTo>
                      <a:cubicBezTo>
                        <a:pt x="0" y="22"/>
                        <a:pt x="4" y="34"/>
                        <a:pt x="14" y="38"/>
                      </a:cubicBezTo>
                      <a:cubicBezTo>
                        <a:pt x="17" y="39"/>
                        <a:pt x="20" y="39"/>
                        <a:pt x="22" y="39"/>
                      </a:cubicBezTo>
                      <a:cubicBezTo>
                        <a:pt x="30" y="39"/>
                        <a:pt x="37" y="35"/>
                        <a:pt x="40" y="27"/>
                      </a:cubicBezTo>
                      <a:cubicBezTo>
                        <a:pt x="45" y="17"/>
                        <a:pt x="40" y="5"/>
                        <a:pt x="30" y="1"/>
                      </a:cubicBezTo>
                      <a:cubicBezTo>
                        <a:pt x="27" y="0"/>
                        <a:pt x="25" y="0"/>
                        <a:pt x="22" y="0"/>
                      </a:cubicBezTo>
                    </a:path>
                  </a:pathLst>
                </a:custGeom>
                <a:solidFill>
                  <a:srgbClr val="5A6473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288" name="Freeform 3212"/>
                <p:cNvSpPr>
                  <a:spLocks noEditPoints="1"/>
                </p:cNvSpPr>
                <p:nvPr/>
              </p:nvSpPr>
              <p:spPr bwMode="auto">
                <a:xfrm>
                  <a:off x="328" y="619"/>
                  <a:ext cx="95" cy="84"/>
                </a:xfrm>
                <a:custGeom>
                  <a:gdLst>
                    <a:gd fmla="*/ 22 w 44" name="T0"/>
                    <a:gd fmla="*/ 39 h 39" name="T1"/>
                    <a:gd fmla="*/ 15 w 44" name="T2"/>
                    <a:gd fmla="*/ 38 h 39" name="T3"/>
                    <a:gd fmla="*/ 4 w 44" name="T4"/>
                    <a:gd fmla="*/ 12 h 39" name="T5"/>
                    <a:gd fmla="*/ 22 w 44" name="T6"/>
                    <a:gd fmla="*/ 0 h 39" name="T7"/>
                    <a:gd fmla="*/ 30 w 44" name="T8"/>
                    <a:gd fmla="*/ 2 h 39" name="T9"/>
                    <a:gd fmla="*/ 40 w 44" name="T10"/>
                    <a:gd fmla="*/ 27 h 39" name="T11"/>
                    <a:gd fmla="*/ 22 w 44" name="T12"/>
                    <a:gd fmla="*/ 39 h 39" name="T13"/>
                    <a:gd fmla="*/ 22 w 44" name="T14"/>
                    <a:gd fmla="*/ 0 h 39" name="T15"/>
                    <a:gd fmla="*/ 4 w 44" name="T16"/>
                    <a:gd fmla="*/ 12 h 39" name="T17"/>
                    <a:gd fmla="*/ 15 w 44" name="T18"/>
                    <a:gd fmla="*/ 38 h 39" name="T19"/>
                    <a:gd fmla="*/ 22 w 44" name="T20"/>
                    <a:gd fmla="*/ 39 h 39" name="T21"/>
                    <a:gd fmla="*/ 40 w 44" name="T22"/>
                    <a:gd fmla="*/ 27 h 39" name="T23"/>
                    <a:gd fmla="*/ 30 w 44" name="T24"/>
                    <a:gd fmla="*/ 1 h 39" name="T25"/>
                    <a:gd fmla="*/ 22 w 44" name="T26"/>
                    <a:gd fmla="*/ 0 h 39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9" w="44">
                      <a:moveTo>
                        <a:pt x="22" y="39"/>
                      </a:moveTo>
                      <a:cubicBezTo>
                        <a:pt x="20" y="39"/>
                        <a:pt x="17" y="39"/>
                        <a:pt x="15" y="38"/>
                      </a:cubicBezTo>
                      <a:cubicBezTo>
                        <a:pt x="5" y="34"/>
                        <a:pt x="0" y="22"/>
                        <a:pt x="4" y="12"/>
                      </a:cubicBezTo>
                      <a:cubicBezTo>
                        <a:pt x="7" y="5"/>
                        <a:pt x="14" y="0"/>
                        <a:pt x="22" y="0"/>
                      </a:cubicBezTo>
                      <a:cubicBezTo>
                        <a:pt x="25" y="0"/>
                        <a:pt x="27" y="1"/>
                        <a:pt x="30" y="2"/>
                      </a:cubicBezTo>
                      <a:cubicBezTo>
                        <a:pt x="40" y="6"/>
                        <a:pt x="44" y="17"/>
                        <a:pt x="40" y="27"/>
                      </a:cubicBezTo>
                      <a:cubicBezTo>
                        <a:pt x="37" y="35"/>
                        <a:pt x="30" y="39"/>
                        <a:pt x="22" y="39"/>
                      </a:cubicBezTo>
                      <a:moveTo>
                        <a:pt x="22" y="0"/>
                      </a:moveTo>
                      <a:cubicBezTo>
                        <a:pt x="14" y="0"/>
                        <a:pt x="7" y="4"/>
                        <a:pt x="4" y="12"/>
                      </a:cubicBezTo>
                      <a:cubicBezTo>
                        <a:pt x="0" y="22"/>
                        <a:pt x="4" y="34"/>
                        <a:pt x="15" y="38"/>
                      </a:cubicBezTo>
                      <a:cubicBezTo>
                        <a:pt x="17" y="39"/>
                        <a:pt x="20" y="39"/>
                        <a:pt x="22" y="39"/>
                      </a:cubicBezTo>
                      <a:cubicBezTo>
                        <a:pt x="30" y="39"/>
                        <a:pt x="37" y="35"/>
                        <a:pt x="40" y="27"/>
                      </a:cubicBezTo>
                      <a:cubicBezTo>
                        <a:pt x="44" y="17"/>
                        <a:pt x="40" y="6"/>
                        <a:pt x="30" y="1"/>
                      </a:cubicBezTo>
                      <a:cubicBezTo>
                        <a:pt x="27" y="0"/>
                        <a:pt x="25" y="0"/>
                        <a:pt x="22" y="0"/>
                      </a:cubicBezTo>
                    </a:path>
                  </a:pathLst>
                </a:custGeom>
                <a:solidFill>
                  <a:srgbClr val="5F6775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289" name="Freeform 3213"/>
                <p:cNvSpPr>
                  <a:spLocks noEditPoints="1"/>
                </p:cNvSpPr>
                <p:nvPr/>
              </p:nvSpPr>
              <p:spPr bwMode="auto">
                <a:xfrm>
                  <a:off x="328" y="619"/>
                  <a:ext cx="95" cy="84"/>
                </a:xfrm>
                <a:custGeom>
                  <a:gdLst>
                    <a:gd fmla="*/ 22 w 44" name="T0"/>
                    <a:gd fmla="*/ 39 h 39" name="T1"/>
                    <a:gd fmla="*/ 15 w 44" name="T2"/>
                    <a:gd fmla="*/ 37 h 39" name="T3"/>
                    <a:gd fmla="*/ 4 w 44" name="T4"/>
                    <a:gd fmla="*/ 12 h 39" name="T5"/>
                    <a:gd fmla="*/ 22 w 44" name="T6"/>
                    <a:gd fmla="*/ 0 h 39" name="T7"/>
                    <a:gd fmla="*/ 29 w 44" name="T8"/>
                    <a:gd fmla="*/ 2 h 39" name="T9"/>
                    <a:gd fmla="*/ 40 w 44" name="T10"/>
                    <a:gd fmla="*/ 27 h 39" name="T11"/>
                    <a:gd fmla="*/ 22 w 44" name="T12"/>
                    <a:gd fmla="*/ 39 h 39" name="T13"/>
                    <a:gd fmla="*/ 22 w 44" name="T14"/>
                    <a:gd fmla="*/ 0 h 39" name="T15"/>
                    <a:gd fmla="*/ 4 w 44" name="T16"/>
                    <a:gd fmla="*/ 12 h 39" name="T17"/>
                    <a:gd fmla="*/ 15 w 44" name="T18"/>
                    <a:gd fmla="*/ 38 h 39" name="T19"/>
                    <a:gd fmla="*/ 22 w 44" name="T20"/>
                    <a:gd fmla="*/ 39 h 39" name="T21"/>
                    <a:gd fmla="*/ 40 w 44" name="T22"/>
                    <a:gd fmla="*/ 27 h 39" name="T23"/>
                    <a:gd fmla="*/ 30 w 44" name="T24"/>
                    <a:gd fmla="*/ 2 h 39" name="T25"/>
                    <a:gd fmla="*/ 22 w 44" name="T26"/>
                    <a:gd fmla="*/ 0 h 39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9" w="44">
                      <a:moveTo>
                        <a:pt x="22" y="39"/>
                      </a:moveTo>
                      <a:cubicBezTo>
                        <a:pt x="20" y="39"/>
                        <a:pt x="17" y="38"/>
                        <a:pt x="15" y="37"/>
                      </a:cubicBezTo>
                      <a:cubicBezTo>
                        <a:pt x="5" y="33"/>
                        <a:pt x="0" y="22"/>
                        <a:pt x="4" y="12"/>
                      </a:cubicBezTo>
                      <a:cubicBezTo>
                        <a:pt x="7" y="5"/>
                        <a:pt x="15" y="0"/>
                        <a:pt x="22" y="0"/>
                      </a:cubicBezTo>
                      <a:cubicBezTo>
                        <a:pt x="25" y="0"/>
                        <a:pt x="27" y="1"/>
                        <a:pt x="29" y="2"/>
                      </a:cubicBezTo>
                      <a:cubicBezTo>
                        <a:pt x="39" y="6"/>
                        <a:pt x="44" y="17"/>
                        <a:pt x="40" y="27"/>
                      </a:cubicBezTo>
                      <a:cubicBezTo>
                        <a:pt x="37" y="34"/>
                        <a:pt x="30" y="39"/>
                        <a:pt x="22" y="39"/>
                      </a:cubicBezTo>
                      <a:moveTo>
                        <a:pt x="22" y="0"/>
                      </a:moveTo>
                      <a:cubicBezTo>
                        <a:pt x="14" y="0"/>
                        <a:pt x="7" y="5"/>
                        <a:pt x="4" y="12"/>
                      </a:cubicBezTo>
                      <a:cubicBezTo>
                        <a:pt x="0" y="22"/>
                        <a:pt x="5" y="34"/>
                        <a:pt x="15" y="38"/>
                      </a:cubicBezTo>
                      <a:cubicBezTo>
                        <a:pt x="17" y="39"/>
                        <a:pt x="20" y="39"/>
                        <a:pt x="22" y="39"/>
                      </a:cubicBezTo>
                      <a:cubicBezTo>
                        <a:pt x="30" y="39"/>
                        <a:pt x="37" y="35"/>
                        <a:pt x="40" y="27"/>
                      </a:cubicBezTo>
                      <a:cubicBezTo>
                        <a:pt x="44" y="17"/>
                        <a:pt x="40" y="6"/>
                        <a:pt x="30" y="2"/>
                      </a:cubicBezTo>
                      <a:cubicBezTo>
                        <a:pt x="27" y="1"/>
                        <a:pt x="25" y="0"/>
                        <a:pt x="22" y="0"/>
                      </a:cubicBezTo>
                    </a:path>
                  </a:pathLst>
                </a:custGeom>
                <a:solidFill>
                  <a:srgbClr val="636A77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290" name="Freeform 3214"/>
                <p:cNvSpPr>
                  <a:spLocks noEditPoints="1"/>
                </p:cNvSpPr>
                <p:nvPr/>
              </p:nvSpPr>
              <p:spPr bwMode="auto">
                <a:xfrm>
                  <a:off x="328" y="619"/>
                  <a:ext cx="95" cy="84"/>
                </a:xfrm>
                <a:custGeom>
                  <a:gdLst>
                    <a:gd fmla="*/ 22 w 44" name="T0"/>
                    <a:gd fmla="*/ 39 h 39" name="T1"/>
                    <a:gd fmla="*/ 15 w 44" name="T2"/>
                    <a:gd fmla="*/ 37 h 39" name="T3"/>
                    <a:gd fmla="*/ 4 w 44" name="T4"/>
                    <a:gd fmla="*/ 12 h 39" name="T5"/>
                    <a:gd fmla="*/ 22 w 44" name="T6"/>
                    <a:gd fmla="*/ 0 h 39" name="T7"/>
                    <a:gd fmla="*/ 29 w 44" name="T8"/>
                    <a:gd fmla="*/ 2 h 39" name="T9"/>
                    <a:gd fmla="*/ 40 w 44" name="T10"/>
                    <a:gd fmla="*/ 27 h 39" name="T11"/>
                    <a:gd fmla="*/ 22 w 44" name="T12"/>
                    <a:gd fmla="*/ 39 h 39" name="T13"/>
                    <a:gd fmla="*/ 22 w 44" name="T14"/>
                    <a:gd fmla="*/ 0 h 39" name="T15"/>
                    <a:gd fmla="*/ 4 w 44" name="T16"/>
                    <a:gd fmla="*/ 12 h 39" name="T17"/>
                    <a:gd fmla="*/ 15 w 44" name="T18"/>
                    <a:gd fmla="*/ 37 h 39" name="T19"/>
                    <a:gd fmla="*/ 22 w 44" name="T20"/>
                    <a:gd fmla="*/ 39 h 39" name="T21"/>
                    <a:gd fmla="*/ 40 w 44" name="T22"/>
                    <a:gd fmla="*/ 27 h 39" name="T23"/>
                    <a:gd fmla="*/ 29 w 44" name="T24"/>
                    <a:gd fmla="*/ 2 h 39" name="T25"/>
                    <a:gd fmla="*/ 22 w 44" name="T26"/>
                    <a:gd fmla="*/ 0 h 39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9" w="44">
                      <a:moveTo>
                        <a:pt x="22" y="39"/>
                      </a:moveTo>
                      <a:cubicBezTo>
                        <a:pt x="20" y="39"/>
                        <a:pt x="17" y="38"/>
                        <a:pt x="15" y="37"/>
                      </a:cubicBezTo>
                      <a:cubicBezTo>
                        <a:pt x="5" y="33"/>
                        <a:pt x="0" y="22"/>
                        <a:pt x="4" y="12"/>
                      </a:cubicBezTo>
                      <a:cubicBezTo>
                        <a:pt x="7" y="5"/>
                        <a:pt x="15" y="0"/>
                        <a:pt x="22" y="0"/>
                      </a:cubicBezTo>
                      <a:cubicBezTo>
                        <a:pt x="25" y="0"/>
                        <a:pt x="27" y="1"/>
                        <a:pt x="29" y="2"/>
                      </a:cubicBezTo>
                      <a:cubicBezTo>
                        <a:pt x="39" y="6"/>
                        <a:pt x="44" y="17"/>
                        <a:pt x="40" y="27"/>
                      </a:cubicBezTo>
                      <a:cubicBezTo>
                        <a:pt x="37" y="34"/>
                        <a:pt x="30" y="39"/>
                        <a:pt x="22" y="39"/>
                      </a:cubicBezTo>
                      <a:moveTo>
                        <a:pt x="22" y="0"/>
                      </a:moveTo>
                      <a:cubicBezTo>
                        <a:pt x="15" y="0"/>
                        <a:pt x="7" y="5"/>
                        <a:pt x="4" y="12"/>
                      </a:cubicBezTo>
                      <a:cubicBezTo>
                        <a:pt x="0" y="22"/>
                        <a:pt x="5" y="33"/>
                        <a:pt x="15" y="37"/>
                      </a:cubicBezTo>
                      <a:cubicBezTo>
                        <a:pt x="17" y="38"/>
                        <a:pt x="20" y="39"/>
                        <a:pt x="22" y="39"/>
                      </a:cubicBezTo>
                      <a:cubicBezTo>
                        <a:pt x="30" y="39"/>
                        <a:pt x="37" y="34"/>
                        <a:pt x="40" y="27"/>
                      </a:cubicBezTo>
                      <a:cubicBezTo>
                        <a:pt x="44" y="17"/>
                        <a:pt x="39" y="6"/>
                        <a:pt x="29" y="2"/>
                      </a:cubicBezTo>
                      <a:cubicBezTo>
                        <a:pt x="27" y="1"/>
                        <a:pt x="25" y="0"/>
                        <a:pt x="22" y="0"/>
                      </a:cubicBezTo>
                    </a:path>
                  </a:pathLst>
                </a:custGeom>
                <a:solidFill>
                  <a:srgbClr val="666D79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291" name="Freeform 3215"/>
                <p:cNvSpPr>
                  <a:spLocks noEditPoints="1"/>
                </p:cNvSpPr>
                <p:nvPr/>
              </p:nvSpPr>
              <p:spPr bwMode="auto">
                <a:xfrm>
                  <a:off x="328" y="619"/>
                  <a:ext cx="95" cy="84"/>
                </a:xfrm>
                <a:custGeom>
                  <a:gdLst>
                    <a:gd fmla="*/ 22 w 44" name="T0"/>
                    <a:gd fmla="*/ 39 h 39" name="T1"/>
                    <a:gd fmla="*/ 15 w 44" name="T2"/>
                    <a:gd fmla="*/ 37 h 39" name="T3"/>
                    <a:gd fmla="*/ 5 w 44" name="T4"/>
                    <a:gd fmla="*/ 12 h 39" name="T5"/>
                    <a:gd fmla="*/ 22 w 44" name="T6"/>
                    <a:gd fmla="*/ 1 h 39" name="T7"/>
                    <a:gd fmla="*/ 29 w 44" name="T8"/>
                    <a:gd fmla="*/ 2 h 39" name="T9"/>
                    <a:gd fmla="*/ 40 w 44" name="T10"/>
                    <a:gd fmla="*/ 27 h 39" name="T11"/>
                    <a:gd fmla="*/ 22 w 44" name="T12"/>
                    <a:gd fmla="*/ 39 h 39" name="T13"/>
                    <a:gd fmla="*/ 22 w 44" name="T14"/>
                    <a:gd fmla="*/ 0 h 39" name="T15"/>
                    <a:gd fmla="*/ 4 w 44" name="T16"/>
                    <a:gd fmla="*/ 12 h 39" name="T17"/>
                    <a:gd fmla="*/ 15 w 44" name="T18"/>
                    <a:gd fmla="*/ 37 h 39" name="T19"/>
                    <a:gd fmla="*/ 22 w 44" name="T20"/>
                    <a:gd fmla="*/ 39 h 39" name="T21"/>
                    <a:gd fmla="*/ 40 w 44" name="T22"/>
                    <a:gd fmla="*/ 27 h 39" name="T23"/>
                    <a:gd fmla="*/ 29 w 44" name="T24"/>
                    <a:gd fmla="*/ 2 h 39" name="T25"/>
                    <a:gd fmla="*/ 22 w 44" name="T26"/>
                    <a:gd fmla="*/ 0 h 39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9" w="44">
                      <a:moveTo>
                        <a:pt x="22" y="39"/>
                      </a:moveTo>
                      <a:cubicBezTo>
                        <a:pt x="20" y="39"/>
                        <a:pt x="17" y="38"/>
                        <a:pt x="15" y="37"/>
                      </a:cubicBezTo>
                      <a:cubicBezTo>
                        <a:pt x="5" y="33"/>
                        <a:pt x="1" y="22"/>
                        <a:pt x="5" y="12"/>
                      </a:cubicBezTo>
                      <a:cubicBezTo>
                        <a:pt x="8" y="5"/>
                        <a:pt x="15" y="1"/>
                        <a:pt x="22" y="1"/>
                      </a:cubicBezTo>
                      <a:cubicBezTo>
                        <a:pt x="25" y="1"/>
                        <a:pt x="27" y="1"/>
                        <a:pt x="29" y="2"/>
                      </a:cubicBezTo>
                      <a:cubicBezTo>
                        <a:pt x="39" y="6"/>
                        <a:pt x="44" y="17"/>
                        <a:pt x="40" y="27"/>
                      </a:cubicBezTo>
                      <a:cubicBezTo>
                        <a:pt x="37" y="34"/>
                        <a:pt x="30" y="39"/>
                        <a:pt x="22" y="39"/>
                      </a:cubicBezTo>
                      <a:moveTo>
                        <a:pt x="22" y="0"/>
                      </a:moveTo>
                      <a:cubicBezTo>
                        <a:pt x="15" y="0"/>
                        <a:pt x="7" y="5"/>
                        <a:pt x="4" y="12"/>
                      </a:cubicBezTo>
                      <a:cubicBezTo>
                        <a:pt x="0" y="22"/>
                        <a:pt x="5" y="33"/>
                        <a:pt x="15" y="37"/>
                      </a:cubicBezTo>
                      <a:cubicBezTo>
                        <a:pt x="17" y="38"/>
                        <a:pt x="20" y="39"/>
                        <a:pt x="22" y="39"/>
                      </a:cubicBezTo>
                      <a:cubicBezTo>
                        <a:pt x="30" y="39"/>
                        <a:pt x="37" y="34"/>
                        <a:pt x="40" y="27"/>
                      </a:cubicBezTo>
                      <a:cubicBezTo>
                        <a:pt x="44" y="17"/>
                        <a:pt x="39" y="6"/>
                        <a:pt x="29" y="2"/>
                      </a:cubicBezTo>
                      <a:cubicBezTo>
                        <a:pt x="27" y="1"/>
                        <a:pt x="25" y="0"/>
                        <a:pt x="22" y="0"/>
                      </a:cubicBezTo>
                    </a:path>
                  </a:pathLst>
                </a:custGeom>
                <a:solidFill>
                  <a:srgbClr val="6B717B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292" name="Freeform 3216"/>
                <p:cNvSpPr>
                  <a:spLocks noEditPoints="1"/>
                </p:cNvSpPr>
                <p:nvPr/>
              </p:nvSpPr>
              <p:spPr bwMode="auto">
                <a:xfrm>
                  <a:off x="330" y="621"/>
                  <a:ext cx="93" cy="82"/>
                </a:xfrm>
                <a:custGeom>
                  <a:gdLst>
                    <a:gd fmla="*/ 21 w 43" name="T0"/>
                    <a:gd fmla="*/ 37 h 38" name="T1"/>
                    <a:gd fmla="*/ 14 w 43" name="T2"/>
                    <a:gd fmla="*/ 36 h 38" name="T3"/>
                    <a:gd fmla="*/ 4 w 43" name="T4"/>
                    <a:gd fmla="*/ 11 h 38" name="T5"/>
                    <a:gd fmla="*/ 21 w 43" name="T6"/>
                    <a:gd fmla="*/ 0 h 38" name="T7"/>
                    <a:gd fmla="*/ 28 w 43" name="T8"/>
                    <a:gd fmla="*/ 1 h 38" name="T9"/>
                    <a:gd fmla="*/ 38 w 43" name="T10"/>
                    <a:gd fmla="*/ 26 h 38" name="T11"/>
                    <a:gd fmla="*/ 21 w 43" name="T12"/>
                    <a:gd fmla="*/ 37 h 38" name="T13"/>
                    <a:gd fmla="*/ 21 w 43" name="T14"/>
                    <a:gd fmla="*/ 0 h 38" name="T15"/>
                    <a:gd fmla="*/ 4 w 43" name="T16"/>
                    <a:gd fmla="*/ 11 h 38" name="T17"/>
                    <a:gd fmla="*/ 14 w 43" name="T18"/>
                    <a:gd fmla="*/ 36 h 38" name="T19"/>
                    <a:gd fmla="*/ 21 w 43" name="T20"/>
                    <a:gd fmla="*/ 38 h 38" name="T21"/>
                    <a:gd fmla="*/ 39 w 43" name="T22"/>
                    <a:gd fmla="*/ 26 h 38" name="T23"/>
                    <a:gd fmla="*/ 28 w 43" name="T24"/>
                    <a:gd fmla="*/ 1 h 38" name="T25"/>
                    <a:gd fmla="*/ 21 w 43" name="T26"/>
                    <a:gd fmla="*/ 0 h 38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8" w="43">
                      <a:moveTo>
                        <a:pt x="21" y="37"/>
                      </a:moveTo>
                      <a:cubicBezTo>
                        <a:pt x="19" y="37"/>
                        <a:pt x="16" y="37"/>
                        <a:pt x="14" y="36"/>
                      </a:cubicBezTo>
                      <a:cubicBezTo>
                        <a:pt x="4" y="32"/>
                        <a:pt x="0" y="21"/>
                        <a:pt x="4" y="11"/>
                      </a:cubicBezTo>
                      <a:cubicBezTo>
                        <a:pt x="7" y="4"/>
                        <a:pt x="14" y="0"/>
                        <a:pt x="21" y="0"/>
                      </a:cubicBezTo>
                      <a:cubicBezTo>
                        <a:pt x="23" y="0"/>
                        <a:pt x="26" y="0"/>
                        <a:pt x="28" y="1"/>
                      </a:cubicBezTo>
                      <a:cubicBezTo>
                        <a:pt x="38" y="5"/>
                        <a:pt x="42" y="16"/>
                        <a:pt x="38" y="26"/>
                      </a:cubicBezTo>
                      <a:cubicBezTo>
                        <a:pt x="35" y="33"/>
                        <a:pt x="28" y="37"/>
                        <a:pt x="21" y="37"/>
                      </a:cubicBezTo>
                      <a:moveTo>
                        <a:pt x="21" y="0"/>
                      </a:moveTo>
                      <a:cubicBezTo>
                        <a:pt x="14" y="0"/>
                        <a:pt x="7" y="4"/>
                        <a:pt x="4" y="11"/>
                      </a:cubicBezTo>
                      <a:cubicBezTo>
                        <a:pt x="0" y="21"/>
                        <a:pt x="4" y="32"/>
                        <a:pt x="14" y="36"/>
                      </a:cubicBezTo>
                      <a:cubicBezTo>
                        <a:pt x="16" y="37"/>
                        <a:pt x="19" y="38"/>
                        <a:pt x="21" y="38"/>
                      </a:cubicBezTo>
                      <a:cubicBezTo>
                        <a:pt x="29" y="38"/>
                        <a:pt x="36" y="33"/>
                        <a:pt x="39" y="26"/>
                      </a:cubicBezTo>
                      <a:cubicBezTo>
                        <a:pt x="43" y="16"/>
                        <a:pt x="38" y="5"/>
                        <a:pt x="28" y="1"/>
                      </a:cubicBezTo>
                      <a:cubicBezTo>
                        <a:pt x="26" y="0"/>
                        <a:pt x="24" y="0"/>
                        <a:pt x="21" y="0"/>
                      </a:cubicBezTo>
                    </a:path>
                  </a:pathLst>
                </a:custGeom>
                <a:solidFill>
                  <a:srgbClr val="6E737D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293" name="Freeform 3217"/>
                <p:cNvSpPr>
                  <a:spLocks noEditPoints="1"/>
                </p:cNvSpPr>
                <p:nvPr/>
              </p:nvSpPr>
              <p:spPr bwMode="auto">
                <a:xfrm>
                  <a:off x="330" y="621"/>
                  <a:ext cx="91" cy="80"/>
                </a:xfrm>
                <a:custGeom>
                  <a:gdLst>
                    <a:gd fmla="*/ 21 w 42" name="T0"/>
                    <a:gd fmla="*/ 37 h 37" name="T1"/>
                    <a:gd fmla="*/ 14 w 42" name="T2"/>
                    <a:gd fmla="*/ 36 h 37" name="T3"/>
                    <a:gd fmla="*/ 4 w 42" name="T4"/>
                    <a:gd fmla="*/ 11 h 37" name="T5"/>
                    <a:gd fmla="*/ 21 w 42" name="T6"/>
                    <a:gd fmla="*/ 0 h 37" name="T7"/>
                    <a:gd fmla="*/ 28 w 42" name="T8"/>
                    <a:gd fmla="*/ 1 h 37" name="T9"/>
                    <a:gd fmla="*/ 38 w 42" name="T10"/>
                    <a:gd fmla="*/ 26 h 37" name="T11"/>
                    <a:gd fmla="*/ 21 w 42" name="T12"/>
                    <a:gd fmla="*/ 37 h 37" name="T13"/>
                    <a:gd fmla="*/ 21 w 42" name="T14"/>
                    <a:gd fmla="*/ 0 h 37" name="T15"/>
                    <a:gd fmla="*/ 4 w 42" name="T16"/>
                    <a:gd fmla="*/ 11 h 37" name="T17"/>
                    <a:gd fmla="*/ 14 w 42" name="T18"/>
                    <a:gd fmla="*/ 36 h 37" name="T19"/>
                    <a:gd fmla="*/ 21 w 42" name="T20"/>
                    <a:gd fmla="*/ 37 h 37" name="T21"/>
                    <a:gd fmla="*/ 38 w 42" name="T22"/>
                    <a:gd fmla="*/ 26 h 37" name="T23"/>
                    <a:gd fmla="*/ 28 w 42" name="T24"/>
                    <a:gd fmla="*/ 1 h 37" name="T25"/>
                    <a:gd fmla="*/ 21 w 42" name="T26"/>
                    <a:gd fmla="*/ 0 h 37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7" w="42">
                      <a:moveTo>
                        <a:pt x="21" y="37"/>
                      </a:moveTo>
                      <a:cubicBezTo>
                        <a:pt x="19" y="37"/>
                        <a:pt x="16" y="37"/>
                        <a:pt x="14" y="36"/>
                      </a:cubicBezTo>
                      <a:cubicBezTo>
                        <a:pt x="4" y="32"/>
                        <a:pt x="0" y="21"/>
                        <a:pt x="4" y="11"/>
                      </a:cubicBezTo>
                      <a:cubicBezTo>
                        <a:pt x="7" y="4"/>
                        <a:pt x="14" y="0"/>
                        <a:pt x="21" y="0"/>
                      </a:cubicBezTo>
                      <a:cubicBezTo>
                        <a:pt x="23" y="0"/>
                        <a:pt x="26" y="0"/>
                        <a:pt x="28" y="1"/>
                      </a:cubicBezTo>
                      <a:cubicBezTo>
                        <a:pt x="38" y="5"/>
                        <a:pt x="42" y="16"/>
                        <a:pt x="38" y="26"/>
                      </a:cubicBezTo>
                      <a:cubicBezTo>
                        <a:pt x="35" y="33"/>
                        <a:pt x="28" y="37"/>
                        <a:pt x="21" y="37"/>
                      </a:cubicBezTo>
                      <a:moveTo>
                        <a:pt x="21" y="0"/>
                      </a:moveTo>
                      <a:cubicBezTo>
                        <a:pt x="14" y="0"/>
                        <a:pt x="7" y="4"/>
                        <a:pt x="4" y="11"/>
                      </a:cubicBezTo>
                      <a:cubicBezTo>
                        <a:pt x="0" y="21"/>
                        <a:pt x="4" y="32"/>
                        <a:pt x="14" y="36"/>
                      </a:cubicBezTo>
                      <a:cubicBezTo>
                        <a:pt x="16" y="37"/>
                        <a:pt x="19" y="37"/>
                        <a:pt x="21" y="37"/>
                      </a:cubicBezTo>
                      <a:cubicBezTo>
                        <a:pt x="28" y="37"/>
                        <a:pt x="35" y="33"/>
                        <a:pt x="38" y="26"/>
                      </a:cubicBezTo>
                      <a:cubicBezTo>
                        <a:pt x="42" y="16"/>
                        <a:pt x="38" y="5"/>
                        <a:pt x="28" y="1"/>
                      </a:cubicBezTo>
                      <a:cubicBezTo>
                        <a:pt x="26" y="0"/>
                        <a:pt x="23" y="0"/>
                        <a:pt x="21" y="0"/>
                      </a:cubicBezTo>
                    </a:path>
                  </a:pathLst>
                </a:custGeom>
                <a:solidFill>
                  <a:srgbClr val="73777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294" name="Freeform 3218"/>
                <p:cNvSpPr>
                  <a:spLocks noEditPoints="1"/>
                </p:cNvSpPr>
                <p:nvPr/>
              </p:nvSpPr>
              <p:spPr bwMode="auto">
                <a:xfrm>
                  <a:off x="330" y="621"/>
                  <a:ext cx="91" cy="80"/>
                </a:xfrm>
                <a:custGeom>
                  <a:gdLst>
                    <a:gd fmla="*/ 21 w 42" name="T0"/>
                    <a:gd fmla="*/ 37 h 37" name="T1"/>
                    <a:gd fmla="*/ 14 w 42" name="T2"/>
                    <a:gd fmla="*/ 36 h 37" name="T3"/>
                    <a:gd fmla="*/ 4 w 42" name="T4"/>
                    <a:gd fmla="*/ 12 h 37" name="T5"/>
                    <a:gd fmla="*/ 21 w 42" name="T6"/>
                    <a:gd fmla="*/ 0 h 37" name="T7"/>
                    <a:gd fmla="*/ 28 w 42" name="T8"/>
                    <a:gd fmla="*/ 2 h 37" name="T9"/>
                    <a:gd fmla="*/ 38 w 42" name="T10"/>
                    <a:gd fmla="*/ 26 h 37" name="T11"/>
                    <a:gd fmla="*/ 21 w 42" name="T12"/>
                    <a:gd fmla="*/ 37 h 37" name="T13"/>
                    <a:gd fmla="*/ 21 w 42" name="T14"/>
                    <a:gd fmla="*/ 0 h 37" name="T15"/>
                    <a:gd fmla="*/ 4 w 42" name="T16"/>
                    <a:gd fmla="*/ 11 h 37" name="T17"/>
                    <a:gd fmla="*/ 14 w 42" name="T18"/>
                    <a:gd fmla="*/ 36 h 37" name="T19"/>
                    <a:gd fmla="*/ 21 w 42" name="T20"/>
                    <a:gd fmla="*/ 37 h 37" name="T21"/>
                    <a:gd fmla="*/ 38 w 42" name="T22"/>
                    <a:gd fmla="*/ 26 h 37" name="T23"/>
                    <a:gd fmla="*/ 28 w 42" name="T24"/>
                    <a:gd fmla="*/ 1 h 37" name="T25"/>
                    <a:gd fmla="*/ 21 w 42" name="T26"/>
                    <a:gd fmla="*/ 0 h 37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7" w="42">
                      <a:moveTo>
                        <a:pt x="21" y="37"/>
                      </a:moveTo>
                      <a:cubicBezTo>
                        <a:pt x="19" y="37"/>
                        <a:pt x="16" y="37"/>
                        <a:pt x="14" y="36"/>
                      </a:cubicBezTo>
                      <a:cubicBezTo>
                        <a:pt x="5" y="32"/>
                        <a:pt x="0" y="21"/>
                        <a:pt x="4" y="12"/>
                      </a:cubicBezTo>
                      <a:cubicBezTo>
                        <a:pt x="7" y="4"/>
                        <a:pt x="14" y="0"/>
                        <a:pt x="21" y="0"/>
                      </a:cubicBezTo>
                      <a:cubicBezTo>
                        <a:pt x="23" y="0"/>
                        <a:pt x="26" y="1"/>
                        <a:pt x="28" y="2"/>
                      </a:cubicBezTo>
                      <a:cubicBezTo>
                        <a:pt x="38" y="5"/>
                        <a:pt x="42" y="16"/>
                        <a:pt x="38" y="26"/>
                      </a:cubicBezTo>
                      <a:cubicBezTo>
                        <a:pt x="35" y="33"/>
                        <a:pt x="28" y="37"/>
                        <a:pt x="21" y="37"/>
                      </a:cubicBezTo>
                      <a:moveTo>
                        <a:pt x="21" y="0"/>
                      </a:moveTo>
                      <a:cubicBezTo>
                        <a:pt x="14" y="0"/>
                        <a:pt x="7" y="4"/>
                        <a:pt x="4" y="11"/>
                      </a:cubicBezTo>
                      <a:cubicBezTo>
                        <a:pt x="0" y="21"/>
                        <a:pt x="4" y="32"/>
                        <a:pt x="14" y="36"/>
                      </a:cubicBezTo>
                      <a:cubicBezTo>
                        <a:pt x="16" y="37"/>
                        <a:pt x="19" y="37"/>
                        <a:pt x="21" y="37"/>
                      </a:cubicBezTo>
                      <a:cubicBezTo>
                        <a:pt x="28" y="37"/>
                        <a:pt x="35" y="33"/>
                        <a:pt x="38" y="26"/>
                      </a:cubicBezTo>
                      <a:cubicBezTo>
                        <a:pt x="42" y="16"/>
                        <a:pt x="38" y="5"/>
                        <a:pt x="28" y="1"/>
                      </a:cubicBezTo>
                      <a:cubicBezTo>
                        <a:pt x="26" y="0"/>
                        <a:pt x="23" y="0"/>
                        <a:pt x="21" y="0"/>
                      </a:cubicBezTo>
                    </a:path>
                  </a:pathLst>
                </a:custGeom>
                <a:solidFill>
                  <a:srgbClr val="777A8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295" name="Freeform 3219"/>
                <p:cNvSpPr>
                  <a:spLocks noEditPoints="1"/>
                </p:cNvSpPr>
                <p:nvPr/>
              </p:nvSpPr>
              <p:spPr bwMode="auto">
                <a:xfrm>
                  <a:off x="330" y="621"/>
                  <a:ext cx="91" cy="80"/>
                </a:xfrm>
                <a:custGeom>
                  <a:gdLst>
                    <a:gd fmla="*/ 21 w 42" name="T0"/>
                    <a:gd fmla="*/ 37 h 37" name="T1"/>
                    <a:gd fmla="*/ 14 w 42" name="T2"/>
                    <a:gd fmla="*/ 35 h 37" name="T3"/>
                    <a:gd fmla="*/ 4 w 42" name="T4"/>
                    <a:gd fmla="*/ 12 h 37" name="T5"/>
                    <a:gd fmla="*/ 21 w 42" name="T6"/>
                    <a:gd fmla="*/ 0 h 37" name="T7"/>
                    <a:gd fmla="*/ 28 w 42" name="T8"/>
                    <a:gd fmla="*/ 2 h 37" name="T9"/>
                    <a:gd fmla="*/ 38 w 42" name="T10"/>
                    <a:gd fmla="*/ 26 h 37" name="T11"/>
                    <a:gd fmla="*/ 21 w 42" name="T12"/>
                    <a:gd fmla="*/ 37 h 37" name="T13"/>
                    <a:gd fmla="*/ 21 w 42" name="T14"/>
                    <a:gd fmla="*/ 0 h 37" name="T15"/>
                    <a:gd fmla="*/ 4 w 42" name="T16"/>
                    <a:gd fmla="*/ 12 h 37" name="T17"/>
                    <a:gd fmla="*/ 14 w 42" name="T18"/>
                    <a:gd fmla="*/ 36 h 37" name="T19"/>
                    <a:gd fmla="*/ 21 w 42" name="T20"/>
                    <a:gd fmla="*/ 37 h 37" name="T21"/>
                    <a:gd fmla="*/ 38 w 42" name="T22"/>
                    <a:gd fmla="*/ 26 h 37" name="T23"/>
                    <a:gd fmla="*/ 28 w 42" name="T24"/>
                    <a:gd fmla="*/ 2 h 37" name="T25"/>
                    <a:gd fmla="*/ 21 w 42" name="T26"/>
                    <a:gd fmla="*/ 0 h 37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7" w="42">
                      <a:moveTo>
                        <a:pt x="21" y="37"/>
                      </a:moveTo>
                      <a:cubicBezTo>
                        <a:pt x="19" y="37"/>
                        <a:pt x="16" y="36"/>
                        <a:pt x="14" y="35"/>
                      </a:cubicBezTo>
                      <a:cubicBezTo>
                        <a:pt x="5" y="32"/>
                        <a:pt x="0" y="21"/>
                        <a:pt x="4" y="12"/>
                      </a:cubicBezTo>
                      <a:cubicBezTo>
                        <a:pt x="7" y="5"/>
                        <a:pt x="14" y="0"/>
                        <a:pt x="21" y="0"/>
                      </a:cubicBezTo>
                      <a:cubicBezTo>
                        <a:pt x="23" y="0"/>
                        <a:pt x="26" y="1"/>
                        <a:pt x="28" y="2"/>
                      </a:cubicBezTo>
                      <a:cubicBezTo>
                        <a:pt x="37" y="6"/>
                        <a:pt x="42" y="16"/>
                        <a:pt x="38" y="26"/>
                      </a:cubicBezTo>
                      <a:cubicBezTo>
                        <a:pt x="35" y="33"/>
                        <a:pt x="28" y="37"/>
                        <a:pt x="21" y="37"/>
                      </a:cubicBezTo>
                      <a:moveTo>
                        <a:pt x="21" y="0"/>
                      </a:moveTo>
                      <a:cubicBezTo>
                        <a:pt x="14" y="0"/>
                        <a:pt x="7" y="4"/>
                        <a:pt x="4" y="12"/>
                      </a:cubicBezTo>
                      <a:cubicBezTo>
                        <a:pt x="0" y="21"/>
                        <a:pt x="5" y="32"/>
                        <a:pt x="14" y="36"/>
                      </a:cubicBezTo>
                      <a:cubicBezTo>
                        <a:pt x="16" y="37"/>
                        <a:pt x="19" y="37"/>
                        <a:pt x="21" y="37"/>
                      </a:cubicBezTo>
                      <a:cubicBezTo>
                        <a:pt x="28" y="37"/>
                        <a:pt x="35" y="33"/>
                        <a:pt x="38" y="26"/>
                      </a:cubicBezTo>
                      <a:cubicBezTo>
                        <a:pt x="42" y="16"/>
                        <a:pt x="38" y="5"/>
                        <a:pt x="28" y="2"/>
                      </a:cubicBezTo>
                      <a:cubicBezTo>
                        <a:pt x="26" y="1"/>
                        <a:pt x="23" y="0"/>
                        <a:pt x="21" y="0"/>
                      </a:cubicBezTo>
                    </a:path>
                  </a:pathLst>
                </a:custGeom>
                <a:solidFill>
                  <a:srgbClr val="7A7D82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296" name="Freeform 3220"/>
                <p:cNvSpPr>
                  <a:spLocks noEditPoints="1"/>
                </p:cNvSpPr>
                <p:nvPr/>
              </p:nvSpPr>
              <p:spPr bwMode="auto">
                <a:xfrm>
                  <a:off x="330" y="621"/>
                  <a:ext cx="91" cy="80"/>
                </a:xfrm>
                <a:custGeom>
                  <a:gdLst>
                    <a:gd fmla="*/ 21 w 42" name="T0"/>
                    <a:gd fmla="*/ 37 h 37" name="T1"/>
                    <a:gd fmla="*/ 14 w 42" name="T2"/>
                    <a:gd fmla="*/ 35 h 37" name="T3"/>
                    <a:gd fmla="*/ 4 w 42" name="T4"/>
                    <a:gd fmla="*/ 12 h 37" name="T5"/>
                    <a:gd fmla="*/ 21 w 42" name="T6"/>
                    <a:gd fmla="*/ 1 h 37" name="T7"/>
                    <a:gd fmla="*/ 28 w 42" name="T8"/>
                    <a:gd fmla="*/ 2 h 37" name="T9"/>
                    <a:gd fmla="*/ 38 w 42" name="T10"/>
                    <a:gd fmla="*/ 26 h 37" name="T11"/>
                    <a:gd fmla="*/ 21 w 42" name="T12"/>
                    <a:gd fmla="*/ 37 h 37" name="T13"/>
                    <a:gd fmla="*/ 21 w 42" name="T14"/>
                    <a:gd fmla="*/ 0 h 37" name="T15"/>
                    <a:gd fmla="*/ 4 w 42" name="T16"/>
                    <a:gd fmla="*/ 12 h 37" name="T17"/>
                    <a:gd fmla="*/ 14 w 42" name="T18"/>
                    <a:gd fmla="*/ 35 h 37" name="T19"/>
                    <a:gd fmla="*/ 21 w 42" name="T20"/>
                    <a:gd fmla="*/ 37 h 37" name="T21"/>
                    <a:gd fmla="*/ 38 w 42" name="T22"/>
                    <a:gd fmla="*/ 26 h 37" name="T23"/>
                    <a:gd fmla="*/ 28 w 42" name="T24"/>
                    <a:gd fmla="*/ 2 h 37" name="T25"/>
                    <a:gd fmla="*/ 21 w 42" name="T26"/>
                    <a:gd fmla="*/ 0 h 37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7" w="42">
                      <a:moveTo>
                        <a:pt x="21" y="37"/>
                      </a:moveTo>
                      <a:cubicBezTo>
                        <a:pt x="19" y="37"/>
                        <a:pt x="16" y="36"/>
                        <a:pt x="14" y="35"/>
                      </a:cubicBezTo>
                      <a:cubicBezTo>
                        <a:pt x="5" y="31"/>
                        <a:pt x="1" y="21"/>
                        <a:pt x="4" y="12"/>
                      </a:cubicBezTo>
                      <a:cubicBezTo>
                        <a:pt x="7" y="5"/>
                        <a:pt x="14" y="1"/>
                        <a:pt x="21" y="1"/>
                      </a:cubicBezTo>
                      <a:cubicBezTo>
                        <a:pt x="23" y="1"/>
                        <a:pt x="26" y="1"/>
                        <a:pt x="28" y="2"/>
                      </a:cubicBezTo>
                      <a:cubicBezTo>
                        <a:pt x="37" y="6"/>
                        <a:pt x="42" y="16"/>
                        <a:pt x="38" y="26"/>
                      </a:cubicBezTo>
                      <a:cubicBezTo>
                        <a:pt x="35" y="33"/>
                        <a:pt x="28" y="37"/>
                        <a:pt x="21" y="37"/>
                      </a:cubicBezTo>
                      <a:moveTo>
                        <a:pt x="21" y="0"/>
                      </a:moveTo>
                      <a:cubicBezTo>
                        <a:pt x="14" y="0"/>
                        <a:pt x="7" y="5"/>
                        <a:pt x="4" y="12"/>
                      </a:cubicBezTo>
                      <a:cubicBezTo>
                        <a:pt x="0" y="21"/>
                        <a:pt x="5" y="32"/>
                        <a:pt x="14" y="35"/>
                      </a:cubicBezTo>
                      <a:cubicBezTo>
                        <a:pt x="16" y="36"/>
                        <a:pt x="19" y="37"/>
                        <a:pt x="21" y="37"/>
                      </a:cubicBezTo>
                      <a:cubicBezTo>
                        <a:pt x="28" y="37"/>
                        <a:pt x="35" y="33"/>
                        <a:pt x="38" y="26"/>
                      </a:cubicBezTo>
                      <a:cubicBezTo>
                        <a:pt x="42" y="16"/>
                        <a:pt x="37" y="6"/>
                        <a:pt x="28" y="2"/>
                      </a:cubicBezTo>
                      <a:cubicBezTo>
                        <a:pt x="26" y="1"/>
                        <a:pt x="23" y="0"/>
                        <a:pt x="21" y="0"/>
                      </a:cubicBezTo>
                    </a:path>
                  </a:pathLst>
                </a:custGeom>
                <a:solidFill>
                  <a:srgbClr val="7F808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297" name="Freeform 3221"/>
                <p:cNvSpPr>
                  <a:spLocks noEditPoints="1"/>
                </p:cNvSpPr>
                <p:nvPr/>
              </p:nvSpPr>
              <p:spPr bwMode="auto">
                <a:xfrm>
                  <a:off x="332" y="623"/>
                  <a:ext cx="89" cy="78"/>
                </a:xfrm>
                <a:custGeom>
                  <a:gdLst>
                    <a:gd fmla="*/ 20 w 41" name="T0"/>
                    <a:gd fmla="*/ 36 h 36" name="T1"/>
                    <a:gd fmla="*/ 13 w 41" name="T2"/>
                    <a:gd fmla="*/ 34 h 36" name="T3"/>
                    <a:gd fmla="*/ 4 w 41" name="T4"/>
                    <a:gd fmla="*/ 11 h 36" name="T5"/>
                    <a:gd fmla="*/ 20 w 41" name="T6"/>
                    <a:gd fmla="*/ 0 h 36" name="T7"/>
                    <a:gd fmla="*/ 27 w 41" name="T8"/>
                    <a:gd fmla="*/ 1 h 36" name="T9"/>
                    <a:gd fmla="*/ 37 w 41" name="T10"/>
                    <a:gd fmla="*/ 24 h 36" name="T11"/>
                    <a:gd fmla="*/ 20 w 41" name="T12"/>
                    <a:gd fmla="*/ 36 h 36" name="T13"/>
                    <a:gd fmla="*/ 20 w 41" name="T14"/>
                    <a:gd fmla="*/ 0 h 36" name="T15"/>
                    <a:gd fmla="*/ 3 w 41" name="T16"/>
                    <a:gd fmla="*/ 11 h 36" name="T17"/>
                    <a:gd fmla="*/ 13 w 41" name="T18"/>
                    <a:gd fmla="*/ 34 h 36" name="T19"/>
                    <a:gd fmla="*/ 20 w 41" name="T20"/>
                    <a:gd fmla="*/ 36 h 36" name="T21"/>
                    <a:gd fmla="*/ 37 w 41" name="T22"/>
                    <a:gd fmla="*/ 25 h 36" name="T23"/>
                    <a:gd fmla="*/ 27 w 41" name="T24"/>
                    <a:gd fmla="*/ 1 h 36" name="T25"/>
                    <a:gd fmla="*/ 20 w 41" name="T26"/>
                    <a:gd fmla="*/ 0 h 36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6" w="41">
                      <a:moveTo>
                        <a:pt x="20" y="36"/>
                      </a:moveTo>
                      <a:cubicBezTo>
                        <a:pt x="18" y="36"/>
                        <a:pt x="15" y="35"/>
                        <a:pt x="13" y="34"/>
                      </a:cubicBezTo>
                      <a:cubicBezTo>
                        <a:pt x="4" y="30"/>
                        <a:pt x="0" y="20"/>
                        <a:pt x="4" y="11"/>
                      </a:cubicBezTo>
                      <a:cubicBezTo>
                        <a:pt x="6" y="4"/>
                        <a:pt x="13" y="0"/>
                        <a:pt x="20" y="0"/>
                      </a:cubicBezTo>
                      <a:cubicBezTo>
                        <a:pt x="22" y="0"/>
                        <a:pt x="25" y="0"/>
                        <a:pt x="27" y="1"/>
                      </a:cubicBezTo>
                      <a:cubicBezTo>
                        <a:pt x="36" y="5"/>
                        <a:pt x="40" y="15"/>
                        <a:pt x="37" y="24"/>
                      </a:cubicBezTo>
                      <a:cubicBezTo>
                        <a:pt x="34" y="31"/>
                        <a:pt x="27" y="36"/>
                        <a:pt x="20" y="36"/>
                      </a:cubicBezTo>
                      <a:moveTo>
                        <a:pt x="20" y="0"/>
                      </a:moveTo>
                      <a:cubicBezTo>
                        <a:pt x="13" y="0"/>
                        <a:pt x="6" y="4"/>
                        <a:pt x="3" y="11"/>
                      </a:cubicBezTo>
                      <a:cubicBezTo>
                        <a:pt x="0" y="20"/>
                        <a:pt x="4" y="30"/>
                        <a:pt x="13" y="34"/>
                      </a:cubicBezTo>
                      <a:cubicBezTo>
                        <a:pt x="15" y="35"/>
                        <a:pt x="18" y="36"/>
                        <a:pt x="20" y="36"/>
                      </a:cubicBezTo>
                      <a:cubicBezTo>
                        <a:pt x="27" y="36"/>
                        <a:pt x="34" y="32"/>
                        <a:pt x="37" y="25"/>
                      </a:cubicBezTo>
                      <a:cubicBezTo>
                        <a:pt x="41" y="15"/>
                        <a:pt x="36" y="5"/>
                        <a:pt x="27" y="1"/>
                      </a:cubicBezTo>
                      <a:cubicBezTo>
                        <a:pt x="25" y="0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828386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298" name="Freeform 3222"/>
                <p:cNvSpPr>
                  <a:spLocks noEditPoints="1"/>
                </p:cNvSpPr>
                <p:nvPr/>
              </p:nvSpPr>
              <p:spPr bwMode="auto">
                <a:xfrm>
                  <a:off x="332" y="623"/>
                  <a:ext cx="87" cy="78"/>
                </a:xfrm>
                <a:custGeom>
                  <a:gdLst>
                    <a:gd fmla="*/ 20 w 40" name="T0"/>
                    <a:gd fmla="*/ 35 h 36" name="T1"/>
                    <a:gd fmla="*/ 13 w 40" name="T2"/>
                    <a:gd fmla="*/ 34 h 36" name="T3"/>
                    <a:gd fmla="*/ 4 w 40" name="T4"/>
                    <a:gd fmla="*/ 11 h 36" name="T5"/>
                    <a:gd fmla="*/ 20 w 40" name="T6"/>
                    <a:gd fmla="*/ 0 h 36" name="T7"/>
                    <a:gd fmla="*/ 27 w 40" name="T8"/>
                    <a:gd fmla="*/ 1 h 36" name="T9"/>
                    <a:gd fmla="*/ 36 w 40" name="T10"/>
                    <a:gd fmla="*/ 24 h 36" name="T11"/>
                    <a:gd fmla="*/ 20 w 40" name="T12"/>
                    <a:gd fmla="*/ 35 h 36" name="T13"/>
                    <a:gd fmla="*/ 20 w 40" name="T14"/>
                    <a:gd fmla="*/ 0 h 36" name="T15"/>
                    <a:gd fmla="*/ 4 w 40" name="T16"/>
                    <a:gd fmla="*/ 11 h 36" name="T17"/>
                    <a:gd fmla="*/ 13 w 40" name="T18"/>
                    <a:gd fmla="*/ 34 h 36" name="T19"/>
                    <a:gd fmla="*/ 20 w 40" name="T20"/>
                    <a:gd fmla="*/ 36 h 36" name="T21"/>
                    <a:gd fmla="*/ 37 w 40" name="T22"/>
                    <a:gd fmla="*/ 24 h 36" name="T23"/>
                    <a:gd fmla="*/ 27 w 40" name="T24"/>
                    <a:gd fmla="*/ 1 h 36" name="T25"/>
                    <a:gd fmla="*/ 20 w 40" name="T26"/>
                    <a:gd fmla="*/ 0 h 36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6" w="40">
                      <a:moveTo>
                        <a:pt x="20" y="35"/>
                      </a:moveTo>
                      <a:cubicBezTo>
                        <a:pt x="18" y="35"/>
                        <a:pt x="15" y="35"/>
                        <a:pt x="13" y="34"/>
                      </a:cubicBezTo>
                      <a:cubicBezTo>
                        <a:pt x="4" y="30"/>
                        <a:pt x="0" y="20"/>
                        <a:pt x="4" y="11"/>
                      </a:cubicBezTo>
                      <a:cubicBezTo>
                        <a:pt x="7" y="4"/>
                        <a:pt x="13" y="0"/>
                        <a:pt x="20" y="0"/>
                      </a:cubicBezTo>
                      <a:cubicBezTo>
                        <a:pt x="22" y="0"/>
                        <a:pt x="25" y="0"/>
                        <a:pt x="27" y="1"/>
                      </a:cubicBezTo>
                      <a:cubicBezTo>
                        <a:pt x="36" y="5"/>
                        <a:pt x="40" y="15"/>
                        <a:pt x="36" y="24"/>
                      </a:cubicBezTo>
                      <a:cubicBezTo>
                        <a:pt x="34" y="31"/>
                        <a:pt x="27" y="35"/>
                        <a:pt x="20" y="35"/>
                      </a:cubicBezTo>
                      <a:moveTo>
                        <a:pt x="20" y="0"/>
                      </a:moveTo>
                      <a:cubicBezTo>
                        <a:pt x="13" y="0"/>
                        <a:pt x="6" y="4"/>
                        <a:pt x="4" y="11"/>
                      </a:cubicBezTo>
                      <a:cubicBezTo>
                        <a:pt x="0" y="20"/>
                        <a:pt x="4" y="30"/>
                        <a:pt x="13" y="34"/>
                      </a:cubicBezTo>
                      <a:cubicBezTo>
                        <a:pt x="15" y="35"/>
                        <a:pt x="18" y="36"/>
                        <a:pt x="20" y="36"/>
                      </a:cubicBezTo>
                      <a:cubicBezTo>
                        <a:pt x="27" y="36"/>
                        <a:pt x="34" y="31"/>
                        <a:pt x="37" y="24"/>
                      </a:cubicBezTo>
                      <a:cubicBezTo>
                        <a:pt x="40" y="15"/>
                        <a:pt x="36" y="5"/>
                        <a:pt x="27" y="1"/>
                      </a:cubicBezTo>
                      <a:cubicBezTo>
                        <a:pt x="25" y="0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878788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299" name="Freeform 3223"/>
                <p:cNvSpPr>
                  <a:spLocks noEditPoints="1"/>
                </p:cNvSpPr>
                <p:nvPr/>
              </p:nvSpPr>
              <p:spPr bwMode="auto">
                <a:xfrm>
                  <a:off x="332" y="623"/>
                  <a:ext cx="87" cy="75"/>
                </a:xfrm>
                <a:custGeom>
                  <a:gdLst>
                    <a:gd fmla="*/ 20 w 40" name="T0"/>
                    <a:gd fmla="*/ 35 h 35" name="T1"/>
                    <a:gd fmla="*/ 13 w 40" name="T2"/>
                    <a:gd fmla="*/ 34 h 35" name="T3"/>
                    <a:gd fmla="*/ 4 w 40" name="T4"/>
                    <a:gd fmla="*/ 11 h 35" name="T5"/>
                    <a:gd fmla="*/ 20 w 40" name="T6"/>
                    <a:gd fmla="*/ 0 h 35" name="T7"/>
                    <a:gd fmla="*/ 27 w 40" name="T8"/>
                    <a:gd fmla="*/ 1 h 35" name="T9"/>
                    <a:gd fmla="*/ 36 w 40" name="T10"/>
                    <a:gd fmla="*/ 24 h 35" name="T11"/>
                    <a:gd fmla="*/ 20 w 40" name="T12"/>
                    <a:gd fmla="*/ 35 h 35" name="T13"/>
                    <a:gd fmla="*/ 20 w 40" name="T14"/>
                    <a:gd fmla="*/ 0 h 35" name="T15"/>
                    <a:gd fmla="*/ 4 w 40" name="T16"/>
                    <a:gd fmla="*/ 11 h 35" name="T17"/>
                    <a:gd fmla="*/ 13 w 40" name="T18"/>
                    <a:gd fmla="*/ 34 h 35" name="T19"/>
                    <a:gd fmla="*/ 20 w 40" name="T20"/>
                    <a:gd fmla="*/ 35 h 35" name="T21"/>
                    <a:gd fmla="*/ 36 w 40" name="T22"/>
                    <a:gd fmla="*/ 24 h 35" name="T23"/>
                    <a:gd fmla="*/ 27 w 40" name="T24"/>
                    <a:gd fmla="*/ 1 h 35" name="T25"/>
                    <a:gd fmla="*/ 20 w 40" name="T26"/>
                    <a:gd fmla="*/ 0 h 35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5" w="40">
                      <a:moveTo>
                        <a:pt x="20" y="35"/>
                      </a:moveTo>
                      <a:cubicBezTo>
                        <a:pt x="18" y="35"/>
                        <a:pt x="16" y="35"/>
                        <a:pt x="13" y="34"/>
                      </a:cubicBezTo>
                      <a:cubicBezTo>
                        <a:pt x="4" y="30"/>
                        <a:pt x="0" y="20"/>
                        <a:pt x="4" y="11"/>
                      </a:cubicBezTo>
                      <a:cubicBezTo>
                        <a:pt x="7" y="4"/>
                        <a:pt x="13" y="0"/>
                        <a:pt x="20" y="0"/>
                      </a:cubicBezTo>
                      <a:cubicBezTo>
                        <a:pt x="22" y="0"/>
                        <a:pt x="25" y="0"/>
                        <a:pt x="27" y="1"/>
                      </a:cubicBezTo>
                      <a:cubicBezTo>
                        <a:pt x="36" y="5"/>
                        <a:pt x="40" y="15"/>
                        <a:pt x="36" y="24"/>
                      </a:cubicBezTo>
                      <a:cubicBezTo>
                        <a:pt x="33" y="31"/>
                        <a:pt x="27" y="35"/>
                        <a:pt x="20" y="35"/>
                      </a:cubicBezTo>
                      <a:moveTo>
                        <a:pt x="20" y="0"/>
                      </a:moveTo>
                      <a:cubicBezTo>
                        <a:pt x="13" y="0"/>
                        <a:pt x="7" y="4"/>
                        <a:pt x="4" y="11"/>
                      </a:cubicBezTo>
                      <a:cubicBezTo>
                        <a:pt x="0" y="20"/>
                        <a:pt x="4" y="30"/>
                        <a:pt x="13" y="34"/>
                      </a:cubicBezTo>
                      <a:cubicBezTo>
                        <a:pt x="15" y="35"/>
                        <a:pt x="18" y="35"/>
                        <a:pt x="20" y="35"/>
                      </a:cubicBezTo>
                      <a:cubicBezTo>
                        <a:pt x="27" y="35"/>
                        <a:pt x="34" y="31"/>
                        <a:pt x="36" y="24"/>
                      </a:cubicBezTo>
                      <a:cubicBezTo>
                        <a:pt x="40" y="15"/>
                        <a:pt x="36" y="5"/>
                        <a:pt x="27" y="1"/>
                      </a:cubicBezTo>
                      <a:cubicBezTo>
                        <a:pt x="25" y="0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8B8A8A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00" name="Freeform 3224"/>
                <p:cNvSpPr>
                  <a:spLocks noEditPoints="1"/>
                </p:cNvSpPr>
                <p:nvPr/>
              </p:nvSpPr>
              <p:spPr bwMode="auto">
                <a:xfrm>
                  <a:off x="332" y="623"/>
                  <a:ext cx="87" cy="75"/>
                </a:xfrm>
                <a:custGeom>
                  <a:gdLst>
                    <a:gd fmla="*/ 20 w 40" name="T0"/>
                    <a:gd fmla="*/ 35 h 35" name="T1"/>
                    <a:gd fmla="*/ 13 w 40" name="T2"/>
                    <a:gd fmla="*/ 34 h 35" name="T3"/>
                    <a:gd fmla="*/ 4 w 40" name="T4"/>
                    <a:gd fmla="*/ 11 h 35" name="T5"/>
                    <a:gd fmla="*/ 20 w 40" name="T6"/>
                    <a:gd fmla="*/ 0 h 35" name="T7"/>
                    <a:gd fmla="*/ 27 w 40" name="T8"/>
                    <a:gd fmla="*/ 2 h 35" name="T9"/>
                    <a:gd fmla="*/ 36 w 40" name="T10"/>
                    <a:gd fmla="*/ 24 h 35" name="T11"/>
                    <a:gd fmla="*/ 20 w 40" name="T12"/>
                    <a:gd fmla="*/ 35 h 35" name="T13"/>
                    <a:gd fmla="*/ 20 w 40" name="T14"/>
                    <a:gd fmla="*/ 0 h 35" name="T15"/>
                    <a:gd fmla="*/ 4 w 40" name="T16"/>
                    <a:gd fmla="*/ 11 h 35" name="T17"/>
                    <a:gd fmla="*/ 13 w 40" name="T18"/>
                    <a:gd fmla="*/ 34 h 35" name="T19"/>
                    <a:gd fmla="*/ 20 w 40" name="T20"/>
                    <a:gd fmla="*/ 35 h 35" name="T21"/>
                    <a:gd fmla="*/ 36 w 40" name="T22"/>
                    <a:gd fmla="*/ 24 h 35" name="T23"/>
                    <a:gd fmla="*/ 27 w 40" name="T24"/>
                    <a:gd fmla="*/ 1 h 35" name="T25"/>
                    <a:gd fmla="*/ 20 w 40" name="T26"/>
                    <a:gd fmla="*/ 0 h 35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5" w="40">
                      <a:moveTo>
                        <a:pt x="20" y="35"/>
                      </a:moveTo>
                      <a:cubicBezTo>
                        <a:pt x="18" y="35"/>
                        <a:pt x="16" y="35"/>
                        <a:pt x="13" y="34"/>
                      </a:cubicBezTo>
                      <a:cubicBezTo>
                        <a:pt x="5" y="30"/>
                        <a:pt x="0" y="20"/>
                        <a:pt x="4" y="11"/>
                      </a:cubicBezTo>
                      <a:cubicBezTo>
                        <a:pt x="7" y="4"/>
                        <a:pt x="13" y="0"/>
                        <a:pt x="20" y="0"/>
                      </a:cubicBezTo>
                      <a:cubicBezTo>
                        <a:pt x="22" y="0"/>
                        <a:pt x="25" y="1"/>
                        <a:pt x="27" y="2"/>
                      </a:cubicBezTo>
                      <a:cubicBezTo>
                        <a:pt x="36" y="5"/>
                        <a:pt x="40" y="15"/>
                        <a:pt x="36" y="24"/>
                      </a:cubicBezTo>
                      <a:cubicBezTo>
                        <a:pt x="33" y="31"/>
                        <a:pt x="27" y="35"/>
                        <a:pt x="20" y="35"/>
                      </a:cubicBezTo>
                      <a:moveTo>
                        <a:pt x="20" y="0"/>
                      </a:moveTo>
                      <a:cubicBezTo>
                        <a:pt x="13" y="0"/>
                        <a:pt x="7" y="4"/>
                        <a:pt x="4" y="11"/>
                      </a:cubicBezTo>
                      <a:cubicBezTo>
                        <a:pt x="0" y="20"/>
                        <a:pt x="4" y="30"/>
                        <a:pt x="13" y="34"/>
                      </a:cubicBezTo>
                      <a:cubicBezTo>
                        <a:pt x="16" y="35"/>
                        <a:pt x="18" y="35"/>
                        <a:pt x="20" y="35"/>
                      </a:cubicBezTo>
                      <a:cubicBezTo>
                        <a:pt x="27" y="35"/>
                        <a:pt x="33" y="31"/>
                        <a:pt x="36" y="24"/>
                      </a:cubicBezTo>
                      <a:cubicBezTo>
                        <a:pt x="40" y="15"/>
                        <a:pt x="36" y="5"/>
                        <a:pt x="27" y="1"/>
                      </a:cubicBezTo>
                      <a:cubicBezTo>
                        <a:pt x="25" y="0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8E8D8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01" name="Freeform 3225"/>
                <p:cNvSpPr>
                  <a:spLocks noEditPoints="1"/>
                </p:cNvSpPr>
                <p:nvPr/>
              </p:nvSpPr>
              <p:spPr bwMode="auto">
                <a:xfrm>
                  <a:off x="332" y="623"/>
                  <a:ext cx="87" cy="75"/>
                </a:xfrm>
                <a:custGeom>
                  <a:gdLst>
                    <a:gd fmla="*/ 20 w 40" name="T0"/>
                    <a:gd fmla="*/ 35 h 35" name="T1"/>
                    <a:gd fmla="*/ 13 w 40" name="T2"/>
                    <a:gd fmla="*/ 34 h 35" name="T3"/>
                    <a:gd fmla="*/ 4 w 40" name="T4"/>
                    <a:gd fmla="*/ 11 h 35" name="T5"/>
                    <a:gd fmla="*/ 20 w 40" name="T6"/>
                    <a:gd fmla="*/ 0 h 35" name="T7"/>
                    <a:gd fmla="*/ 27 w 40" name="T8"/>
                    <a:gd fmla="*/ 2 h 35" name="T9"/>
                    <a:gd fmla="*/ 36 w 40" name="T10"/>
                    <a:gd fmla="*/ 24 h 35" name="T11"/>
                    <a:gd fmla="*/ 20 w 40" name="T12"/>
                    <a:gd fmla="*/ 35 h 35" name="T13"/>
                    <a:gd fmla="*/ 20 w 40" name="T14"/>
                    <a:gd fmla="*/ 0 h 35" name="T15"/>
                    <a:gd fmla="*/ 4 w 40" name="T16"/>
                    <a:gd fmla="*/ 11 h 35" name="T17"/>
                    <a:gd fmla="*/ 13 w 40" name="T18"/>
                    <a:gd fmla="*/ 34 h 35" name="T19"/>
                    <a:gd fmla="*/ 20 w 40" name="T20"/>
                    <a:gd fmla="*/ 35 h 35" name="T21"/>
                    <a:gd fmla="*/ 36 w 40" name="T22"/>
                    <a:gd fmla="*/ 24 h 35" name="T23"/>
                    <a:gd fmla="*/ 27 w 40" name="T24"/>
                    <a:gd fmla="*/ 2 h 35" name="T25"/>
                    <a:gd fmla="*/ 20 w 40" name="T26"/>
                    <a:gd fmla="*/ 0 h 35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5" w="40">
                      <a:moveTo>
                        <a:pt x="20" y="35"/>
                      </a:moveTo>
                      <a:cubicBezTo>
                        <a:pt x="18" y="35"/>
                        <a:pt x="16" y="34"/>
                        <a:pt x="13" y="34"/>
                      </a:cubicBezTo>
                      <a:cubicBezTo>
                        <a:pt x="5" y="30"/>
                        <a:pt x="1" y="20"/>
                        <a:pt x="4" y="11"/>
                      </a:cubicBezTo>
                      <a:cubicBezTo>
                        <a:pt x="7" y="4"/>
                        <a:pt x="13" y="0"/>
                        <a:pt x="20" y="0"/>
                      </a:cubicBezTo>
                      <a:cubicBezTo>
                        <a:pt x="22" y="0"/>
                        <a:pt x="25" y="1"/>
                        <a:pt x="27" y="2"/>
                      </a:cubicBezTo>
                      <a:cubicBezTo>
                        <a:pt x="35" y="5"/>
                        <a:pt x="40" y="15"/>
                        <a:pt x="36" y="24"/>
                      </a:cubicBezTo>
                      <a:cubicBezTo>
                        <a:pt x="33" y="31"/>
                        <a:pt x="27" y="35"/>
                        <a:pt x="20" y="35"/>
                      </a:cubicBezTo>
                      <a:moveTo>
                        <a:pt x="20" y="0"/>
                      </a:moveTo>
                      <a:cubicBezTo>
                        <a:pt x="13" y="0"/>
                        <a:pt x="7" y="4"/>
                        <a:pt x="4" y="11"/>
                      </a:cubicBezTo>
                      <a:cubicBezTo>
                        <a:pt x="0" y="20"/>
                        <a:pt x="5" y="30"/>
                        <a:pt x="13" y="34"/>
                      </a:cubicBezTo>
                      <a:cubicBezTo>
                        <a:pt x="16" y="35"/>
                        <a:pt x="18" y="35"/>
                        <a:pt x="20" y="35"/>
                      </a:cubicBezTo>
                      <a:cubicBezTo>
                        <a:pt x="27" y="35"/>
                        <a:pt x="33" y="31"/>
                        <a:pt x="36" y="24"/>
                      </a:cubicBezTo>
                      <a:cubicBezTo>
                        <a:pt x="40" y="15"/>
                        <a:pt x="36" y="5"/>
                        <a:pt x="27" y="2"/>
                      </a:cubicBezTo>
                      <a:cubicBezTo>
                        <a:pt x="25" y="1"/>
                        <a:pt x="22" y="0"/>
                        <a:pt x="20" y="0"/>
                      </a:cubicBezTo>
                    </a:path>
                  </a:pathLst>
                </a:custGeom>
                <a:solidFill>
                  <a:srgbClr val="93908E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02" name="Freeform 3226"/>
                <p:cNvSpPr>
                  <a:spLocks noEditPoints="1"/>
                </p:cNvSpPr>
                <p:nvPr/>
              </p:nvSpPr>
              <p:spPr bwMode="auto">
                <a:xfrm>
                  <a:off x="334" y="623"/>
                  <a:ext cx="85" cy="75"/>
                </a:xfrm>
                <a:custGeom>
                  <a:gdLst>
                    <a:gd fmla="*/ 19 w 39" name="T0"/>
                    <a:gd fmla="*/ 35 h 35" name="T1"/>
                    <a:gd fmla="*/ 13 w 39" name="T2"/>
                    <a:gd fmla="*/ 33 h 35" name="T3"/>
                    <a:gd fmla="*/ 3 w 39" name="T4"/>
                    <a:gd fmla="*/ 11 h 35" name="T5"/>
                    <a:gd fmla="*/ 19 w 39" name="T6"/>
                    <a:gd fmla="*/ 1 h 35" name="T7"/>
                    <a:gd fmla="*/ 26 w 39" name="T8"/>
                    <a:gd fmla="*/ 2 h 35" name="T9"/>
                    <a:gd fmla="*/ 35 w 39" name="T10"/>
                    <a:gd fmla="*/ 24 h 35" name="T11"/>
                    <a:gd fmla="*/ 19 w 39" name="T12"/>
                    <a:gd fmla="*/ 35 h 35" name="T13"/>
                    <a:gd fmla="*/ 19 w 39" name="T14"/>
                    <a:gd fmla="*/ 0 h 35" name="T15"/>
                    <a:gd fmla="*/ 3 w 39" name="T16"/>
                    <a:gd fmla="*/ 11 h 35" name="T17"/>
                    <a:gd fmla="*/ 12 w 39" name="T18"/>
                    <a:gd fmla="*/ 34 h 35" name="T19"/>
                    <a:gd fmla="*/ 19 w 39" name="T20"/>
                    <a:gd fmla="*/ 35 h 35" name="T21"/>
                    <a:gd fmla="*/ 35 w 39" name="T22"/>
                    <a:gd fmla="*/ 24 h 35" name="T23"/>
                    <a:gd fmla="*/ 26 w 39" name="T24"/>
                    <a:gd fmla="*/ 2 h 35" name="T25"/>
                    <a:gd fmla="*/ 19 w 39" name="T26"/>
                    <a:gd fmla="*/ 0 h 35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5" w="39">
                      <a:moveTo>
                        <a:pt x="19" y="35"/>
                      </a:moveTo>
                      <a:cubicBezTo>
                        <a:pt x="17" y="35"/>
                        <a:pt x="15" y="34"/>
                        <a:pt x="13" y="33"/>
                      </a:cubicBezTo>
                      <a:cubicBezTo>
                        <a:pt x="4" y="30"/>
                        <a:pt x="0" y="20"/>
                        <a:pt x="3" y="11"/>
                      </a:cubicBezTo>
                      <a:cubicBezTo>
                        <a:pt x="6" y="5"/>
                        <a:pt x="12" y="1"/>
                        <a:pt x="19" y="1"/>
                      </a:cubicBezTo>
                      <a:cubicBezTo>
                        <a:pt x="21" y="1"/>
                        <a:pt x="23" y="1"/>
                        <a:pt x="26" y="2"/>
                      </a:cubicBezTo>
                      <a:cubicBezTo>
                        <a:pt x="34" y="5"/>
                        <a:pt x="38" y="15"/>
                        <a:pt x="35" y="24"/>
                      </a:cubicBezTo>
                      <a:cubicBezTo>
                        <a:pt x="32" y="31"/>
                        <a:pt x="26" y="35"/>
                        <a:pt x="19" y="35"/>
                      </a:cubicBezTo>
                      <a:moveTo>
                        <a:pt x="19" y="0"/>
                      </a:moveTo>
                      <a:cubicBezTo>
                        <a:pt x="12" y="0"/>
                        <a:pt x="6" y="4"/>
                        <a:pt x="3" y="11"/>
                      </a:cubicBezTo>
                      <a:cubicBezTo>
                        <a:pt x="0" y="20"/>
                        <a:pt x="4" y="30"/>
                        <a:pt x="12" y="34"/>
                      </a:cubicBezTo>
                      <a:cubicBezTo>
                        <a:pt x="15" y="34"/>
                        <a:pt x="17" y="35"/>
                        <a:pt x="19" y="35"/>
                      </a:cubicBezTo>
                      <a:cubicBezTo>
                        <a:pt x="26" y="35"/>
                        <a:pt x="32" y="31"/>
                        <a:pt x="35" y="24"/>
                      </a:cubicBezTo>
                      <a:cubicBezTo>
                        <a:pt x="39" y="15"/>
                        <a:pt x="34" y="5"/>
                        <a:pt x="26" y="2"/>
                      </a:cubicBezTo>
                      <a:cubicBezTo>
                        <a:pt x="24" y="1"/>
                        <a:pt x="21" y="0"/>
                        <a:pt x="19" y="0"/>
                      </a:cubicBezTo>
                    </a:path>
                  </a:pathLst>
                </a:custGeom>
                <a:solidFill>
                  <a:srgbClr val="969490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03" name="Freeform 3227"/>
                <p:cNvSpPr>
                  <a:spLocks noEditPoints="1"/>
                </p:cNvSpPr>
                <p:nvPr/>
              </p:nvSpPr>
              <p:spPr bwMode="auto">
                <a:xfrm>
                  <a:off x="334" y="625"/>
                  <a:ext cx="82" cy="73"/>
                </a:xfrm>
                <a:custGeom>
                  <a:gdLst>
                    <a:gd fmla="*/ 19 w 38" name="T0"/>
                    <a:gd fmla="*/ 33 h 34" name="T1"/>
                    <a:gd fmla="*/ 13 w 38" name="T2"/>
                    <a:gd fmla="*/ 32 h 34" name="T3"/>
                    <a:gd fmla="*/ 4 w 38" name="T4"/>
                    <a:gd fmla="*/ 10 h 34" name="T5"/>
                    <a:gd fmla="*/ 19 w 38" name="T6"/>
                    <a:gd fmla="*/ 0 h 34" name="T7"/>
                    <a:gd fmla="*/ 26 w 38" name="T8"/>
                    <a:gd fmla="*/ 1 h 34" name="T9"/>
                    <a:gd fmla="*/ 35 w 38" name="T10"/>
                    <a:gd fmla="*/ 23 h 34" name="T11"/>
                    <a:gd fmla="*/ 19 w 38" name="T12"/>
                    <a:gd fmla="*/ 33 h 34" name="T13"/>
                    <a:gd fmla="*/ 19 w 38" name="T14"/>
                    <a:gd fmla="*/ 0 h 34" name="T15"/>
                    <a:gd fmla="*/ 3 w 38" name="T16"/>
                    <a:gd fmla="*/ 10 h 34" name="T17"/>
                    <a:gd fmla="*/ 13 w 38" name="T18"/>
                    <a:gd fmla="*/ 32 h 34" name="T19"/>
                    <a:gd fmla="*/ 19 w 38" name="T20"/>
                    <a:gd fmla="*/ 34 h 34" name="T21"/>
                    <a:gd fmla="*/ 35 w 38" name="T22"/>
                    <a:gd fmla="*/ 23 h 34" name="T23"/>
                    <a:gd fmla="*/ 26 w 38" name="T24"/>
                    <a:gd fmla="*/ 1 h 34" name="T25"/>
                    <a:gd fmla="*/ 19 w 38" name="T26"/>
                    <a:gd fmla="*/ 0 h 34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4" w="38">
                      <a:moveTo>
                        <a:pt x="19" y="33"/>
                      </a:moveTo>
                      <a:cubicBezTo>
                        <a:pt x="17" y="33"/>
                        <a:pt x="15" y="33"/>
                        <a:pt x="13" y="32"/>
                      </a:cubicBezTo>
                      <a:cubicBezTo>
                        <a:pt x="4" y="29"/>
                        <a:pt x="0" y="19"/>
                        <a:pt x="4" y="10"/>
                      </a:cubicBezTo>
                      <a:cubicBezTo>
                        <a:pt x="6" y="4"/>
                        <a:pt x="12" y="0"/>
                        <a:pt x="19" y="0"/>
                      </a:cubicBezTo>
                      <a:cubicBezTo>
                        <a:pt x="21" y="0"/>
                        <a:pt x="23" y="0"/>
                        <a:pt x="26" y="1"/>
                      </a:cubicBezTo>
                      <a:cubicBezTo>
                        <a:pt x="34" y="5"/>
                        <a:pt x="38" y="14"/>
                        <a:pt x="35" y="23"/>
                      </a:cubicBezTo>
                      <a:cubicBezTo>
                        <a:pt x="32" y="30"/>
                        <a:pt x="26" y="33"/>
                        <a:pt x="19" y="33"/>
                      </a:cubicBezTo>
                      <a:moveTo>
                        <a:pt x="19" y="0"/>
                      </a:moveTo>
                      <a:cubicBezTo>
                        <a:pt x="12" y="0"/>
                        <a:pt x="6" y="4"/>
                        <a:pt x="3" y="10"/>
                      </a:cubicBezTo>
                      <a:cubicBezTo>
                        <a:pt x="0" y="19"/>
                        <a:pt x="4" y="29"/>
                        <a:pt x="13" y="32"/>
                      </a:cubicBezTo>
                      <a:cubicBezTo>
                        <a:pt x="15" y="33"/>
                        <a:pt x="17" y="34"/>
                        <a:pt x="19" y="34"/>
                      </a:cubicBezTo>
                      <a:cubicBezTo>
                        <a:pt x="26" y="34"/>
                        <a:pt x="32" y="30"/>
                        <a:pt x="35" y="23"/>
                      </a:cubicBezTo>
                      <a:cubicBezTo>
                        <a:pt x="38" y="14"/>
                        <a:pt x="34" y="4"/>
                        <a:pt x="26" y="1"/>
                      </a:cubicBezTo>
                      <a:cubicBezTo>
                        <a:pt x="23" y="0"/>
                        <a:pt x="21" y="0"/>
                        <a:pt x="19" y="0"/>
                      </a:cubicBezTo>
                    </a:path>
                  </a:pathLst>
                </a:custGeom>
                <a:solidFill>
                  <a:srgbClr val="9A9692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04" name="Freeform 3228"/>
                <p:cNvSpPr>
                  <a:spLocks noEditPoints="1"/>
                </p:cNvSpPr>
                <p:nvPr/>
              </p:nvSpPr>
              <p:spPr bwMode="auto">
                <a:xfrm>
                  <a:off x="334" y="625"/>
                  <a:ext cx="82" cy="71"/>
                </a:xfrm>
                <a:custGeom>
                  <a:gdLst>
                    <a:gd fmla="*/ 19 w 38" name="T0"/>
                    <a:gd fmla="*/ 33 h 33" name="T1"/>
                    <a:gd fmla="*/ 13 w 38" name="T2"/>
                    <a:gd fmla="*/ 32 h 33" name="T3"/>
                    <a:gd fmla="*/ 4 w 38" name="T4"/>
                    <a:gd fmla="*/ 10 h 33" name="T5"/>
                    <a:gd fmla="*/ 19 w 38" name="T6"/>
                    <a:gd fmla="*/ 0 h 33" name="T7"/>
                    <a:gd fmla="*/ 25 w 38" name="T8"/>
                    <a:gd fmla="*/ 1 h 33" name="T9"/>
                    <a:gd fmla="*/ 34 w 38" name="T10"/>
                    <a:gd fmla="*/ 23 h 33" name="T11"/>
                    <a:gd fmla="*/ 19 w 38" name="T12"/>
                    <a:gd fmla="*/ 33 h 33" name="T13"/>
                    <a:gd fmla="*/ 19 w 38" name="T14"/>
                    <a:gd fmla="*/ 0 h 33" name="T15"/>
                    <a:gd fmla="*/ 4 w 38" name="T16"/>
                    <a:gd fmla="*/ 10 h 33" name="T17"/>
                    <a:gd fmla="*/ 13 w 38" name="T18"/>
                    <a:gd fmla="*/ 32 h 33" name="T19"/>
                    <a:gd fmla="*/ 19 w 38" name="T20"/>
                    <a:gd fmla="*/ 33 h 33" name="T21"/>
                    <a:gd fmla="*/ 35 w 38" name="T22"/>
                    <a:gd fmla="*/ 23 h 33" name="T23"/>
                    <a:gd fmla="*/ 26 w 38" name="T24"/>
                    <a:gd fmla="*/ 1 h 33" name="T25"/>
                    <a:gd fmla="*/ 19 w 38" name="T26"/>
                    <a:gd fmla="*/ 0 h 33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3" w="38">
                      <a:moveTo>
                        <a:pt x="19" y="33"/>
                      </a:moveTo>
                      <a:cubicBezTo>
                        <a:pt x="17" y="33"/>
                        <a:pt x="15" y="33"/>
                        <a:pt x="13" y="32"/>
                      </a:cubicBezTo>
                      <a:cubicBezTo>
                        <a:pt x="4" y="28"/>
                        <a:pt x="0" y="19"/>
                        <a:pt x="4" y="10"/>
                      </a:cubicBezTo>
                      <a:cubicBezTo>
                        <a:pt x="6" y="4"/>
                        <a:pt x="13" y="0"/>
                        <a:pt x="19" y="0"/>
                      </a:cubicBezTo>
                      <a:cubicBezTo>
                        <a:pt x="21" y="0"/>
                        <a:pt x="23" y="0"/>
                        <a:pt x="25" y="1"/>
                      </a:cubicBezTo>
                      <a:cubicBezTo>
                        <a:pt x="34" y="5"/>
                        <a:pt x="38" y="15"/>
                        <a:pt x="34" y="23"/>
                      </a:cubicBezTo>
                      <a:cubicBezTo>
                        <a:pt x="32" y="29"/>
                        <a:pt x="26" y="33"/>
                        <a:pt x="19" y="33"/>
                      </a:cubicBezTo>
                      <a:moveTo>
                        <a:pt x="19" y="0"/>
                      </a:moveTo>
                      <a:cubicBezTo>
                        <a:pt x="12" y="0"/>
                        <a:pt x="6" y="4"/>
                        <a:pt x="4" y="10"/>
                      </a:cubicBezTo>
                      <a:cubicBezTo>
                        <a:pt x="0" y="19"/>
                        <a:pt x="4" y="29"/>
                        <a:pt x="13" y="32"/>
                      </a:cubicBezTo>
                      <a:cubicBezTo>
                        <a:pt x="15" y="33"/>
                        <a:pt x="17" y="33"/>
                        <a:pt x="19" y="33"/>
                      </a:cubicBezTo>
                      <a:cubicBezTo>
                        <a:pt x="26" y="33"/>
                        <a:pt x="32" y="30"/>
                        <a:pt x="35" y="23"/>
                      </a:cubicBezTo>
                      <a:cubicBezTo>
                        <a:pt x="38" y="14"/>
                        <a:pt x="34" y="5"/>
                        <a:pt x="26" y="1"/>
                      </a:cubicBezTo>
                      <a:cubicBezTo>
                        <a:pt x="23" y="0"/>
                        <a:pt x="21" y="0"/>
                        <a:pt x="19" y="0"/>
                      </a:cubicBezTo>
                    </a:path>
                  </a:pathLst>
                </a:custGeom>
                <a:solidFill>
                  <a:srgbClr val="9F9A9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05" name="Freeform 3229"/>
                <p:cNvSpPr>
                  <a:spLocks noEditPoints="1"/>
                </p:cNvSpPr>
                <p:nvPr/>
              </p:nvSpPr>
              <p:spPr bwMode="auto">
                <a:xfrm>
                  <a:off x="334" y="625"/>
                  <a:ext cx="82" cy="71"/>
                </a:xfrm>
                <a:custGeom>
                  <a:gdLst>
                    <a:gd fmla="*/ 19 w 38" name="T0"/>
                    <a:gd fmla="*/ 33 h 33" name="T1"/>
                    <a:gd fmla="*/ 13 w 38" name="T2"/>
                    <a:gd fmla="*/ 32 h 33" name="T3"/>
                    <a:gd fmla="*/ 4 w 38" name="T4"/>
                    <a:gd fmla="*/ 10 h 33" name="T5"/>
                    <a:gd fmla="*/ 19 w 38" name="T6"/>
                    <a:gd fmla="*/ 0 h 33" name="T7"/>
                    <a:gd fmla="*/ 25 w 38" name="T8"/>
                    <a:gd fmla="*/ 1 h 33" name="T9"/>
                    <a:gd fmla="*/ 34 w 38" name="T10"/>
                    <a:gd fmla="*/ 23 h 33" name="T11"/>
                    <a:gd fmla="*/ 19 w 38" name="T12"/>
                    <a:gd fmla="*/ 33 h 33" name="T13"/>
                    <a:gd fmla="*/ 19 w 38" name="T14"/>
                    <a:gd fmla="*/ 0 h 33" name="T15"/>
                    <a:gd fmla="*/ 4 w 38" name="T16"/>
                    <a:gd fmla="*/ 10 h 33" name="T17"/>
                    <a:gd fmla="*/ 13 w 38" name="T18"/>
                    <a:gd fmla="*/ 32 h 33" name="T19"/>
                    <a:gd fmla="*/ 19 w 38" name="T20"/>
                    <a:gd fmla="*/ 33 h 33" name="T21"/>
                    <a:gd fmla="*/ 34 w 38" name="T22"/>
                    <a:gd fmla="*/ 23 h 33" name="T23"/>
                    <a:gd fmla="*/ 25 w 38" name="T24"/>
                    <a:gd fmla="*/ 1 h 33" name="T25"/>
                    <a:gd fmla="*/ 19 w 38" name="T26"/>
                    <a:gd fmla="*/ 0 h 33" name="T2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b="b" l="0" r="r" t="0"/>
                  <a:pathLst>
                    <a:path h="33" w="38">
                      <a:moveTo>
                        <a:pt x="19" y="33"/>
                      </a:moveTo>
                      <a:cubicBezTo>
                        <a:pt x="17" y="33"/>
                        <a:pt x="15" y="33"/>
                        <a:pt x="13" y="32"/>
                      </a:cubicBezTo>
                      <a:cubicBezTo>
                        <a:pt x="4" y="28"/>
                        <a:pt x="0" y="19"/>
                        <a:pt x="4" y="10"/>
                      </a:cubicBezTo>
                      <a:cubicBezTo>
                        <a:pt x="6" y="4"/>
                        <a:pt x="13" y="0"/>
                        <a:pt x="19" y="0"/>
                      </a:cubicBezTo>
                      <a:cubicBezTo>
                        <a:pt x="21" y="0"/>
                        <a:pt x="23" y="1"/>
                        <a:pt x="25" y="1"/>
                      </a:cubicBezTo>
                      <a:cubicBezTo>
                        <a:pt x="34" y="5"/>
                        <a:pt x="38" y="15"/>
                        <a:pt x="34" y="23"/>
                      </a:cubicBezTo>
                      <a:cubicBezTo>
                        <a:pt x="32" y="29"/>
                        <a:pt x="26" y="33"/>
                        <a:pt x="19" y="33"/>
                      </a:cubicBezTo>
                      <a:moveTo>
                        <a:pt x="19" y="0"/>
                      </a:moveTo>
                      <a:cubicBezTo>
                        <a:pt x="13" y="0"/>
                        <a:pt x="6" y="4"/>
                        <a:pt x="4" y="10"/>
                      </a:cubicBezTo>
                      <a:cubicBezTo>
                        <a:pt x="0" y="19"/>
                        <a:pt x="4" y="28"/>
                        <a:pt x="13" y="32"/>
                      </a:cubicBezTo>
                      <a:cubicBezTo>
                        <a:pt x="15" y="33"/>
                        <a:pt x="17" y="33"/>
                        <a:pt x="19" y="33"/>
                      </a:cubicBezTo>
                      <a:cubicBezTo>
                        <a:pt x="26" y="33"/>
                        <a:pt x="32" y="29"/>
                        <a:pt x="34" y="23"/>
                      </a:cubicBezTo>
                      <a:cubicBezTo>
                        <a:pt x="38" y="15"/>
                        <a:pt x="34" y="5"/>
                        <a:pt x="25" y="1"/>
                      </a:cubicBezTo>
                      <a:cubicBezTo>
                        <a:pt x="23" y="0"/>
                        <a:pt x="21" y="0"/>
                        <a:pt x="19" y="0"/>
                      </a:cubicBezTo>
                    </a:path>
                  </a:pathLst>
                </a:custGeom>
                <a:solidFill>
                  <a:srgbClr val="A29D96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06" name="Freeform 3230"/>
                <p:cNvSpPr/>
                <p:nvPr/>
              </p:nvSpPr>
              <p:spPr bwMode="auto">
                <a:xfrm>
                  <a:off x="334" y="625"/>
                  <a:ext cx="82" cy="71"/>
                </a:xfrm>
                <a:custGeom>
                  <a:gdLst>
                    <a:gd fmla="*/ 19 w 38" name="T0"/>
                    <a:gd fmla="*/ 0 h 33" name="T1"/>
                    <a:gd fmla="*/ 4 w 38" name="T2"/>
                    <a:gd fmla="*/ 10 h 33" name="T3"/>
                    <a:gd fmla="*/ 13 w 38" name="T4"/>
                    <a:gd fmla="*/ 32 h 33" name="T5"/>
                    <a:gd fmla="*/ 19 w 38" name="T6"/>
                    <a:gd fmla="*/ 33 h 33" name="T7"/>
                    <a:gd fmla="*/ 34 w 38" name="T8"/>
                    <a:gd fmla="*/ 23 h 33" name="T9"/>
                    <a:gd fmla="*/ 25 w 38" name="T10"/>
                    <a:gd fmla="*/ 1 h 33" name="T11"/>
                    <a:gd fmla="*/ 19 w 38" name="T12"/>
                    <a:gd fmla="*/ 0 h 33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33" w="38">
                      <a:moveTo>
                        <a:pt x="19" y="0"/>
                      </a:moveTo>
                      <a:cubicBezTo>
                        <a:pt x="13" y="0"/>
                        <a:pt x="6" y="4"/>
                        <a:pt x="4" y="10"/>
                      </a:cubicBezTo>
                      <a:cubicBezTo>
                        <a:pt x="0" y="19"/>
                        <a:pt x="4" y="28"/>
                        <a:pt x="13" y="32"/>
                      </a:cubicBezTo>
                      <a:cubicBezTo>
                        <a:pt x="15" y="33"/>
                        <a:pt x="17" y="33"/>
                        <a:pt x="19" y="33"/>
                      </a:cubicBezTo>
                      <a:cubicBezTo>
                        <a:pt x="26" y="33"/>
                        <a:pt x="32" y="29"/>
                        <a:pt x="34" y="23"/>
                      </a:cubicBezTo>
                      <a:cubicBezTo>
                        <a:pt x="38" y="15"/>
                        <a:pt x="34" y="5"/>
                        <a:pt x="25" y="1"/>
                      </a:cubicBezTo>
                      <a:cubicBezTo>
                        <a:pt x="23" y="1"/>
                        <a:pt x="21" y="0"/>
                        <a:pt x="19" y="0"/>
                      </a:cubicBezTo>
                    </a:path>
                  </a:pathLst>
                </a:custGeom>
                <a:solidFill>
                  <a:srgbClr val="A79F98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07" name="Freeform 3231"/>
                <p:cNvSpPr/>
                <p:nvPr/>
              </p:nvSpPr>
              <p:spPr bwMode="auto">
                <a:xfrm>
                  <a:off x="1366" y="205"/>
                  <a:ext cx="82" cy="82"/>
                </a:xfrm>
                <a:custGeom>
                  <a:gdLst>
                    <a:gd fmla="*/ 35 w 38" name="T0"/>
                    <a:gd fmla="*/ 25 h 38" name="T1"/>
                    <a:gd fmla="*/ 12 w 38" name="T2"/>
                    <a:gd fmla="*/ 35 h 38" name="T3"/>
                    <a:gd fmla="*/ 3 w 38" name="T4"/>
                    <a:gd fmla="*/ 12 h 38" name="T5"/>
                    <a:gd fmla="*/ 25 w 38" name="T6"/>
                    <a:gd fmla="*/ 3 h 38" name="T7"/>
                    <a:gd fmla="*/ 35 w 38" name="T8"/>
                    <a:gd fmla="*/ 25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8">
                      <a:moveTo>
                        <a:pt x="35" y="25"/>
                      </a:moveTo>
                      <a:cubicBezTo>
                        <a:pt x="31" y="34"/>
                        <a:pt x="21" y="38"/>
                        <a:pt x="12" y="35"/>
                      </a:cubicBezTo>
                      <a:cubicBezTo>
                        <a:pt x="4" y="31"/>
                        <a:pt x="0" y="21"/>
                        <a:pt x="3" y="12"/>
                      </a:cubicBezTo>
                      <a:cubicBezTo>
                        <a:pt x="7" y="4"/>
                        <a:pt x="17" y="0"/>
                        <a:pt x="25" y="3"/>
                      </a:cubicBezTo>
                      <a:cubicBezTo>
                        <a:pt x="34" y="7"/>
                        <a:pt x="38" y="17"/>
                        <a:pt x="35" y="25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08" name="Freeform 3232"/>
                <p:cNvSpPr/>
                <p:nvPr/>
              </p:nvSpPr>
              <p:spPr bwMode="auto">
                <a:xfrm>
                  <a:off x="1912" y="849"/>
                  <a:ext cx="84" cy="82"/>
                </a:xfrm>
                <a:custGeom>
                  <a:gdLst>
                    <a:gd fmla="*/ 35 w 39" name="T0"/>
                    <a:gd fmla="*/ 25 h 38" name="T1"/>
                    <a:gd fmla="*/ 13 w 39" name="T2"/>
                    <a:gd fmla="*/ 35 h 38" name="T3"/>
                    <a:gd fmla="*/ 4 w 39" name="T4"/>
                    <a:gd fmla="*/ 12 h 38" name="T5"/>
                    <a:gd fmla="*/ 26 w 39" name="T6"/>
                    <a:gd fmla="*/ 3 h 38" name="T7"/>
                    <a:gd fmla="*/ 35 w 39" name="T8"/>
                    <a:gd fmla="*/ 25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9">
                      <a:moveTo>
                        <a:pt x="35" y="25"/>
                      </a:moveTo>
                      <a:cubicBezTo>
                        <a:pt x="31" y="34"/>
                        <a:pt x="21" y="38"/>
                        <a:pt x="13" y="35"/>
                      </a:cubicBezTo>
                      <a:cubicBezTo>
                        <a:pt x="4" y="31"/>
                        <a:pt x="0" y="21"/>
                        <a:pt x="4" y="12"/>
                      </a:cubicBezTo>
                      <a:cubicBezTo>
                        <a:pt x="7" y="4"/>
                        <a:pt x="17" y="0"/>
                        <a:pt x="26" y="3"/>
                      </a:cubicBezTo>
                      <a:cubicBezTo>
                        <a:pt x="35" y="7"/>
                        <a:pt x="39" y="17"/>
                        <a:pt x="35" y="25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09" name="Freeform 3233"/>
                <p:cNvSpPr/>
                <p:nvPr/>
              </p:nvSpPr>
              <p:spPr bwMode="auto">
                <a:xfrm>
                  <a:off x="1875" y="940"/>
                  <a:ext cx="82" cy="82"/>
                </a:xfrm>
                <a:custGeom>
                  <a:gdLst>
                    <a:gd fmla="*/ 35 w 38" name="T0"/>
                    <a:gd fmla="*/ 25 h 38" name="T1"/>
                    <a:gd fmla="*/ 12 w 38" name="T2"/>
                    <a:gd fmla="*/ 35 h 38" name="T3"/>
                    <a:gd fmla="*/ 3 w 38" name="T4"/>
                    <a:gd fmla="*/ 12 h 38" name="T5"/>
                    <a:gd fmla="*/ 25 w 38" name="T6"/>
                    <a:gd fmla="*/ 3 h 38" name="T7"/>
                    <a:gd fmla="*/ 35 w 38" name="T8"/>
                    <a:gd fmla="*/ 25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8">
                      <a:moveTo>
                        <a:pt x="35" y="25"/>
                      </a:moveTo>
                      <a:cubicBezTo>
                        <a:pt x="31" y="34"/>
                        <a:pt x="21" y="38"/>
                        <a:pt x="12" y="35"/>
                      </a:cubicBezTo>
                      <a:cubicBezTo>
                        <a:pt x="4" y="31"/>
                        <a:pt x="0" y="21"/>
                        <a:pt x="3" y="12"/>
                      </a:cubicBezTo>
                      <a:cubicBezTo>
                        <a:pt x="7" y="4"/>
                        <a:pt x="17" y="0"/>
                        <a:pt x="25" y="3"/>
                      </a:cubicBezTo>
                      <a:cubicBezTo>
                        <a:pt x="34" y="7"/>
                        <a:pt x="38" y="17"/>
                        <a:pt x="35" y="25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10" name="Freeform 3234"/>
                <p:cNvSpPr/>
                <p:nvPr/>
              </p:nvSpPr>
              <p:spPr bwMode="auto">
                <a:xfrm>
                  <a:off x="1836" y="1030"/>
                  <a:ext cx="84" cy="82"/>
                </a:xfrm>
                <a:custGeom>
                  <a:gdLst>
                    <a:gd fmla="*/ 35 w 39" name="T0"/>
                    <a:gd fmla="*/ 26 h 38" name="T1"/>
                    <a:gd fmla="*/ 13 w 39" name="T2"/>
                    <a:gd fmla="*/ 35 h 38" name="T3"/>
                    <a:gd fmla="*/ 4 w 39" name="T4"/>
                    <a:gd fmla="*/ 13 h 38" name="T5"/>
                    <a:gd fmla="*/ 26 w 39" name="T6"/>
                    <a:gd fmla="*/ 3 h 38" name="T7"/>
                    <a:gd fmla="*/ 35 w 39" name="T8"/>
                    <a:gd fmla="*/ 26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9">
                      <a:moveTo>
                        <a:pt x="35" y="26"/>
                      </a:moveTo>
                      <a:cubicBezTo>
                        <a:pt x="31" y="34"/>
                        <a:pt x="22" y="38"/>
                        <a:pt x="13" y="35"/>
                      </a:cubicBezTo>
                      <a:cubicBezTo>
                        <a:pt x="4" y="31"/>
                        <a:pt x="0" y="21"/>
                        <a:pt x="4" y="13"/>
                      </a:cubicBezTo>
                      <a:cubicBezTo>
                        <a:pt x="7" y="4"/>
                        <a:pt x="17" y="0"/>
                        <a:pt x="26" y="3"/>
                      </a:cubicBezTo>
                      <a:cubicBezTo>
                        <a:pt x="35" y="7"/>
                        <a:pt x="39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11" name="Freeform 3235"/>
                <p:cNvSpPr/>
                <p:nvPr/>
              </p:nvSpPr>
              <p:spPr bwMode="auto">
                <a:xfrm>
                  <a:off x="1799" y="1121"/>
                  <a:ext cx="82" cy="82"/>
                </a:xfrm>
                <a:custGeom>
                  <a:gdLst>
                    <a:gd fmla="*/ 35 w 38" name="T0"/>
                    <a:gd fmla="*/ 26 h 38" name="T1"/>
                    <a:gd fmla="*/ 12 w 38" name="T2"/>
                    <a:gd fmla="*/ 35 h 38" name="T3"/>
                    <a:gd fmla="*/ 3 w 38" name="T4"/>
                    <a:gd fmla="*/ 13 h 38" name="T5"/>
                    <a:gd fmla="*/ 25 w 38" name="T6"/>
                    <a:gd fmla="*/ 3 h 38" name="T7"/>
                    <a:gd fmla="*/ 35 w 38" name="T8"/>
                    <a:gd fmla="*/ 26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8">
                      <a:moveTo>
                        <a:pt x="35" y="26"/>
                      </a:moveTo>
                      <a:cubicBezTo>
                        <a:pt x="31" y="34"/>
                        <a:pt x="21" y="38"/>
                        <a:pt x="12" y="35"/>
                      </a:cubicBezTo>
                      <a:cubicBezTo>
                        <a:pt x="4" y="31"/>
                        <a:pt x="0" y="21"/>
                        <a:pt x="3" y="13"/>
                      </a:cubicBezTo>
                      <a:cubicBezTo>
                        <a:pt x="7" y="4"/>
                        <a:pt x="17" y="0"/>
                        <a:pt x="25" y="3"/>
                      </a:cubicBezTo>
                      <a:cubicBezTo>
                        <a:pt x="34" y="7"/>
                        <a:pt x="38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12" name="Freeform 3236"/>
                <p:cNvSpPr/>
                <p:nvPr/>
              </p:nvSpPr>
              <p:spPr bwMode="auto">
                <a:xfrm>
                  <a:off x="1761" y="1211"/>
                  <a:ext cx="84" cy="85"/>
                </a:xfrm>
                <a:custGeom>
                  <a:gdLst>
                    <a:gd fmla="*/ 35 w 39" name="T0"/>
                    <a:gd fmla="*/ 26 h 39" name="T1"/>
                    <a:gd fmla="*/ 13 w 39" name="T2"/>
                    <a:gd fmla="*/ 35 h 39" name="T3"/>
                    <a:gd fmla="*/ 4 w 39" name="T4"/>
                    <a:gd fmla="*/ 13 h 39" name="T5"/>
                    <a:gd fmla="*/ 26 w 39" name="T6"/>
                    <a:gd fmla="*/ 4 h 39" name="T7"/>
                    <a:gd fmla="*/ 35 w 39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9">
                      <a:moveTo>
                        <a:pt x="35" y="26"/>
                      </a:moveTo>
                      <a:cubicBezTo>
                        <a:pt x="31" y="34"/>
                        <a:pt x="22" y="39"/>
                        <a:pt x="13" y="35"/>
                      </a:cubicBezTo>
                      <a:cubicBezTo>
                        <a:pt x="4" y="31"/>
                        <a:pt x="0" y="21"/>
                        <a:pt x="4" y="13"/>
                      </a:cubicBezTo>
                      <a:cubicBezTo>
                        <a:pt x="7" y="4"/>
                        <a:pt x="17" y="0"/>
                        <a:pt x="26" y="4"/>
                      </a:cubicBezTo>
                      <a:cubicBezTo>
                        <a:pt x="35" y="7"/>
                        <a:pt x="39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13" name="Freeform 3237"/>
                <p:cNvSpPr/>
                <p:nvPr/>
              </p:nvSpPr>
              <p:spPr bwMode="auto">
                <a:xfrm>
                  <a:off x="1724" y="1302"/>
                  <a:ext cx="82" cy="84"/>
                </a:xfrm>
                <a:custGeom>
                  <a:gdLst>
                    <a:gd fmla="*/ 35 w 38" name="T0"/>
                    <a:gd fmla="*/ 26 h 39" name="T1"/>
                    <a:gd fmla="*/ 12 w 38" name="T2"/>
                    <a:gd fmla="*/ 35 h 39" name="T3"/>
                    <a:gd fmla="*/ 3 w 38" name="T4"/>
                    <a:gd fmla="*/ 13 h 39" name="T5"/>
                    <a:gd fmla="*/ 25 w 38" name="T6"/>
                    <a:gd fmla="*/ 4 h 39" name="T7"/>
                    <a:gd fmla="*/ 35 w 38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8">
                      <a:moveTo>
                        <a:pt x="35" y="26"/>
                      </a:moveTo>
                      <a:cubicBezTo>
                        <a:pt x="31" y="35"/>
                        <a:pt x="21" y="39"/>
                        <a:pt x="12" y="35"/>
                      </a:cubicBezTo>
                      <a:cubicBezTo>
                        <a:pt x="4" y="31"/>
                        <a:pt x="0" y="21"/>
                        <a:pt x="3" y="13"/>
                      </a:cubicBezTo>
                      <a:cubicBezTo>
                        <a:pt x="7" y="4"/>
                        <a:pt x="17" y="0"/>
                        <a:pt x="25" y="4"/>
                      </a:cubicBezTo>
                      <a:cubicBezTo>
                        <a:pt x="34" y="7"/>
                        <a:pt x="38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14" name="Freeform 3238"/>
                <p:cNvSpPr/>
                <p:nvPr/>
              </p:nvSpPr>
              <p:spPr bwMode="auto">
                <a:xfrm>
                  <a:off x="1685" y="1393"/>
                  <a:ext cx="84" cy="84"/>
                </a:xfrm>
                <a:custGeom>
                  <a:gdLst>
                    <a:gd fmla="*/ 35 w 39" name="T0"/>
                    <a:gd fmla="*/ 26 h 39" name="T1"/>
                    <a:gd fmla="*/ 13 w 39" name="T2"/>
                    <a:gd fmla="*/ 35 h 39" name="T3"/>
                    <a:gd fmla="*/ 4 w 39" name="T4"/>
                    <a:gd fmla="*/ 13 h 39" name="T5"/>
                    <a:gd fmla="*/ 26 w 39" name="T6"/>
                    <a:gd fmla="*/ 4 h 39" name="T7"/>
                    <a:gd fmla="*/ 35 w 39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9">
                      <a:moveTo>
                        <a:pt x="35" y="26"/>
                      </a:moveTo>
                      <a:cubicBezTo>
                        <a:pt x="32" y="35"/>
                        <a:pt x="22" y="39"/>
                        <a:pt x="13" y="35"/>
                      </a:cubicBezTo>
                      <a:cubicBezTo>
                        <a:pt x="4" y="32"/>
                        <a:pt x="0" y="22"/>
                        <a:pt x="4" y="13"/>
                      </a:cubicBezTo>
                      <a:cubicBezTo>
                        <a:pt x="7" y="4"/>
                        <a:pt x="17" y="0"/>
                        <a:pt x="26" y="4"/>
                      </a:cubicBezTo>
                      <a:cubicBezTo>
                        <a:pt x="35" y="7"/>
                        <a:pt x="39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15" name="Freeform 3239"/>
                <p:cNvSpPr/>
                <p:nvPr/>
              </p:nvSpPr>
              <p:spPr bwMode="auto">
                <a:xfrm>
                  <a:off x="1648" y="1483"/>
                  <a:ext cx="82" cy="84"/>
                </a:xfrm>
                <a:custGeom>
                  <a:gdLst>
                    <a:gd fmla="*/ 35 w 38" name="T0"/>
                    <a:gd fmla="*/ 26 h 39" name="T1"/>
                    <a:gd fmla="*/ 12 w 38" name="T2"/>
                    <a:gd fmla="*/ 35 h 39" name="T3"/>
                    <a:gd fmla="*/ 3 w 38" name="T4"/>
                    <a:gd fmla="*/ 13 h 39" name="T5"/>
                    <a:gd fmla="*/ 25 w 38" name="T6"/>
                    <a:gd fmla="*/ 4 h 39" name="T7"/>
                    <a:gd fmla="*/ 35 w 38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8">
                      <a:moveTo>
                        <a:pt x="35" y="26"/>
                      </a:moveTo>
                      <a:cubicBezTo>
                        <a:pt x="31" y="35"/>
                        <a:pt x="21" y="39"/>
                        <a:pt x="12" y="35"/>
                      </a:cubicBezTo>
                      <a:cubicBezTo>
                        <a:pt x="4" y="32"/>
                        <a:pt x="0" y="22"/>
                        <a:pt x="3" y="13"/>
                      </a:cubicBezTo>
                      <a:cubicBezTo>
                        <a:pt x="7" y="4"/>
                        <a:pt x="17" y="0"/>
                        <a:pt x="25" y="4"/>
                      </a:cubicBezTo>
                      <a:cubicBezTo>
                        <a:pt x="34" y="7"/>
                        <a:pt x="38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16" name="Freeform 3240"/>
                <p:cNvSpPr/>
                <p:nvPr/>
              </p:nvSpPr>
              <p:spPr bwMode="auto">
                <a:xfrm>
                  <a:off x="1609" y="1574"/>
                  <a:ext cx="85" cy="84"/>
                </a:xfrm>
                <a:custGeom>
                  <a:gdLst>
                    <a:gd fmla="*/ 35 w 39" name="T0"/>
                    <a:gd fmla="*/ 26 h 39" name="T1"/>
                    <a:gd fmla="*/ 13 w 39" name="T2"/>
                    <a:gd fmla="*/ 35 h 39" name="T3"/>
                    <a:gd fmla="*/ 4 w 39" name="T4"/>
                    <a:gd fmla="*/ 13 h 39" name="T5"/>
                    <a:gd fmla="*/ 26 w 39" name="T6"/>
                    <a:gd fmla="*/ 4 h 39" name="T7"/>
                    <a:gd fmla="*/ 35 w 39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9">
                      <a:moveTo>
                        <a:pt x="35" y="26"/>
                      </a:moveTo>
                      <a:cubicBezTo>
                        <a:pt x="32" y="35"/>
                        <a:pt x="22" y="39"/>
                        <a:pt x="13" y="35"/>
                      </a:cubicBezTo>
                      <a:cubicBezTo>
                        <a:pt x="4" y="32"/>
                        <a:pt x="0" y="22"/>
                        <a:pt x="4" y="13"/>
                      </a:cubicBezTo>
                      <a:cubicBezTo>
                        <a:pt x="7" y="4"/>
                        <a:pt x="17" y="0"/>
                        <a:pt x="26" y="4"/>
                      </a:cubicBezTo>
                      <a:cubicBezTo>
                        <a:pt x="35" y="8"/>
                        <a:pt x="39" y="18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17" name="Freeform 3241"/>
                <p:cNvSpPr/>
                <p:nvPr/>
              </p:nvSpPr>
              <p:spPr bwMode="auto">
                <a:xfrm>
                  <a:off x="1534" y="1757"/>
                  <a:ext cx="84" cy="82"/>
                </a:xfrm>
                <a:custGeom>
                  <a:gdLst>
                    <a:gd fmla="*/ 35 w 39" name="T0"/>
                    <a:gd fmla="*/ 25 h 38" name="T1"/>
                    <a:gd fmla="*/ 13 w 39" name="T2"/>
                    <a:gd fmla="*/ 35 h 38" name="T3"/>
                    <a:gd fmla="*/ 4 w 39" name="T4"/>
                    <a:gd fmla="*/ 12 h 38" name="T5"/>
                    <a:gd fmla="*/ 26 w 39" name="T6"/>
                    <a:gd fmla="*/ 3 h 38" name="T7"/>
                    <a:gd fmla="*/ 35 w 39" name="T8"/>
                    <a:gd fmla="*/ 25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9">
                      <a:moveTo>
                        <a:pt x="35" y="25"/>
                      </a:moveTo>
                      <a:cubicBezTo>
                        <a:pt x="32" y="34"/>
                        <a:pt x="22" y="38"/>
                        <a:pt x="13" y="35"/>
                      </a:cubicBezTo>
                      <a:cubicBezTo>
                        <a:pt x="4" y="31"/>
                        <a:pt x="0" y="21"/>
                        <a:pt x="4" y="12"/>
                      </a:cubicBezTo>
                      <a:cubicBezTo>
                        <a:pt x="7" y="4"/>
                        <a:pt x="17" y="0"/>
                        <a:pt x="26" y="3"/>
                      </a:cubicBezTo>
                      <a:cubicBezTo>
                        <a:pt x="35" y="7"/>
                        <a:pt x="39" y="17"/>
                        <a:pt x="35" y="25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18" name="Freeform 3242"/>
                <p:cNvSpPr/>
                <p:nvPr/>
              </p:nvSpPr>
              <p:spPr bwMode="auto">
                <a:xfrm>
                  <a:off x="1497" y="1847"/>
                  <a:ext cx="82" cy="82"/>
                </a:xfrm>
                <a:custGeom>
                  <a:gdLst>
                    <a:gd fmla="*/ 35 w 38" name="T0"/>
                    <a:gd fmla="*/ 25 h 38" name="T1"/>
                    <a:gd fmla="*/ 13 w 38" name="T2"/>
                    <a:gd fmla="*/ 35 h 38" name="T3"/>
                    <a:gd fmla="*/ 3 w 38" name="T4"/>
                    <a:gd fmla="*/ 12 h 38" name="T5"/>
                    <a:gd fmla="*/ 26 w 38" name="T6"/>
                    <a:gd fmla="*/ 3 h 38" name="T7"/>
                    <a:gd fmla="*/ 35 w 38" name="T8"/>
                    <a:gd fmla="*/ 25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8">
                      <a:moveTo>
                        <a:pt x="35" y="25"/>
                      </a:moveTo>
                      <a:cubicBezTo>
                        <a:pt x="31" y="34"/>
                        <a:pt x="21" y="38"/>
                        <a:pt x="13" y="35"/>
                      </a:cubicBezTo>
                      <a:cubicBezTo>
                        <a:pt x="4" y="31"/>
                        <a:pt x="0" y="21"/>
                        <a:pt x="3" y="12"/>
                      </a:cubicBezTo>
                      <a:cubicBezTo>
                        <a:pt x="7" y="4"/>
                        <a:pt x="17" y="0"/>
                        <a:pt x="26" y="3"/>
                      </a:cubicBezTo>
                      <a:cubicBezTo>
                        <a:pt x="34" y="7"/>
                        <a:pt x="38" y="17"/>
                        <a:pt x="35" y="25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19" name="Freeform 3243"/>
                <p:cNvSpPr/>
                <p:nvPr/>
              </p:nvSpPr>
              <p:spPr bwMode="auto">
                <a:xfrm>
                  <a:off x="1573" y="1664"/>
                  <a:ext cx="82" cy="84"/>
                </a:xfrm>
                <a:custGeom>
                  <a:gdLst>
                    <a:gd fmla="*/ 35 w 38" name="T0"/>
                    <a:gd fmla="*/ 26 h 39" name="T1"/>
                    <a:gd fmla="*/ 12 w 38" name="T2"/>
                    <a:gd fmla="*/ 35 h 39" name="T3"/>
                    <a:gd fmla="*/ 3 w 38" name="T4"/>
                    <a:gd fmla="*/ 13 h 39" name="T5"/>
                    <a:gd fmla="*/ 25 w 38" name="T6"/>
                    <a:gd fmla="*/ 4 h 39" name="T7"/>
                    <a:gd fmla="*/ 35 w 38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8">
                      <a:moveTo>
                        <a:pt x="35" y="26"/>
                      </a:moveTo>
                      <a:cubicBezTo>
                        <a:pt x="31" y="35"/>
                        <a:pt x="21" y="39"/>
                        <a:pt x="12" y="35"/>
                      </a:cubicBezTo>
                      <a:cubicBezTo>
                        <a:pt x="4" y="32"/>
                        <a:pt x="0" y="22"/>
                        <a:pt x="3" y="13"/>
                      </a:cubicBezTo>
                      <a:cubicBezTo>
                        <a:pt x="7" y="5"/>
                        <a:pt x="17" y="0"/>
                        <a:pt x="25" y="4"/>
                      </a:cubicBezTo>
                      <a:cubicBezTo>
                        <a:pt x="34" y="8"/>
                        <a:pt x="38" y="18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20" name="Freeform 3244"/>
                <p:cNvSpPr/>
                <p:nvPr/>
              </p:nvSpPr>
              <p:spPr bwMode="auto">
                <a:xfrm>
                  <a:off x="1812" y="808"/>
                  <a:ext cx="84" cy="82"/>
                </a:xfrm>
                <a:custGeom>
                  <a:gdLst>
                    <a:gd fmla="*/ 35 w 39" name="T0"/>
                    <a:gd fmla="*/ 25 h 38" name="T1"/>
                    <a:gd fmla="*/ 13 w 39" name="T2"/>
                    <a:gd fmla="*/ 35 h 38" name="T3"/>
                    <a:gd fmla="*/ 4 w 39" name="T4"/>
                    <a:gd fmla="*/ 12 h 38" name="T5"/>
                    <a:gd fmla="*/ 26 w 39" name="T6"/>
                    <a:gd fmla="*/ 3 h 38" name="T7"/>
                    <a:gd fmla="*/ 35 w 39" name="T8"/>
                    <a:gd fmla="*/ 25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9">
                      <a:moveTo>
                        <a:pt x="35" y="25"/>
                      </a:moveTo>
                      <a:cubicBezTo>
                        <a:pt x="32" y="34"/>
                        <a:pt x="22" y="38"/>
                        <a:pt x="13" y="35"/>
                      </a:cubicBezTo>
                      <a:cubicBezTo>
                        <a:pt x="5" y="31"/>
                        <a:pt x="0" y="21"/>
                        <a:pt x="4" y="12"/>
                      </a:cubicBezTo>
                      <a:cubicBezTo>
                        <a:pt x="8" y="4"/>
                        <a:pt x="18" y="0"/>
                        <a:pt x="26" y="3"/>
                      </a:cubicBezTo>
                      <a:cubicBezTo>
                        <a:pt x="35" y="7"/>
                        <a:pt x="39" y="17"/>
                        <a:pt x="35" y="25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21" name="Freeform 3245"/>
                <p:cNvSpPr/>
                <p:nvPr/>
              </p:nvSpPr>
              <p:spPr bwMode="auto">
                <a:xfrm>
                  <a:off x="1776" y="899"/>
                  <a:ext cx="82" cy="82"/>
                </a:xfrm>
                <a:custGeom>
                  <a:gdLst>
                    <a:gd fmla="*/ 35 w 38" name="T0"/>
                    <a:gd fmla="*/ 25 h 38" name="T1"/>
                    <a:gd fmla="*/ 13 w 38" name="T2"/>
                    <a:gd fmla="*/ 35 h 38" name="T3"/>
                    <a:gd fmla="*/ 4 w 38" name="T4"/>
                    <a:gd fmla="*/ 12 h 38" name="T5"/>
                    <a:gd fmla="*/ 26 w 38" name="T6"/>
                    <a:gd fmla="*/ 3 h 38" name="T7"/>
                    <a:gd fmla="*/ 35 w 38" name="T8"/>
                    <a:gd fmla="*/ 25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8">
                      <a:moveTo>
                        <a:pt x="35" y="25"/>
                      </a:moveTo>
                      <a:cubicBezTo>
                        <a:pt x="31" y="34"/>
                        <a:pt x="21" y="38"/>
                        <a:pt x="13" y="35"/>
                      </a:cubicBezTo>
                      <a:cubicBezTo>
                        <a:pt x="4" y="31"/>
                        <a:pt x="0" y="21"/>
                        <a:pt x="4" y="12"/>
                      </a:cubicBezTo>
                      <a:cubicBezTo>
                        <a:pt x="7" y="4"/>
                        <a:pt x="17" y="0"/>
                        <a:pt x="26" y="3"/>
                      </a:cubicBezTo>
                      <a:cubicBezTo>
                        <a:pt x="34" y="7"/>
                        <a:pt x="38" y="17"/>
                        <a:pt x="35" y="25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22" name="Freeform 3246"/>
                <p:cNvSpPr/>
                <p:nvPr/>
              </p:nvSpPr>
              <p:spPr bwMode="auto">
                <a:xfrm>
                  <a:off x="1737" y="989"/>
                  <a:ext cx="84" cy="82"/>
                </a:xfrm>
                <a:custGeom>
                  <a:gdLst>
                    <a:gd fmla="*/ 35 w 39" name="T0"/>
                    <a:gd fmla="*/ 26 h 38" name="T1"/>
                    <a:gd fmla="*/ 13 w 39" name="T2"/>
                    <a:gd fmla="*/ 35 h 38" name="T3"/>
                    <a:gd fmla="*/ 4 w 39" name="T4"/>
                    <a:gd fmla="*/ 13 h 38" name="T5"/>
                    <a:gd fmla="*/ 26 w 39" name="T6"/>
                    <a:gd fmla="*/ 3 h 38" name="T7"/>
                    <a:gd fmla="*/ 35 w 39" name="T8"/>
                    <a:gd fmla="*/ 26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9">
                      <a:moveTo>
                        <a:pt x="35" y="26"/>
                      </a:moveTo>
                      <a:cubicBezTo>
                        <a:pt x="32" y="34"/>
                        <a:pt x="22" y="38"/>
                        <a:pt x="13" y="35"/>
                      </a:cubicBezTo>
                      <a:cubicBezTo>
                        <a:pt x="5" y="31"/>
                        <a:pt x="0" y="21"/>
                        <a:pt x="4" y="13"/>
                      </a:cubicBezTo>
                      <a:cubicBezTo>
                        <a:pt x="8" y="4"/>
                        <a:pt x="18" y="0"/>
                        <a:pt x="26" y="3"/>
                      </a:cubicBezTo>
                      <a:cubicBezTo>
                        <a:pt x="35" y="7"/>
                        <a:pt x="39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23" name="Freeform 3247"/>
                <p:cNvSpPr/>
                <p:nvPr/>
              </p:nvSpPr>
              <p:spPr bwMode="auto">
                <a:xfrm>
                  <a:off x="1700" y="1080"/>
                  <a:ext cx="84" cy="82"/>
                </a:xfrm>
                <a:custGeom>
                  <a:gdLst>
                    <a:gd fmla="*/ 35 w 39" name="T0"/>
                    <a:gd fmla="*/ 26 h 38" name="T1"/>
                    <a:gd fmla="*/ 13 w 39" name="T2"/>
                    <a:gd fmla="*/ 35 h 38" name="T3"/>
                    <a:gd fmla="*/ 4 w 39" name="T4"/>
                    <a:gd fmla="*/ 13 h 38" name="T5"/>
                    <a:gd fmla="*/ 26 w 39" name="T6"/>
                    <a:gd fmla="*/ 4 h 38" name="T7"/>
                    <a:gd fmla="*/ 35 w 39" name="T8"/>
                    <a:gd fmla="*/ 26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9">
                      <a:moveTo>
                        <a:pt x="35" y="26"/>
                      </a:moveTo>
                      <a:cubicBezTo>
                        <a:pt x="31" y="34"/>
                        <a:pt x="21" y="38"/>
                        <a:pt x="13" y="35"/>
                      </a:cubicBezTo>
                      <a:cubicBezTo>
                        <a:pt x="4" y="31"/>
                        <a:pt x="0" y="21"/>
                        <a:pt x="4" y="13"/>
                      </a:cubicBezTo>
                      <a:cubicBezTo>
                        <a:pt x="7" y="4"/>
                        <a:pt x="17" y="0"/>
                        <a:pt x="26" y="4"/>
                      </a:cubicBezTo>
                      <a:cubicBezTo>
                        <a:pt x="34" y="7"/>
                        <a:pt x="39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24" name="Freeform 3248"/>
                <p:cNvSpPr/>
                <p:nvPr/>
              </p:nvSpPr>
              <p:spPr bwMode="auto">
                <a:xfrm>
                  <a:off x="1661" y="1171"/>
                  <a:ext cx="84" cy="84"/>
                </a:xfrm>
                <a:custGeom>
                  <a:gdLst>
                    <a:gd fmla="*/ 35 w 39" name="T0"/>
                    <a:gd fmla="*/ 26 h 39" name="T1"/>
                    <a:gd fmla="*/ 13 w 39" name="T2"/>
                    <a:gd fmla="*/ 35 h 39" name="T3"/>
                    <a:gd fmla="*/ 4 w 39" name="T4"/>
                    <a:gd fmla="*/ 13 h 39" name="T5"/>
                    <a:gd fmla="*/ 26 w 39" name="T6"/>
                    <a:gd fmla="*/ 4 h 39" name="T7"/>
                    <a:gd fmla="*/ 35 w 39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9">
                      <a:moveTo>
                        <a:pt x="35" y="26"/>
                      </a:moveTo>
                      <a:cubicBezTo>
                        <a:pt x="32" y="34"/>
                        <a:pt x="22" y="39"/>
                        <a:pt x="13" y="35"/>
                      </a:cubicBezTo>
                      <a:cubicBezTo>
                        <a:pt x="5" y="31"/>
                        <a:pt x="0" y="21"/>
                        <a:pt x="4" y="13"/>
                      </a:cubicBezTo>
                      <a:cubicBezTo>
                        <a:pt x="8" y="4"/>
                        <a:pt x="18" y="0"/>
                        <a:pt x="26" y="4"/>
                      </a:cubicBezTo>
                      <a:cubicBezTo>
                        <a:pt x="35" y="7"/>
                        <a:pt x="39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25" name="Freeform 3249"/>
                <p:cNvSpPr/>
                <p:nvPr/>
              </p:nvSpPr>
              <p:spPr bwMode="auto">
                <a:xfrm>
                  <a:off x="1625" y="1261"/>
                  <a:ext cx="84" cy="84"/>
                </a:xfrm>
                <a:custGeom>
                  <a:gdLst>
                    <a:gd fmla="*/ 35 w 39" name="T0"/>
                    <a:gd fmla="*/ 26 h 39" name="T1"/>
                    <a:gd fmla="*/ 13 w 39" name="T2"/>
                    <a:gd fmla="*/ 35 h 39" name="T3"/>
                    <a:gd fmla="*/ 4 w 39" name="T4"/>
                    <a:gd fmla="*/ 13 h 39" name="T5"/>
                    <a:gd fmla="*/ 26 w 39" name="T6"/>
                    <a:gd fmla="*/ 4 h 39" name="T7"/>
                    <a:gd fmla="*/ 35 w 39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9">
                      <a:moveTo>
                        <a:pt x="35" y="26"/>
                      </a:moveTo>
                      <a:cubicBezTo>
                        <a:pt x="31" y="35"/>
                        <a:pt x="21" y="39"/>
                        <a:pt x="13" y="35"/>
                      </a:cubicBezTo>
                      <a:cubicBezTo>
                        <a:pt x="4" y="31"/>
                        <a:pt x="0" y="22"/>
                        <a:pt x="4" y="13"/>
                      </a:cubicBezTo>
                      <a:cubicBezTo>
                        <a:pt x="7" y="4"/>
                        <a:pt x="17" y="0"/>
                        <a:pt x="26" y="4"/>
                      </a:cubicBezTo>
                      <a:cubicBezTo>
                        <a:pt x="34" y="7"/>
                        <a:pt x="39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26" name="Freeform 3250"/>
                <p:cNvSpPr/>
                <p:nvPr/>
              </p:nvSpPr>
              <p:spPr bwMode="auto">
                <a:xfrm>
                  <a:off x="1588" y="1352"/>
                  <a:ext cx="82" cy="84"/>
                </a:xfrm>
                <a:custGeom>
                  <a:gdLst>
                    <a:gd fmla="*/ 34 w 38" name="T0"/>
                    <a:gd fmla="*/ 26 h 39" name="T1"/>
                    <a:gd fmla="*/ 12 w 38" name="T2"/>
                    <a:gd fmla="*/ 35 h 39" name="T3"/>
                    <a:gd fmla="*/ 3 w 38" name="T4"/>
                    <a:gd fmla="*/ 13 h 39" name="T5"/>
                    <a:gd fmla="*/ 25 w 38" name="T6"/>
                    <a:gd fmla="*/ 4 h 39" name="T7"/>
                    <a:gd fmla="*/ 34 w 38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8">
                      <a:moveTo>
                        <a:pt x="34" y="26"/>
                      </a:moveTo>
                      <a:cubicBezTo>
                        <a:pt x="31" y="35"/>
                        <a:pt x="21" y="39"/>
                        <a:pt x="12" y="35"/>
                      </a:cubicBezTo>
                      <a:cubicBezTo>
                        <a:pt x="4" y="32"/>
                        <a:pt x="0" y="22"/>
                        <a:pt x="3" y="13"/>
                      </a:cubicBezTo>
                      <a:cubicBezTo>
                        <a:pt x="7" y="4"/>
                        <a:pt x="17" y="0"/>
                        <a:pt x="25" y="4"/>
                      </a:cubicBezTo>
                      <a:cubicBezTo>
                        <a:pt x="34" y="7"/>
                        <a:pt x="38" y="17"/>
                        <a:pt x="34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27" name="Freeform 3251"/>
                <p:cNvSpPr/>
                <p:nvPr/>
              </p:nvSpPr>
              <p:spPr bwMode="auto">
                <a:xfrm>
                  <a:off x="1549" y="1442"/>
                  <a:ext cx="84" cy="84"/>
                </a:xfrm>
                <a:custGeom>
                  <a:gdLst>
                    <a:gd fmla="*/ 35 w 39" name="T0"/>
                    <a:gd fmla="*/ 26 h 39" name="T1"/>
                    <a:gd fmla="*/ 13 w 39" name="T2"/>
                    <a:gd fmla="*/ 35 h 39" name="T3"/>
                    <a:gd fmla="*/ 4 w 39" name="T4"/>
                    <a:gd fmla="*/ 13 h 39" name="T5"/>
                    <a:gd fmla="*/ 26 w 39" name="T6"/>
                    <a:gd fmla="*/ 4 h 39" name="T7"/>
                    <a:gd fmla="*/ 35 w 39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9">
                      <a:moveTo>
                        <a:pt x="35" y="26"/>
                      </a:moveTo>
                      <a:cubicBezTo>
                        <a:pt x="31" y="35"/>
                        <a:pt x="21" y="39"/>
                        <a:pt x="13" y="35"/>
                      </a:cubicBezTo>
                      <a:cubicBezTo>
                        <a:pt x="4" y="32"/>
                        <a:pt x="0" y="22"/>
                        <a:pt x="4" y="13"/>
                      </a:cubicBezTo>
                      <a:cubicBezTo>
                        <a:pt x="7" y="4"/>
                        <a:pt x="17" y="0"/>
                        <a:pt x="26" y="4"/>
                      </a:cubicBezTo>
                      <a:cubicBezTo>
                        <a:pt x="34" y="8"/>
                        <a:pt x="39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28" name="Freeform 3252"/>
                <p:cNvSpPr/>
                <p:nvPr/>
              </p:nvSpPr>
              <p:spPr bwMode="auto">
                <a:xfrm>
                  <a:off x="1512" y="1533"/>
                  <a:ext cx="82" cy="84"/>
                </a:xfrm>
                <a:custGeom>
                  <a:gdLst>
                    <a:gd fmla="*/ 34 w 38" name="T0"/>
                    <a:gd fmla="*/ 26 h 39" name="T1"/>
                    <a:gd fmla="*/ 12 w 38" name="T2"/>
                    <a:gd fmla="*/ 35 h 39" name="T3"/>
                    <a:gd fmla="*/ 3 w 38" name="T4"/>
                    <a:gd fmla="*/ 13 h 39" name="T5"/>
                    <a:gd fmla="*/ 25 w 38" name="T6"/>
                    <a:gd fmla="*/ 4 h 39" name="T7"/>
                    <a:gd fmla="*/ 34 w 38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8">
                      <a:moveTo>
                        <a:pt x="34" y="26"/>
                      </a:moveTo>
                      <a:cubicBezTo>
                        <a:pt x="31" y="35"/>
                        <a:pt x="21" y="39"/>
                        <a:pt x="12" y="35"/>
                      </a:cubicBezTo>
                      <a:cubicBezTo>
                        <a:pt x="4" y="32"/>
                        <a:pt x="0" y="22"/>
                        <a:pt x="3" y="13"/>
                      </a:cubicBezTo>
                      <a:cubicBezTo>
                        <a:pt x="7" y="5"/>
                        <a:pt x="17" y="0"/>
                        <a:pt x="25" y="4"/>
                      </a:cubicBezTo>
                      <a:cubicBezTo>
                        <a:pt x="34" y="8"/>
                        <a:pt x="38" y="18"/>
                        <a:pt x="34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29" name="Freeform 3253"/>
                <p:cNvSpPr/>
                <p:nvPr/>
              </p:nvSpPr>
              <p:spPr bwMode="auto">
                <a:xfrm>
                  <a:off x="1715" y="767"/>
                  <a:ext cx="82" cy="82"/>
                </a:xfrm>
                <a:custGeom>
                  <a:gdLst>
                    <a:gd fmla="*/ 35 w 38" name="T0"/>
                    <a:gd fmla="*/ 25 h 38" name="T1"/>
                    <a:gd fmla="*/ 13 w 38" name="T2"/>
                    <a:gd fmla="*/ 35 h 38" name="T3"/>
                    <a:gd fmla="*/ 3 w 38" name="T4"/>
                    <a:gd fmla="*/ 12 h 38" name="T5"/>
                    <a:gd fmla="*/ 26 w 38" name="T6"/>
                    <a:gd fmla="*/ 3 h 38" name="T7"/>
                    <a:gd fmla="*/ 35 w 38" name="T8"/>
                    <a:gd fmla="*/ 25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8">
                      <a:moveTo>
                        <a:pt x="35" y="25"/>
                      </a:moveTo>
                      <a:cubicBezTo>
                        <a:pt x="31" y="34"/>
                        <a:pt x="21" y="38"/>
                        <a:pt x="13" y="35"/>
                      </a:cubicBezTo>
                      <a:cubicBezTo>
                        <a:pt x="4" y="31"/>
                        <a:pt x="0" y="21"/>
                        <a:pt x="3" y="12"/>
                      </a:cubicBezTo>
                      <a:cubicBezTo>
                        <a:pt x="7" y="4"/>
                        <a:pt x="17" y="0"/>
                        <a:pt x="26" y="3"/>
                      </a:cubicBezTo>
                      <a:cubicBezTo>
                        <a:pt x="34" y="7"/>
                        <a:pt x="38" y="17"/>
                        <a:pt x="35" y="25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30" name="Freeform 3254"/>
                <p:cNvSpPr/>
                <p:nvPr/>
              </p:nvSpPr>
              <p:spPr bwMode="auto">
                <a:xfrm>
                  <a:off x="1676" y="858"/>
                  <a:ext cx="85" cy="82"/>
                </a:xfrm>
                <a:custGeom>
                  <a:gdLst>
                    <a:gd fmla="*/ 35 w 39" name="T0"/>
                    <a:gd fmla="*/ 26 h 38" name="T1"/>
                    <a:gd fmla="*/ 13 w 39" name="T2"/>
                    <a:gd fmla="*/ 35 h 38" name="T3"/>
                    <a:gd fmla="*/ 4 w 39" name="T4"/>
                    <a:gd fmla="*/ 13 h 38" name="T5"/>
                    <a:gd fmla="*/ 26 w 39" name="T6"/>
                    <a:gd fmla="*/ 3 h 38" name="T7"/>
                    <a:gd fmla="*/ 35 w 39" name="T8"/>
                    <a:gd fmla="*/ 26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9">
                      <a:moveTo>
                        <a:pt x="35" y="26"/>
                      </a:moveTo>
                      <a:cubicBezTo>
                        <a:pt x="32" y="34"/>
                        <a:pt x="22" y="38"/>
                        <a:pt x="13" y="35"/>
                      </a:cubicBezTo>
                      <a:cubicBezTo>
                        <a:pt x="4" y="31"/>
                        <a:pt x="0" y="21"/>
                        <a:pt x="4" y="13"/>
                      </a:cubicBezTo>
                      <a:cubicBezTo>
                        <a:pt x="7" y="4"/>
                        <a:pt x="17" y="0"/>
                        <a:pt x="26" y="3"/>
                      </a:cubicBezTo>
                      <a:cubicBezTo>
                        <a:pt x="35" y="7"/>
                        <a:pt x="39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31" name="Freeform 3255"/>
                <p:cNvSpPr/>
                <p:nvPr/>
              </p:nvSpPr>
              <p:spPr bwMode="auto">
                <a:xfrm>
                  <a:off x="1640" y="949"/>
                  <a:ext cx="82" cy="81"/>
                </a:xfrm>
                <a:custGeom>
                  <a:gdLst>
                    <a:gd fmla="*/ 35 w 38" name="T0"/>
                    <a:gd fmla="*/ 26 h 38" name="T1"/>
                    <a:gd fmla="*/ 13 w 38" name="T2"/>
                    <a:gd fmla="*/ 35 h 38" name="T3"/>
                    <a:gd fmla="*/ 3 w 38" name="T4"/>
                    <a:gd fmla="*/ 13 h 38" name="T5"/>
                    <a:gd fmla="*/ 26 w 38" name="T6"/>
                    <a:gd fmla="*/ 3 h 38" name="T7"/>
                    <a:gd fmla="*/ 35 w 38" name="T8"/>
                    <a:gd fmla="*/ 26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8">
                      <a:moveTo>
                        <a:pt x="35" y="26"/>
                      </a:moveTo>
                      <a:cubicBezTo>
                        <a:pt x="31" y="34"/>
                        <a:pt x="21" y="38"/>
                        <a:pt x="13" y="35"/>
                      </a:cubicBezTo>
                      <a:cubicBezTo>
                        <a:pt x="4" y="31"/>
                        <a:pt x="0" y="21"/>
                        <a:pt x="3" y="13"/>
                      </a:cubicBezTo>
                      <a:cubicBezTo>
                        <a:pt x="7" y="4"/>
                        <a:pt x="17" y="0"/>
                        <a:pt x="26" y="3"/>
                      </a:cubicBezTo>
                      <a:cubicBezTo>
                        <a:pt x="34" y="7"/>
                        <a:pt x="38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32" name="Freeform 3256"/>
                <p:cNvSpPr/>
                <p:nvPr/>
              </p:nvSpPr>
              <p:spPr bwMode="auto">
                <a:xfrm>
                  <a:off x="1601" y="1039"/>
                  <a:ext cx="84" cy="84"/>
                </a:xfrm>
                <a:custGeom>
                  <a:gdLst>
                    <a:gd fmla="*/ 35 w 39" name="T0"/>
                    <a:gd fmla="*/ 26 h 39" name="T1"/>
                    <a:gd fmla="*/ 13 w 39" name="T2"/>
                    <a:gd fmla="*/ 35 h 39" name="T3"/>
                    <a:gd fmla="*/ 4 w 39" name="T4"/>
                    <a:gd fmla="*/ 13 h 39" name="T5"/>
                    <a:gd fmla="*/ 26 w 39" name="T6"/>
                    <a:gd fmla="*/ 4 h 39" name="T7"/>
                    <a:gd fmla="*/ 35 w 39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9">
                      <a:moveTo>
                        <a:pt x="35" y="26"/>
                      </a:moveTo>
                      <a:cubicBezTo>
                        <a:pt x="32" y="34"/>
                        <a:pt x="22" y="39"/>
                        <a:pt x="13" y="35"/>
                      </a:cubicBezTo>
                      <a:cubicBezTo>
                        <a:pt x="4" y="31"/>
                        <a:pt x="0" y="21"/>
                        <a:pt x="4" y="13"/>
                      </a:cubicBezTo>
                      <a:cubicBezTo>
                        <a:pt x="8" y="4"/>
                        <a:pt x="17" y="0"/>
                        <a:pt x="26" y="4"/>
                      </a:cubicBezTo>
                      <a:cubicBezTo>
                        <a:pt x="35" y="7"/>
                        <a:pt x="39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33" name="Freeform 3257"/>
                <p:cNvSpPr/>
                <p:nvPr/>
              </p:nvSpPr>
              <p:spPr bwMode="auto">
                <a:xfrm>
                  <a:off x="1564" y="1130"/>
                  <a:ext cx="82" cy="84"/>
                </a:xfrm>
                <a:custGeom>
                  <a:gdLst>
                    <a:gd fmla="*/ 35 w 38" name="T0"/>
                    <a:gd fmla="*/ 26 h 39" name="T1"/>
                    <a:gd fmla="*/ 13 w 38" name="T2"/>
                    <a:gd fmla="*/ 35 h 39" name="T3"/>
                    <a:gd fmla="*/ 3 w 38" name="T4"/>
                    <a:gd fmla="*/ 13 h 39" name="T5"/>
                    <a:gd fmla="*/ 26 w 38" name="T6"/>
                    <a:gd fmla="*/ 4 h 39" name="T7"/>
                    <a:gd fmla="*/ 35 w 38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8">
                      <a:moveTo>
                        <a:pt x="35" y="26"/>
                      </a:moveTo>
                      <a:cubicBezTo>
                        <a:pt x="31" y="35"/>
                        <a:pt x="21" y="39"/>
                        <a:pt x="13" y="35"/>
                      </a:cubicBezTo>
                      <a:cubicBezTo>
                        <a:pt x="4" y="31"/>
                        <a:pt x="0" y="21"/>
                        <a:pt x="3" y="13"/>
                      </a:cubicBezTo>
                      <a:cubicBezTo>
                        <a:pt x="7" y="4"/>
                        <a:pt x="17" y="0"/>
                        <a:pt x="26" y="4"/>
                      </a:cubicBezTo>
                      <a:cubicBezTo>
                        <a:pt x="34" y="7"/>
                        <a:pt x="38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34" name="Freeform 3258"/>
                <p:cNvSpPr/>
                <p:nvPr/>
              </p:nvSpPr>
              <p:spPr bwMode="auto">
                <a:xfrm>
                  <a:off x="1525" y="1220"/>
                  <a:ext cx="84" cy="84"/>
                </a:xfrm>
                <a:custGeom>
                  <a:gdLst>
                    <a:gd fmla="*/ 35 w 39" name="T0"/>
                    <a:gd fmla="*/ 26 h 39" name="T1"/>
                    <a:gd fmla="*/ 13 w 39" name="T2"/>
                    <a:gd fmla="*/ 35 h 39" name="T3"/>
                    <a:gd fmla="*/ 4 w 39" name="T4"/>
                    <a:gd fmla="*/ 13 h 39" name="T5"/>
                    <a:gd fmla="*/ 26 w 39" name="T6"/>
                    <a:gd fmla="*/ 4 h 39" name="T7"/>
                    <a:gd fmla="*/ 35 w 39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9">
                      <a:moveTo>
                        <a:pt x="35" y="26"/>
                      </a:moveTo>
                      <a:cubicBezTo>
                        <a:pt x="32" y="35"/>
                        <a:pt x="22" y="39"/>
                        <a:pt x="13" y="35"/>
                      </a:cubicBezTo>
                      <a:cubicBezTo>
                        <a:pt x="4" y="32"/>
                        <a:pt x="0" y="22"/>
                        <a:pt x="4" y="13"/>
                      </a:cubicBezTo>
                      <a:cubicBezTo>
                        <a:pt x="8" y="4"/>
                        <a:pt x="17" y="0"/>
                        <a:pt x="26" y="4"/>
                      </a:cubicBezTo>
                      <a:cubicBezTo>
                        <a:pt x="35" y="7"/>
                        <a:pt x="39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35" name="Freeform 3259"/>
                <p:cNvSpPr/>
                <p:nvPr/>
              </p:nvSpPr>
              <p:spPr bwMode="auto">
                <a:xfrm>
                  <a:off x="1489" y="1311"/>
                  <a:ext cx="82" cy="84"/>
                </a:xfrm>
                <a:custGeom>
                  <a:gdLst>
                    <a:gd fmla="*/ 35 w 38" name="T0"/>
                    <a:gd fmla="*/ 26 h 39" name="T1"/>
                    <a:gd fmla="*/ 13 w 38" name="T2"/>
                    <a:gd fmla="*/ 35 h 39" name="T3"/>
                    <a:gd fmla="*/ 3 w 38" name="T4"/>
                    <a:gd fmla="*/ 13 h 39" name="T5"/>
                    <a:gd fmla="*/ 26 w 38" name="T6"/>
                    <a:gd fmla="*/ 4 h 39" name="T7"/>
                    <a:gd fmla="*/ 35 w 38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8">
                      <a:moveTo>
                        <a:pt x="35" y="26"/>
                      </a:moveTo>
                      <a:cubicBezTo>
                        <a:pt x="31" y="35"/>
                        <a:pt x="21" y="39"/>
                        <a:pt x="13" y="35"/>
                      </a:cubicBezTo>
                      <a:cubicBezTo>
                        <a:pt x="4" y="32"/>
                        <a:pt x="0" y="22"/>
                        <a:pt x="3" y="13"/>
                      </a:cubicBezTo>
                      <a:cubicBezTo>
                        <a:pt x="7" y="4"/>
                        <a:pt x="17" y="0"/>
                        <a:pt x="26" y="4"/>
                      </a:cubicBezTo>
                      <a:cubicBezTo>
                        <a:pt x="34" y="7"/>
                        <a:pt x="38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36" name="Freeform 3260"/>
                <p:cNvSpPr/>
                <p:nvPr/>
              </p:nvSpPr>
              <p:spPr bwMode="auto">
                <a:xfrm>
                  <a:off x="1450" y="1401"/>
                  <a:ext cx="84" cy="84"/>
                </a:xfrm>
                <a:custGeom>
                  <a:gdLst>
                    <a:gd fmla="*/ 35 w 39" name="T0"/>
                    <a:gd fmla="*/ 26 h 39" name="T1"/>
                    <a:gd fmla="*/ 13 w 39" name="T2"/>
                    <a:gd fmla="*/ 35 h 39" name="T3"/>
                    <a:gd fmla="*/ 4 w 39" name="T4"/>
                    <a:gd fmla="*/ 13 h 39" name="T5"/>
                    <a:gd fmla="*/ 26 w 39" name="T6"/>
                    <a:gd fmla="*/ 4 h 39" name="T7"/>
                    <a:gd fmla="*/ 35 w 39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9">
                      <a:moveTo>
                        <a:pt x="35" y="26"/>
                      </a:moveTo>
                      <a:cubicBezTo>
                        <a:pt x="32" y="35"/>
                        <a:pt x="22" y="39"/>
                        <a:pt x="13" y="35"/>
                      </a:cubicBezTo>
                      <a:cubicBezTo>
                        <a:pt x="4" y="32"/>
                        <a:pt x="0" y="22"/>
                        <a:pt x="4" y="13"/>
                      </a:cubicBezTo>
                      <a:cubicBezTo>
                        <a:pt x="8" y="4"/>
                        <a:pt x="18" y="0"/>
                        <a:pt x="26" y="4"/>
                      </a:cubicBezTo>
                      <a:cubicBezTo>
                        <a:pt x="35" y="8"/>
                        <a:pt x="39" y="18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37" name="Freeform 3261"/>
                <p:cNvSpPr/>
                <p:nvPr/>
              </p:nvSpPr>
              <p:spPr bwMode="auto">
                <a:xfrm>
                  <a:off x="1413" y="1492"/>
                  <a:ext cx="82" cy="84"/>
                </a:xfrm>
                <a:custGeom>
                  <a:gdLst>
                    <a:gd fmla="*/ 35 w 38" name="T0"/>
                    <a:gd fmla="*/ 26 h 39" name="T1"/>
                    <a:gd fmla="*/ 13 w 38" name="T2"/>
                    <a:gd fmla="*/ 35 h 39" name="T3"/>
                    <a:gd fmla="*/ 3 w 38" name="T4"/>
                    <a:gd fmla="*/ 13 h 39" name="T5"/>
                    <a:gd fmla="*/ 26 w 38" name="T6"/>
                    <a:gd fmla="*/ 4 h 39" name="T7"/>
                    <a:gd fmla="*/ 35 w 38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8">
                      <a:moveTo>
                        <a:pt x="35" y="26"/>
                      </a:moveTo>
                      <a:cubicBezTo>
                        <a:pt x="31" y="35"/>
                        <a:pt x="21" y="39"/>
                        <a:pt x="13" y="35"/>
                      </a:cubicBezTo>
                      <a:cubicBezTo>
                        <a:pt x="4" y="32"/>
                        <a:pt x="0" y="22"/>
                        <a:pt x="3" y="13"/>
                      </a:cubicBezTo>
                      <a:cubicBezTo>
                        <a:pt x="7" y="5"/>
                        <a:pt x="17" y="0"/>
                        <a:pt x="26" y="4"/>
                      </a:cubicBezTo>
                      <a:cubicBezTo>
                        <a:pt x="34" y="8"/>
                        <a:pt x="38" y="18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38" name="Freeform 3262"/>
                <p:cNvSpPr/>
                <p:nvPr/>
              </p:nvSpPr>
              <p:spPr bwMode="auto">
                <a:xfrm>
                  <a:off x="1616" y="726"/>
                  <a:ext cx="82" cy="82"/>
                </a:xfrm>
                <a:custGeom>
                  <a:gdLst>
                    <a:gd fmla="*/ 35 w 38" name="T0"/>
                    <a:gd fmla="*/ 25 h 38" name="T1"/>
                    <a:gd fmla="*/ 13 w 38" name="T2"/>
                    <a:gd fmla="*/ 34 h 38" name="T3"/>
                    <a:gd fmla="*/ 3 w 38" name="T4"/>
                    <a:gd fmla="*/ 12 h 38" name="T5"/>
                    <a:gd fmla="*/ 26 w 38" name="T6"/>
                    <a:gd fmla="*/ 3 h 38" name="T7"/>
                    <a:gd fmla="*/ 35 w 38" name="T8"/>
                    <a:gd fmla="*/ 25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8">
                      <a:moveTo>
                        <a:pt x="35" y="25"/>
                      </a:moveTo>
                      <a:cubicBezTo>
                        <a:pt x="31" y="34"/>
                        <a:pt x="21" y="38"/>
                        <a:pt x="13" y="34"/>
                      </a:cubicBezTo>
                      <a:cubicBezTo>
                        <a:pt x="4" y="31"/>
                        <a:pt x="0" y="21"/>
                        <a:pt x="3" y="12"/>
                      </a:cubicBezTo>
                      <a:cubicBezTo>
                        <a:pt x="7" y="4"/>
                        <a:pt x="17" y="0"/>
                        <a:pt x="26" y="3"/>
                      </a:cubicBezTo>
                      <a:cubicBezTo>
                        <a:pt x="34" y="7"/>
                        <a:pt x="38" y="17"/>
                        <a:pt x="35" y="25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39" name="Freeform 3263"/>
                <p:cNvSpPr/>
                <p:nvPr/>
              </p:nvSpPr>
              <p:spPr bwMode="auto">
                <a:xfrm>
                  <a:off x="1577" y="817"/>
                  <a:ext cx="84" cy="82"/>
                </a:xfrm>
                <a:custGeom>
                  <a:gdLst>
                    <a:gd fmla="*/ 35 w 39" name="T0"/>
                    <a:gd fmla="*/ 25 h 38" name="T1"/>
                    <a:gd fmla="*/ 13 w 39" name="T2"/>
                    <a:gd fmla="*/ 35 h 38" name="T3"/>
                    <a:gd fmla="*/ 4 w 39" name="T4"/>
                    <a:gd fmla="*/ 12 h 38" name="T5"/>
                    <a:gd fmla="*/ 26 w 39" name="T6"/>
                    <a:gd fmla="*/ 3 h 38" name="T7"/>
                    <a:gd fmla="*/ 35 w 39" name="T8"/>
                    <a:gd fmla="*/ 25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9">
                      <a:moveTo>
                        <a:pt x="35" y="25"/>
                      </a:moveTo>
                      <a:cubicBezTo>
                        <a:pt x="32" y="34"/>
                        <a:pt x="22" y="38"/>
                        <a:pt x="13" y="35"/>
                      </a:cubicBezTo>
                      <a:cubicBezTo>
                        <a:pt x="4" y="31"/>
                        <a:pt x="0" y="21"/>
                        <a:pt x="4" y="12"/>
                      </a:cubicBezTo>
                      <a:cubicBezTo>
                        <a:pt x="7" y="4"/>
                        <a:pt x="17" y="0"/>
                        <a:pt x="26" y="3"/>
                      </a:cubicBezTo>
                      <a:cubicBezTo>
                        <a:pt x="35" y="7"/>
                        <a:pt x="39" y="17"/>
                        <a:pt x="35" y="25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40" name="Freeform 3264"/>
                <p:cNvSpPr/>
                <p:nvPr/>
              </p:nvSpPr>
              <p:spPr bwMode="auto">
                <a:xfrm>
                  <a:off x="1540" y="908"/>
                  <a:ext cx="82" cy="81"/>
                </a:xfrm>
                <a:custGeom>
                  <a:gdLst>
                    <a:gd fmla="*/ 35 w 38" name="T0"/>
                    <a:gd fmla="*/ 26 h 38" name="T1"/>
                    <a:gd fmla="*/ 13 w 38" name="T2"/>
                    <a:gd fmla="*/ 35 h 38" name="T3"/>
                    <a:gd fmla="*/ 3 w 38" name="T4"/>
                    <a:gd fmla="*/ 13 h 38" name="T5"/>
                    <a:gd fmla="*/ 26 w 38" name="T6"/>
                    <a:gd fmla="*/ 3 h 38" name="T7"/>
                    <a:gd fmla="*/ 35 w 38" name="T8"/>
                    <a:gd fmla="*/ 26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8">
                      <a:moveTo>
                        <a:pt x="35" y="26"/>
                      </a:moveTo>
                      <a:cubicBezTo>
                        <a:pt x="31" y="34"/>
                        <a:pt x="21" y="38"/>
                        <a:pt x="13" y="35"/>
                      </a:cubicBezTo>
                      <a:cubicBezTo>
                        <a:pt x="4" y="31"/>
                        <a:pt x="0" y="21"/>
                        <a:pt x="3" y="13"/>
                      </a:cubicBezTo>
                      <a:cubicBezTo>
                        <a:pt x="7" y="4"/>
                        <a:pt x="17" y="0"/>
                        <a:pt x="26" y="3"/>
                      </a:cubicBezTo>
                      <a:cubicBezTo>
                        <a:pt x="34" y="7"/>
                        <a:pt x="38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41" name="Freeform 3265"/>
                <p:cNvSpPr/>
                <p:nvPr/>
              </p:nvSpPr>
              <p:spPr bwMode="auto">
                <a:xfrm>
                  <a:off x="1502" y="998"/>
                  <a:ext cx="84" cy="82"/>
                </a:xfrm>
                <a:custGeom>
                  <a:gdLst>
                    <a:gd fmla="*/ 35 w 39" name="T0"/>
                    <a:gd fmla="*/ 26 h 38" name="T1"/>
                    <a:gd fmla="*/ 13 w 39" name="T2"/>
                    <a:gd fmla="*/ 35 h 38" name="T3"/>
                    <a:gd fmla="*/ 4 w 39" name="T4"/>
                    <a:gd fmla="*/ 13 h 38" name="T5"/>
                    <a:gd fmla="*/ 26 w 39" name="T6"/>
                    <a:gd fmla="*/ 3 h 38" name="T7"/>
                    <a:gd fmla="*/ 35 w 39" name="T8"/>
                    <a:gd fmla="*/ 26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9">
                      <a:moveTo>
                        <a:pt x="35" y="26"/>
                      </a:moveTo>
                      <a:cubicBezTo>
                        <a:pt x="32" y="34"/>
                        <a:pt x="22" y="38"/>
                        <a:pt x="13" y="35"/>
                      </a:cubicBezTo>
                      <a:cubicBezTo>
                        <a:pt x="4" y="31"/>
                        <a:pt x="0" y="21"/>
                        <a:pt x="4" y="13"/>
                      </a:cubicBezTo>
                      <a:cubicBezTo>
                        <a:pt x="8" y="4"/>
                        <a:pt x="17" y="0"/>
                        <a:pt x="26" y="3"/>
                      </a:cubicBezTo>
                      <a:cubicBezTo>
                        <a:pt x="35" y="7"/>
                        <a:pt x="39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42" name="Freeform 3266"/>
                <p:cNvSpPr/>
                <p:nvPr/>
              </p:nvSpPr>
              <p:spPr bwMode="auto">
                <a:xfrm>
                  <a:off x="1465" y="1089"/>
                  <a:ext cx="82" cy="84"/>
                </a:xfrm>
                <a:custGeom>
                  <a:gdLst>
                    <a:gd fmla="*/ 35 w 38" name="T0"/>
                    <a:gd fmla="*/ 26 h 39" name="T1"/>
                    <a:gd fmla="*/ 13 w 38" name="T2"/>
                    <a:gd fmla="*/ 35 h 39" name="T3"/>
                    <a:gd fmla="*/ 3 w 38" name="T4"/>
                    <a:gd fmla="*/ 13 h 39" name="T5"/>
                    <a:gd fmla="*/ 26 w 38" name="T6"/>
                    <a:gd fmla="*/ 4 h 39" name="T7"/>
                    <a:gd fmla="*/ 35 w 38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8">
                      <a:moveTo>
                        <a:pt x="35" y="26"/>
                      </a:moveTo>
                      <a:cubicBezTo>
                        <a:pt x="31" y="34"/>
                        <a:pt x="21" y="39"/>
                        <a:pt x="13" y="35"/>
                      </a:cubicBezTo>
                      <a:cubicBezTo>
                        <a:pt x="4" y="31"/>
                        <a:pt x="0" y="21"/>
                        <a:pt x="3" y="13"/>
                      </a:cubicBezTo>
                      <a:cubicBezTo>
                        <a:pt x="7" y="4"/>
                        <a:pt x="17" y="0"/>
                        <a:pt x="26" y="4"/>
                      </a:cubicBezTo>
                      <a:cubicBezTo>
                        <a:pt x="34" y="7"/>
                        <a:pt x="38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43" name="Freeform 3267"/>
                <p:cNvSpPr/>
                <p:nvPr/>
              </p:nvSpPr>
              <p:spPr bwMode="auto">
                <a:xfrm>
                  <a:off x="1426" y="1179"/>
                  <a:ext cx="84" cy="84"/>
                </a:xfrm>
                <a:custGeom>
                  <a:gdLst>
                    <a:gd fmla="*/ 35 w 39" name="T0"/>
                    <a:gd fmla="*/ 26 h 39" name="T1"/>
                    <a:gd fmla="*/ 13 w 39" name="T2"/>
                    <a:gd fmla="*/ 35 h 39" name="T3"/>
                    <a:gd fmla="*/ 4 w 39" name="T4"/>
                    <a:gd fmla="*/ 13 h 39" name="T5"/>
                    <a:gd fmla="*/ 26 w 39" name="T6"/>
                    <a:gd fmla="*/ 4 h 39" name="T7"/>
                    <a:gd fmla="*/ 35 w 39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9">
                      <a:moveTo>
                        <a:pt x="35" y="26"/>
                      </a:moveTo>
                      <a:cubicBezTo>
                        <a:pt x="32" y="35"/>
                        <a:pt x="22" y="39"/>
                        <a:pt x="13" y="35"/>
                      </a:cubicBezTo>
                      <a:cubicBezTo>
                        <a:pt x="4" y="31"/>
                        <a:pt x="0" y="21"/>
                        <a:pt x="4" y="13"/>
                      </a:cubicBezTo>
                      <a:cubicBezTo>
                        <a:pt x="8" y="4"/>
                        <a:pt x="17" y="0"/>
                        <a:pt x="26" y="4"/>
                      </a:cubicBezTo>
                      <a:cubicBezTo>
                        <a:pt x="35" y="7"/>
                        <a:pt x="39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44" name="Freeform 3268"/>
                <p:cNvSpPr/>
                <p:nvPr/>
              </p:nvSpPr>
              <p:spPr bwMode="auto">
                <a:xfrm>
                  <a:off x="1389" y="1270"/>
                  <a:ext cx="82" cy="84"/>
                </a:xfrm>
                <a:custGeom>
                  <a:gdLst>
                    <a:gd fmla="*/ 35 w 38" name="T0"/>
                    <a:gd fmla="*/ 26 h 39" name="T1"/>
                    <a:gd fmla="*/ 13 w 38" name="T2"/>
                    <a:gd fmla="*/ 35 h 39" name="T3"/>
                    <a:gd fmla="*/ 3 w 38" name="T4"/>
                    <a:gd fmla="*/ 13 h 39" name="T5"/>
                    <a:gd fmla="*/ 26 w 38" name="T6"/>
                    <a:gd fmla="*/ 4 h 39" name="T7"/>
                    <a:gd fmla="*/ 35 w 38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8">
                      <a:moveTo>
                        <a:pt x="35" y="26"/>
                      </a:moveTo>
                      <a:cubicBezTo>
                        <a:pt x="31" y="35"/>
                        <a:pt x="21" y="39"/>
                        <a:pt x="13" y="35"/>
                      </a:cubicBezTo>
                      <a:cubicBezTo>
                        <a:pt x="4" y="32"/>
                        <a:pt x="0" y="22"/>
                        <a:pt x="3" y="13"/>
                      </a:cubicBezTo>
                      <a:cubicBezTo>
                        <a:pt x="7" y="4"/>
                        <a:pt x="17" y="0"/>
                        <a:pt x="26" y="4"/>
                      </a:cubicBezTo>
                      <a:cubicBezTo>
                        <a:pt x="34" y="7"/>
                        <a:pt x="38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45" name="Freeform 3269"/>
                <p:cNvSpPr/>
                <p:nvPr/>
              </p:nvSpPr>
              <p:spPr bwMode="auto">
                <a:xfrm>
                  <a:off x="1351" y="1360"/>
                  <a:ext cx="84" cy="84"/>
                </a:xfrm>
                <a:custGeom>
                  <a:gdLst>
                    <a:gd fmla="*/ 35 w 39" name="T0"/>
                    <a:gd fmla="*/ 26 h 39" name="T1"/>
                    <a:gd fmla="*/ 13 w 39" name="T2"/>
                    <a:gd fmla="*/ 35 h 39" name="T3"/>
                    <a:gd fmla="*/ 4 w 39" name="T4"/>
                    <a:gd fmla="*/ 13 h 39" name="T5"/>
                    <a:gd fmla="*/ 26 w 39" name="T6"/>
                    <a:gd fmla="*/ 4 h 39" name="T7"/>
                    <a:gd fmla="*/ 35 w 39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9">
                      <a:moveTo>
                        <a:pt x="35" y="26"/>
                      </a:moveTo>
                      <a:cubicBezTo>
                        <a:pt x="32" y="35"/>
                        <a:pt x="22" y="39"/>
                        <a:pt x="13" y="35"/>
                      </a:cubicBezTo>
                      <a:cubicBezTo>
                        <a:pt x="4" y="32"/>
                        <a:pt x="0" y="22"/>
                        <a:pt x="4" y="13"/>
                      </a:cubicBezTo>
                      <a:cubicBezTo>
                        <a:pt x="8" y="4"/>
                        <a:pt x="17" y="0"/>
                        <a:pt x="26" y="4"/>
                      </a:cubicBezTo>
                      <a:cubicBezTo>
                        <a:pt x="35" y="7"/>
                        <a:pt x="39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46" name="Freeform 3270"/>
                <p:cNvSpPr/>
                <p:nvPr/>
              </p:nvSpPr>
              <p:spPr bwMode="auto">
                <a:xfrm>
                  <a:off x="1314" y="1451"/>
                  <a:ext cx="82" cy="84"/>
                </a:xfrm>
                <a:custGeom>
                  <a:gdLst>
                    <a:gd fmla="*/ 35 w 38" name="T0"/>
                    <a:gd fmla="*/ 26 h 39" name="T1"/>
                    <a:gd fmla="*/ 13 w 38" name="T2"/>
                    <a:gd fmla="*/ 35 h 39" name="T3"/>
                    <a:gd fmla="*/ 3 w 38" name="T4"/>
                    <a:gd fmla="*/ 13 h 39" name="T5"/>
                    <a:gd fmla="*/ 26 w 38" name="T6"/>
                    <a:gd fmla="*/ 4 h 39" name="T7"/>
                    <a:gd fmla="*/ 35 w 38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8">
                      <a:moveTo>
                        <a:pt x="35" y="26"/>
                      </a:moveTo>
                      <a:cubicBezTo>
                        <a:pt x="31" y="35"/>
                        <a:pt x="21" y="39"/>
                        <a:pt x="13" y="35"/>
                      </a:cubicBezTo>
                      <a:cubicBezTo>
                        <a:pt x="4" y="32"/>
                        <a:pt x="0" y="22"/>
                        <a:pt x="3" y="13"/>
                      </a:cubicBezTo>
                      <a:cubicBezTo>
                        <a:pt x="7" y="4"/>
                        <a:pt x="17" y="0"/>
                        <a:pt x="26" y="4"/>
                      </a:cubicBezTo>
                      <a:cubicBezTo>
                        <a:pt x="34" y="8"/>
                        <a:pt x="38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47" name="Freeform 3271"/>
                <p:cNvSpPr/>
                <p:nvPr/>
              </p:nvSpPr>
              <p:spPr bwMode="auto">
                <a:xfrm>
                  <a:off x="1553" y="593"/>
                  <a:ext cx="85" cy="84"/>
                </a:xfrm>
                <a:custGeom>
                  <a:gdLst>
                    <a:gd fmla="*/ 35 w 39" name="T0"/>
                    <a:gd fmla="*/ 26 h 39" name="T1"/>
                    <a:gd fmla="*/ 13 w 39" name="T2"/>
                    <a:gd fmla="*/ 35 h 39" name="T3"/>
                    <a:gd fmla="*/ 4 w 39" name="T4"/>
                    <a:gd fmla="*/ 13 h 39" name="T5"/>
                    <a:gd fmla="*/ 26 w 39" name="T6"/>
                    <a:gd fmla="*/ 4 h 39" name="T7"/>
                    <a:gd fmla="*/ 35 w 39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9">
                      <a:moveTo>
                        <a:pt x="35" y="26"/>
                      </a:moveTo>
                      <a:cubicBezTo>
                        <a:pt x="32" y="35"/>
                        <a:pt x="22" y="39"/>
                        <a:pt x="13" y="35"/>
                      </a:cubicBezTo>
                      <a:cubicBezTo>
                        <a:pt x="4" y="32"/>
                        <a:pt x="0" y="22"/>
                        <a:pt x="4" y="13"/>
                      </a:cubicBezTo>
                      <a:cubicBezTo>
                        <a:pt x="7" y="4"/>
                        <a:pt x="17" y="0"/>
                        <a:pt x="26" y="4"/>
                      </a:cubicBezTo>
                      <a:cubicBezTo>
                        <a:pt x="35" y="8"/>
                        <a:pt x="39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48" name="Freeform 3272"/>
                <p:cNvSpPr/>
                <p:nvPr/>
              </p:nvSpPr>
              <p:spPr bwMode="auto">
                <a:xfrm>
                  <a:off x="1517" y="683"/>
                  <a:ext cx="82" cy="84"/>
                </a:xfrm>
                <a:custGeom>
                  <a:gdLst>
                    <a:gd fmla="*/ 35 w 38" name="T0"/>
                    <a:gd fmla="*/ 26 h 39" name="T1"/>
                    <a:gd fmla="*/ 13 w 38" name="T2"/>
                    <a:gd fmla="*/ 35 h 39" name="T3"/>
                    <a:gd fmla="*/ 3 w 38" name="T4"/>
                    <a:gd fmla="*/ 13 h 39" name="T5"/>
                    <a:gd fmla="*/ 26 w 38" name="T6"/>
                    <a:gd fmla="*/ 4 h 39" name="T7"/>
                    <a:gd fmla="*/ 35 w 38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8">
                      <a:moveTo>
                        <a:pt x="35" y="26"/>
                      </a:moveTo>
                      <a:cubicBezTo>
                        <a:pt x="31" y="35"/>
                        <a:pt x="21" y="39"/>
                        <a:pt x="13" y="35"/>
                      </a:cubicBezTo>
                      <a:cubicBezTo>
                        <a:pt x="4" y="32"/>
                        <a:pt x="0" y="22"/>
                        <a:pt x="3" y="13"/>
                      </a:cubicBezTo>
                      <a:cubicBezTo>
                        <a:pt x="7" y="5"/>
                        <a:pt x="17" y="0"/>
                        <a:pt x="26" y="4"/>
                      </a:cubicBezTo>
                      <a:cubicBezTo>
                        <a:pt x="34" y="8"/>
                        <a:pt x="38" y="18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49" name="Freeform 3273"/>
                <p:cNvSpPr/>
                <p:nvPr/>
              </p:nvSpPr>
              <p:spPr bwMode="auto">
                <a:xfrm>
                  <a:off x="1478" y="776"/>
                  <a:ext cx="84" cy="82"/>
                </a:xfrm>
                <a:custGeom>
                  <a:gdLst>
                    <a:gd fmla="*/ 35 w 39" name="T0"/>
                    <a:gd fmla="*/ 25 h 38" name="T1"/>
                    <a:gd fmla="*/ 13 w 39" name="T2"/>
                    <a:gd fmla="*/ 34 h 38" name="T3"/>
                    <a:gd fmla="*/ 4 w 39" name="T4"/>
                    <a:gd fmla="*/ 12 h 38" name="T5"/>
                    <a:gd fmla="*/ 26 w 39" name="T6"/>
                    <a:gd fmla="*/ 3 h 38" name="T7"/>
                    <a:gd fmla="*/ 35 w 39" name="T8"/>
                    <a:gd fmla="*/ 25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9">
                      <a:moveTo>
                        <a:pt x="35" y="25"/>
                      </a:moveTo>
                      <a:cubicBezTo>
                        <a:pt x="32" y="34"/>
                        <a:pt x="22" y="38"/>
                        <a:pt x="13" y="34"/>
                      </a:cubicBezTo>
                      <a:cubicBezTo>
                        <a:pt x="4" y="31"/>
                        <a:pt x="0" y="21"/>
                        <a:pt x="4" y="12"/>
                      </a:cubicBezTo>
                      <a:cubicBezTo>
                        <a:pt x="7" y="4"/>
                        <a:pt x="17" y="0"/>
                        <a:pt x="26" y="3"/>
                      </a:cubicBezTo>
                      <a:cubicBezTo>
                        <a:pt x="35" y="7"/>
                        <a:pt x="39" y="17"/>
                        <a:pt x="35" y="25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50" name="Freeform 3274"/>
                <p:cNvSpPr/>
                <p:nvPr/>
              </p:nvSpPr>
              <p:spPr bwMode="auto">
                <a:xfrm>
                  <a:off x="1441" y="867"/>
                  <a:ext cx="82" cy="82"/>
                </a:xfrm>
                <a:custGeom>
                  <a:gdLst>
                    <a:gd fmla="*/ 35 w 38" name="T0"/>
                    <a:gd fmla="*/ 25 h 38" name="T1"/>
                    <a:gd fmla="*/ 13 w 38" name="T2"/>
                    <a:gd fmla="*/ 35 h 38" name="T3"/>
                    <a:gd fmla="*/ 3 w 38" name="T4"/>
                    <a:gd fmla="*/ 12 h 38" name="T5"/>
                    <a:gd fmla="*/ 26 w 38" name="T6"/>
                    <a:gd fmla="*/ 3 h 38" name="T7"/>
                    <a:gd fmla="*/ 35 w 38" name="T8"/>
                    <a:gd fmla="*/ 25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8">
                      <a:moveTo>
                        <a:pt x="35" y="25"/>
                      </a:moveTo>
                      <a:cubicBezTo>
                        <a:pt x="31" y="34"/>
                        <a:pt x="21" y="38"/>
                        <a:pt x="13" y="35"/>
                      </a:cubicBezTo>
                      <a:cubicBezTo>
                        <a:pt x="4" y="31"/>
                        <a:pt x="0" y="21"/>
                        <a:pt x="3" y="12"/>
                      </a:cubicBezTo>
                      <a:cubicBezTo>
                        <a:pt x="7" y="4"/>
                        <a:pt x="17" y="0"/>
                        <a:pt x="26" y="3"/>
                      </a:cubicBezTo>
                      <a:cubicBezTo>
                        <a:pt x="34" y="7"/>
                        <a:pt x="38" y="17"/>
                        <a:pt x="35" y="25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51" name="Freeform 3275"/>
                <p:cNvSpPr/>
                <p:nvPr/>
              </p:nvSpPr>
              <p:spPr bwMode="auto">
                <a:xfrm>
                  <a:off x="1402" y="957"/>
                  <a:ext cx="85" cy="82"/>
                </a:xfrm>
                <a:custGeom>
                  <a:gdLst>
                    <a:gd fmla="*/ 35 w 39" name="T0"/>
                    <a:gd fmla="*/ 26 h 38" name="T1"/>
                    <a:gd fmla="*/ 13 w 39" name="T2"/>
                    <a:gd fmla="*/ 35 h 38" name="T3"/>
                    <a:gd fmla="*/ 4 w 39" name="T4"/>
                    <a:gd fmla="*/ 13 h 38" name="T5"/>
                    <a:gd fmla="*/ 26 w 39" name="T6"/>
                    <a:gd fmla="*/ 3 h 38" name="T7"/>
                    <a:gd fmla="*/ 35 w 39" name="T8"/>
                    <a:gd fmla="*/ 26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9">
                      <a:moveTo>
                        <a:pt x="35" y="26"/>
                      </a:moveTo>
                      <a:cubicBezTo>
                        <a:pt x="32" y="34"/>
                        <a:pt x="22" y="38"/>
                        <a:pt x="13" y="35"/>
                      </a:cubicBezTo>
                      <a:cubicBezTo>
                        <a:pt x="4" y="31"/>
                        <a:pt x="0" y="21"/>
                        <a:pt x="4" y="13"/>
                      </a:cubicBezTo>
                      <a:cubicBezTo>
                        <a:pt x="7" y="4"/>
                        <a:pt x="17" y="0"/>
                        <a:pt x="26" y="3"/>
                      </a:cubicBezTo>
                      <a:cubicBezTo>
                        <a:pt x="35" y="7"/>
                        <a:pt x="39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52" name="Freeform 3276"/>
                <p:cNvSpPr/>
                <p:nvPr/>
              </p:nvSpPr>
              <p:spPr bwMode="auto">
                <a:xfrm>
                  <a:off x="1366" y="1048"/>
                  <a:ext cx="82" cy="82"/>
                </a:xfrm>
                <a:custGeom>
                  <a:gdLst>
                    <a:gd fmla="*/ 35 w 38" name="T0"/>
                    <a:gd fmla="*/ 26 h 38" name="T1"/>
                    <a:gd fmla="*/ 13 w 38" name="T2"/>
                    <a:gd fmla="*/ 35 h 38" name="T3"/>
                    <a:gd fmla="*/ 3 w 38" name="T4"/>
                    <a:gd fmla="*/ 13 h 38" name="T5"/>
                    <a:gd fmla="*/ 26 w 38" name="T6"/>
                    <a:gd fmla="*/ 3 h 38" name="T7"/>
                    <a:gd fmla="*/ 35 w 38" name="T8"/>
                    <a:gd fmla="*/ 26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8">
                      <a:moveTo>
                        <a:pt x="35" y="26"/>
                      </a:moveTo>
                      <a:cubicBezTo>
                        <a:pt x="31" y="34"/>
                        <a:pt x="21" y="38"/>
                        <a:pt x="13" y="35"/>
                      </a:cubicBezTo>
                      <a:cubicBezTo>
                        <a:pt x="4" y="31"/>
                        <a:pt x="0" y="21"/>
                        <a:pt x="3" y="13"/>
                      </a:cubicBezTo>
                      <a:cubicBezTo>
                        <a:pt x="7" y="4"/>
                        <a:pt x="17" y="0"/>
                        <a:pt x="26" y="3"/>
                      </a:cubicBezTo>
                      <a:cubicBezTo>
                        <a:pt x="34" y="7"/>
                        <a:pt x="38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53" name="Freeform 3277"/>
                <p:cNvSpPr/>
                <p:nvPr/>
              </p:nvSpPr>
              <p:spPr bwMode="auto">
                <a:xfrm>
                  <a:off x="1327" y="1138"/>
                  <a:ext cx="84" cy="82"/>
                </a:xfrm>
                <a:custGeom>
                  <a:gdLst>
                    <a:gd fmla="*/ 35 w 39" name="T0"/>
                    <a:gd fmla="*/ 26 h 38" name="T1"/>
                    <a:gd fmla="*/ 13 w 39" name="T2"/>
                    <a:gd fmla="*/ 35 h 38" name="T3"/>
                    <a:gd fmla="*/ 4 w 39" name="T4"/>
                    <a:gd fmla="*/ 13 h 38" name="T5"/>
                    <a:gd fmla="*/ 26 w 39" name="T6"/>
                    <a:gd fmla="*/ 4 h 38" name="T7"/>
                    <a:gd fmla="*/ 35 w 39" name="T8"/>
                    <a:gd fmla="*/ 26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9">
                      <a:moveTo>
                        <a:pt x="35" y="26"/>
                      </a:moveTo>
                      <a:cubicBezTo>
                        <a:pt x="32" y="34"/>
                        <a:pt x="22" y="38"/>
                        <a:pt x="13" y="35"/>
                      </a:cubicBezTo>
                      <a:cubicBezTo>
                        <a:pt x="4" y="31"/>
                        <a:pt x="0" y="21"/>
                        <a:pt x="4" y="13"/>
                      </a:cubicBezTo>
                      <a:cubicBezTo>
                        <a:pt x="8" y="4"/>
                        <a:pt x="17" y="0"/>
                        <a:pt x="26" y="4"/>
                      </a:cubicBezTo>
                      <a:cubicBezTo>
                        <a:pt x="35" y="7"/>
                        <a:pt x="39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54" name="Freeform 3278"/>
                <p:cNvSpPr/>
                <p:nvPr/>
              </p:nvSpPr>
              <p:spPr bwMode="auto">
                <a:xfrm>
                  <a:off x="1290" y="1229"/>
                  <a:ext cx="82" cy="84"/>
                </a:xfrm>
                <a:custGeom>
                  <a:gdLst>
                    <a:gd fmla="*/ 35 w 38" name="T0"/>
                    <a:gd fmla="*/ 26 h 39" name="T1"/>
                    <a:gd fmla="*/ 13 w 38" name="T2"/>
                    <a:gd fmla="*/ 35 h 39" name="T3"/>
                    <a:gd fmla="*/ 3 w 38" name="T4"/>
                    <a:gd fmla="*/ 13 h 39" name="T5"/>
                    <a:gd fmla="*/ 26 w 38" name="T6"/>
                    <a:gd fmla="*/ 4 h 39" name="T7"/>
                    <a:gd fmla="*/ 35 w 38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8">
                      <a:moveTo>
                        <a:pt x="35" y="26"/>
                      </a:moveTo>
                      <a:cubicBezTo>
                        <a:pt x="31" y="34"/>
                        <a:pt x="21" y="39"/>
                        <a:pt x="13" y="35"/>
                      </a:cubicBezTo>
                      <a:cubicBezTo>
                        <a:pt x="4" y="31"/>
                        <a:pt x="0" y="21"/>
                        <a:pt x="3" y="13"/>
                      </a:cubicBezTo>
                      <a:cubicBezTo>
                        <a:pt x="7" y="4"/>
                        <a:pt x="17" y="0"/>
                        <a:pt x="26" y="4"/>
                      </a:cubicBezTo>
                      <a:cubicBezTo>
                        <a:pt x="34" y="7"/>
                        <a:pt x="38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55" name="Freeform 3279"/>
                <p:cNvSpPr/>
                <p:nvPr/>
              </p:nvSpPr>
              <p:spPr bwMode="auto">
                <a:xfrm>
                  <a:off x="1215" y="1410"/>
                  <a:ext cx="82" cy="84"/>
                </a:xfrm>
                <a:custGeom>
                  <a:gdLst>
                    <a:gd fmla="*/ 35 w 38" name="T0"/>
                    <a:gd fmla="*/ 26 h 39" name="T1"/>
                    <a:gd fmla="*/ 13 w 38" name="T2"/>
                    <a:gd fmla="*/ 35 h 39" name="T3"/>
                    <a:gd fmla="*/ 3 w 38" name="T4"/>
                    <a:gd fmla="*/ 13 h 39" name="T5"/>
                    <a:gd fmla="*/ 26 w 38" name="T6"/>
                    <a:gd fmla="*/ 4 h 39" name="T7"/>
                    <a:gd fmla="*/ 35 w 38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8">
                      <a:moveTo>
                        <a:pt x="35" y="26"/>
                      </a:moveTo>
                      <a:cubicBezTo>
                        <a:pt x="31" y="35"/>
                        <a:pt x="21" y="39"/>
                        <a:pt x="13" y="35"/>
                      </a:cubicBezTo>
                      <a:cubicBezTo>
                        <a:pt x="4" y="32"/>
                        <a:pt x="0" y="22"/>
                        <a:pt x="3" y="13"/>
                      </a:cubicBezTo>
                      <a:cubicBezTo>
                        <a:pt x="7" y="4"/>
                        <a:pt x="17" y="0"/>
                        <a:pt x="26" y="4"/>
                      </a:cubicBezTo>
                      <a:cubicBezTo>
                        <a:pt x="34" y="7"/>
                        <a:pt x="38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56" name="Freeform 3280"/>
                <p:cNvSpPr/>
                <p:nvPr/>
              </p:nvSpPr>
              <p:spPr bwMode="auto">
                <a:xfrm>
                  <a:off x="1176" y="1500"/>
                  <a:ext cx="84" cy="84"/>
                </a:xfrm>
                <a:custGeom>
                  <a:gdLst>
                    <a:gd fmla="*/ 35 w 39" name="T0"/>
                    <a:gd fmla="*/ 26 h 39" name="T1"/>
                    <a:gd fmla="*/ 13 w 39" name="T2"/>
                    <a:gd fmla="*/ 35 h 39" name="T3"/>
                    <a:gd fmla="*/ 4 w 39" name="T4"/>
                    <a:gd fmla="*/ 13 h 39" name="T5"/>
                    <a:gd fmla="*/ 26 w 39" name="T6"/>
                    <a:gd fmla="*/ 4 h 39" name="T7"/>
                    <a:gd fmla="*/ 35 w 39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9">
                      <a:moveTo>
                        <a:pt x="35" y="26"/>
                      </a:moveTo>
                      <a:cubicBezTo>
                        <a:pt x="32" y="35"/>
                        <a:pt x="22" y="39"/>
                        <a:pt x="13" y="35"/>
                      </a:cubicBezTo>
                      <a:cubicBezTo>
                        <a:pt x="4" y="32"/>
                        <a:pt x="0" y="22"/>
                        <a:pt x="4" y="13"/>
                      </a:cubicBezTo>
                      <a:cubicBezTo>
                        <a:pt x="8" y="4"/>
                        <a:pt x="18" y="0"/>
                        <a:pt x="26" y="4"/>
                      </a:cubicBezTo>
                      <a:cubicBezTo>
                        <a:pt x="35" y="8"/>
                        <a:pt x="39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57" name="Freeform 3281"/>
                <p:cNvSpPr/>
                <p:nvPr/>
              </p:nvSpPr>
              <p:spPr bwMode="auto">
                <a:xfrm>
                  <a:off x="1251" y="1319"/>
                  <a:ext cx="84" cy="84"/>
                </a:xfrm>
                <a:custGeom>
                  <a:gdLst>
                    <a:gd fmla="*/ 35 w 39" name="T0"/>
                    <a:gd fmla="*/ 26 h 39" name="T1"/>
                    <a:gd fmla="*/ 13 w 39" name="T2"/>
                    <a:gd fmla="*/ 35 h 39" name="T3"/>
                    <a:gd fmla="*/ 4 w 39" name="T4"/>
                    <a:gd fmla="*/ 13 h 39" name="T5"/>
                    <a:gd fmla="*/ 26 w 39" name="T6"/>
                    <a:gd fmla="*/ 4 h 39" name="T7"/>
                    <a:gd fmla="*/ 35 w 39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9">
                      <a:moveTo>
                        <a:pt x="35" y="26"/>
                      </a:moveTo>
                      <a:cubicBezTo>
                        <a:pt x="32" y="35"/>
                        <a:pt x="22" y="39"/>
                        <a:pt x="13" y="35"/>
                      </a:cubicBezTo>
                      <a:cubicBezTo>
                        <a:pt x="4" y="32"/>
                        <a:pt x="0" y="22"/>
                        <a:pt x="4" y="13"/>
                      </a:cubicBezTo>
                      <a:cubicBezTo>
                        <a:pt x="8" y="4"/>
                        <a:pt x="17" y="0"/>
                        <a:pt x="26" y="4"/>
                      </a:cubicBezTo>
                      <a:cubicBezTo>
                        <a:pt x="35" y="7"/>
                        <a:pt x="39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58" name="Freeform 3282"/>
                <p:cNvSpPr/>
                <p:nvPr/>
              </p:nvSpPr>
              <p:spPr bwMode="auto">
                <a:xfrm>
                  <a:off x="1454" y="552"/>
                  <a:ext cx="84" cy="84"/>
                </a:xfrm>
                <a:custGeom>
                  <a:gdLst>
                    <a:gd fmla="*/ 35 w 39" name="T0"/>
                    <a:gd fmla="*/ 26 h 39" name="T1"/>
                    <a:gd fmla="*/ 13 w 39" name="T2"/>
                    <a:gd fmla="*/ 35 h 39" name="T3"/>
                    <a:gd fmla="*/ 4 w 39" name="T4"/>
                    <a:gd fmla="*/ 13 h 39" name="T5"/>
                    <a:gd fmla="*/ 26 w 39" name="T6"/>
                    <a:gd fmla="*/ 4 h 39" name="T7"/>
                    <a:gd fmla="*/ 35 w 39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9">
                      <a:moveTo>
                        <a:pt x="35" y="26"/>
                      </a:moveTo>
                      <a:cubicBezTo>
                        <a:pt x="32" y="35"/>
                        <a:pt x="22" y="39"/>
                        <a:pt x="13" y="35"/>
                      </a:cubicBezTo>
                      <a:cubicBezTo>
                        <a:pt x="4" y="32"/>
                        <a:pt x="0" y="22"/>
                        <a:pt x="4" y="13"/>
                      </a:cubicBezTo>
                      <a:cubicBezTo>
                        <a:pt x="7" y="4"/>
                        <a:pt x="17" y="0"/>
                        <a:pt x="26" y="4"/>
                      </a:cubicBezTo>
                      <a:cubicBezTo>
                        <a:pt x="35" y="7"/>
                        <a:pt x="39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59" name="Freeform 3283"/>
                <p:cNvSpPr/>
                <p:nvPr/>
              </p:nvSpPr>
              <p:spPr bwMode="auto">
                <a:xfrm>
                  <a:off x="1417" y="642"/>
                  <a:ext cx="82" cy="84"/>
                </a:xfrm>
                <a:custGeom>
                  <a:gdLst>
                    <a:gd fmla="*/ 35 w 38" name="T0"/>
                    <a:gd fmla="*/ 26 h 39" name="T1"/>
                    <a:gd fmla="*/ 12 w 38" name="T2"/>
                    <a:gd fmla="*/ 35 h 39" name="T3"/>
                    <a:gd fmla="*/ 3 w 38" name="T4"/>
                    <a:gd fmla="*/ 13 h 39" name="T5"/>
                    <a:gd fmla="*/ 26 w 38" name="T6"/>
                    <a:gd fmla="*/ 4 h 39" name="T7"/>
                    <a:gd fmla="*/ 35 w 38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8">
                      <a:moveTo>
                        <a:pt x="35" y="26"/>
                      </a:moveTo>
                      <a:cubicBezTo>
                        <a:pt x="31" y="35"/>
                        <a:pt x="21" y="39"/>
                        <a:pt x="12" y="35"/>
                      </a:cubicBezTo>
                      <a:cubicBezTo>
                        <a:pt x="4" y="32"/>
                        <a:pt x="0" y="22"/>
                        <a:pt x="3" y="13"/>
                      </a:cubicBezTo>
                      <a:cubicBezTo>
                        <a:pt x="7" y="4"/>
                        <a:pt x="17" y="0"/>
                        <a:pt x="26" y="4"/>
                      </a:cubicBezTo>
                      <a:cubicBezTo>
                        <a:pt x="34" y="8"/>
                        <a:pt x="38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60" name="Freeform 3284"/>
                <p:cNvSpPr/>
                <p:nvPr/>
              </p:nvSpPr>
              <p:spPr bwMode="auto">
                <a:xfrm>
                  <a:off x="1379" y="733"/>
                  <a:ext cx="84" cy="84"/>
                </a:xfrm>
                <a:custGeom>
                  <a:gdLst>
                    <a:gd fmla="*/ 35 w 39" name="T0"/>
                    <a:gd fmla="*/ 26 h 39" name="T1"/>
                    <a:gd fmla="*/ 13 w 39" name="T2"/>
                    <a:gd fmla="*/ 35 h 39" name="T3"/>
                    <a:gd fmla="*/ 4 w 39" name="T4"/>
                    <a:gd fmla="*/ 13 h 39" name="T5"/>
                    <a:gd fmla="*/ 26 w 39" name="T6"/>
                    <a:gd fmla="*/ 4 h 39" name="T7"/>
                    <a:gd fmla="*/ 35 w 39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9">
                      <a:moveTo>
                        <a:pt x="35" y="26"/>
                      </a:moveTo>
                      <a:cubicBezTo>
                        <a:pt x="32" y="35"/>
                        <a:pt x="22" y="39"/>
                        <a:pt x="13" y="35"/>
                      </a:cubicBezTo>
                      <a:cubicBezTo>
                        <a:pt x="4" y="32"/>
                        <a:pt x="0" y="22"/>
                        <a:pt x="4" y="13"/>
                      </a:cubicBezTo>
                      <a:cubicBezTo>
                        <a:pt x="7" y="5"/>
                        <a:pt x="17" y="0"/>
                        <a:pt x="26" y="4"/>
                      </a:cubicBezTo>
                      <a:cubicBezTo>
                        <a:pt x="35" y="8"/>
                        <a:pt x="39" y="18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61" name="Freeform 3285"/>
                <p:cNvSpPr/>
                <p:nvPr/>
              </p:nvSpPr>
              <p:spPr bwMode="auto">
                <a:xfrm>
                  <a:off x="1342" y="826"/>
                  <a:ext cx="82" cy="82"/>
                </a:xfrm>
                <a:custGeom>
                  <a:gdLst>
                    <a:gd fmla="*/ 35 w 38" name="T0"/>
                    <a:gd fmla="*/ 25 h 38" name="T1"/>
                    <a:gd fmla="*/ 13 w 38" name="T2"/>
                    <a:gd fmla="*/ 34 h 38" name="T3"/>
                    <a:gd fmla="*/ 3 w 38" name="T4"/>
                    <a:gd fmla="*/ 12 h 38" name="T5"/>
                    <a:gd fmla="*/ 26 w 38" name="T6"/>
                    <a:gd fmla="*/ 3 h 38" name="T7"/>
                    <a:gd fmla="*/ 35 w 38" name="T8"/>
                    <a:gd fmla="*/ 25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8">
                      <a:moveTo>
                        <a:pt x="35" y="25"/>
                      </a:moveTo>
                      <a:cubicBezTo>
                        <a:pt x="31" y="34"/>
                        <a:pt x="21" y="38"/>
                        <a:pt x="13" y="34"/>
                      </a:cubicBezTo>
                      <a:cubicBezTo>
                        <a:pt x="4" y="31"/>
                        <a:pt x="0" y="21"/>
                        <a:pt x="3" y="12"/>
                      </a:cubicBezTo>
                      <a:cubicBezTo>
                        <a:pt x="7" y="4"/>
                        <a:pt x="17" y="0"/>
                        <a:pt x="26" y="3"/>
                      </a:cubicBezTo>
                      <a:cubicBezTo>
                        <a:pt x="34" y="7"/>
                        <a:pt x="38" y="17"/>
                        <a:pt x="35" y="25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62" name="Freeform 3286"/>
                <p:cNvSpPr/>
                <p:nvPr/>
              </p:nvSpPr>
              <p:spPr bwMode="auto">
                <a:xfrm>
                  <a:off x="1303" y="916"/>
                  <a:ext cx="84" cy="82"/>
                </a:xfrm>
                <a:custGeom>
                  <a:gdLst>
                    <a:gd fmla="*/ 35 w 39" name="T0"/>
                    <a:gd fmla="*/ 25 h 38" name="T1"/>
                    <a:gd fmla="*/ 13 w 39" name="T2"/>
                    <a:gd fmla="*/ 35 h 38" name="T3"/>
                    <a:gd fmla="*/ 4 w 39" name="T4"/>
                    <a:gd fmla="*/ 12 h 38" name="T5"/>
                    <a:gd fmla="*/ 26 w 39" name="T6"/>
                    <a:gd fmla="*/ 3 h 38" name="T7"/>
                    <a:gd fmla="*/ 35 w 39" name="T8"/>
                    <a:gd fmla="*/ 25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9">
                      <a:moveTo>
                        <a:pt x="35" y="25"/>
                      </a:moveTo>
                      <a:cubicBezTo>
                        <a:pt x="32" y="34"/>
                        <a:pt x="22" y="38"/>
                        <a:pt x="13" y="35"/>
                      </a:cubicBezTo>
                      <a:cubicBezTo>
                        <a:pt x="4" y="31"/>
                        <a:pt x="0" y="21"/>
                        <a:pt x="4" y="12"/>
                      </a:cubicBezTo>
                      <a:cubicBezTo>
                        <a:pt x="7" y="4"/>
                        <a:pt x="17" y="0"/>
                        <a:pt x="26" y="3"/>
                      </a:cubicBezTo>
                      <a:cubicBezTo>
                        <a:pt x="35" y="7"/>
                        <a:pt x="39" y="17"/>
                        <a:pt x="35" y="25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63" name="Freeform 3287"/>
                <p:cNvSpPr/>
                <p:nvPr/>
              </p:nvSpPr>
              <p:spPr bwMode="auto">
                <a:xfrm>
                  <a:off x="1266" y="1007"/>
                  <a:ext cx="82" cy="82"/>
                </a:xfrm>
                <a:custGeom>
                  <a:gdLst>
                    <a:gd fmla="*/ 35 w 38" name="T0"/>
                    <a:gd fmla="*/ 26 h 38" name="T1"/>
                    <a:gd fmla="*/ 13 w 38" name="T2"/>
                    <a:gd fmla="*/ 35 h 38" name="T3"/>
                    <a:gd fmla="*/ 3 w 38" name="T4"/>
                    <a:gd fmla="*/ 12 h 38" name="T5"/>
                    <a:gd fmla="*/ 26 w 38" name="T6"/>
                    <a:gd fmla="*/ 3 h 38" name="T7"/>
                    <a:gd fmla="*/ 35 w 38" name="T8"/>
                    <a:gd fmla="*/ 26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8">
                      <a:moveTo>
                        <a:pt x="35" y="26"/>
                      </a:moveTo>
                      <a:cubicBezTo>
                        <a:pt x="31" y="34"/>
                        <a:pt x="21" y="38"/>
                        <a:pt x="13" y="35"/>
                      </a:cubicBezTo>
                      <a:cubicBezTo>
                        <a:pt x="4" y="31"/>
                        <a:pt x="0" y="21"/>
                        <a:pt x="3" y="12"/>
                      </a:cubicBezTo>
                      <a:cubicBezTo>
                        <a:pt x="7" y="4"/>
                        <a:pt x="17" y="0"/>
                        <a:pt x="26" y="3"/>
                      </a:cubicBezTo>
                      <a:cubicBezTo>
                        <a:pt x="34" y="7"/>
                        <a:pt x="38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64" name="Freeform 3288"/>
                <p:cNvSpPr/>
                <p:nvPr/>
              </p:nvSpPr>
              <p:spPr bwMode="auto">
                <a:xfrm>
                  <a:off x="1228" y="1097"/>
                  <a:ext cx="84" cy="82"/>
                </a:xfrm>
                <a:custGeom>
                  <a:gdLst>
                    <a:gd fmla="*/ 35 w 39" name="T0"/>
                    <a:gd fmla="*/ 26 h 38" name="T1"/>
                    <a:gd fmla="*/ 13 w 39" name="T2"/>
                    <a:gd fmla="*/ 35 h 38" name="T3"/>
                    <a:gd fmla="*/ 4 w 39" name="T4"/>
                    <a:gd fmla="*/ 13 h 38" name="T5"/>
                    <a:gd fmla="*/ 26 w 39" name="T6"/>
                    <a:gd fmla="*/ 3 h 38" name="T7"/>
                    <a:gd fmla="*/ 35 w 39" name="T8"/>
                    <a:gd fmla="*/ 26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9">
                      <a:moveTo>
                        <a:pt x="35" y="26"/>
                      </a:moveTo>
                      <a:cubicBezTo>
                        <a:pt x="32" y="34"/>
                        <a:pt x="22" y="38"/>
                        <a:pt x="13" y="35"/>
                      </a:cubicBezTo>
                      <a:cubicBezTo>
                        <a:pt x="4" y="31"/>
                        <a:pt x="0" y="21"/>
                        <a:pt x="4" y="13"/>
                      </a:cubicBezTo>
                      <a:cubicBezTo>
                        <a:pt x="7" y="4"/>
                        <a:pt x="17" y="0"/>
                        <a:pt x="26" y="3"/>
                      </a:cubicBezTo>
                      <a:cubicBezTo>
                        <a:pt x="35" y="7"/>
                        <a:pt x="39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65" name="Freeform 3289"/>
                <p:cNvSpPr/>
                <p:nvPr/>
              </p:nvSpPr>
              <p:spPr bwMode="auto">
                <a:xfrm>
                  <a:off x="1191" y="1188"/>
                  <a:ext cx="82" cy="82"/>
                </a:xfrm>
                <a:custGeom>
                  <a:gdLst>
                    <a:gd fmla="*/ 35 w 38" name="T0"/>
                    <a:gd fmla="*/ 26 h 38" name="T1"/>
                    <a:gd fmla="*/ 13 w 38" name="T2"/>
                    <a:gd fmla="*/ 35 h 38" name="T3"/>
                    <a:gd fmla="*/ 3 w 38" name="T4"/>
                    <a:gd fmla="*/ 13 h 38" name="T5"/>
                    <a:gd fmla="*/ 26 w 38" name="T6"/>
                    <a:gd fmla="*/ 4 h 38" name="T7"/>
                    <a:gd fmla="*/ 35 w 38" name="T8"/>
                    <a:gd fmla="*/ 26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8">
                      <a:moveTo>
                        <a:pt x="35" y="26"/>
                      </a:moveTo>
                      <a:cubicBezTo>
                        <a:pt x="31" y="34"/>
                        <a:pt x="21" y="38"/>
                        <a:pt x="13" y="35"/>
                      </a:cubicBezTo>
                      <a:cubicBezTo>
                        <a:pt x="4" y="31"/>
                        <a:pt x="0" y="21"/>
                        <a:pt x="3" y="13"/>
                      </a:cubicBezTo>
                      <a:cubicBezTo>
                        <a:pt x="7" y="4"/>
                        <a:pt x="17" y="0"/>
                        <a:pt x="26" y="4"/>
                      </a:cubicBezTo>
                      <a:cubicBezTo>
                        <a:pt x="34" y="7"/>
                        <a:pt x="38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66" name="Freeform 3290"/>
                <p:cNvSpPr/>
                <p:nvPr/>
              </p:nvSpPr>
              <p:spPr bwMode="auto">
                <a:xfrm>
                  <a:off x="1115" y="1369"/>
                  <a:ext cx="82" cy="84"/>
                </a:xfrm>
                <a:custGeom>
                  <a:gdLst>
                    <a:gd fmla="*/ 35 w 38" name="T0"/>
                    <a:gd fmla="*/ 26 h 39" name="T1"/>
                    <a:gd fmla="*/ 13 w 38" name="T2"/>
                    <a:gd fmla="*/ 35 h 39" name="T3"/>
                    <a:gd fmla="*/ 3 w 38" name="T4"/>
                    <a:gd fmla="*/ 13 h 39" name="T5"/>
                    <a:gd fmla="*/ 26 w 38" name="T6"/>
                    <a:gd fmla="*/ 4 h 39" name="T7"/>
                    <a:gd fmla="*/ 35 w 38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8">
                      <a:moveTo>
                        <a:pt x="35" y="26"/>
                      </a:moveTo>
                      <a:cubicBezTo>
                        <a:pt x="31" y="35"/>
                        <a:pt x="21" y="39"/>
                        <a:pt x="13" y="35"/>
                      </a:cubicBezTo>
                      <a:cubicBezTo>
                        <a:pt x="4" y="32"/>
                        <a:pt x="0" y="22"/>
                        <a:pt x="3" y="13"/>
                      </a:cubicBezTo>
                      <a:cubicBezTo>
                        <a:pt x="7" y="4"/>
                        <a:pt x="17" y="0"/>
                        <a:pt x="26" y="4"/>
                      </a:cubicBezTo>
                      <a:cubicBezTo>
                        <a:pt x="34" y="7"/>
                        <a:pt x="38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67" name="Freeform 3291"/>
                <p:cNvSpPr/>
                <p:nvPr/>
              </p:nvSpPr>
              <p:spPr bwMode="auto">
                <a:xfrm>
                  <a:off x="1077" y="1459"/>
                  <a:ext cx="84" cy="84"/>
                </a:xfrm>
                <a:custGeom>
                  <a:gdLst>
                    <a:gd fmla="*/ 35 w 39" name="T0"/>
                    <a:gd fmla="*/ 26 h 39" name="T1"/>
                    <a:gd fmla="*/ 13 w 39" name="T2"/>
                    <a:gd fmla="*/ 35 h 39" name="T3"/>
                    <a:gd fmla="*/ 4 w 39" name="T4"/>
                    <a:gd fmla="*/ 13 h 39" name="T5"/>
                    <a:gd fmla="*/ 26 w 39" name="T6"/>
                    <a:gd fmla="*/ 4 h 39" name="T7"/>
                    <a:gd fmla="*/ 35 w 39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9">
                      <a:moveTo>
                        <a:pt x="35" y="26"/>
                      </a:moveTo>
                      <a:cubicBezTo>
                        <a:pt x="32" y="35"/>
                        <a:pt x="22" y="39"/>
                        <a:pt x="13" y="35"/>
                      </a:cubicBezTo>
                      <a:cubicBezTo>
                        <a:pt x="4" y="32"/>
                        <a:pt x="0" y="22"/>
                        <a:pt x="4" y="13"/>
                      </a:cubicBezTo>
                      <a:cubicBezTo>
                        <a:pt x="8" y="4"/>
                        <a:pt x="17" y="0"/>
                        <a:pt x="26" y="4"/>
                      </a:cubicBezTo>
                      <a:cubicBezTo>
                        <a:pt x="35" y="7"/>
                        <a:pt x="39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68" name="Freeform 3292"/>
                <p:cNvSpPr/>
                <p:nvPr/>
              </p:nvSpPr>
              <p:spPr bwMode="auto">
                <a:xfrm>
                  <a:off x="1152" y="1278"/>
                  <a:ext cx="84" cy="84"/>
                </a:xfrm>
                <a:custGeom>
                  <a:gdLst>
                    <a:gd fmla="*/ 35 w 39" name="T0"/>
                    <a:gd fmla="*/ 26 h 39" name="T1"/>
                    <a:gd fmla="*/ 13 w 39" name="T2"/>
                    <a:gd fmla="*/ 35 h 39" name="T3"/>
                    <a:gd fmla="*/ 4 w 39" name="T4"/>
                    <a:gd fmla="*/ 13 h 39" name="T5"/>
                    <a:gd fmla="*/ 26 w 39" name="T6"/>
                    <a:gd fmla="*/ 4 h 39" name="T7"/>
                    <a:gd fmla="*/ 35 w 39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9">
                      <a:moveTo>
                        <a:pt x="35" y="26"/>
                      </a:moveTo>
                      <a:cubicBezTo>
                        <a:pt x="32" y="34"/>
                        <a:pt x="22" y="39"/>
                        <a:pt x="13" y="35"/>
                      </a:cubicBezTo>
                      <a:cubicBezTo>
                        <a:pt x="4" y="31"/>
                        <a:pt x="0" y="21"/>
                        <a:pt x="4" y="13"/>
                      </a:cubicBezTo>
                      <a:cubicBezTo>
                        <a:pt x="8" y="4"/>
                        <a:pt x="17" y="0"/>
                        <a:pt x="26" y="4"/>
                      </a:cubicBezTo>
                      <a:cubicBezTo>
                        <a:pt x="35" y="7"/>
                        <a:pt x="39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69" name="Freeform 3293"/>
                <p:cNvSpPr/>
                <p:nvPr/>
              </p:nvSpPr>
              <p:spPr bwMode="auto">
                <a:xfrm>
                  <a:off x="1430" y="330"/>
                  <a:ext cx="85" cy="82"/>
                </a:xfrm>
                <a:custGeom>
                  <a:gdLst>
                    <a:gd fmla="*/ 35 w 39" name="T0"/>
                    <a:gd fmla="*/ 26 h 38" name="T1"/>
                    <a:gd fmla="*/ 13 w 39" name="T2"/>
                    <a:gd fmla="*/ 35 h 38" name="T3"/>
                    <a:gd fmla="*/ 4 w 39" name="T4"/>
                    <a:gd fmla="*/ 13 h 38" name="T5"/>
                    <a:gd fmla="*/ 26 w 39" name="T6"/>
                    <a:gd fmla="*/ 3 h 38" name="T7"/>
                    <a:gd fmla="*/ 35 w 39" name="T8"/>
                    <a:gd fmla="*/ 26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9">
                      <a:moveTo>
                        <a:pt x="35" y="26"/>
                      </a:moveTo>
                      <a:cubicBezTo>
                        <a:pt x="32" y="34"/>
                        <a:pt x="22" y="38"/>
                        <a:pt x="13" y="35"/>
                      </a:cubicBezTo>
                      <a:cubicBezTo>
                        <a:pt x="4" y="31"/>
                        <a:pt x="0" y="21"/>
                        <a:pt x="4" y="13"/>
                      </a:cubicBezTo>
                      <a:cubicBezTo>
                        <a:pt x="7" y="4"/>
                        <a:pt x="17" y="0"/>
                        <a:pt x="26" y="3"/>
                      </a:cubicBezTo>
                      <a:cubicBezTo>
                        <a:pt x="35" y="7"/>
                        <a:pt x="39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70" name="Freeform 3294"/>
                <p:cNvSpPr/>
                <p:nvPr/>
              </p:nvSpPr>
              <p:spPr bwMode="auto">
                <a:xfrm>
                  <a:off x="1394" y="420"/>
                  <a:ext cx="82" cy="84"/>
                </a:xfrm>
                <a:custGeom>
                  <a:gdLst>
                    <a:gd fmla="*/ 35 w 38" name="T0"/>
                    <a:gd fmla="*/ 26 h 39" name="T1"/>
                    <a:gd fmla="*/ 12 w 38" name="T2"/>
                    <a:gd fmla="*/ 35 h 39" name="T3"/>
                    <a:gd fmla="*/ 3 w 38" name="T4"/>
                    <a:gd fmla="*/ 13 h 39" name="T5"/>
                    <a:gd fmla="*/ 25 w 38" name="T6"/>
                    <a:gd fmla="*/ 4 h 39" name="T7"/>
                    <a:gd fmla="*/ 35 w 38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8">
                      <a:moveTo>
                        <a:pt x="35" y="26"/>
                      </a:moveTo>
                      <a:cubicBezTo>
                        <a:pt x="31" y="34"/>
                        <a:pt x="21" y="39"/>
                        <a:pt x="12" y="35"/>
                      </a:cubicBezTo>
                      <a:cubicBezTo>
                        <a:pt x="4" y="31"/>
                        <a:pt x="0" y="21"/>
                        <a:pt x="3" y="13"/>
                      </a:cubicBezTo>
                      <a:cubicBezTo>
                        <a:pt x="7" y="4"/>
                        <a:pt x="17" y="0"/>
                        <a:pt x="25" y="4"/>
                      </a:cubicBezTo>
                      <a:cubicBezTo>
                        <a:pt x="34" y="7"/>
                        <a:pt x="38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71" name="Freeform 3295"/>
                <p:cNvSpPr/>
                <p:nvPr/>
              </p:nvSpPr>
              <p:spPr bwMode="auto">
                <a:xfrm>
                  <a:off x="1355" y="511"/>
                  <a:ext cx="84" cy="84"/>
                </a:xfrm>
                <a:custGeom>
                  <a:gdLst>
                    <a:gd fmla="*/ 35 w 39" name="T0"/>
                    <a:gd fmla="*/ 26 h 39" name="T1"/>
                    <a:gd fmla="*/ 13 w 39" name="T2"/>
                    <a:gd fmla="*/ 35 h 39" name="T3"/>
                    <a:gd fmla="*/ 4 w 39" name="T4"/>
                    <a:gd fmla="*/ 13 h 39" name="T5"/>
                    <a:gd fmla="*/ 26 w 39" name="T6"/>
                    <a:gd fmla="*/ 4 h 39" name="T7"/>
                    <a:gd fmla="*/ 35 w 39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9">
                      <a:moveTo>
                        <a:pt x="35" y="26"/>
                      </a:moveTo>
                      <a:cubicBezTo>
                        <a:pt x="32" y="35"/>
                        <a:pt x="22" y="39"/>
                        <a:pt x="13" y="35"/>
                      </a:cubicBezTo>
                      <a:cubicBezTo>
                        <a:pt x="4" y="31"/>
                        <a:pt x="0" y="22"/>
                        <a:pt x="4" y="13"/>
                      </a:cubicBezTo>
                      <a:cubicBezTo>
                        <a:pt x="7" y="4"/>
                        <a:pt x="17" y="0"/>
                        <a:pt x="26" y="4"/>
                      </a:cubicBezTo>
                      <a:cubicBezTo>
                        <a:pt x="35" y="7"/>
                        <a:pt x="39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72" name="Freeform 3296"/>
                <p:cNvSpPr/>
                <p:nvPr/>
              </p:nvSpPr>
              <p:spPr bwMode="auto">
                <a:xfrm>
                  <a:off x="1318" y="601"/>
                  <a:ext cx="82" cy="85"/>
                </a:xfrm>
                <a:custGeom>
                  <a:gdLst>
                    <a:gd fmla="*/ 35 w 38" name="T0"/>
                    <a:gd fmla="*/ 26 h 39" name="T1"/>
                    <a:gd fmla="*/ 12 w 38" name="T2"/>
                    <a:gd fmla="*/ 35 h 39" name="T3"/>
                    <a:gd fmla="*/ 3 w 38" name="T4"/>
                    <a:gd fmla="*/ 13 h 39" name="T5"/>
                    <a:gd fmla="*/ 26 w 38" name="T6"/>
                    <a:gd fmla="*/ 4 h 39" name="T7"/>
                    <a:gd fmla="*/ 35 w 38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8">
                      <a:moveTo>
                        <a:pt x="35" y="26"/>
                      </a:moveTo>
                      <a:cubicBezTo>
                        <a:pt x="31" y="35"/>
                        <a:pt x="21" y="39"/>
                        <a:pt x="12" y="35"/>
                      </a:cubicBezTo>
                      <a:cubicBezTo>
                        <a:pt x="4" y="32"/>
                        <a:pt x="0" y="22"/>
                        <a:pt x="3" y="13"/>
                      </a:cubicBezTo>
                      <a:cubicBezTo>
                        <a:pt x="7" y="4"/>
                        <a:pt x="17" y="0"/>
                        <a:pt x="26" y="4"/>
                      </a:cubicBezTo>
                      <a:cubicBezTo>
                        <a:pt x="34" y="7"/>
                        <a:pt x="38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73" name="Freeform 3297"/>
                <p:cNvSpPr/>
                <p:nvPr/>
              </p:nvSpPr>
              <p:spPr bwMode="auto">
                <a:xfrm>
                  <a:off x="1279" y="692"/>
                  <a:ext cx="85" cy="84"/>
                </a:xfrm>
                <a:custGeom>
                  <a:gdLst>
                    <a:gd fmla="*/ 35 w 39" name="T0"/>
                    <a:gd fmla="*/ 26 h 39" name="T1"/>
                    <a:gd fmla="*/ 13 w 39" name="T2"/>
                    <a:gd fmla="*/ 35 h 39" name="T3"/>
                    <a:gd fmla="*/ 4 w 39" name="T4"/>
                    <a:gd fmla="*/ 13 h 39" name="T5"/>
                    <a:gd fmla="*/ 26 w 39" name="T6"/>
                    <a:gd fmla="*/ 4 h 39" name="T7"/>
                    <a:gd fmla="*/ 35 w 39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9">
                      <a:moveTo>
                        <a:pt x="35" y="26"/>
                      </a:moveTo>
                      <a:cubicBezTo>
                        <a:pt x="32" y="35"/>
                        <a:pt x="22" y="39"/>
                        <a:pt x="13" y="35"/>
                      </a:cubicBezTo>
                      <a:cubicBezTo>
                        <a:pt x="4" y="32"/>
                        <a:pt x="0" y="22"/>
                        <a:pt x="4" y="13"/>
                      </a:cubicBezTo>
                      <a:cubicBezTo>
                        <a:pt x="7" y="4"/>
                        <a:pt x="17" y="0"/>
                        <a:pt x="26" y="4"/>
                      </a:cubicBezTo>
                      <a:cubicBezTo>
                        <a:pt x="35" y="8"/>
                        <a:pt x="39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74" name="Freeform 3298"/>
                <p:cNvSpPr/>
                <p:nvPr/>
              </p:nvSpPr>
              <p:spPr bwMode="auto">
                <a:xfrm>
                  <a:off x="1243" y="783"/>
                  <a:ext cx="82" cy="84"/>
                </a:xfrm>
                <a:custGeom>
                  <a:gdLst>
                    <a:gd fmla="*/ 35 w 38" name="T0"/>
                    <a:gd fmla="*/ 26 h 39" name="T1"/>
                    <a:gd fmla="*/ 13 w 38" name="T2"/>
                    <a:gd fmla="*/ 35 h 39" name="T3"/>
                    <a:gd fmla="*/ 3 w 38" name="T4"/>
                    <a:gd fmla="*/ 13 h 39" name="T5"/>
                    <a:gd fmla="*/ 26 w 38" name="T6"/>
                    <a:gd fmla="*/ 4 h 39" name="T7"/>
                    <a:gd fmla="*/ 35 w 38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8">
                      <a:moveTo>
                        <a:pt x="35" y="26"/>
                      </a:moveTo>
                      <a:cubicBezTo>
                        <a:pt x="31" y="35"/>
                        <a:pt x="21" y="39"/>
                        <a:pt x="13" y="35"/>
                      </a:cubicBezTo>
                      <a:cubicBezTo>
                        <a:pt x="4" y="32"/>
                        <a:pt x="0" y="22"/>
                        <a:pt x="3" y="13"/>
                      </a:cubicBezTo>
                      <a:cubicBezTo>
                        <a:pt x="7" y="5"/>
                        <a:pt x="17" y="0"/>
                        <a:pt x="26" y="4"/>
                      </a:cubicBezTo>
                      <a:cubicBezTo>
                        <a:pt x="34" y="8"/>
                        <a:pt x="38" y="18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75" name="Freeform 3299"/>
                <p:cNvSpPr/>
                <p:nvPr/>
              </p:nvSpPr>
              <p:spPr bwMode="auto">
                <a:xfrm>
                  <a:off x="1204" y="875"/>
                  <a:ext cx="84" cy="82"/>
                </a:xfrm>
                <a:custGeom>
                  <a:gdLst>
                    <a:gd fmla="*/ 35 w 39" name="T0"/>
                    <a:gd fmla="*/ 25 h 38" name="T1"/>
                    <a:gd fmla="*/ 13 w 39" name="T2"/>
                    <a:gd fmla="*/ 34 h 38" name="T3"/>
                    <a:gd fmla="*/ 4 w 39" name="T4"/>
                    <a:gd fmla="*/ 12 h 38" name="T5"/>
                    <a:gd fmla="*/ 26 w 39" name="T6"/>
                    <a:gd fmla="*/ 3 h 38" name="T7"/>
                    <a:gd fmla="*/ 35 w 39" name="T8"/>
                    <a:gd fmla="*/ 25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9">
                      <a:moveTo>
                        <a:pt x="35" y="25"/>
                      </a:moveTo>
                      <a:cubicBezTo>
                        <a:pt x="32" y="34"/>
                        <a:pt x="22" y="38"/>
                        <a:pt x="13" y="34"/>
                      </a:cubicBezTo>
                      <a:cubicBezTo>
                        <a:pt x="4" y="31"/>
                        <a:pt x="0" y="21"/>
                        <a:pt x="4" y="12"/>
                      </a:cubicBezTo>
                      <a:cubicBezTo>
                        <a:pt x="7" y="4"/>
                        <a:pt x="17" y="0"/>
                        <a:pt x="26" y="3"/>
                      </a:cubicBezTo>
                      <a:cubicBezTo>
                        <a:pt x="35" y="7"/>
                        <a:pt x="39" y="17"/>
                        <a:pt x="35" y="25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76" name="Freeform 3300"/>
                <p:cNvSpPr/>
                <p:nvPr/>
              </p:nvSpPr>
              <p:spPr bwMode="auto">
                <a:xfrm>
                  <a:off x="1167" y="966"/>
                  <a:ext cx="82" cy="82"/>
                </a:xfrm>
                <a:custGeom>
                  <a:gdLst>
                    <a:gd fmla="*/ 35 w 38" name="T0"/>
                    <a:gd fmla="*/ 25 h 38" name="T1"/>
                    <a:gd fmla="*/ 13 w 38" name="T2"/>
                    <a:gd fmla="*/ 35 h 38" name="T3"/>
                    <a:gd fmla="*/ 3 w 38" name="T4"/>
                    <a:gd fmla="*/ 12 h 38" name="T5"/>
                    <a:gd fmla="*/ 26 w 38" name="T6"/>
                    <a:gd fmla="*/ 3 h 38" name="T7"/>
                    <a:gd fmla="*/ 35 w 38" name="T8"/>
                    <a:gd fmla="*/ 25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8">
                      <a:moveTo>
                        <a:pt x="35" y="25"/>
                      </a:moveTo>
                      <a:cubicBezTo>
                        <a:pt x="31" y="34"/>
                        <a:pt x="21" y="38"/>
                        <a:pt x="13" y="35"/>
                      </a:cubicBezTo>
                      <a:cubicBezTo>
                        <a:pt x="4" y="31"/>
                        <a:pt x="0" y="21"/>
                        <a:pt x="3" y="12"/>
                      </a:cubicBezTo>
                      <a:cubicBezTo>
                        <a:pt x="7" y="4"/>
                        <a:pt x="17" y="0"/>
                        <a:pt x="26" y="3"/>
                      </a:cubicBezTo>
                      <a:cubicBezTo>
                        <a:pt x="34" y="7"/>
                        <a:pt x="38" y="17"/>
                        <a:pt x="35" y="25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77" name="Freeform 3301"/>
                <p:cNvSpPr/>
                <p:nvPr/>
              </p:nvSpPr>
              <p:spPr bwMode="auto">
                <a:xfrm>
                  <a:off x="1128" y="1056"/>
                  <a:ext cx="85" cy="82"/>
                </a:xfrm>
                <a:custGeom>
                  <a:gdLst>
                    <a:gd fmla="*/ 35 w 39" name="T0"/>
                    <a:gd fmla="*/ 26 h 38" name="T1"/>
                    <a:gd fmla="*/ 13 w 39" name="T2"/>
                    <a:gd fmla="*/ 35 h 38" name="T3"/>
                    <a:gd fmla="*/ 4 w 39" name="T4"/>
                    <a:gd fmla="*/ 12 h 38" name="T5"/>
                    <a:gd fmla="*/ 26 w 39" name="T6"/>
                    <a:gd fmla="*/ 3 h 38" name="T7"/>
                    <a:gd fmla="*/ 35 w 39" name="T8"/>
                    <a:gd fmla="*/ 26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9">
                      <a:moveTo>
                        <a:pt x="35" y="26"/>
                      </a:moveTo>
                      <a:cubicBezTo>
                        <a:pt x="32" y="34"/>
                        <a:pt x="22" y="38"/>
                        <a:pt x="13" y="35"/>
                      </a:cubicBezTo>
                      <a:cubicBezTo>
                        <a:pt x="4" y="31"/>
                        <a:pt x="0" y="21"/>
                        <a:pt x="4" y="12"/>
                      </a:cubicBezTo>
                      <a:cubicBezTo>
                        <a:pt x="7" y="4"/>
                        <a:pt x="17" y="0"/>
                        <a:pt x="26" y="3"/>
                      </a:cubicBezTo>
                      <a:cubicBezTo>
                        <a:pt x="35" y="7"/>
                        <a:pt x="39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78" name="Freeform 3302"/>
                <p:cNvSpPr/>
                <p:nvPr/>
              </p:nvSpPr>
              <p:spPr bwMode="auto">
                <a:xfrm>
                  <a:off x="1053" y="1237"/>
                  <a:ext cx="84" cy="82"/>
                </a:xfrm>
                <a:custGeom>
                  <a:gdLst>
                    <a:gd fmla="*/ 35 w 39" name="T0"/>
                    <a:gd fmla="*/ 26 h 38" name="T1"/>
                    <a:gd fmla="*/ 13 w 39" name="T2"/>
                    <a:gd fmla="*/ 35 h 38" name="T3"/>
                    <a:gd fmla="*/ 4 w 39" name="T4"/>
                    <a:gd fmla="*/ 13 h 38" name="T5"/>
                    <a:gd fmla="*/ 26 w 39" name="T6"/>
                    <a:gd fmla="*/ 4 h 38" name="T7"/>
                    <a:gd fmla="*/ 35 w 39" name="T8"/>
                    <a:gd fmla="*/ 26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9">
                      <a:moveTo>
                        <a:pt x="35" y="26"/>
                      </a:moveTo>
                      <a:cubicBezTo>
                        <a:pt x="32" y="34"/>
                        <a:pt x="22" y="38"/>
                        <a:pt x="13" y="35"/>
                      </a:cubicBezTo>
                      <a:cubicBezTo>
                        <a:pt x="4" y="31"/>
                        <a:pt x="0" y="21"/>
                        <a:pt x="4" y="13"/>
                      </a:cubicBezTo>
                      <a:cubicBezTo>
                        <a:pt x="8" y="4"/>
                        <a:pt x="17" y="0"/>
                        <a:pt x="26" y="4"/>
                      </a:cubicBezTo>
                      <a:cubicBezTo>
                        <a:pt x="35" y="7"/>
                        <a:pt x="39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79" name="Freeform 3303"/>
                <p:cNvSpPr/>
                <p:nvPr/>
              </p:nvSpPr>
              <p:spPr bwMode="auto">
                <a:xfrm>
                  <a:off x="1016" y="1328"/>
                  <a:ext cx="82" cy="84"/>
                </a:xfrm>
                <a:custGeom>
                  <a:gdLst>
                    <a:gd fmla="*/ 35 w 38" name="T0"/>
                    <a:gd fmla="*/ 26 h 39" name="T1"/>
                    <a:gd fmla="*/ 13 w 38" name="T2"/>
                    <a:gd fmla="*/ 35 h 39" name="T3"/>
                    <a:gd fmla="*/ 3 w 38" name="T4"/>
                    <a:gd fmla="*/ 13 h 39" name="T5"/>
                    <a:gd fmla="*/ 26 w 38" name="T6"/>
                    <a:gd fmla="*/ 4 h 39" name="T7"/>
                    <a:gd fmla="*/ 35 w 38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8">
                      <a:moveTo>
                        <a:pt x="35" y="26"/>
                      </a:moveTo>
                      <a:cubicBezTo>
                        <a:pt x="31" y="34"/>
                        <a:pt x="21" y="39"/>
                        <a:pt x="13" y="35"/>
                      </a:cubicBezTo>
                      <a:cubicBezTo>
                        <a:pt x="4" y="31"/>
                        <a:pt x="0" y="21"/>
                        <a:pt x="3" y="13"/>
                      </a:cubicBezTo>
                      <a:cubicBezTo>
                        <a:pt x="7" y="4"/>
                        <a:pt x="17" y="0"/>
                        <a:pt x="26" y="4"/>
                      </a:cubicBezTo>
                      <a:cubicBezTo>
                        <a:pt x="34" y="7"/>
                        <a:pt x="38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80" name="Freeform 3304"/>
                <p:cNvSpPr/>
                <p:nvPr/>
              </p:nvSpPr>
              <p:spPr bwMode="auto">
                <a:xfrm>
                  <a:off x="1092" y="1147"/>
                  <a:ext cx="82" cy="82"/>
                </a:xfrm>
                <a:custGeom>
                  <a:gdLst>
                    <a:gd fmla="*/ 35 w 38" name="T0"/>
                    <a:gd fmla="*/ 26 h 38" name="T1"/>
                    <a:gd fmla="*/ 13 w 38" name="T2"/>
                    <a:gd fmla="*/ 35 h 38" name="T3"/>
                    <a:gd fmla="*/ 3 w 38" name="T4"/>
                    <a:gd fmla="*/ 13 h 38" name="T5"/>
                    <a:gd fmla="*/ 26 w 38" name="T6"/>
                    <a:gd fmla="*/ 3 h 38" name="T7"/>
                    <a:gd fmla="*/ 35 w 38" name="T8"/>
                    <a:gd fmla="*/ 26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8">
                      <a:moveTo>
                        <a:pt x="35" y="26"/>
                      </a:moveTo>
                      <a:cubicBezTo>
                        <a:pt x="31" y="34"/>
                        <a:pt x="21" y="38"/>
                        <a:pt x="13" y="35"/>
                      </a:cubicBezTo>
                      <a:cubicBezTo>
                        <a:pt x="4" y="31"/>
                        <a:pt x="0" y="21"/>
                        <a:pt x="3" y="13"/>
                      </a:cubicBezTo>
                      <a:cubicBezTo>
                        <a:pt x="7" y="4"/>
                        <a:pt x="17" y="0"/>
                        <a:pt x="26" y="3"/>
                      </a:cubicBezTo>
                      <a:cubicBezTo>
                        <a:pt x="34" y="7"/>
                        <a:pt x="38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81" name="Freeform 3305"/>
                <p:cNvSpPr/>
                <p:nvPr/>
              </p:nvSpPr>
              <p:spPr bwMode="auto">
                <a:xfrm>
                  <a:off x="1329" y="287"/>
                  <a:ext cx="84" cy="84"/>
                </a:xfrm>
                <a:custGeom>
                  <a:gdLst>
                    <a:gd fmla="*/ 35 w 39" name="T0"/>
                    <a:gd fmla="*/ 26 h 39" name="T1"/>
                    <a:gd fmla="*/ 13 w 39" name="T2"/>
                    <a:gd fmla="*/ 35 h 39" name="T3"/>
                    <a:gd fmla="*/ 4 w 39" name="T4"/>
                    <a:gd fmla="*/ 13 h 39" name="T5"/>
                    <a:gd fmla="*/ 26 w 39" name="T6"/>
                    <a:gd fmla="*/ 4 h 39" name="T7"/>
                    <a:gd fmla="*/ 35 w 39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9">
                      <a:moveTo>
                        <a:pt x="35" y="26"/>
                      </a:moveTo>
                      <a:cubicBezTo>
                        <a:pt x="31" y="35"/>
                        <a:pt x="21" y="39"/>
                        <a:pt x="13" y="35"/>
                      </a:cubicBezTo>
                      <a:cubicBezTo>
                        <a:pt x="4" y="32"/>
                        <a:pt x="0" y="22"/>
                        <a:pt x="4" y="13"/>
                      </a:cubicBezTo>
                      <a:cubicBezTo>
                        <a:pt x="7" y="4"/>
                        <a:pt x="17" y="0"/>
                        <a:pt x="26" y="4"/>
                      </a:cubicBezTo>
                      <a:cubicBezTo>
                        <a:pt x="34" y="8"/>
                        <a:pt x="39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82" name="Freeform 3306"/>
                <p:cNvSpPr/>
                <p:nvPr/>
              </p:nvSpPr>
              <p:spPr bwMode="auto">
                <a:xfrm>
                  <a:off x="1292" y="377"/>
                  <a:ext cx="82" cy="84"/>
                </a:xfrm>
                <a:custGeom>
                  <a:gdLst>
                    <a:gd fmla="*/ 35 w 38" name="T0"/>
                    <a:gd fmla="*/ 26 h 39" name="T1"/>
                    <a:gd fmla="*/ 12 w 38" name="T2"/>
                    <a:gd fmla="*/ 35 h 39" name="T3"/>
                    <a:gd fmla="*/ 3 w 38" name="T4"/>
                    <a:gd fmla="*/ 13 h 39" name="T5"/>
                    <a:gd fmla="*/ 25 w 38" name="T6"/>
                    <a:gd fmla="*/ 4 h 39" name="T7"/>
                    <a:gd fmla="*/ 35 w 38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8">
                      <a:moveTo>
                        <a:pt x="35" y="26"/>
                      </a:moveTo>
                      <a:cubicBezTo>
                        <a:pt x="31" y="35"/>
                        <a:pt x="21" y="39"/>
                        <a:pt x="12" y="35"/>
                      </a:cubicBezTo>
                      <a:cubicBezTo>
                        <a:pt x="4" y="32"/>
                        <a:pt x="0" y="22"/>
                        <a:pt x="3" y="13"/>
                      </a:cubicBezTo>
                      <a:cubicBezTo>
                        <a:pt x="7" y="5"/>
                        <a:pt x="17" y="0"/>
                        <a:pt x="25" y="4"/>
                      </a:cubicBezTo>
                      <a:cubicBezTo>
                        <a:pt x="34" y="8"/>
                        <a:pt x="38" y="18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83" name="Freeform 3307"/>
                <p:cNvSpPr/>
                <p:nvPr/>
              </p:nvSpPr>
              <p:spPr bwMode="auto">
                <a:xfrm>
                  <a:off x="1254" y="470"/>
                  <a:ext cx="84" cy="82"/>
                </a:xfrm>
                <a:custGeom>
                  <a:gdLst>
                    <a:gd fmla="*/ 35 w 39" name="T0"/>
                    <a:gd fmla="*/ 25 h 38" name="T1"/>
                    <a:gd fmla="*/ 13 w 39" name="T2"/>
                    <a:gd fmla="*/ 34 h 38" name="T3"/>
                    <a:gd fmla="*/ 4 w 39" name="T4"/>
                    <a:gd fmla="*/ 12 h 38" name="T5"/>
                    <a:gd fmla="*/ 26 w 39" name="T6"/>
                    <a:gd fmla="*/ 3 h 38" name="T7"/>
                    <a:gd fmla="*/ 35 w 39" name="T8"/>
                    <a:gd fmla="*/ 25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9">
                      <a:moveTo>
                        <a:pt x="35" y="25"/>
                      </a:moveTo>
                      <a:cubicBezTo>
                        <a:pt x="31" y="34"/>
                        <a:pt x="21" y="38"/>
                        <a:pt x="13" y="34"/>
                      </a:cubicBezTo>
                      <a:cubicBezTo>
                        <a:pt x="4" y="31"/>
                        <a:pt x="0" y="21"/>
                        <a:pt x="4" y="12"/>
                      </a:cubicBezTo>
                      <a:cubicBezTo>
                        <a:pt x="7" y="4"/>
                        <a:pt x="17" y="0"/>
                        <a:pt x="26" y="3"/>
                      </a:cubicBezTo>
                      <a:cubicBezTo>
                        <a:pt x="35" y="7"/>
                        <a:pt x="39" y="17"/>
                        <a:pt x="35" y="25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84" name="Freeform 3308"/>
                <p:cNvSpPr/>
                <p:nvPr/>
              </p:nvSpPr>
              <p:spPr bwMode="auto">
                <a:xfrm>
                  <a:off x="1217" y="560"/>
                  <a:ext cx="82" cy="82"/>
                </a:xfrm>
                <a:custGeom>
                  <a:gdLst>
                    <a:gd fmla="*/ 35 w 38" name="T0"/>
                    <a:gd fmla="*/ 25 h 38" name="T1"/>
                    <a:gd fmla="*/ 12 w 38" name="T2"/>
                    <a:gd fmla="*/ 35 h 38" name="T3"/>
                    <a:gd fmla="*/ 3 w 38" name="T4"/>
                    <a:gd fmla="*/ 12 h 38" name="T5"/>
                    <a:gd fmla="*/ 25 w 38" name="T6"/>
                    <a:gd fmla="*/ 3 h 38" name="T7"/>
                    <a:gd fmla="*/ 35 w 38" name="T8"/>
                    <a:gd fmla="*/ 25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8">
                      <a:moveTo>
                        <a:pt x="35" y="25"/>
                      </a:moveTo>
                      <a:cubicBezTo>
                        <a:pt x="31" y="34"/>
                        <a:pt x="21" y="38"/>
                        <a:pt x="12" y="35"/>
                      </a:cubicBezTo>
                      <a:cubicBezTo>
                        <a:pt x="4" y="31"/>
                        <a:pt x="0" y="21"/>
                        <a:pt x="3" y="12"/>
                      </a:cubicBezTo>
                      <a:cubicBezTo>
                        <a:pt x="7" y="4"/>
                        <a:pt x="17" y="0"/>
                        <a:pt x="25" y="3"/>
                      </a:cubicBezTo>
                      <a:cubicBezTo>
                        <a:pt x="34" y="7"/>
                        <a:pt x="38" y="17"/>
                        <a:pt x="35" y="25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85" name="Freeform 3309"/>
                <p:cNvSpPr/>
                <p:nvPr/>
              </p:nvSpPr>
              <p:spPr bwMode="auto">
                <a:xfrm>
                  <a:off x="1178" y="651"/>
                  <a:ext cx="84" cy="82"/>
                </a:xfrm>
                <a:custGeom>
                  <a:gdLst>
                    <a:gd fmla="*/ 35 w 39" name="T0"/>
                    <a:gd fmla="*/ 26 h 38" name="T1"/>
                    <a:gd fmla="*/ 13 w 39" name="T2"/>
                    <a:gd fmla="*/ 35 h 38" name="T3"/>
                    <a:gd fmla="*/ 4 w 39" name="T4"/>
                    <a:gd fmla="*/ 13 h 38" name="T5"/>
                    <a:gd fmla="*/ 26 w 39" name="T6"/>
                    <a:gd fmla="*/ 3 h 38" name="T7"/>
                    <a:gd fmla="*/ 35 w 39" name="T8"/>
                    <a:gd fmla="*/ 26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9">
                      <a:moveTo>
                        <a:pt x="35" y="26"/>
                      </a:moveTo>
                      <a:cubicBezTo>
                        <a:pt x="31" y="34"/>
                        <a:pt x="22" y="38"/>
                        <a:pt x="13" y="35"/>
                      </a:cubicBezTo>
                      <a:cubicBezTo>
                        <a:pt x="4" y="31"/>
                        <a:pt x="0" y="21"/>
                        <a:pt x="4" y="13"/>
                      </a:cubicBezTo>
                      <a:cubicBezTo>
                        <a:pt x="7" y="4"/>
                        <a:pt x="17" y="0"/>
                        <a:pt x="26" y="3"/>
                      </a:cubicBezTo>
                      <a:cubicBezTo>
                        <a:pt x="35" y="7"/>
                        <a:pt x="39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86" name="Freeform 3310"/>
                <p:cNvSpPr/>
                <p:nvPr/>
              </p:nvSpPr>
              <p:spPr bwMode="auto">
                <a:xfrm>
                  <a:off x="1141" y="742"/>
                  <a:ext cx="82" cy="81"/>
                </a:xfrm>
                <a:custGeom>
                  <a:gdLst>
                    <a:gd fmla="*/ 35 w 38" name="T0"/>
                    <a:gd fmla="*/ 26 h 38" name="T1"/>
                    <a:gd fmla="*/ 12 w 38" name="T2"/>
                    <a:gd fmla="*/ 35 h 38" name="T3"/>
                    <a:gd fmla="*/ 3 w 38" name="T4"/>
                    <a:gd fmla="*/ 13 h 38" name="T5"/>
                    <a:gd fmla="*/ 25 w 38" name="T6"/>
                    <a:gd fmla="*/ 3 h 38" name="T7"/>
                    <a:gd fmla="*/ 35 w 38" name="T8"/>
                    <a:gd fmla="*/ 26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8">
                      <a:moveTo>
                        <a:pt x="35" y="26"/>
                      </a:moveTo>
                      <a:cubicBezTo>
                        <a:pt x="31" y="34"/>
                        <a:pt x="21" y="38"/>
                        <a:pt x="12" y="35"/>
                      </a:cubicBezTo>
                      <a:cubicBezTo>
                        <a:pt x="4" y="31"/>
                        <a:pt x="0" y="21"/>
                        <a:pt x="3" y="13"/>
                      </a:cubicBezTo>
                      <a:cubicBezTo>
                        <a:pt x="7" y="4"/>
                        <a:pt x="17" y="0"/>
                        <a:pt x="25" y="3"/>
                      </a:cubicBezTo>
                      <a:cubicBezTo>
                        <a:pt x="34" y="7"/>
                        <a:pt x="38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87" name="Freeform 3311"/>
                <p:cNvSpPr/>
                <p:nvPr/>
              </p:nvSpPr>
              <p:spPr bwMode="auto">
                <a:xfrm>
                  <a:off x="1102" y="832"/>
                  <a:ext cx="85" cy="82"/>
                </a:xfrm>
                <a:custGeom>
                  <a:gdLst>
                    <a:gd fmla="*/ 35 w 39" name="T0"/>
                    <a:gd fmla="*/ 26 h 38" name="T1"/>
                    <a:gd fmla="*/ 13 w 39" name="T2"/>
                    <a:gd fmla="*/ 35 h 38" name="T3"/>
                    <a:gd fmla="*/ 4 w 39" name="T4"/>
                    <a:gd fmla="*/ 13 h 38" name="T5"/>
                    <a:gd fmla="*/ 26 w 39" name="T6"/>
                    <a:gd fmla="*/ 4 h 38" name="T7"/>
                    <a:gd fmla="*/ 35 w 39" name="T8"/>
                    <a:gd fmla="*/ 26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9">
                      <a:moveTo>
                        <a:pt x="35" y="26"/>
                      </a:moveTo>
                      <a:cubicBezTo>
                        <a:pt x="31" y="34"/>
                        <a:pt x="22" y="38"/>
                        <a:pt x="13" y="35"/>
                      </a:cubicBezTo>
                      <a:cubicBezTo>
                        <a:pt x="4" y="31"/>
                        <a:pt x="0" y="21"/>
                        <a:pt x="4" y="13"/>
                      </a:cubicBezTo>
                      <a:cubicBezTo>
                        <a:pt x="7" y="4"/>
                        <a:pt x="17" y="0"/>
                        <a:pt x="26" y="4"/>
                      </a:cubicBezTo>
                      <a:cubicBezTo>
                        <a:pt x="35" y="7"/>
                        <a:pt x="39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88" name="Freeform 3312"/>
                <p:cNvSpPr/>
                <p:nvPr/>
              </p:nvSpPr>
              <p:spPr bwMode="auto">
                <a:xfrm>
                  <a:off x="1066" y="923"/>
                  <a:ext cx="82" cy="84"/>
                </a:xfrm>
                <a:custGeom>
                  <a:gdLst>
                    <a:gd fmla="*/ 35 w 38" name="T0"/>
                    <a:gd fmla="*/ 26 h 39" name="T1"/>
                    <a:gd fmla="*/ 12 w 38" name="T2"/>
                    <a:gd fmla="*/ 35 h 39" name="T3"/>
                    <a:gd fmla="*/ 3 w 38" name="T4"/>
                    <a:gd fmla="*/ 13 h 39" name="T5"/>
                    <a:gd fmla="*/ 25 w 38" name="T6"/>
                    <a:gd fmla="*/ 4 h 39" name="T7"/>
                    <a:gd fmla="*/ 35 w 38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8">
                      <a:moveTo>
                        <a:pt x="35" y="26"/>
                      </a:moveTo>
                      <a:cubicBezTo>
                        <a:pt x="31" y="34"/>
                        <a:pt x="21" y="39"/>
                        <a:pt x="12" y="35"/>
                      </a:cubicBezTo>
                      <a:cubicBezTo>
                        <a:pt x="4" y="31"/>
                        <a:pt x="0" y="21"/>
                        <a:pt x="3" y="13"/>
                      </a:cubicBezTo>
                      <a:cubicBezTo>
                        <a:pt x="7" y="4"/>
                        <a:pt x="17" y="0"/>
                        <a:pt x="25" y="4"/>
                      </a:cubicBezTo>
                      <a:cubicBezTo>
                        <a:pt x="34" y="7"/>
                        <a:pt x="38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89" name="Freeform 3313"/>
                <p:cNvSpPr/>
                <p:nvPr/>
              </p:nvSpPr>
              <p:spPr bwMode="auto">
                <a:xfrm>
                  <a:off x="1027" y="1013"/>
                  <a:ext cx="84" cy="84"/>
                </a:xfrm>
                <a:custGeom>
                  <a:gdLst>
                    <a:gd fmla="*/ 35 w 39" name="T0"/>
                    <a:gd fmla="*/ 26 h 39" name="T1"/>
                    <a:gd fmla="*/ 13 w 39" name="T2"/>
                    <a:gd fmla="*/ 35 h 39" name="T3"/>
                    <a:gd fmla="*/ 4 w 39" name="T4"/>
                    <a:gd fmla="*/ 13 h 39" name="T5"/>
                    <a:gd fmla="*/ 26 w 39" name="T6"/>
                    <a:gd fmla="*/ 4 h 39" name="T7"/>
                    <a:gd fmla="*/ 35 w 39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9">
                      <a:moveTo>
                        <a:pt x="35" y="26"/>
                      </a:moveTo>
                      <a:cubicBezTo>
                        <a:pt x="32" y="35"/>
                        <a:pt x="22" y="39"/>
                        <a:pt x="13" y="35"/>
                      </a:cubicBezTo>
                      <a:cubicBezTo>
                        <a:pt x="4" y="32"/>
                        <a:pt x="0" y="22"/>
                        <a:pt x="4" y="13"/>
                      </a:cubicBezTo>
                      <a:cubicBezTo>
                        <a:pt x="7" y="4"/>
                        <a:pt x="17" y="0"/>
                        <a:pt x="26" y="4"/>
                      </a:cubicBezTo>
                      <a:cubicBezTo>
                        <a:pt x="35" y="7"/>
                        <a:pt x="39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90" name="Freeform 3314"/>
                <p:cNvSpPr/>
                <p:nvPr/>
              </p:nvSpPr>
              <p:spPr bwMode="auto">
                <a:xfrm>
                  <a:off x="951" y="1194"/>
                  <a:ext cx="85" cy="84"/>
                </a:xfrm>
                <a:custGeom>
                  <a:gdLst>
                    <a:gd fmla="*/ 35 w 39" name="T0"/>
                    <a:gd fmla="*/ 26 h 39" name="T1"/>
                    <a:gd fmla="*/ 13 w 39" name="T2"/>
                    <a:gd fmla="*/ 35 h 39" name="T3"/>
                    <a:gd fmla="*/ 4 w 39" name="T4"/>
                    <a:gd fmla="*/ 13 h 39" name="T5"/>
                    <a:gd fmla="*/ 26 w 39" name="T6"/>
                    <a:gd fmla="*/ 4 h 39" name="T7"/>
                    <a:gd fmla="*/ 35 w 39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9">
                      <a:moveTo>
                        <a:pt x="35" y="26"/>
                      </a:moveTo>
                      <a:cubicBezTo>
                        <a:pt x="32" y="35"/>
                        <a:pt x="22" y="39"/>
                        <a:pt x="13" y="35"/>
                      </a:cubicBezTo>
                      <a:cubicBezTo>
                        <a:pt x="4" y="32"/>
                        <a:pt x="0" y="22"/>
                        <a:pt x="4" y="13"/>
                      </a:cubicBezTo>
                      <a:cubicBezTo>
                        <a:pt x="7" y="4"/>
                        <a:pt x="17" y="0"/>
                        <a:pt x="26" y="4"/>
                      </a:cubicBezTo>
                      <a:cubicBezTo>
                        <a:pt x="35" y="8"/>
                        <a:pt x="39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91" name="Freeform 3315"/>
                <p:cNvSpPr/>
                <p:nvPr/>
              </p:nvSpPr>
              <p:spPr bwMode="auto">
                <a:xfrm>
                  <a:off x="915" y="1285"/>
                  <a:ext cx="82" cy="84"/>
                </a:xfrm>
                <a:custGeom>
                  <a:gdLst>
                    <a:gd fmla="*/ 35 w 38" name="T0"/>
                    <a:gd fmla="*/ 26 h 39" name="T1"/>
                    <a:gd fmla="*/ 12 w 38" name="T2"/>
                    <a:gd fmla="*/ 35 h 39" name="T3"/>
                    <a:gd fmla="*/ 3 w 38" name="T4"/>
                    <a:gd fmla="*/ 13 h 39" name="T5"/>
                    <a:gd fmla="*/ 25 w 38" name="T6"/>
                    <a:gd fmla="*/ 4 h 39" name="T7"/>
                    <a:gd fmla="*/ 35 w 38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8">
                      <a:moveTo>
                        <a:pt x="35" y="26"/>
                      </a:moveTo>
                      <a:cubicBezTo>
                        <a:pt x="31" y="35"/>
                        <a:pt x="21" y="39"/>
                        <a:pt x="12" y="35"/>
                      </a:cubicBezTo>
                      <a:cubicBezTo>
                        <a:pt x="4" y="32"/>
                        <a:pt x="0" y="22"/>
                        <a:pt x="3" y="13"/>
                      </a:cubicBezTo>
                      <a:cubicBezTo>
                        <a:pt x="7" y="5"/>
                        <a:pt x="17" y="0"/>
                        <a:pt x="25" y="4"/>
                      </a:cubicBezTo>
                      <a:cubicBezTo>
                        <a:pt x="34" y="8"/>
                        <a:pt x="38" y="18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92" name="Freeform 3316"/>
                <p:cNvSpPr/>
                <p:nvPr/>
              </p:nvSpPr>
              <p:spPr bwMode="auto">
                <a:xfrm>
                  <a:off x="990" y="1104"/>
                  <a:ext cx="82" cy="84"/>
                </a:xfrm>
                <a:custGeom>
                  <a:gdLst>
                    <a:gd fmla="*/ 35 w 38" name="T0"/>
                    <a:gd fmla="*/ 26 h 39" name="T1"/>
                    <a:gd fmla="*/ 12 w 38" name="T2"/>
                    <a:gd fmla="*/ 35 h 39" name="T3"/>
                    <a:gd fmla="*/ 3 w 38" name="T4"/>
                    <a:gd fmla="*/ 13 h 39" name="T5"/>
                    <a:gd fmla="*/ 25 w 38" name="T6"/>
                    <a:gd fmla="*/ 4 h 39" name="T7"/>
                    <a:gd fmla="*/ 35 w 38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8">
                      <a:moveTo>
                        <a:pt x="35" y="26"/>
                      </a:moveTo>
                      <a:cubicBezTo>
                        <a:pt x="31" y="35"/>
                        <a:pt x="21" y="39"/>
                        <a:pt x="12" y="35"/>
                      </a:cubicBezTo>
                      <a:cubicBezTo>
                        <a:pt x="4" y="32"/>
                        <a:pt x="0" y="22"/>
                        <a:pt x="3" y="13"/>
                      </a:cubicBezTo>
                      <a:cubicBezTo>
                        <a:pt x="7" y="4"/>
                        <a:pt x="17" y="0"/>
                        <a:pt x="25" y="4"/>
                      </a:cubicBezTo>
                      <a:cubicBezTo>
                        <a:pt x="34" y="7"/>
                        <a:pt x="38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93" name="Freeform 3317"/>
                <p:cNvSpPr/>
                <p:nvPr/>
              </p:nvSpPr>
              <p:spPr bwMode="auto">
                <a:xfrm>
                  <a:off x="1228" y="246"/>
                  <a:ext cx="84" cy="82"/>
                </a:xfrm>
                <a:custGeom>
                  <a:gdLst>
                    <a:gd fmla="*/ 35 w 39" name="T0"/>
                    <a:gd fmla="*/ 26 h 38" name="T1"/>
                    <a:gd fmla="*/ 13 w 39" name="T2"/>
                    <a:gd fmla="*/ 35 h 38" name="T3"/>
                    <a:gd fmla="*/ 4 w 39" name="T4"/>
                    <a:gd fmla="*/ 13 h 38" name="T5"/>
                    <a:gd fmla="*/ 26 w 39" name="T6"/>
                    <a:gd fmla="*/ 3 h 38" name="T7"/>
                    <a:gd fmla="*/ 35 w 39" name="T8"/>
                    <a:gd fmla="*/ 26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9">
                      <a:moveTo>
                        <a:pt x="35" y="26"/>
                      </a:moveTo>
                      <a:cubicBezTo>
                        <a:pt x="31" y="34"/>
                        <a:pt x="21" y="38"/>
                        <a:pt x="13" y="35"/>
                      </a:cubicBezTo>
                      <a:cubicBezTo>
                        <a:pt x="4" y="31"/>
                        <a:pt x="0" y="21"/>
                        <a:pt x="4" y="13"/>
                      </a:cubicBezTo>
                      <a:cubicBezTo>
                        <a:pt x="7" y="4"/>
                        <a:pt x="17" y="0"/>
                        <a:pt x="26" y="3"/>
                      </a:cubicBezTo>
                      <a:cubicBezTo>
                        <a:pt x="34" y="7"/>
                        <a:pt x="39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94" name="Freeform 3318"/>
                <p:cNvSpPr/>
                <p:nvPr/>
              </p:nvSpPr>
              <p:spPr bwMode="auto">
                <a:xfrm>
                  <a:off x="1191" y="336"/>
                  <a:ext cx="82" cy="82"/>
                </a:xfrm>
                <a:custGeom>
                  <a:gdLst>
                    <a:gd fmla="*/ 34 w 38" name="T0"/>
                    <a:gd fmla="*/ 26 h 38" name="T1"/>
                    <a:gd fmla="*/ 12 w 38" name="T2"/>
                    <a:gd fmla="*/ 35 h 38" name="T3"/>
                    <a:gd fmla="*/ 3 w 38" name="T4"/>
                    <a:gd fmla="*/ 13 h 38" name="T5"/>
                    <a:gd fmla="*/ 25 w 38" name="T6"/>
                    <a:gd fmla="*/ 3 h 38" name="T7"/>
                    <a:gd fmla="*/ 34 w 38" name="T8"/>
                    <a:gd fmla="*/ 26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8">
                      <a:moveTo>
                        <a:pt x="34" y="26"/>
                      </a:moveTo>
                      <a:cubicBezTo>
                        <a:pt x="31" y="34"/>
                        <a:pt x="21" y="38"/>
                        <a:pt x="12" y="35"/>
                      </a:cubicBezTo>
                      <a:cubicBezTo>
                        <a:pt x="4" y="31"/>
                        <a:pt x="0" y="21"/>
                        <a:pt x="3" y="13"/>
                      </a:cubicBezTo>
                      <a:cubicBezTo>
                        <a:pt x="7" y="4"/>
                        <a:pt x="17" y="0"/>
                        <a:pt x="25" y="3"/>
                      </a:cubicBezTo>
                      <a:cubicBezTo>
                        <a:pt x="34" y="7"/>
                        <a:pt x="38" y="17"/>
                        <a:pt x="34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95" name="Freeform 3319"/>
                <p:cNvSpPr/>
                <p:nvPr/>
              </p:nvSpPr>
              <p:spPr bwMode="auto">
                <a:xfrm>
                  <a:off x="1152" y="427"/>
                  <a:ext cx="84" cy="84"/>
                </a:xfrm>
                <a:custGeom>
                  <a:gdLst>
                    <a:gd fmla="*/ 35 w 39" name="T0"/>
                    <a:gd fmla="*/ 26 h 39" name="T1"/>
                    <a:gd fmla="*/ 13 w 39" name="T2"/>
                    <a:gd fmla="*/ 35 h 39" name="T3"/>
                    <a:gd fmla="*/ 4 w 39" name="T4"/>
                    <a:gd fmla="*/ 13 h 39" name="T5"/>
                    <a:gd fmla="*/ 26 w 39" name="T6"/>
                    <a:gd fmla="*/ 4 h 39" name="T7"/>
                    <a:gd fmla="*/ 35 w 39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9">
                      <a:moveTo>
                        <a:pt x="35" y="26"/>
                      </a:moveTo>
                      <a:cubicBezTo>
                        <a:pt x="31" y="34"/>
                        <a:pt x="21" y="39"/>
                        <a:pt x="13" y="35"/>
                      </a:cubicBezTo>
                      <a:cubicBezTo>
                        <a:pt x="4" y="31"/>
                        <a:pt x="0" y="21"/>
                        <a:pt x="4" y="13"/>
                      </a:cubicBezTo>
                      <a:cubicBezTo>
                        <a:pt x="7" y="4"/>
                        <a:pt x="17" y="0"/>
                        <a:pt x="26" y="4"/>
                      </a:cubicBezTo>
                      <a:cubicBezTo>
                        <a:pt x="34" y="7"/>
                        <a:pt x="39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96" name="Freeform 3320"/>
                <p:cNvSpPr/>
                <p:nvPr/>
              </p:nvSpPr>
              <p:spPr bwMode="auto">
                <a:xfrm>
                  <a:off x="1115" y="517"/>
                  <a:ext cx="82" cy="84"/>
                </a:xfrm>
                <a:custGeom>
                  <a:gdLst>
                    <a:gd fmla="*/ 35 w 38" name="T0"/>
                    <a:gd fmla="*/ 26 h 39" name="T1"/>
                    <a:gd fmla="*/ 12 w 38" name="T2"/>
                    <a:gd fmla="*/ 35 h 39" name="T3"/>
                    <a:gd fmla="*/ 3 w 38" name="T4"/>
                    <a:gd fmla="*/ 13 h 39" name="T5"/>
                    <a:gd fmla="*/ 25 w 38" name="T6"/>
                    <a:gd fmla="*/ 4 h 39" name="T7"/>
                    <a:gd fmla="*/ 35 w 38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8">
                      <a:moveTo>
                        <a:pt x="35" y="26"/>
                      </a:moveTo>
                      <a:cubicBezTo>
                        <a:pt x="31" y="35"/>
                        <a:pt x="21" y="39"/>
                        <a:pt x="12" y="35"/>
                      </a:cubicBezTo>
                      <a:cubicBezTo>
                        <a:pt x="4" y="31"/>
                        <a:pt x="0" y="22"/>
                        <a:pt x="3" y="13"/>
                      </a:cubicBezTo>
                      <a:cubicBezTo>
                        <a:pt x="7" y="4"/>
                        <a:pt x="17" y="0"/>
                        <a:pt x="25" y="4"/>
                      </a:cubicBezTo>
                      <a:cubicBezTo>
                        <a:pt x="34" y="7"/>
                        <a:pt x="38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97" name="Freeform 3321"/>
                <p:cNvSpPr/>
                <p:nvPr/>
              </p:nvSpPr>
              <p:spPr bwMode="auto">
                <a:xfrm>
                  <a:off x="1077" y="608"/>
                  <a:ext cx="84" cy="84"/>
                </a:xfrm>
                <a:custGeom>
                  <a:gdLst>
                    <a:gd fmla="*/ 35 w 39" name="T0"/>
                    <a:gd fmla="*/ 26 h 39" name="T1"/>
                    <a:gd fmla="*/ 13 w 39" name="T2"/>
                    <a:gd fmla="*/ 35 h 39" name="T3"/>
                    <a:gd fmla="*/ 4 w 39" name="T4"/>
                    <a:gd fmla="*/ 13 h 39" name="T5"/>
                    <a:gd fmla="*/ 26 w 39" name="T6"/>
                    <a:gd fmla="*/ 4 h 39" name="T7"/>
                    <a:gd fmla="*/ 35 w 39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9">
                      <a:moveTo>
                        <a:pt x="35" y="26"/>
                      </a:moveTo>
                      <a:cubicBezTo>
                        <a:pt x="31" y="35"/>
                        <a:pt x="21" y="39"/>
                        <a:pt x="13" y="35"/>
                      </a:cubicBezTo>
                      <a:cubicBezTo>
                        <a:pt x="4" y="32"/>
                        <a:pt x="0" y="22"/>
                        <a:pt x="4" y="13"/>
                      </a:cubicBezTo>
                      <a:cubicBezTo>
                        <a:pt x="7" y="4"/>
                        <a:pt x="17" y="0"/>
                        <a:pt x="26" y="4"/>
                      </a:cubicBezTo>
                      <a:cubicBezTo>
                        <a:pt x="35" y="7"/>
                        <a:pt x="39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98" name="Freeform 3322"/>
                <p:cNvSpPr/>
                <p:nvPr/>
              </p:nvSpPr>
              <p:spPr bwMode="auto">
                <a:xfrm>
                  <a:off x="1040" y="698"/>
                  <a:ext cx="82" cy="85"/>
                </a:xfrm>
                <a:custGeom>
                  <a:gdLst>
                    <a:gd fmla="*/ 35 w 38" name="T0"/>
                    <a:gd fmla="*/ 26 h 39" name="T1"/>
                    <a:gd fmla="*/ 12 w 38" name="T2"/>
                    <a:gd fmla="*/ 35 h 39" name="T3"/>
                    <a:gd fmla="*/ 3 w 38" name="T4"/>
                    <a:gd fmla="*/ 13 h 39" name="T5"/>
                    <a:gd fmla="*/ 25 w 38" name="T6"/>
                    <a:gd fmla="*/ 4 h 39" name="T7"/>
                    <a:gd fmla="*/ 35 w 38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8">
                      <a:moveTo>
                        <a:pt x="35" y="26"/>
                      </a:moveTo>
                      <a:cubicBezTo>
                        <a:pt x="31" y="35"/>
                        <a:pt x="21" y="39"/>
                        <a:pt x="12" y="35"/>
                      </a:cubicBezTo>
                      <a:cubicBezTo>
                        <a:pt x="4" y="32"/>
                        <a:pt x="0" y="22"/>
                        <a:pt x="3" y="13"/>
                      </a:cubicBezTo>
                      <a:cubicBezTo>
                        <a:pt x="7" y="4"/>
                        <a:pt x="17" y="0"/>
                        <a:pt x="25" y="4"/>
                      </a:cubicBezTo>
                      <a:cubicBezTo>
                        <a:pt x="34" y="8"/>
                        <a:pt x="38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99" name="Freeform 3323"/>
                <p:cNvSpPr/>
                <p:nvPr/>
              </p:nvSpPr>
              <p:spPr bwMode="auto">
                <a:xfrm>
                  <a:off x="1001" y="789"/>
                  <a:ext cx="84" cy="84"/>
                </a:xfrm>
                <a:custGeom>
                  <a:gdLst>
                    <a:gd fmla="*/ 35 w 39" name="T0"/>
                    <a:gd fmla="*/ 26 h 39" name="T1"/>
                    <a:gd fmla="*/ 13 w 39" name="T2"/>
                    <a:gd fmla="*/ 35 h 39" name="T3"/>
                    <a:gd fmla="*/ 4 w 39" name="T4"/>
                    <a:gd fmla="*/ 13 h 39" name="T5"/>
                    <a:gd fmla="*/ 26 w 39" name="T6"/>
                    <a:gd fmla="*/ 4 h 39" name="T7"/>
                    <a:gd fmla="*/ 35 w 39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9">
                      <a:moveTo>
                        <a:pt x="35" y="26"/>
                      </a:moveTo>
                      <a:cubicBezTo>
                        <a:pt x="31" y="35"/>
                        <a:pt x="22" y="39"/>
                        <a:pt x="13" y="35"/>
                      </a:cubicBezTo>
                      <a:cubicBezTo>
                        <a:pt x="4" y="32"/>
                        <a:pt x="0" y="22"/>
                        <a:pt x="4" y="13"/>
                      </a:cubicBezTo>
                      <a:cubicBezTo>
                        <a:pt x="7" y="5"/>
                        <a:pt x="17" y="0"/>
                        <a:pt x="26" y="4"/>
                      </a:cubicBezTo>
                      <a:cubicBezTo>
                        <a:pt x="35" y="8"/>
                        <a:pt x="39" y="18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00" name="Freeform 3324"/>
                <p:cNvSpPr/>
                <p:nvPr/>
              </p:nvSpPr>
              <p:spPr bwMode="auto">
                <a:xfrm>
                  <a:off x="964" y="882"/>
                  <a:ext cx="82" cy="82"/>
                </a:xfrm>
                <a:custGeom>
                  <a:gdLst>
                    <a:gd fmla="*/ 35 w 38" name="T0"/>
                    <a:gd fmla="*/ 25 h 38" name="T1"/>
                    <a:gd fmla="*/ 12 w 38" name="T2"/>
                    <a:gd fmla="*/ 34 h 38" name="T3"/>
                    <a:gd fmla="*/ 3 w 38" name="T4"/>
                    <a:gd fmla="*/ 12 h 38" name="T5"/>
                    <a:gd fmla="*/ 25 w 38" name="T6"/>
                    <a:gd fmla="*/ 3 h 38" name="T7"/>
                    <a:gd fmla="*/ 35 w 38" name="T8"/>
                    <a:gd fmla="*/ 25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8">
                      <a:moveTo>
                        <a:pt x="35" y="25"/>
                      </a:moveTo>
                      <a:cubicBezTo>
                        <a:pt x="31" y="34"/>
                        <a:pt x="21" y="38"/>
                        <a:pt x="12" y="34"/>
                      </a:cubicBezTo>
                      <a:cubicBezTo>
                        <a:pt x="4" y="31"/>
                        <a:pt x="0" y="21"/>
                        <a:pt x="3" y="12"/>
                      </a:cubicBezTo>
                      <a:cubicBezTo>
                        <a:pt x="7" y="4"/>
                        <a:pt x="17" y="0"/>
                        <a:pt x="25" y="3"/>
                      </a:cubicBezTo>
                      <a:cubicBezTo>
                        <a:pt x="34" y="7"/>
                        <a:pt x="38" y="17"/>
                        <a:pt x="35" y="25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01" name="Freeform 3325"/>
                <p:cNvSpPr/>
                <p:nvPr/>
              </p:nvSpPr>
              <p:spPr bwMode="auto">
                <a:xfrm>
                  <a:off x="926" y="972"/>
                  <a:ext cx="84" cy="82"/>
                </a:xfrm>
                <a:custGeom>
                  <a:gdLst>
                    <a:gd fmla="*/ 35 w 39" name="T0"/>
                    <a:gd fmla="*/ 25 h 38" name="T1"/>
                    <a:gd fmla="*/ 13 w 39" name="T2"/>
                    <a:gd fmla="*/ 35 h 38" name="T3"/>
                    <a:gd fmla="*/ 4 w 39" name="T4"/>
                    <a:gd fmla="*/ 12 h 38" name="T5"/>
                    <a:gd fmla="*/ 26 w 39" name="T6"/>
                    <a:gd fmla="*/ 3 h 38" name="T7"/>
                    <a:gd fmla="*/ 35 w 39" name="T8"/>
                    <a:gd fmla="*/ 25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9">
                      <a:moveTo>
                        <a:pt x="35" y="25"/>
                      </a:moveTo>
                      <a:cubicBezTo>
                        <a:pt x="31" y="34"/>
                        <a:pt x="22" y="38"/>
                        <a:pt x="13" y="35"/>
                      </a:cubicBezTo>
                      <a:cubicBezTo>
                        <a:pt x="4" y="31"/>
                        <a:pt x="0" y="21"/>
                        <a:pt x="4" y="12"/>
                      </a:cubicBezTo>
                      <a:cubicBezTo>
                        <a:pt x="7" y="4"/>
                        <a:pt x="17" y="0"/>
                        <a:pt x="26" y="3"/>
                      </a:cubicBezTo>
                      <a:cubicBezTo>
                        <a:pt x="35" y="7"/>
                        <a:pt x="39" y="17"/>
                        <a:pt x="35" y="25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02" name="Freeform 3326"/>
                <p:cNvSpPr/>
                <p:nvPr/>
              </p:nvSpPr>
              <p:spPr bwMode="auto">
                <a:xfrm>
                  <a:off x="850" y="1153"/>
                  <a:ext cx="84" cy="82"/>
                </a:xfrm>
                <a:custGeom>
                  <a:gdLst>
                    <a:gd fmla="*/ 35 w 39" name="T0"/>
                    <a:gd fmla="*/ 26 h 38" name="T1"/>
                    <a:gd fmla="*/ 13 w 39" name="T2"/>
                    <a:gd fmla="*/ 35 h 38" name="T3"/>
                    <a:gd fmla="*/ 4 w 39" name="T4"/>
                    <a:gd fmla="*/ 13 h 38" name="T5"/>
                    <a:gd fmla="*/ 26 w 39" name="T6"/>
                    <a:gd fmla="*/ 3 h 38" name="T7"/>
                    <a:gd fmla="*/ 35 w 39" name="T8"/>
                    <a:gd fmla="*/ 26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9">
                      <a:moveTo>
                        <a:pt x="35" y="26"/>
                      </a:moveTo>
                      <a:cubicBezTo>
                        <a:pt x="32" y="34"/>
                        <a:pt x="22" y="38"/>
                        <a:pt x="13" y="35"/>
                      </a:cubicBezTo>
                      <a:cubicBezTo>
                        <a:pt x="4" y="31"/>
                        <a:pt x="0" y="21"/>
                        <a:pt x="4" y="13"/>
                      </a:cubicBezTo>
                      <a:cubicBezTo>
                        <a:pt x="7" y="4"/>
                        <a:pt x="17" y="0"/>
                        <a:pt x="26" y="3"/>
                      </a:cubicBezTo>
                      <a:cubicBezTo>
                        <a:pt x="35" y="7"/>
                        <a:pt x="39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03" name="Freeform 3327"/>
                <p:cNvSpPr/>
                <p:nvPr/>
              </p:nvSpPr>
              <p:spPr bwMode="auto">
                <a:xfrm>
                  <a:off x="889" y="1063"/>
                  <a:ext cx="82" cy="82"/>
                </a:xfrm>
                <a:custGeom>
                  <a:gdLst>
                    <a:gd fmla="*/ 35 w 38" name="T0"/>
                    <a:gd fmla="*/ 26 h 38" name="T1"/>
                    <a:gd fmla="*/ 12 w 38" name="T2"/>
                    <a:gd fmla="*/ 35 h 38" name="T3"/>
                    <a:gd fmla="*/ 3 w 38" name="T4"/>
                    <a:gd fmla="*/ 12 h 38" name="T5"/>
                    <a:gd fmla="*/ 25 w 38" name="T6"/>
                    <a:gd fmla="*/ 3 h 38" name="T7"/>
                    <a:gd fmla="*/ 35 w 38" name="T8"/>
                    <a:gd fmla="*/ 26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8">
                      <a:moveTo>
                        <a:pt x="35" y="26"/>
                      </a:moveTo>
                      <a:cubicBezTo>
                        <a:pt x="31" y="34"/>
                        <a:pt x="21" y="38"/>
                        <a:pt x="12" y="35"/>
                      </a:cubicBezTo>
                      <a:cubicBezTo>
                        <a:pt x="4" y="31"/>
                        <a:pt x="0" y="21"/>
                        <a:pt x="3" y="12"/>
                      </a:cubicBezTo>
                      <a:cubicBezTo>
                        <a:pt x="7" y="4"/>
                        <a:pt x="17" y="0"/>
                        <a:pt x="25" y="3"/>
                      </a:cubicBezTo>
                      <a:cubicBezTo>
                        <a:pt x="34" y="7"/>
                        <a:pt x="38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04" name="Freeform 3328"/>
                <p:cNvSpPr/>
                <p:nvPr/>
              </p:nvSpPr>
              <p:spPr bwMode="auto">
                <a:xfrm>
                  <a:off x="1092" y="295"/>
                  <a:ext cx="82" cy="82"/>
                </a:xfrm>
                <a:custGeom>
                  <a:gdLst>
                    <a:gd fmla="*/ 35 w 38" name="T0"/>
                    <a:gd fmla="*/ 26 h 38" name="T1"/>
                    <a:gd fmla="*/ 13 w 38" name="T2"/>
                    <a:gd fmla="*/ 35 h 38" name="T3"/>
                    <a:gd fmla="*/ 3 w 38" name="T4"/>
                    <a:gd fmla="*/ 13 h 38" name="T5"/>
                    <a:gd fmla="*/ 26 w 38" name="T6"/>
                    <a:gd fmla="*/ 3 h 38" name="T7"/>
                    <a:gd fmla="*/ 35 w 38" name="T8"/>
                    <a:gd fmla="*/ 26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8">
                      <a:moveTo>
                        <a:pt x="35" y="26"/>
                      </a:moveTo>
                      <a:cubicBezTo>
                        <a:pt x="31" y="34"/>
                        <a:pt x="21" y="38"/>
                        <a:pt x="13" y="35"/>
                      </a:cubicBezTo>
                      <a:cubicBezTo>
                        <a:pt x="4" y="31"/>
                        <a:pt x="0" y="21"/>
                        <a:pt x="3" y="13"/>
                      </a:cubicBezTo>
                      <a:cubicBezTo>
                        <a:pt x="7" y="4"/>
                        <a:pt x="17" y="0"/>
                        <a:pt x="26" y="3"/>
                      </a:cubicBezTo>
                      <a:cubicBezTo>
                        <a:pt x="34" y="7"/>
                        <a:pt x="38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05" name="Freeform 3329"/>
                <p:cNvSpPr/>
                <p:nvPr/>
              </p:nvSpPr>
              <p:spPr bwMode="auto">
                <a:xfrm>
                  <a:off x="1053" y="386"/>
                  <a:ext cx="84" cy="84"/>
                </a:xfrm>
                <a:custGeom>
                  <a:gdLst>
                    <a:gd fmla="*/ 35 w 39" name="T0"/>
                    <a:gd fmla="*/ 26 h 39" name="T1"/>
                    <a:gd fmla="*/ 13 w 39" name="T2"/>
                    <a:gd fmla="*/ 35 h 39" name="T3"/>
                    <a:gd fmla="*/ 4 w 39" name="T4"/>
                    <a:gd fmla="*/ 13 h 39" name="T5"/>
                    <a:gd fmla="*/ 26 w 39" name="T6"/>
                    <a:gd fmla="*/ 4 h 39" name="T7"/>
                    <a:gd fmla="*/ 35 w 39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9">
                      <a:moveTo>
                        <a:pt x="35" y="26"/>
                      </a:moveTo>
                      <a:cubicBezTo>
                        <a:pt x="32" y="34"/>
                        <a:pt x="22" y="39"/>
                        <a:pt x="13" y="35"/>
                      </a:cubicBezTo>
                      <a:cubicBezTo>
                        <a:pt x="4" y="31"/>
                        <a:pt x="0" y="21"/>
                        <a:pt x="4" y="13"/>
                      </a:cubicBezTo>
                      <a:cubicBezTo>
                        <a:pt x="8" y="4"/>
                        <a:pt x="17" y="0"/>
                        <a:pt x="26" y="4"/>
                      </a:cubicBezTo>
                      <a:cubicBezTo>
                        <a:pt x="35" y="7"/>
                        <a:pt x="39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06" name="Freeform 3330"/>
                <p:cNvSpPr/>
                <p:nvPr/>
              </p:nvSpPr>
              <p:spPr bwMode="auto">
                <a:xfrm>
                  <a:off x="1016" y="476"/>
                  <a:ext cx="82" cy="84"/>
                </a:xfrm>
                <a:custGeom>
                  <a:gdLst>
                    <a:gd fmla="*/ 35 w 38" name="T0"/>
                    <a:gd fmla="*/ 26 h 39" name="T1"/>
                    <a:gd fmla="*/ 13 w 38" name="T2"/>
                    <a:gd fmla="*/ 35 h 39" name="T3"/>
                    <a:gd fmla="*/ 3 w 38" name="T4"/>
                    <a:gd fmla="*/ 13 h 39" name="T5"/>
                    <a:gd fmla="*/ 26 w 38" name="T6"/>
                    <a:gd fmla="*/ 4 h 39" name="T7"/>
                    <a:gd fmla="*/ 35 w 38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8">
                      <a:moveTo>
                        <a:pt x="35" y="26"/>
                      </a:moveTo>
                      <a:cubicBezTo>
                        <a:pt x="31" y="35"/>
                        <a:pt x="21" y="39"/>
                        <a:pt x="13" y="35"/>
                      </a:cubicBezTo>
                      <a:cubicBezTo>
                        <a:pt x="4" y="31"/>
                        <a:pt x="0" y="22"/>
                        <a:pt x="3" y="13"/>
                      </a:cubicBezTo>
                      <a:cubicBezTo>
                        <a:pt x="7" y="4"/>
                        <a:pt x="17" y="0"/>
                        <a:pt x="26" y="4"/>
                      </a:cubicBezTo>
                      <a:cubicBezTo>
                        <a:pt x="34" y="7"/>
                        <a:pt x="38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07" name="Freeform 3331"/>
                <p:cNvSpPr/>
                <p:nvPr/>
              </p:nvSpPr>
              <p:spPr bwMode="auto">
                <a:xfrm>
                  <a:off x="977" y="567"/>
                  <a:ext cx="84" cy="84"/>
                </a:xfrm>
                <a:custGeom>
                  <a:gdLst>
                    <a:gd fmla="*/ 35 w 39" name="T0"/>
                    <a:gd fmla="*/ 26 h 39" name="T1"/>
                    <a:gd fmla="*/ 13 w 39" name="T2"/>
                    <a:gd fmla="*/ 35 h 39" name="T3"/>
                    <a:gd fmla="*/ 4 w 39" name="T4"/>
                    <a:gd fmla="*/ 13 h 39" name="T5"/>
                    <a:gd fmla="*/ 26 w 39" name="T6"/>
                    <a:gd fmla="*/ 4 h 39" name="T7"/>
                    <a:gd fmla="*/ 35 w 39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9">
                      <a:moveTo>
                        <a:pt x="35" y="26"/>
                      </a:moveTo>
                      <a:cubicBezTo>
                        <a:pt x="32" y="35"/>
                        <a:pt x="22" y="39"/>
                        <a:pt x="13" y="35"/>
                      </a:cubicBezTo>
                      <a:cubicBezTo>
                        <a:pt x="4" y="32"/>
                        <a:pt x="0" y="22"/>
                        <a:pt x="4" y="13"/>
                      </a:cubicBezTo>
                      <a:cubicBezTo>
                        <a:pt x="8" y="4"/>
                        <a:pt x="17" y="0"/>
                        <a:pt x="26" y="4"/>
                      </a:cubicBezTo>
                      <a:cubicBezTo>
                        <a:pt x="35" y="7"/>
                        <a:pt x="39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08" name="Freeform 3332"/>
                <p:cNvSpPr/>
                <p:nvPr/>
              </p:nvSpPr>
              <p:spPr bwMode="auto">
                <a:xfrm>
                  <a:off x="941" y="657"/>
                  <a:ext cx="82" cy="85"/>
                </a:xfrm>
                <a:custGeom>
                  <a:gdLst>
                    <a:gd fmla="*/ 35 w 38" name="T0"/>
                    <a:gd fmla="*/ 26 h 39" name="T1"/>
                    <a:gd fmla="*/ 13 w 38" name="T2"/>
                    <a:gd fmla="*/ 35 h 39" name="T3"/>
                    <a:gd fmla="*/ 3 w 38" name="T4"/>
                    <a:gd fmla="*/ 13 h 39" name="T5"/>
                    <a:gd fmla="*/ 26 w 38" name="T6"/>
                    <a:gd fmla="*/ 4 h 39" name="T7"/>
                    <a:gd fmla="*/ 35 w 38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8">
                      <a:moveTo>
                        <a:pt x="35" y="26"/>
                      </a:moveTo>
                      <a:cubicBezTo>
                        <a:pt x="31" y="35"/>
                        <a:pt x="21" y="39"/>
                        <a:pt x="13" y="35"/>
                      </a:cubicBezTo>
                      <a:cubicBezTo>
                        <a:pt x="4" y="32"/>
                        <a:pt x="0" y="22"/>
                        <a:pt x="3" y="13"/>
                      </a:cubicBezTo>
                      <a:cubicBezTo>
                        <a:pt x="7" y="4"/>
                        <a:pt x="17" y="0"/>
                        <a:pt x="26" y="4"/>
                      </a:cubicBezTo>
                      <a:cubicBezTo>
                        <a:pt x="34" y="8"/>
                        <a:pt x="38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09" name="Freeform 3333"/>
                <p:cNvSpPr/>
                <p:nvPr/>
              </p:nvSpPr>
              <p:spPr bwMode="auto">
                <a:xfrm>
                  <a:off x="902" y="748"/>
                  <a:ext cx="84" cy="84"/>
                </a:xfrm>
                <a:custGeom>
                  <a:gdLst>
                    <a:gd fmla="*/ 35 w 39" name="T0"/>
                    <a:gd fmla="*/ 26 h 39" name="T1"/>
                    <a:gd fmla="*/ 13 w 39" name="T2"/>
                    <a:gd fmla="*/ 35 h 39" name="T3"/>
                    <a:gd fmla="*/ 4 w 39" name="T4"/>
                    <a:gd fmla="*/ 13 h 39" name="T5"/>
                    <a:gd fmla="*/ 26 w 39" name="T6"/>
                    <a:gd fmla="*/ 4 h 39" name="T7"/>
                    <a:gd fmla="*/ 35 w 39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9">
                      <a:moveTo>
                        <a:pt x="35" y="26"/>
                      </a:moveTo>
                      <a:cubicBezTo>
                        <a:pt x="32" y="35"/>
                        <a:pt x="22" y="39"/>
                        <a:pt x="13" y="35"/>
                      </a:cubicBezTo>
                      <a:cubicBezTo>
                        <a:pt x="4" y="32"/>
                        <a:pt x="0" y="22"/>
                        <a:pt x="4" y="13"/>
                      </a:cubicBezTo>
                      <a:cubicBezTo>
                        <a:pt x="8" y="5"/>
                        <a:pt x="17" y="0"/>
                        <a:pt x="26" y="4"/>
                      </a:cubicBezTo>
                      <a:cubicBezTo>
                        <a:pt x="35" y="8"/>
                        <a:pt x="39" y="18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10" name="Freeform 3334"/>
                <p:cNvSpPr/>
                <p:nvPr/>
              </p:nvSpPr>
              <p:spPr bwMode="auto">
                <a:xfrm>
                  <a:off x="865" y="841"/>
                  <a:ext cx="82" cy="82"/>
                </a:xfrm>
                <a:custGeom>
                  <a:gdLst>
                    <a:gd fmla="*/ 35 w 38" name="T0"/>
                    <a:gd fmla="*/ 25 h 38" name="T1"/>
                    <a:gd fmla="*/ 13 w 38" name="T2"/>
                    <a:gd fmla="*/ 34 h 38" name="T3"/>
                    <a:gd fmla="*/ 3 w 38" name="T4"/>
                    <a:gd fmla="*/ 12 h 38" name="T5"/>
                    <a:gd fmla="*/ 26 w 38" name="T6"/>
                    <a:gd fmla="*/ 3 h 38" name="T7"/>
                    <a:gd fmla="*/ 35 w 38" name="T8"/>
                    <a:gd fmla="*/ 25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8">
                      <a:moveTo>
                        <a:pt x="35" y="25"/>
                      </a:moveTo>
                      <a:cubicBezTo>
                        <a:pt x="31" y="34"/>
                        <a:pt x="21" y="38"/>
                        <a:pt x="13" y="34"/>
                      </a:cubicBezTo>
                      <a:cubicBezTo>
                        <a:pt x="4" y="31"/>
                        <a:pt x="0" y="21"/>
                        <a:pt x="3" y="12"/>
                      </a:cubicBezTo>
                      <a:cubicBezTo>
                        <a:pt x="7" y="4"/>
                        <a:pt x="17" y="0"/>
                        <a:pt x="26" y="3"/>
                      </a:cubicBezTo>
                      <a:cubicBezTo>
                        <a:pt x="34" y="7"/>
                        <a:pt x="38" y="17"/>
                        <a:pt x="35" y="25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11" name="Freeform 3335"/>
                <p:cNvSpPr/>
                <p:nvPr/>
              </p:nvSpPr>
              <p:spPr bwMode="auto">
                <a:xfrm>
                  <a:off x="826" y="931"/>
                  <a:ext cx="84" cy="82"/>
                </a:xfrm>
                <a:custGeom>
                  <a:gdLst>
                    <a:gd fmla="*/ 35 w 39" name="T0"/>
                    <a:gd fmla="*/ 25 h 38" name="T1"/>
                    <a:gd fmla="*/ 13 w 39" name="T2"/>
                    <a:gd fmla="*/ 35 h 38" name="T3"/>
                    <a:gd fmla="*/ 4 w 39" name="T4"/>
                    <a:gd fmla="*/ 12 h 38" name="T5"/>
                    <a:gd fmla="*/ 26 w 39" name="T6"/>
                    <a:gd fmla="*/ 3 h 38" name="T7"/>
                    <a:gd fmla="*/ 35 w 39" name="T8"/>
                    <a:gd fmla="*/ 25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9">
                      <a:moveTo>
                        <a:pt x="35" y="25"/>
                      </a:moveTo>
                      <a:cubicBezTo>
                        <a:pt x="32" y="34"/>
                        <a:pt x="22" y="38"/>
                        <a:pt x="13" y="35"/>
                      </a:cubicBezTo>
                      <a:cubicBezTo>
                        <a:pt x="5" y="31"/>
                        <a:pt x="0" y="21"/>
                        <a:pt x="4" y="12"/>
                      </a:cubicBezTo>
                      <a:cubicBezTo>
                        <a:pt x="8" y="4"/>
                        <a:pt x="18" y="0"/>
                        <a:pt x="26" y="3"/>
                      </a:cubicBezTo>
                      <a:cubicBezTo>
                        <a:pt x="35" y="7"/>
                        <a:pt x="39" y="17"/>
                        <a:pt x="35" y="25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12" name="Freeform 3336"/>
                <p:cNvSpPr/>
                <p:nvPr/>
              </p:nvSpPr>
              <p:spPr bwMode="auto">
                <a:xfrm>
                  <a:off x="751" y="1112"/>
                  <a:ext cx="84" cy="82"/>
                </a:xfrm>
                <a:custGeom>
                  <a:gdLst>
                    <a:gd fmla="*/ 35 w 39" name="T0"/>
                    <a:gd fmla="*/ 26 h 38" name="T1"/>
                    <a:gd fmla="*/ 13 w 39" name="T2"/>
                    <a:gd fmla="*/ 35 h 38" name="T3"/>
                    <a:gd fmla="*/ 4 w 39" name="T4"/>
                    <a:gd fmla="*/ 13 h 38" name="T5"/>
                    <a:gd fmla="*/ 26 w 39" name="T6"/>
                    <a:gd fmla="*/ 3 h 38" name="T7"/>
                    <a:gd fmla="*/ 35 w 39" name="T8"/>
                    <a:gd fmla="*/ 26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9">
                      <a:moveTo>
                        <a:pt x="35" y="26"/>
                      </a:moveTo>
                      <a:cubicBezTo>
                        <a:pt x="32" y="34"/>
                        <a:pt x="22" y="38"/>
                        <a:pt x="13" y="35"/>
                      </a:cubicBezTo>
                      <a:cubicBezTo>
                        <a:pt x="5" y="31"/>
                        <a:pt x="0" y="21"/>
                        <a:pt x="4" y="13"/>
                      </a:cubicBezTo>
                      <a:cubicBezTo>
                        <a:pt x="8" y="4"/>
                        <a:pt x="18" y="0"/>
                        <a:pt x="26" y="3"/>
                      </a:cubicBezTo>
                      <a:cubicBezTo>
                        <a:pt x="35" y="7"/>
                        <a:pt x="39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13" name="Freeform 3337"/>
                <p:cNvSpPr/>
                <p:nvPr/>
              </p:nvSpPr>
              <p:spPr bwMode="auto">
                <a:xfrm>
                  <a:off x="790" y="1022"/>
                  <a:ext cx="82" cy="82"/>
                </a:xfrm>
                <a:custGeom>
                  <a:gdLst>
                    <a:gd fmla="*/ 35 w 38" name="T0"/>
                    <a:gd fmla="*/ 26 h 38" name="T1"/>
                    <a:gd fmla="*/ 13 w 38" name="T2"/>
                    <a:gd fmla="*/ 35 h 38" name="T3"/>
                    <a:gd fmla="*/ 4 w 38" name="T4"/>
                    <a:gd fmla="*/ 13 h 38" name="T5"/>
                    <a:gd fmla="*/ 26 w 38" name="T6"/>
                    <a:gd fmla="*/ 3 h 38" name="T7"/>
                    <a:gd fmla="*/ 35 w 38" name="T8"/>
                    <a:gd fmla="*/ 26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8">
                      <a:moveTo>
                        <a:pt x="35" y="26"/>
                      </a:moveTo>
                      <a:cubicBezTo>
                        <a:pt x="31" y="34"/>
                        <a:pt x="21" y="38"/>
                        <a:pt x="13" y="35"/>
                      </a:cubicBezTo>
                      <a:cubicBezTo>
                        <a:pt x="4" y="31"/>
                        <a:pt x="0" y="21"/>
                        <a:pt x="4" y="13"/>
                      </a:cubicBezTo>
                      <a:cubicBezTo>
                        <a:pt x="7" y="4"/>
                        <a:pt x="17" y="0"/>
                        <a:pt x="26" y="3"/>
                      </a:cubicBezTo>
                      <a:cubicBezTo>
                        <a:pt x="34" y="7"/>
                        <a:pt x="38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14" name="Freeform 3338"/>
                <p:cNvSpPr/>
                <p:nvPr/>
              </p:nvSpPr>
              <p:spPr bwMode="auto">
                <a:xfrm>
                  <a:off x="956" y="345"/>
                  <a:ext cx="82" cy="84"/>
                </a:xfrm>
                <a:custGeom>
                  <a:gdLst>
                    <a:gd fmla="*/ 35 w 38" name="T0"/>
                    <a:gd fmla="*/ 26 h 39" name="T1"/>
                    <a:gd fmla="*/ 12 w 38" name="T2"/>
                    <a:gd fmla="*/ 35 h 39" name="T3"/>
                    <a:gd fmla="*/ 3 w 38" name="T4"/>
                    <a:gd fmla="*/ 13 h 39" name="T5"/>
                    <a:gd fmla="*/ 25 w 38" name="T6"/>
                    <a:gd fmla="*/ 4 h 39" name="T7"/>
                    <a:gd fmla="*/ 35 w 38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8">
                      <a:moveTo>
                        <a:pt x="35" y="26"/>
                      </a:moveTo>
                      <a:cubicBezTo>
                        <a:pt x="31" y="34"/>
                        <a:pt x="21" y="39"/>
                        <a:pt x="12" y="35"/>
                      </a:cubicBezTo>
                      <a:cubicBezTo>
                        <a:pt x="4" y="31"/>
                        <a:pt x="0" y="21"/>
                        <a:pt x="3" y="13"/>
                      </a:cubicBezTo>
                      <a:cubicBezTo>
                        <a:pt x="7" y="4"/>
                        <a:pt x="17" y="0"/>
                        <a:pt x="25" y="4"/>
                      </a:cubicBezTo>
                      <a:cubicBezTo>
                        <a:pt x="34" y="7"/>
                        <a:pt x="38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15" name="Freeform 3339"/>
                <p:cNvSpPr/>
                <p:nvPr/>
              </p:nvSpPr>
              <p:spPr bwMode="auto">
                <a:xfrm>
                  <a:off x="917" y="435"/>
                  <a:ext cx="84" cy="85"/>
                </a:xfrm>
                <a:custGeom>
                  <a:gdLst>
                    <a:gd fmla="*/ 35 w 39" name="T0"/>
                    <a:gd fmla="*/ 26 h 39" name="T1"/>
                    <a:gd fmla="*/ 13 w 39" name="T2"/>
                    <a:gd fmla="*/ 35 h 39" name="T3"/>
                    <a:gd fmla="*/ 4 w 39" name="T4"/>
                    <a:gd fmla="*/ 13 h 39" name="T5"/>
                    <a:gd fmla="*/ 26 w 39" name="T6"/>
                    <a:gd fmla="*/ 4 h 39" name="T7"/>
                    <a:gd fmla="*/ 35 w 39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9">
                      <a:moveTo>
                        <a:pt x="35" y="26"/>
                      </a:moveTo>
                      <a:cubicBezTo>
                        <a:pt x="31" y="35"/>
                        <a:pt x="22" y="39"/>
                        <a:pt x="13" y="35"/>
                      </a:cubicBezTo>
                      <a:cubicBezTo>
                        <a:pt x="4" y="31"/>
                        <a:pt x="0" y="22"/>
                        <a:pt x="4" y="13"/>
                      </a:cubicBezTo>
                      <a:cubicBezTo>
                        <a:pt x="7" y="4"/>
                        <a:pt x="17" y="0"/>
                        <a:pt x="26" y="4"/>
                      </a:cubicBezTo>
                      <a:cubicBezTo>
                        <a:pt x="35" y="7"/>
                        <a:pt x="39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16" name="Freeform 3340"/>
                <p:cNvSpPr/>
                <p:nvPr/>
              </p:nvSpPr>
              <p:spPr bwMode="auto">
                <a:xfrm>
                  <a:off x="880" y="526"/>
                  <a:ext cx="82" cy="84"/>
                </a:xfrm>
                <a:custGeom>
                  <a:gdLst>
                    <a:gd fmla="*/ 35 w 38" name="T0"/>
                    <a:gd fmla="*/ 26 h 39" name="T1"/>
                    <a:gd fmla="*/ 12 w 38" name="T2"/>
                    <a:gd fmla="*/ 35 h 39" name="T3"/>
                    <a:gd fmla="*/ 3 w 38" name="T4"/>
                    <a:gd fmla="*/ 13 h 39" name="T5"/>
                    <a:gd fmla="*/ 25 w 38" name="T6"/>
                    <a:gd fmla="*/ 4 h 39" name="T7"/>
                    <a:gd fmla="*/ 35 w 38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8">
                      <a:moveTo>
                        <a:pt x="35" y="26"/>
                      </a:moveTo>
                      <a:cubicBezTo>
                        <a:pt x="31" y="35"/>
                        <a:pt x="21" y="39"/>
                        <a:pt x="12" y="35"/>
                      </a:cubicBezTo>
                      <a:cubicBezTo>
                        <a:pt x="4" y="32"/>
                        <a:pt x="0" y="22"/>
                        <a:pt x="3" y="13"/>
                      </a:cubicBezTo>
                      <a:cubicBezTo>
                        <a:pt x="7" y="4"/>
                        <a:pt x="17" y="0"/>
                        <a:pt x="25" y="4"/>
                      </a:cubicBezTo>
                      <a:cubicBezTo>
                        <a:pt x="34" y="7"/>
                        <a:pt x="38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17" name="Freeform 3341"/>
                <p:cNvSpPr/>
                <p:nvPr/>
              </p:nvSpPr>
              <p:spPr bwMode="auto">
                <a:xfrm>
                  <a:off x="841" y="617"/>
                  <a:ext cx="85" cy="84"/>
                </a:xfrm>
                <a:custGeom>
                  <a:gdLst>
                    <a:gd fmla="*/ 35 w 39" name="T0"/>
                    <a:gd fmla="*/ 26 h 39" name="T1"/>
                    <a:gd fmla="*/ 13 w 39" name="T2"/>
                    <a:gd fmla="*/ 35 h 39" name="T3"/>
                    <a:gd fmla="*/ 4 w 39" name="T4"/>
                    <a:gd fmla="*/ 13 h 39" name="T5"/>
                    <a:gd fmla="*/ 26 w 39" name="T6"/>
                    <a:gd fmla="*/ 4 h 39" name="T7"/>
                    <a:gd fmla="*/ 35 w 39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9">
                      <a:moveTo>
                        <a:pt x="35" y="26"/>
                      </a:moveTo>
                      <a:cubicBezTo>
                        <a:pt x="31" y="35"/>
                        <a:pt x="22" y="39"/>
                        <a:pt x="13" y="35"/>
                      </a:cubicBezTo>
                      <a:cubicBezTo>
                        <a:pt x="4" y="32"/>
                        <a:pt x="0" y="22"/>
                        <a:pt x="4" y="13"/>
                      </a:cubicBezTo>
                      <a:cubicBezTo>
                        <a:pt x="7" y="4"/>
                        <a:pt x="17" y="0"/>
                        <a:pt x="26" y="4"/>
                      </a:cubicBezTo>
                      <a:cubicBezTo>
                        <a:pt x="35" y="8"/>
                        <a:pt x="39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18" name="Freeform 3342"/>
                <p:cNvSpPr/>
                <p:nvPr/>
              </p:nvSpPr>
              <p:spPr bwMode="auto">
                <a:xfrm>
                  <a:off x="805" y="707"/>
                  <a:ext cx="82" cy="84"/>
                </a:xfrm>
                <a:custGeom>
                  <a:gdLst>
                    <a:gd fmla="*/ 35 w 38" name="T0"/>
                    <a:gd fmla="*/ 26 h 39" name="T1"/>
                    <a:gd fmla="*/ 12 w 38" name="T2"/>
                    <a:gd fmla="*/ 35 h 39" name="T3"/>
                    <a:gd fmla="*/ 3 w 38" name="T4"/>
                    <a:gd fmla="*/ 13 h 39" name="T5"/>
                    <a:gd fmla="*/ 25 w 38" name="T6"/>
                    <a:gd fmla="*/ 4 h 39" name="T7"/>
                    <a:gd fmla="*/ 35 w 38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8">
                      <a:moveTo>
                        <a:pt x="35" y="26"/>
                      </a:moveTo>
                      <a:cubicBezTo>
                        <a:pt x="31" y="35"/>
                        <a:pt x="21" y="39"/>
                        <a:pt x="12" y="35"/>
                      </a:cubicBezTo>
                      <a:cubicBezTo>
                        <a:pt x="4" y="32"/>
                        <a:pt x="0" y="22"/>
                        <a:pt x="3" y="13"/>
                      </a:cubicBezTo>
                      <a:cubicBezTo>
                        <a:pt x="7" y="5"/>
                        <a:pt x="17" y="0"/>
                        <a:pt x="25" y="4"/>
                      </a:cubicBezTo>
                      <a:cubicBezTo>
                        <a:pt x="34" y="8"/>
                        <a:pt x="38" y="18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19" name="Freeform 3343"/>
                <p:cNvSpPr/>
                <p:nvPr/>
              </p:nvSpPr>
              <p:spPr bwMode="auto">
                <a:xfrm>
                  <a:off x="766" y="800"/>
                  <a:ext cx="84" cy="82"/>
                </a:xfrm>
                <a:custGeom>
                  <a:gdLst>
                    <a:gd fmla="*/ 35 w 39" name="T0"/>
                    <a:gd fmla="*/ 25 h 38" name="T1"/>
                    <a:gd fmla="*/ 13 w 39" name="T2"/>
                    <a:gd fmla="*/ 34 h 38" name="T3"/>
                    <a:gd fmla="*/ 4 w 39" name="T4"/>
                    <a:gd fmla="*/ 12 h 38" name="T5"/>
                    <a:gd fmla="*/ 26 w 39" name="T6"/>
                    <a:gd fmla="*/ 3 h 38" name="T7"/>
                    <a:gd fmla="*/ 35 w 39" name="T8"/>
                    <a:gd fmla="*/ 25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9">
                      <a:moveTo>
                        <a:pt x="35" y="25"/>
                      </a:moveTo>
                      <a:cubicBezTo>
                        <a:pt x="32" y="34"/>
                        <a:pt x="22" y="38"/>
                        <a:pt x="13" y="34"/>
                      </a:cubicBezTo>
                      <a:cubicBezTo>
                        <a:pt x="4" y="31"/>
                        <a:pt x="0" y="21"/>
                        <a:pt x="4" y="12"/>
                      </a:cubicBezTo>
                      <a:cubicBezTo>
                        <a:pt x="7" y="4"/>
                        <a:pt x="17" y="0"/>
                        <a:pt x="26" y="3"/>
                      </a:cubicBezTo>
                      <a:cubicBezTo>
                        <a:pt x="35" y="7"/>
                        <a:pt x="39" y="17"/>
                        <a:pt x="35" y="25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20" name="Freeform 3344"/>
                <p:cNvSpPr/>
                <p:nvPr/>
              </p:nvSpPr>
              <p:spPr bwMode="auto">
                <a:xfrm>
                  <a:off x="811" y="392"/>
                  <a:ext cx="84" cy="82"/>
                </a:xfrm>
                <a:custGeom>
                  <a:gdLst>
                    <a:gd fmla="*/ 35 w 39" name="T0"/>
                    <a:gd fmla="*/ 26 h 38" name="T1"/>
                    <a:gd fmla="*/ 13 w 39" name="T2"/>
                    <a:gd fmla="*/ 35 h 38" name="T3"/>
                    <a:gd fmla="*/ 4 w 39" name="T4"/>
                    <a:gd fmla="*/ 13 h 38" name="T5"/>
                    <a:gd fmla="*/ 26 w 39" name="T6"/>
                    <a:gd fmla="*/ 3 h 38" name="T7"/>
                    <a:gd fmla="*/ 35 w 39" name="T8"/>
                    <a:gd fmla="*/ 26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9">
                      <a:moveTo>
                        <a:pt x="35" y="26"/>
                      </a:moveTo>
                      <a:cubicBezTo>
                        <a:pt x="32" y="34"/>
                        <a:pt x="22" y="38"/>
                        <a:pt x="13" y="35"/>
                      </a:cubicBezTo>
                      <a:cubicBezTo>
                        <a:pt x="4" y="31"/>
                        <a:pt x="0" y="21"/>
                        <a:pt x="4" y="13"/>
                      </a:cubicBezTo>
                      <a:cubicBezTo>
                        <a:pt x="8" y="4"/>
                        <a:pt x="17" y="0"/>
                        <a:pt x="26" y="3"/>
                      </a:cubicBezTo>
                      <a:cubicBezTo>
                        <a:pt x="35" y="7"/>
                        <a:pt x="39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21" name="Freeform 3345"/>
                <p:cNvSpPr/>
                <p:nvPr/>
              </p:nvSpPr>
              <p:spPr bwMode="auto">
                <a:xfrm>
                  <a:off x="775" y="483"/>
                  <a:ext cx="82" cy="84"/>
                </a:xfrm>
                <a:custGeom>
                  <a:gdLst>
                    <a:gd fmla="*/ 35 w 38" name="T0"/>
                    <a:gd fmla="*/ 26 h 39" name="T1"/>
                    <a:gd fmla="*/ 13 w 38" name="T2"/>
                    <a:gd fmla="*/ 35 h 39" name="T3"/>
                    <a:gd fmla="*/ 3 w 38" name="T4"/>
                    <a:gd fmla="*/ 13 h 39" name="T5"/>
                    <a:gd fmla="*/ 26 w 38" name="T6"/>
                    <a:gd fmla="*/ 4 h 39" name="T7"/>
                    <a:gd fmla="*/ 35 w 38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8">
                      <a:moveTo>
                        <a:pt x="35" y="26"/>
                      </a:moveTo>
                      <a:cubicBezTo>
                        <a:pt x="31" y="34"/>
                        <a:pt x="21" y="39"/>
                        <a:pt x="13" y="35"/>
                      </a:cubicBezTo>
                      <a:cubicBezTo>
                        <a:pt x="4" y="31"/>
                        <a:pt x="0" y="21"/>
                        <a:pt x="3" y="13"/>
                      </a:cubicBezTo>
                      <a:cubicBezTo>
                        <a:pt x="7" y="4"/>
                        <a:pt x="17" y="0"/>
                        <a:pt x="26" y="4"/>
                      </a:cubicBezTo>
                      <a:cubicBezTo>
                        <a:pt x="34" y="7"/>
                        <a:pt x="38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22" name="Freeform 3346"/>
                <p:cNvSpPr/>
                <p:nvPr/>
              </p:nvSpPr>
              <p:spPr bwMode="auto">
                <a:xfrm>
                  <a:off x="736" y="573"/>
                  <a:ext cx="84" cy="84"/>
                </a:xfrm>
                <a:custGeom>
                  <a:gdLst>
                    <a:gd fmla="*/ 35 w 39" name="T0"/>
                    <a:gd fmla="*/ 26 h 39" name="T1"/>
                    <a:gd fmla="*/ 13 w 39" name="T2"/>
                    <a:gd fmla="*/ 35 h 39" name="T3"/>
                    <a:gd fmla="*/ 4 w 39" name="T4"/>
                    <a:gd fmla="*/ 13 h 39" name="T5"/>
                    <a:gd fmla="*/ 26 w 39" name="T6"/>
                    <a:gd fmla="*/ 4 h 39" name="T7"/>
                    <a:gd fmla="*/ 35 w 39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9">
                      <a:moveTo>
                        <a:pt x="35" y="26"/>
                      </a:moveTo>
                      <a:cubicBezTo>
                        <a:pt x="32" y="35"/>
                        <a:pt x="22" y="39"/>
                        <a:pt x="13" y="35"/>
                      </a:cubicBezTo>
                      <a:cubicBezTo>
                        <a:pt x="5" y="31"/>
                        <a:pt x="0" y="22"/>
                        <a:pt x="4" y="13"/>
                      </a:cubicBezTo>
                      <a:cubicBezTo>
                        <a:pt x="8" y="4"/>
                        <a:pt x="18" y="0"/>
                        <a:pt x="26" y="4"/>
                      </a:cubicBezTo>
                      <a:cubicBezTo>
                        <a:pt x="35" y="7"/>
                        <a:pt x="39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23" name="Freeform 3347"/>
                <p:cNvSpPr/>
                <p:nvPr/>
              </p:nvSpPr>
              <p:spPr bwMode="auto">
                <a:xfrm>
                  <a:off x="699" y="664"/>
                  <a:ext cx="82" cy="84"/>
                </a:xfrm>
                <a:custGeom>
                  <a:gdLst>
                    <a:gd fmla="*/ 35 w 38" name="T0"/>
                    <a:gd fmla="*/ 26 h 39" name="T1"/>
                    <a:gd fmla="*/ 13 w 38" name="T2"/>
                    <a:gd fmla="*/ 35 h 39" name="T3"/>
                    <a:gd fmla="*/ 4 w 38" name="T4"/>
                    <a:gd fmla="*/ 13 h 39" name="T5"/>
                    <a:gd fmla="*/ 26 w 38" name="T6"/>
                    <a:gd fmla="*/ 4 h 39" name="T7"/>
                    <a:gd fmla="*/ 35 w 38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8">
                      <a:moveTo>
                        <a:pt x="35" y="26"/>
                      </a:moveTo>
                      <a:cubicBezTo>
                        <a:pt x="31" y="35"/>
                        <a:pt x="21" y="39"/>
                        <a:pt x="13" y="35"/>
                      </a:cubicBezTo>
                      <a:cubicBezTo>
                        <a:pt x="4" y="32"/>
                        <a:pt x="0" y="22"/>
                        <a:pt x="4" y="13"/>
                      </a:cubicBezTo>
                      <a:cubicBezTo>
                        <a:pt x="7" y="4"/>
                        <a:pt x="17" y="0"/>
                        <a:pt x="26" y="4"/>
                      </a:cubicBezTo>
                      <a:cubicBezTo>
                        <a:pt x="34" y="7"/>
                        <a:pt x="38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24" name="Freeform 3348"/>
                <p:cNvSpPr/>
                <p:nvPr/>
              </p:nvSpPr>
              <p:spPr bwMode="auto">
                <a:xfrm>
                  <a:off x="708" y="349"/>
                  <a:ext cx="82" cy="82"/>
                </a:xfrm>
                <a:custGeom>
                  <a:gdLst>
                    <a:gd fmla="*/ 35 w 38" name="T0"/>
                    <a:gd fmla="*/ 25 h 38" name="T1"/>
                    <a:gd fmla="*/ 12 w 38" name="T2"/>
                    <a:gd fmla="*/ 35 h 38" name="T3"/>
                    <a:gd fmla="*/ 3 w 38" name="T4"/>
                    <a:gd fmla="*/ 12 h 38" name="T5"/>
                    <a:gd fmla="*/ 25 w 38" name="T6"/>
                    <a:gd fmla="*/ 3 h 38" name="T7"/>
                    <a:gd fmla="*/ 35 w 38" name="T8"/>
                    <a:gd fmla="*/ 25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8">
                      <a:moveTo>
                        <a:pt x="35" y="25"/>
                      </a:moveTo>
                      <a:cubicBezTo>
                        <a:pt x="31" y="34"/>
                        <a:pt x="21" y="38"/>
                        <a:pt x="12" y="35"/>
                      </a:cubicBezTo>
                      <a:cubicBezTo>
                        <a:pt x="4" y="31"/>
                        <a:pt x="0" y="21"/>
                        <a:pt x="3" y="12"/>
                      </a:cubicBezTo>
                      <a:cubicBezTo>
                        <a:pt x="7" y="4"/>
                        <a:pt x="17" y="0"/>
                        <a:pt x="25" y="3"/>
                      </a:cubicBezTo>
                      <a:cubicBezTo>
                        <a:pt x="34" y="7"/>
                        <a:pt x="38" y="17"/>
                        <a:pt x="35" y="25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25" name="Freeform 3349"/>
                <p:cNvSpPr/>
                <p:nvPr/>
              </p:nvSpPr>
              <p:spPr bwMode="auto">
                <a:xfrm>
                  <a:off x="669" y="440"/>
                  <a:ext cx="84" cy="82"/>
                </a:xfrm>
                <a:custGeom>
                  <a:gdLst>
                    <a:gd fmla="*/ 35 w 39" name="T0"/>
                    <a:gd fmla="*/ 26 h 38" name="T1"/>
                    <a:gd fmla="*/ 13 w 39" name="T2"/>
                    <a:gd fmla="*/ 35 h 38" name="T3"/>
                    <a:gd fmla="*/ 4 w 39" name="T4"/>
                    <a:gd fmla="*/ 13 h 38" name="T5"/>
                    <a:gd fmla="*/ 26 w 39" name="T6"/>
                    <a:gd fmla="*/ 3 h 38" name="T7"/>
                    <a:gd fmla="*/ 35 w 39" name="T8"/>
                    <a:gd fmla="*/ 26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9">
                      <a:moveTo>
                        <a:pt x="35" y="26"/>
                      </a:moveTo>
                      <a:cubicBezTo>
                        <a:pt x="32" y="34"/>
                        <a:pt x="22" y="38"/>
                        <a:pt x="13" y="35"/>
                      </a:cubicBezTo>
                      <a:cubicBezTo>
                        <a:pt x="4" y="31"/>
                        <a:pt x="0" y="21"/>
                        <a:pt x="4" y="13"/>
                      </a:cubicBezTo>
                      <a:cubicBezTo>
                        <a:pt x="7" y="4"/>
                        <a:pt x="17" y="0"/>
                        <a:pt x="26" y="3"/>
                      </a:cubicBezTo>
                      <a:cubicBezTo>
                        <a:pt x="35" y="7"/>
                        <a:pt x="39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26" name="Freeform 3350"/>
                <p:cNvSpPr/>
                <p:nvPr/>
              </p:nvSpPr>
              <p:spPr bwMode="auto">
                <a:xfrm>
                  <a:off x="632" y="530"/>
                  <a:ext cx="82" cy="82"/>
                </a:xfrm>
                <a:custGeom>
                  <a:gdLst>
                    <a:gd fmla="*/ 35 w 38" name="T0"/>
                    <a:gd fmla="*/ 26 h 38" name="T1"/>
                    <a:gd fmla="*/ 12 w 38" name="T2"/>
                    <a:gd fmla="*/ 35 h 38" name="T3"/>
                    <a:gd fmla="*/ 3 w 38" name="T4"/>
                    <a:gd fmla="*/ 13 h 38" name="T5"/>
                    <a:gd fmla="*/ 25 w 38" name="T6"/>
                    <a:gd fmla="*/ 3 h 38" name="T7"/>
                    <a:gd fmla="*/ 35 w 38" name="T8"/>
                    <a:gd fmla="*/ 26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8">
                      <a:moveTo>
                        <a:pt x="35" y="26"/>
                      </a:moveTo>
                      <a:cubicBezTo>
                        <a:pt x="31" y="34"/>
                        <a:pt x="21" y="38"/>
                        <a:pt x="12" y="35"/>
                      </a:cubicBezTo>
                      <a:cubicBezTo>
                        <a:pt x="4" y="31"/>
                        <a:pt x="0" y="21"/>
                        <a:pt x="3" y="13"/>
                      </a:cubicBezTo>
                      <a:cubicBezTo>
                        <a:pt x="7" y="4"/>
                        <a:pt x="17" y="0"/>
                        <a:pt x="25" y="3"/>
                      </a:cubicBezTo>
                      <a:cubicBezTo>
                        <a:pt x="34" y="7"/>
                        <a:pt x="38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27" name="Freeform 3351"/>
                <p:cNvSpPr/>
                <p:nvPr/>
              </p:nvSpPr>
              <p:spPr bwMode="auto">
                <a:xfrm>
                  <a:off x="593" y="621"/>
                  <a:ext cx="84" cy="84"/>
                </a:xfrm>
                <a:custGeom>
                  <a:gdLst>
                    <a:gd fmla="*/ 35 w 39" name="T0"/>
                    <a:gd fmla="*/ 26 h 39" name="T1"/>
                    <a:gd fmla="*/ 13 w 39" name="T2"/>
                    <a:gd fmla="*/ 35 h 39" name="T3"/>
                    <a:gd fmla="*/ 4 w 39" name="T4"/>
                    <a:gd fmla="*/ 13 h 39" name="T5"/>
                    <a:gd fmla="*/ 26 w 39" name="T6"/>
                    <a:gd fmla="*/ 4 h 39" name="T7"/>
                    <a:gd fmla="*/ 35 w 39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9">
                      <a:moveTo>
                        <a:pt x="35" y="26"/>
                      </a:moveTo>
                      <a:cubicBezTo>
                        <a:pt x="32" y="34"/>
                        <a:pt x="22" y="39"/>
                        <a:pt x="13" y="35"/>
                      </a:cubicBezTo>
                      <a:cubicBezTo>
                        <a:pt x="4" y="31"/>
                        <a:pt x="0" y="21"/>
                        <a:pt x="4" y="13"/>
                      </a:cubicBezTo>
                      <a:cubicBezTo>
                        <a:pt x="7" y="4"/>
                        <a:pt x="17" y="0"/>
                        <a:pt x="26" y="4"/>
                      </a:cubicBezTo>
                      <a:cubicBezTo>
                        <a:pt x="35" y="7"/>
                        <a:pt x="39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28" name="Freeform 3352"/>
                <p:cNvSpPr/>
                <p:nvPr/>
              </p:nvSpPr>
              <p:spPr bwMode="auto">
                <a:xfrm>
                  <a:off x="563" y="397"/>
                  <a:ext cx="84" cy="82"/>
                </a:xfrm>
                <a:custGeom>
                  <a:gdLst>
                    <a:gd fmla="*/ 35 w 39" name="T0"/>
                    <a:gd fmla="*/ 25 h 38" name="T1"/>
                    <a:gd fmla="*/ 13 w 39" name="T2"/>
                    <a:gd fmla="*/ 34 h 38" name="T3"/>
                    <a:gd fmla="*/ 4 w 39" name="T4"/>
                    <a:gd fmla="*/ 12 h 38" name="T5"/>
                    <a:gd fmla="*/ 26 w 39" name="T6"/>
                    <a:gd fmla="*/ 3 h 38" name="T7"/>
                    <a:gd fmla="*/ 35 w 39" name="T8"/>
                    <a:gd fmla="*/ 25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9">
                      <a:moveTo>
                        <a:pt x="35" y="25"/>
                      </a:moveTo>
                      <a:cubicBezTo>
                        <a:pt x="32" y="34"/>
                        <a:pt x="22" y="38"/>
                        <a:pt x="13" y="34"/>
                      </a:cubicBezTo>
                      <a:cubicBezTo>
                        <a:pt x="5" y="31"/>
                        <a:pt x="0" y="21"/>
                        <a:pt x="4" y="12"/>
                      </a:cubicBezTo>
                      <a:cubicBezTo>
                        <a:pt x="8" y="4"/>
                        <a:pt x="18" y="0"/>
                        <a:pt x="26" y="3"/>
                      </a:cubicBezTo>
                      <a:cubicBezTo>
                        <a:pt x="35" y="7"/>
                        <a:pt x="39" y="17"/>
                        <a:pt x="35" y="25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29" name="Freeform 3353"/>
                <p:cNvSpPr/>
                <p:nvPr/>
              </p:nvSpPr>
              <p:spPr bwMode="auto">
                <a:xfrm>
                  <a:off x="526" y="487"/>
                  <a:ext cx="82" cy="82"/>
                </a:xfrm>
                <a:custGeom>
                  <a:gdLst>
                    <a:gd fmla="*/ 35 w 38" name="T0"/>
                    <a:gd fmla="*/ 25 h 38" name="T1"/>
                    <a:gd fmla="*/ 13 w 38" name="T2"/>
                    <a:gd fmla="*/ 35 h 38" name="T3"/>
                    <a:gd fmla="*/ 4 w 38" name="T4"/>
                    <a:gd fmla="*/ 12 h 38" name="T5"/>
                    <a:gd fmla="*/ 26 w 38" name="T6"/>
                    <a:gd fmla="*/ 3 h 38" name="T7"/>
                    <a:gd fmla="*/ 35 w 38" name="T8"/>
                    <a:gd fmla="*/ 25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8">
                      <a:moveTo>
                        <a:pt x="35" y="25"/>
                      </a:moveTo>
                      <a:cubicBezTo>
                        <a:pt x="31" y="34"/>
                        <a:pt x="21" y="38"/>
                        <a:pt x="13" y="35"/>
                      </a:cubicBezTo>
                      <a:cubicBezTo>
                        <a:pt x="4" y="31"/>
                        <a:pt x="0" y="21"/>
                        <a:pt x="4" y="12"/>
                      </a:cubicBezTo>
                      <a:cubicBezTo>
                        <a:pt x="7" y="4"/>
                        <a:pt x="17" y="0"/>
                        <a:pt x="26" y="3"/>
                      </a:cubicBezTo>
                      <a:cubicBezTo>
                        <a:pt x="34" y="7"/>
                        <a:pt x="38" y="17"/>
                        <a:pt x="35" y="25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30" name="Freeform 3354"/>
                <p:cNvSpPr/>
                <p:nvPr/>
              </p:nvSpPr>
              <p:spPr bwMode="auto">
                <a:xfrm>
                  <a:off x="488" y="578"/>
                  <a:ext cx="84" cy="82"/>
                </a:xfrm>
                <a:custGeom>
                  <a:gdLst>
                    <a:gd fmla="*/ 35 w 39" name="T0"/>
                    <a:gd fmla="*/ 26 h 38" name="T1"/>
                    <a:gd fmla="*/ 13 w 39" name="T2"/>
                    <a:gd fmla="*/ 35 h 38" name="T3"/>
                    <a:gd fmla="*/ 4 w 39" name="T4"/>
                    <a:gd fmla="*/ 12 h 38" name="T5"/>
                    <a:gd fmla="*/ 26 w 39" name="T6"/>
                    <a:gd fmla="*/ 3 h 38" name="T7"/>
                    <a:gd fmla="*/ 35 w 39" name="T8"/>
                    <a:gd fmla="*/ 26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9">
                      <a:moveTo>
                        <a:pt x="35" y="26"/>
                      </a:moveTo>
                      <a:cubicBezTo>
                        <a:pt x="32" y="34"/>
                        <a:pt x="22" y="38"/>
                        <a:pt x="13" y="35"/>
                      </a:cubicBezTo>
                      <a:cubicBezTo>
                        <a:pt x="5" y="31"/>
                        <a:pt x="0" y="21"/>
                        <a:pt x="4" y="12"/>
                      </a:cubicBezTo>
                      <a:cubicBezTo>
                        <a:pt x="8" y="4"/>
                        <a:pt x="18" y="0"/>
                        <a:pt x="26" y="3"/>
                      </a:cubicBezTo>
                      <a:cubicBezTo>
                        <a:pt x="35" y="7"/>
                        <a:pt x="39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31" name="Freeform 3355"/>
                <p:cNvSpPr/>
                <p:nvPr/>
              </p:nvSpPr>
              <p:spPr bwMode="auto">
                <a:xfrm>
                  <a:off x="451" y="668"/>
                  <a:ext cx="84" cy="82"/>
                </a:xfrm>
                <a:custGeom>
                  <a:gdLst>
                    <a:gd fmla="*/ 35 w 39" name="T0"/>
                    <a:gd fmla="*/ 26 h 38" name="T1"/>
                    <a:gd fmla="*/ 13 w 39" name="T2"/>
                    <a:gd fmla="*/ 35 h 38" name="T3"/>
                    <a:gd fmla="*/ 4 w 39" name="T4"/>
                    <a:gd fmla="*/ 13 h 38" name="T5"/>
                    <a:gd fmla="*/ 26 w 39" name="T6"/>
                    <a:gd fmla="*/ 3 h 38" name="T7"/>
                    <a:gd fmla="*/ 35 w 39" name="T8"/>
                    <a:gd fmla="*/ 26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9">
                      <a:moveTo>
                        <a:pt x="35" y="26"/>
                      </a:moveTo>
                      <a:cubicBezTo>
                        <a:pt x="31" y="34"/>
                        <a:pt x="21" y="38"/>
                        <a:pt x="13" y="35"/>
                      </a:cubicBezTo>
                      <a:cubicBezTo>
                        <a:pt x="4" y="31"/>
                        <a:pt x="0" y="21"/>
                        <a:pt x="4" y="13"/>
                      </a:cubicBezTo>
                      <a:cubicBezTo>
                        <a:pt x="7" y="4"/>
                        <a:pt x="17" y="0"/>
                        <a:pt x="26" y="3"/>
                      </a:cubicBezTo>
                      <a:cubicBezTo>
                        <a:pt x="34" y="7"/>
                        <a:pt x="39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32" name="Freeform 3356"/>
                <p:cNvSpPr/>
                <p:nvPr/>
              </p:nvSpPr>
              <p:spPr bwMode="auto">
                <a:xfrm>
                  <a:off x="371" y="528"/>
                  <a:ext cx="84" cy="84"/>
                </a:xfrm>
                <a:custGeom>
                  <a:gdLst>
                    <a:gd fmla="*/ 35 w 39" name="T0"/>
                    <a:gd fmla="*/ 26 h 39" name="T1"/>
                    <a:gd fmla="*/ 13 w 39" name="T2"/>
                    <a:gd fmla="*/ 35 h 39" name="T3"/>
                    <a:gd fmla="*/ 4 w 39" name="T4"/>
                    <a:gd fmla="*/ 13 h 39" name="T5"/>
                    <a:gd fmla="*/ 26 w 39" name="T6"/>
                    <a:gd fmla="*/ 4 h 39" name="T7"/>
                    <a:gd fmla="*/ 35 w 39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9">
                      <a:moveTo>
                        <a:pt x="35" y="26"/>
                      </a:moveTo>
                      <a:cubicBezTo>
                        <a:pt x="32" y="35"/>
                        <a:pt x="22" y="39"/>
                        <a:pt x="13" y="35"/>
                      </a:cubicBezTo>
                      <a:cubicBezTo>
                        <a:pt x="5" y="32"/>
                        <a:pt x="0" y="22"/>
                        <a:pt x="4" y="13"/>
                      </a:cubicBezTo>
                      <a:cubicBezTo>
                        <a:pt x="8" y="4"/>
                        <a:pt x="18" y="0"/>
                        <a:pt x="26" y="4"/>
                      </a:cubicBezTo>
                      <a:cubicBezTo>
                        <a:pt x="35" y="8"/>
                        <a:pt x="39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33" name="Freeform 3357"/>
                <p:cNvSpPr/>
                <p:nvPr/>
              </p:nvSpPr>
              <p:spPr bwMode="auto">
                <a:xfrm>
                  <a:off x="334" y="619"/>
                  <a:ext cx="85" cy="84"/>
                </a:xfrm>
                <a:custGeom>
                  <a:gdLst>
                    <a:gd fmla="*/ 35 w 39" name="T0"/>
                    <a:gd fmla="*/ 26 h 39" name="T1"/>
                    <a:gd fmla="*/ 13 w 39" name="T2"/>
                    <a:gd fmla="*/ 35 h 39" name="T3"/>
                    <a:gd fmla="*/ 4 w 39" name="T4"/>
                    <a:gd fmla="*/ 13 h 39" name="T5"/>
                    <a:gd fmla="*/ 26 w 39" name="T6"/>
                    <a:gd fmla="*/ 4 h 39" name="T7"/>
                    <a:gd fmla="*/ 35 w 39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9">
                      <a:moveTo>
                        <a:pt x="35" y="26"/>
                      </a:moveTo>
                      <a:cubicBezTo>
                        <a:pt x="31" y="35"/>
                        <a:pt x="21" y="39"/>
                        <a:pt x="13" y="35"/>
                      </a:cubicBezTo>
                      <a:cubicBezTo>
                        <a:pt x="4" y="32"/>
                        <a:pt x="0" y="22"/>
                        <a:pt x="4" y="13"/>
                      </a:cubicBezTo>
                      <a:cubicBezTo>
                        <a:pt x="7" y="5"/>
                        <a:pt x="17" y="0"/>
                        <a:pt x="26" y="4"/>
                      </a:cubicBezTo>
                      <a:cubicBezTo>
                        <a:pt x="34" y="8"/>
                        <a:pt x="39" y="18"/>
                        <a:pt x="35" y="26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34" name="Freeform 3358"/>
                <p:cNvSpPr/>
                <p:nvPr/>
              </p:nvSpPr>
              <p:spPr bwMode="auto">
                <a:xfrm>
                  <a:off x="2104" y="927"/>
                  <a:ext cx="82" cy="84"/>
                </a:xfrm>
                <a:custGeom>
                  <a:gdLst>
                    <a:gd fmla="*/ 34 w 38" name="T0"/>
                    <a:gd fmla="*/ 26 h 39" name="T1"/>
                    <a:gd fmla="*/ 12 w 38" name="T2"/>
                    <a:gd fmla="*/ 35 h 39" name="T3"/>
                    <a:gd fmla="*/ 3 w 38" name="T4"/>
                    <a:gd fmla="*/ 13 h 39" name="T5"/>
                    <a:gd fmla="*/ 25 w 38" name="T6"/>
                    <a:gd fmla="*/ 4 h 39" name="T7"/>
                    <a:gd fmla="*/ 34 w 38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8">
                      <a:moveTo>
                        <a:pt x="34" y="26"/>
                      </a:moveTo>
                      <a:cubicBezTo>
                        <a:pt x="31" y="35"/>
                        <a:pt x="21" y="39"/>
                        <a:pt x="12" y="35"/>
                      </a:cubicBezTo>
                      <a:cubicBezTo>
                        <a:pt x="4" y="32"/>
                        <a:pt x="0" y="22"/>
                        <a:pt x="3" y="13"/>
                      </a:cubicBezTo>
                      <a:cubicBezTo>
                        <a:pt x="7" y="4"/>
                        <a:pt x="17" y="0"/>
                        <a:pt x="25" y="4"/>
                      </a:cubicBezTo>
                      <a:cubicBezTo>
                        <a:pt x="34" y="7"/>
                        <a:pt x="38" y="17"/>
                        <a:pt x="34" y="26"/>
                      </a:cubicBezTo>
                      <a:close/>
                    </a:path>
                  </a:pathLst>
                </a:custGeom>
                <a:solidFill>
                  <a:srgbClr val="295487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35" name="Freeform 3359"/>
                <p:cNvSpPr/>
                <p:nvPr/>
              </p:nvSpPr>
              <p:spPr bwMode="auto">
                <a:xfrm>
                  <a:off x="2065" y="1017"/>
                  <a:ext cx="84" cy="85"/>
                </a:xfrm>
                <a:custGeom>
                  <a:gdLst>
                    <a:gd fmla="*/ 35 w 39" name="T0"/>
                    <a:gd fmla="*/ 26 h 39" name="T1"/>
                    <a:gd fmla="*/ 13 w 39" name="T2"/>
                    <a:gd fmla="*/ 35 h 39" name="T3"/>
                    <a:gd fmla="*/ 4 w 39" name="T4"/>
                    <a:gd fmla="*/ 13 h 39" name="T5"/>
                    <a:gd fmla="*/ 26 w 39" name="T6"/>
                    <a:gd fmla="*/ 4 h 39" name="T7"/>
                    <a:gd fmla="*/ 35 w 39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9">
                      <a:moveTo>
                        <a:pt x="35" y="26"/>
                      </a:moveTo>
                      <a:cubicBezTo>
                        <a:pt x="31" y="35"/>
                        <a:pt x="21" y="39"/>
                        <a:pt x="13" y="35"/>
                      </a:cubicBezTo>
                      <a:cubicBezTo>
                        <a:pt x="4" y="32"/>
                        <a:pt x="0" y="22"/>
                        <a:pt x="4" y="13"/>
                      </a:cubicBezTo>
                      <a:cubicBezTo>
                        <a:pt x="7" y="4"/>
                        <a:pt x="17" y="0"/>
                        <a:pt x="26" y="4"/>
                      </a:cubicBezTo>
                      <a:cubicBezTo>
                        <a:pt x="34" y="8"/>
                        <a:pt x="39" y="18"/>
                        <a:pt x="35" y="26"/>
                      </a:cubicBezTo>
                      <a:close/>
                    </a:path>
                  </a:pathLst>
                </a:custGeom>
                <a:solidFill>
                  <a:srgbClr val="295487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36" name="Freeform 3360"/>
                <p:cNvSpPr/>
                <p:nvPr/>
              </p:nvSpPr>
              <p:spPr bwMode="auto">
                <a:xfrm>
                  <a:off x="2028" y="1108"/>
                  <a:ext cx="82" cy="84"/>
                </a:xfrm>
                <a:custGeom>
                  <a:gdLst>
                    <a:gd fmla="*/ 35 w 38" name="T0"/>
                    <a:gd fmla="*/ 26 h 39" name="T1"/>
                    <a:gd fmla="*/ 12 w 38" name="T2"/>
                    <a:gd fmla="*/ 35 h 39" name="T3"/>
                    <a:gd fmla="*/ 3 w 38" name="T4"/>
                    <a:gd fmla="*/ 13 h 39" name="T5"/>
                    <a:gd fmla="*/ 25 w 38" name="T6"/>
                    <a:gd fmla="*/ 4 h 39" name="T7"/>
                    <a:gd fmla="*/ 35 w 38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8">
                      <a:moveTo>
                        <a:pt x="35" y="26"/>
                      </a:moveTo>
                      <a:cubicBezTo>
                        <a:pt x="31" y="35"/>
                        <a:pt x="21" y="39"/>
                        <a:pt x="12" y="35"/>
                      </a:cubicBezTo>
                      <a:cubicBezTo>
                        <a:pt x="4" y="32"/>
                        <a:pt x="0" y="22"/>
                        <a:pt x="3" y="13"/>
                      </a:cubicBezTo>
                      <a:cubicBezTo>
                        <a:pt x="7" y="5"/>
                        <a:pt x="17" y="0"/>
                        <a:pt x="25" y="4"/>
                      </a:cubicBezTo>
                      <a:cubicBezTo>
                        <a:pt x="34" y="8"/>
                        <a:pt x="38" y="18"/>
                        <a:pt x="35" y="26"/>
                      </a:cubicBezTo>
                      <a:close/>
                    </a:path>
                  </a:pathLst>
                </a:custGeom>
                <a:solidFill>
                  <a:srgbClr val="295487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37" name="Freeform 3361"/>
                <p:cNvSpPr/>
                <p:nvPr/>
              </p:nvSpPr>
              <p:spPr bwMode="auto">
                <a:xfrm>
                  <a:off x="1989" y="1201"/>
                  <a:ext cx="84" cy="82"/>
                </a:xfrm>
                <a:custGeom>
                  <a:gdLst>
                    <a:gd fmla="*/ 35 w 39" name="T0"/>
                    <a:gd fmla="*/ 25 h 38" name="T1"/>
                    <a:gd fmla="*/ 13 w 39" name="T2"/>
                    <a:gd fmla="*/ 35 h 38" name="T3"/>
                    <a:gd fmla="*/ 4 w 39" name="T4"/>
                    <a:gd fmla="*/ 12 h 38" name="T5"/>
                    <a:gd fmla="*/ 26 w 39" name="T6"/>
                    <a:gd fmla="*/ 3 h 38" name="T7"/>
                    <a:gd fmla="*/ 35 w 39" name="T8"/>
                    <a:gd fmla="*/ 25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9">
                      <a:moveTo>
                        <a:pt x="35" y="25"/>
                      </a:moveTo>
                      <a:cubicBezTo>
                        <a:pt x="31" y="34"/>
                        <a:pt x="22" y="38"/>
                        <a:pt x="13" y="35"/>
                      </a:cubicBezTo>
                      <a:cubicBezTo>
                        <a:pt x="4" y="31"/>
                        <a:pt x="0" y="21"/>
                        <a:pt x="4" y="12"/>
                      </a:cubicBezTo>
                      <a:cubicBezTo>
                        <a:pt x="7" y="4"/>
                        <a:pt x="17" y="0"/>
                        <a:pt x="26" y="3"/>
                      </a:cubicBezTo>
                      <a:cubicBezTo>
                        <a:pt x="35" y="7"/>
                        <a:pt x="39" y="17"/>
                        <a:pt x="35" y="25"/>
                      </a:cubicBezTo>
                      <a:close/>
                    </a:path>
                  </a:pathLst>
                </a:custGeom>
                <a:solidFill>
                  <a:srgbClr val="295487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38" name="Freeform 3362"/>
                <p:cNvSpPr/>
                <p:nvPr/>
              </p:nvSpPr>
              <p:spPr bwMode="auto">
                <a:xfrm>
                  <a:off x="1953" y="1291"/>
                  <a:ext cx="82" cy="82"/>
                </a:xfrm>
                <a:custGeom>
                  <a:gdLst>
                    <a:gd fmla="*/ 35 w 38" name="T0"/>
                    <a:gd fmla="*/ 25 h 38" name="T1"/>
                    <a:gd fmla="*/ 12 w 38" name="T2"/>
                    <a:gd fmla="*/ 35 h 38" name="T3"/>
                    <a:gd fmla="*/ 3 w 38" name="T4"/>
                    <a:gd fmla="*/ 12 h 38" name="T5"/>
                    <a:gd fmla="*/ 25 w 38" name="T6"/>
                    <a:gd fmla="*/ 3 h 38" name="T7"/>
                    <a:gd fmla="*/ 35 w 38" name="T8"/>
                    <a:gd fmla="*/ 25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8">
                      <a:moveTo>
                        <a:pt x="35" y="25"/>
                      </a:moveTo>
                      <a:cubicBezTo>
                        <a:pt x="31" y="34"/>
                        <a:pt x="21" y="38"/>
                        <a:pt x="12" y="35"/>
                      </a:cubicBezTo>
                      <a:cubicBezTo>
                        <a:pt x="4" y="31"/>
                        <a:pt x="0" y="21"/>
                        <a:pt x="3" y="12"/>
                      </a:cubicBezTo>
                      <a:cubicBezTo>
                        <a:pt x="7" y="4"/>
                        <a:pt x="17" y="0"/>
                        <a:pt x="25" y="3"/>
                      </a:cubicBezTo>
                      <a:cubicBezTo>
                        <a:pt x="34" y="7"/>
                        <a:pt x="38" y="17"/>
                        <a:pt x="35" y="25"/>
                      </a:cubicBezTo>
                      <a:close/>
                    </a:path>
                  </a:pathLst>
                </a:custGeom>
                <a:solidFill>
                  <a:srgbClr val="295487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39" name="Freeform 3363"/>
                <p:cNvSpPr/>
                <p:nvPr/>
              </p:nvSpPr>
              <p:spPr bwMode="auto">
                <a:xfrm>
                  <a:off x="1914" y="1382"/>
                  <a:ext cx="84" cy="82"/>
                </a:xfrm>
                <a:custGeom>
                  <a:gdLst>
                    <a:gd fmla="*/ 35 w 39" name="T0"/>
                    <a:gd fmla="*/ 26 h 38" name="T1"/>
                    <a:gd fmla="*/ 13 w 39" name="T2"/>
                    <a:gd fmla="*/ 35 h 38" name="T3"/>
                    <a:gd fmla="*/ 4 w 39" name="T4"/>
                    <a:gd fmla="*/ 13 h 38" name="T5"/>
                    <a:gd fmla="*/ 26 w 39" name="T6"/>
                    <a:gd fmla="*/ 3 h 38" name="T7"/>
                    <a:gd fmla="*/ 35 w 39" name="T8"/>
                    <a:gd fmla="*/ 26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9">
                      <a:moveTo>
                        <a:pt x="35" y="26"/>
                      </a:moveTo>
                      <a:cubicBezTo>
                        <a:pt x="31" y="34"/>
                        <a:pt x="22" y="38"/>
                        <a:pt x="13" y="35"/>
                      </a:cubicBezTo>
                      <a:cubicBezTo>
                        <a:pt x="4" y="31"/>
                        <a:pt x="0" y="21"/>
                        <a:pt x="4" y="13"/>
                      </a:cubicBezTo>
                      <a:cubicBezTo>
                        <a:pt x="7" y="4"/>
                        <a:pt x="17" y="0"/>
                        <a:pt x="26" y="3"/>
                      </a:cubicBezTo>
                      <a:cubicBezTo>
                        <a:pt x="35" y="7"/>
                        <a:pt x="39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295487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40" name="Freeform 3364"/>
                <p:cNvSpPr/>
                <p:nvPr/>
              </p:nvSpPr>
              <p:spPr bwMode="auto">
                <a:xfrm>
                  <a:off x="1877" y="1472"/>
                  <a:ext cx="82" cy="82"/>
                </a:xfrm>
                <a:custGeom>
                  <a:gdLst>
                    <a:gd fmla="*/ 35 w 38" name="T0"/>
                    <a:gd fmla="*/ 26 h 38" name="T1"/>
                    <a:gd fmla="*/ 12 w 38" name="T2"/>
                    <a:gd fmla="*/ 35 h 38" name="T3"/>
                    <a:gd fmla="*/ 3 w 38" name="T4"/>
                    <a:gd fmla="*/ 13 h 38" name="T5"/>
                    <a:gd fmla="*/ 25 w 38" name="T6"/>
                    <a:gd fmla="*/ 4 h 38" name="T7"/>
                    <a:gd fmla="*/ 35 w 38" name="T8"/>
                    <a:gd fmla="*/ 26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8">
                      <a:moveTo>
                        <a:pt x="35" y="26"/>
                      </a:moveTo>
                      <a:cubicBezTo>
                        <a:pt x="31" y="34"/>
                        <a:pt x="21" y="38"/>
                        <a:pt x="12" y="35"/>
                      </a:cubicBezTo>
                      <a:cubicBezTo>
                        <a:pt x="4" y="31"/>
                        <a:pt x="0" y="21"/>
                        <a:pt x="3" y="13"/>
                      </a:cubicBezTo>
                      <a:cubicBezTo>
                        <a:pt x="7" y="4"/>
                        <a:pt x="17" y="0"/>
                        <a:pt x="25" y="4"/>
                      </a:cubicBezTo>
                      <a:cubicBezTo>
                        <a:pt x="34" y="7"/>
                        <a:pt x="38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295487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41" name="Freeform 3365"/>
                <p:cNvSpPr/>
                <p:nvPr/>
              </p:nvSpPr>
              <p:spPr bwMode="auto">
                <a:xfrm>
                  <a:off x="1838" y="1563"/>
                  <a:ext cx="84" cy="84"/>
                </a:xfrm>
                <a:custGeom>
                  <a:gdLst>
                    <a:gd fmla="*/ 35 w 39" name="T0"/>
                    <a:gd fmla="*/ 26 h 39" name="T1"/>
                    <a:gd fmla="*/ 13 w 39" name="T2"/>
                    <a:gd fmla="*/ 35 h 39" name="T3"/>
                    <a:gd fmla="*/ 4 w 39" name="T4"/>
                    <a:gd fmla="*/ 13 h 39" name="T5"/>
                    <a:gd fmla="*/ 26 w 39" name="T6"/>
                    <a:gd fmla="*/ 4 h 39" name="T7"/>
                    <a:gd fmla="*/ 35 w 39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9">
                      <a:moveTo>
                        <a:pt x="35" y="26"/>
                      </a:moveTo>
                      <a:cubicBezTo>
                        <a:pt x="31" y="34"/>
                        <a:pt x="22" y="39"/>
                        <a:pt x="13" y="35"/>
                      </a:cubicBezTo>
                      <a:cubicBezTo>
                        <a:pt x="4" y="31"/>
                        <a:pt x="0" y="21"/>
                        <a:pt x="4" y="13"/>
                      </a:cubicBezTo>
                      <a:cubicBezTo>
                        <a:pt x="7" y="4"/>
                        <a:pt x="17" y="0"/>
                        <a:pt x="26" y="4"/>
                      </a:cubicBezTo>
                      <a:cubicBezTo>
                        <a:pt x="35" y="7"/>
                        <a:pt x="39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295487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42" name="Freeform 3366"/>
                <p:cNvSpPr/>
                <p:nvPr/>
              </p:nvSpPr>
              <p:spPr bwMode="auto">
                <a:xfrm>
                  <a:off x="1802" y="1653"/>
                  <a:ext cx="81" cy="84"/>
                </a:xfrm>
                <a:custGeom>
                  <a:gdLst>
                    <a:gd fmla="*/ 35 w 38" name="T0"/>
                    <a:gd fmla="*/ 26 h 39" name="T1"/>
                    <a:gd fmla="*/ 12 w 38" name="T2"/>
                    <a:gd fmla="*/ 35 h 39" name="T3"/>
                    <a:gd fmla="*/ 3 w 38" name="T4"/>
                    <a:gd fmla="*/ 13 h 39" name="T5"/>
                    <a:gd fmla="*/ 25 w 38" name="T6"/>
                    <a:gd fmla="*/ 4 h 39" name="T7"/>
                    <a:gd fmla="*/ 35 w 38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8">
                      <a:moveTo>
                        <a:pt x="35" y="26"/>
                      </a:moveTo>
                      <a:cubicBezTo>
                        <a:pt x="31" y="35"/>
                        <a:pt x="21" y="39"/>
                        <a:pt x="12" y="35"/>
                      </a:cubicBezTo>
                      <a:cubicBezTo>
                        <a:pt x="4" y="31"/>
                        <a:pt x="0" y="22"/>
                        <a:pt x="3" y="13"/>
                      </a:cubicBezTo>
                      <a:cubicBezTo>
                        <a:pt x="7" y="4"/>
                        <a:pt x="17" y="0"/>
                        <a:pt x="25" y="4"/>
                      </a:cubicBezTo>
                      <a:cubicBezTo>
                        <a:pt x="34" y="7"/>
                        <a:pt x="38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295487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43" name="Freeform 3367"/>
                <p:cNvSpPr/>
                <p:nvPr/>
              </p:nvSpPr>
              <p:spPr bwMode="auto">
                <a:xfrm>
                  <a:off x="1726" y="1834"/>
                  <a:ext cx="82" cy="85"/>
                </a:xfrm>
                <a:custGeom>
                  <a:gdLst>
                    <a:gd fmla="*/ 35 w 38" name="T0"/>
                    <a:gd fmla="*/ 26 h 39" name="T1"/>
                    <a:gd fmla="*/ 12 w 38" name="T2"/>
                    <a:gd fmla="*/ 35 h 39" name="T3"/>
                    <a:gd fmla="*/ 3 w 38" name="T4"/>
                    <a:gd fmla="*/ 13 h 39" name="T5"/>
                    <a:gd fmla="*/ 25 w 38" name="T6"/>
                    <a:gd fmla="*/ 4 h 39" name="T7"/>
                    <a:gd fmla="*/ 35 w 38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8">
                      <a:moveTo>
                        <a:pt x="35" y="26"/>
                      </a:moveTo>
                      <a:cubicBezTo>
                        <a:pt x="31" y="35"/>
                        <a:pt x="21" y="39"/>
                        <a:pt x="12" y="35"/>
                      </a:cubicBezTo>
                      <a:cubicBezTo>
                        <a:pt x="4" y="32"/>
                        <a:pt x="0" y="22"/>
                        <a:pt x="3" y="13"/>
                      </a:cubicBezTo>
                      <a:cubicBezTo>
                        <a:pt x="7" y="4"/>
                        <a:pt x="17" y="0"/>
                        <a:pt x="25" y="4"/>
                      </a:cubicBezTo>
                      <a:cubicBezTo>
                        <a:pt x="34" y="8"/>
                        <a:pt x="38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295487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44" name="Freeform 3368"/>
                <p:cNvSpPr/>
                <p:nvPr/>
              </p:nvSpPr>
              <p:spPr bwMode="auto">
                <a:xfrm>
                  <a:off x="1687" y="1925"/>
                  <a:ext cx="84" cy="84"/>
                </a:xfrm>
                <a:custGeom>
                  <a:gdLst>
                    <a:gd fmla="*/ 35 w 39" name="T0"/>
                    <a:gd fmla="*/ 26 h 39" name="T1"/>
                    <a:gd fmla="*/ 13 w 39" name="T2"/>
                    <a:gd fmla="*/ 35 h 39" name="T3"/>
                    <a:gd fmla="*/ 4 w 39" name="T4"/>
                    <a:gd fmla="*/ 13 h 39" name="T5"/>
                    <a:gd fmla="*/ 26 w 39" name="T6"/>
                    <a:gd fmla="*/ 4 h 39" name="T7"/>
                    <a:gd fmla="*/ 35 w 39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9">
                      <a:moveTo>
                        <a:pt x="35" y="26"/>
                      </a:moveTo>
                      <a:cubicBezTo>
                        <a:pt x="32" y="35"/>
                        <a:pt x="22" y="39"/>
                        <a:pt x="13" y="35"/>
                      </a:cubicBezTo>
                      <a:cubicBezTo>
                        <a:pt x="4" y="32"/>
                        <a:pt x="0" y="22"/>
                        <a:pt x="4" y="13"/>
                      </a:cubicBezTo>
                      <a:cubicBezTo>
                        <a:pt x="7" y="5"/>
                        <a:pt x="17" y="0"/>
                        <a:pt x="26" y="4"/>
                      </a:cubicBezTo>
                      <a:cubicBezTo>
                        <a:pt x="35" y="8"/>
                        <a:pt x="39" y="18"/>
                        <a:pt x="35" y="26"/>
                      </a:cubicBezTo>
                      <a:close/>
                    </a:path>
                  </a:pathLst>
                </a:custGeom>
                <a:solidFill>
                  <a:srgbClr val="295487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45" name="Freeform 3369"/>
                <p:cNvSpPr/>
                <p:nvPr/>
              </p:nvSpPr>
              <p:spPr bwMode="auto">
                <a:xfrm>
                  <a:off x="1763" y="1744"/>
                  <a:ext cx="84" cy="84"/>
                </a:xfrm>
                <a:custGeom>
                  <a:gdLst>
                    <a:gd fmla="*/ 35 w 39" name="T0"/>
                    <a:gd fmla="*/ 26 h 39" name="T1"/>
                    <a:gd fmla="*/ 13 w 39" name="T2"/>
                    <a:gd fmla="*/ 35 h 39" name="T3"/>
                    <a:gd fmla="*/ 4 w 39" name="T4"/>
                    <a:gd fmla="*/ 13 h 39" name="T5"/>
                    <a:gd fmla="*/ 26 w 39" name="T6"/>
                    <a:gd fmla="*/ 4 h 39" name="T7"/>
                    <a:gd fmla="*/ 35 w 39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9">
                      <a:moveTo>
                        <a:pt x="35" y="26"/>
                      </a:moveTo>
                      <a:cubicBezTo>
                        <a:pt x="32" y="35"/>
                        <a:pt x="22" y="39"/>
                        <a:pt x="13" y="35"/>
                      </a:cubicBezTo>
                      <a:cubicBezTo>
                        <a:pt x="4" y="32"/>
                        <a:pt x="0" y="22"/>
                        <a:pt x="4" y="13"/>
                      </a:cubicBezTo>
                      <a:cubicBezTo>
                        <a:pt x="7" y="4"/>
                        <a:pt x="17" y="0"/>
                        <a:pt x="26" y="4"/>
                      </a:cubicBezTo>
                      <a:cubicBezTo>
                        <a:pt x="35" y="7"/>
                        <a:pt x="39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295487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46" name="Freeform 3370"/>
                <p:cNvSpPr/>
                <p:nvPr/>
              </p:nvSpPr>
              <p:spPr bwMode="auto">
                <a:xfrm>
                  <a:off x="2011" y="890"/>
                  <a:ext cx="84" cy="82"/>
                </a:xfrm>
                <a:custGeom>
                  <a:gdLst>
                    <a:gd fmla="*/ 35 w 39" name="T0"/>
                    <a:gd fmla="*/ 25 h 38" name="T1"/>
                    <a:gd fmla="*/ 13 w 39" name="T2"/>
                    <a:gd fmla="*/ 35 h 38" name="T3"/>
                    <a:gd fmla="*/ 4 w 39" name="T4"/>
                    <a:gd fmla="*/ 12 h 38" name="T5"/>
                    <a:gd fmla="*/ 26 w 39" name="T6"/>
                    <a:gd fmla="*/ 3 h 38" name="T7"/>
                    <a:gd fmla="*/ 35 w 39" name="T8"/>
                    <a:gd fmla="*/ 25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9">
                      <a:moveTo>
                        <a:pt x="35" y="25"/>
                      </a:moveTo>
                      <a:cubicBezTo>
                        <a:pt x="31" y="34"/>
                        <a:pt x="22" y="38"/>
                        <a:pt x="13" y="35"/>
                      </a:cubicBezTo>
                      <a:cubicBezTo>
                        <a:pt x="4" y="31"/>
                        <a:pt x="0" y="21"/>
                        <a:pt x="4" y="12"/>
                      </a:cubicBezTo>
                      <a:cubicBezTo>
                        <a:pt x="7" y="4"/>
                        <a:pt x="17" y="0"/>
                        <a:pt x="26" y="3"/>
                      </a:cubicBezTo>
                      <a:cubicBezTo>
                        <a:pt x="35" y="7"/>
                        <a:pt x="39" y="17"/>
                        <a:pt x="35" y="25"/>
                      </a:cubicBezTo>
                      <a:close/>
                    </a:path>
                  </a:pathLst>
                </a:custGeom>
                <a:solidFill>
                  <a:srgbClr val="295487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47" name="Freeform 3371"/>
                <p:cNvSpPr/>
                <p:nvPr/>
              </p:nvSpPr>
              <p:spPr bwMode="auto">
                <a:xfrm>
                  <a:off x="1974" y="981"/>
                  <a:ext cx="82" cy="82"/>
                </a:xfrm>
                <a:custGeom>
                  <a:gdLst>
                    <a:gd fmla="*/ 35 w 38" name="T0"/>
                    <a:gd fmla="*/ 26 h 38" name="T1"/>
                    <a:gd fmla="*/ 12 w 38" name="T2"/>
                    <a:gd fmla="*/ 35 h 38" name="T3"/>
                    <a:gd fmla="*/ 3 w 38" name="T4"/>
                    <a:gd fmla="*/ 13 h 38" name="T5"/>
                    <a:gd fmla="*/ 25 w 38" name="T6"/>
                    <a:gd fmla="*/ 3 h 38" name="T7"/>
                    <a:gd fmla="*/ 35 w 38" name="T8"/>
                    <a:gd fmla="*/ 26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8">
                      <a:moveTo>
                        <a:pt x="35" y="26"/>
                      </a:moveTo>
                      <a:cubicBezTo>
                        <a:pt x="31" y="34"/>
                        <a:pt x="21" y="38"/>
                        <a:pt x="12" y="35"/>
                      </a:cubicBezTo>
                      <a:cubicBezTo>
                        <a:pt x="4" y="31"/>
                        <a:pt x="0" y="21"/>
                        <a:pt x="3" y="13"/>
                      </a:cubicBezTo>
                      <a:cubicBezTo>
                        <a:pt x="7" y="4"/>
                        <a:pt x="17" y="0"/>
                        <a:pt x="25" y="3"/>
                      </a:cubicBezTo>
                      <a:cubicBezTo>
                        <a:pt x="34" y="7"/>
                        <a:pt x="38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295487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48" name="Freeform 3372"/>
                <p:cNvSpPr/>
                <p:nvPr/>
              </p:nvSpPr>
              <p:spPr bwMode="auto">
                <a:xfrm>
                  <a:off x="1935" y="1071"/>
                  <a:ext cx="84" cy="82"/>
                </a:xfrm>
                <a:custGeom>
                  <a:gdLst>
                    <a:gd fmla="*/ 35 w 39" name="T0"/>
                    <a:gd fmla="*/ 26 h 38" name="T1"/>
                    <a:gd fmla="*/ 13 w 39" name="T2"/>
                    <a:gd fmla="*/ 35 h 38" name="T3"/>
                    <a:gd fmla="*/ 4 w 39" name="T4"/>
                    <a:gd fmla="*/ 13 h 38" name="T5"/>
                    <a:gd fmla="*/ 26 w 39" name="T6"/>
                    <a:gd fmla="*/ 3 h 38" name="T7"/>
                    <a:gd fmla="*/ 35 w 39" name="T8"/>
                    <a:gd fmla="*/ 26 h 3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8" w="39">
                      <a:moveTo>
                        <a:pt x="35" y="26"/>
                      </a:moveTo>
                      <a:cubicBezTo>
                        <a:pt x="31" y="34"/>
                        <a:pt x="22" y="38"/>
                        <a:pt x="13" y="35"/>
                      </a:cubicBezTo>
                      <a:cubicBezTo>
                        <a:pt x="4" y="31"/>
                        <a:pt x="0" y="21"/>
                        <a:pt x="4" y="13"/>
                      </a:cubicBezTo>
                      <a:cubicBezTo>
                        <a:pt x="7" y="4"/>
                        <a:pt x="17" y="0"/>
                        <a:pt x="26" y="3"/>
                      </a:cubicBezTo>
                      <a:cubicBezTo>
                        <a:pt x="35" y="7"/>
                        <a:pt x="39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295487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49" name="Freeform 3373"/>
                <p:cNvSpPr/>
                <p:nvPr/>
              </p:nvSpPr>
              <p:spPr bwMode="auto">
                <a:xfrm>
                  <a:off x="1899" y="1162"/>
                  <a:ext cx="82" cy="84"/>
                </a:xfrm>
                <a:custGeom>
                  <a:gdLst>
                    <a:gd fmla="*/ 35 w 38" name="T0"/>
                    <a:gd fmla="*/ 26 h 39" name="T1"/>
                    <a:gd fmla="*/ 12 w 38" name="T2"/>
                    <a:gd fmla="*/ 35 h 39" name="T3"/>
                    <a:gd fmla="*/ 3 w 38" name="T4"/>
                    <a:gd fmla="*/ 13 h 39" name="T5"/>
                    <a:gd fmla="*/ 25 w 38" name="T6"/>
                    <a:gd fmla="*/ 4 h 39" name="T7"/>
                    <a:gd fmla="*/ 35 w 38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8">
                      <a:moveTo>
                        <a:pt x="35" y="26"/>
                      </a:moveTo>
                      <a:cubicBezTo>
                        <a:pt x="31" y="34"/>
                        <a:pt x="21" y="39"/>
                        <a:pt x="12" y="35"/>
                      </a:cubicBezTo>
                      <a:cubicBezTo>
                        <a:pt x="4" y="31"/>
                        <a:pt x="0" y="21"/>
                        <a:pt x="3" y="13"/>
                      </a:cubicBezTo>
                      <a:cubicBezTo>
                        <a:pt x="7" y="4"/>
                        <a:pt x="17" y="0"/>
                        <a:pt x="25" y="4"/>
                      </a:cubicBezTo>
                      <a:cubicBezTo>
                        <a:pt x="34" y="7"/>
                        <a:pt x="38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295487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50" name="Freeform 3374"/>
                <p:cNvSpPr/>
                <p:nvPr/>
              </p:nvSpPr>
              <p:spPr bwMode="auto">
                <a:xfrm>
                  <a:off x="1860" y="1252"/>
                  <a:ext cx="84" cy="85"/>
                </a:xfrm>
                <a:custGeom>
                  <a:gdLst>
                    <a:gd fmla="*/ 35 w 39" name="T0"/>
                    <a:gd fmla="*/ 26 h 39" name="T1"/>
                    <a:gd fmla="*/ 13 w 39" name="T2"/>
                    <a:gd fmla="*/ 35 h 39" name="T3"/>
                    <a:gd fmla="*/ 4 w 39" name="T4"/>
                    <a:gd fmla="*/ 13 h 39" name="T5"/>
                    <a:gd fmla="*/ 26 w 39" name="T6"/>
                    <a:gd fmla="*/ 4 h 39" name="T7"/>
                    <a:gd fmla="*/ 35 w 39" name="T8"/>
                    <a:gd fmla="*/ 26 h 3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" w="39">
                      <a:moveTo>
                        <a:pt x="35" y="26"/>
                      </a:moveTo>
                      <a:cubicBezTo>
                        <a:pt x="32" y="35"/>
                        <a:pt x="22" y="39"/>
                        <a:pt x="13" y="35"/>
                      </a:cubicBezTo>
                      <a:cubicBezTo>
                        <a:pt x="4" y="31"/>
                        <a:pt x="0" y="22"/>
                        <a:pt x="4" y="13"/>
                      </a:cubicBezTo>
                      <a:cubicBezTo>
                        <a:pt x="7" y="4"/>
                        <a:pt x="17" y="0"/>
                        <a:pt x="26" y="4"/>
                      </a:cubicBezTo>
                      <a:cubicBezTo>
                        <a:pt x="35" y="7"/>
                        <a:pt x="39" y="17"/>
                        <a:pt x="35" y="26"/>
                      </a:cubicBezTo>
                      <a:close/>
                    </a:path>
                  </a:pathLst>
                </a:custGeom>
                <a:solidFill>
                  <a:srgbClr val="295487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</p:grpSp>
          <p:pic>
            <p:nvPicPr>
              <p:cNvPr id="4856" name="Picture 3832"/>
              <p:cNvPicPr>
                <a:picLocks noChangeArrowheads="1"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1473200" y="979488"/>
                <a:ext cx="1492250" cy="14843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857" name="Picture 3833"/>
              <p:cNvPicPr>
                <a:picLocks noChangeArrowheads="1"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982663" y="544513"/>
                <a:ext cx="508000" cy="1427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858" name="Picture 3834"/>
              <p:cNvPicPr>
                <a:picLocks noChangeArrowheads="1"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1473200" y="517525"/>
                <a:ext cx="985838" cy="4683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6060" name="组合 6059"/>
          <p:cNvGrpSpPr/>
          <p:nvPr/>
        </p:nvGrpSpPr>
        <p:grpSpPr>
          <a:xfrm>
            <a:off x="6935788" y="0"/>
            <a:ext cx="4257675" cy="862013"/>
            <a:chOff x="6935788" y="26988"/>
            <a:chExt cx="4257675" cy="862013"/>
          </a:xfrm>
        </p:grpSpPr>
        <p:sp>
          <p:nvSpPr>
            <p:cNvPr id="4829" name="Freeform 3813"/>
            <p:cNvSpPr/>
            <p:nvPr/>
          </p:nvSpPr>
          <p:spPr bwMode="auto">
            <a:xfrm>
              <a:off x="6935788" y="26988"/>
              <a:ext cx="4257675" cy="862013"/>
            </a:xfrm>
            <a:custGeom>
              <a:gdLst>
                <a:gd fmla="*/ 0 w 2682" name="T0"/>
                <a:gd fmla="*/ 543 h 543" name="T1"/>
                <a:gd fmla="*/ 692 w 2682" name="T2"/>
                <a:gd fmla="*/ 543 h 543" name="T3"/>
                <a:gd fmla="*/ 777 w 2682" name="T4"/>
                <a:gd fmla="*/ 543 h 543" name="T5"/>
                <a:gd fmla="*/ 986 w 2682" name="T6"/>
                <a:gd fmla="*/ 543 h 543" name="T7"/>
                <a:gd fmla="*/ 1469 w 2682" name="T8"/>
                <a:gd fmla="*/ 543 h 543" name="T9"/>
                <a:gd fmla="*/ 1676 w 2682" name="T10"/>
                <a:gd fmla="*/ 543 h 543" name="T11"/>
                <a:gd fmla="*/ 1763 w 2682" name="T12"/>
                <a:gd fmla="*/ 543 h 543" name="T13"/>
                <a:gd fmla="*/ 2453 w 2682" name="T14"/>
                <a:gd fmla="*/ 543 h 543" name="T15"/>
                <a:gd fmla="*/ 2682 w 2682" name="T16"/>
                <a:gd fmla="*/ 0 h 543" name="T17"/>
                <a:gd fmla="*/ 231 w 2682" name="T18"/>
                <a:gd fmla="*/ 0 h 543" name="T19"/>
                <a:gd fmla="*/ 0 w 2682" name="T20"/>
                <a:gd fmla="*/ 543 h 543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543" w="2682">
                  <a:moveTo>
                    <a:pt x="0" y="543"/>
                  </a:moveTo>
                  <a:lnTo>
                    <a:pt x="692" y="543"/>
                  </a:lnTo>
                  <a:lnTo>
                    <a:pt x="777" y="543"/>
                  </a:lnTo>
                  <a:lnTo>
                    <a:pt x="986" y="543"/>
                  </a:lnTo>
                  <a:lnTo>
                    <a:pt x="1469" y="543"/>
                  </a:lnTo>
                  <a:lnTo>
                    <a:pt x="1676" y="543"/>
                  </a:lnTo>
                  <a:lnTo>
                    <a:pt x="1763" y="543"/>
                  </a:lnTo>
                  <a:lnTo>
                    <a:pt x="2453" y="543"/>
                  </a:lnTo>
                  <a:lnTo>
                    <a:pt x="2682" y="0"/>
                  </a:lnTo>
                  <a:lnTo>
                    <a:pt x="231" y="0"/>
                  </a:lnTo>
                  <a:lnTo>
                    <a:pt x="0" y="543"/>
                  </a:lnTo>
                  <a:close/>
                </a:path>
              </a:pathLst>
            </a:custGeom>
            <a:solidFill>
              <a:srgbClr val="F2576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30" name="Freeform 3814"/>
            <p:cNvSpPr>
              <a:spLocks noEditPoints="1"/>
            </p:cNvSpPr>
            <p:nvPr/>
          </p:nvSpPr>
          <p:spPr bwMode="auto">
            <a:xfrm>
              <a:off x="7294563" y="204788"/>
              <a:ext cx="374650" cy="506413"/>
            </a:xfrm>
            <a:custGeom>
              <a:gdLst>
                <a:gd fmla="*/ 99 w 109" name="T0"/>
                <a:gd fmla="*/ 0 h 148" name="T1"/>
                <a:gd fmla="*/ 64 w 109" name="T2"/>
                <a:gd fmla="*/ 0 h 148" name="T3"/>
                <a:gd fmla="*/ 48 w 109" name="T4"/>
                <a:gd fmla="*/ 11 h 148" name="T5"/>
                <a:gd fmla="*/ 2 w 109" name="T6"/>
                <a:gd fmla="*/ 137 h 148" name="T7"/>
                <a:gd fmla="*/ 9 w 109" name="T8"/>
                <a:gd fmla="*/ 148 h 148" name="T9"/>
                <a:gd fmla="*/ 44 w 109" name="T10"/>
                <a:gd fmla="*/ 148 h 148" name="T11"/>
                <a:gd fmla="*/ 60 w 109" name="T12"/>
                <a:gd fmla="*/ 137 h 148" name="T13"/>
                <a:gd fmla="*/ 106 w 109" name="T14"/>
                <a:gd fmla="*/ 10 h 148" name="T15"/>
                <a:gd fmla="*/ 99 w 109" name="T16"/>
                <a:gd fmla="*/ 0 h 148" name="T17"/>
                <a:gd fmla="*/ 47 w 109" name="T18"/>
                <a:gd fmla="*/ 109 h 148" name="T19"/>
                <a:gd fmla="*/ 37 w 109" name="T20"/>
                <a:gd fmla="*/ 136 h 148" name="T21"/>
                <a:gd fmla="*/ 32 w 109" name="T22"/>
                <a:gd fmla="*/ 140 h 148" name="T23"/>
                <a:gd fmla="*/ 28 w 109" name="T24"/>
                <a:gd fmla="*/ 140 h 148" name="T25"/>
                <a:gd fmla="*/ 26 w 109" name="T26"/>
                <a:gd fmla="*/ 136 h 148" name="T27"/>
                <a:gd fmla="*/ 37 w 109" name="T28"/>
                <a:gd fmla="*/ 106 h 148" name="T29"/>
                <a:gd fmla="*/ 42 w 109" name="T30"/>
                <a:gd fmla="*/ 102 h 148" name="T31"/>
                <a:gd fmla="*/ 47 w 109" name="T32"/>
                <a:gd fmla="*/ 109 h 148" name="T33"/>
                <a:gd fmla="*/ 63 w 109" name="T34"/>
                <a:gd fmla="*/ 63 h 148" name="T35"/>
                <a:gd fmla="*/ 54 w 109" name="T36"/>
                <a:gd fmla="*/ 89 h 148" name="T37"/>
                <a:gd fmla="*/ 49 w 109" name="T38"/>
                <a:gd fmla="*/ 92 h 148" name="T39"/>
                <a:gd fmla="*/ 45 w 109" name="T40"/>
                <a:gd fmla="*/ 86 h 148" name="T41"/>
                <a:gd fmla="*/ 54 w 109" name="T42"/>
                <a:gd fmla="*/ 60 h 148" name="T43"/>
                <a:gd fmla="*/ 59 w 109" name="T44"/>
                <a:gd fmla="*/ 57 h 148" name="T45"/>
                <a:gd fmla="*/ 63 w 109" name="T46"/>
                <a:gd fmla="*/ 63 h 148" name="T47"/>
                <a:gd fmla="*/ 82 w 109" name="T48"/>
                <a:gd fmla="*/ 12 h 148" name="T49"/>
                <a:gd fmla="*/ 71 w 109" name="T50"/>
                <a:gd fmla="*/ 43 h 148" name="T51"/>
                <a:gd fmla="*/ 66 w 109" name="T52"/>
                <a:gd fmla="*/ 46 h 148" name="T53"/>
                <a:gd fmla="*/ 61 w 109" name="T54"/>
                <a:gd fmla="*/ 40 h 148" name="T55"/>
                <a:gd fmla="*/ 72 w 109" name="T56"/>
                <a:gd fmla="*/ 12 h 148" name="T57"/>
                <a:gd fmla="*/ 76 w 109" name="T58"/>
                <a:gd fmla="*/ 8 h 148" name="T59"/>
                <a:gd fmla="*/ 80 w 109" name="T60"/>
                <a:gd fmla="*/ 8 h 148" name="T61"/>
                <a:gd fmla="*/ 82 w 109" name="T62"/>
                <a:gd fmla="*/ 12 h 148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148" w="109">
                  <a:moveTo>
                    <a:pt x="99" y="0"/>
                  </a:moveTo>
                  <a:cubicBezTo>
                    <a:pt x="64" y="0"/>
                    <a:pt x="64" y="0"/>
                    <a:pt x="64" y="0"/>
                  </a:cubicBezTo>
                  <a:cubicBezTo>
                    <a:pt x="58" y="0"/>
                    <a:pt x="51" y="4"/>
                    <a:pt x="48" y="11"/>
                  </a:cubicBezTo>
                  <a:cubicBezTo>
                    <a:pt x="2" y="137"/>
                    <a:pt x="2" y="137"/>
                    <a:pt x="2" y="137"/>
                  </a:cubicBezTo>
                  <a:cubicBezTo>
                    <a:pt x="0" y="144"/>
                    <a:pt x="3" y="148"/>
                    <a:pt x="9" y="148"/>
                  </a:cubicBezTo>
                  <a:cubicBezTo>
                    <a:pt x="44" y="148"/>
                    <a:pt x="44" y="148"/>
                    <a:pt x="44" y="148"/>
                  </a:cubicBezTo>
                  <a:cubicBezTo>
                    <a:pt x="50" y="148"/>
                    <a:pt x="58" y="143"/>
                    <a:pt x="60" y="137"/>
                  </a:cubicBezTo>
                  <a:cubicBezTo>
                    <a:pt x="106" y="10"/>
                    <a:pt x="106" y="10"/>
                    <a:pt x="106" y="10"/>
                  </a:cubicBezTo>
                  <a:cubicBezTo>
                    <a:pt x="109" y="4"/>
                    <a:pt x="105" y="0"/>
                    <a:pt x="99" y="0"/>
                  </a:cubicBezTo>
                  <a:close/>
                  <a:moveTo>
                    <a:pt x="47" y="109"/>
                  </a:moveTo>
                  <a:cubicBezTo>
                    <a:pt x="37" y="136"/>
                    <a:pt x="37" y="136"/>
                    <a:pt x="37" y="136"/>
                  </a:cubicBezTo>
                  <a:cubicBezTo>
                    <a:pt x="36" y="138"/>
                    <a:pt x="34" y="140"/>
                    <a:pt x="32" y="140"/>
                  </a:cubicBezTo>
                  <a:cubicBezTo>
                    <a:pt x="28" y="140"/>
                    <a:pt x="28" y="140"/>
                    <a:pt x="28" y="140"/>
                  </a:cubicBezTo>
                  <a:cubicBezTo>
                    <a:pt x="26" y="140"/>
                    <a:pt x="26" y="138"/>
                    <a:pt x="26" y="136"/>
                  </a:cubicBezTo>
                  <a:cubicBezTo>
                    <a:pt x="37" y="106"/>
                    <a:pt x="37" y="106"/>
                    <a:pt x="37" y="106"/>
                  </a:cubicBezTo>
                  <a:cubicBezTo>
                    <a:pt x="38" y="104"/>
                    <a:pt x="40" y="102"/>
                    <a:pt x="42" y="102"/>
                  </a:cubicBezTo>
                  <a:cubicBezTo>
                    <a:pt x="46" y="102"/>
                    <a:pt x="48" y="106"/>
                    <a:pt x="47" y="109"/>
                  </a:cubicBezTo>
                  <a:close/>
                  <a:moveTo>
                    <a:pt x="63" y="63"/>
                  </a:moveTo>
                  <a:cubicBezTo>
                    <a:pt x="54" y="89"/>
                    <a:pt x="54" y="89"/>
                    <a:pt x="54" y="89"/>
                  </a:cubicBezTo>
                  <a:cubicBezTo>
                    <a:pt x="53" y="91"/>
                    <a:pt x="52" y="92"/>
                    <a:pt x="49" y="92"/>
                  </a:cubicBezTo>
                  <a:cubicBezTo>
                    <a:pt x="46" y="92"/>
                    <a:pt x="44" y="89"/>
                    <a:pt x="45" y="86"/>
                  </a:cubicBezTo>
                  <a:cubicBezTo>
                    <a:pt x="54" y="60"/>
                    <a:pt x="54" y="60"/>
                    <a:pt x="54" y="60"/>
                  </a:cubicBezTo>
                  <a:cubicBezTo>
                    <a:pt x="55" y="58"/>
                    <a:pt x="57" y="57"/>
                    <a:pt x="59" y="57"/>
                  </a:cubicBezTo>
                  <a:cubicBezTo>
                    <a:pt x="62" y="57"/>
                    <a:pt x="65" y="60"/>
                    <a:pt x="63" y="63"/>
                  </a:cubicBezTo>
                  <a:close/>
                  <a:moveTo>
                    <a:pt x="82" y="12"/>
                  </a:moveTo>
                  <a:cubicBezTo>
                    <a:pt x="71" y="43"/>
                    <a:pt x="71" y="43"/>
                    <a:pt x="71" y="43"/>
                  </a:cubicBezTo>
                  <a:cubicBezTo>
                    <a:pt x="70" y="45"/>
                    <a:pt x="68" y="46"/>
                    <a:pt x="66" y="46"/>
                  </a:cubicBezTo>
                  <a:cubicBezTo>
                    <a:pt x="63" y="46"/>
                    <a:pt x="60" y="43"/>
                    <a:pt x="61" y="40"/>
                  </a:cubicBezTo>
                  <a:cubicBezTo>
                    <a:pt x="72" y="12"/>
                    <a:pt x="72" y="12"/>
                    <a:pt x="72" y="12"/>
                  </a:cubicBezTo>
                  <a:cubicBezTo>
                    <a:pt x="72" y="10"/>
                    <a:pt x="74" y="8"/>
                    <a:pt x="76" y="8"/>
                  </a:cubicBezTo>
                  <a:cubicBezTo>
                    <a:pt x="80" y="8"/>
                    <a:pt x="80" y="8"/>
                    <a:pt x="80" y="8"/>
                  </a:cubicBezTo>
                  <a:cubicBezTo>
                    <a:pt x="82" y="8"/>
                    <a:pt x="83" y="10"/>
                    <a:pt x="82" y="12"/>
                  </a:cubicBezTo>
                  <a:close/>
                </a:path>
              </a:pathLst>
            </a:custGeom>
            <a:solidFill>
              <a:srgbClr val="C13A4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31" name="Freeform 3815"/>
            <p:cNvSpPr>
              <a:spLocks noEditPoints="1"/>
            </p:cNvSpPr>
            <p:nvPr/>
          </p:nvSpPr>
          <p:spPr bwMode="auto">
            <a:xfrm>
              <a:off x="7510463" y="177800"/>
              <a:ext cx="520700" cy="561975"/>
            </a:xfrm>
            <a:custGeom>
              <a:gdLst>
                <a:gd fmla="*/ 116 w 152" name="T0"/>
                <a:gd fmla="*/ 88 h 164" name="T1"/>
                <a:gd fmla="*/ 123 w 152" name="T2"/>
                <a:gd fmla="*/ 87 h 164" name="T3"/>
                <a:gd fmla="*/ 122 w 152" name="T4"/>
                <a:gd fmla="*/ 80 h 164" name="T5"/>
                <a:gd fmla="*/ 129 w 152" name="T6"/>
                <a:gd fmla="*/ 50 h 164" name="T7"/>
                <a:gd fmla="*/ 133 w 152" name="T8"/>
                <a:gd fmla="*/ 48 h 164" name="T9"/>
                <a:gd fmla="*/ 138 w 152" name="T10"/>
                <a:gd fmla="*/ 41 h 164" name="T11"/>
                <a:gd fmla="*/ 107 w 152" name="T12"/>
                <a:gd fmla="*/ 36 h 164" name="T13"/>
                <a:gd fmla="*/ 111 w 152" name="T14"/>
                <a:gd fmla="*/ 18 h 164" name="T15"/>
                <a:gd fmla="*/ 123 w 152" name="T16"/>
                <a:gd fmla="*/ 16 h 164" name="T17"/>
                <a:gd fmla="*/ 148 w 152" name="T18"/>
                <a:gd fmla="*/ 0 h 164" name="T19"/>
                <a:gd fmla="*/ 124 w 152" name="T20"/>
                <a:gd fmla="*/ 2 h 164" name="T21"/>
                <a:gd fmla="*/ 59 w 152" name="T22"/>
                <a:gd fmla="*/ 8 h 164" name="T23"/>
                <a:gd fmla="*/ 55 w 152" name="T24"/>
                <a:gd fmla="*/ 13 h 164" name="T25"/>
                <a:gd fmla="*/ 82 w 152" name="T26"/>
                <a:gd fmla="*/ 16 h 164" name="T27"/>
                <a:gd fmla="*/ 79 w 152" name="T28"/>
                <a:gd fmla="*/ 35 h 164" name="T29"/>
                <a:gd fmla="*/ 45 w 152" name="T30"/>
                <a:gd fmla="*/ 36 h 164" name="T31"/>
                <a:gd fmla="*/ 40 w 152" name="T32"/>
                <a:gd fmla="*/ 48 h 164" name="T33"/>
                <a:gd fmla="*/ 35 w 152" name="T34"/>
                <a:gd fmla="*/ 78 h 164" name="T35"/>
                <a:gd fmla="*/ 28 w 152" name="T36"/>
                <a:gd fmla="*/ 80 h 164" name="T37"/>
                <a:gd fmla="*/ 24 w 152" name="T38"/>
                <a:gd fmla="*/ 85 h 164" name="T39"/>
                <a:gd fmla="*/ 26 w 152" name="T40"/>
                <a:gd fmla="*/ 88 h 164" name="T41"/>
                <a:gd fmla="*/ 19 w 152" name="T42"/>
                <a:gd fmla="*/ 119 h 164" name="T43"/>
                <a:gd fmla="*/ 15 w 152" name="T44"/>
                <a:gd fmla="*/ 120 h 164" name="T45"/>
                <a:gd fmla="*/ 11 w 152" name="T46"/>
                <a:gd fmla="*/ 128 h 164" name="T47"/>
                <a:gd fmla="*/ 41 w 152" name="T48"/>
                <a:gd fmla="*/ 132 h 164" name="T49"/>
                <a:gd fmla="*/ 37 w 152" name="T50"/>
                <a:gd fmla="*/ 151 h 164" name="T51"/>
                <a:gd fmla="*/ 4 w 152" name="T52"/>
                <a:gd fmla="*/ 152 h 164" name="T53"/>
                <a:gd fmla="*/ 0 w 152" name="T54"/>
                <a:gd fmla="*/ 159 h 164" name="T55"/>
                <a:gd fmla="*/ 91 w 152" name="T56"/>
                <a:gd fmla="*/ 164 h 164" name="T57"/>
                <a:gd fmla="*/ 95 w 152" name="T58"/>
                <a:gd fmla="*/ 156 h 164" name="T59"/>
                <a:gd fmla="*/ 66 w 152" name="T60"/>
                <a:gd fmla="*/ 152 h 164" name="T61"/>
                <a:gd fmla="*/ 69 w 152" name="T62"/>
                <a:gd fmla="*/ 133 h 164" name="T63"/>
                <a:gd fmla="*/ 103 w 152" name="T64"/>
                <a:gd fmla="*/ 132 h 164" name="T65"/>
                <a:gd fmla="*/ 108 w 152" name="T66"/>
                <a:gd fmla="*/ 120 h 164" name="T67"/>
                <a:gd fmla="*/ 114 w 152" name="T68"/>
                <a:gd fmla="*/ 90 h 164" name="T69"/>
                <a:gd fmla="*/ 49 w 152" name="T70"/>
                <a:gd fmla="*/ 119 h 164" name="T71"/>
                <a:gd fmla="*/ 42 w 152" name="T72"/>
                <a:gd fmla="*/ 117 h 164" name="T73"/>
                <a:gd fmla="*/ 55 w 152" name="T74"/>
                <a:gd fmla="*/ 90 h 164" name="T75"/>
                <a:gd fmla="*/ 73 w 152" name="T76"/>
                <a:gd fmla="*/ 53 h 164" name="T77"/>
                <a:gd fmla="*/ 61 w 152" name="T78"/>
                <a:gd fmla="*/ 80 h 164" name="T79"/>
                <a:gd fmla="*/ 66 w 152" name="T80"/>
                <a:gd fmla="*/ 50 h 164" name="T81"/>
                <a:gd fmla="*/ 73 w 152" name="T82"/>
                <a:gd fmla="*/ 53 h 164" name="T83"/>
                <a:gd fmla="*/ 82 w 152" name="T84"/>
                <a:gd fmla="*/ 119 h 164" name="T85"/>
                <a:gd fmla="*/ 75 w 152" name="T86"/>
                <a:gd fmla="*/ 117 h 164" name="T87"/>
                <a:gd fmla="*/ 87 w 152" name="T88"/>
                <a:gd fmla="*/ 90 h 164" name="T89"/>
                <a:gd fmla="*/ 94 w 152" name="T90"/>
                <a:gd fmla="*/ 80 h 164" name="T91"/>
                <a:gd fmla="*/ 99 w 152" name="T92"/>
                <a:gd fmla="*/ 50 h 164" name="T93"/>
                <a:gd fmla="*/ 106 w 152" name="T94"/>
                <a:gd fmla="*/ 53 h 164" name="T95"/>
                <a:gd fmla="*/ 94 w 152" name="T96"/>
                <a:gd fmla="*/ 80 h 164" name="T9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b="b" l="0" r="r" t="0"/>
              <a:pathLst>
                <a:path h="164" w="152">
                  <a:moveTo>
                    <a:pt x="114" y="90"/>
                  </a:moveTo>
                  <a:cubicBezTo>
                    <a:pt x="114" y="89"/>
                    <a:pt x="115" y="88"/>
                    <a:pt x="116" y="88"/>
                  </a:cubicBezTo>
                  <a:cubicBezTo>
                    <a:pt x="120" y="88"/>
                    <a:pt x="120" y="88"/>
                    <a:pt x="120" y="88"/>
                  </a:cubicBezTo>
                  <a:cubicBezTo>
                    <a:pt x="121" y="88"/>
                    <a:pt x="122" y="88"/>
                    <a:pt x="123" y="87"/>
                  </a:cubicBezTo>
                  <a:cubicBezTo>
                    <a:pt x="124" y="83"/>
                    <a:pt x="124" y="83"/>
                    <a:pt x="124" y="83"/>
                  </a:cubicBezTo>
                  <a:cubicBezTo>
                    <a:pt x="125" y="81"/>
                    <a:pt x="124" y="80"/>
                    <a:pt x="122" y="80"/>
                  </a:cubicBezTo>
                  <a:cubicBezTo>
                    <a:pt x="120" y="80"/>
                    <a:pt x="118" y="78"/>
                    <a:pt x="119" y="76"/>
                  </a:cubicBezTo>
                  <a:cubicBezTo>
                    <a:pt x="129" y="50"/>
                    <a:pt x="129" y="50"/>
                    <a:pt x="129" y="50"/>
                  </a:cubicBezTo>
                  <a:cubicBezTo>
                    <a:pt x="129" y="49"/>
                    <a:pt x="130" y="48"/>
                    <a:pt x="131" y="48"/>
                  </a:cubicBezTo>
                  <a:cubicBezTo>
                    <a:pt x="133" y="48"/>
                    <a:pt x="133" y="48"/>
                    <a:pt x="133" y="48"/>
                  </a:cubicBezTo>
                  <a:cubicBezTo>
                    <a:pt x="134" y="48"/>
                    <a:pt x="135" y="47"/>
                    <a:pt x="136" y="46"/>
                  </a:cubicBezTo>
                  <a:cubicBezTo>
                    <a:pt x="138" y="41"/>
                    <a:pt x="138" y="41"/>
                    <a:pt x="138" y="41"/>
                  </a:cubicBezTo>
                  <a:cubicBezTo>
                    <a:pt x="138" y="39"/>
                    <a:pt x="137" y="36"/>
                    <a:pt x="135" y="36"/>
                  </a:cubicBezTo>
                  <a:cubicBezTo>
                    <a:pt x="107" y="36"/>
                    <a:pt x="107" y="36"/>
                    <a:pt x="107" y="36"/>
                  </a:cubicBezTo>
                  <a:cubicBezTo>
                    <a:pt x="106" y="36"/>
                    <a:pt x="104" y="35"/>
                    <a:pt x="105" y="33"/>
                  </a:cubicBezTo>
                  <a:cubicBezTo>
                    <a:pt x="111" y="18"/>
                    <a:pt x="111" y="18"/>
                    <a:pt x="111" y="18"/>
                  </a:cubicBezTo>
                  <a:cubicBezTo>
                    <a:pt x="111" y="17"/>
                    <a:pt x="112" y="16"/>
                    <a:pt x="113" y="16"/>
                  </a:cubicBezTo>
                  <a:cubicBezTo>
                    <a:pt x="123" y="16"/>
                    <a:pt x="123" y="16"/>
                    <a:pt x="123" y="16"/>
                  </a:cubicBezTo>
                  <a:cubicBezTo>
                    <a:pt x="136" y="16"/>
                    <a:pt x="144" y="12"/>
                    <a:pt x="150" y="4"/>
                  </a:cubicBezTo>
                  <a:cubicBezTo>
                    <a:pt x="152" y="2"/>
                    <a:pt x="150" y="0"/>
                    <a:pt x="148" y="0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5" y="0"/>
                    <a:pt x="124" y="1"/>
                    <a:pt x="124" y="2"/>
                  </a:cubicBezTo>
                  <a:cubicBezTo>
                    <a:pt x="119" y="7"/>
                    <a:pt x="113" y="8"/>
                    <a:pt x="104" y="8"/>
                  </a:cubicBezTo>
                  <a:cubicBezTo>
                    <a:pt x="59" y="8"/>
                    <a:pt x="59" y="8"/>
                    <a:pt x="59" y="8"/>
                  </a:cubicBezTo>
                  <a:cubicBezTo>
                    <a:pt x="58" y="8"/>
                    <a:pt x="57" y="8"/>
                    <a:pt x="57" y="9"/>
                  </a:cubicBezTo>
                  <a:cubicBezTo>
                    <a:pt x="55" y="13"/>
                    <a:pt x="55" y="13"/>
                    <a:pt x="55" y="13"/>
                  </a:cubicBezTo>
                  <a:cubicBezTo>
                    <a:pt x="54" y="15"/>
                    <a:pt x="56" y="16"/>
                    <a:pt x="57" y="16"/>
                  </a:cubicBezTo>
                  <a:cubicBezTo>
                    <a:pt x="82" y="16"/>
                    <a:pt x="82" y="16"/>
                    <a:pt x="82" y="16"/>
                  </a:cubicBezTo>
                  <a:cubicBezTo>
                    <a:pt x="84" y="16"/>
                    <a:pt x="86" y="18"/>
                    <a:pt x="85" y="20"/>
                  </a:cubicBezTo>
                  <a:cubicBezTo>
                    <a:pt x="79" y="35"/>
                    <a:pt x="79" y="35"/>
                    <a:pt x="79" y="35"/>
                  </a:cubicBezTo>
                  <a:cubicBezTo>
                    <a:pt x="79" y="36"/>
                    <a:pt x="78" y="36"/>
                    <a:pt x="77" y="36"/>
                  </a:cubicBezTo>
                  <a:cubicBezTo>
                    <a:pt x="45" y="36"/>
                    <a:pt x="45" y="36"/>
                    <a:pt x="45" y="36"/>
                  </a:cubicBezTo>
                  <a:cubicBezTo>
                    <a:pt x="44" y="36"/>
                    <a:pt x="43" y="38"/>
                    <a:pt x="43" y="39"/>
                  </a:cubicBezTo>
                  <a:cubicBezTo>
                    <a:pt x="40" y="48"/>
                    <a:pt x="40" y="48"/>
                    <a:pt x="40" y="48"/>
                  </a:cubicBezTo>
                  <a:cubicBezTo>
                    <a:pt x="45" y="48"/>
                    <a:pt x="45" y="48"/>
                    <a:pt x="45" y="48"/>
                  </a:cubicBezTo>
                  <a:cubicBezTo>
                    <a:pt x="35" y="78"/>
                    <a:pt x="35" y="78"/>
                    <a:pt x="35" y="78"/>
                  </a:cubicBezTo>
                  <a:cubicBezTo>
                    <a:pt x="34" y="79"/>
                    <a:pt x="33" y="80"/>
                    <a:pt x="32" y="80"/>
                  </a:cubicBezTo>
                  <a:cubicBezTo>
                    <a:pt x="28" y="80"/>
                    <a:pt x="28" y="80"/>
                    <a:pt x="28" y="80"/>
                  </a:cubicBezTo>
                  <a:cubicBezTo>
                    <a:pt x="27" y="80"/>
                    <a:pt x="26" y="81"/>
                    <a:pt x="25" y="82"/>
                  </a:cubicBezTo>
                  <a:cubicBezTo>
                    <a:pt x="24" y="85"/>
                    <a:pt x="24" y="85"/>
                    <a:pt x="24" y="85"/>
                  </a:cubicBezTo>
                  <a:cubicBezTo>
                    <a:pt x="23" y="87"/>
                    <a:pt x="25" y="88"/>
                    <a:pt x="26" y="88"/>
                  </a:cubicBezTo>
                  <a:cubicBezTo>
                    <a:pt x="26" y="88"/>
                    <a:pt x="26" y="88"/>
                    <a:pt x="26" y="88"/>
                  </a:cubicBezTo>
                  <a:cubicBezTo>
                    <a:pt x="28" y="88"/>
                    <a:pt x="30" y="91"/>
                    <a:pt x="29" y="92"/>
                  </a:cubicBezTo>
                  <a:cubicBezTo>
                    <a:pt x="19" y="119"/>
                    <a:pt x="19" y="119"/>
                    <a:pt x="19" y="119"/>
                  </a:cubicBezTo>
                  <a:cubicBezTo>
                    <a:pt x="19" y="120"/>
                    <a:pt x="18" y="120"/>
                    <a:pt x="17" y="120"/>
                  </a:cubicBezTo>
                  <a:cubicBezTo>
                    <a:pt x="15" y="120"/>
                    <a:pt x="15" y="120"/>
                    <a:pt x="15" y="120"/>
                  </a:cubicBezTo>
                  <a:cubicBezTo>
                    <a:pt x="14" y="120"/>
                    <a:pt x="13" y="121"/>
                    <a:pt x="12" y="123"/>
                  </a:cubicBezTo>
                  <a:cubicBezTo>
                    <a:pt x="11" y="128"/>
                    <a:pt x="11" y="128"/>
                    <a:pt x="11" y="128"/>
                  </a:cubicBezTo>
                  <a:cubicBezTo>
                    <a:pt x="10" y="130"/>
                    <a:pt x="11" y="132"/>
                    <a:pt x="13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2"/>
                    <a:pt x="44" y="134"/>
                    <a:pt x="43" y="135"/>
                  </a:cubicBezTo>
                  <a:cubicBezTo>
                    <a:pt x="37" y="151"/>
                    <a:pt x="37" y="151"/>
                    <a:pt x="37" y="151"/>
                  </a:cubicBezTo>
                  <a:cubicBezTo>
                    <a:pt x="37" y="152"/>
                    <a:pt x="36" y="152"/>
                    <a:pt x="35" y="152"/>
                  </a:cubicBezTo>
                  <a:cubicBezTo>
                    <a:pt x="4" y="152"/>
                    <a:pt x="4" y="152"/>
                    <a:pt x="4" y="152"/>
                  </a:cubicBezTo>
                  <a:cubicBezTo>
                    <a:pt x="3" y="152"/>
                    <a:pt x="2" y="153"/>
                    <a:pt x="2" y="154"/>
                  </a:cubicBezTo>
                  <a:cubicBezTo>
                    <a:pt x="0" y="159"/>
                    <a:pt x="0" y="159"/>
                    <a:pt x="0" y="159"/>
                  </a:cubicBezTo>
                  <a:cubicBezTo>
                    <a:pt x="0" y="161"/>
                    <a:pt x="1" y="164"/>
                    <a:pt x="3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2" y="164"/>
                    <a:pt x="93" y="163"/>
                    <a:pt x="93" y="161"/>
                  </a:cubicBezTo>
                  <a:cubicBezTo>
                    <a:pt x="95" y="156"/>
                    <a:pt x="95" y="156"/>
                    <a:pt x="95" y="156"/>
                  </a:cubicBezTo>
                  <a:cubicBezTo>
                    <a:pt x="96" y="155"/>
                    <a:pt x="94" y="152"/>
                    <a:pt x="92" y="152"/>
                  </a:cubicBezTo>
                  <a:cubicBezTo>
                    <a:pt x="66" y="152"/>
                    <a:pt x="66" y="152"/>
                    <a:pt x="66" y="152"/>
                  </a:cubicBezTo>
                  <a:cubicBezTo>
                    <a:pt x="64" y="152"/>
                    <a:pt x="63" y="150"/>
                    <a:pt x="63" y="149"/>
                  </a:cubicBezTo>
                  <a:cubicBezTo>
                    <a:pt x="69" y="133"/>
                    <a:pt x="69" y="133"/>
                    <a:pt x="69" y="133"/>
                  </a:cubicBezTo>
                  <a:cubicBezTo>
                    <a:pt x="69" y="132"/>
                    <a:pt x="70" y="132"/>
                    <a:pt x="71" y="132"/>
                  </a:cubicBezTo>
                  <a:cubicBezTo>
                    <a:pt x="103" y="132"/>
                    <a:pt x="103" y="132"/>
                    <a:pt x="103" y="132"/>
                  </a:cubicBezTo>
                  <a:cubicBezTo>
                    <a:pt x="104" y="132"/>
                    <a:pt x="105" y="130"/>
                    <a:pt x="105" y="129"/>
                  </a:cubicBezTo>
                  <a:cubicBezTo>
                    <a:pt x="108" y="120"/>
                    <a:pt x="108" y="120"/>
                    <a:pt x="108" y="120"/>
                  </a:cubicBezTo>
                  <a:cubicBezTo>
                    <a:pt x="103" y="120"/>
                    <a:pt x="103" y="120"/>
                    <a:pt x="103" y="120"/>
                  </a:cubicBezTo>
                  <a:lnTo>
                    <a:pt x="114" y="90"/>
                  </a:lnTo>
                  <a:close/>
                  <a:moveTo>
                    <a:pt x="58" y="94"/>
                  </a:moveTo>
                  <a:cubicBezTo>
                    <a:pt x="49" y="119"/>
                    <a:pt x="49" y="119"/>
                    <a:pt x="49" y="119"/>
                  </a:cubicBezTo>
                  <a:cubicBezTo>
                    <a:pt x="48" y="121"/>
                    <a:pt x="47" y="122"/>
                    <a:pt x="46" y="122"/>
                  </a:cubicBezTo>
                  <a:cubicBezTo>
                    <a:pt x="43" y="122"/>
                    <a:pt x="41" y="119"/>
                    <a:pt x="42" y="117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2" y="91"/>
                    <a:pt x="53" y="90"/>
                    <a:pt x="55" y="90"/>
                  </a:cubicBezTo>
                  <a:cubicBezTo>
                    <a:pt x="57" y="90"/>
                    <a:pt x="59" y="92"/>
                    <a:pt x="58" y="94"/>
                  </a:cubicBezTo>
                  <a:close/>
                  <a:moveTo>
                    <a:pt x="73" y="53"/>
                  </a:moveTo>
                  <a:cubicBezTo>
                    <a:pt x="64" y="77"/>
                    <a:pt x="64" y="77"/>
                    <a:pt x="64" y="77"/>
                  </a:cubicBezTo>
                  <a:cubicBezTo>
                    <a:pt x="64" y="79"/>
                    <a:pt x="62" y="80"/>
                    <a:pt x="61" y="80"/>
                  </a:cubicBezTo>
                  <a:cubicBezTo>
                    <a:pt x="58" y="80"/>
                    <a:pt x="56" y="77"/>
                    <a:pt x="57" y="75"/>
                  </a:cubicBezTo>
                  <a:cubicBezTo>
                    <a:pt x="66" y="50"/>
                    <a:pt x="66" y="50"/>
                    <a:pt x="66" y="50"/>
                  </a:cubicBezTo>
                  <a:cubicBezTo>
                    <a:pt x="67" y="49"/>
                    <a:pt x="68" y="48"/>
                    <a:pt x="70" y="48"/>
                  </a:cubicBezTo>
                  <a:cubicBezTo>
                    <a:pt x="72" y="48"/>
                    <a:pt x="74" y="50"/>
                    <a:pt x="73" y="53"/>
                  </a:cubicBezTo>
                  <a:close/>
                  <a:moveTo>
                    <a:pt x="91" y="95"/>
                  </a:moveTo>
                  <a:cubicBezTo>
                    <a:pt x="82" y="119"/>
                    <a:pt x="82" y="119"/>
                    <a:pt x="82" y="119"/>
                  </a:cubicBezTo>
                  <a:cubicBezTo>
                    <a:pt x="81" y="121"/>
                    <a:pt x="80" y="122"/>
                    <a:pt x="78" y="122"/>
                  </a:cubicBezTo>
                  <a:cubicBezTo>
                    <a:pt x="76" y="122"/>
                    <a:pt x="74" y="119"/>
                    <a:pt x="75" y="117"/>
                  </a:cubicBezTo>
                  <a:cubicBezTo>
                    <a:pt x="84" y="92"/>
                    <a:pt x="84" y="92"/>
                    <a:pt x="84" y="92"/>
                  </a:cubicBezTo>
                  <a:cubicBezTo>
                    <a:pt x="84" y="91"/>
                    <a:pt x="86" y="90"/>
                    <a:pt x="87" y="90"/>
                  </a:cubicBezTo>
                  <a:cubicBezTo>
                    <a:pt x="90" y="90"/>
                    <a:pt x="92" y="92"/>
                    <a:pt x="91" y="95"/>
                  </a:cubicBezTo>
                  <a:close/>
                  <a:moveTo>
                    <a:pt x="94" y="80"/>
                  </a:moveTo>
                  <a:cubicBezTo>
                    <a:pt x="91" y="80"/>
                    <a:pt x="89" y="77"/>
                    <a:pt x="90" y="75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49"/>
                    <a:pt x="101" y="48"/>
                    <a:pt x="103" y="48"/>
                  </a:cubicBezTo>
                  <a:cubicBezTo>
                    <a:pt x="105" y="48"/>
                    <a:pt x="107" y="51"/>
                    <a:pt x="106" y="53"/>
                  </a:cubicBezTo>
                  <a:cubicBezTo>
                    <a:pt x="97" y="77"/>
                    <a:pt x="97" y="77"/>
                    <a:pt x="97" y="77"/>
                  </a:cubicBezTo>
                  <a:cubicBezTo>
                    <a:pt x="97" y="79"/>
                    <a:pt x="95" y="80"/>
                    <a:pt x="94" y="80"/>
                  </a:cubicBezTo>
                  <a:close/>
                </a:path>
              </a:pathLst>
            </a:custGeom>
            <a:solidFill>
              <a:srgbClr val="C13A4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32" name="Freeform 3816"/>
            <p:cNvSpPr>
              <a:spLocks noEditPoints="1"/>
            </p:cNvSpPr>
            <p:nvPr/>
          </p:nvSpPr>
          <p:spPr bwMode="auto">
            <a:xfrm>
              <a:off x="7880350" y="204788"/>
              <a:ext cx="377825" cy="506413"/>
            </a:xfrm>
            <a:custGeom>
              <a:gdLst>
                <a:gd fmla="*/ 100 w 110" name="T0"/>
                <a:gd fmla="*/ 0 h 148" name="T1"/>
                <a:gd fmla="*/ 64 w 110" name="T2"/>
                <a:gd fmla="*/ 0 h 148" name="T3"/>
                <a:gd fmla="*/ 48 w 110" name="T4"/>
                <a:gd fmla="*/ 12 h 148" name="T5"/>
                <a:gd fmla="*/ 3 w 110" name="T6"/>
                <a:gd fmla="*/ 137 h 148" name="T7"/>
                <a:gd fmla="*/ 10 w 110" name="T8"/>
                <a:gd fmla="*/ 148 h 148" name="T9"/>
                <a:gd fmla="*/ 46 w 110" name="T10"/>
                <a:gd fmla="*/ 148 h 148" name="T11"/>
                <a:gd fmla="*/ 62 w 110" name="T12"/>
                <a:gd fmla="*/ 137 h 148" name="T13"/>
                <a:gd fmla="*/ 108 w 110" name="T14"/>
                <a:gd fmla="*/ 12 h 148" name="T15"/>
                <a:gd fmla="*/ 100 w 110" name="T16"/>
                <a:gd fmla="*/ 0 h 148" name="T17"/>
                <a:gd fmla="*/ 48 w 110" name="T18"/>
                <a:gd fmla="*/ 110 h 148" name="T19"/>
                <a:gd fmla="*/ 38 w 110" name="T20"/>
                <a:gd fmla="*/ 137 h 148" name="T21"/>
                <a:gd fmla="*/ 34 w 110" name="T22"/>
                <a:gd fmla="*/ 140 h 148" name="T23"/>
                <a:gd fmla="*/ 30 w 110" name="T24"/>
                <a:gd fmla="*/ 140 h 148" name="T25"/>
                <a:gd fmla="*/ 28 w 110" name="T26"/>
                <a:gd fmla="*/ 137 h 148" name="T27"/>
                <a:gd fmla="*/ 38 w 110" name="T28"/>
                <a:gd fmla="*/ 106 h 148" name="T29"/>
                <a:gd fmla="*/ 43 w 110" name="T30"/>
                <a:gd fmla="*/ 103 h 148" name="T31"/>
                <a:gd fmla="*/ 48 w 110" name="T32"/>
                <a:gd fmla="*/ 110 h 148" name="T33"/>
                <a:gd fmla="*/ 64 w 110" name="T34"/>
                <a:gd fmla="*/ 65 h 148" name="T35"/>
                <a:gd fmla="*/ 55 w 110" name="T36"/>
                <a:gd fmla="*/ 90 h 148" name="T37"/>
                <a:gd fmla="*/ 51 w 110" name="T38"/>
                <a:gd fmla="*/ 93 h 148" name="T39"/>
                <a:gd fmla="*/ 46 w 110" name="T40"/>
                <a:gd fmla="*/ 86 h 148" name="T41"/>
                <a:gd fmla="*/ 55 w 110" name="T42"/>
                <a:gd fmla="*/ 62 h 148" name="T43"/>
                <a:gd fmla="*/ 60 w 110" name="T44"/>
                <a:gd fmla="*/ 58 h 148" name="T45"/>
                <a:gd fmla="*/ 64 w 110" name="T46"/>
                <a:gd fmla="*/ 65 h 148" name="T47"/>
                <a:gd fmla="*/ 83 w 110" name="T48"/>
                <a:gd fmla="*/ 15 h 148" name="T49"/>
                <a:gd fmla="*/ 72 w 110" name="T50"/>
                <a:gd fmla="*/ 45 h 148" name="T51"/>
                <a:gd fmla="*/ 67 w 110" name="T52"/>
                <a:gd fmla="*/ 48 h 148" name="T53"/>
                <a:gd fmla="*/ 62 w 110" name="T54"/>
                <a:gd fmla="*/ 42 h 148" name="T55"/>
                <a:gd fmla="*/ 72 w 110" name="T56"/>
                <a:gd fmla="*/ 15 h 148" name="T57"/>
                <a:gd fmla="*/ 76 w 110" name="T58"/>
                <a:gd fmla="*/ 12 h 148" name="T59"/>
                <a:gd fmla="*/ 81 w 110" name="T60"/>
                <a:gd fmla="*/ 12 h 148" name="T61"/>
                <a:gd fmla="*/ 83 w 110" name="T62"/>
                <a:gd fmla="*/ 15 h 148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148" w="110">
                  <a:moveTo>
                    <a:pt x="100" y="0"/>
                  </a:moveTo>
                  <a:cubicBezTo>
                    <a:pt x="64" y="0"/>
                    <a:pt x="64" y="0"/>
                    <a:pt x="64" y="0"/>
                  </a:cubicBezTo>
                  <a:cubicBezTo>
                    <a:pt x="58" y="0"/>
                    <a:pt x="51" y="6"/>
                    <a:pt x="48" y="12"/>
                  </a:cubicBezTo>
                  <a:cubicBezTo>
                    <a:pt x="3" y="137"/>
                    <a:pt x="3" y="137"/>
                    <a:pt x="3" y="137"/>
                  </a:cubicBezTo>
                  <a:cubicBezTo>
                    <a:pt x="0" y="143"/>
                    <a:pt x="4" y="148"/>
                    <a:pt x="10" y="148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52" y="148"/>
                    <a:pt x="60" y="144"/>
                    <a:pt x="62" y="137"/>
                  </a:cubicBezTo>
                  <a:cubicBezTo>
                    <a:pt x="108" y="12"/>
                    <a:pt x="108" y="12"/>
                    <a:pt x="108" y="12"/>
                  </a:cubicBezTo>
                  <a:cubicBezTo>
                    <a:pt x="110" y="5"/>
                    <a:pt x="106" y="0"/>
                    <a:pt x="100" y="0"/>
                  </a:cubicBezTo>
                  <a:close/>
                  <a:moveTo>
                    <a:pt x="48" y="110"/>
                  </a:moveTo>
                  <a:cubicBezTo>
                    <a:pt x="38" y="137"/>
                    <a:pt x="38" y="137"/>
                    <a:pt x="38" y="137"/>
                  </a:cubicBezTo>
                  <a:cubicBezTo>
                    <a:pt x="38" y="138"/>
                    <a:pt x="36" y="140"/>
                    <a:pt x="34" y="140"/>
                  </a:cubicBezTo>
                  <a:cubicBezTo>
                    <a:pt x="30" y="140"/>
                    <a:pt x="30" y="140"/>
                    <a:pt x="30" y="140"/>
                  </a:cubicBezTo>
                  <a:cubicBezTo>
                    <a:pt x="28" y="140"/>
                    <a:pt x="27" y="138"/>
                    <a:pt x="28" y="137"/>
                  </a:cubicBezTo>
                  <a:cubicBezTo>
                    <a:pt x="38" y="106"/>
                    <a:pt x="38" y="106"/>
                    <a:pt x="38" y="106"/>
                  </a:cubicBezTo>
                  <a:cubicBezTo>
                    <a:pt x="39" y="104"/>
                    <a:pt x="41" y="103"/>
                    <a:pt x="43" y="103"/>
                  </a:cubicBezTo>
                  <a:cubicBezTo>
                    <a:pt x="47" y="103"/>
                    <a:pt x="49" y="107"/>
                    <a:pt x="48" y="110"/>
                  </a:cubicBezTo>
                  <a:close/>
                  <a:moveTo>
                    <a:pt x="64" y="65"/>
                  </a:moveTo>
                  <a:cubicBezTo>
                    <a:pt x="55" y="90"/>
                    <a:pt x="55" y="90"/>
                    <a:pt x="55" y="90"/>
                  </a:cubicBezTo>
                  <a:cubicBezTo>
                    <a:pt x="55" y="92"/>
                    <a:pt x="53" y="93"/>
                    <a:pt x="51" y="93"/>
                  </a:cubicBezTo>
                  <a:cubicBezTo>
                    <a:pt x="47" y="93"/>
                    <a:pt x="45" y="90"/>
                    <a:pt x="46" y="86"/>
                  </a:cubicBezTo>
                  <a:cubicBezTo>
                    <a:pt x="55" y="62"/>
                    <a:pt x="55" y="62"/>
                    <a:pt x="55" y="62"/>
                  </a:cubicBezTo>
                  <a:cubicBezTo>
                    <a:pt x="56" y="60"/>
                    <a:pt x="57" y="58"/>
                    <a:pt x="60" y="58"/>
                  </a:cubicBezTo>
                  <a:cubicBezTo>
                    <a:pt x="63" y="58"/>
                    <a:pt x="66" y="62"/>
                    <a:pt x="64" y="65"/>
                  </a:cubicBezTo>
                  <a:close/>
                  <a:moveTo>
                    <a:pt x="83" y="15"/>
                  </a:moveTo>
                  <a:cubicBezTo>
                    <a:pt x="72" y="45"/>
                    <a:pt x="72" y="45"/>
                    <a:pt x="72" y="45"/>
                  </a:cubicBezTo>
                  <a:cubicBezTo>
                    <a:pt x="71" y="47"/>
                    <a:pt x="69" y="48"/>
                    <a:pt x="67" y="48"/>
                  </a:cubicBezTo>
                  <a:cubicBezTo>
                    <a:pt x="63" y="48"/>
                    <a:pt x="61" y="45"/>
                    <a:pt x="62" y="42"/>
                  </a:cubicBezTo>
                  <a:cubicBezTo>
                    <a:pt x="72" y="15"/>
                    <a:pt x="72" y="15"/>
                    <a:pt x="72" y="15"/>
                  </a:cubicBezTo>
                  <a:cubicBezTo>
                    <a:pt x="73" y="13"/>
                    <a:pt x="75" y="12"/>
                    <a:pt x="76" y="12"/>
                  </a:cubicBezTo>
                  <a:cubicBezTo>
                    <a:pt x="81" y="12"/>
                    <a:pt x="81" y="12"/>
                    <a:pt x="81" y="12"/>
                  </a:cubicBezTo>
                  <a:cubicBezTo>
                    <a:pt x="83" y="12"/>
                    <a:pt x="84" y="13"/>
                    <a:pt x="83" y="15"/>
                  </a:cubicBezTo>
                  <a:close/>
                </a:path>
              </a:pathLst>
            </a:custGeom>
            <a:solidFill>
              <a:srgbClr val="C13A4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33" name="Freeform 3817"/>
            <p:cNvSpPr>
              <a:spLocks noEditPoints="1"/>
            </p:cNvSpPr>
            <p:nvPr/>
          </p:nvSpPr>
          <p:spPr bwMode="auto">
            <a:xfrm>
              <a:off x="8099425" y="192088"/>
              <a:ext cx="514350" cy="547688"/>
            </a:xfrm>
            <a:custGeom>
              <a:gdLst>
                <a:gd fmla="*/ 119 w 150" name="T0"/>
                <a:gd fmla="*/ 94 h 160" name="T1"/>
                <a:gd fmla="*/ 119 w 150" name="T2"/>
                <a:gd fmla="*/ 94 h 160" name="T3"/>
                <a:gd fmla="*/ 114 w 150" name="T4"/>
                <a:gd fmla="*/ 88 h 160" name="T5"/>
                <a:gd fmla="*/ 107 w 150" name="T6"/>
                <a:gd fmla="*/ 88 h 160" name="T7"/>
                <a:gd fmla="*/ 103 w 150" name="T8"/>
                <a:gd fmla="*/ 82 h 160" name="T9"/>
                <a:gd fmla="*/ 108 w 150" name="T10"/>
                <a:gd fmla="*/ 63 h 160" name="T11"/>
                <a:gd fmla="*/ 113 w 150" name="T12"/>
                <a:gd fmla="*/ 60 h 160" name="T13"/>
                <a:gd fmla="*/ 119 w 150" name="T14"/>
                <a:gd fmla="*/ 60 h 160" name="T15"/>
                <a:gd fmla="*/ 134 w 150" name="T16"/>
                <a:gd fmla="*/ 49 h 160" name="T17"/>
                <a:gd fmla="*/ 148 w 150" name="T18"/>
                <a:gd fmla="*/ 12 h 160" name="T19"/>
                <a:gd fmla="*/ 141 w 150" name="T20"/>
                <a:gd fmla="*/ 0 h 160" name="T21"/>
                <a:gd fmla="*/ 70 w 150" name="T22"/>
                <a:gd fmla="*/ 0 h 160" name="T23"/>
                <a:gd fmla="*/ 52 w 150" name="T24"/>
                <a:gd fmla="*/ 12 h 160" name="T25"/>
                <a:gd fmla="*/ 2 w 150" name="T26"/>
                <a:gd fmla="*/ 148 h 160" name="T27"/>
                <a:gd fmla="*/ 9 w 150" name="T28"/>
                <a:gd fmla="*/ 160 h 160" name="T29"/>
                <a:gd fmla="*/ 41 w 150" name="T30"/>
                <a:gd fmla="*/ 160 h 160" name="T31"/>
                <a:gd fmla="*/ 47 w 150" name="T32"/>
                <a:gd fmla="*/ 157 h 160" name="T33"/>
                <a:gd fmla="*/ 47 w 150" name="T34"/>
                <a:gd fmla="*/ 156 h 160" name="T35"/>
                <a:gd fmla="*/ 41 w 150" name="T36"/>
                <a:gd fmla="*/ 148 h 160" name="T37"/>
                <a:gd fmla="*/ 34 w 150" name="T38"/>
                <a:gd fmla="*/ 148 h 160" name="T39"/>
                <a:gd fmla="*/ 30 w 150" name="T40"/>
                <a:gd fmla="*/ 142 h 160" name="T41"/>
                <a:gd fmla="*/ 46 w 150" name="T42"/>
                <a:gd fmla="*/ 100 h 160" name="T43"/>
                <a:gd fmla="*/ 50 w 150" name="T44"/>
                <a:gd fmla="*/ 96 h 160" name="T45"/>
                <a:gd fmla="*/ 66 w 150" name="T46"/>
                <a:gd fmla="*/ 96 h 160" name="T47"/>
                <a:gd fmla="*/ 71 w 150" name="T48"/>
                <a:gd fmla="*/ 103 h 160" name="T49"/>
                <a:gd fmla="*/ 67 w 150" name="T50"/>
                <a:gd fmla="*/ 155 h 160" name="T51"/>
                <a:gd fmla="*/ 72 w 150" name="T52"/>
                <a:gd fmla="*/ 160 h 160" name="T53"/>
                <a:gd fmla="*/ 90 w 150" name="T54"/>
                <a:gd fmla="*/ 160 h 160" name="T55"/>
                <a:gd fmla="*/ 95 w 150" name="T56"/>
                <a:gd fmla="*/ 155 h 160" name="T57"/>
                <a:gd fmla="*/ 98 w 150" name="T58"/>
                <a:gd fmla="*/ 101 h 160" name="T59"/>
                <a:gd fmla="*/ 103 w 150" name="T60"/>
                <a:gd fmla="*/ 96 h 160" name="T61"/>
                <a:gd fmla="*/ 114 w 150" name="T62"/>
                <a:gd fmla="*/ 96 h 160" name="T63"/>
                <a:gd fmla="*/ 119 w 150" name="T64"/>
                <a:gd fmla="*/ 94 h 160" name="T65"/>
                <a:gd fmla="*/ 79 w 150" name="T66"/>
                <a:gd fmla="*/ 72 h 160" name="T67"/>
                <a:gd fmla="*/ 76 w 150" name="T68"/>
                <a:gd fmla="*/ 81 h 160" name="T69"/>
                <a:gd fmla="*/ 67 w 150" name="T70"/>
                <a:gd fmla="*/ 88 h 160" name="T71"/>
                <a:gd fmla="*/ 64 w 150" name="T72"/>
                <a:gd fmla="*/ 88 h 160" name="T73"/>
                <a:gd fmla="*/ 55 w 150" name="T74"/>
                <a:gd fmla="*/ 75 h 160" name="T75"/>
                <a:gd fmla="*/ 58 w 150" name="T76"/>
                <a:gd fmla="*/ 66 h 160" name="T77"/>
                <a:gd fmla="*/ 67 w 150" name="T78"/>
                <a:gd fmla="*/ 60 h 160" name="T79"/>
                <a:gd fmla="*/ 69 w 150" name="T80"/>
                <a:gd fmla="*/ 60 h 160" name="T81"/>
                <a:gd fmla="*/ 79 w 150" name="T82"/>
                <a:gd fmla="*/ 72 h 160" name="T83"/>
                <a:gd fmla="*/ 95 w 150" name="T84"/>
                <a:gd fmla="*/ 52 h 160" name="T85"/>
                <a:gd fmla="*/ 75 w 150" name="T86"/>
                <a:gd fmla="*/ 22 h 160" name="T87"/>
                <a:gd fmla="*/ 76 w 150" name="T88"/>
                <a:gd fmla="*/ 18 h 160" name="T89"/>
                <a:gd fmla="*/ 85 w 150" name="T90"/>
                <a:gd fmla="*/ 12 h 160" name="T91"/>
                <a:gd fmla="*/ 116 w 150" name="T92"/>
                <a:gd fmla="*/ 12 h 160" name="T93"/>
                <a:gd fmla="*/ 120 w 150" name="T94"/>
                <a:gd fmla="*/ 18 h 160" name="T95"/>
                <a:gd fmla="*/ 110 w 150" name="T96"/>
                <a:gd fmla="*/ 45 h 160" name="T97"/>
                <a:gd fmla="*/ 101 w 150" name="T98"/>
                <a:gd fmla="*/ 52 h 160" name="T99"/>
                <a:gd fmla="*/ 95 w 150" name="T100"/>
                <a:gd fmla="*/ 52 h 160" name="T10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b="b" l="0" r="r" t="0"/>
              <a:pathLst>
                <a:path h="160" w="150">
                  <a:moveTo>
                    <a:pt x="119" y="94"/>
                  </a:moveTo>
                  <a:cubicBezTo>
                    <a:pt x="119" y="94"/>
                    <a:pt x="119" y="94"/>
                    <a:pt x="119" y="94"/>
                  </a:cubicBezTo>
                  <a:cubicBezTo>
                    <a:pt x="119" y="91"/>
                    <a:pt x="118" y="88"/>
                    <a:pt x="114" y="88"/>
                  </a:cubicBezTo>
                  <a:cubicBezTo>
                    <a:pt x="107" y="88"/>
                    <a:pt x="107" y="88"/>
                    <a:pt x="107" y="88"/>
                  </a:cubicBezTo>
                  <a:cubicBezTo>
                    <a:pt x="104" y="88"/>
                    <a:pt x="102" y="85"/>
                    <a:pt x="103" y="82"/>
                  </a:cubicBezTo>
                  <a:cubicBezTo>
                    <a:pt x="104" y="76"/>
                    <a:pt x="106" y="70"/>
                    <a:pt x="108" y="63"/>
                  </a:cubicBezTo>
                  <a:cubicBezTo>
                    <a:pt x="108" y="61"/>
                    <a:pt x="110" y="60"/>
                    <a:pt x="113" y="60"/>
                  </a:cubicBezTo>
                  <a:cubicBezTo>
                    <a:pt x="119" y="60"/>
                    <a:pt x="119" y="60"/>
                    <a:pt x="119" y="60"/>
                  </a:cubicBezTo>
                  <a:cubicBezTo>
                    <a:pt x="125" y="60"/>
                    <a:pt x="132" y="55"/>
                    <a:pt x="134" y="49"/>
                  </a:cubicBezTo>
                  <a:cubicBezTo>
                    <a:pt x="148" y="12"/>
                    <a:pt x="148" y="12"/>
                    <a:pt x="148" y="12"/>
                  </a:cubicBezTo>
                  <a:cubicBezTo>
                    <a:pt x="150" y="5"/>
                    <a:pt x="147" y="0"/>
                    <a:pt x="141" y="0"/>
                  </a:cubicBezTo>
                  <a:cubicBezTo>
                    <a:pt x="70" y="0"/>
                    <a:pt x="70" y="0"/>
                    <a:pt x="70" y="0"/>
                  </a:cubicBezTo>
                  <a:cubicBezTo>
                    <a:pt x="64" y="0"/>
                    <a:pt x="54" y="5"/>
                    <a:pt x="52" y="12"/>
                  </a:cubicBezTo>
                  <a:cubicBezTo>
                    <a:pt x="2" y="148"/>
                    <a:pt x="2" y="148"/>
                    <a:pt x="2" y="148"/>
                  </a:cubicBezTo>
                  <a:cubicBezTo>
                    <a:pt x="0" y="154"/>
                    <a:pt x="3" y="160"/>
                    <a:pt x="9" y="160"/>
                  </a:cubicBezTo>
                  <a:cubicBezTo>
                    <a:pt x="41" y="160"/>
                    <a:pt x="41" y="160"/>
                    <a:pt x="41" y="160"/>
                  </a:cubicBezTo>
                  <a:cubicBezTo>
                    <a:pt x="43" y="160"/>
                    <a:pt x="47" y="159"/>
                    <a:pt x="47" y="157"/>
                  </a:cubicBezTo>
                  <a:cubicBezTo>
                    <a:pt x="47" y="156"/>
                    <a:pt x="47" y="156"/>
                    <a:pt x="47" y="156"/>
                  </a:cubicBezTo>
                  <a:cubicBezTo>
                    <a:pt x="47" y="152"/>
                    <a:pt x="45" y="148"/>
                    <a:pt x="41" y="148"/>
                  </a:cubicBezTo>
                  <a:cubicBezTo>
                    <a:pt x="34" y="148"/>
                    <a:pt x="34" y="148"/>
                    <a:pt x="34" y="148"/>
                  </a:cubicBezTo>
                  <a:cubicBezTo>
                    <a:pt x="31" y="148"/>
                    <a:pt x="29" y="146"/>
                    <a:pt x="30" y="142"/>
                  </a:cubicBezTo>
                  <a:cubicBezTo>
                    <a:pt x="46" y="100"/>
                    <a:pt x="46" y="100"/>
                    <a:pt x="46" y="100"/>
                  </a:cubicBezTo>
                  <a:cubicBezTo>
                    <a:pt x="46" y="98"/>
                    <a:pt x="48" y="96"/>
                    <a:pt x="50" y="96"/>
                  </a:cubicBezTo>
                  <a:cubicBezTo>
                    <a:pt x="66" y="96"/>
                    <a:pt x="66" y="96"/>
                    <a:pt x="66" y="96"/>
                  </a:cubicBezTo>
                  <a:cubicBezTo>
                    <a:pt x="69" y="96"/>
                    <a:pt x="72" y="100"/>
                    <a:pt x="71" y="103"/>
                  </a:cubicBezTo>
                  <a:cubicBezTo>
                    <a:pt x="67" y="121"/>
                    <a:pt x="66" y="139"/>
                    <a:pt x="67" y="155"/>
                  </a:cubicBezTo>
                  <a:cubicBezTo>
                    <a:pt x="67" y="157"/>
                    <a:pt x="69" y="160"/>
                    <a:pt x="72" y="160"/>
                  </a:cubicBezTo>
                  <a:cubicBezTo>
                    <a:pt x="90" y="160"/>
                    <a:pt x="90" y="160"/>
                    <a:pt x="90" y="160"/>
                  </a:cubicBezTo>
                  <a:cubicBezTo>
                    <a:pt x="93" y="160"/>
                    <a:pt x="95" y="158"/>
                    <a:pt x="95" y="155"/>
                  </a:cubicBezTo>
                  <a:cubicBezTo>
                    <a:pt x="94" y="136"/>
                    <a:pt x="96" y="118"/>
                    <a:pt x="98" y="101"/>
                  </a:cubicBezTo>
                  <a:cubicBezTo>
                    <a:pt x="99" y="99"/>
                    <a:pt x="101" y="96"/>
                    <a:pt x="103" y="96"/>
                  </a:cubicBezTo>
                  <a:cubicBezTo>
                    <a:pt x="114" y="96"/>
                    <a:pt x="114" y="96"/>
                    <a:pt x="114" y="96"/>
                  </a:cubicBezTo>
                  <a:cubicBezTo>
                    <a:pt x="116" y="96"/>
                    <a:pt x="119" y="96"/>
                    <a:pt x="119" y="94"/>
                  </a:cubicBezTo>
                  <a:close/>
                  <a:moveTo>
                    <a:pt x="79" y="72"/>
                  </a:moveTo>
                  <a:cubicBezTo>
                    <a:pt x="78" y="75"/>
                    <a:pt x="77" y="78"/>
                    <a:pt x="76" y="81"/>
                  </a:cubicBezTo>
                  <a:cubicBezTo>
                    <a:pt x="75" y="85"/>
                    <a:pt x="71" y="88"/>
                    <a:pt x="67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57" y="88"/>
                    <a:pt x="53" y="81"/>
                    <a:pt x="55" y="75"/>
                  </a:cubicBezTo>
                  <a:cubicBezTo>
                    <a:pt x="58" y="66"/>
                    <a:pt x="58" y="66"/>
                    <a:pt x="58" y="66"/>
                  </a:cubicBezTo>
                  <a:cubicBezTo>
                    <a:pt x="60" y="62"/>
                    <a:pt x="63" y="60"/>
                    <a:pt x="67" y="60"/>
                  </a:cubicBezTo>
                  <a:cubicBezTo>
                    <a:pt x="69" y="60"/>
                    <a:pt x="69" y="60"/>
                    <a:pt x="69" y="60"/>
                  </a:cubicBezTo>
                  <a:cubicBezTo>
                    <a:pt x="76" y="60"/>
                    <a:pt x="80" y="66"/>
                    <a:pt x="79" y="72"/>
                  </a:cubicBezTo>
                  <a:close/>
                  <a:moveTo>
                    <a:pt x="95" y="52"/>
                  </a:moveTo>
                  <a:cubicBezTo>
                    <a:pt x="80" y="52"/>
                    <a:pt x="70" y="36"/>
                    <a:pt x="75" y="22"/>
                  </a:cubicBezTo>
                  <a:cubicBezTo>
                    <a:pt x="76" y="18"/>
                    <a:pt x="76" y="18"/>
                    <a:pt x="76" y="18"/>
                  </a:cubicBezTo>
                  <a:cubicBezTo>
                    <a:pt x="78" y="14"/>
                    <a:pt x="82" y="12"/>
                    <a:pt x="85" y="12"/>
                  </a:cubicBezTo>
                  <a:cubicBezTo>
                    <a:pt x="116" y="12"/>
                    <a:pt x="116" y="12"/>
                    <a:pt x="116" y="12"/>
                  </a:cubicBezTo>
                  <a:cubicBezTo>
                    <a:pt x="120" y="12"/>
                    <a:pt x="121" y="14"/>
                    <a:pt x="120" y="18"/>
                  </a:cubicBezTo>
                  <a:cubicBezTo>
                    <a:pt x="110" y="45"/>
                    <a:pt x="110" y="45"/>
                    <a:pt x="110" y="45"/>
                  </a:cubicBezTo>
                  <a:cubicBezTo>
                    <a:pt x="109" y="49"/>
                    <a:pt x="105" y="52"/>
                    <a:pt x="101" y="52"/>
                  </a:cubicBezTo>
                  <a:lnTo>
                    <a:pt x="95" y="52"/>
                  </a:lnTo>
                  <a:close/>
                </a:path>
              </a:pathLst>
            </a:custGeom>
            <a:solidFill>
              <a:srgbClr val="C13A4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34" name="Freeform 3818"/>
            <p:cNvSpPr>
              <a:spLocks noEditPoints="1"/>
            </p:cNvSpPr>
            <p:nvPr/>
          </p:nvSpPr>
          <p:spPr bwMode="auto">
            <a:xfrm>
              <a:off x="8474075" y="177800"/>
              <a:ext cx="728663" cy="561975"/>
            </a:xfrm>
            <a:custGeom>
              <a:gdLst>
                <a:gd fmla="*/ 161 w 213" name="T0"/>
                <a:gd fmla="*/ 20 h 164" name="T1"/>
                <a:gd fmla="*/ 165 w 213" name="T2"/>
                <a:gd fmla="*/ 16 h 164" name="T3"/>
                <a:gd fmla="*/ 186 w 213" name="T4"/>
                <a:gd fmla="*/ 16 h 164" name="T5"/>
                <a:gd fmla="*/ 210 w 213" name="T6"/>
                <a:gd fmla="*/ 8 h 164" name="T7"/>
                <a:gd fmla="*/ 206 w 213" name="T8"/>
                <a:gd fmla="*/ 0 h 164" name="T9"/>
                <a:gd fmla="*/ 192 w 213" name="T10"/>
                <a:gd fmla="*/ 0 h 164" name="T11"/>
                <a:gd fmla="*/ 189 w 213" name="T12"/>
                <a:gd fmla="*/ 2 h 164" name="T13"/>
                <a:gd fmla="*/ 170 w 213" name="T14"/>
                <a:gd fmla="*/ 8 h 164" name="T15"/>
                <a:gd fmla="*/ 75 w 213" name="T16"/>
                <a:gd fmla="*/ 8 h 164" name="T17"/>
                <a:gd fmla="*/ 59 w 213" name="T18"/>
                <a:gd fmla="*/ 19 h 164" name="T19"/>
                <a:gd fmla="*/ 23 w 213" name="T20"/>
                <a:gd fmla="*/ 120 h 164" name="T21"/>
                <a:gd fmla="*/ 3 w 213" name="T22"/>
                <a:gd fmla="*/ 156 h 164" name="T23"/>
                <a:gd fmla="*/ 6 w 213" name="T24"/>
                <a:gd fmla="*/ 164 h 164" name="T25"/>
                <a:gd fmla="*/ 20 w 213" name="T26"/>
                <a:gd fmla="*/ 164 h 164" name="T27"/>
                <a:gd fmla="*/ 24 w 213" name="T28"/>
                <a:gd fmla="*/ 162 h 164" name="T29"/>
                <a:gd fmla="*/ 49 w 213" name="T30"/>
                <a:gd fmla="*/ 120 h 164" name="T31"/>
                <a:gd fmla="*/ 74 w 213" name="T32"/>
                <a:gd fmla="*/ 51 h 164" name="T33"/>
                <a:gd fmla="*/ 78 w 213" name="T34"/>
                <a:gd fmla="*/ 48 h 164" name="T35"/>
                <a:gd fmla="*/ 118 w 213" name="T36"/>
                <a:gd fmla="*/ 48 h 164" name="T37"/>
                <a:gd fmla="*/ 122 w 213" name="T38"/>
                <a:gd fmla="*/ 55 h 164" name="T39"/>
                <a:gd fmla="*/ 119 w 213" name="T40"/>
                <a:gd fmla="*/ 64 h 164" name="T41"/>
                <a:gd fmla="*/ 115 w 213" name="T42"/>
                <a:gd fmla="*/ 68 h 164" name="T43"/>
                <a:gd fmla="*/ 85 w 213" name="T44"/>
                <a:gd fmla="*/ 68 h 164" name="T45"/>
                <a:gd fmla="*/ 69 w 213" name="T46"/>
                <a:gd fmla="*/ 79 h 164" name="T47"/>
                <a:gd fmla="*/ 52 w 213" name="T48"/>
                <a:gd fmla="*/ 127 h 164" name="T49"/>
                <a:gd fmla="*/ 56 w 213" name="T50"/>
                <a:gd fmla="*/ 132 h 164" name="T51"/>
                <a:gd fmla="*/ 72 w 213" name="T52"/>
                <a:gd fmla="*/ 132 h 164" name="T53"/>
                <a:gd fmla="*/ 76 w 213" name="T54"/>
                <a:gd fmla="*/ 129 h 164" name="T55"/>
                <a:gd fmla="*/ 94 w 213" name="T56"/>
                <a:gd fmla="*/ 82 h 164" name="T57"/>
                <a:gd fmla="*/ 103 w 213" name="T58"/>
                <a:gd fmla="*/ 76 h 164" name="T59"/>
                <a:gd fmla="*/ 154 w 213" name="T60"/>
                <a:gd fmla="*/ 76 h 164" name="T61"/>
                <a:gd fmla="*/ 158 w 213" name="T62"/>
                <a:gd fmla="*/ 82 h 164" name="T63"/>
                <a:gd fmla="*/ 142 w 213" name="T64"/>
                <a:gd fmla="*/ 126 h 164" name="T65"/>
                <a:gd fmla="*/ 147 w 213" name="T66"/>
                <a:gd fmla="*/ 132 h 164" name="T67"/>
                <a:gd fmla="*/ 162 w 213" name="T68"/>
                <a:gd fmla="*/ 132 h 164" name="T69"/>
                <a:gd fmla="*/ 167 w 213" name="T70"/>
                <a:gd fmla="*/ 129 h 164" name="T71"/>
                <a:gd fmla="*/ 186 w 213" name="T72"/>
                <a:gd fmla="*/ 78 h 164" name="T73"/>
                <a:gd fmla="*/ 179 w 213" name="T74"/>
                <a:gd fmla="*/ 68 h 164" name="T75"/>
                <a:gd fmla="*/ 151 w 213" name="T76"/>
                <a:gd fmla="*/ 68 h 164" name="T77"/>
                <a:gd fmla="*/ 147 w 213" name="T78"/>
                <a:gd fmla="*/ 60 h 164" name="T79"/>
                <a:gd fmla="*/ 150 w 213" name="T80"/>
                <a:gd fmla="*/ 52 h 164" name="T81"/>
                <a:gd fmla="*/ 154 w 213" name="T82"/>
                <a:gd fmla="*/ 48 h 164" name="T83"/>
                <a:gd fmla="*/ 196 w 213" name="T84"/>
                <a:gd fmla="*/ 48 h 164" name="T85"/>
                <a:gd fmla="*/ 202 w 213" name="T86"/>
                <a:gd fmla="*/ 45 h 164" name="T87"/>
                <a:gd fmla="*/ 202 w 213" name="T88"/>
                <a:gd fmla="*/ 46 h 164" name="T89"/>
                <a:gd fmla="*/ 196 w 213" name="T90"/>
                <a:gd fmla="*/ 40 h 164" name="T91"/>
                <a:gd fmla="*/ 161 w 213" name="T92"/>
                <a:gd fmla="*/ 40 h 164" name="T93"/>
                <a:gd fmla="*/ 157 w 213" name="T94"/>
                <a:gd fmla="*/ 32 h 164" name="T95"/>
                <a:gd fmla="*/ 161 w 213" name="T96"/>
                <a:gd fmla="*/ 20 h 164" name="T97"/>
                <a:gd fmla="*/ 131 w 213" name="T98"/>
                <a:gd fmla="*/ 32 h 164" name="T99"/>
                <a:gd fmla="*/ 121 w 213" name="T100"/>
                <a:gd fmla="*/ 40 h 164" name="T101"/>
                <a:gd fmla="*/ 93 w 213" name="T102"/>
                <a:gd fmla="*/ 40 h 164" name="T103"/>
                <a:gd fmla="*/ 83 w 213" name="T104"/>
                <a:gd fmla="*/ 25 h 164" name="T105"/>
                <a:gd fmla="*/ 84 w 213" name="T106"/>
                <a:gd fmla="*/ 23 h 164" name="T107"/>
                <a:gd fmla="*/ 93 w 213" name="T108"/>
                <a:gd fmla="*/ 16 h 164" name="T109"/>
                <a:gd fmla="*/ 121 w 213" name="T110"/>
                <a:gd fmla="*/ 16 h 164" name="T111"/>
                <a:gd fmla="*/ 131 w 213" name="T112"/>
                <a:gd fmla="*/ 32 h 164" name="T1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b="b" l="0" r="r" t="0"/>
              <a:pathLst>
                <a:path h="164" w="213">
                  <a:moveTo>
                    <a:pt x="161" y="20"/>
                  </a:moveTo>
                  <a:cubicBezTo>
                    <a:pt x="161" y="18"/>
                    <a:pt x="163" y="16"/>
                    <a:pt x="165" y="16"/>
                  </a:cubicBezTo>
                  <a:cubicBezTo>
                    <a:pt x="186" y="16"/>
                    <a:pt x="186" y="16"/>
                    <a:pt x="186" y="16"/>
                  </a:cubicBezTo>
                  <a:cubicBezTo>
                    <a:pt x="196" y="16"/>
                    <a:pt x="204" y="14"/>
                    <a:pt x="210" y="8"/>
                  </a:cubicBezTo>
                  <a:cubicBezTo>
                    <a:pt x="213" y="5"/>
                    <a:pt x="211" y="0"/>
                    <a:pt x="206" y="0"/>
                  </a:cubicBezTo>
                  <a:cubicBezTo>
                    <a:pt x="192" y="0"/>
                    <a:pt x="192" y="0"/>
                    <a:pt x="192" y="0"/>
                  </a:cubicBezTo>
                  <a:cubicBezTo>
                    <a:pt x="191" y="0"/>
                    <a:pt x="190" y="1"/>
                    <a:pt x="189" y="2"/>
                  </a:cubicBezTo>
                  <a:cubicBezTo>
                    <a:pt x="184" y="7"/>
                    <a:pt x="179" y="8"/>
                    <a:pt x="170" y="8"/>
                  </a:cubicBezTo>
                  <a:cubicBezTo>
                    <a:pt x="75" y="8"/>
                    <a:pt x="75" y="8"/>
                    <a:pt x="75" y="8"/>
                  </a:cubicBezTo>
                  <a:cubicBezTo>
                    <a:pt x="69" y="8"/>
                    <a:pt x="62" y="13"/>
                    <a:pt x="59" y="19"/>
                  </a:cubicBezTo>
                  <a:cubicBezTo>
                    <a:pt x="23" y="120"/>
                    <a:pt x="23" y="120"/>
                    <a:pt x="23" y="120"/>
                  </a:cubicBezTo>
                  <a:cubicBezTo>
                    <a:pt x="18" y="132"/>
                    <a:pt x="11" y="145"/>
                    <a:pt x="3" y="156"/>
                  </a:cubicBezTo>
                  <a:cubicBezTo>
                    <a:pt x="0" y="159"/>
                    <a:pt x="2" y="164"/>
                    <a:pt x="6" y="164"/>
                  </a:cubicBezTo>
                  <a:cubicBezTo>
                    <a:pt x="20" y="164"/>
                    <a:pt x="20" y="164"/>
                    <a:pt x="20" y="164"/>
                  </a:cubicBezTo>
                  <a:cubicBezTo>
                    <a:pt x="22" y="164"/>
                    <a:pt x="23" y="163"/>
                    <a:pt x="24" y="162"/>
                  </a:cubicBezTo>
                  <a:cubicBezTo>
                    <a:pt x="35" y="150"/>
                    <a:pt x="43" y="135"/>
                    <a:pt x="49" y="120"/>
                  </a:cubicBezTo>
                  <a:cubicBezTo>
                    <a:pt x="74" y="51"/>
                    <a:pt x="74" y="51"/>
                    <a:pt x="74" y="51"/>
                  </a:cubicBezTo>
                  <a:cubicBezTo>
                    <a:pt x="74" y="49"/>
                    <a:pt x="76" y="48"/>
                    <a:pt x="78" y="48"/>
                  </a:cubicBezTo>
                  <a:cubicBezTo>
                    <a:pt x="118" y="48"/>
                    <a:pt x="118" y="48"/>
                    <a:pt x="118" y="48"/>
                  </a:cubicBezTo>
                  <a:cubicBezTo>
                    <a:pt x="121" y="48"/>
                    <a:pt x="123" y="51"/>
                    <a:pt x="122" y="55"/>
                  </a:cubicBezTo>
                  <a:cubicBezTo>
                    <a:pt x="119" y="64"/>
                    <a:pt x="119" y="64"/>
                    <a:pt x="119" y="64"/>
                  </a:cubicBezTo>
                  <a:cubicBezTo>
                    <a:pt x="119" y="66"/>
                    <a:pt x="117" y="68"/>
                    <a:pt x="115" y="68"/>
                  </a:cubicBezTo>
                  <a:cubicBezTo>
                    <a:pt x="85" y="68"/>
                    <a:pt x="85" y="68"/>
                    <a:pt x="85" y="68"/>
                  </a:cubicBezTo>
                  <a:cubicBezTo>
                    <a:pt x="79" y="68"/>
                    <a:pt x="72" y="72"/>
                    <a:pt x="69" y="79"/>
                  </a:cubicBezTo>
                  <a:cubicBezTo>
                    <a:pt x="52" y="127"/>
                    <a:pt x="52" y="127"/>
                    <a:pt x="52" y="127"/>
                  </a:cubicBezTo>
                  <a:cubicBezTo>
                    <a:pt x="50" y="130"/>
                    <a:pt x="53" y="132"/>
                    <a:pt x="56" y="132"/>
                  </a:cubicBezTo>
                  <a:cubicBezTo>
                    <a:pt x="72" y="132"/>
                    <a:pt x="72" y="132"/>
                    <a:pt x="72" y="132"/>
                  </a:cubicBezTo>
                  <a:cubicBezTo>
                    <a:pt x="74" y="132"/>
                    <a:pt x="76" y="131"/>
                    <a:pt x="76" y="129"/>
                  </a:cubicBezTo>
                  <a:cubicBezTo>
                    <a:pt x="94" y="82"/>
                    <a:pt x="94" y="82"/>
                    <a:pt x="94" y="82"/>
                  </a:cubicBezTo>
                  <a:cubicBezTo>
                    <a:pt x="95" y="78"/>
                    <a:pt x="99" y="76"/>
                    <a:pt x="103" y="76"/>
                  </a:cubicBezTo>
                  <a:cubicBezTo>
                    <a:pt x="154" y="76"/>
                    <a:pt x="154" y="76"/>
                    <a:pt x="154" y="76"/>
                  </a:cubicBezTo>
                  <a:cubicBezTo>
                    <a:pt x="158" y="76"/>
                    <a:pt x="159" y="79"/>
                    <a:pt x="158" y="82"/>
                  </a:cubicBezTo>
                  <a:cubicBezTo>
                    <a:pt x="142" y="126"/>
                    <a:pt x="142" y="126"/>
                    <a:pt x="142" y="126"/>
                  </a:cubicBezTo>
                  <a:cubicBezTo>
                    <a:pt x="141" y="129"/>
                    <a:pt x="143" y="132"/>
                    <a:pt x="147" y="132"/>
                  </a:cubicBezTo>
                  <a:cubicBezTo>
                    <a:pt x="162" y="132"/>
                    <a:pt x="162" y="132"/>
                    <a:pt x="162" y="132"/>
                  </a:cubicBezTo>
                  <a:cubicBezTo>
                    <a:pt x="164" y="132"/>
                    <a:pt x="166" y="131"/>
                    <a:pt x="167" y="129"/>
                  </a:cubicBezTo>
                  <a:cubicBezTo>
                    <a:pt x="186" y="78"/>
                    <a:pt x="186" y="78"/>
                    <a:pt x="186" y="78"/>
                  </a:cubicBezTo>
                  <a:cubicBezTo>
                    <a:pt x="188" y="72"/>
                    <a:pt x="185" y="68"/>
                    <a:pt x="179" y="68"/>
                  </a:cubicBezTo>
                  <a:cubicBezTo>
                    <a:pt x="151" y="68"/>
                    <a:pt x="151" y="68"/>
                    <a:pt x="151" y="68"/>
                  </a:cubicBezTo>
                  <a:cubicBezTo>
                    <a:pt x="148" y="68"/>
                    <a:pt x="145" y="64"/>
                    <a:pt x="147" y="60"/>
                  </a:cubicBezTo>
                  <a:cubicBezTo>
                    <a:pt x="150" y="52"/>
                    <a:pt x="150" y="52"/>
                    <a:pt x="150" y="52"/>
                  </a:cubicBezTo>
                  <a:cubicBezTo>
                    <a:pt x="150" y="50"/>
                    <a:pt x="152" y="48"/>
                    <a:pt x="154" y="48"/>
                  </a:cubicBezTo>
                  <a:cubicBezTo>
                    <a:pt x="196" y="48"/>
                    <a:pt x="196" y="48"/>
                    <a:pt x="196" y="48"/>
                  </a:cubicBezTo>
                  <a:cubicBezTo>
                    <a:pt x="198" y="48"/>
                    <a:pt x="202" y="47"/>
                    <a:pt x="202" y="45"/>
                  </a:cubicBezTo>
                  <a:cubicBezTo>
                    <a:pt x="202" y="46"/>
                    <a:pt x="202" y="46"/>
                    <a:pt x="202" y="46"/>
                  </a:cubicBezTo>
                  <a:cubicBezTo>
                    <a:pt x="202" y="43"/>
                    <a:pt x="200" y="40"/>
                    <a:pt x="196" y="40"/>
                  </a:cubicBezTo>
                  <a:cubicBezTo>
                    <a:pt x="161" y="40"/>
                    <a:pt x="161" y="40"/>
                    <a:pt x="161" y="40"/>
                  </a:cubicBezTo>
                  <a:cubicBezTo>
                    <a:pt x="158" y="40"/>
                    <a:pt x="155" y="35"/>
                    <a:pt x="157" y="32"/>
                  </a:cubicBezTo>
                  <a:lnTo>
                    <a:pt x="161" y="20"/>
                  </a:lnTo>
                  <a:close/>
                  <a:moveTo>
                    <a:pt x="131" y="32"/>
                  </a:moveTo>
                  <a:cubicBezTo>
                    <a:pt x="129" y="36"/>
                    <a:pt x="125" y="40"/>
                    <a:pt x="121" y="40"/>
                  </a:cubicBezTo>
                  <a:cubicBezTo>
                    <a:pt x="93" y="40"/>
                    <a:pt x="93" y="40"/>
                    <a:pt x="93" y="40"/>
                  </a:cubicBezTo>
                  <a:cubicBezTo>
                    <a:pt x="86" y="40"/>
                    <a:pt x="81" y="32"/>
                    <a:pt x="83" y="25"/>
                  </a:cubicBezTo>
                  <a:cubicBezTo>
                    <a:pt x="84" y="23"/>
                    <a:pt x="84" y="23"/>
                    <a:pt x="84" y="23"/>
                  </a:cubicBezTo>
                  <a:cubicBezTo>
                    <a:pt x="85" y="20"/>
                    <a:pt x="89" y="16"/>
                    <a:pt x="93" y="16"/>
                  </a:cubicBezTo>
                  <a:cubicBezTo>
                    <a:pt x="121" y="16"/>
                    <a:pt x="121" y="16"/>
                    <a:pt x="121" y="16"/>
                  </a:cubicBezTo>
                  <a:cubicBezTo>
                    <a:pt x="128" y="16"/>
                    <a:pt x="133" y="25"/>
                    <a:pt x="131" y="32"/>
                  </a:cubicBezTo>
                  <a:close/>
                </a:path>
              </a:pathLst>
            </a:custGeom>
            <a:solidFill>
              <a:srgbClr val="C13A4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35" name="Freeform 3819"/>
            <p:cNvSpPr/>
            <p:nvPr/>
          </p:nvSpPr>
          <p:spPr bwMode="auto">
            <a:xfrm>
              <a:off x="8655050" y="479425"/>
              <a:ext cx="325438" cy="260350"/>
            </a:xfrm>
            <a:custGeom>
              <a:gdLst>
                <a:gd fmla="*/ 80 w 95" name="T0"/>
                <a:gd fmla="*/ 11 h 76" name="T1"/>
                <a:gd fmla="*/ 81 w 95" name="T2"/>
                <a:gd fmla="*/ 8 h 76" name="T3"/>
                <a:gd fmla="*/ 75 w 95" name="T4"/>
                <a:gd fmla="*/ 0 h 76" name="T5"/>
                <a:gd fmla="*/ 63 w 95" name="T6"/>
                <a:gd fmla="*/ 0 h 76" name="T7"/>
                <a:gd fmla="*/ 57 w 95" name="T8"/>
                <a:gd fmla="*/ 4 h 76" name="T9"/>
                <a:gd fmla="*/ 54 w 95" name="T10"/>
                <a:gd fmla="*/ 11 h 76" name="T11"/>
                <a:gd fmla="*/ 5 w 95" name="T12"/>
                <a:gd fmla="*/ 64 h 76" name="T13"/>
                <a:gd fmla="*/ 8 w 95" name="T14"/>
                <a:gd fmla="*/ 76 h 76" name="T15"/>
                <a:gd fmla="*/ 18 w 95" name="T16"/>
                <a:gd fmla="*/ 76 h 76" name="T17"/>
                <a:gd fmla="*/ 21 w 95" name="T18"/>
                <a:gd fmla="*/ 75 h 76" name="T19"/>
                <a:gd fmla="*/ 45 w 95" name="T20"/>
                <a:gd fmla="*/ 58 h 76" name="T21"/>
                <a:gd fmla="*/ 55 w 95" name="T22"/>
                <a:gd fmla="*/ 60 h 76" name="T23"/>
                <a:gd fmla="*/ 66 w 95" name="T24"/>
                <a:gd fmla="*/ 74 h 76" name="T25"/>
                <a:gd fmla="*/ 70 w 95" name="T26"/>
                <a:gd fmla="*/ 76 h 76" name="T27"/>
                <a:gd fmla="*/ 87 w 95" name="T28"/>
                <a:gd fmla="*/ 76 h 76" name="T29"/>
                <a:gd fmla="*/ 91 w 95" name="T30"/>
                <a:gd fmla="*/ 65 h 76" name="T31"/>
                <a:gd fmla="*/ 80 w 95" name="T32"/>
                <a:gd fmla="*/ 11 h 76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76" w="95">
                  <a:moveTo>
                    <a:pt x="80" y="11"/>
                  </a:moveTo>
                  <a:cubicBezTo>
                    <a:pt x="81" y="8"/>
                    <a:pt x="81" y="8"/>
                    <a:pt x="81" y="8"/>
                  </a:cubicBezTo>
                  <a:cubicBezTo>
                    <a:pt x="83" y="4"/>
                    <a:pt x="80" y="0"/>
                    <a:pt x="75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0" y="0"/>
                    <a:pt x="58" y="1"/>
                    <a:pt x="57" y="4"/>
                  </a:cubicBezTo>
                  <a:cubicBezTo>
                    <a:pt x="54" y="11"/>
                    <a:pt x="54" y="11"/>
                    <a:pt x="54" y="11"/>
                  </a:cubicBezTo>
                  <a:cubicBezTo>
                    <a:pt x="45" y="35"/>
                    <a:pt x="26" y="51"/>
                    <a:pt x="5" y="64"/>
                  </a:cubicBezTo>
                  <a:cubicBezTo>
                    <a:pt x="0" y="68"/>
                    <a:pt x="2" y="76"/>
                    <a:pt x="8" y="76"/>
                  </a:cubicBezTo>
                  <a:cubicBezTo>
                    <a:pt x="18" y="76"/>
                    <a:pt x="18" y="76"/>
                    <a:pt x="18" y="76"/>
                  </a:cubicBezTo>
                  <a:cubicBezTo>
                    <a:pt x="19" y="76"/>
                    <a:pt x="20" y="75"/>
                    <a:pt x="21" y="75"/>
                  </a:cubicBezTo>
                  <a:cubicBezTo>
                    <a:pt x="29" y="71"/>
                    <a:pt x="38" y="65"/>
                    <a:pt x="45" y="58"/>
                  </a:cubicBezTo>
                  <a:cubicBezTo>
                    <a:pt x="48" y="55"/>
                    <a:pt x="53" y="56"/>
                    <a:pt x="55" y="60"/>
                  </a:cubicBezTo>
                  <a:cubicBezTo>
                    <a:pt x="58" y="66"/>
                    <a:pt x="61" y="71"/>
                    <a:pt x="66" y="74"/>
                  </a:cubicBezTo>
                  <a:cubicBezTo>
                    <a:pt x="67" y="75"/>
                    <a:pt x="68" y="76"/>
                    <a:pt x="70" y="76"/>
                  </a:cubicBezTo>
                  <a:cubicBezTo>
                    <a:pt x="87" y="76"/>
                    <a:pt x="87" y="76"/>
                    <a:pt x="87" y="76"/>
                  </a:cubicBezTo>
                  <a:cubicBezTo>
                    <a:pt x="92" y="76"/>
                    <a:pt x="95" y="69"/>
                    <a:pt x="91" y="65"/>
                  </a:cubicBezTo>
                  <a:cubicBezTo>
                    <a:pt x="79" y="52"/>
                    <a:pt x="71" y="36"/>
                    <a:pt x="80" y="11"/>
                  </a:cubicBezTo>
                  <a:close/>
                </a:path>
              </a:pathLst>
            </a:custGeom>
            <a:solidFill>
              <a:srgbClr val="C13A4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36" name="Freeform 3820"/>
            <p:cNvSpPr>
              <a:spLocks noEditPoints="1"/>
            </p:cNvSpPr>
            <p:nvPr/>
          </p:nvSpPr>
          <p:spPr bwMode="auto">
            <a:xfrm>
              <a:off x="9051925" y="184150"/>
              <a:ext cx="715963" cy="550863"/>
            </a:xfrm>
            <a:custGeom>
              <a:gdLst>
                <a:gd fmla="*/ 195 w 209" name="T0"/>
                <a:gd fmla="*/ 54 h 161" name="T1"/>
                <a:gd fmla="*/ 198 w 209" name="T2"/>
                <a:gd fmla="*/ 61 h 161" name="T3"/>
                <a:gd fmla="*/ 40 w 209" name="T4"/>
                <a:gd fmla="*/ 64 h 161" name="T5"/>
                <a:gd fmla="*/ 37 w 209" name="T6"/>
                <a:gd fmla="*/ 57 h 161" name="T7"/>
                <a:gd fmla="*/ 19 w 209" name="T8"/>
                <a:gd fmla="*/ 132 h 161" name="T9"/>
                <a:gd fmla="*/ 79 w 209" name="T10"/>
                <a:gd fmla="*/ 129 h 161" name="T11"/>
                <a:gd fmla="*/ 30 w 209" name="T12"/>
                <a:gd fmla="*/ 124 h 161" name="T13"/>
                <a:gd fmla="*/ 35 w 209" name="T14"/>
                <a:gd fmla="*/ 81 h 161" name="T15"/>
                <a:gd fmla="*/ 176 w 209" name="T16"/>
                <a:gd fmla="*/ 70 h 161" name="T17"/>
                <a:gd fmla="*/ 172 w 209" name="T18"/>
                <a:gd fmla="*/ 113 h 161" name="T19"/>
                <a:gd fmla="*/ 109 w 209" name="T20"/>
                <a:gd fmla="*/ 124 h 161" name="T21"/>
                <a:gd fmla="*/ 109 w 209" name="T22"/>
                <a:gd fmla="*/ 132 h 161" name="T23"/>
                <a:gd fmla="*/ 163 w 209" name="T24"/>
                <a:gd fmla="*/ 137 h 161" name="T25"/>
                <a:gd fmla="*/ 159 w 209" name="T26"/>
                <a:gd fmla="*/ 142 h 161" name="T27"/>
                <a:gd fmla="*/ 99 w 209" name="T28"/>
                <a:gd fmla="*/ 144 h 161" name="T29"/>
                <a:gd fmla="*/ 102 w 209" name="T30"/>
                <a:gd fmla="*/ 151 h 161" name="T31"/>
                <a:gd fmla="*/ 163 w 209" name="T32"/>
                <a:gd fmla="*/ 156 h 161" name="T33"/>
                <a:gd fmla="*/ 159 w 209" name="T34"/>
                <a:gd fmla="*/ 161 h 161" name="T35"/>
                <a:gd fmla="*/ 1 w 209" name="T36"/>
                <a:gd fmla="*/ 156 h 161" name="T37"/>
                <a:gd fmla="*/ 5 w 209" name="T38"/>
                <a:gd fmla="*/ 151 h 161" name="T39"/>
                <a:gd fmla="*/ 72 w 209" name="T40"/>
                <a:gd fmla="*/ 148 h 161" name="T41"/>
                <a:gd fmla="*/ 69 w 209" name="T42"/>
                <a:gd fmla="*/ 142 h 161" name="T43"/>
                <a:gd fmla="*/ 15 w 209" name="T44"/>
                <a:gd fmla="*/ 136 h 161" name="T45"/>
                <a:gd fmla="*/ 19 w 209" name="T46"/>
                <a:gd fmla="*/ 132 h 161" name="T47"/>
                <a:gd fmla="*/ 78 w 209" name="T48"/>
                <a:gd fmla="*/ 0 h 161" name="T49"/>
                <a:gd fmla="*/ 207 w 209" name="T50"/>
                <a:gd fmla="*/ 11 h 161" name="T51"/>
                <a:gd fmla="*/ 182 w 209" name="T52"/>
                <a:gd fmla="*/ 47 h 161" name="T53"/>
                <a:gd fmla="*/ 53 w 209" name="T54"/>
                <a:gd fmla="*/ 36 h 161" name="T55"/>
                <a:gd fmla="*/ 57 w 209" name="T56"/>
                <a:gd fmla="*/ 92 h 161" name="T57"/>
                <a:gd fmla="*/ 93 w 209" name="T58"/>
                <a:gd fmla="*/ 89 h 161" name="T59"/>
                <a:gd fmla="*/ 91 w 209" name="T60"/>
                <a:gd fmla="*/ 79 h 161" name="T61"/>
                <a:gd fmla="*/ 59 w 209" name="T62"/>
                <a:gd fmla="*/ 86 h 161" name="T63"/>
                <a:gd fmla="*/ 55 w 209" name="T64"/>
                <a:gd fmla="*/ 114 h 161" name="T65"/>
                <a:gd fmla="*/ 85 w 209" name="T66"/>
                <a:gd fmla="*/ 112 h 161" name="T67"/>
                <a:gd fmla="*/ 83 w 209" name="T68"/>
                <a:gd fmla="*/ 102 h 161" name="T69"/>
                <a:gd fmla="*/ 52 w 209" name="T70"/>
                <a:gd fmla="*/ 104 h 161" name="T71"/>
                <a:gd fmla="*/ 55 w 209" name="T72"/>
                <a:gd fmla="*/ 114 h 161" name="T73"/>
                <a:gd fmla="*/ 178 w 209" name="T74"/>
                <a:gd fmla="*/ 19 h 161" name="T75"/>
                <a:gd fmla="*/ 175 w 209" name="T76"/>
                <a:gd fmla="*/ 10 h 161" name="T77"/>
                <a:gd fmla="*/ 86 w 209" name="T78"/>
                <a:gd fmla="*/ 16 h 161" name="T79"/>
                <a:gd fmla="*/ 175 w 209" name="T80"/>
                <a:gd fmla="*/ 29 h 161" name="T81"/>
                <a:gd fmla="*/ 81 w 209" name="T82"/>
                <a:gd fmla="*/ 31 h 161" name="T83"/>
                <a:gd fmla="*/ 165 w 209" name="T84"/>
                <a:gd fmla="*/ 38 h 161" name="T85"/>
                <a:gd fmla="*/ 175 w 209" name="T86"/>
                <a:gd fmla="*/ 29 h 161" name="T87"/>
                <a:gd fmla="*/ 120 w 209" name="T88"/>
                <a:gd fmla="*/ 87 h 161" name="T89"/>
                <a:gd fmla="*/ 151 w 209" name="T90"/>
                <a:gd fmla="*/ 92 h 161" name="T91"/>
                <a:gd fmla="*/ 156 w 209" name="T92"/>
                <a:gd fmla="*/ 86 h 161" name="T93"/>
                <a:gd fmla="*/ 126 w 209" name="T94"/>
                <a:gd fmla="*/ 79 h 161" name="T95"/>
                <a:gd fmla="*/ 150 w 209" name="T96"/>
                <a:gd fmla="*/ 102 h 161" name="T97"/>
                <a:gd fmla="*/ 114 w 209" name="T98"/>
                <a:gd fmla="*/ 104 h 161" name="T99"/>
                <a:gd fmla="*/ 116 w 209" name="T100"/>
                <a:gd fmla="*/ 114 h 161" name="T101"/>
                <a:gd fmla="*/ 148 w 209" name="T102"/>
                <a:gd fmla="*/ 108 h 161" name="T10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b="b" l="0" r="r" t="0"/>
              <a:pathLst>
                <a:path h="161" w="209">
                  <a:moveTo>
                    <a:pt x="40" y="54"/>
                  </a:moveTo>
                  <a:cubicBezTo>
                    <a:pt x="195" y="54"/>
                    <a:pt x="195" y="54"/>
                    <a:pt x="195" y="54"/>
                  </a:cubicBezTo>
                  <a:cubicBezTo>
                    <a:pt x="197" y="54"/>
                    <a:pt x="199" y="57"/>
                    <a:pt x="198" y="59"/>
                  </a:cubicBezTo>
                  <a:cubicBezTo>
                    <a:pt x="198" y="61"/>
                    <a:pt x="198" y="61"/>
                    <a:pt x="198" y="61"/>
                  </a:cubicBezTo>
                  <a:cubicBezTo>
                    <a:pt x="197" y="63"/>
                    <a:pt x="196" y="64"/>
                    <a:pt x="194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7" y="64"/>
                    <a:pt x="35" y="61"/>
                    <a:pt x="36" y="59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9" y="54"/>
                    <a:pt x="40" y="54"/>
                  </a:cubicBezTo>
                  <a:close/>
                  <a:moveTo>
                    <a:pt x="19" y="132"/>
                  </a:moveTo>
                  <a:cubicBezTo>
                    <a:pt x="75" y="132"/>
                    <a:pt x="75" y="132"/>
                    <a:pt x="75" y="132"/>
                  </a:cubicBezTo>
                  <a:cubicBezTo>
                    <a:pt x="77" y="132"/>
                    <a:pt x="78" y="131"/>
                    <a:pt x="79" y="129"/>
                  </a:cubicBezTo>
                  <a:cubicBezTo>
                    <a:pt x="79" y="127"/>
                    <a:pt x="78" y="124"/>
                    <a:pt x="75" y="124"/>
                  </a:cubicBezTo>
                  <a:cubicBezTo>
                    <a:pt x="30" y="124"/>
                    <a:pt x="30" y="124"/>
                    <a:pt x="30" y="124"/>
                  </a:cubicBezTo>
                  <a:cubicBezTo>
                    <a:pt x="24" y="124"/>
                    <a:pt x="21" y="119"/>
                    <a:pt x="23" y="113"/>
                  </a:cubicBezTo>
                  <a:cubicBezTo>
                    <a:pt x="35" y="81"/>
                    <a:pt x="35" y="81"/>
                    <a:pt x="35" y="81"/>
                  </a:cubicBezTo>
                  <a:cubicBezTo>
                    <a:pt x="37" y="75"/>
                    <a:pt x="44" y="70"/>
                    <a:pt x="50" y="70"/>
                  </a:cubicBezTo>
                  <a:cubicBezTo>
                    <a:pt x="176" y="70"/>
                    <a:pt x="176" y="70"/>
                    <a:pt x="176" y="70"/>
                  </a:cubicBezTo>
                  <a:cubicBezTo>
                    <a:pt x="183" y="70"/>
                    <a:pt x="186" y="75"/>
                    <a:pt x="184" y="81"/>
                  </a:cubicBezTo>
                  <a:cubicBezTo>
                    <a:pt x="172" y="113"/>
                    <a:pt x="172" y="113"/>
                    <a:pt x="172" y="113"/>
                  </a:cubicBezTo>
                  <a:cubicBezTo>
                    <a:pt x="170" y="119"/>
                    <a:pt x="163" y="124"/>
                    <a:pt x="157" y="124"/>
                  </a:cubicBezTo>
                  <a:cubicBezTo>
                    <a:pt x="109" y="124"/>
                    <a:pt x="109" y="124"/>
                    <a:pt x="109" y="124"/>
                  </a:cubicBezTo>
                  <a:cubicBezTo>
                    <a:pt x="108" y="124"/>
                    <a:pt x="106" y="125"/>
                    <a:pt x="106" y="127"/>
                  </a:cubicBezTo>
                  <a:cubicBezTo>
                    <a:pt x="105" y="129"/>
                    <a:pt x="107" y="132"/>
                    <a:pt x="109" y="132"/>
                  </a:cubicBezTo>
                  <a:cubicBezTo>
                    <a:pt x="159" y="132"/>
                    <a:pt x="159" y="132"/>
                    <a:pt x="159" y="132"/>
                  </a:cubicBezTo>
                  <a:cubicBezTo>
                    <a:pt x="162" y="132"/>
                    <a:pt x="164" y="134"/>
                    <a:pt x="163" y="137"/>
                  </a:cubicBezTo>
                  <a:cubicBezTo>
                    <a:pt x="162" y="139"/>
                    <a:pt x="162" y="139"/>
                    <a:pt x="162" y="139"/>
                  </a:cubicBezTo>
                  <a:cubicBezTo>
                    <a:pt x="162" y="141"/>
                    <a:pt x="160" y="142"/>
                    <a:pt x="159" y="142"/>
                  </a:cubicBezTo>
                  <a:cubicBezTo>
                    <a:pt x="103" y="142"/>
                    <a:pt x="103" y="142"/>
                    <a:pt x="103" y="142"/>
                  </a:cubicBezTo>
                  <a:cubicBezTo>
                    <a:pt x="101" y="142"/>
                    <a:pt x="100" y="143"/>
                    <a:pt x="99" y="144"/>
                  </a:cubicBezTo>
                  <a:cubicBezTo>
                    <a:pt x="99" y="146"/>
                    <a:pt x="99" y="146"/>
                    <a:pt x="99" y="146"/>
                  </a:cubicBezTo>
                  <a:cubicBezTo>
                    <a:pt x="98" y="148"/>
                    <a:pt x="100" y="151"/>
                    <a:pt x="102" y="151"/>
                  </a:cubicBezTo>
                  <a:cubicBezTo>
                    <a:pt x="160" y="151"/>
                    <a:pt x="160" y="151"/>
                    <a:pt x="160" y="151"/>
                  </a:cubicBezTo>
                  <a:cubicBezTo>
                    <a:pt x="162" y="151"/>
                    <a:pt x="164" y="154"/>
                    <a:pt x="163" y="156"/>
                  </a:cubicBezTo>
                  <a:cubicBezTo>
                    <a:pt x="162" y="158"/>
                    <a:pt x="162" y="158"/>
                    <a:pt x="162" y="158"/>
                  </a:cubicBezTo>
                  <a:cubicBezTo>
                    <a:pt x="162" y="160"/>
                    <a:pt x="160" y="161"/>
                    <a:pt x="159" y="161"/>
                  </a:cubicBezTo>
                  <a:cubicBezTo>
                    <a:pt x="4" y="161"/>
                    <a:pt x="4" y="161"/>
                    <a:pt x="4" y="161"/>
                  </a:cubicBezTo>
                  <a:cubicBezTo>
                    <a:pt x="2" y="161"/>
                    <a:pt x="0" y="158"/>
                    <a:pt x="1" y="156"/>
                  </a:cubicBezTo>
                  <a:cubicBezTo>
                    <a:pt x="1" y="154"/>
                    <a:pt x="1" y="154"/>
                    <a:pt x="1" y="154"/>
                  </a:cubicBezTo>
                  <a:cubicBezTo>
                    <a:pt x="2" y="152"/>
                    <a:pt x="3" y="151"/>
                    <a:pt x="5" y="151"/>
                  </a:cubicBezTo>
                  <a:cubicBezTo>
                    <a:pt x="68" y="151"/>
                    <a:pt x="68" y="151"/>
                    <a:pt x="68" y="151"/>
                  </a:cubicBezTo>
                  <a:cubicBezTo>
                    <a:pt x="70" y="151"/>
                    <a:pt x="71" y="150"/>
                    <a:pt x="72" y="148"/>
                  </a:cubicBezTo>
                  <a:cubicBezTo>
                    <a:pt x="72" y="147"/>
                    <a:pt x="72" y="147"/>
                    <a:pt x="72" y="147"/>
                  </a:cubicBezTo>
                  <a:cubicBezTo>
                    <a:pt x="73" y="144"/>
                    <a:pt x="71" y="142"/>
                    <a:pt x="69" y="142"/>
                  </a:cubicBezTo>
                  <a:cubicBezTo>
                    <a:pt x="18" y="142"/>
                    <a:pt x="18" y="142"/>
                    <a:pt x="18" y="142"/>
                  </a:cubicBezTo>
                  <a:cubicBezTo>
                    <a:pt x="16" y="142"/>
                    <a:pt x="14" y="139"/>
                    <a:pt x="15" y="136"/>
                  </a:cubicBezTo>
                  <a:cubicBezTo>
                    <a:pt x="15" y="134"/>
                    <a:pt x="15" y="134"/>
                    <a:pt x="15" y="134"/>
                  </a:cubicBezTo>
                  <a:cubicBezTo>
                    <a:pt x="16" y="133"/>
                    <a:pt x="17" y="132"/>
                    <a:pt x="19" y="132"/>
                  </a:cubicBezTo>
                  <a:close/>
                  <a:moveTo>
                    <a:pt x="62" y="11"/>
                  </a:moveTo>
                  <a:cubicBezTo>
                    <a:pt x="64" y="5"/>
                    <a:pt x="71" y="0"/>
                    <a:pt x="78" y="0"/>
                  </a:cubicBezTo>
                  <a:cubicBezTo>
                    <a:pt x="200" y="0"/>
                    <a:pt x="200" y="0"/>
                    <a:pt x="200" y="0"/>
                  </a:cubicBezTo>
                  <a:cubicBezTo>
                    <a:pt x="206" y="0"/>
                    <a:pt x="209" y="5"/>
                    <a:pt x="207" y="11"/>
                  </a:cubicBezTo>
                  <a:cubicBezTo>
                    <a:pt x="198" y="36"/>
                    <a:pt x="198" y="36"/>
                    <a:pt x="198" y="36"/>
                  </a:cubicBezTo>
                  <a:cubicBezTo>
                    <a:pt x="196" y="43"/>
                    <a:pt x="189" y="47"/>
                    <a:pt x="182" y="47"/>
                  </a:cubicBezTo>
                  <a:cubicBezTo>
                    <a:pt x="60" y="47"/>
                    <a:pt x="60" y="47"/>
                    <a:pt x="60" y="47"/>
                  </a:cubicBezTo>
                  <a:cubicBezTo>
                    <a:pt x="54" y="47"/>
                    <a:pt x="51" y="43"/>
                    <a:pt x="53" y="36"/>
                  </a:cubicBezTo>
                  <a:lnTo>
                    <a:pt x="62" y="11"/>
                  </a:lnTo>
                  <a:close/>
                  <a:moveTo>
                    <a:pt x="57" y="92"/>
                  </a:moveTo>
                  <a:cubicBezTo>
                    <a:pt x="89" y="92"/>
                    <a:pt x="89" y="92"/>
                    <a:pt x="89" y="92"/>
                  </a:cubicBezTo>
                  <a:cubicBezTo>
                    <a:pt x="91" y="92"/>
                    <a:pt x="93" y="91"/>
                    <a:pt x="93" y="89"/>
                  </a:cubicBezTo>
                  <a:cubicBezTo>
                    <a:pt x="95" y="85"/>
                    <a:pt x="95" y="85"/>
                    <a:pt x="95" y="85"/>
                  </a:cubicBezTo>
                  <a:cubicBezTo>
                    <a:pt x="96" y="82"/>
                    <a:pt x="94" y="79"/>
                    <a:pt x="91" y="79"/>
                  </a:cubicBezTo>
                  <a:cubicBezTo>
                    <a:pt x="68" y="79"/>
                    <a:pt x="68" y="79"/>
                    <a:pt x="68" y="79"/>
                  </a:cubicBezTo>
                  <a:cubicBezTo>
                    <a:pt x="64" y="79"/>
                    <a:pt x="60" y="82"/>
                    <a:pt x="59" y="86"/>
                  </a:cubicBezTo>
                  <a:lnTo>
                    <a:pt x="57" y="92"/>
                  </a:lnTo>
                  <a:close/>
                  <a:moveTo>
                    <a:pt x="55" y="114"/>
                  </a:moveTo>
                  <a:cubicBezTo>
                    <a:pt x="81" y="114"/>
                    <a:pt x="81" y="114"/>
                    <a:pt x="81" y="114"/>
                  </a:cubicBezTo>
                  <a:cubicBezTo>
                    <a:pt x="83" y="114"/>
                    <a:pt x="84" y="113"/>
                    <a:pt x="85" y="112"/>
                  </a:cubicBezTo>
                  <a:cubicBezTo>
                    <a:pt x="87" y="107"/>
                    <a:pt x="87" y="107"/>
                    <a:pt x="87" y="107"/>
                  </a:cubicBezTo>
                  <a:cubicBezTo>
                    <a:pt x="88" y="104"/>
                    <a:pt x="86" y="102"/>
                    <a:pt x="83" y="102"/>
                  </a:cubicBezTo>
                  <a:cubicBezTo>
                    <a:pt x="56" y="102"/>
                    <a:pt x="56" y="102"/>
                    <a:pt x="56" y="102"/>
                  </a:cubicBezTo>
                  <a:cubicBezTo>
                    <a:pt x="54" y="102"/>
                    <a:pt x="53" y="103"/>
                    <a:pt x="52" y="104"/>
                  </a:cubicBezTo>
                  <a:cubicBezTo>
                    <a:pt x="51" y="108"/>
                    <a:pt x="51" y="108"/>
                    <a:pt x="51" y="108"/>
                  </a:cubicBezTo>
                  <a:cubicBezTo>
                    <a:pt x="50" y="111"/>
                    <a:pt x="51" y="114"/>
                    <a:pt x="55" y="114"/>
                  </a:cubicBezTo>
                  <a:close/>
                  <a:moveTo>
                    <a:pt x="85" y="19"/>
                  </a:moveTo>
                  <a:cubicBezTo>
                    <a:pt x="178" y="19"/>
                    <a:pt x="178" y="19"/>
                    <a:pt x="178" y="19"/>
                  </a:cubicBezTo>
                  <a:cubicBezTo>
                    <a:pt x="179" y="16"/>
                    <a:pt x="179" y="16"/>
                    <a:pt x="179" y="16"/>
                  </a:cubicBezTo>
                  <a:cubicBezTo>
                    <a:pt x="180" y="13"/>
                    <a:pt x="179" y="10"/>
                    <a:pt x="175" y="10"/>
                  </a:cubicBezTo>
                  <a:cubicBezTo>
                    <a:pt x="95" y="10"/>
                    <a:pt x="95" y="10"/>
                    <a:pt x="95" y="10"/>
                  </a:cubicBezTo>
                  <a:cubicBezTo>
                    <a:pt x="91" y="10"/>
                    <a:pt x="87" y="13"/>
                    <a:pt x="86" y="16"/>
                  </a:cubicBezTo>
                  <a:lnTo>
                    <a:pt x="85" y="19"/>
                  </a:lnTo>
                  <a:close/>
                  <a:moveTo>
                    <a:pt x="175" y="29"/>
                  </a:moveTo>
                  <a:cubicBezTo>
                    <a:pt x="82" y="29"/>
                    <a:pt x="82" y="29"/>
                    <a:pt x="82" y="29"/>
                  </a:cubicBezTo>
                  <a:cubicBezTo>
                    <a:pt x="81" y="31"/>
                    <a:pt x="81" y="31"/>
                    <a:pt x="81" y="31"/>
                  </a:cubicBezTo>
                  <a:cubicBezTo>
                    <a:pt x="79" y="35"/>
                    <a:pt x="81" y="38"/>
                    <a:pt x="85" y="38"/>
                  </a:cubicBezTo>
                  <a:cubicBezTo>
                    <a:pt x="165" y="38"/>
                    <a:pt x="165" y="38"/>
                    <a:pt x="165" y="38"/>
                  </a:cubicBezTo>
                  <a:cubicBezTo>
                    <a:pt x="168" y="38"/>
                    <a:pt x="172" y="35"/>
                    <a:pt x="174" y="31"/>
                  </a:cubicBezTo>
                  <a:lnTo>
                    <a:pt x="175" y="29"/>
                  </a:lnTo>
                  <a:close/>
                  <a:moveTo>
                    <a:pt x="122" y="82"/>
                  </a:moveTo>
                  <a:cubicBezTo>
                    <a:pt x="120" y="87"/>
                    <a:pt x="120" y="87"/>
                    <a:pt x="120" y="87"/>
                  </a:cubicBezTo>
                  <a:cubicBezTo>
                    <a:pt x="119" y="89"/>
                    <a:pt x="121" y="92"/>
                    <a:pt x="124" y="92"/>
                  </a:cubicBezTo>
                  <a:cubicBezTo>
                    <a:pt x="151" y="92"/>
                    <a:pt x="151" y="92"/>
                    <a:pt x="151" y="92"/>
                  </a:cubicBezTo>
                  <a:cubicBezTo>
                    <a:pt x="152" y="92"/>
                    <a:pt x="154" y="91"/>
                    <a:pt x="154" y="89"/>
                  </a:cubicBezTo>
                  <a:cubicBezTo>
                    <a:pt x="156" y="86"/>
                    <a:pt x="156" y="86"/>
                    <a:pt x="156" y="86"/>
                  </a:cubicBezTo>
                  <a:cubicBezTo>
                    <a:pt x="157" y="82"/>
                    <a:pt x="155" y="79"/>
                    <a:pt x="152" y="79"/>
                  </a:cubicBezTo>
                  <a:cubicBezTo>
                    <a:pt x="126" y="79"/>
                    <a:pt x="126" y="79"/>
                    <a:pt x="126" y="79"/>
                  </a:cubicBezTo>
                  <a:cubicBezTo>
                    <a:pt x="124" y="79"/>
                    <a:pt x="122" y="80"/>
                    <a:pt x="122" y="82"/>
                  </a:cubicBezTo>
                  <a:close/>
                  <a:moveTo>
                    <a:pt x="150" y="102"/>
                  </a:moveTo>
                  <a:cubicBezTo>
                    <a:pt x="117" y="102"/>
                    <a:pt x="117" y="102"/>
                    <a:pt x="117" y="102"/>
                  </a:cubicBezTo>
                  <a:cubicBezTo>
                    <a:pt x="116" y="102"/>
                    <a:pt x="114" y="103"/>
                    <a:pt x="114" y="104"/>
                  </a:cubicBezTo>
                  <a:cubicBezTo>
                    <a:pt x="112" y="109"/>
                    <a:pt x="112" y="109"/>
                    <a:pt x="112" y="109"/>
                  </a:cubicBezTo>
                  <a:cubicBezTo>
                    <a:pt x="111" y="112"/>
                    <a:pt x="113" y="114"/>
                    <a:pt x="116" y="114"/>
                  </a:cubicBezTo>
                  <a:cubicBezTo>
                    <a:pt x="139" y="114"/>
                    <a:pt x="139" y="114"/>
                    <a:pt x="139" y="114"/>
                  </a:cubicBezTo>
                  <a:cubicBezTo>
                    <a:pt x="142" y="114"/>
                    <a:pt x="146" y="111"/>
                    <a:pt x="148" y="108"/>
                  </a:cubicBezTo>
                  <a:lnTo>
                    <a:pt x="150" y="102"/>
                  </a:lnTo>
                  <a:close/>
                </a:path>
              </a:pathLst>
            </a:custGeom>
            <a:solidFill>
              <a:srgbClr val="C13A4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37" name="Freeform 3821"/>
            <p:cNvSpPr>
              <a:spLocks noEditPoints="1"/>
            </p:cNvSpPr>
            <p:nvPr/>
          </p:nvSpPr>
          <p:spPr bwMode="auto">
            <a:xfrm>
              <a:off x="9655175" y="177800"/>
              <a:ext cx="722313" cy="561975"/>
            </a:xfrm>
            <a:custGeom>
              <a:gdLst>
                <a:gd fmla="*/ 29 w 211" name="T0"/>
                <a:gd fmla="*/ 107 h 164" name="T1"/>
                <a:gd fmla="*/ 53 w 211" name="T2"/>
                <a:gd fmla="*/ 49 h 164" name="T3"/>
                <a:gd fmla="*/ 45 w 211" name="T4"/>
                <a:gd fmla="*/ 43 h 164" name="T5"/>
                <a:gd fmla="*/ 41 w 211" name="T6"/>
                <a:gd fmla="*/ 36 h 164" name="T7"/>
                <a:gd fmla="*/ 55 w 211" name="T8"/>
                <a:gd fmla="*/ 33 h 164" name="T9"/>
                <a:gd fmla="*/ 69 w 211" name="T10"/>
                <a:gd fmla="*/ 3 h 164" name="T11"/>
                <a:gd fmla="*/ 90 w 211" name="T12"/>
                <a:gd fmla="*/ 0 h 164" name="T13"/>
                <a:gd fmla="*/ 87 w 211" name="T14"/>
                <a:gd fmla="*/ 27 h 164" name="T15"/>
                <a:gd fmla="*/ 95 w 211" name="T16"/>
                <a:gd fmla="*/ 33 h 164" name="T17"/>
                <a:gd fmla="*/ 99 w 211" name="T18"/>
                <a:gd fmla="*/ 40 h 164" name="T19"/>
                <a:gd fmla="*/ 84 w 211" name="T20"/>
                <a:gd fmla="*/ 43 h 164" name="T21"/>
                <a:gd fmla="*/ 62 w 211" name="T22"/>
                <a:gd fmla="*/ 95 h 164" name="T23"/>
                <a:gd fmla="*/ 70 w 211" name="T24"/>
                <a:gd fmla="*/ 101 h 164" name="T25"/>
                <a:gd fmla="*/ 72 w 211" name="T26"/>
                <a:gd fmla="*/ 110 h 164" name="T27"/>
                <a:gd fmla="*/ 55 w 211" name="T28"/>
                <a:gd fmla="*/ 115 h 164" name="T29"/>
                <a:gd fmla="*/ 25 w 211" name="T30"/>
                <a:gd fmla="*/ 164 h 164" name="T31"/>
                <a:gd fmla="*/ 1 w 211" name="T32"/>
                <a:gd fmla="*/ 157 h 164" name="T33"/>
                <a:gd fmla="*/ 6 w 211" name="T34"/>
                <a:gd fmla="*/ 154 h 164" name="T35"/>
                <a:gd fmla="*/ 17 w 211" name="T36"/>
                <a:gd fmla="*/ 147 h 164" name="T37"/>
                <a:gd fmla="*/ 20 w 211" name="T38"/>
                <a:gd fmla="*/ 118 h 164" name="T39"/>
                <a:gd fmla="*/ 13 w 211" name="T40"/>
                <a:gd fmla="*/ 112 h 164" name="T41"/>
                <a:gd fmla="*/ 17 w 211" name="T42"/>
                <a:gd fmla="*/ 109 h 164" name="T43"/>
                <a:gd fmla="*/ 141 w 211" name="T44"/>
                <a:gd fmla="*/ 95 h 164" name="T45"/>
                <a:gd fmla="*/ 161 w 211" name="T46"/>
                <a:gd fmla="*/ 83 h 164" name="T47"/>
                <a:gd fmla="*/ 160 w 211" name="T48"/>
                <a:gd fmla="*/ 80 h 164" name="T49"/>
                <a:gd fmla="*/ 114 w 211" name="T50"/>
                <a:gd fmla="*/ 83 h 164" name="T51"/>
                <a:gd fmla="*/ 82 w 211" name="T52"/>
                <a:gd fmla="*/ 164 h 164" name="T53"/>
                <a:gd fmla="*/ 62 w 211" name="T54"/>
                <a:gd fmla="*/ 158 h 164" name="T55"/>
                <a:gd fmla="*/ 129 w 211" name="T56"/>
                <a:gd fmla="*/ 4 h 164" name="T57"/>
                <a:gd fmla="*/ 209 w 211" name="T58"/>
                <a:gd fmla="*/ 15 h 164" name="T59"/>
                <a:gd fmla="*/ 182 w 211" name="T60"/>
                <a:gd fmla="*/ 62 h 164" name="T61"/>
                <a:gd fmla="*/ 144 w 211" name="T62"/>
                <a:gd fmla="*/ 56 h 164" name="T63"/>
                <a:gd fmla="*/ 148 w 211" name="T64"/>
                <a:gd fmla="*/ 52 h 164" name="T65"/>
                <a:gd fmla="*/ 172 w 211" name="T66"/>
                <a:gd fmla="*/ 48 h 164" name="T67"/>
                <a:gd fmla="*/ 181 w 211" name="T68"/>
                <a:gd fmla="*/ 14 h 164" name="T69"/>
                <a:gd fmla="*/ 138 w 211" name="T70"/>
                <a:gd fmla="*/ 18 h 164" name="T71"/>
                <a:gd fmla="*/ 126 w 211" name="T72"/>
                <a:gd fmla="*/ 71 h 164" name="T73"/>
                <a:gd fmla="*/ 188 w 211" name="T74"/>
                <a:gd fmla="*/ 74 h 164" name="T75"/>
                <a:gd fmla="*/ 148 w 211" name="T76"/>
                <a:gd fmla="*/ 130 h 164" name="T77"/>
                <a:gd fmla="*/ 153 w 211" name="T78"/>
                <a:gd fmla="*/ 158 h 164" name="T79"/>
                <a:gd fmla="*/ 133 w 211" name="T80"/>
                <a:gd fmla="*/ 164 h 164" name="T81"/>
                <a:gd fmla="*/ 128 w 211" name="T82"/>
                <a:gd fmla="*/ 160 h 164" name="T83"/>
                <a:gd fmla="*/ 115 w 211" name="T84"/>
                <a:gd fmla="*/ 163 h 164" name="T85"/>
                <a:gd fmla="*/ 100 w 211" name="T86"/>
                <a:gd fmla="*/ 164 h 164" name="T87"/>
                <a:gd fmla="*/ 119 w 211" name="T88"/>
                <a:gd fmla="*/ 133 h 164" name="T89"/>
                <a:gd fmla="*/ 116 w 211" name="T90"/>
                <a:gd fmla="*/ 92 h 164" name="T91"/>
                <a:gd fmla="*/ 137 w 211" name="T92"/>
                <a:gd fmla="*/ 88 h 164" name="T9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b="b" l="0" r="r" t="0"/>
              <a:pathLst>
                <a:path h="164" w="211">
                  <a:moveTo>
                    <a:pt x="17" y="109"/>
                  </a:moveTo>
                  <a:cubicBezTo>
                    <a:pt x="29" y="107"/>
                    <a:pt x="29" y="107"/>
                    <a:pt x="29" y="107"/>
                  </a:cubicBezTo>
                  <a:cubicBezTo>
                    <a:pt x="30" y="107"/>
                    <a:pt x="32" y="106"/>
                    <a:pt x="32" y="104"/>
                  </a:cubicBezTo>
                  <a:cubicBezTo>
                    <a:pt x="53" y="49"/>
                    <a:pt x="53" y="49"/>
                    <a:pt x="53" y="49"/>
                  </a:cubicBezTo>
                  <a:cubicBezTo>
                    <a:pt x="54" y="46"/>
                    <a:pt x="51" y="43"/>
                    <a:pt x="48" y="43"/>
                  </a:cubicBezTo>
                  <a:cubicBezTo>
                    <a:pt x="45" y="43"/>
                    <a:pt x="45" y="43"/>
                    <a:pt x="45" y="43"/>
                  </a:cubicBezTo>
                  <a:cubicBezTo>
                    <a:pt x="42" y="43"/>
                    <a:pt x="40" y="40"/>
                    <a:pt x="41" y="37"/>
                  </a:cubicBezTo>
                  <a:cubicBezTo>
                    <a:pt x="41" y="36"/>
                    <a:pt x="41" y="36"/>
                    <a:pt x="41" y="36"/>
                  </a:cubicBezTo>
                  <a:cubicBezTo>
                    <a:pt x="42" y="34"/>
                    <a:pt x="43" y="33"/>
                    <a:pt x="45" y="33"/>
                  </a:cubicBezTo>
                  <a:cubicBezTo>
                    <a:pt x="55" y="33"/>
                    <a:pt x="55" y="33"/>
                    <a:pt x="55" y="33"/>
                  </a:cubicBezTo>
                  <a:cubicBezTo>
                    <a:pt x="57" y="33"/>
                    <a:pt x="59" y="32"/>
                    <a:pt x="59" y="30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70" y="1"/>
                    <a:pt x="72" y="0"/>
                    <a:pt x="74" y="0"/>
                  </a:cubicBezTo>
                  <a:cubicBezTo>
                    <a:pt x="90" y="0"/>
                    <a:pt x="90" y="0"/>
                    <a:pt x="90" y="0"/>
                  </a:cubicBezTo>
                  <a:cubicBezTo>
                    <a:pt x="93" y="0"/>
                    <a:pt x="96" y="3"/>
                    <a:pt x="95" y="6"/>
                  </a:cubicBezTo>
                  <a:cubicBezTo>
                    <a:pt x="87" y="27"/>
                    <a:pt x="87" y="27"/>
                    <a:pt x="87" y="27"/>
                  </a:cubicBezTo>
                  <a:cubicBezTo>
                    <a:pt x="86" y="30"/>
                    <a:pt x="88" y="33"/>
                    <a:pt x="91" y="33"/>
                  </a:cubicBezTo>
                  <a:cubicBezTo>
                    <a:pt x="95" y="33"/>
                    <a:pt x="95" y="33"/>
                    <a:pt x="95" y="33"/>
                  </a:cubicBezTo>
                  <a:cubicBezTo>
                    <a:pt x="99" y="33"/>
                    <a:pt x="101" y="36"/>
                    <a:pt x="100" y="39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42"/>
                    <a:pt x="97" y="43"/>
                    <a:pt x="95" y="43"/>
                  </a:cubicBezTo>
                  <a:cubicBezTo>
                    <a:pt x="84" y="43"/>
                    <a:pt x="84" y="43"/>
                    <a:pt x="84" y="43"/>
                  </a:cubicBezTo>
                  <a:cubicBezTo>
                    <a:pt x="83" y="43"/>
                    <a:pt x="81" y="44"/>
                    <a:pt x="80" y="46"/>
                  </a:cubicBezTo>
                  <a:cubicBezTo>
                    <a:pt x="62" y="95"/>
                    <a:pt x="62" y="95"/>
                    <a:pt x="62" y="95"/>
                  </a:cubicBezTo>
                  <a:cubicBezTo>
                    <a:pt x="61" y="98"/>
                    <a:pt x="64" y="102"/>
                    <a:pt x="67" y="101"/>
                  </a:cubicBezTo>
                  <a:cubicBezTo>
                    <a:pt x="70" y="101"/>
                    <a:pt x="70" y="101"/>
                    <a:pt x="70" y="101"/>
                  </a:cubicBezTo>
                  <a:cubicBezTo>
                    <a:pt x="73" y="100"/>
                    <a:pt x="76" y="103"/>
                    <a:pt x="75" y="107"/>
                  </a:cubicBezTo>
                  <a:cubicBezTo>
                    <a:pt x="74" y="108"/>
                    <a:pt x="73" y="109"/>
                    <a:pt x="72" y="110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7" y="112"/>
                    <a:pt x="56" y="113"/>
                    <a:pt x="55" y="115"/>
                  </a:cubicBezTo>
                  <a:cubicBezTo>
                    <a:pt x="41" y="152"/>
                    <a:pt x="41" y="152"/>
                    <a:pt x="41" y="152"/>
                  </a:cubicBezTo>
                  <a:cubicBezTo>
                    <a:pt x="39" y="158"/>
                    <a:pt x="32" y="164"/>
                    <a:pt x="25" y="164"/>
                  </a:cubicBezTo>
                  <a:cubicBezTo>
                    <a:pt x="5" y="164"/>
                    <a:pt x="5" y="164"/>
                    <a:pt x="5" y="164"/>
                  </a:cubicBezTo>
                  <a:cubicBezTo>
                    <a:pt x="2" y="164"/>
                    <a:pt x="0" y="160"/>
                    <a:pt x="1" y="157"/>
                  </a:cubicBezTo>
                  <a:cubicBezTo>
                    <a:pt x="1" y="157"/>
                    <a:pt x="1" y="157"/>
                    <a:pt x="1" y="157"/>
                  </a:cubicBezTo>
                  <a:cubicBezTo>
                    <a:pt x="2" y="155"/>
                    <a:pt x="4" y="154"/>
                    <a:pt x="6" y="154"/>
                  </a:cubicBezTo>
                  <a:cubicBezTo>
                    <a:pt x="7" y="154"/>
                    <a:pt x="7" y="154"/>
                    <a:pt x="7" y="154"/>
                  </a:cubicBezTo>
                  <a:cubicBezTo>
                    <a:pt x="11" y="154"/>
                    <a:pt x="15" y="151"/>
                    <a:pt x="17" y="147"/>
                  </a:cubicBezTo>
                  <a:cubicBezTo>
                    <a:pt x="25" y="124"/>
                    <a:pt x="25" y="124"/>
                    <a:pt x="25" y="124"/>
                  </a:cubicBezTo>
                  <a:cubicBezTo>
                    <a:pt x="26" y="121"/>
                    <a:pt x="24" y="117"/>
                    <a:pt x="20" y="118"/>
                  </a:cubicBezTo>
                  <a:cubicBezTo>
                    <a:pt x="18" y="118"/>
                    <a:pt x="18" y="118"/>
                    <a:pt x="18" y="118"/>
                  </a:cubicBezTo>
                  <a:cubicBezTo>
                    <a:pt x="15" y="119"/>
                    <a:pt x="12" y="115"/>
                    <a:pt x="13" y="112"/>
                  </a:cubicBezTo>
                  <a:cubicBezTo>
                    <a:pt x="13" y="112"/>
                    <a:pt x="13" y="112"/>
                    <a:pt x="13" y="112"/>
                  </a:cubicBezTo>
                  <a:cubicBezTo>
                    <a:pt x="14" y="110"/>
                    <a:pt x="15" y="109"/>
                    <a:pt x="17" y="109"/>
                  </a:cubicBezTo>
                  <a:close/>
                  <a:moveTo>
                    <a:pt x="141" y="92"/>
                  </a:moveTo>
                  <a:cubicBezTo>
                    <a:pt x="141" y="93"/>
                    <a:pt x="141" y="94"/>
                    <a:pt x="141" y="95"/>
                  </a:cubicBezTo>
                  <a:cubicBezTo>
                    <a:pt x="141" y="99"/>
                    <a:pt x="147" y="101"/>
                    <a:pt x="150" y="97"/>
                  </a:cubicBezTo>
                  <a:cubicBezTo>
                    <a:pt x="153" y="92"/>
                    <a:pt x="157" y="87"/>
                    <a:pt x="161" y="83"/>
                  </a:cubicBezTo>
                  <a:cubicBezTo>
                    <a:pt x="161" y="82"/>
                    <a:pt x="161" y="81"/>
                    <a:pt x="161" y="81"/>
                  </a:cubicBezTo>
                  <a:cubicBezTo>
                    <a:pt x="160" y="80"/>
                    <a:pt x="160" y="80"/>
                    <a:pt x="160" y="80"/>
                  </a:cubicBezTo>
                  <a:cubicBezTo>
                    <a:pt x="119" y="80"/>
                    <a:pt x="119" y="80"/>
                    <a:pt x="119" y="80"/>
                  </a:cubicBezTo>
                  <a:cubicBezTo>
                    <a:pt x="117" y="80"/>
                    <a:pt x="115" y="82"/>
                    <a:pt x="114" y="83"/>
                  </a:cubicBezTo>
                  <a:cubicBezTo>
                    <a:pt x="86" y="161"/>
                    <a:pt x="86" y="161"/>
                    <a:pt x="86" y="161"/>
                  </a:cubicBezTo>
                  <a:cubicBezTo>
                    <a:pt x="86" y="163"/>
                    <a:pt x="84" y="164"/>
                    <a:pt x="82" y="164"/>
                  </a:cubicBezTo>
                  <a:cubicBezTo>
                    <a:pt x="66" y="164"/>
                    <a:pt x="66" y="164"/>
                    <a:pt x="66" y="164"/>
                  </a:cubicBezTo>
                  <a:cubicBezTo>
                    <a:pt x="63" y="164"/>
                    <a:pt x="61" y="161"/>
                    <a:pt x="62" y="158"/>
                  </a:cubicBezTo>
                  <a:cubicBezTo>
                    <a:pt x="114" y="15"/>
                    <a:pt x="114" y="15"/>
                    <a:pt x="114" y="15"/>
                  </a:cubicBezTo>
                  <a:cubicBezTo>
                    <a:pt x="116" y="9"/>
                    <a:pt x="123" y="4"/>
                    <a:pt x="129" y="4"/>
                  </a:cubicBezTo>
                  <a:cubicBezTo>
                    <a:pt x="202" y="4"/>
                    <a:pt x="202" y="4"/>
                    <a:pt x="202" y="4"/>
                  </a:cubicBezTo>
                  <a:cubicBezTo>
                    <a:pt x="208" y="4"/>
                    <a:pt x="211" y="9"/>
                    <a:pt x="209" y="15"/>
                  </a:cubicBezTo>
                  <a:cubicBezTo>
                    <a:pt x="196" y="51"/>
                    <a:pt x="196" y="51"/>
                    <a:pt x="196" y="51"/>
                  </a:cubicBezTo>
                  <a:cubicBezTo>
                    <a:pt x="194" y="57"/>
                    <a:pt x="188" y="62"/>
                    <a:pt x="182" y="62"/>
                  </a:cubicBezTo>
                  <a:cubicBezTo>
                    <a:pt x="148" y="62"/>
                    <a:pt x="148" y="62"/>
                    <a:pt x="148" y="62"/>
                  </a:cubicBezTo>
                  <a:cubicBezTo>
                    <a:pt x="145" y="62"/>
                    <a:pt x="143" y="59"/>
                    <a:pt x="144" y="56"/>
                  </a:cubicBezTo>
                  <a:cubicBezTo>
                    <a:pt x="144" y="55"/>
                    <a:pt x="144" y="55"/>
                    <a:pt x="144" y="55"/>
                  </a:cubicBezTo>
                  <a:cubicBezTo>
                    <a:pt x="145" y="54"/>
                    <a:pt x="146" y="52"/>
                    <a:pt x="148" y="52"/>
                  </a:cubicBezTo>
                  <a:cubicBezTo>
                    <a:pt x="167" y="52"/>
                    <a:pt x="167" y="52"/>
                    <a:pt x="167" y="52"/>
                  </a:cubicBezTo>
                  <a:cubicBezTo>
                    <a:pt x="169" y="52"/>
                    <a:pt x="171" y="51"/>
                    <a:pt x="172" y="48"/>
                  </a:cubicBezTo>
                  <a:cubicBezTo>
                    <a:pt x="183" y="18"/>
                    <a:pt x="183" y="18"/>
                    <a:pt x="183" y="18"/>
                  </a:cubicBezTo>
                  <a:cubicBezTo>
                    <a:pt x="184" y="16"/>
                    <a:pt x="183" y="14"/>
                    <a:pt x="181" y="14"/>
                  </a:cubicBezTo>
                  <a:cubicBezTo>
                    <a:pt x="144" y="14"/>
                    <a:pt x="144" y="14"/>
                    <a:pt x="144" y="14"/>
                  </a:cubicBezTo>
                  <a:cubicBezTo>
                    <a:pt x="142" y="14"/>
                    <a:pt x="139" y="16"/>
                    <a:pt x="138" y="18"/>
                  </a:cubicBezTo>
                  <a:cubicBezTo>
                    <a:pt x="121" y="65"/>
                    <a:pt x="121" y="65"/>
                    <a:pt x="121" y="65"/>
                  </a:cubicBezTo>
                  <a:cubicBezTo>
                    <a:pt x="120" y="68"/>
                    <a:pt x="122" y="71"/>
                    <a:pt x="126" y="71"/>
                  </a:cubicBezTo>
                  <a:cubicBezTo>
                    <a:pt x="183" y="71"/>
                    <a:pt x="183" y="71"/>
                    <a:pt x="183" y="71"/>
                  </a:cubicBezTo>
                  <a:cubicBezTo>
                    <a:pt x="185" y="71"/>
                    <a:pt x="187" y="72"/>
                    <a:pt x="188" y="74"/>
                  </a:cubicBezTo>
                  <a:cubicBezTo>
                    <a:pt x="189" y="76"/>
                    <a:pt x="189" y="78"/>
                    <a:pt x="187" y="80"/>
                  </a:cubicBezTo>
                  <a:cubicBezTo>
                    <a:pt x="175" y="97"/>
                    <a:pt x="163" y="114"/>
                    <a:pt x="148" y="130"/>
                  </a:cubicBezTo>
                  <a:cubicBezTo>
                    <a:pt x="147" y="131"/>
                    <a:pt x="146" y="133"/>
                    <a:pt x="146" y="134"/>
                  </a:cubicBezTo>
                  <a:cubicBezTo>
                    <a:pt x="148" y="142"/>
                    <a:pt x="150" y="150"/>
                    <a:pt x="153" y="158"/>
                  </a:cubicBezTo>
                  <a:cubicBezTo>
                    <a:pt x="154" y="161"/>
                    <a:pt x="152" y="164"/>
                    <a:pt x="149" y="164"/>
                  </a:cubicBezTo>
                  <a:cubicBezTo>
                    <a:pt x="133" y="164"/>
                    <a:pt x="133" y="164"/>
                    <a:pt x="133" y="164"/>
                  </a:cubicBezTo>
                  <a:cubicBezTo>
                    <a:pt x="131" y="164"/>
                    <a:pt x="129" y="163"/>
                    <a:pt x="128" y="161"/>
                  </a:cubicBezTo>
                  <a:cubicBezTo>
                    <a:pt x="128" y="160"/>
                    <a:pt x="128" y="160"/>
                    <a:pt x="128" y="160"/>
                  </a:cubicBezTo>
                  <a:cubicBezTo>
                    <a:pt x="127" y="156"/>
                    <a:pt x="123" y="155"/>
                    <a:pt x="120" y="158"/>
                  </a:cubicBezTo>
                  <a:cubicBezTo>
                    <a:pt x="115" y="163"/>
                    <a:pt x="115" y="163"/>
                    <a:pt x="115" y="163"/>
                  </a:cubicBezTo>
                  <a:cubicBezTo>
                    <a:pt x="114" y="163"/>
                    <a:pt x="113" y="164"/>
                    <a:pt x="112" y="164"/>
                  </a:cubicBezTo>
                  <a:cubicBezTo>
                    <a:pt x="100" y="164"/>
                    <a:pt x="100" y="164"/>
                    <a:pt x="100" y="164"/>
                  </a:cubicBezTo>
                  <a:cubicBezTo>
                    <a:pt x="96" y="164"/>
                    <a:pt x="94" y="159"/>
                    <a:pt x="97" y="156"/>
                  </a:cubicBezTo>
                  <a:cubicBezTo>
                    <a:pt x="105" y="148"/>
                    <a:pt x="112" y="141"/>
                    <a:pt x="119" y="133"/>
                  </a:cubicBezTo>
                  <a:cubicBezTo>
                    <a:pt x="120" y="132"/>
                    <a:pt x="120" y="131"/>
                    <a:pt x="120" y="129"/>
                  </a:cubicBezTo>
                  <a:cubicBezTo>
                    <a:pt x="118" y="117"/>
                    <a:pt x="117" y="105"/>
                    <a:pt x="116" y="92"/>
                  </a:cubicBezTo>
                  <a:cubicBezTo>
                    <a:pt x="116" y="90"/>
                    <a:pt x="118" y="88"/>
                    <a:pt x="121" y="88"/>
                  </a:cubicBezTo>
                  <a:cubicBezTo>
                    <a:pt x="137" y="88"/>
                    <a:pt x="137" y="88"/>
                    <a:pt x="137" y="88"/>
                  </a:cubicBezTo>
                  <a:cubicBezTo>
                    <a:pt x="139" y="88"/>
                    <a:pt x="141" y="90"/>
                    <a:pt x="141" y="92"/>
                  </a:cubicBezTo>
                  <a:close/>
                </a:path>
              </a:pathLst>
            </a:custGeom>
            <a:solidFill>
              <a:srgbClr val="C13A4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38" name="Freeform 3822"/>
            <p:cNvSpPr>
              <a:spLocks noEditPoints="1"/>
            </p:cNvSpPr>
            <p:nvPr/>
          </p:nvSpPr>
          <p:spPr bwMode="auto">
            <a:xfrm>
              <a:off x="10258425" y="180975"/>
              <a:ext cx="657225" cy="547688"/>
            </a:xfrm>
            <a:custGeom>
              <a:gdLst>
                <a:gd fmla="*/ 26 w 192" name="T0"/>
                <a:gd fmla="*/ 74 h 160" name="T1"/>
                <a:gd fmla="*/ 88 w 192" name="T2"/>
                <a:gd fmla="*/ 74 h 160" name="T3"/>
                <a:gd fmla="*/ 93 w 192" name="T4"/>
                <a:gd fmla="*/ 71 h 160" name="T5"/>
                <a:gd fmla="*/ 103 w 192" name="T6"/>
                <a:gd fmla="*/ 42 h 160" name="T7"/>
                <a:gd fmla="*/ 99 w 192" name="T8"/>
                <a:gd fmla="*/ 35 h 160" name="T9"/>
                <a:gd fmla="*/ 75 w 192" name="T10"/>
                <a:gd fmla="*/ 35 h 160" name="T11"/>
                <a:gd fmla="*/ 71 w 192" name="T12"/>
                <a:gd fmla="*/ 37 h 160" name="T13"/>
                <a:gd fmla="*/ 56 w 192" name="T14"/>
                <a:gd fmla="*/ 57 h 160" name="T15"/>
                <a:gd fmla="*/ 52 w 192" name="T16"/>
                <a:gd fmla="*/ 59 h 160" name="T17"/>
                <a:gd fmla="*/ 38 w 192" name="T18"/>
                <a:gd fmla="*/ 59 h 160" name="T19"/>
                <a:gd fmla="*/ 35 w 192" name="T20"/>
                <a:gd fmla="*/ 51 h 160" name="T21"/>
                <a:gd fmla="*/ 64 w 192" name="T22"/>
                <a:gd fmla="*/ 6 h 160" name="T23"/>
                <a:gd fmla="*/ 69 w 192" name="T24"/>
                <a:gd fmla="*/ 4 h 160" name="T25"/>
                <a:gd fmla="*/ 84 w 192" name="T26"/>
                <a:gd fmla="*/ 4 h 160" name="T27"/>
                <a:gd fmla="*/ 88 w 192" name="T28"/>
                <a:gd fmla="*/ 11 h 160" name="T29"/>
                <a:gd fmla="*/ 84 w 192" name="T30"/>
                <a:gd fmla="*/ 18 h 160" name="T31"/>
                <a:gd fmla="*/ 88 w 192" name="T32"/>
                <a:gd fmla="*/ 25 h 160" name="T33"/>
                <a:gd fmla="*/ 106 w 192" name="T34"/>
                <a:gd fmla="*/ 25 h 160" name="T35"/>
                <a:gd fmla="*/ 110 w 192" name="T36"/>
                <a:gd fmla="*/ 22 h 160" name="T37"/>
                <a:gd fmla="*/ 117 w 192" name="T38"/>
                <a:gd fmla="*/ 3 h 160" name="T39"/>
                <a:gd fmla="*/ 122 w 192" name="T40"/>
                <a:gd fmla="*/ 0 h 160" name="T41"/>
                <a:gd fmla="*/ 137 w 192" name="T42"/>
                <a:gd fmla="*/ 0 h 160" name="T43"/>
                <a:gd fmla="*/ 142 w 192" name="T44"/>
                <a:gd fmla="*/ 7 h 160" name="T45"/>
                <a:gd fmla="*/ 138 w 192" name="T46"/>
                <a:gd fmla="*/ 19 h 160" name="T47"/>
                <a:gd fmla="*/ 142 w 192" name="T48"/>
                <a:gd fmla="*/ 25 h 160" name="T49"/>
                <a:gd fmla="*/ 187 w 192" name="T50"/>
                <a:gd fmla="*/ 25 h 160" name="T51"/>
                <a:gd fmla="*/ 191 w 192" name="T52"/>
                <a:gd fmla="*/ 32 h 160" name="T53"/>
                <a:gd fmla="*/ 191 w 192" name="T54"/>
                <a:gd fmla="*/ 32 h 160" name="T55"/>
                <a:gd fmla="*/ 187 w 192" name="T56"/>
                <a:gd fmla="*/ 35 h 160" name="T57"/>
                <a:gd fmla="*/ 135 w 192" name="T58"/>
                <a:gd fmla="*/ 35 h 160" name="T59"/>
                <a:gd fmla="*/ 130 w 192" name="T60"/>
                <a:gd fmla="*/ 38 h 160" name="T61"/>
                <a:gd fmla="*/ 120 w 192" name="T62"/>
                <a:gd fmla="*/ 67 h 160" name="T63"/>
                <a:gd fmla="*/ 125 w 192" name="T64"/>
                <a:gd fmla="*/ 74 h 160" name="T65"/>
                <a:gd fmla="*/ 179 w 192" name="T66"/>
                <a:gd fmla="*/ 74 h 160" name="T67"/>
                <a:gd fmla="*/ 183 w 192" name="T68"/>
                <a:gd fmla="*/ 80 h 160" name="T69"/>
                <a:gd fmla="*/ 183 w 192" name="T70"/>
                <a:gd fmla="*/ 80 h 160" name="T71"/>
                <a:gd fmla="*/ 179 w 192" name="T72"/>
                <a:gd fmla="*/ 84 h 160" name="T73"/>
                <a:gd fmla="*/ 26 w 192" name="T74"/>
                <a:gd fmla="*/ 84 h 160" name="T75"/>
                <a:gd fmla="*/ 22 w 192" name="T76"/>
                <a:gd fmla="*/ 77 h 160" name="T77"/>
                <a:gd fmla="*/ 22 w 192" name="T78"/>
                <a:gd fmla="*/ 77 h 160" name="T79"/>
                <a:gd fmla="*/ 26 w 192" name="T80"/>
                <a:gd fmla="*/ 74 h 160" name="T81"/>
                <a:gd fmla="*/ 18 w 192" name="T82"/>
                <a:gd fmla="*/ 106 h 160" name="T83"/>
                <a:gd fmla="*/ 34 w 192" name="T84"/>
                <a:gd fmla="*/ 95 h 160" name="T85"/>
                <a:gd fmla="*/ 156 w 192" name="T86"/>
                <a:gd fmla="*/ 95 h 160" name="T87"/>
                <a:gd fmla="*/ 164 w 192" name="T88"/>
                <a:gd fmla="*/ 106 h 160" name="T89"/>
                <a:gd fmla="*/ 148 w 192" name="T90"/>
                <a:gd fmla="*/ 149 h 160" name="T91"/>
                <a:gd fmla="*/ 132 w 192" name="T92"/>
                <a:gd fmla="*/ 160 h 160" name="T93"/>
                <a:gd fmla="*/ 10 w 192" name="T94"/>
                <a:gd fmla="*/ 160 h 160" name="T95"/>
                <a:gd fmla="*/ 3 w 192" name="T96"/>
                <a:gd fmla="*/ 149 h 160" name="T97"/>
                <a:gd fmla="*/ 18 w 192" name="T98"/>
                <a:gd fmla="*/ 106 h 160" name="T99"/>
                <a:gd fmla="*/ 136 w 192" name="T100"/>
                <a:gd fmla="*/ 111 h 160" name="T101"/>
                <a:gd fmla="*/ 131 w 192" name="T102"/>
                <a:gd fmla="*/ 105 h 160" name="T103"/>
                <a:gd fmla="*/ 52 w 192" name="T104"/>
                <a:gd fmla="*/ 105 h 160" name="T105"/>
                <a:gd fmla="*/ 43 w 192" name="T106"/>
                <a:gd fmla="*/ 111 h 160" name="T107"/>
                <a:gd fmla="*/ 31 w 192" name="T108"/>
                <a:gd fmla="*/ 144 h 160" name="T109"/>
                <a:gd fmla="*/ 35 w 192" name="T110"/>
                <a:gd fmla="*/ 151 h 160" name="T111"/>
                <a:gd fmla="*/ 115 w 192" name="T112"/>
                <a:gd fmla="*/ 151 h 160" name="T113"/>
                <a:gd fmla="*/ 124 w 192" name="T114"/>
                <a:gd fmla="*/ 144 h 160" name="T115"/>
                <a:gd fmla="*/ 136 w 192" name="T116"/>
                <a:gd fmla="*/ 111 h 160" name="T1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b="b" l="0" r="r" t="0"/>
              <a:pathLst>
                <a:path h="160" w="192">
                  <a:moveTo>
                    <a:pt x="26" y="74"/>
                  </a:moveTo>
                  <a:cubicBezTo>
                    <a:pt x="88" y="74"/>
                    <a:pt x="88" y="74"/>
                    <a:pt x="88" y="74"/>
                  </a:cubicBezTo>
                  <a:cubicBezTo>
                    <a:pt x="90" y="74"/>
                    <a:pt x="92" y="72"/>
                    <a:pt x="93" y="71"/>
                  </a:cubicBezTo>
                  <a:cubicBezTo>
                    <a:pt x="103" y="42"/>
                    <a:pt x="103" y="42"/>
                    <a:pt x="103" y="42"/>
                  </a:cubicBezTo>
                  <a:cubicBezTo>
                    <a:pt x="104" y="38"/>
                    <a:pt x="102" y="35"/>
                    <a:pt x="99" y="35"/>
                  </a:cubicBezTo>
                  <a:cubicBezTo>
                    <a:pt x="75" y="35"/>
                    <a:pt x="75" y="35"/>
                    <a:pt x="75" y="35"/>
                  </a:cubicBezTo>
                  <a:cubicBezTo>
                    <a:pt x="74" y="35"/>
                    <a:pt x="72" y="36"/>
                    <a:pt x="71" y="37"/>
                  </a:cubicBezTo>
                  <a:cubicBezTo>
                    <a:pt x="67" y="44"/>
                    <a:pt x="61" y="51"/>
                    <a:pt x="56" y="57"/>
                  </a:cubicBezTo>
                  <a:cubicBezTo>
                    <a:pt x="55" y="59"/>
                    <a:pt x="54" y="59"/>
                    <a:pt x="52" y="59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4" y="59"/>
                    <a:pt x="32" y="54"/>
                    <a:pt x="35" y="51"/>
                  </a:cubicBezTo>
                  <a:cubicBezTo>
                    <a:pt x="46" y="37"/>
                    <a:pt x="56" y="22"/>
                    <a:pt x="64" y="6"/>
                  </a:cubicBezTo>
                  <a:cubicBezTo>
                    <a:pt x="65" y="5"/>
                    <a:pt x="67" y="4"/>
                    <a:pt x="69" y="4"/>
                  </a:cubicBezTo>
                  <a:cubicBezTo>
                    <a:pt x="84" y="4"/>
                    <a:pt x="84" y="4"/>
                    <a:pt x="84" y="4"/>
                  </a:cubicBezTo>
                  <a:cubicBezTo>
                    <a:pt x="87" y="4"/>
                    <a:pt x="90" y="8"/>
                    <a:pt x="88" y="11"/>
                  </a:cubicBezTo>
                  <a:cubicBezTo>
                    <a:pt x="87" y="13"/>
                    <a:pt x="85" y="16"/>
                    <a:pt x="84" y="18"/>
                  </a:cubicBezTo>
                  <a:cubicBezTo>
                    <a:pt x="82" y="21"/>
                    <a:pt x="84" y="25"/>
                    <a:pt x="88" y="25"/>
                  </a:cubicBezTo>
                  <a:cubicBezTo>
                    <a:pt x="106" y="25"/>
                    <a:pt x="106" y="25"/>
                    <a:pt x="106" y="25"/>
                  </a:cubicBezTo>
                  <a:cubicBezTo>
                    <a:pt x="108" y="25"/>
                    <a:pt x="110" y="24"/>
                    <a:pt x="110" y="22"/>
                  </a:cubicBezTo>
                  <a:cubicBezTo>
                    <a:pt x="117" y="3"/>
                    <a:pt x="117" y="3"/>
                    <a:pt x="117" y="3"/>
                  </a:cubicBezTo>
                  <a:cubicBezTo>
                    <a:pt x="118" y="1"/>
                    <a:pt x="120" y="0"/>
                    <a:pt x="122" y="0"/>
                  </a:cubicBezTo>
                  <a:cubicBezTo>
                    <a:pt x="137" y="0"/>
                    <a:pt x="137" y="0"/>
                    <a:pt x="137" y="0"/>
                  </a:cubicBezTo>
                  <a:cubicBezTo>
                    <a:pt x="141" y="0"/>
                    <a:pt x="143" y="3"/>
                    <a:pt x="142" y="7"/>
                  </a:cubicBezTo>
                  <a:cubicBezTo>
                    <a:pt x="138" y="19"/>
                    <a:pt x="138" y="19"/>
                    <a:pt x="138" y="19"/>
                  </a:cubicBezTo>
                  <a:cubicBezTo>
                    <a:pt x="136" y="22"/>
                    <a:pt x="139" y="25"/>
                    <a:pt x="142" y="25"/>
                  </a:cubicBezTo>
                  <a:cubicBezTo>
                    <a:pt x="187" y="25"/>
                    <a:pt x="187" y="25"/>
                    <a:pt x="187" y="25"/>
                  </a:cubicBezTo>
                  <a:cubicBezTo>
                    <a:pt x="190" y="25"/>
                    <a:pt x="192" y="29"/>
                    <a:pt x="191" y="32"/>
                  </a:cubicBezTo>
                  <a:cubicBezTo>
                    <a:pt x="191" y="32"/>
                    <a:pt x="191" y="32"/>
                    <a:pt x="191" y="32"/>
                  </a:cubicBezTo>
                  <a:cubicBezTo>
                    <a:pt x="191" y="34"/>
                    <a:pt x="189" y="35"/>
                    <a:pt x="187" y="35"/>
                  </a:cubicBezTo>
                  <a:cubicBezTo>
                    <a:pt x="135" y="35"/>
                    <a:pt x="135" y="35"/>
                    <a:pt x="135" y="35"/>
                  </a:cubicBezTo>
                  <a:cubicBezTo>
                    <a:pt x="133" y="35"/>
                    <a:pt x="131" y="36"/>
                    <a:pt x="130" y="38"/>
                  </a:cubicBezTo>
                  <a:cubicBezTo>
                    <a:pt x="120" y="67"/>
                    <a:pt x="120" y="67"/>
                    <a:pt x="120" y="67"/>
                  </a:cubicBezTo>
                  <a:cubicBezTo>
                    <a:pt x="119" y="70"/>
                    <a:pt x="121" y="74"/>
                    <a:pt x="125" y="74"/>
                  </a:cubicBezTo>
                  <a:cubicBezTo>
                    <a:pt x="179" y="74"/>
                    <a:pt x="179" y="74"/>
                    <a:pt x="179" y="74"/>
                  </a:cubicBezTo>
                  <a:cubicBezTo>
                    <a:pt x="182" y="74"/>
                    <a:pt x="184" y="77"/>
                    <a:pt x="183" y="80"/>
                  </a:cubicBezTo>
                  <a:cubicBezTo>
                    <a:pt x="183" y="80"/>
                    <a:pt x="183" y="80"/>
                    <a:pt x="183" y="80"/>
                  </a:cubicBezTo>
                  <a:cubicBezTo>
                    <a:pt x="182" y="82"/>
                    <a:pt x="181" y="84"/>
                    <a:pt x="179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3" y="84"/>
                    <a:pt x="20" y="80"/>
                    <a:pt x="22" y="77"/>
                  </a:cubicBezTo>
                  <a:cubicBezTo>
                    <a:pt x="22" y="77"/>
                    <a:pt x="22" y="77"/>
                    <a:pt x="22" y="77"/>
                  </a:cubicBezTo>
                  <a:cubicBezTo>
                    <a:pt x="22" y="75"/>
                    <a:pt x="24" y="74"/>
                    <a:pt x="26" y="74"/>
                  </a:cubicBezTo>
                  <a:close/>
                  <a:moveTo>
                    <a:pt x="18" y="106"/>
                  </a:moveTo>
                  <a:cubicBezTo>
                    <a:pt x="21" y="100"/>
                    <a:pt x="28" y="95"/>
                    <a:pt x="34" y="95"/>
                  </a:cubicBezTo>
                  <a:cubicBezTo>
                    <a:pt x="156" y="95"/>
                    <a:pt x="156" y="95"/>
                    <a:pt x="156" y="95"/>
                  </a:cubicBezTo>
                  <a:cubicBezTo>
                    <a:pt x="163" y="95"/>
                    <a:pt x="166" y="100"/>
                    <a:pt x="164" y="106"/>
                  </a:cubicBezTo>
                  <a:cubicBezTo>
                    <a:pt x="148" y="149"/>
                    <a:pt x="148" y="149"/>
                    <a:pt x="148" y="149"/>
                  </a:cubicBezTo>
                  <a:cubicBezTo>
                    <a:pt x="146" y="155"/>
                    <a:pt x="139" y="160"/>
                    <a:pt x="132" y="160"/>
                  </a:cubicBezTo>
                  <a:cubicBezTo>
                    <a:pt x="10" y="160"/>
                    <a:pt x="10" y="160"/>
                    <a:pt x="10" y="160"/>
                  </a:cubicBezTo>
                  <a:cubicBezTo>
                    <a:pt x="4" y="160"/>
                    <a:pt x="0" y="155"/>
                    <a:pt x="3" y="149"/>
                  </a:cubicBezTo>
                  <a:lnTo>
                    <a:pt x="18" y="106"/>
                  </a:lnTo>
                  <a:close/>
                  <a:moveTo>
                    <a:pt x="136" y="111"/>
                  </a:moveTo>
                  <a:cubicBezTo>
                    <a:pt x="137" y="108"/>
                    <a:pt x="135" y="105"/>
                    <a:pt x="131" y="105"/>
                  </a:cubicBezTo>
                  <a:cubicBezTo>
                    <a:pt x="52" y="105"/>
                    <a:pt x="52" y="105"/>
                    <a:pt x="52" y="105"/>
                  </a:cubicBezTo>
                  <a:cubicBezTo>
                    <a:pt x="48" y="105"/>
                    <a:pt x="44" y="108"/>
                    <a:pt x="43" y="111"/>
                  </a:cubicBezTo>
                  <a:cubicBezTo>
                    <a:pt x="31" y="144"/>
                    <a:pt x="31" y="144"/>
                    <a:pt x="31" y="144"/>
                  </a:cubicBezTo>
                  <a:cubicBezTo>
                    <a:pt x="29" y="148"/>
                    <a:pt x="31" y="151"/>
                    <a:pt x="35" y="151"/>
                  </a:cubicBezTo>
                  <a:cubicBezTo>
                    <a:pt x="115" y="151"/>
                    <a:pt x="115" y="151"/>
                    <a:pt x="115" y="151"/>
                  </a:cubicBezTo>
                  <a:cubicBezTo>
                    <a:pt x="118" y="151"/>
                    <a:pt x="122" y="148"/>
                    <a:pt x="124" y="144"/>
                  </a:cubicBezTo>
                  <a:lnTo>
                    <a:pt x="136" y="111"/>
                  </a:lnTo>
                  <a:close/>
                </a:path>
              </a:pathLst>
            </a:custGeom>
            <a:solidFill>
              <a:srgbClr val="C13A4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39" name="Freeform 3823"/>
            <p:cNvSpPr>
              <a:spLocks noEditPoints="1"/>
            </p:cNvSpPr>
            <p:nvPr/>
          </p:nvSpPr>
          <p:spPr bwMode="auto">
            <a:xfrm>
              <a:off x="7240588" y="192088"/>
              <a:ext cx="373063" cy="506413"/>
            </a:xfrm>
            <a:custGeom>
              <a:gdLst>
                <a:gd fmla="*/ 99 w 109" name="T0"/>
                <a:gd fmla="*/ 0 h 148" name="T1"/>
                <a:gd fmla="*/ 64 w 109" name="T2"/>
                <a:gd fmla="*/ 0 h 148" name="T3"/>
                <a:gd fmla="*/ 48 w 109" name="T4"/>
                <a:gd fmla="*/ 11 h 148" name="T5"/>
                <a:gd fmla="*/ 2 w 109" name="T6"/>
                <a:gd fmla="*/ 137 h 148" name="T7"/>
                <a:gd fmla="*/ 9 w 109" name="T8"/>
                <a:gd fmla="*/ 148 h 148" name="T9"/>
                <a:gd fmla="*/ 44 w 109" name="T10"/>
                <a:gd fmla="*/ 148 h 148" name="T11"/>
                <a:gd fmla="*/ 60 w 109" name="T12"/>
                <a:gd fmla="*/ 137 h 148" name="T13"/>
                <a:gd fmla="*/ 106 w 109" name="T14"/>
                <a:gd fmla="*/ 10 h 148" name="T15"/>
                <a:gd fmla="*/ 99 w 109" name="T16"/>
                <a:gd fmla="*/ 0 h 148" name="T17"/>
                <a:gd fmla="*/ 47 w 109" name="T18"/>
                <a:gd fmla="*/ 109 h 148" name="T19"/>
                <a:gd fmla="*/ 37 w 109" name="T20"/>
                <a:gd fmla="*/ 136 h 148" name="T21"/>
                <a:gd fmla="*/ 32 w 109" name="T22"/>
                <a:gd fmla="*/ 140 h 148" name="T23"/>
                <a:gd fmla="*/ 28 w 109" name="T24"/>
                <a:gd fmla="*/ 140 h 148" name="T25"/>
                <a:gd fmla="*/ 26 w 109" name="T26"/>
                <a:gd fmla="*/ 136 h 148" name="T27"/>
                <a:gd fmla="*/ 37 w 109" name="T28"/>
                <a:gd fmla="*/ 106 h 148" name="T29"/>
                <a:gd fmla="*/ 42 w 109" name="T30"/>
                <a:gd fmla="*/ 102 h 148" name="T31"/>
                <a:gd fmla="*/ 47 w 109" name="T32"/>
                <a:gd fmla="*/ 109 h 148" name="T33"/>
                <a:gd fmla="*/ 63 w 109" name="T34"/>
                <a:gd fmla="*/ 63 h 148" name="T35"/>
                <a:gd fmla="*/ 54 w 109" name="T36"/>
                <a:gd fmla="*/ 89 h 148" name="T37"/>
                <a:gd fmla="*/ 49 w 109" name="T38"/>
                <a:gd fmla="*/ 92 h 148" name="T39"/>
                <a:gd fmla="*/ 45 w 109" name="T40"/>
                <a:gd fmla="*/ 86 h 148" name="T41"/>
                <a:gd fmla="*/ 54 w 109" name="T42"/>
                <a:gd fmla="*/ 60 h 148" name="T43"/>
                <a:gd fmla="*/ 59 w 109" name="T44"/>
                <a:gd fmla="*/ 57 h 148" name="T45"/>
                <a:gd fmla="*/ 63 w 109" name="T46"/>
                <a:gd fmla="*/ 63 h 148" name="T47"/>
                <a:gd fmla="*/ 82 w 109" name="T48"/>
                <a:gd fmla="*/ 12 h 148" name="T49"/>
                <a:gd fmla="*/ 71 w 109" name="T50"/>
                <a:gd fmla="*/ 43 h 148" name="T51"/>
                <a:gd fmla="*/ 66 w 109" name="T52"/>
                <a:gd fmla="*/ 46 h 148" name="T53"/>
                <a:gd fmla="*/ 61 w 109" name="T54"/>
                <a:gd fmla="*/ 40 h 148" name="T55"/>
                <a:gd fmla="*/ 72 w 109" name="T56"/>
                <a:gd fmla="*/ 12 h 148" name="T57"/>
                <a:gd fmla="*/ 76 w 109" name="T58"/>
                <a:gd fmla="*/ 8 h 148" name="T59"/>
                <a:gd fmla="*/ 80 w 109" name="T60"/>
                <a:gd fmla="*/ 8 h 148" name="T61"/>
                <a:gd fmla="*/ 82 w 109" name="T62"/>
                <a:gd fmla="*/ 12 h 148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148" w="109">
                  <a:moveTo>
                    <a:pt x="99" y="0"/>
                  </a:moveTo>
                  <a:cubicBezTo>
                    <a:pt x="64" y="0"/>
                    <a:pt x="64" y="0"/>
                    <a:pt x="64" y="0"/>
                  </a:cubicBezTo>
                  <a:cubicBezTo>
                    <a:pt x="58" y="0"/>
                    <a:pt x="51" y="4"/>
                    <a:pt x="48" y="11"/>
                  </a:cubicBezTo>
                  <a:cubicBezTo>
                    <a:pt x="2" y="137"/>
                    <a:pt x="2" y="137"/>
                    <a:pt x="2" y="137"/>
                  </a:cubicBezTo>
                  <a:cubicBezTo>
                    <a:pt x="0" y="144"/>
                    <a:pt x="3" y="148"/>
                    <a:pt x="9" y="148"/>
                  </a:cubicBezTo>
                  <a:cubicBezTo>
                    <a:pt x="44" y="148"/>
                    <a:pt x="44" y="148"/>
                    <a:pt x="44" y="148"/>
                  </a:cubicBezTo>
                  <a:cubicBezTo>
                    <a:pt x="50" y="148"/>
                    <a:pt x="58" y="143"/>
                    <a:pt x="60" y="137"/>
                  </a:cubicBezTo>
                  <a:cubicBezTo>
                    <a:pt x="106" y="10"/>
                    <a:pt x="106" y="10"/>
                    <a:pt x="106" y="10"/>
                  </a:cubicBezTo>
                  <a:cubicBezTo>
                    <a:pt x="109" y="4"/>
                    <a:pt x="105" y="0"/>
                    <a:pt x="99" y="0"/>
                  </a:cubicBezTo>
                  <a:close/>
                  <a:moveTo>
                    <a:pt x="47" y="109"/>
                  </a:moveTo>
                  <a:cubicBezTo>
                    <a:pt x="37" y="136"/>
                    <a:pt x="37" y="136"/>
                    <a:pt x="37" y="136"/>
                  </a:cubicBezTo>
                  <a:cubicBezTo>
                    <a:pt x="36" y="138"/>
                    <a:pt x="34" y="140"/>
                    <a:pt x="32" y="140"/>
                  </a:cubicBezTo>
                  <a:cubicBezTo>
                    <a:pt x="28" y="140"/>
                    <a:pt x="28" y="140"/>
                    <a:pt x="28" y="140"/>
                  </a:cubicBezTo>
                  <a:cubicBezTo>
                    <a:pt x="26" y="140"/>
                    <a:pt x="26" y="138"/>
                    <a:pt x="26" y="136"/>
                  </a:cubicBezTo>
                  <a:cubicBezTo>
                    <a:pt x="37" y="106"/>
                    <a:pt x="37" y="106"/>
                    <a:pt x="37" y="106"/>
                  </a:cubicBezTo>
                  <a:cubicBezTo>
                    <a:pt x="38" y="104"/>
                    <a:pt x="40" y="102"/>
                    <a:pt x="42" y="102"/>
                  </a:cubicBezTo>
                  <a:cubicBezTo>
                    <a:pt x="46" y="102"/>
                    <a:pt x="48" y="106"/>
                    <a:pt x="47" y="109"/>
                  </a:cubicBezTo>
                  <a:close/>
                  <a:moveTo>
                    <a:pt x="63" y="63"/>
                  </a:moveTo>
                  <a:cubicBezTo>
                    <a:pt x="54" y="89"/>
                    <a:pt x="54" y="89"/>
                    <a:pt x="54" y="89"/>
                  </a:cubicBezTo>
                  <a:cubicBezTo>
                    <a:pt x="53" y="91"/>
                    <a:pt x="52" y="92"/>
                    <a:pt x="49" y="92"/>
                  </a:cubicBezTo>
                  <a:cubicBezTo>
                    <a:pt x="46" y="92"/>
                    <a:pt x="44" y="89"/>
                    <a:pt x="45" y="86"/>
                  </a:cubicBezTo>
                  <a:cubicBezTo>
                    <a:pt x="54" y="60"/>
                    <a:pt x="54" y="60"/>
                    <a:pt x="54" y="60"/>
                  </a:cubicBezTo>
                  <a:cubicBezTo>
                    <a:pt x="55" y="58"/>
                    <a:pt x="57" y="57"/>
                    <a:pt x="59" y="57"/>
                  </a:cubicBezTo>
                  <a:cubicBezTo>
                    <a:pt x="62" y="57"/>
                    <a:pt x="65" y="60"/>
                    <a:pt x="63" y="63"/>
                  </a:cubicBezTo>
                  <a:close/>
                  <a:moveTo>
                    <a:pt x="82" y="12"/>
                  </a:moveTo>
                  <a:cubicBezTo>
                    <a:pt x="71" y="43"/>
                    <a:pt x="71" y="43"/>
                    <a:pt x="71" y="43"/>
                  </a:cubicBezTo>
                  <a:cubicBezTo>
                    <a:pt x="70" y="45"/>
                    <a:pt x="68" y="46"/>
                    <a:pt x="66" y="46"/>
                  </a:cubicBezTo>
                  <a:cubicBezTo>
                    <a:pt x="63" y="46"/>
                    <a:pt x="60" y="43"/>
                    <a:pt x="61" y="40"/>
                  </a:cubicBezTo>
                  <a:cubicBezTo>
                    <a:pt x="72" y="12"/>
                    <a:pt x="72" y="12"/>
                    <a:pt x="72" y="12"/>
                  </a:cubicBezTo>
                  <a:cubicBezTo>
                    <a:pt x="72" y="10"/>
                    <a:pt x="74" y="8"/>
                    <a:pt x="76" y="8"/>
                  </a:cubicBezTo>
                  <a:cubicBezTo>
                    <a:pt x="80" y="8"/>
                    <a:pt x="80" y="8"/>
                    <a:pt x="80" y="8"/>
                  </a:cubicBezTo>
                  <a:cubicBezTo>
                    <a:pt x="82" y="8"/>
                    <a:pt x="83" y="10"/>
                    <a:pt x="82" y="12"/>
                  </a:cubicBezTo>
                  <a:close/>
                </a:path>
              </a:pathLst>
            </a:custGeom>
            <a:solidFill>
              <a:srgbClr val="FFF5E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40" name="Freeform 3824"/>
            <p:cNvSpPr>
              <a:spLocks noEditPoints="1"/>
            </p:cNvSpPr>
            <p:nvPr/>
          </p:nvSpPr>
          <p:spPr bwMode="auto">
            <a:xfrm>
              <a:off x="7456488" y="163513"/>
              <a:ext cx="520700" cy="561975"/>
            </a:xfrm>
            <a:custGeom>
              <a:gdLst>
                <a:gd fmla="*/ 116 w 152" name="T0"/>
                <a:gd fmla="*/ 88 h 164" name="T1"/>
                <a:gd fmla="*/ 123 w 152" name="T2"/>
                <a:gd fmla="*/ 87 h 164" name="T3"/>
                <a:gd fmla="*/ 122 w 152" name="T4"/>
                <a:gd fmla="*/ 80 h 164" name="T5"/>
                <a:gd fmla="*/ 129 w 152" name="T6"/>
                <a:gd fmla="*/ 50 h 164" name="T7"/>
                <a:gd fmla="*/ 133 w 152" name="T8"/>
                <a:gd fmla="*/ 48 h 164" name="T9"/>
                <a:gd fmla="*/ 138 w 152" name="T10"/>
                <a:gd fmla="*/ 41 h 164" name="T11"/>
                <a:gd fmla="*/ 107 w 152" name="T12"/>
                <a:gd fmla="*/ 36 h 164" name="T13"/>
                <a:gd fmla="*/ 111 w 152" name="T14"/>
                <a:gd fmla="*/ 18 h 164" name="T15"/>
                <a:gd fmla="*/ 123 w 152" name="T16"/>
                <a:gd fmla="*/ 16 h 164" name="T17"/>
                <a:gd fmla="*/ 148 w 152" name="T18"/>
                <a:gd fmla="*/ 0 h 164" name="T19"/>
                <a:gd fmla="*/ 124 w 152" name="T20"/>
                <a:gd fmla="*/ 2 h 164" name="T21"/>
                <a:gd fmla="*/ 59 w 152" name="T22"/>
                <a:gd fmla="*/ 8 h 164" name="T23"/>
                <a:gd fmla="*/ 55 w 152" name="T24"/>
                <a:gd fmla="*/ 13 h 164" name="T25"/>
                <a:gd fmla="*/ 82 w 152" name="T26"/>
                <a:gd fmla="*/ 16 h 164" name="T27"/>
                <a:gd fmla="*/ 79 w 152" name="T28"/>
                <a:gd fmla="*/ 35 h 164" name="T29"/>
                <a:gd fmla="*/ 45 w 152" name="T30"/>
                <a:gd fmla="*/ 36 h 164" name="T31"/>
                <a:gd fmla="*/ 40 w 152" name="T32"/>
                <a:gd fmla="*/ 48 h 164" name="T33"/>
                <a:gd fmla="*/ 35 w 152" name="T34"/>
                <a:gd fmla="*/ 78 h 164" name="T35"/>
                <a:gd fmla="*/ 28 w 152" name="T36"/>
                <a:gd fmla="*/ 80 h 164" name="T37"/>
                <a:gd fmla="*/ 24 w 152" name="T38"/>
                <a:gd fmla="*/ 85 h 164" name="T39"/>
                <a:gd fmla="*/ 26 w 152" name="T40"/>
                <a:gd fmla="*/ 88 h 164" name="T41"/>
                <a:gd fmla="*/ 19 w 152" name="T42"/>
                <a:gd fmla="*/ 119 h 164" name="T43"/>
                <a:gd fmla="*/ 15 w 152" name="T44"/>
                <a:gd fmla="*/ 120 h 164" name="T45"/>
                <a:gd fmla="*/ 11 w 152" name="T46"/>
                <a:gd fmla="*/ 128 h 164" name="T47"/>
                <a:gd fmla="*/ 41 w 152" name="T48"/>
                <a:gd fmla="*/ 132 h 164" name="T49"/>
                <a:gd fmla="*/ 37 w 152" name="T50"/>
                <a:gd fmla="*/ 151 h 164" name="T51"/>
                <a:gd fmla="*/ 4 w 152" name="T52"/>
                <a:gd fmla="*/ 152 h 164" name="T53"/>
                <a:gd fmla="*/ 0 w 152" name="T54"/>
                <a:gd fmla="*/ 159 h 164" name="T55"/>
                <a:gd fmla="*/ 91 w 152" name="T56"/>
                <a:gd fmla="*/ 164 h 164" name="T57"/>
                <a:gd fmla="*/ 95 w 152" name="T58"/>
                <a:gd fmla="*/ 156 h 164" name="T59"/>
                <a:gd fmla="*/ 66 w 152" name="T60"/>
                <a:gd fmla="*/ 152 h 164" name="T61"/>
                <a:gd fmla="*/ 69 w 152" name="T62"/>
                <a:gd fmla="*/ 133 h 164" name="T63"/>
                <a:gd fmla="*/ 103 w 152" name="T64"/>
                <a:gd fmla="*/ 132 h 164" name="T65"/>
                <a:gd fmla="*/ 108 w 152" name="T66"/>
                <a:gd fmla="*/ 120 h 164" name="T67"/>
                <a:gd fmla="*/ 114 w 152" name="T68"/>
                <a:gd fmla="*/ 90 h 164" name="T69"/>
                <a:gd fmla="*/ 49 w 152" name="T70"/>
                <a:gd fmla="*/ 119 h 164" name="T71"/>
                <a:gd fmla="*/ 42 w 152" name="T72"/>
                <a:gd fmla="*/ 117 h 164" name="T73"/>
                <a:gd fmla="*/ 55 w 152" name="T74"/>
                <a:gd fmla="*/ 90 h 164" name="T75"/>
                <a:gd fmla="*/ 73 w 152" name="T76"/>
                <a:gd fmla="*/ 53 h 164" name="T77"/>
                <a:gd fmla="*/ 61 w 152" name="T78"/>
                <a:gd fmla="*/ 80 h 164" name="T79"/>
                <a:gd fmla="*/ 66 w 152" name="T80"/>
                <a:gd fmla="*/ 50 h 164" name="T81"/>
                <a:gd fmla="*/ 73 w 152" name="T82"/>
                <a:gd fmla="*/ 53 h 164" name="T83"/>
                <a:gd fmla="*/ 82 w 152" name="T84"/>
                <a:gd fmla="*/ 119 h 164" name="T85"/>
                <a:gd fmla="*/ 75 w 152" name="T86"/>
                <a:gd fmla="*/ 117 h 164" name="T87"/>
                <a:gd fmla="*/ 87 w 152" name="T88"/>
                <a:gd fmla="*/ 90 h 164" name="T89"/>
                <a:gd fmla="*/ 94 w 152" name="T90"/>
                <a:gd fmla="*/ 80 h 164" name="T91"/>
                <a:gd fmla="*/ 99 w 152" name="T92"/>
                <a:gd fmla="*/ 50 h 164" name="T93"/>
                <a:gd fmla="*/ 106 w 152" name="T94"/>
                <a:gd fmla="*/ 53 h 164" name="T95"/>
                <a:gd fmla="*/ 94 w 152" name="T96"/>
                <a:gd fmla="*/ 80 h 164" name="T9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b="b" l="0" r="r" t="0"/>
              <a:pathLst>
                <a:path h="164" w="152">
                  <a:moveTo>
                    <a:pt x="114" y="90"/>
                  </a:moveTo>
                  <a:cubicBezTo>
                    <a:pt x="114" y="89"/>
                    <a:pt x="115" y="88"/>
                    <a:pt x="116" y="88"/>
                  </a:cubicBezTo>
                  <a:cubicBezTo>
                    <a:pt x="120" y="88"/>
                    <a:pt x="120" y="88"/>
                    <a:pt x="120" y="88"/>
                  </a:cubicBezTo>
                  <a:cubicBezTo>
                    <a:pt x="121" y="88"/>
                    <a:pt x="122" y="88"/>
                    <a:pt x="123" y="87"/>
                  </a:cubicBezTo>
                  <a:cubicBezTo>
                    <a:pt x="124" y="83"/>
                    <a:pt x="124" y="83"/>
                    <a:pt x="124" y="83"/>
                  </a:cubicBezTo>
                  <a:cubicBezTo>
                    <a:pt x="125" y="81"/>
                    <a:pt x="124" y="80"/>
                    <a:pt x="122" y="80"/>
                  </a:cubicBezTo>
                  <a:cubicBezTo>
                    <a:pt x="120" y="80"/>
                    <a:pt x="118" y="78"/>
                    <a:pt x="119" y="76"/>
                  </a:cubicBezTo>
                  <a:cubicBezTo>
                    <a:pt x="129" y="50"/>
                    <a:pt x="129" y="50"/>
                    <a:pt x="129" y="50"/>
                  </a:cubicBezTo>
                  <a:cubicBezTo>
                    <a:pt x="129" y="49"/>
                    <a:pt x="130" y="48"/>
                    <a:pt x="131" y="48"/>
                  </a:cubicBezTo>
                  <a:cubicBezTo>
                    <a:pt x="133" y="48"/>
                    <a:pt x="133" y="48"/>
                    <a:pt x="133" y="48"/>
                  </a:cubicBezTo>
                  <a:cubicBezTo>
                    <a:pt x="134" y="48"/>
                    <a:pt x="135" y="47"/>
                    <a:pt x="136" y="46"/>
                  </a:cubicBezTo>
                  <a:cubicBezTo>
                    <a:pt x="138" y="41"/>
                    <a:pt x="138" y="41"/>
                    <a:pt x="138" y="41"/>
                  </a:cubicBezTo>
                  <a:cubicBezTo>
                    <a:pt x="138" y="39"/>
                    <a:pt x="137" y="36"/>
                    <a:pt x="135" y="36"/>
                  </a:cubicBezTo>
                  <a:cubicBezTo>
                    <a:pt x="107" y="36"/>
                    <a:pt x="107" y="36"/>
                    <a:pt x="107" y="36"/>
                  </a:cubicBezTo>
                  <a:cubicBezTo>
                    <a:pt x="106" y="36"/>
                    <a:pt x="104" y="35"/>
                    <a:pt x="105" y="33"/>
                  </a:cubicBezTo>
                  <a:cubicBezTo>
                    <a:pt x="111" y="18"/>
                    <a:pt x="111" y="18"/>
                    <a:pt x="111" y="18"/>
                  </a:cubicBezTo>
                  <a:cubicBezTo>
                    <a:pt x="111" y="17"/>
                    <a:pt x="112" y="16"/>
                    <a:pt x="113" y="16"/>
                  </a:cubicBezTo>
                  <a:cubicBezTo>
                    <a:pt x="123" y="16"/>
                    <a:pt x="123" y="16"/>
                    <a:pt x="123" y="16"/>
                  </a:cubicBezTo>
                  <a:cubicBezTo>
                    <a:pt x="136" y="16"/>
                    <a:pt x="144" y="12"/>
                    <a:pt x="150" y="4"/>
                  </a:cubicBezTo>
                  <a:cubicBezTo>
                    <a:pt x="152" y="2"/>
                    <a:pt x="150" y="0"/>
                    <a:pt x="148" y="0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5" y="0"/>
                    <a:pt x="124" y="1"/>
                    <a:pt x="124" y="2"/>
                  </a:cubicBezTo>
                  <a:cubicBezTo>
                    <a:pt x="119" y="7"/>
                    <a:pt x="113" y="8"/>
                    <a:pt x="104" y="8"/>
                  </a:cubicBezTo>
                  <a:cubicBezTo>
                    <a:pt x="59" y="8"/>
                    <a:pt x="59" y="8"/>
                    <a:pt x="59" y="8"/>
                  </a:cubicBezTo>
                  <a:cubicBezTo>
                    <a:pt x="58" y="8"/>
                    <a:pt x="57" y="8"/>
                    <a:pt x="57" y="9"/>
                  </a:cubicBezTo>
                  <a:cubicBezTo>
                    <a:pt x="55" y="13"/>
                    <a:pt x="55" y="13"/>
                    <a:pt x="55" y="13"/>
                  </a:cubicBezTo>
                  <a:cubicBezTo>
                    <a:pt x="54" y="15"/>
                    <a:pt x="56" y="16"/>
                    <a:pt x="57" y="16"/>
                  </a:cubicBezTo>
                  <a:cubicBezTo>
                    <a:pt x="82" y="16"/>
                    <a:pt x="82" y="16"/>
                    <a:pt x="82" y="16"/>
                  </a:cubicBezTo>
                  <a:cubicBezTo>
                    <a:pt x="84" y="16"/>
                    <a:pt x="86" y="18"/>
                    <a:pt x="85" y="20"/>
                  </a:cubicBezTo>
                  <a:cubicBezTo>
                    <a:pt x="79" y="35"/>
                    <a:pt x="79" y="35"/>
                    <a:pt x="79" y="35"/>
                  </a:cubicBezTo>
                  <a:cubicBezTo>
                    <a:pt x="79" y="36"/>
                    <a:pt x="78" y="36"/>
                    <a:pt x="77" y="36"/>
                  </a:cubicBezTo>
                  <a:cubicBezTo>
                    <a:pt x="45" y="36"/>
                    <a:pt x="45" y="36"/>
                    <a:pt x="45" y="36"/>
                  </a:cubicBezTo>
                  <a:cubicBezTo>
                    <a:pt x="44" y="36"/>
                    <a:pt x="43" y="38"/>
                    <a:pt x="43" y="39"/>
                  </a:cubicBezTo>
                  <a:cubicBezTo>
                    <a:pt x="40" y="48"/>
                    <a:pt x="40" y="48"/>
                    <a:pt x="40" y="48"/>
                  </a:cubicBezTo>
                  <a:cubicBezTo>
                    <a:pt x="45" y="48"/>
                    <a:pt x="45" y="48"/>
                    <a:pt x="45" y="48"/>
                  </a:cubicBezTo>
                  <a:cubicBezTo>
                    <a:pt x="35" y="78"/>
                    <a:pt x="35" y="78"/>
                    <a:pt x="35" y="78"/>
                  </a:cubicBezTo>
                  <a:cubicBezTo>
                    <a:pt x="34" y="79"/>
                    <a:pt x="33" y="80"/>
                    <a:pt x="32" y="80"/>
                  </a:cubicBezTo>
                  <a:cubicBezTo>
                    <a:pt x="28" y="80"/>
                    <a:pt x="28" y="80"/>
                    <a:pt x="28" y="80"/>
                  </a:cubicBezTo>
                  <a:cubicBezTo>
                    <a:pt x="27" y="80"/>
                    <a:pt x="26" y="81"/>
                    <a:pt x="25" y="82"/>
                  </a:cubicBezTo>
                  <a:cubicBezTo>
                    <a:pt x="24" y="85"/>
                    <a:pt x="24" y="85"/>
                    <a:pt x="24" y="85"/>
                  </a:cubicBezTo>
                  <a:cubicBezTo>
                    <a:pt x="23" y="87"/>
                    <a:pt x="25" y="88"/>
                    <a:pt x="26" y="88"/>
                  </a:cubicBezTo>
                  <a:cubicBezTo>
                    <a:pt x="26" y="88"/>
                    <a:pt x="26" y="88"/>
                    <a:pt x="26" y="88"/>
                  </a:cubicBezTo>
                  <a:cubicBezTo>
                    <a:pt x="28" y="88"/>
                    <a:pt x="30" y="91"/>
                    <a:pt x="29" y="92"/>
                  </a:cubicBezTo>
                  <a:cubicBezTo>
                    <a:pt x="19" y="119"/>
                    <a:pt x="19" y="119"/>
                    <a:pt x="19" y="119"/>
                  </a:cubicBezTo>
                  <a:cubicBezTo>
                    <a:pt x="19" y="120"/>
                    <a:pt x="18" y="120"/>
                    <a:pt x="17" y="120"/>
                  </a:cubicBezTo>
                  <a:cubicBezTo>
                    <a:pt x="15" y="120"/>
                    <a:pt x="15" y="120"/>
                    <a:pt x="15" y="120"/>
                  </a:cubicBezTo>
                  <a:cubicBezTo>
                    <a:pt x="14" y="120"/>
                    <a:pt x="13" y="121"/>
                    <a:pt x="12" y="123"/>
                  </a:cubicBezTo>
                  <a:cubicBezTo>
                    <a:pt x="11" y="128"/>
                    <a:pt x="11" y="128"/>
                    <a:pt x="11" y="128"/>
                  </a:cubicBezTo>
                  <a:cubicBezTo>
                    <a:pt x="10" y="130"/>
                    <a:pt x="11" y="132"/>
                    <a:pt x="13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2"/>
                    <a:pt x="44" y="134"/>
                    <a:pt x="43" y="135"/>
                  </a:cubicBezTo>
                  <a:cubicBezTo>
                    <a:pt x="37" y="151"/>
                    <a:pt x="37" y="151"/>
                    <a:pt x="37" y="151"/>
                  </a:cubicBezTo>
                  <a:cubicBezTo>
                    <a:pt x="37" y="152"/>
                    <a:pt x="36" y="152"/>
                    <a:pt x="35" y="152"/>
                  </a:cubicBezTo>
                  <a:cubicBezTo>
                    <a:pt x="4" y="152"/>
                    <a:pt x="4" y="152"/>
                    <a:pt x="4" y="152"/>
                  </a:cubicBezTo>
                  <a:cubicBezTo>
                    <a:pt x="3" y="152"/>
                    <a:pt x="2" y="153"/>
                    <a:pt x="2" y="154"/>
                  </a:cubicBezTo>
                  <a:cubicBezTo>
                    <a:pt x="0" y="159"/>
                    <a:pt x="0" y="159"/>
                    <a:pt x="0" y="159"/>
                  </a:cubicBezTo>
                  <a:cubicBezTo>
                    <a:pt x="0" y="161"/>
                    <a:pt x="1" y="164"/>
                    <a:pt x="3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2" y="164"/>
                    <a:pt x="93" y="163"/>
                    <a:pt x="93" y="161"/>
                  </a:cubicBezTo>
                  <a:cubicBezTo>
                    <a:pt x="95" y="156"/>
                    <a:pt x="95" y="156"/>
                    <a:pt x="95" y="156"/>
                  </a:cubicBezTo>
                  <a:cubicBezTo>
                    <a:pt x="96" y="155"/>
                    <a:pt x="94" y="152"/>
                    <a:pt x="92" y="152"/>
                  </a:cubicBezTo>
                  <a:cubicBezTo>
                    <a:pt x="66" y="152"/>
                    <a:pt x="66" y="152"/>
                    <a:pt x="66" y="152"/>
                  </a:cubicBezTo>
                  <a:cubicBezTo>
                    <a:pt x="64" y="152"/>
                    <a:pt x="63" y="150"/>
                    <a:pt x="63" y="149"/>
                  </a:cubicBezTo>
                  <a:cubicBezTo>
                    <a:pt x="69" y="133"/>
                    <a:pt x="69" y="133"/>
                    <a:pt x="69" y="133"/>
                  </a:cubicBezTo>
                  <a:cubicBezTo>
                    <a:pt x="69" y="132"/>
                    <a:pt x="70" y="132"/>
                    <a:pt x="71" y="132"/>
                  </a:cubicBezTo>
                  <a:cubicBezTo>
                    <a:pt x="103" y="132"/>
                    <a:pt x="103" y="132"/>
                    <a:pt x="103" y="132"/>
                  </a:cubicBezTo>
                  <a:cubicBezTo>
                    <a:pt x="104" y="132"/>
                    <a:pt x="105" y="130"/>
                    <a:pt x="105" y="129"/>
                  </a:cubicBezTo>
                  <a:cubicBezTo>
                    <a:pt x="108" y="120"/>
                    <a:pt x="108" y="120"/>
                    <a:pt x="108" y="120"/>
                  </a:cubicBezTo>
                  <a:cubicBezTo>
                    <a:pt x="103" y="120"/>
                    <a:pt x="103" y="120"/>
                    <a:pt x="103" y="120"/>
                  </a:cubicBezTo>
                  <a:lnTo>
                    <a:pt x="114" y="90"/>
                  </a:lnTo>
                  <a:close/>
                  <a:moveTo>
                    <a:pt x="58" y="94"/>
                  </a:moveTo>
                  <a:cubicBezTo>
                    <a:pt x="49" y="119"/>
                    <a:pt x="49" y="119"/>
                    <a:pt x="49" y="119"/>
                  </a:cubicBezTo>
                  <a:cubicBezTo>
                    <a:pt x="48" y="121"/>
                    <a:pt x="47" y="122"/>
                    <a:pt x="46" y="122"/>
                  </a:cubicBezTo>
                  <a:cubicBezTo>
                    <a:pt x="43" y="122"/>
                    <a:pt x="41" y="119"/>
                    <a:pt x="42" y="117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2" y="91"/>
                    <a:pt x="53" y="90"/>
                    <a:pt x="55" y="90"/>
                  </a:cubicBezTo>
                  <a:cubicBezTo>
                    <a:pt x="57" y="90"/>
                    <a:pt x="59" y="92"/>
                    <a:pt x="58" y="94"/>
                  </a:cubicBezTo>
                  <a:close/>
                  <a:moveTo>
                    <a:pt x="73" y="53"/>
                  </a:moveTo>
                  <a:cubicBezTo>
                    <a:pt x="64" y="77"/>
                    <a:pt x="64" y="77"/>
                    <a:pt x="64" y="77"/>
                  </a:cubicBezTo>
                  <a:cubicBezTo>
                    <a:pt x="64" y="79"/>
                    <a:pt x="62" y="80"/>
                    <a:pt x="61" y="80"/>
                  </a:cubicBezTo>
                  <a:cubicBezTo>
                    <a:pt x="58" y="80"/>
                    <a:pt x="56" y="77"/>
                    <a:pt x="57" y="75"/>
                  </a:cubicBezTo>
                  <a:cubicBezTo>
                    <a:pt x="66" y="50"/>
                    <a:pt x="66" y="50"/>
                    <a:pt x="66" y="50"/>
                  </a:cubicBezTo>
                  <a:cubicBezTo>
                    <a:pt x="67" y="49"/>
                    <a:pt x="68" y="48"/>
                    <a:pt x="70" y="48"/>
                  </a:cubicBezTo>
                  <a:cubicBezTo>
                    <a:pt x="72" y="48"/>
                    <a:pt x="74" y="50"/>
                    <a:pt x="73" y="53"/>
                  </a:cubicBezTo>
                  <a:close/>
                  <a:moveTo>
                    <a:pt x="91" y="95"/>
                  </a:moveTo>
                  <a:cubicBezTo>
                    <a:pt x="82" y="119"/>
                    <a:pt x="82" y="119"/>
                    <a:pt x="82" y="119"/>
                  </a:cubicBezTo>
                  <a:cubicBezTo>
                    <a:pt x="81" y="121"/>
                    <a:pt x="80" y="122"/>
                    <a:pt x="78" y="122"/>
                  </a:cubicBezTo>
                  <a:cubicBezTo>
                    <a:pt x="76" y="122"/>
                    <a:pt x="74" y="119"/>
                    <a:pt x="75" y="117"/>
                  </a:cubicBezTo>
                  <a:cubicBezTo>
                    <a:pt x="84" y="92"/>
                    <a:pt x="84" y="92"/>
                    <a:pt x="84" y="92"/>
                  </a:cubicBezTo>
                  <a:cubicBezTo>
                    <a:pt x="84" y="91"/>
                    <a:pt x="86" y="90"/>
                    <a:pt x="87" y="90"/>
                  </a:cubicBezTo>
                  <a:cubicBezTo>
                    <a:pt x="90" y="90"/>
                    <a:pt x="92" y="92"/>
                    <a:pt x="91" y="95"/>
                  </a:cubicBezTo>
                  <a:close/>
                  <a:moveTo>
                    <a:pt x="94" y="80"/>
                  </a:moveTo>
                  <a:cubicBezTo>
                    <a:pt x="91" y="80"/>
                    <a:pt x="89" y="77"/>
                    <a:pt x="90" y="75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49"/>
                    <a:pt x="101" y="48"/>
                    <a:pt x="103" y="48"/>
                  </a:cubicBezTo>
                  <a:cubicBezTo>
                    <a:pt x="105" y="48"/>
                    <a:pt x="107" y="51"/>
                    <a:pt x="106" y="53"/>
                  </a:cubicBezTo>
                  <a:cubicBezTo>
                    <a:pt x="97" y="77"/>
                    <a:pt x="97" y="77"/>
                    <a:pt x="97" y="77"/>
                  </a:cubicBezTo>
                  <a:cubicBezTo>
                    <a:pt x="97" y="79"/>
                    <a:pt x="95" y="80"/>
                    <a:pt x="94" y="80"/>
                  </a:cubicBezTo>
                  <a:close/>
                </a:path>
              </a:pathLst>
            </a:custGeom>
            <a:solidFill>
              <a:srgbClr val="FFF5E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41" name="Freeform 3825"/>
            <p:cNvSpPr>
              <a:spLocks noEditPoints="1"/>
            </p:cNvSpPr>
            <p:nvPr/>
          </p:nvSpPr>
          <p:spPr bwMode="auto">
            <a:xfrm>
              <a:off x="7826375" y="192088"/>
              <a:ext cx="376238" cy="506413"/>
            </a:xfrm>
            <a:custGeom>
              <a:gdLst>
                <a:gd fmla="*/ 100 w 110" name="T0"/>
                <a:gd fmla="*/ 0 h 148" name="T1"/>
                <a:gd fmla="*/ 64 w 110" name="T2"/>
                <a:gd fmla="*/ 0 h 148" name="T3"/>
                <a:gd fmla="*/ 48 w 110" name="T4"/>
                <a:gd fmla="*/ 12 h 148" name="T5"/>
                <a:gd fmla="*/ 3 w 110" name="T6"/>
                <a:gd fmla="*/ 137 h 148" name="T7"/>
                <a:gd fmla="*/ 10 w 110" name="T8"/>
                <a:gd fmla="*/ 148 h 148" name="T9"/>
                <a:gd fmla="*/ 46 w 110" name="T10"/>
                <a:gd fmla="*/ 148 h 148" name="T11"/>
                <a:gd fmla="*/ 62 w 110" name="T12"/>
                <a:gd fmla="*/ 137 h 148" name="T13"/>
                <a:gd fmla="*/ 108 w 110" name="T14"/>
                <a:gd fmla="*/ 12 h 148" name="T15"/>
                <a:gd fmla="*/ 100 w 110" name="T16"/>
                <a:gd fmla="*/ 0 h 148" name="T17"/>
                <a:gd fmla="*/ 48 w 110" name="T18"/>
                <a:gd fmla="*/ 110 h 148" name="T19"/>
                <a:gd fmla="*/ 38 w 110" name="T20"/>
                <a:gd fmla="*/ 137 h 148" name="T21"/>
                <a:gd fmla="*/ 34 w 110" name="T22"/>
                <a:gd fmla="*/ 140 h 148" name="T23"/>
                <a:gd fmla="*/ 30 w 110" name="T24"/>
                <a:gd fmla="*/ 140 h 148" name="T25"/>
                <a:gd fmla="*/ 28 w 110" name="T26"/>
                <a:gd fmla="*/ 137 h 148" name="T27"/>
                <a:gd fmla="*/ 38 w 110" name="T28"/>
                <a:gd fmla="*/ 106 h 148" name="T29"/>
                <a:gd fmla="*/ 43 w 110" name="T30"/>
                <a:gd fmla="*/ 103 h 148" name="T31"/>
                <a:gd fmla="*/ 48 w 110" name="T32"/>
                <a:gd fmla="*/ 110 h 148" name="T33"/>
                <a:gd fmla="*/ 64 w 110" name="T34"/>
                <a:gd fmla="*/ 65 h 148" name="T35"/>
                <a:gd fmla="*/ 55 w 110" name="T36"/>
                <a:gd fmla="*/ 90 h 148" name="T37"/>
                <a:gd fmla="*/ 51 w 110" name="T38"/>
                <a:gd fmla="*/ 93 h 148" name="T39"/>
                <a:gd fmla="*/ 46 w 110" name="T40"/>
                <a:gd fmla="*/ 86 h 148" name="T41"/>
                <a:gd fmla="*/ 55 w 110" name="T42"/>
                <a:gd fmla="*/ 62 h 148" name="T43"/>
                <a:gd fmla="*/ 60 w 110" name="T44"/>
                <a:gd fmla="*/ 58 h 148" name="T45"/>
                <a:gd fmla="*/ 64 w 110" name="T46"/>
                <a:gd fmla="*/ 65 h 148" name="T47"/>
                <a:gd fmla="*/ 83 w 110" name="T48"/>
                <a:gd fmla="*/ 15 h 148" name="T49"/>
                <a:gd fmla="*/ 72 w 110" name="T50"/>
                <a:gd fmla="*/ 45 h 148" name="T51"/>
                <a:gd fmla="*/ 67 w 110" name="T52"/>
                <a:gd fmla="*/ 48 h 148" name="T53"/>
                <a:gd fmla="*/ 62 w 110" name="T54"/>
                <a:gd fmla="*/ 42 h 148" name="T55"/>
                <a:gd fmla="*/ 72 w 110" name="T56"/>
                <a:gd fmla="*/ 15 h 148" name="T57"/>
                <a:gd fmla="*/ 76 w 110" name="T58"/>
                <a:gd fmla="*/ 12 h 148" name="T59"/>
                <a:gd fmla="*/ 81 w 110" name="T60"/>
                <a:gd fmla="*/ 12 h 148" name="T61"/>
                <a:gd fmla="*/ 83 w 110" name="T62"/>
                <a:gd fmla="*/ 15 h 148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148" w="110">
                  <a:moveTo>
                    <a:pt x="100" y="0"/>
                  </a:moveTo>
                  <a:cubicBezTo>
                    <a:pt x="64" y="0"/>
                    <a:pt x="64" y="0"/>
                    <a:pt x="64" y="0"/>
                  </a:cubicBezTo>
                  <a:cubicBezTo>
                    <a:pt x="58" y="0"/>
                    <a:pt x="51" y="6"/>
                    <a:pt x="48" y="12"/>
                  </a:cubicBezTo>
                  <a:cubicBezTo>
                    <a:pt x="3" y="137"/>
                    <a:pt x="3" y="137"/>
                    <a:pt x="3" y="137"/>
                  </a:cubicBezTo>
                  <a:cubicBezTo>
                    <a:pt x="0" y="143"/>
                    <a:pt x="4" y="148"/>
                    <a:pt x="10" y="148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52" y="148"/>
                    <a:pt x="60" y="144"/>
                    <a:pt x="62" y="137"/>
                  </a:cubicBezTo>
                  <a:cubicBezTo>
                    <a:pt x="108" y="12"/>
                    <a:pt x="108" y="12"/>
                    <a:pt x="108" y="12"/>
                  </a:cubicBezTo>
                  <a:cubicBezTo>
                    <a:pt x="110" y="5"/>
                    <a:pt x="106" y="0"/>
                    <a:pt x="100" y="0"/>
                  </a:cubicBezTo>
                  <a:close/>
                  <a:moveTo>
                    <a:pt x="48" y="110"/>
                  </a:moveTo>
                  <a:cubicBezTo>
                    <a:pt x="38" y="137"/>
                    <a:pt x="38" y="137"/>
                    <a:pt x="38" y="137"/>
                  </a:cubicBezTo>
                  <a:cubicBezTo>
                    <a:pt x="38" y="138"/>
                    <a:pt x="36" y="140"/>
                    <a:pt x="34" y="140"/>
                  </a:cubicBezTo>
                  <a:cubicBezTo>
                    <a:pt x="30" y="140"/>
                    <a:pt x="30" y="140"/>
                    <a:pt x="30" y="140"/>
                  </a:cubicBezTo>
                  <a:cubicBezTo>
                    <a:pt x="28" y="140"/>
                    <a:pt x="27" y="138"/>
                    <a:pt x="28" y="137"/>
                  </a:cubicBezTo>
                  <a:cubicBezTo>
                    <a:pt x="38" y="106"/>
                    <a:pt x="38" y="106"/>
                    <a:pt x="38" y="106"/>
                  </a:cubicBezTo>
                  <a:cubicBezTo>
                    <a:pt x="39" y="104"/>
                    <a:pt x="41" y="103"/>
                    <a:pt x="43" y="103"/>
                  </a:cubicBezTo>
                  <a:cubicBezTo>
                    <a:pt x="47" y="103"/>
                    <a:pt x="49" y="107"/>
                    <a:pt x="48" y="110"/>
                  </a:cubicBezTo>
                  <a:close/>
                  <a:moveTo>
                    <a:pt x="64" y="65"/>
                  </a:moveTo>
                  <a:cubicBezTo>
                    <a:pt x="55" y="90"/>
                    <a:pt x="55" y="90"/>
                    <a:pt x="55" y="90"/>
                  </a:cubicBezTo>
                  <a:cubicBezTo>
                    <a:pt x="55" y="92"/>
                    <a:pt x="53" y="93"/>
                    <a:pt x="51" y="93"/>
                  </a:cubicBezTo>
                  <a:cubicBezTo>
                    <a:pt x="47" y="93"/>
                    <a:pt x="45" y="90"/>
                    <a:pt x="46" y="86"/>
                  </a:cubicBezTo>
                  <a:cubicBezTo>
                    <a:pt x="55" y="62"/>
                    <a:pt x="55" y="62"/>
                    <a:pt x="55" y="62"/>
                  </a:cubicBezTo>
                  <a:cubicBezTo>
                    <a:pt x="56" y="60"/>
                    <a:pt x="57" y="58"/>
                    <a:pt x="60" y="58"/>
                  </a:cubicBezTo>
                  <a:cubicBezTo>
                    <a:pt x="63" y="58"/>
                    <a:pt x="66" y="62"/>
                    <a:pt x="64" y="65"/>
                  </a:cubicBezTo>
                  <a:close/>
                  <a:moveTo>
                    <a:pt x="83" y="15"/>
                  </a:moveTo>
                  <a:cubicBezTo>
                    <a:pt x="72" y="45"/>
                    <a:pt x="72" y="45"/>
                    <a:pt x="72" y="45"/>
                  </a:cubicBezTo>
                  <a:cubicBezTo>
                    <a:pt x="71" y="47"/>
                    <a:pt x="69" y="48"/>
                    <a:pt x="67" y="48"/>
                  </a:cubicBezTo>
                  <a:cubicBezTo>
                    <a:pt x="63" y="48"/>
                    <a:pt x="61" y="45"/>
                    <a:pt x="62" y="42"/>
                  </a:cubicBezTo>
                  <a:cubicBezTo>
                    <a:pt x="72" y="15"/>
                    <a:pt x="72" y="15"/>
                    <a:pt x="72" y="15"/>
                  </a:cubicBezTo>
                  <a:cubicBezTo>
                    <a:pt x="73" y="13"/>
                    <a:pt x="75" y="12"/>
                    <a:pt x="76" y="12"/>
                  </a:cubicBezTo>
                  <a:cubicBezTo>
                    <a:pt x="81" y="12"/>
                    <a:pt x="81" y="12"/>
                    <a:pt x="81" y="12"/>
                  </a:cubicBezTo>
                  <a:cubicBezTo>
                    <a:pt x="83" y="12"/>
                    <a:pt x="84" y="13"/>
                    <a:pt x="83" y="15"/>
                  </a:cubicBezTo>
                  <a:close/>
                </a:path>
              </a:pathLst>
            </a:custGeom>
            <a:solidFill>
              <a:srgbClr val="FFF5E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42" name="Freeform 3826"/>
            <p:cNvSpPr>
              <a:spLocks noEditPoints="1"/>
            </p:cNvSpPr>
            <p:nvPr/>
          </p:nvSpPr>
          <p:spPr bwMode="auto">
            <a:xfrm>
              <a:off x="8045450" y="177800"/>
              <a:ext cx="514350" cy="547688"/>
            </a:xfrm>
            <a:custGeom>
              <a:gdLst>
                <a:gd fmla="*/ 119 w 150" name="T0"/>
                <a:gd fmla="*/ 94 h 160" name="T1"/>
                <a:gd fmla="*/ 119 w 150" name="T2"/>
                <a:gd fmla="*/ 94 h 160" name="T3"/>
                <a:gd fmla="*/ 114 w 150" name="T4"/>
                <a:gd fmla="*/ 88 h 160" name="T5"/>
                <a:gd fmla="*/ 107 w 150" name="T6"/>
                <a:gd fmla="*/ 88 h 160" name="T7"/>
                <a:gd fmla="*/ 103 w 150" name="T8"/>
                <a:gd fmla="*/ 82 h 160" name="T9"/>
                <a:gd fmla="*/ 108 w 150" name="T10"/>
                <a:gd fmla="*/ 63 h 160" name="T11"/>
                <a:gd fmla="*/ 113 w 150" name="T12"/>
                <a:gd fmla="*/ 60 h 160" name="T13"/>
                <a:gd fmla="*/ 119 w 150" name="T14"/>
                <a:gd fmla="*/ 60 h 160" name="T15"/>
                <a:gd fmla="*/ 134 w 150" name="T16"/>
                <a:gd fmla="*/ 49 h 160" name="T17"/>
                <a:gd fmla="*/ 148 w 150" name="T18"/>
                <a:gd fmla="*/ 12 h 160" name="T19"/>
                <a:gd fmla="*/ 141 w 150" name="T20"/>
                <a:gd fmla="*/ 0 h 160" name="T21"/>
                <a:gd fmla="*/ 70 w 150" name="T22"/>
                <a:gd fmla="*/ 0 h 160" name="T23"/>
                <a:gd fmla="*/ 52 w 150" name="T24"/>
                <a:gd fmla="*/ 12 h 160" name="T25"/>
                <a:gd fmla="*/ 2 w 150" name="T26"/>
                <a:gd fmla="*/ 148 h 160" name="T27"/>
                <a:gd fmla="*/ 9 w 150" name="T28"/>
                <a:gd fmla="*/ 160 h 160" name="T29"/>
                <a:gd fmla="*/ 41 w 150" name="T30"/>
                <a:gd fmla="*/ 160 h 160" name="T31"/>
                <a:gd fmla="*/ 47 w 150" name="T32"/>
                <a:gd fmla="*/ 157 h 160" name="T33"/>
                <a:gd fmla="*/ 47 w 150" name="T34"/>
                <a:gd fmla="*/ 156 h 160" name="T35"/>
                <a:gd fmla="*/ 41 w 150" name="T36"/>
                <a:gd fmla="*/ 148 h 160" name="T37"/>
                <a:gd fmla="*/ 34 w 150" name="T38"/>
                <a:gd fmla="*/ 148 h 160" name="T39"/>
                <a:gd fmla="*/ 30 w 150" name="T40"/>
                <a:gd fmla="*/ 142 h 160" name="T41"/>
                <a:gd fmla="*/ 46 w 150" name="T42"/>
                <a:gd fmla="*/ 100 h 160" name="T43"/>
                <a:gd fmla="*/ 50 w 150" name="T44"/>
                <a:gd fmla="*/ 96 h 160" name="T45"/>
                <a:gd fmla="*/ 66 w 150" name="T46"/>
                <a:gd fmla="*/ 96 h 160" name="T47"/>
                <a:gd fmla="*/ 71 w 150" name="T48"/>
                <a:gd fmla="*/ 103 h 160" name="T49"/>
                <a:gd fmla="*/ 67 w 150" name="T50"/>
                <a:gd fmla="*/ 155 h 160" name="T51"/>
                <a:gd fmla="*/ 72 w 150" name="T52"/>
                <a:gd fmla="*/ 160 h 160" name="T53"/>
                <a:gd fmla="*/ 90 w 150" name="T54"/>
                <a:gd fmla="*/ 160 h 160" name="T55"/>
                <a:gd fmla="*/ 95 w 150" name="T56"/>
                <a:gd fmla="*/ 155 h 160" name="T57"/>
                <a:gd fmla="*/ 98 w 150" name="T58"/>
                <a:gd fmla="*/ 101 h 160" name="T59"/>
                <a:gd fmla="*/ 103 w 150" name="T60"/>
                <a:gd fmla="*/ 96 h 160" name="T61"/>
                <a:gd fmla="*/ 114 w 150" name="T62"/>
                <a:gd fmla="*/ 96 h 160" name="T63"/>
                <a:gd fmla="*/ 119 w 150" name="T64"/>
                <a:gd fmla="*/ 94 h 160" name="T65"/>
                <a:gd fmla="*/ 79 w 150" name="T66"/>
                <a:gd fmla="*/ 72 h 160" name="T67"/>
                <a:gd fmla="*/ 76 w 150" name="T68"/>
                <a:gd fmla="*/ 81 h 160" name="T69"/>
                <a:gd fmla="*/ 67 w 150" name="T70"/>
                <a:gd fmla="*/ 88 h 160" name="T71"/>
                <a:gd fmla="*/ 64 w 150" name="T72"/>
                <a:gd fmla="*/ 88 h 160" name="T73"/>
                <a:gd fmla="*/ 55 w 150" name="T74"/>
                <a:gd fmla="*/ 75 h 160" name="T75"/>
                <a:gd fmla="*/ 58 w 150" name="T76"/>
                <a:gd fmla="*/ 66 h 160" name="T77"/>
                <a:gd fmla="*/ 67 w 150" name="T78"/>
                <a:gd fmla="*/ 60 h 160" name="T79"/>
                <a:gd fmla="*/ 69 w 150" name="T80"/>
                <a:gd fmla="*/ 60 h 160" name="T81"/>
                <a:gd fmla="*/ 79 w 150" name="T82"/>
                <a:gd fmla="*/ 72 h 160" name="T83"/>
                <a:gd fmla="*/ 95 w 150" name="T84"/>
                <a:gd fmla="*/ 52 h 160" name="T85"/>
                <a:gd fmla="*/ 75 w 150" name="T86"/>
                <a:gd fmla="*/ 22 h 160" name="T87"/>
                <a:gd fmla="*/ 76 w 150" name="T88"/>
                <a:gd fmla="*/ 18 h 160" name="T89"/>
                <a:gd fmla="*/ 85 w 150" name="T90"/>
                <a:gd fmla="*/ 12 h 160" name="T91"/>
                <a:gd fmla="*/ 116 w 150" name="T92"/>
                <a:gd fmla="*/ 12 h 160" name="T93"/>
                <a:gd fmla="*/ 120 w 150" name="T94"/>
                <a:gd fmla="*/ 18 h 160" name="T95"/>
                <a:gd fmla="*/ 110 w 150" name="T96"/>
                <a:gd fmla="*/ 45 h 160" name="T97"/>
                <a:gd fmla="*/ 101 w 150" name="T98"/>
                <a:gd fmla="*/ 52 h 160" name="T99"/>
                <a:gd fmla="*/ 95 w 150" name="T100"/>
                <a:gd fmla="*/ 52 h 160" name="T10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b="b" l="0" r="r" t="0"/>
              <a:pathLst>
                <a:path h="160" w="150">
                  <a:moveTo>
                    <a:pt x="119" y="94"/>
                  </a:moveTo>
                  <a:cubicBezTo>
                    <a:pt x="119" y="94"/>
                    <a:pt x="119" y="94"/>
                    <a:pt x="119" y="94"/>
                  </a:cubicBezTo>
                  <a:cubicBezTo>
                    <a:pt x="119" y="91"/>
                    <a:pt x="118" y="88"/>
                    <a:pt x="114" y="88"/>
                  </a:cubicBezTo>
                  <a:cubicBezTo>
                    <a:pt x="107" y="88"/>
                    <a:pt x="107" y="88"/>
                    <a:pt x="107" y="88"/>
                  </a:cubicBezTo>
                  <a:cubicBezTo>
                    <a:pt x="104" y="88"/>
                    <a:pt x="102" y="85"/>
                    <a:pt x="103" y="82"/>
                  </a:cubicBezTo>
                  <a:cubicBezTo>
                    <a:pt x="104" y="76"/>
                    <a:pt x="106" y="70"/>
                    <a:pt x="108" y="63"/>
                  </a:cubicBezTo>
                  <a:cubicBezTo>
                    <a:pt x="108" y="61"/>
                    <a:pt x="110" y="60"/>
                    <a:pt x="113" y="60"/>
                  </a:cubicBezTo>
                  <a:cubicBezTo>
                    <a:pt x="119" y="60"/>
                    <a:pt x="119" y="60"/>
                    <a:pt x="119" y="60"/>
                  </a:cubicBezTo>
                  <a:cubicBezTo>
                    <a:pt x="125" y="60"/>
                    <a:pt x="132" y="55"/>
                    <a:pt x="134" y="49"/>
                  </a:cubicBezTo>
                  <a:cubicBezTo>
                    <a:pt x="148" y="12"/>
                    <a:pt x="148" y="12"/>
                    <a:pt x="148" y="12"/>
                  </a:cubicBezTo>
                  <a:cubicBezTo>
                    <a:pt x="150" y="5"/>
                    <a:pt x="147" y="0"/>
                    <a:pt x="141" y="0"/>
                  </a:cubicBezTo>
                  <a:cubicBezTo>
                    <a:pt x="70" y="0"/>
                    <a:pt x="70" y="0"/>
                    <a:pt x="70" y="0"/>
                  </a:cubicBezTo>
                  <a:cubicBezTo>
                    <a:pt x="64" y="0"/>
                    <a:pt x="54" y="5"/>
                    <a:pt x="52" y="12"/>
                  </a:cubicBezTo>
                  <a:cubicBezTo>
                    <a:pt x="2" y="148"/>
                    <a:pt x="2" y="148"/>
                    <a:pt x="2" y="148"/>
                  </a:cubicBezTo>
                  <a:cubicBezTo>
                    <a:pt x="0" y="154"/>
                    <a:pt x="3" y="160"/>
                    <a:pt x="9" y="160"/>
                  </a:cubicBezTo>
                  <a:cubicBezTo>
                    <a:pt x="41" y="160"/>
                    <a:pt x="41" y="160"/>
                    <a:pt x="41" y="160"/>
                  </a:cubicBezTo>
                  <a:cubicBezTo>
                    <a:pt x="43" y="160"/>
                    <a:pt x="47" y="159"/>
                    <a:pt x="47" y="157"/>
                  </a:cubicBezTo>
                  <a:cubicBezTo>
                    <a:pt x="47" y="156"/>
                    <a:pt x="47" y="156"/>
                    <a:pt x="47" y="156"/>
                  </a:cubicBezTo>
                  <a:cubicBezTo>
                    <a:pt x="47" y="152"/>
                    <a:pt x="45" y="148"/>
                    <a:pt x="41" y="148"/>
                  </a:cubicBezTo>
                  <a:cubicBezTo>
                    <a:pt x="34" y="148"/>
                    <a:pt x="34" y="148"/>
                    <a:pt x="34" y="148"/>
                  </a:cubicBezTo>
                  <a:cubicBezTo>
                    <a:pt x="31" y="148"/>
                    <a:pt x="29" y="146"/>
                    <a:pt x="30" y="142"/>
                  </a:cubicBezTo>
                  <a:cubicBezTo>
                    <a:pt x="46" y="100"/>
                    <a:pt x="46" y="100"/>
                    <a:pt x="46" y="100"/>
                  </a:cubicBezTo>
                  <a:cubicBezTo>
                    <a:pt x="46" y="98"/>
                    <a:pt x="48" y="96"/>
                    <a:pt x="50" y="96"/>
                  </a:cubicBezTo>
                  <a:cubicBezTo>
                    <a:pt x="66" y="96"/>
                    <a:pt x="66" y="96"/>
                    <a:pt x="66" y="96"/>
                  </a:cubicBezTo>
                  <a:cubicBezTo>
                    <a:pt x="69" y="96"/>
                    <a:pt x="72" y="100"/>
                    <a:pt x="71" y="103"/>
                  </a:cubicBezTo>
                  <a:cubicBezTo>
                    <a:pt x="67" y="121"/>
                    <a:pt x="66" y="139"/>
                    <a:pt x="67" y="155"/>
                  </a:cubicBezTo>
                  <a:cubicBezTo>
                    <a:pt x="67" y="157"/>
                    <a:pt x="69" y="160"/>
                    <a:pt x="72" y="160"/>
                  </a:cubicBezTo>
                  <a:cubicBezTo>
                    <a:pt x="90" y="160"/>
                    <a:pt x="90" y="160"/>
                    <a:pt x="90" y="160"/>
                  </a:cubicBezTo>
                  <a:cubicBezTo>
                    <a:pt x="93" y="160"/>
                    <a:pt x="95" y="158"/>
                    <a:pt x="95" y="155"/>
                  </a:cubicBezTo>
                  <a:cubicBezTo>
                    <a:pt x="94" y="136"/>
                    <a:pt x="96" y="118"/>
                    <a:pt x="98" y="101"/>
                  </a:cubicBezTo>
                  <a:cubicBezTo>
                    <a:pt x="99" y="99"/>
                    <a:pt x="101" y="96"/>
                    <a:pt x="103" y="96"/>
                  </a:cubicBezTo>
                  <a:cubicBezTo>
                    <a:pt x="114" y="96"/>
                    <a:pt x="114" y="96"/>
                    <a:pt x="114" y="96"/>
                  </a:cubicBezTo>
                  <a:cubicBezTo>
                    <a:pt x="116" y="96"/>
                    <a:pt x="119" y="96"/>
                    <a:pt x="119" y="94"/>
                  </a:cubicBezTo>
                  <a:close/>
                  <a:moveTo>
                    <a:pt x="79" y="72"/>
                  </a:moveTo>
                  <a:cubicBezTo>
                    <a:pt x="78" y="75"/>
                    <a:pt x="77" y="78"/>
                    <a:pt x="76" y="81"/>
                  </a:cubicBezTo>
                  <a:cubicBezTo>
                    <a:pt x="75" y="85"/>
                    <a:pt x="71" y="88"/>
                    <a:pt x="67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57" y="88"/>
                    <a:pt x="53" y="81"/>
                    <a:pt x="55" y="75"/>
                  </a:cubicBezTo>
                  <a:cubicBezTo>
                    <a:pt x="58" y="66"/>
                    <a:pt x="58" y="66"/>
                    <a:pt x="58" y="66"/>
                  </a:cubicBezTo>
                  <a:cubicBezTo>
                    <a:pt x="60" y="62"/>
                    <a:pt x="63" y="60"/>
                    <a:pt x="67" y="60"/>
                  </a:cubicBezTo>
                  <a:cubicBezTo>
                    <a:pt x="69" y="60"/>
                    <a:pt x="69" y="60"/>
                    <a:pt x="69" y="60"/>
                  </a:cubicBezTo>
                  <a:cubicBezTo>
                    <a:pt x="76" y="60"/>
                    <a:pt x="80" y="66"/>
                    <a:pt x="79" y="72"/>
                  </a:cubicBezTo>
                  <a:close/>
                  <a:moveTo>
                    <a:pt x="95" y="52"/>
                  </a:moveTo>
                  <a:cubicBezTo>
                    <a:pt x="80" y="52"/>
                    <a:pt x="70" y="36"/>
                    <a:pt x="75" y="22"/>
                  </a:cubicBezTo>
                  <a:cubicBezTo>
                    <a:pt x="76" y="18"/>
                    <a:pt x="76" y="18"/>
                    <a:pt x="76" y="18"/>
                  </a:cubicBezTo>
                  <a:cubicBezTo>
                    <a:pt x="78" y="14"/>
                    <a:pt x="82" y="12"/>
                    <a:pt x="85" y="12"/>
                  </a:cubicBezTo>
                  <a:cubicBezTo>
                    <a:pt x="116" y="12"/>
                    <a:pt x="116" y="12"/>
                    <a:pt x="116" y="12"/>
                  </a:cubicBezTo>
                  <a:cubicBezTo>
                    <a:pt x="120" y="12"/>
                    <a:pt x="121" y="14"/>
                    <a:pt x="120" y="18"/>
                  </a:cubicBezTo>
                  <a:cubicBezTo>
                    <a:pt x="110" y="45"/>
                    <a:pt x="110" y="45"/>
                    <a:pt x="110" y="45"/>
                  </a:cubicBezTo>
                  <a:cubicBezTo>
                    <a:pt x="109" y="49"/>
                    <a:pt x="105" y="52"/>
                    <a:pt x="101" y="52"/>
                  </a:cubicBezTo>
                  <a:lnTo>
                    <a:pt x="95" y="52"/>
                  </a:lnTo>
                  <a:close/>
                </a:path>
              </a:pathLst>
            </a:custGeom>
            <a:solidFill>
              <a:srgbClr val="FFF5E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43" name="Freeform 3827"/>
            <p:cNvSpPr>
              <a:spLocks noEditPoints="1"/>
            </p:cNvSpPr>
            <p:nvPr/>
          </p:nvSpPr>
          <p:spPr bwMode="auto">
            <a:xfrm>
              <a:off x="8418513" y="163513"/>
              <a:ext cx="730250" cy="561975"/>
            </a:xfrm>
            <a:custGeom>
              <a:gdLst>
                <a:gd fmla="*/ 161 w 213" name="T0"/>
                <a:gd fmla="*/ 20 h 164" name="T1"/>
                <a:gd fmla="*/ 165 w 213" name="T2"/>
                <a:gd fmla="*/ 16 h 164" name="T3"/>
                <a:gd fmla="*/ 186 w 213" name="T4"/>
                <a:gd fmla="*/ 16 h 164" name="T5"/>
                <a:gd fmla="*/ 210 w 213" name="T6"/>
                <a:gd fmla="*/ 8 h 164" name="T7"/>
                <a:gd fmla="*/ 206 w 213" name="T8"/>
                <a:gd fmla="*/ 0 h 164" name="T9"/>
                <a:gd fmla="*/ 192 w 213" name="T10"/>
                <a:gd fmla="*/ 0 h 164" name="T11"/>
                <a:gd fmla="*/ 189 w 213" name="T12"/>
                <a:gd fmla="*/ 2 h 164" name="T13"/>
                <a:gd fmla="*/ 170 w 213" name="T14"/>
                <a:gd fmla="*/ 8 h 164" name="T15"/>
                <a:gd fmla="*/ 75 w 213" name="T16"/>
                <a:gd fmla="*/ 8 h 164" name="T17"/>
                <a:gd fmla="*/ 59 w 213" name="T18"/>
                <a:gd fmla="*/ 19 h 164" name="T19"/>
                <a:gd fmla="*/ 23 w 213" name="T20"/>
                <a:gd fmla="*/ 120 h 164" name="T21"/>
                <a:gd fmla="*/ 3 w 213" name="T22"/>
                <a:gd fmla="*/ 156 h 164" name="T23"/>
                <a:gd fmla="*/ 6 w 213" name="T24"/>
                <a:gd fmla="*/ 164 h 164" name="T25"/>
                <a:gd fmla="*/ 20 w 213" name="T26"/>
                <a:gd fmla="*/ 164 h 164" name="T27"/>
                <a:gd fmla="*/ 24 w 213" name="T28"/>
                <a:gd fmla="*/ 162 h 164" name="T29"/>
                <a:gd fmla="*/ 49 w 213" name="T30"/>
                <a:gd fmla="*/ 120 h 164" name="T31"/>
                <a:gd fmla="*/ 74 w 213" name="T32"/>
                <a:gd fmla="*/ 51 h 164" name="T33"/>
                <a:gd fmla="*/ 78 w 213" name="T34"/>
                <a:gd fmla="*/ 48 h 164" name="T35"/>
                <a:gd fmla="*/ 118 w 213" name="T36"/>
                <a:gd fmla="*/ 48 h 164" name="T37"/>
                <a:gd fmla="*/ 122 w 213" name="T38"/>
                <a:gd fmla="*/ 55 h 164" name="T39"/>
                <a:gd fmla="*/ 119 w 213" name="T40"/>
                <a:gd fmla="*/ 64 h 164" name="T41"/>
                <a:gd fmla="*/ 115 w 213" name="T42"/>
                <a:gd fmla="*/ 68 h 164" name="T43"/>
                <a:gd fmla="*/ 85 w 213" name="T44"/>
                <a:gd fmla="*/ 68 h 164" name="T45"/>
                <a:gd fmla="*/ 69 w 213" name="T46"/>
                <a:gd fmla="*/ 79 h 164" name="T47"/>
                <a:gd fmla="*/ 52 w 213" name="T48"/>
                <a:gd fmla="*/ 127 h 164" name="T49"/>
                <a:gd fmla="*/ 56 w 213" name="T50"/>
                <a:gd fmla="*/ 132 h 164" name="T51"/>
                <a:gd fmla="*/ 72 w 213" name="T52"/>
                <a:gd fmla="*/ 132 h 164" name="T53"/>
                <a:gd fmla="*/ 76 w 213" name="T54"/>
                <a:gd fmla="*/ 129 h 164" name="T55"/>
                <a:gd fmla="*/ 94 w 213" name="T56"/>
                <a:gd fmla="*/ 82 h 164" name="T57"/>
                <a:gd fmla="*/ 103 w 213" name="T58"/>
                <a:gd fmla="*/ 76 h 164" name="T59"/>
                <a:gd fmla="*/ 154 w 213" name="T60"/>
                <a:gd fmla="*/ 76 h 164" name="T61"/>
                <a:gd fmla="*/ 158 w 213" name="T62"/>
                <a:gd fmla="*/ 82 h 164" name="T63"/>
                <a:gd fmla="*/ 142 w 213" name="T64"/>
                <a:gd fmla="*/ 126 h 164" name="T65"/>
                <a:gd fmla="*/ 147 w 213" name="T66"/>
                <a:gd fmla="*/ 132 h 164" name="T67"/>
                <a:gd fmla="*/ 162 w 213" name="T68"/>
                <a:gd fmla="*/ 132 h 164" name="T69"/>
                <a:gd fmla="*/ 167 w 213" name="T70"/>
                <a:gd fmla="*/ 129 h 164" name="T71"/>
                <a:gd fmla="*/ 186 w 213" name="T72"/>
                <a:gd fmla="*/ 78 h 164" name="T73"/>
                <a:gd fmla="*/ 179 w 213" name="T74"/>
                <a:gd fmla="*/ 68 h 164" name="T75"/>
                <a:gd fmla="*/ 151 w 213" name="T76"/>
                <a:gd fmla="*/ 68 h 164" name="T77"/>
                <a:gd fmla="*/ 147 w 213" name="T78"/>
                <a:gd fmla="*/ 60 h 164" name="T79"/>
                <a:gd fmla="*/ 150 w 213" name="T80"/>
                <a:gd fmla="*/ 52 h 164" name="T81"/>
                <a:gd fmla="*/ 154 w 213" name="T82"/>
                <a:gd fmla="*/ 48 h 164" name="T83"/>
                <a:gd fmla="*/ 196 w 213" name="T84"/>
                <a:gd fmla="*/ 48 h 164" name="T85"/>
                <a:gd fmla="*/ 202 w 213" name="T86"/>
                <a:gd fmla="*/ 45 h 164" name="T87"/>
                <a:gd fmla="*/ 202 w 213" name="T88"/>
                <a:gd fmla="*/ 46 h 164" name="T89"/>
                <a:gd fmla="*/ 196 w 213" name="T90"/>
                <a:gd fmla="*/ 40 h 164" name="T91"/>
                <a:gd fmla="*/ 161 w 213" name="T92"/>
                <a:gd fmla="*/ 40 h 164" name="T93"/>
                <a:gd fmla="*/ 157 w 213" name="T94"/>
                <a:gd fmla="*/ 32 h 164" name="T95"/>
                <a:gd fmla="*/ 161 w 213" name="T96"/>
                <a:gd fmla="*/ 20 h 164" name="T97"/>
                <a:gd fmla="*/ 131 w 213" name="T98"/>
                <a:gd fmla="*/ 32 h 164" name="T99"/>
                <a:gd fmla="*/ 121 w 213" name="T100"/>
                <a:gd fmla="*/ 40 h 164" name="T101"/>
                <a:gd fmla="*/ 93 w 213" name="T102"/>
                <a:gd fmla="*/ 40 h 164" name="T103"/>
                <a:gd fmla="*/ 83 w 213" name="T104"/>
                <a:gd fmla="*/ 25 h 164" name="T105"/>
                <a:gd fmla="*/ 84 w 213" name="T106"/>
                <a:gd fmla="*/ 23 h 164" name="T107"/>
                <a:gd fmla="*/ 93 w 213" name="T108"/>
                <a:gd fmla="*/ 16 h 164" name="T109"/>
                <a:gd fmla="*/ 121 w 213" name="T110"/>
                <a:gd fmla="*/ 16 h 164" name="T111"/>
                <a:gd fmla="*/ 131 w 213" name="T112"/>
                <a:gd fmla="*/ 32 h 164" name="T1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b="b" l="0" r="r" t="0"/>
              <a:pathLst>
                <a:path h="164" w="213">
                  <a:moveTo>
                    <a:pt x="161" y="20"/>
                  </a:moveTo>
                  <a:cubicBezTo>
                    <a:pt x="161" y="18"/>
                    <a:pt x="163" y="16"/>
                    <a:pt x="165" y="16"/>
                  </a:cubicBezTo>
                  <a:cubicBezTo>
                    <a:pt x="186" y="16"/>
                    <a:pt x="186" y="16"/>
                    <a:pt x="186" y="16"/>
                  </a:cubicBezTo>
                  <a:cubicBezTo>
                    <a:pt x="196" y="16"/>
                    <a:pt x="204" y="14"/>
                    <a:pt x="210" y="8"/>
                  </a:cubicBezTo>
                  <a:cubicBezTo>
                    <a:pt x="213" y="5"/>
                    <a:pt x="211" y="0"/>
                    <a:pt x="206" y="0"/>
                  </a:cubicBezTo>
                  <a:cubicBezTo>
                    <a:pt x="192" y="0"/>
                    <a:pt x="192" y="0"/>
                    <a:pt x="192" y="0"/>
                  </a:cubicBezTo>
                  <a:cubicBezTo>
                    <a:pt x="191" y="0"/>
                    <a:pt x="190" y="1"/>
                    <a:pt x="189" y="2"/>
                  </a:cubicBezTo>
                  <a:cubicBezTo>
                    <a:pt x="184" y="7"/>
                    <a:pt x="179" y="8"/>
                    <a:pt x="170" y="8"/>
                  </a:cubicBezTo>
                  <a:cubicBezTo>
                    <a:pt x="75" y="8"/>
                    <a:pt x="75" y="8"/>
                    <a:pt x="75" y="8"/>
                  </a:cubicBezTo>
                  <a:cubicBezTo>
                    <a:pt x="69" y="8"/>
                    <a:pt x="62" y="13"/>
                    <a:pt x="59" y="19"/>
                  </a:cubicBezTo>
                  <a:cubicBezTo>
                    <a:pt x="23" y="120"/>
                    <a:pt x="23" y="120"/>
                    <a:pt x="23" y="120"/>
                  </a:cubicBezTo>
                  <a:cubicBezTo>
                    <a:pt x="18" y="132"/>
                    <a:pt x="11" y="145"/>
                    <a:pt x="3" y="156"/>
                  </a:cubicBezTo>
                  <a:cubicBezTo>
                    <a:pt x="0" y="159"/>
                    <a:pt x="2" y="164"/>
                    <a:pt x="6" y="164"/>
                  </a:cubicBezTo>
                  <a:cubicBezTo>
                    <a:pt x="20" y="164"/>
                    <a:pt x="20" y="164"/>
                    <a:pt x="20" y="164"/>
                  </a:cubicBezTo>
                  <a:cubicBezTo>
                    <a:pt x="22" y="164"/>
                    <a:pt x="23" y="163"/>
                    <a:pt x="24" y="162"/>
                  </a:cubicBezTo>
                  <a:cubicBezTo>
                    <a:pt x="35" y="150"/>
                    <a:pt x="43" y="135"/>
                    <a:pt x="49" y="120"/>
                  </a:cubicBezTo>
                  <a:cubicBezTo>
                    <a:pt x="74" y="51"/>
                    <a:pt x="74" y="51"/>
                    <a:pt x="74" y="51"/>
                  </a:cubicBezTo>
                  <a:cubicBezTo>
                    <a:pt x="74" y="49"/>
                    <a:pt x="76" y="48"/>
                    <a:pt x="78" y="48"/>
                  </a:cubicBezTo>
                  <a:cubicBezTo>
                    <a:pt x="118" y="48"/>
                    <a:pt x="118" y="48"/>
                    <a:pt x="118" y="48"/>
                  </a:cubicBezTo>
                  <a:cubicBezTo>
                    <a:pt x="121" y="48"/>
                    <a:pt x="123" y="51"/>
                    <a:pt x="122" y="55"/>
                  </a:cubicBezTo>
                  <a:cubicBezTo>
                    <a:pt x="119" y="64"/>
                    <a:pt x="119" y="64"/>
                    <a:pt x="119" y="64"/>
                  </a:cubicBezTo>
                  <a:cubicBezTo>
                    <a:pt x="119" y="66"/>
                    <a:pt x="117" y="68"/>
                    <a:pt x="115" y="68"/>
                  </a:cubicBezTo>
                  <a:cubicBezTo>
                    <a:pt x="85" y="68"/>
                    <a:pt x="85" y="68"/>
                    <a:pt x="85" y="68"/>
                  </a:cubicBezTo>
                  <a:cubicBezTo>
                    <a:pt x="79" y="68"/>
                    <a:pt x="72" y="72"/>
                    <a:pt x="69" y="79"/>
                  </a:cubicBezTo>
                  <a:cubicBezTo>
                    <a:pt x="52" y="127"/>
                    <a:pt x="52" y="127"/>
                    <a:pt x="52" y="127"/>
                  </a:cubicBezTo>
                  <a:cubicBezTo>
                    <a:pt x="50" y="130"/>
                    <a:pt x="53" y="132"/>
                    <a:pt x="56" y="132"/>
                  </a:cubicBezTo>
                  <a:cubicBezTo>
                    <a:pt x="72" y="132"/>
                    <a:pt x="72" y="132"/>
                    <a:pt x="72" y="132"/>
                  </a:cubicBezTo>
                  <a:cubicBezTo>
                    <a:pt x="74" y="132"/>
                    <a:pt x="76" y="131"/>
                    <a:pt x="76" y="129"/>
                  </a:cubicBezTo>
                  <a:cubicBezTo>
                    <a:pt x="94" y="82"/>
                    <a:pt x="94" y="82"/>
                    <a:pt x="94" y="82"/>
                  </a:cubicBezTo>
                  <a:cubicBezTo>
                    <a:pt x="95" y="78"/>
                    <a:pt x="99" y="76"/>
                    <a:pt x="103" y="76"/>
                  </a:cubicBezTo>
                  <a:cubicBezTo>
                    <a:pt x="154" y="76"/>
                    <a:pt x="154" y="76"/>
                    <a:pt x="154" y="76"/>
                  </a:cubicBezTo>
                  <a:cubicBezTo>
                    <a:pt x="158" y="76"/>
                    <a:pt x="159" y="79"/>
                    <a:pt x="158" y="82"/>
                  </a:cubicBezTo>
                  <a:cubicBezTo>
                    <a:pt x="142" y="126"/>
                    <a:pt x="142" y="126"/>
                    <a:pt x="142" y="126"/>
                  </a:cubicBezTo>
                  <a:cubicBezTo>
                    <a:pt x="141" y="129"/>
                    <a:pt x="143" y="132"/>
                    <a:pt x="147" y="132"/>
                  </a:cubicBezTo>
                  <a:cubicBezTo>
                    <a:pt x="162" y="132"/>
                    <a:pt x="162" y="132"/>
                    <a:pt x="162" y="132"/>
                  </a:cubicBezTo>
                  <a:cubicBezTo>
                    <a:pt x="164" y="132"/>
                    <a:pt x="166" y="131"/>
                    <a:pt x="167" y="129"/>
                  </a:cubicBezTo>
                  <a:cubicBezTo>
                    <a:pt x="186" y="78"/>
                    <a:pt x="186" y="78"/>
                    <a:pt x="186" y="78"/>
                  </a:cubicBezTo>
                  <a:cubicBezTo>
                    <a:pt x="188" y="72"/>
                    <a:pt x="185" y="68"/>
                    <a:pt x="179" y="68"/>
                  </a:cubicBezTo>
                  <a:cubicBezTo>
                    <a:pt x="151" y="68"/>
                    <a:pt x="151" y="68"/>
                    <a:pt x="151" y="68"/>
                  </a:cubicBezTo>
                  <a:cubicBezTo>
                    <a:pt x="148" y="68"/>
                    <a:pt x="145" y="64"/>
                    <a:pt x="147" y="60"/>
                  </a:cubicBezTo>
                  <a:cubicBezTo>
                    <a:pt x="150" y="52"/>
                    <a:pt x="150" y="52"/>
                    <a:pt x="150" y="52"/>
                  </a:cubicBezTo>
                  <a:cubicBezTo>
                    <a:pt x="150" y="50"/>
                    <a:pt x="152" y="48"/>
                    <a:pt x="154" y="48"/>
                  </a:cubicBezTo>
                  <a:cubicBezTo>
                    <a:pt x="196" y="48"/>
                    <a:pt x="196" y="48"/>
                    <a:pt x="196" y="48"/>
                  </a:cubicBezTo>
                  <a:cubicBezTo>
                    <a:pt x="198" y="48"/>
                    <a:pt x="202" y="47"/>
                    <a:pt x="202" y="45"/>
                  </a:cubicBezTo>
                  <a:cubicBezTo>
                    <a:pt x="202" y="46"/>
                    <a:pt x="202" y="46"/>
                    <a:pt x="202" y="46"/>
                  </a:cubicBezTo>
                  <a:cubicBezTo>
                    <a:pt x="202" y="43"/>
                    <a:pt x="200" y="40"/>
                    <a:pt x="196" y="40"/>
                  </a:cubicBezTo>
                  <a:cubicBezTo>
                    <a:pt x="161" y="40"/>
                    <a:pt x="161" y="40"/>
                    <a:pt x="161" y="40"/>
                  </a:cubicBezTo>
                  <a:cubicBezTo>
                    <a:pt x="158" y="40"/>
                    <a:pt x="155" y="35"/>
                    <a:pt x="157" y="32"/>
                  </a:cubicBezTo>
                  <a:lnTo>
                    <a:pt x="161" y="20"/>
                  </a:lnTo>
                  <a:close/>
                  <a:moveTo>
                    <a:pt x="131" y="32"/>
                  </a:moveTo>
                  <a:cubicBezTo>
                    <a:pt x="129" y="36"/>
                    <a:pt x="125" y="40"/>
                    <a:pt x="121" y="40"/>
                  </a:cubicBezTo>
                  <a:cubicBezTo>
                    <a:pt x="93" y="40"/>
                    <a:pt x="93" y="40"/>
                    <a:pt x="93" y="40"/>
                  </a:cubicBezTo>
                  <a:cubicBezTo>
                    <a:pt x="86" y="40"/>
                    <a:pt x="81" y="32"/>
                    <a:pt x="83" y="25"/>
                  </a:cubicBezTo>
                  <a:cubicBezTo>
                    <a:pt x="84" y="23"/>
                    <a:pt x="84" y="23"/>
                    <a:pt x="84" y="23"/>
                  </a:cubicBezTo>
                  <a:cubicBezTo>
                    <a:pt x="85" y="20"/>
                    <a:pt x="89" y="16"/>
                    <a:pt x="93" y="16"/>
                  </a:cubicBezTo>
                  <a:cubicBezTo>
                    <a:pt x="121" y="16"/>
                    <a:pt x="121" y="16"/>
                    <a:pt x="121" y="16"/>
                  </a:cubicBezTo>
                  <a:cubicBezTo>
                    <a:pt x="128" y="16"/>
                    <a:pt x="133" y="25"/>
                    <a:pt x="131" y="32"/>
                  </a:cubicBezTo>
                  <a:close/>
                </a:path>
              </a:pathLst>
            </a:custGeom>
            <a:solidFill>
              <a:srgbClr val="FFF5E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44" name="Freeform 3828"/>
            <p:cNvSpPr/>
            <p:nvPr/>
          </p:nvSpPr>
          <p:spPr bwMode="auto">
            <a:xfrm>
              <a:off x="8599488" y="465138"/>
              <a:ext cx="325438" cy="260350"/>
            </a:xfrm>
            <a:custGeom>
              <a:gdLst>
                <a:gd fmla="*/ 80 w 95" name="T0"/>
                <a:gd fmla="*/ 11 h 76" name="T1"/>
                <a:gd fmla="*/ 81 w 95" name="T2"/>
                <a:gd fmla="*/ 8 h 76" name="T3"/>
                <a:gd fmla="*/ 75 w 95" name="T4"/>
                <a:gd fmla="*/ 0 h 76" name="T5"/>
                <a:gd fmla="*/ 63 w 95" name="T6"/>
                <a:gd fmla="*/ 0 h 76" name="T7"/>
                <a:gd fmla="*/ 57 w 95" name="T8"/>
                <a:gd fmla="*/ 4 h 76" name="T9"/>
                <a:gd fmla="*/ 54 w 95" name="T10"/>
                <a:gd fmla="*/ 11 h 76" name="T11"/>
                <a:gd fmla="*/ 5 w 95" name="T12"/>
                <a:gd fmla="*/ 64 h 76" name="T13"/>
                <a:gd fmla="*/ 8 w 95" name="T14"/>
                <a:gd fmla="*/ 76 h 76" name="T15"/>
                <a:gd fmla="*/ 18 w 95" name="T16"/>
                <a:gd fmla="*/ 76 h 76" name="T17"/>
                <a:gd fmla="*/ 21 w 95" name="T18"/>
                <a:gd fmla="*/ 75 h 76" name="T19"/>
                <a:gd fmla="*/ 45 w 95" name="T20"/>
                <a:gd fmla="*/ 58 h 76" name="T21"/>
                <a:gd fmla="*/ 55 w 95" name="T22"/>
                <a:gd fmla="*/ 60 h 76" name="T23"/>
                <a:gd fmla="*/ 66 w 95" name="T24"/>
                <a:gd fmla="*/ 74 h 76" name="T25"/>
                <a:gd fmla="*/ 70 w 95" name="T26"/>
                <a:gd fmla="*/ 76 h 76" name="T27"/>
                <a:gd fmla="*/ 87 w 95" name="T28"/>
                <a:gd fmla="*/ 76 h 76" name="T29"/>
                <a:gd fmla="*/ 91 w 95" name="T30"/>
                <a:gd fmla="*/ 65 h 76" name="T31"/>
                <a:gd fmla="*/ 80 w 95" name="T32"/>
                <a:gd fmla="*/ 11 h 76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76" w="95">
                  <a:moveTo>
                    <a:pt x="80" y="11"/>
                  </a:moveTo>
                  <a:cubicBezTo>
                    <a:pt x="81" y="8"/>
                    <a:pt x="81" y="8"/>
                    <a:pt x="81" y="8"/>
                  </a:cubicBezTo>
                  <a:cubicBezTo>
                    <a:pt x="83" y="4"/>
                    <a:pt x="80" y="0"/>
                    <a:pt x="75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0" y="0"/>
                    <a:pt x="58" y="1"/>
                    <a:pt x="57" y="4"/>
                  </a:cubicBezTo>
                  <a:cubicBezTo>
                    <a:pt x="54" y="11"/>
                    <a:pt x="54" y="11"/>
                    <a:pt x="54" y="11"/>
                  </a:cubicBezTo>
                  <a:cubicBezTo>
                    <a:pt x="45" y="35"/>
                    <a:pt x="26" y="51"/>
                    <a:pt x="5" y="64"/>
                  </a:cubicBezTo>
                  <a:cubicBezTo>
                    <a:pt x="0" y="68"/>
                    <a:pt x="2" y="76"/>
                    <a:pt x="8" y="76"/>
                  </a:cubicBezTo>
                  <a:cubicBezTo>
                    <a:pt x="18" y="76"/>
                    <a:pt x="18" y="76"/>
                    <a:pt x="18" y="76"/>
                  </a:cubicBezTo>
                  <a:cubicBezTo>
                    <a:pt x="19" y="76"/>
                    <a:pt x="20" y="75"/>
                    <a:pt x="21" y="75"/>
                  </a:cubicBezTo>
                  <a:cubicBezTo>
                    <a:pt x="29" y="71"/>
                    <a:pt x="38" y="65"/>
                    <a:pt x="45" y="58"/>
                  </a:cubicBezTo>
                  <a:cubicBezTo>
                    <a:pt x="48" y="55"/>
                    <a:pt x="53" y="56"/>
                    <a:pt x="55" y="60"/>
                  </a:cubicBezTo>
                  <a:cubicBezTo>
                    <a:pt x="58" y="66"/>
                    <a:pt x="61" y="71"/>
                    <a:pt x="66" y="74"/>
                  </a:cubicBezTo>
                  <a:cubicBezTo>
                    <a:pt x="67" y="75"/>
                    <a:pt x="68" y="76"/>
                    <a:pt x="70" y="76"/>
                  </a:cubicBezTo>
                  <a:cubicBezTo>
                    <a:pt x="87" y="76"/>
                    <a:pt x="87" y="76"/>
                    <a:pt x="87" y="76"/>
                  </a:cubicBezTo>
                  <a:cubicBezTo>
                    <a:pt x="92" y="76"/>
                    <a:pt x="95" y="69"/>
                    <a:pt x="91" y="65"/>
                  </a:cubicBezTo>
                  <a:cubicBezTo>
                    <a:pt x="79" y="52"/>
                    <a:pt x="71" y="36"/>
                    <a:pt x="80" y="11"/>
                  </a:cubicBezTo>
                  <a:close/>
                </a:path>
              </a:pathLst>
            </a:custGeom>
            <a:solidFill>
              <a:srgbClr val="FFF5E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45" name="Freeform 3829"/>
            <p:cNvSpPr>
              <a:spLocks noEditPoints="1"/>
            </p:cNvSpPr>
            <p:nvPr/>
          </p:nvSpPr>
          <p:spPr bwMode="auto">
            <a:xfrm>
              <a:off x="8997950" y="171450"/>
              <a:ext cx="715963" cy="550863"/>
            </a:xfrm>
            <a:custGeom>
              <a:gdLst>
                <a:gd fmla="*/ 195 w 209" name="T0"/>
                <a:gd fmla="*/ 54 h 161" name="T1"/>
                <a:gd fmla="*/ 198 w 209" name="T2"/>
                <a:gd fmla="*/ 61 h 161" name="T3"/>
                <a:gd fmla="*/ 40 w 209" name="T4"/>
                <a:gd fmla="*/ 64 h 161" name="T5"/>
                <a:gd fmla="*/ 37 w 209" name="T6"/>
                <a:gd fmla="*/ 57 h 161" name="T7"/>
                <a:gd fmla="*/ 19 w 209" name="T8"/>
                <a:gd fmla="*/ 132 h 161" name="T9"/>
                <a:gd fmla="*/ 79 w 209" name="T10"/>
                <a:gd fmla="*/ 129 h 161" name="T11"/>
                <a:gd fmla="*/ 30 w 209" name="T12"/>
                <a:gd fmla="*/ 124 h 161" name="T13"/>
                <a:gd fmla="*/ 35 w 209" name="T14"/>
                <a:gd fmla="*/ 81 h 161" name="T15"/>
                <a:gd fmla="*/ 176 w 209" name="T16"/>
                <a:gd fmla="*/ 70 h 161" name="T17"/>
                <a:gd fmla="*/ 172 w 209" name="T18"/>
                <a:gd fmla="*/ 113 h 161" name="T19"/>
                <a:gd fmla="*/ 109 w 209" name="T20"/>
                <a:gd fmla="*/ 124 h 161" name="T21"/>
                <a:gd fmla="*/ 109 w 209" name="T22"/>
                <a:gd fmla="*/ 132 h 161" name="T23"/>
                <a:gd fmla="*/ 163 w 209" name="T24"/>
                <a:gd fmla="*/ 137 h 161" name="T25"/>
                <a:gd fmla="*/ 159 w 209" name="T26"/>
                <a:gd fmla="*/ 142 h 161" name="T27"/>
                <a:gd fmla="*/ 99 w 209" name="T28"/>
                <a:gd fmla="*/ 144 h 161" name="T29"/>
                <a:gd fmla="*/ 102 w 209" name="T30"/>
                <a:gd fmla="*/ 151 h 161" name="T31"/>
                <a:gd fmla="*/ 163 w 209" name="T32"/>
                <a:gd fmla="*/ 156 h 161" name="T33"/>
                <a:gd fmla="*/ 159 w 209" name="T34"/>
                <a:gd fmla="*/ 161 h 161" name="T35"/>
                <a:gd fmla="*/ 1 w 209" name="T36"/>
                <a:gd fmla="*/ 156 h 161" name="T37"/>
                <a:gd fmla="*/ 5 w 209" name="T38"/>
                <a:gd fmla="*/ 151 h 161" name="T39"/>
                <a:gd fmla="*/ 72 w 209" name="T40"/>
                <a:gd fmla="*/ 148 h 161" name="T41"/>
                <a:gd fmla="*/ 69 w 209" name="T42"/>
                <a:gd fmla="*/ 142 h 161" name="T43"/>
                <a:gd fmla="*/ 15 w 209" name="T44"/>
                <a:gd fmla="*/ 136 h 161" name="T45"/>
                <a:gd fmla="*/ 19 w 209" name="T46"/>
                <a:gd fmla="*/ 132 h 161" name="T47"/>
                <a:gd fmla="*/ 78 w 209" name="T48"/>
                <a:gd fmla="*/ 0 h 161" name="T49"/>
                <a:gd fmla="*/ 207 w 209" name="T50"/>
                <a:gd fmla="*/ 11 h 161" name="T51"/>
                <a:gd fmla="*/ 182 w 209" name="T52"/>
                <a:gd fmla="*/ 47 h 161" name="T53"/>
                <a:gd fmla="*/ 53 w 209" name="T54"/>
                <a:gd fmla="*/ 36 h 161" name="T55"/>
                <a:gd fmla="*/ 57 w 209" name="T56"/>
                <a:gd fmla="*/ 92 h 161" name="T57"/>
                <a:gd fmla="*/ 93 w 209" name="T58"/>
                <a:gd fmla="*/ 89 h 161" name="T59"/>
                <a:gd fmla="*/ 91 w 209" name="T60"/>
                <a:gd fmla="*/ 79 h 161" name="T61"/>
                <a:gd fmla="*/ 59 w 209" name="T62"/>
                <a:gd fmla="*/ 86 h 161" name="T63"/>
                <a:gd fmla="*/ 55 w 209" name="T64"/>
                <a:gd fmla="*/ 114 h 161" name="T65"/>
                <a:gd fmla="*/ 85 w 209" name="T66"/>
                <a:gd fmla="*/ 112 h 161" name="T67"/>
                <a:gd fmla="*/ 83 w 209" name="T68"/>
                <a:gd fmla="*/ 102 h 161" name="T69"/>
                <a:gd fmla="*/ 52 w 209" name="T70"/>
                <a:gd fmla="*/ 104 h 161" name="T71"/>
                <a:gd fmla="*/ 55 w 209" name="T72"/>
                <a:gd fmla="*/ 114 h 161" name="T73"/>
                <a:gd fmla="*/ 178 w 209" name="T74"/>
                <a:gd fmla="*/ 19 h 161" name="T75"/>
                <a:gd fmla="*/ 175 w 209" name="T76"/>
                <a:gd fmla="*/ 10 h 161" name="T77"/>
                <a:gd fmla="*/ 86 w 209" name="T78"/>
                <a:gd fmla="*/ 16 h 161" name="T79"/>
                <a:gd fmla="*/ 175 w 209" name="T80"/>
                <a:gd fmla="*/ 29 h 161" name="T81"/>
                <a:gd fmla="*/ 81 w 209" name="T82"/>
                <a:gd fmla="*/ 31 h 161" name="T83"/>
                <a:gd fmla="*/ 165 w 209" name="T84"/>
                <a:gd fmla="*/ 38 h 161" name="T85"/>
                <a:gd fmla="*/ 175 w 209" name="T86"/>
                <a:gd fmla="*/ 29 h 161" name="T87"/>
                <a:gd fmla="*/ 120 w 209" name="T88"/>
                <a:gd fmla="*/ 87 h 161" name="T89"/>
                <a:gd fmla="*/ 151 w 209" name="T90"/>
                <a:gd fmla="*/ 92 h 161" name="T91"/>
                <a:gd fmla="*/ 156 w 209" name="T92"/>
                <a:gd fmla="*/ 86 h 161" name="T93"/>
                <a:gd fmla="*/ 126 w 209" name="T94"/>
                <a:gd fmla="*/ 79 h 161" name="T95"/>
                <a:gd fmla="*/ 150 w 209" name="T96"/>
                <a:gd fmla="*/ 102 h 161" name="T97"/>
                <a:gd fmla="*/ 114 w 209" name="T98"/>
                <a:gd fmla="*/ 104 h 161" name="T99"/>
                <a:gd fmla="*/ 116 w 209" name="T100"/>
                <a:gd fmla="*/ 114 h 161" name="T101"/>
                <a:gd fmla="*/ 148 w 209" name="T102"/>
                <a:gd fmla="*/ 108 h 161" name="T10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b="b" l="0" r="r" t="0"/>
              <a:pathLst>
                <a:path h="161" w="209">
                  <a:moveTo>
                    <a:pt x="40" y="54"/>
                  </a:moveTo>
                  <a:cubicBezTo>
                    <a:pt x="195" y="54"/>
                    <a:pt x="195" y="54"/>
                    <a:pt x="195" y="54"/>
                  </a:cubicBezTo>
                  <a:cubicBezTo>
                    <a:pt x="197" y="54"/>
                    <a:pt x="199" y="57"/>
                    <a:pt x="198" y="59"/>
                  </a:cubicBezTo>
                  <a:cubicBezTo>
                    <a:pt x="198" y="61"/>
                    <a:pt x="198" y="61"/>
                    <a:pt x="198" y="61"/>
                  </a:cubicBezTo>
                  <a:cubicBezTo>
                    <a:pt x="197" y="63"/>
                    <a:pt x="196" y="64"/>
                    <a:pt x="194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7" y="64"/>
                    <a:pt x="35" y="61"/>
                    <a:pt x="36" y="59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9" y="54"/>
                    <a:pt x="40" y="54"/>
                  </a:cubicBezTo>
                  <a:close/>
                  <a:moveTo>
                    <a:pt x="19" y="132"/>
                  </a:moveTo>
                  <a:cubicBezTo>
                    <a:pt x="75" y="132"/>
                    <a:pt x="75" y="132"/>
                    <a:pt x="75" y="132"/>
                  </a:cubicBezTo>
                  <a:cubicBezTo>
                    <a:pt x="77" y="132"/>
                    <a:pt x="78" y="131"/>
                    <a:pt x="79" y="129"/>
                  </a:cubicBezTo>
                  <a:cubicBezTo>
                    <a:pt x="79" y="127"/>
                    <a:pt x="78" y="124"/>
                    <a:pt x="75" y="124"/>
                  </a:cubicBezTo>
                  <a:cubicBezTo>
                    <a:pt x="30" y="124"/>
                    <a:pt x="30" y="124"/>
                    <a:pt x="30" y="124"/>
                  </a:cubicBezTo>
                  <a:cubicBezTo>
                    <a:pt x="24" y="124"/>
                    <a:pt x="21" y="119"/>
                    <a:pt x="23" y="113"/>
                  </a:cubicBezTo>
                  <a:cubicBezTo>
                    <a:pt x="35" y="81"/>
                    <a:pt x="35" y="81"/>
                    <a:pt x="35" y="81"/>
                  </a:cubicBezTo>
                  <a:cubicBezTo>
                    <a:pt x="37" y="75"/>
                    <a:pt x="44" y="70"/>
                    <a:pt x="50" y="70"/>
                  </a:cubicBezTo>
                  <a:cubicBezTo>
                    <a:pt x="176" y="70"/>
                    <a:pt x="176" y="70"/>
                    <a:pt x="176" y="70"/>
                  </a:cubicBezTo>
                  <a:cubicBezTo>
                    <a:pt x="183" y="70"/>
                    <a:pt x="186" y="75"/>
                    <a:pt x="184" y="81"/>
                  </a:cubicBezTo>
                  <a:cubicBezTo>
                    <a:pt x="172" y="113"/>
                    <a:pt x="172" y="113"/>
                    <a:pt x="172" y="113"/>
                  </a:cubicBezTo>
                  <a:cubicBezTo>
                    <a:pt x="170" y="119"/>
                    <a:pt x="163" y="124"/>
                    <a:pt x="157" y="124"/>
                  </a:cubicBezTo>
                  <a:cubicBezTo>
                    <a:pt x="109" y="124"/>
                    <a:pt x="109" y="124"/>
                    <a:pt x="109" y="124"/>
                  </a:cubicBezTo>
                  <a:cubicBezTo>
                    <a:pt x="108" y="124"/>
                    <a:pt x="106" y="125"/>
                    <a:pt x="106" y="127"/>
                  </a:cubicBezTo>
                  <a:cubicBezTo>
                    <a:pt x="105" y="129"/>
                    <a:pt x="107" y="132"/>
                    <a:pt x="109" y="132"/>
                  </a:cubicBezTo>
                  <a:cubicBezTo>
                    <a:pt x="159" y="132"/>
                    <a:pt x="159" y="132"/>
                    <a:pt x="159" y="132"/>
                  </a:cubicBezTo>
                  <a:cubicBezTo>
                    <a:pt x="162" y="132"/>
                    <a:pt x="164" y="134"/>
                    <a:pt x="163" y="137"/>
                  </a:cubicBezTo>
                  <a:cubicBezTo>
                    <a:pt x="162" y="139"/>
                    <a:pt x="162" y="139"/>
                    <a:pt x="162" y="139"/>
                  </a:cubicBezTo>
                  <a:cubicBezTo>
                    <a:pt x="162" y="141"/>
                    <a:pt x="160" y="142"/>
                    <a:pt x="159" y="142"/>
                  </a:cubicBezTo>
                  <a:cubicBezTo>
                    <a:pt x="103" y="142"/>
                    <a:pt x="103" y="142"/>
                    <a:pt x="103" y="142"/>
                  </a:cubicBezTo>
                  <a:cubicBezTo>
                    <a:pt x="101" y="142"/>
                    <a:pt x="100" y="143"/>
                    <a:pt x="99" y="144"/>
                  </a:cubicBezTo>
                  <a:cubicBezTo>
                    <a:pt x="99" y="146"/>
                    <a:pt x="99" y="146"/>
                    <a:pt x="99" y="146"/>
                  </a:cubicBezTo>
                  <a:cubicBezTo>
                    <a:pt x="98" y="148"/>
                    <a:pt x="100" y="151"/>
                    <a:pt x="102" y="151"/>
                  </a:cubicBezTo>
                  <a:cubicBezTo>
                    <a:pt x="160" y="151"/>
                    <a:pt x="160" y="151"/>
                    <a:pt x="160" y="151"/>
                  </a:cubicBezTo>
                  <a:cubicBezTo>
                    <a:pt x="162" y="151"/>
                    <a:pt x="164" y="154"/>
                    <a:pt x="163" y="156"/>
                  </a:cubicBezTo>
                  <a:cubicBezTo>
                    <a:pt x="162" y="158"/>
                    <a:pt x="162" y="158"/>
                    <a:pt x="162" y="158"/>
                  </a:cubicBezTo>
                  <a:cubicBezTo>
                    <a:pt x="162" y="160"/>
                    <a:pt x="160" y="161"/>
                    <a:pt x="159" y="161"/>
                  </a:cubicBezTo>
                  <a:cubicBezTo>
                    <a:pt x="4" y="161"/>
                    <a:pt x="4" y="161"/>
                    <a:pt x="4" y="161"/>
                  </a:cubicBezTo>
                  <a:cubicBezTo>
                    <a:pt x="2" y="161"/>
                    <a:pt x="0" y="158"/>
                    <a:pt x="1" y="156"/>
                  </a:cubicBezTo>
                  <a:cubicBezTo>
                    <a:pt x="1" y="154"/>
                    <a:pt x="1" y="154"/>
                    <a:pt x="1" y="154"/>
                  </a:cubicBezTo>
                  <a:cubicBezTo>
                    <a:pt x="2" y="152"/>
                    <a:pt x="3" y="151"/>
                    <a:pt x="5" y="151"/>
                  </a:cubicBezTo>
                  <a:cubicBezTo>
                    <a:pt x="68" y="151"/>
                    <a:pt x="68" y="151"/>
                    <a:pt x="68" y="151"/>
                  </a:cubicBezTo>
                  <a:cubicBezTo>
                    <a:pt x="70" y="151"/>
                    <a:pt x="71" y="150"/>
                    <a:pt x="72" y="148"/>
                  </a:cubicBezTo>
                  <a:cubicBezTo>
                    <a:pt x="72" y="147"/>
                    <a:pt x="72" y="147"/>
                    <a:pt x="72" y="147"/>
                  </a:cubicBezTo>
                  <a:cubicBezTo>
                    <a:pt x="73" y="144"/>
                    <a:pt x="71" y="142"/>
                    <a:pt x="69" y="142"/>
                  </a:cubicBezTo>
                  <a:cubicBezTo>
                    <a:pt x="18" y="142"/>
                    <a:pt x="18" y="142"/>
                    <a:pt x="18" y="142"/>
                  </a:cubicBezTo>
                  <a:cubicBezTo>
                    <a:pt x="16" y="142"/>
                    <a:pt x="14" y="139"/>
                    <a:pt x="15" y="136"/>
                  </a:cubicBezTo>
                  <a:cubicBezTo>
                    <a:pt x="15" y="134"/>
                    <a:pt x="15" y="134"/>
                    <a:pt x="15" y="134"/>
                  </a:cubicBezTo>
                  <a:cubicBezTo>
                    <a:pt x="16" y="133"/>
                    <a:pt x="17" y="132"/>
                    <a:pt x="19" y="132"/>
                  </a:cubicBezTo>
                  <a:close/>
                  <a:moveTo>
                    <a:pt x="62" y="11"/>
                  </a:moveTo>
                  <a:cubicBezTo>
                    <a:pt x="64" y="5"/>
                    <a:pt x="71" y="0"/>
                    <a:pt x="78" y="0"/>
                  </a:cubicBezTo>
                  <a:cubicBezTo>
                    <a:pt x="200" y="0"/>
                    <a:pt x="200" y="0"/>
                    <a:pt x="200" y="0"/>
                  </a:cubicBezTo>
                  <a:cubicBezTo>
                    <a:pt x="206" y="0"/>
                    <a:pt x="209" y="5"/>
                    <a:pt x="207" y="11"/>
                  </a:cubicBezTo>
                  <a:cubicBezTo>
                    <a:pt x="198" y="36"/>
                    <a:pt x="198" y="36"/>
                    <a:pt x="198" y="36"/>
                  </a:cubicBezTo>
                  <a:cubicBezTo>
                    <a:pt x="196" y="43"/>
                    <a:pt x="189" y="47"/>
                    <a:pt x="182" y="47"/>
                  </a:cubicBezTo>
                  <a:cubicBezTo>
                    <a:pt x="60" y="47"/>
                    <a:pt x="60" y="47"/>
                    <a:pt x="60" y="47"/>
                  </a:cubicBezTo>
                  <a:cubicBezTo>
                    <a:pt x="54" y="47"/>
                    <a:pt x="51" y="43"/>
                    <a:pt x="53" y="36"/>
                  </a:cubicBezTo>
                  <a:lnTo>
                    <a:pt x="62" y="11"/>
                  </a:lnTo>
                  <a:close/>
                  <a:moveTo>
                    <a:pt x="57" y="92"/>
                  </a:moveTo>
                  <a:cubicBezTo>
                    <a:pt x="89" y="92"/>
                    <a:pt x="89" y="92"/>
                    <a:pt x="89" y="92"/>
                  </a:cubicBezTo>
                  <a:cubicBezTo>
                    <a:pt x="91" y="92"/>
                    <a:pt x="93" y="91"/>
                    <a:pt x="93" y="89"/>
                  </a:cubicBezTo>
                  <a:cubicBezTo>
                    <a:pt x="95" y="85"/>
                    <a:pt x="95" y="85"/>
                    <a:pt x="95" y="85"/>
                  </a:cubicBezTo>
                  <a:cubicBezTo>
                    <a:pt x="96" y="82"/>
                    <a:pt x="94" y="79"/>
                    <a:pt x="91" y="79"/>
                  </a:cubicBezTo>
                  <a:cubicBezTo>
                    <a:pt x="68" y="79"/>
                    <a:pt x="68" y="79"/>
                    <a:pt x="68" y="79"/>
                  </a:cubicBezTo>
                  <a:cubicBezTo>
                    <a:pt x="64" y="79"/>
                    <a:pt x="60" y="82"/>
                    <a:pt x="59" y="86"/>
                  </a:cubicBezTo>
                  <a:lnTo>
                    <a:pt x="57" y="92"/>
                  </a:lnTo>
                  <a:close/>
                  <a:moveTo>
                    <a:pt x="55" y="114"/>
                  </a:moveTo>
                  <a:cubicBezTo>
                    <a:pt x="81" y="114"/>
                    <a:pt x="81" y="114"/>
                    <a:pt x="81" y="114"/>
                  </a:cubicBezTo>
                  <a:cubicBezTo>
                    <a:pt x="83" y="114"/>
                    <a:pt x="84" y="113"/>
                    <a:pt x="85" y="112"/>
                  </a:cubicBezTo>
                  <a:cubicBezTo>
                    <a:pt x="87" y="107"/>
                    <a:pt x="87" y="107"/>
                    <a:pt x="87" y="107"/>
                  </a:cubicBezTo>
                  <a:cubicBezTo>
                    <a:pt x="88" y="104"/>
                    <a:pt x="86" y="102"/>
                    <a:pt x="83" y="102"/>
                  </a:cubicBezTo>
                  <a:cubicBezTo>
                    <a:pt x="56" y="102"/>
                    <a:pt x="56" y="102"/>
                    <a:pt x="56" y="102"/>
                  </a:cubicBezTo>
                  <a:cubicBezTo>
                    <a:pt x="54" y="102"/>
                    <a:pt x="53" y="103"/>
                    <a:pt x="52" y="104"/>
                  </a:cubicBezTo>
                  <a:cubicBezTo>
                    <a:pt x="51" y="108"/>
                    <a:pt x="51" y="108"/>
                    <a:pt x="51" y="108"/>
                  </a:cubicBezTo>
                  <a:cubicBezTo>
                    <a:pt x="50" y="111"/>
                    <a:pt x="51" y="114"/>
                    <a:pt x="55" y="114"/>
                  </a:cubicBezTo>
                  <a:close/>
                  <a:moveTo>
                    <a:pt x="85" y="19"/>
                  </a:moveTo>
                  <a:cubicBezTo>
                    <a:pt x="178" y="19"/>
                    <a:pt x="178" y="19"/>
                    <a:pt x="178" y="19"/>
                  </a:cubicBezTo>
                  <a:cubicBezTo>
                    <a:pt x="179" y="16"/>
                    <a:pt x="179" y="16"/>
                    <a:pt x="179" y="16"/>
                  </a:cubicBezTo>
                  <a:cubicBezTo>
                    <a:pt x="180" y="13"/>
                    <a:pt x="179" y="10"/>
                    <a:pt x="175" y="10"/>
                  </a:cubicBezTo>
                  <a:cubicBezTo>
                    <a:pt x="95" y="10"/>
                    <a:pt x="95" y="10"/>
                    <a:pt x="95" y="10"/>
                  </a:cubicBezTo>
                  <a:cubicBezTo>
                    <a:pt x="91" y="10"/>
                    <a:pt x="87" y="13"/>
                    <a:pt x="86" y="16"/>
                  </a:cubicBezTo>
                  <a:lnTo>
                    <a:pt x="85" y="19"/>
                  </a:lnTo>
                  <a:close/>
                  <a:moveTo>
                    <a:pt x="175" y="29"/>
                  </a:moveTo>
                  <a:cubicBezTo>
                    <a:pt x="82" y="29"/>
                    <a:pt x="82" y="29"/>
                    <a:pt x="82" y="29"/>
                  </a:cubicBezTo>
                  <a:cubicBezTo>
                    <a:pt x="81" y="31"/>
                    <a:pt x="81" y="31"/>
                    <a:pt x="81" y="31"/>
                  </a:cubicBezTo>
                  <a:cubicBezTo>
                    <a:pt x="79" y="35"/>
                    <a:pt x="81" y="38"/>
                    <a:pt x="85" y="38"/>
                  </a:cubicBezTo>
                  <a:cubicBezTo>
                    <a:pt x="165" y="38"/>
                    <a:pt x="165" y="38"/>
                    <a:pt x="165" y="38"/>
                  </a:cubicBezTo>
                  <a:cubicBezTo>
                    <a:pt x="168" y="38"/>
                    <a:pt x="172" y="35"/>
                    <a:pt x="174" y="31"/>
                  </a:cubicBezTo>
                  <a:lnTo>
                    <a:pt x="175" y="29"/>
                  </a:lnTo>
                  <a:close/>
                  <a:moveTo>
                    <a:pt x="122" y="82"/>
                  </a:moveTo>
                  <a:cubicBezTo>
                    <a:pt x="120" y="87"/>
                    <a:pt x="120" y="87"/>
                    <a:pt x="120" y="87"/>
                  </a:cubicBezTo>
                  <a:cubicBezTo>
                    <a:pt x="119" y="89"/>
                    <a:pt x="121" y="92"/>
                    <a:pt x="124" y="92"/>
                  </a:cubicBezTo>
                  <a:cubicBezTo>
                    <a:pt x="151" y="92"/>
                    <a:pt x="151" y="92"/>
                    <a:pt x="151" y="92"/>
                  </a:cubicBezTo>
                  <a:cubicBezTo>
                    <a:pt x="152" y="92"/>
                    <a:pt x="154" y="91"/>
                    <a:pt x="154" y="89"/>
                  </a:cubicBezTo>
                  <a:cubicBezTo>
                    <a:pt x="156" y="86"/>
                    <a:pt x="156" y="86"/>
                    <a:pt x="156" y="86"/>
                  </a:cubicBezTo>
                  <a:cubicBezTo>
                    <a:pt x="157" y="82"/>
                    <a:pt x="155" y="79"/>
                    <a:pt x="152" y="79"/>
                  </a:cubicBezTo>
                  <a:cubicBezTo>
                    <a:pt x="126" y="79"/>
                    <a:pt x="126" y="79"/>
                    <a:pt x="126" y="79"/>
                  </a:cubicBezTo>
                  <a:cubicBezTo>
                    <a:pt x="124" y="79"/>
                    <a:pt x="122" y="80"/>
                    <a:pt x="122" y="82"/>
                  </a:cubicBezTo>
                  <a:close/>
                  <a:moveTo>
                    <a:pt x="150" y="102"/>
                  </a:moveTo>
                  <a:cubicBezTo>
                    <a:pt x="117" y="102"/>
                    <a:pt x="117" y="102"/>
                    <a:pt x="117" y="102"/>
                  </a:cubicBezTo>
                  <a:cubicBezTo>
                    <a:pt x="116" y="102"/>
                    <a:pt x="114" y="103"/>
                    <a:pt x="114" y="104"/>
                  </a:cubicBezTo>
                  <a:cubicBezTo>
                    <a:pt x="112" y="109"/>
                    <a:pt x="112" y="109"/>
                    <a:pt x="112" y="109"/>
                  </a:cubicBezTo>
                  <a:cubicBezTo>
                    <a:pt x="111" y="112"/>
                    <a:pt x="113" y="114"/>
                    <a:pt x="116" y="114"/>
                  </a:cubicBezTo>
                  <a:cubicBezTo>
                    <a:pt x="139" y="114"/>
                    <a:pt x="139" y="114"/>
                    <a:pt x="139" y="114"/>
                  </a:cubicBezTo>
                  <a:cubicBezTo>
                    <a:pt x="142" y="114"/>
                    <a:pt x="146" y="111"/>
                    <a:pt x="148" y="108"/>
                  </a:cubicBezTo>
                  <a:lnTo>
                    <a:pt x="150" y="102"/>
                  </a:lnTo>
                  <a:close/>
                </a:path>
              </a:pathLst>
            </a:custGeom>
            <a:solidFill>
              <a:srgbClr val="FFF5E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46" name="Freeform 3830"/>
            <p:cNvSpPr>
              <a:spLocks noEditPoints="1"/>
            </p:cNvSpPr>
            <p:nvPr/>
          </p:nvSpPr>
          <p:spPr bwMode="auto">
            <a:xfrm>
              <a:off x="9599613" y="163513"/>
              <a:ext cx="723900" cy="561975"/>
            </a:xfrm>
            <a:custGeom>
              <a:gdLst>
                <a:gd fmla="*/ 29 w 211" name="T0"/>
                <a:gd fmla="*/ 107 h 164" name="T1"/>
                <a:gd fmla="*/ 53 w 211" name="T2"/>
                <a:gd fmla="*/ 49 h 164" name="T3"/>
                <a:gd fmla="*/ 45 w 211" name="T4"/>
                <a:gd fmla="*/ 43 h 164" name="T5"/>
                <a:gd fmla="*/ 41 w 211" name="T6"/>
                <a:gd fmla="*/ 36 h 164" name="T7"/>
                <a:gd fmla="*/ 55 w 211" name="T8"/>
                <a:gd fmla="*/ 33 h 164" name="T9"/>
                <a:gd fmla="*/ 69 w 211" name="T10"/>
                <a:gd fmla="*/ 3 h 164" name="T11"/>
                <a:gd fmla="*/ 90 w 211" name="T12"/>
                <a:gd fmla="*/ 0 h 164" name="T13"/>
                <a:gd fmla="*/ 87 w 211" name="T14"/>
                <a:gd fmla="*/ 27 h 164" name="T15"/>
                <a:gd fmla="*/ 95 w 211" name="T16"/>
                <a:gd fmla="*/ 33 h 164" name="T17"/>
                <a:gd fmla="*/ 99 w 211" name="T18"/>
                <a:gd fmla="*/ 40 h 164" name="T19"/>
                <a:gd fmla="*/ 84 w 211" name="T20"/>
                <a:gd fmla="*/ 43 h 164" name="T21"/>
                <a:gd fmla="*/ 62 w 211" name="T22"/>
                <a:gd fmla="*/ 95 h 164" name="T23"/>
                <a:gd fmla="*/ 70 w 211" name="T24"/>
                <a:gd fmla="*/ 101 h 164" name="T25"/>
                <a:gd fmla="*/ 72 w 211" name="T26"/>
                <a:gd fmla="*/ 110 h 164" name="T27"/>
                <a:gd fmla="*/ 55 w 211" name="T28"/>
                <a:gd fmla="*/ 115 h 164" name="T29"/>
                <a:gd fmla="*/ 25 w 211" name="T30"/>
                <a:gd fmla="*/ 164 h 164" name="T31"/>
                <a:gd fmla="*/ 1 w 211" name="T32"/>
                <a:gd fmla="*/ 157 h 164" name="T33"/>
                <a:gd fmla="*/ 6 w 211" name="T34"/>
                <a:gd fmla="*/ 154 h 164" name="T35"/>
                <a:gd fmla="*/ 17 w 211" name="T36"/>
                <a:gd fmla="*/ 147 h 164" name="T37"/>
                <a:gd fmla="*/ 20 w 211" name="T38"/>
                <a:gd fmla="*/ 118 h 164" name="T39"/>
                <a:gd fmla="*/ 13 w 211" name="T40"/>
                <a:gd fmla="*/ 112 h 164" name="T41"/>
                <a:gd fmla="*/ 17 w 211" name="T42"/>
                <a:gd fmla="*/ 109 h 164" name="T43"/>
                <a:gd fmla="*/ 141 w 211" name="T44"/>
                <a:gd fmla="*/ 95 h 164" name="T45"/>
                <a:gd fmla="*/ 161 w 211" name="T46"/>
                <a:gd fmla="*/ 83 h 164" name="T47"/>
                <a:gd fmla="*/ 160 w 211" name="T48"/>
                <a:gd fmla="*/ 80 h 164" name="T49"/>
                <a:gd fmla="*/ 114 w 211" name="T50"/>
                <a:gd fmla="*/ 83 h 164" name="T51"/>
                <a:gd fmla="*/ 82 w 211" name="T52"/>
                <a:gd fmla="*/ 164 h 164" name="T53"/>
                <a:gd fmla="*/ 62 w 211" name="T54"/>
                <a:gd fmla="*/ 158 h 164" name="T55"/>
                <a:gd fmla="*/ 129 w 211" name="T56"/>
                <a:gd fmla="*/ 4 h 164" name="T57"/>
                <a:gd fmla="*/ 209 w 211" name="T58"/>
                <a:gd fmla="*/ 15 h 164" name="T59"/>
                <a:gd fmla="*/ 182 w 211" name="T60"/>
                <a:gd fmla="*/ 62 h 164" name="T61"/>
                <a:gd fmla="*/ 144 w 211" name="T62"/>
                <a:gd fmla="*/ 56 h 164" name="T63"/>
                <a:gd fmla="*/ 148 w 211" name="T64"/>
                <a:gd fmla="*/ 52 h 164" name="T65"/>
                <a:gd fmla="*/ 172 w 211" name="T66"/>
                <a:gd fmla="*/ 48 h 164" name="T67"/>
                <a:gd fmla="*/ 181 w 211" name="T68"/>
                <a:gd fmla="*/ 14 h 164" name="T69"/>
                <a:gd fmla="*/ 138 w 211" name="T70"/>
                <a:gd fmla="*/ 18 h 164" name="T71"/>
                <a:gd fmla="*/ 126 w 211" name="T72"/>
                <a:gd fmla="*/ 71 h 164" name="T73"/>
                <a:gd fmla="*/ 188 w 211" name="T74"/>
                <a:gd fmla="*/ 74 h 164" name="T75"/>
                <a:gd fmla="*/ 148 w 211" name="T76"/>
                <a:gd fmla="*/ 130 h 164" name="T77"/>
                <a:gd fmla="*/ 153 w 211" name="T78"/>
                <a:gd fmla="*/ 158 h 164" name="T79"/>
                <a:gd fmla="*/ 133 w 211" name="T80"/>
                <a:gd fmla="*/ 164 h 164" name="T81"/>
                <a:gd fmla="*/ 128 w 211" name="T82"/>
                <a:gd fmla="*/ 160 h 164" name="T83"/>
                <a:gd fmla="*/ 115 w 211" name="T84"/>
                <a:gd fmla="*/ 163 h 164" name="T85"/>
                <a:gd fmla="*/ 100 w 211" name="T86"/>
                <a:gd fmla="*/ 164 h 164" name="T87"/>
                <a:gd fmla="*/ 119 w 211" name="T88"/>
                <a:gd fmla="*/ 133 h 164" name="T89"/>
                <a:gd fmla="*/ 116 w 211" name="T90"/>
                <a:gd fmla="*/ 92 h 164" name="T91"/>
                <a:gd fmla="*/ 137 w 211" name="T92"/>
                <a:gd fmla="*/ 88 h 164" name="T9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b="b" l="0" r="r" t="0"/>
              <a:pathLst>
                <a:path h="164" w="211">
                  <a:moveTo>
                    <a:pt x="17" y="109"/>
                  </a:moveTo>
                  <a:cubicBezTo>
                    <a:pt x="29" y="107"/>
                    <a:pt x="29" y="107"/>
                    <a:pt x="29" y="107"/>
                  </a:cubicBezTo>
                  <a:cubicBezTo>
                    <a:pt x="30" y="107"/>
                    <a:pt x="32" y="106"/>
                    <a:pt x="32" y="104"/>
                  </a:cubicBezTo>
                  <a:cubicBezTo>
                    <a:pt x="53" y="49"/>
                    <a:pt x="53" y="49"/>
                    <a:pt x="53" y="49"/>
                  </a:cubicBezTo>
                  <a:cubicBezTo>
                    <a:pt x="54" y="46"/>
                    <a:pt x="51" y="43"/>
                    <a:pt x="48" y="43"/>
                  </a:cubicBezTo>
                  <a:cubicBezTo>
                    <a:pt x="45" y="43"/>
                    <a:pt x="45" y="43"/>
                    <a:pt x="45" y="43"/>
                  </a:cubicBezTo>
                  <a:cubicBezTo>
                    <a:pt x="42" y="43"/>
                    <a:pt x="40" y="40"/>
                    <a:pt x="41" y="37"/>
                  </a:cubicBezTo>
                  <a:cubicBezTo>
                    <a:pt x="41" y="36"/>
                    <a:pt x="41" y="36"/>
                    <a:pt x="41" y="36"/>
                  </a:cubicBezTo>
                  <a:cubicBezTo>
                    <a:pt x="42" y="34"/>
                    <a:pt x="43" y="33"/>
                    <a:pt x="45" y="33"/>
                  </a:cubicBezTo>
                  <a:cubicBezTo>
                    <a:pt x="55" y="33"/>
                    <a:pt x="55" y="33"/>
                    <a:pt x="55" y="33"/>
                  </a:cubicBezTo>
                  <a:cubicBezTo>
                    <a:pt x="57" y="33"/>
                    <a:pt x="59" y="32"/>
                    <a:pt x="59" y="30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70" y="1"/>
                    <a:pt x="72" y="0"/>
                    <a:pt x="74" y="0"/>
                  </a:cubicBezTo>
                  <a:cubicBezTo>
                    <a:pt x="90" y="0"/>
                    <a:pt x="90" y="0"/>
                    <a:pt x="90" y="0"/>
                  </a:cubicBezTo>
                  <a:cubicBezTo>
                    <a:pt x="93" y="0"/>
                    <a:pt x="96" y="3"/>
                    <a:pt x="95" y="6"/>
                  </a:cubicBezTo>
                  <a:cubicBezTo>
                    <a:pt x="87" y="27"/>
                    <a:pt x="87" y="27"/>
                    <a:pt x="87" y="27"/>
                  </a:cubicBezTo>
                  <a:cubicBezTo>
                    <a:pt x="86" y="30"/>
                    <a:pt x="88" y="33"/>
                    <a:pt x="91" y="33"/>
                  </a:cubicBezTo>
                  <a:cubicBezTo>
                    <a:pt x="95" y="33"/>
                    <a:pt x="95" y="33"/>
                    <a:pt x="95" y="33"/>
                  </a:cubicBezTo>
                  <a:cubicBezTo>
                    <a:pt x="99" y="33"/>
                    <a:pt x="101" y="36"/>
                    <a:pt x="100" y="39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42"/>
                    <a:pt x="97" y="43"/>
                    <a:pt x="95" y="43"/>
                  </a:cubicBezTo>
                  <a:cubicBezTo>
                    <a:pt x="84" y="43"/>
                    <a:pt x="84" y="43"/>
                    <a:pt x="84" y="43"/>
                  </a:cubicBezTo>
                  <a:cubicBezTo>
                    <a:pt x="83" y="43"/>
                    <a:pt x="81" y="44"/>
                    <a:pt x="80" y="46"/>
                  </a:cubicBezTo>
                  <a:cubicBezTo>
                    <a:pt x="62" y="95"/>
                    <a:pt x="62" y="95"/>
                    <a:pt x="62" y="95"/>
                  </a:cubicBezTo>
                  <a:cubicBezTo>
                    <a:pt x="61" y="98"/>
                    <a:pt x="64" y="102"/>
                    <a:pt x="67" y="101"/>
                  </a:cubicBezTo>
                  <a:cubicBezTo>
                    <a:pt x="70" y="101"/>
                    <a:pt x="70" y="101"/>
                    <a:pt x="70" y="101"/>
                  </a:cubicBezTo>
                  <a:cubicBezTo>
                    <a:pt x="73" y="100"/>
                    <a:pt x="76" y="103"/>
                    <a:pt x="75" y="107"/>
                  </a:cubicBezTo>
                  <a:cubicBezTo>
                    <a:pt x="74" y="108"/>
                    <a:pt x="73" y="109"/>
                    <a:pt x="72" y="110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7" y="112"/>
                    <a:pt x="56" y="113"/>
                    <a:pt x="55" y="115"/>
                  </a:cubicBezTo>
                  <a:cubicBezTo>
                    <a:pt x="41" y="152"/>
                    <a:pt x="41" y="152"/>
                    <a:pt x="41" y="152"/>
                  </a:cubicBezTo>
                  <a:cubicBezTo>
                    <a:pt x="39" y="158"/>
                    <a:pt x="32" y="164"/>
                    <a:pt x="25" y="164"/>
                  </a:cubicBezTo>
                  <a:cubicBezTo>
                    <a:pt x="5" y="164"/>
                    <a:pt x="5" y="164"/>
                    <a:pt x="5" y="164"/>
                  </a:cubicBezTo>
                  <a:cubicBezTo>
                    <a:pt x="2" y="164"/>
                    <a:pt x="0" y="160"/>
                    <a:pt x="1" y="157"/>
                  </a:cubicBezTo>
                  <a:cubicBezTo>
                    <a:pt x="1" y="157"/>
                    <a:pt x="1" y="157"/>
                    <a:pt x="1" y="157"/>
                  </a:cubicBezTo>
                  <a:cubicBezTo>
                    <a:pt x="2" y="155"/>
                    <a:pt x="4" y="154"/>
                    <a:pt x="6" y="154"/>
                  </a:cubicBezTo>
                  <a:cubicBezTo>
                    <a:pt x="7" y="154"/>
                    <a:pt x="7" y="154"/>
                    <a:pt x="7" y="154"/>
                  </a:cubicBezTo>
                  <a:cubicBezTo>
                    <a:pt x="11" y="154"/>
                    <a:pt x="15" y="151"/>
                    <a:pt x="17" y="147"/>
                  </a:cubicBezTo>
                  <a:cubicBezTo>
                    <a:pt x="25" y="124"/>
                    <a:pt x="25" y="124"/>
                    <a:pt x="25" y="124"/>
                  </a:cubicBezTo>
                  <a:cubicBezTo>
                    <a:pt x="26" y="121"/>
                    <a:pt x="24" y="117"/>
                    <a:pt x="20" y="118"/>
                  </a:cubicBezTo>
                  <a:cubicBezTo>
                    <a:pt x="18" y="118"/>
                    <a:pt x="18" y="118"/>
                    <a:pt x="18" y="118"/>
                  </a:cubicBezTo>
                  <a:cubicBezTo>
                    <a:pt x="15" y="119"/>
                    <a:pt x="12" y="115"/>
                    <a:pt x="13" y="112"/>
                  </a:cubicBezTo>
                  <a:cubicBezTo>
                    <a:pt x="13" y="112"/>
                    <a:pt x="13" y="112"/>
                    <a:pt x="13" y="112"/>
                  </a:cubicBezTo>
                  <a:cubicBezTo>
                    <a:pt x="14" y="110"/>
                    <a:pt x="15" y="109"/>
                    <a:pt x="17" y="109"/>
                  </a:cubicBezTo>
                  <a:close/>
                  <a:moveTo>
                    <a:pt x="141" y="92"/>
                  </a:moveTo>
                  <a:cubicBezTo>
                    <a:pt x="141" y="93"/>
                    <a:pt x="141" y="94"/>
                    <a:pt x="141" y="95"/>
                  </a:cubicBezTo>
                  <a:cubicBezTo>
                    <a:pt x="141" y="99"/>
                    <a:pt x="147" y="101"/>
                    <a:pt x="150" y="97"/>
                  </a:cubicBezTo>
                  <a:cubicBezTo>
                    <a:pt x="153" y="92"/>
                    <a:pt x="157" y="87"/>
                    <a:pt x="161" y="83"/>
                  </a:cubicBezTo>
                  <a:cubicBezTo>
                    <a:pt x="161" y="82"/>
                    <a:pt x="161" y="81"/>
                    <a:pt x="161" y="81"/>
                  </a:cubicBezTo>
                  <a:cubicBezTo>
                    <a:pt x="160" y="80"/>
                    <a:pt x="160" y="80"/>
                    <a:pt x="160" y="80"/>
                  </a:cubicBezTo>
                  <a:cubicBezTo>
                    <a:pt x="119" y="80"/>
                    <a:pt x="119" y="80"/>
                    <a:pt x="119" y="80"/>
                  </a:cubicBezTo>
                  <a:cubicBezTo>
                    <a:pt x="117" y="80"/>
                    <a:pt x="115" y="82"/>
                    <a:pt x="114" y="83"/>
                  </a:cubicBezTo>
                  <a:cubicBezTo>
                    <a:pt x="86" y="161"/>
                    <a:pt x="86" y="161"/>
                    <a:pt x="86" y="161"/>
                  </a:cubicBezTo>
                  <a:cubicBezTo>
                    <a:pt x="86" y="163"/>
                    <a:pt x="84" y="164"/>
                    <a:pt x="82" y="164"/>
                  </a:cubicBezTo>
                  <a:cubicBezTo>
                    <a:pt x="66" y="164"/>
                    <a:pt x="66" y="164"/>
                    <a:pt x="66" y="164"/>
                  </a:cubicBezTo>
                  <a:cubicBezTo>
                    <a:pt x="63" y="164"/>
                    <a:pt x="61" y="161"/>
                    <a:pt x="62" y="158"/>
                  </a:cubicBezTo>
                  <a:cubicBezTo>
                    <a:pt x="114" y="15"/>
                    <a:pt x="114" y="15"/>
                    <a:pt x="114" y="15"/>
                  </a:cubicBezTo>
                  <a:cubicBezTo>
                    <a:pt x="116" y="9"/>
                    <a:pt x="123" y="4"/>
                    <a:pt x="129" y="4"/>
                  </a:cubicBezTo>
                  <a:cubicBezTo>
                    <a:pt x="202" y="4"/>
                    <a:pt x="202" y="4"/>
                    <a:pt x="202" y="4"/>
                  </a:cubicBezTo>
                  <a:cubicBezTo>
                    <a:pt x="208" y="4"/>
                    <a:pt x="211" y="9"/>
                    <a:pt x="209" y="15"/>
                  </a:cubicBezTo>
                  <a:cubicBezTo>
                    <a:pt x="196" y="51"/>
                    <a:pt x="196" y="51"/>
                    <a:pt x="196" y="51"/>
                  </a:cubicBezTo>
                  <a:cubicBezTo>
                    <a:pt x="194" y="57"/>
                    <a:pt x="188" y="62"/>
                    <a:pt x="182" y="62"/>
                  </a:cubicBezTo>
                  <a:cubicBezTo>
                    <a:pt x="148" y="62"/>
                    <a:pt x="148" y="62"/>
                    <a:pt x="148" y="62"/>
                  </a:cubicBezTo>
                  <a:cubicBezTo>
                    <a:pt x="145" y="62"/>
                    <a:pt x="143" y="59"/>
                    <a:pt x="144" y="56"/>
                  </a:cubicBezTo>
                  <a:cubicBezTo>
                    <a:pt x="144" y="55"/>
                    <a:pt x="144" y="55"/>
                    <a:pt x="144" y="55"/>
                  </a:cubicBezTo>
                  <a:cubicBezTo>
                    <a:pt x="145" y="54"/>
                    <a:pt x="146" y="52"/>
                    <a:pt x="148" y="52"/>
                  </a:cubicBezTo>
                  <a:cubicBezTo>
                    <a:pt x="167" y="52"/>
                    <a:pt x="167" y="52"/>
                    <a:pt x="167" y="52"/>
                  </a:cubicBezTo>
                  <a:cubicBezTo>
                    <a:pt x="169" y="52"/>
                    <a:pt x="171" y="51"/>
                    <a:pt x="172" y="48"/>
                  </a:cubicBezTo>
                  <a:cubicBezTo>
                    <a:pt x="183" y="18"/>
                    <a:pt x="183" y="18"/>
                    <a:pt x="183" y="18"/>
                  </a:cubicBezTo>
                  <a:cubicBezTo>
                    <a:pt x="184" y="16"/>
                    <a:pt x="183" y="14"/>
                    <a:pt x="181" y="14"/>
                  </a:cubicBezTo>
                  <a:cubicBezTo>
                    <a:pt x="144" y="14"/>
                    <a:pt x="144" y="14"/>
                    <a:pt x="144" y="14"/>
                  </a:cubicBezTo>
                  <a:cubicBezTo>
                    <a:pt x="142" y="14"/>
                    <a:pt x="139" y="16"/>
                    <a:pt x="138" y="18"/>
                  </a:cubicBezTo>
                  <a:cubicBezTo>
                    <a:pt x="121" y="65"/>
                    <a:pt x="121" y="65"/>
                    <a:pt x="121" y="65"/>
                  </a:cubicBezTo>
                  <a:cubicBezTo>
                    <a:pt x="120" y="68"/>
                    <a:pt x="122" y="71"/>
                    <a:pt x="126" y="71"/>
                  </a:cubicBezTo>
                  <a:cubicBezTo>
                    <a:pt x="183" y="71"/>
                    <a:pt x="183" y="71"/>
                    <a:pt x="183" y="71"/>
                  </a:cubicBezTo>
                  <a:cubicBezTo>
                    <a:pt x="185" y="71"/>
                    <a:pt x="187" y="72"/>
                    <a:pt x="188" y="74"/>
                  </a:cubicBezTo>
                  <a:cubicBezTo>
                    <a:pt x="189" y="76"/>
                    <a:pt x="189" y="78"/>
                    <a:pt x="187" y="80"/>
                  </a:cubicBezTo>
                  <a:cubicBezTo>
                    <a:pt x="175" y="97"/>
                    <a:pt x="163" y="114"/>
                    <a:pt x="148" y="130"/>
                  </a:cubicBezTo>
                  <a:cubicBezTo>
                    <a:pt x="147" y="131"/>
                    <a:pt x="146" y="133"/>
                    <a:pt x="146" y="134"/>
                  </a:cubicBezTo>
                  <a:cubicBezTo>
                    <a:pt x="148" y="142"/>
                    <a:pt x="150" y="150"/>
                    <a:pt x="153" y="158"/>
                  </a:cubicBezTo>
                  <a:cubicBezTo>
                    <a:pt x="154" y="161"/>
                    <a:pt x="152" y="164"/>
                    <a:pt x="149" y="164"/>
                  </a:cubicBezTo>
                  <a:cubicBezTo>
                    <a:pt x="133" y="164"/>
                    <a:pt x="133" y="164"/>
                    <a:pt x="133" y="164"/>
                  </a:cubicBezTo>
                  <a:cubicBezTo>
                    <a:pt x="131" y="164"/>
                    <a:pt x="129" y="163"/>
                    <a:pt x="128" y="161"/>
                  </a:cubicBezTo>
                  <a:cubicBezTo>
                    <a:pt x="128" y="160"/>
                    <a:pt x="128" y="160"/>
                    <a:pt x="128" y="160"/>
                  </a:cubicBezTo>
                  <a:cubicBezTo>
                    <a:pt x="127" y="156"/>
                    <a:pt x="123" y="155"/>
                    <a:pt x="120" y="158"/>
                  </a:cubicBezTo>
                  <a:cubicBezTo>
                    <a:pt x="115" y="163"/>
                    <a:pt x="115" y="163"/>
                    <a:pt x="115" y="163"/>
                  </a:cubicBezTo>
                  <a:cubicBezTo>
                    <a:pt x="114" y="163"/>
                    <a:pt x="113" y="164"/>
                    <a:pt x="112" y="164"/>
                  </a:cubicBezTo>
                  <a:cubicBezTo>
                    <a:pt x="100" y="164"/>
                    <a:pt x="100" y="164"/>
                    <a:pt x="100" y="164"/>
                  </a:cubicBezTo>
                  <a:cubicBezTo>
                    <a:pt x="96" y="164"/>
                    <a:pt x="94" y="159"/>
                    <a:pt x="97" y="156"/>
                  </a:cubicBezTo>
                  <a:cubicBezTo>
                    <a:pt x="105" y="148"/>
                    <a:pt x="112" y="141"/>
                    <a:pt x="119" y="133"/>
                  </a:cubicBezTo>
                  <a:cubicBezTo>
                    <a:pt x="120" y="132"/>
                    <a:pt x="120" y="131"/>
                    <a:pt x="120" y="129"/>
                  </a:cubicBezTo>
                  <a:cubicBezTo>
                    <a:pt x="118" y="117"/>
                    <a:pt x="117" y="105"/>
                    <a:pt x="116" y="92"/>
                  </a:cubicBezTo>
                  <a:cubicBezTo>
                    <a:pt x="116" y="90"/>
                    <a:pt x="118" y="88"/>
                    <a:pt x="121" y="88"/>
                  </a:cubicBezTo>
                  <a:cubicBezTo>
                    <a:pt x="137" y="88"/>
                    <a:pt x="137" y="88"/>
                    <a:pt x="137" y="88"/>
                  </a:cubicBezTo>
                  <a:cubicBezTo>
                    <a:pt x="139" y="88"/>
                    <a:pt x="141" y="90"/>
                    <a:pt x="141" y="92"/>
                  </a:cubicBezTo>
                  <a:close/>
                </a:path>
              </a:pathLst>
            </a:custGeom>
            <a:solidFill>
              <a:srgbClr val="FFF5E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47" name="Freeform 3831"/>
            <p:cNvSpPr>
              <a:spLocks noEditPoints="1"/>
            </p:cNvSpPr>
            <p:nvPr/>
          </p:nvSpPr>
          <p:spPr bwMode="auto">
            <a:xfrm>
              <a:off x="10202863" y="168275"/>
              <a:ext cx="657225" cy="547688"/>
            </a:xfrm>
            <a:custGeom>
              <a:gdLst>
                <a:gd fmla="*/ 26 w 192" name="T0"/>
                <a:gd fmla="*/ 74 h 160" name="T1"/>
                <a:gd fmla="*/ 88 w 192" name="T2"/>
                <a:gd fmla="*/ 74 h 160" name="T3"/>
                <a:gd fmla="*/ 93 w 192" name="T4"/>
                <a:gd fmla="*/ 71 h 160" name="T5"/>
                <a:gd fmla="*/ 103 w 192" name="T6"/>
                <a:gd fmla="*/ 42 h 160" name="T7"/>
                <a:gd fmla="*/ 99 w 192" name="T8"/>
                <a:gd fmla="*/ 35 h 160" name="T9"/>
                <a:gd fmla="*/ 75 w 192" name="T10"/>
                <a:gd fmla="*/ 35 h 160" name="T11"/>
                <a:gd fmla="*/ 71 w 192" name="T12"/>
                <a:gd fmla="*/ 37 h 160" name="T13"/>
                <a:gd fmla="*/ 56 w 192" name="T14"/>
                <a:gd fmla="*/ 57 h 160" name="T15"/>
                <a:gd fmla="*/ 52 w 192" name="T16"/>
                <a:gd fmla="*/ 59 h 160" name="T17"/>
                <a:gd fmla="*/ 38 w 192" name="T18"/>
                <a:gd fmla="*/ 59 h 160" name="T19"/>
                <a:gd fmla="*/ 35 w 192" name="T20"/>
                <a:gd fmla="*/ 51 h 160" name="T21"/>
                <a:gd fmla="*/ 64 w 192" name="T22"/>
                <a:gd fmla="*/ 6 h 160" name="T23"/>
                <a:gd fmla="*/ 69 w 192" name="T24"/>
                <a:gd fmla="*/ 4 h 160" name="T25"/>
                <a:gd fmla="*/ 84 w 192" name="T26"/>
                <a:gd fmla="*/ 4 h 160" name="T27"/>
                <a:gd fmla="*/ 88 w 192" name="T28"/>
                <a:gd fmla="*/ 11 h 160" name="T29"/>
                <a:gd fmla="*/ 84 w 192" name="T30"/>
                <a:gd fmla="*/ 18 h 160" name="T31"/>
                <a:gd fmla="*/ 88 w 192" name="T32"/>
                <a:gd fmla="*/ 25 h 160" name="T33"/>
                <a:gd fmla="*/ 106 w 192" name="T34"/>
                <a:gd fmla="*/ 25 h 160" name="T35"/>
                <a:gd fmla="*/ 110 w 192" name="T36"/>
                <a:gd fmla="*/ 22 h 160" name="T37"/>
                <a:gd fmla="*/ 117 w 192" name="T38"/>
                <a:gd fmla="*/ 3 h 160" name="T39"/>
                <a:gd fmla="*/ 122 w 192" name="T40"/>
                <a:gd fmla="*/ 0 h 160" name="T41"/>
                <a:gd fmla="*/ 137 w 192" name="T42"/>
                <a:gd fmla="*/ 0 h 160" name="T43"/>
                <a:gd fmla="*/ 142 w 192" name="T44"/>
                <a:gd fmla="*/ 7 h 160" name="T45"/>
                <a:gd fmla="*/ 138 w 192" name="T46"/>
                <a:gd fmla="*/ 19 h 160" name="T47"/>
                <a:gd fmla="*/ 142 w 192" name="T48"/>
                <a:gd fmla="*/ 25 h 160" name="T49"/>
                <a:gd fmla="*/ 187 w 192" name="T50"/>
                <a:gd fmla="*/ 25 h 160" name="T51"/>
                <a:gd fmla="*/ 191 w 192" name="T52"/>
                <a:gd fmla="*/ 32 h 160" name="T53"/>
                <a:gd fmla="*/ 191 w 192" name="T54"/>
                <a:gd fmla="*/ 32 h 160" name="T55"/>
                <a:gd fmla="*/ 187 w 192" name="T56"/>
                <a:gd fmla="*/ 35 h 160" name="T57"/>
                <a:gd fmla="*/ 135 w 192" name="T58"/>
                <a:gd fmla="*/ 35 h 160" name="T59"/>
                <a:gd fmla="*/ 130 w 192" name="T60"/>
                <a:gd fmla="*/ 38 h 160" name="T61"/>
                <a:gd fmla="*/ 120 w 192" name="T62"/>
                <a:gd fmla="*/ 67 h 160" name="T63"/>
                <a:gd fmla="*/ 125 w 192" name="T64"/>
                <a:gd fmla="*/ 74 h 160" name="T65"/>
                <a:gd fmla="*/ 179 w 192" name="T66"/>
                <a:gd fmla="*/ 74 h 160" name="T67"/>
                <a:gd fmla="*/ 183 w 192" name="T68"/>
                <a:gd fmla="*/ 80 h 160" name="T69"/>
                <a:gd fmla="*/ 183 w 192" name="T70"/>
                <a:gd fmla="*/ 80 h 160" name="T71"/>
                <a:gd fmla="*/ 179 w 192" name="T72"/>
                <a:gd fmla="*/ 84 h 160" name="T73"/>
                <a:gd fmla="*/ 26 w 192" name="T74"/>
                <a:gd fmla="*/ 84 h 160" name="T75"/>
                <a:gd fmla="*/ 22 w 192" name="T76"/>
                <a:gd fmla="*/ 77 h 160" name="T77"/>
                <a:gd fmla="*/ 22 w 192" name="T78"/>
                <a:gd fmla="*/ 77 h 160" name="T79"/>
                <a:gd fmla="*/ 26 w 192" name="T80"/>
                <a:gd fmla="*/ 74 h 160" name="T81"/>
                <a:gd fmla="*/ 18 w 192" name="T82"/>
                <a:gd fmla="*/ 106 h 160" name="T83"/>
                <a:gd fmla="*/ 34 w 192" name="T84"/>
                <a:gd fmla="*/ 95 h 160" name="T85"/>
                <a:gd fmla="*/ 156 w 192" name="T86"/>
                <a:gd fmla="*/ 95 h 160" name="T87"/>
                <a:gd fmla="*/ 164 w 192" name="T88"/>
                <a:gd fmla="*/ 106 h 160" name="T89"/>
                <a:gd fmla="*/ 148 w 192" name="T90"/>
                <a:gd fmla="*/ 149 h 160" name="T91"/>
                <a:gd fmla="*/ 132 w 192" name="T92"/>
                <a:gd fmla="*/ 160 h 160" name="T93"/>
                <a:gd fmla="*/ 10 w 192" name="T94"/>
                <a:gd fmla="*/ 160 h 160" name="T95"/>
                <a:gd fmla="*/ 3 w 192" name="T96"/>
                <a:gd fmla="*/ 149 h 160" name="T97"/>
                <a:gd fmla="*/ 18 w 192" name="T98"/>
                <a:gd fmla="*/ 106 h 160" name="T99"/>
                <a:gd fmla="*/ 136 w 192" name="T100"/>
                <a:gd fmla="*/ 111 h 160" name="T101"/>
                <a:gd fmla="*/ 131 w 192" name="T102"/>
                <a:gd fmla="*/ 105 h 160" name="T103"/>
                <a:gd fmla="*/ 52 w 192" name="T104"/>
                <a:gd fmla="*/ 105 h 160" name="T105"/>
                <a:gd fmla="*/ 43 w 192" name="T106"/>
                <a:gd fmla="*/ 111 h 160" name="T107"/>
                <a:gd fmla="*/ 31 w 192" name="T108"/>
                <a:gd fmla="*/ 144 h 160" name="T109"/>
                <a:gd fmla="*/ 35 w 192" name="T110"/>
                <a:gd fmla="*/ 151 h 160" name="T111"/>
                <a:gd fmla="*/ 115 w 192" name="T112"/>
                <a:gd fmla="*/ 151 h 160" name="T113"/>
                <a:gd fmla="*/ 124 w 192" name="T114"/>
                <a:gd fmla="*/ 144 h 160" name="T115"/>
                <a:gd fmla="*/ 136 w 192" name="T116"/>
                <a:gd fmla="*/ 111 h 160" name="T1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b="b" l="0" r="r" t="0"/>
              <a:pathLst>
                <a:path h="160" w="192">
                  <a:moveTo>
                    <a:pt x="26" y="74"/>
                  </a:moveTo>
                  <a:cubicBezTo>
                    <a:pt x="88" y="74"/>
                    <a:pt x="88" y="74"/>
                    <a:pt x="88" y="74"/>
                  </a:cubicBezTo>
                  <a:cubicBezTo>
                    <a:pt x="90" y="74"/>
                    <a:pt x="92" y="72"/>
                    <a:pt x="93" y="71"/>
                  </a:cubicBezTo>
                  <a:cubicBezTo>
                    <a:pt x="103" y="42"/>
                    <a:pt x="103" y="42"/>
                    <a:pt x="103" y="42"/>
                  </a:cubicBezTo>
                  <a:cubicBezTo>
                    <a:pt x="104" y="38"/>
                    <a:pt x="102" y="35"/>
                    <a:pt x="99" y="35"/>
                  </a:cubicBezTo>
                  <a:cubicBezTo>
                    <a:pt x="75" y="35"/>
                    <a:pt x="75" y="35"/>
                    <a:pt x="75" y="35"/>
                  </a:cubicBezTo>
                  <a:cubicBezTo>
                    <a:pt x="74" y="35"/>
                    <a:pt x="72" y="36"/>
                    <a:pt x="71" y="37"/>
                  </a:cubicBezTo>
                  <a:cubicBezTo>
                    <a:pt x="67" y="44"/>
                    <a:pt x="61" y="51"/>
                    <a:pt x="56" y="57"/>
                  </a:cubicBezTo>
                  <a:cubicBezTo>
                    <a:pt x="55" y="59"/>
                    <a:pt x="54" y="59"/>
                    <a:pt x="52" y="59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4" y="59"/>
                    <a:pt x="32" y="54"/>
                    <a:pt x="35" y="51"/>
                  </a:cubicBezTo>
                  <a:cubicBezTo>
                    <a:pt x="46" y="37"/>
                    <a:pt x="56" y="22"/>
                    <a:pt x="64" y="6"/>
                  </a:cubicBezTo>
                  <a:cubicBezTo>
                    <a:pt x="65" y="5"/>
                    <a:pt x="67" y="4"/>
                    <a:pt x="69" y="4"/>
                  </a:cubicBezTo>
                  <a:cubicBezTo>
                    <a:pt x="84" y="4"/>
                    <a:pt x="84" y="4"/>
                    <a:pt x="84" y="4"/>
                  </a:cubicBezTo>
                  <a:cubicBezTo>
                    <a:pt x="87" y="4"/>
                    <a:pt x="90" y="8"/>
                    <a:pt x="88" y="11"/>
                  </a:cubicBezTo>
                  <a:cubicBezTo>
                    <a:pt x="87" y="13"/>
                    <a:pt x="85" y="16"/>
                    <a:pt x="84" y="18"/>
                  </a:cubicBezTo>
                  <a:cubicBezTo>
                    <a:pt x="82" y="21"/>
                    <a:pt x="84" y="25"/>
                    <a:pt x="88" y="25"/>
                  </a:cubicBezTo>
                  <a:cubicBezTo>
                    <a:pt x="106" y="25"/>
                    <a:pt x="106" y="25"/>
                    <a:pt x="106" y="25"/>
                  </a:cubicBezTo>
                  <a:cubicBezTo>
                    <a:pt x="108" y="25"/>
                    <a:pt x="110" y="24"/>
                    <a:pt x="110" y="22"/>
                  </a:cubicBezTo>
                  <a:cubicBezTo>
                    <a:pt x="117" y="3"/>
                    <a:pt x="117" y="3"/>
                    <a:pt x="117" y="3"/>
                  </a:cubicBezTo>
                  <a:cubicBezTo>
                    <a:pt x="118" y="1"/>
                    <a:pt x="120" y="0"/>
                    <a:pt x="122" y="0"/>
                  </a:cubicBezTo>
                  <a:cubicBezTo>
                    <a:pt x="137" y="0"/>
                    <a:pt x="137" y="0"/>
                    <a:pt x="137" y="0"/>
                  </a:cubicBezTo>
                  <a:cubicBezTo>
                    <a:pt x="141" y="0"/>
                    <a:pt x="143" y="3"/>
                    <a:pt x="142" y="7"/>
                  </a:cubicBezTo>
                  <a:cubicBezTo>
                    <a:pt x="138" y="19"/>
                    <a:pt x="138" y="19"/>
                    <a:pt x="138" y="19"/>
                  </a:cubicBezTo>
                  <a:cubicBezTo>
                    <a:pt x="136" y="22"/>
                    <a:pt x="139" y="25"/>
                    <a:pt x="142" y="25"/>
                  </a:cubicBezTo>
                  <a:cubicBezTo>
                    <a:pt x="187" y="25"/>
                    <a:pt x="187" y="25"/>
                    <a:pt x="187" y="25"/>
                  </a:cubicBezTo>
                  <a:cubicBezTo>
                    <a:pt x="190" y="25"/>
                    <a:pt x="192" y="29"/>
                    <a:pt x="191" y="32"/>
                  </a:cubicBezTo>
                  <a:cubicBezTo>
                    <a:pt x="191" y="32"/>
                    <a:pt x="191" y="32"/>
                    <a:pt x="191" y="32"/>
                  </a:cubicBezTo>
                  <a:cubicBezTo>
                    <a:pt x="191" y="34"/>
                    <a:pt x="189" y="35"/>
                    <a:pt x="187" y="35"/>
                  </a:cubicBezTo>
                  <a:cubicBezTo>
                    <a:pt x="135" y="35"/>
                    <a:pt x="135" y="35"/>
                    <a:pt x="135" y="35"/>
                  </a:cubicBezTo>
                  <a:cubicBezTo>
                    <a:pt x="133" y="35"/>
                    <a:pt x="131" y="36"/>
                    <a:pt x="130" y="38"/>
                  </a:cubicBezTo>
                  <a:cubicBezTo>
                    <a:pt x="120" y="67"/>
                    <a:pt x="120" y="67"/>
                    <a:pt x="120" y="67"/>
                  </a:cubicBezTo>
                  <a:cubicBezTo>
                    <a:pt x="119" y="70"/>
                    <a:pt x="121" y="74"/>
                    <a:pt x="125" y="74"/>
                  </a:cubicBezTo>
                  <a:cubicBezTo>
                    <a:pt x="179" y="74"/>
                    <a:pt x="179" y="74"/>
                    <a:pt x="179" y="74"/>
                  </a:cubicBezTo>
                  <a:cubicBezTo>
                    <a:pt x="182" y="74"/>
                    <a:pt x="184" y="77"/>
                    <a:pt x="183" y="80"/>
                  </a:cubicBezTo>
                  <a:cubicBezTo>
                    <a:pt x="183" y="80"/>
                    <a:pt x="183" y="80"/>
                    <a:pt x="183" y="80"/>
                  </a:cubicBezTo>
                  <a:cubicBezTo>
                    <a:pt x="182" y="82"/>
                    <a:pt x="181" y="84"/>
                    <a:pt x="179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3" y="84"/>
                    <a:pt x="20" y="80"/>
                    <a:pt x="22" y="77"/>
                  </a:cubicBezTo>
                  <a:cubicBezTo>
                    <a:pt x="22" y="77"/>
                    <a:pt x="22" y="77"/>
                    <a:pt x="22" y="77"/>
                  </a:cubicBezTo>
                  <a:cubicBezTo>
                    <a:pt x="22" y="75"/>
                    <a:pt x="24" y="74"/>
                    <a:pt x="26" y="74"/>
                  </a:cubicBezTo>
                  <a:close/>
                  <a:moveTo>
                    <a:pt x="18" y="106"/>
                  </a:moveTo>
                  <a:cubicBezTo>
                    <a:pt x="21" y="100"/>
                    <a:pt x="28" y="95"/>
                    <a:pt x="34" y="95"/>
                  </a:cubicBezTo>
                  <a:cubicBezTo>
                    <a:pt x="156" y="95"/>
                    <a:pt x="156" y="95"/>
                    <a:pt x="156" y="95"/>
                  </a:cubicBezTo>
                  <a:cubicBezTo>
                    <a:pt x="163" y="95"/>
                    <a:pt x="166" y="100"/>
                    <a:pt x="164" y="106"/>
                  </a:cubicBezTo>
                  <a:cubicBezTo>
                    <a:pt x="148" y="149"/>
                    <a:pt x="148" y="149"/>
                    <a:pt x="148" y="149"/>
                  </a:cubicBezTo>
                  <a:cubicBezTo>
                    <a:pt x="146" y="155"/>
                    <a:pt x="139" y="160"/>
                    <a:pt x="132" y="160"/>
                  </a:cubicBezTo>
                  <a:cubicBezTo>
                    <a:pt x="10" y="160"/>
                    <a:pt x="10" y="160"/>
                    <a:pt x="10" y="160"/>
                  </a:cubicBezTo>
                  <a:cubicBezTo>
                    <a:pt x="4" y="160"/>
                    <a:pt x="0" y="155"/>
                    <a:pt x="3" y="149"/>
                  </a:cubicBezTo>
                  <a:lnTo>
                    <a:pt x="18" y="106"/>
                  </a:lnTo>
                  <a:close/>
                  <a:moveTo>
                    <a:pt x="136" y="111"/>
                  </a:moveTo>
                  <a:cubicBezTo>
                    <a:pt x="137" y="108"/>
                    <a:pt x="135" y="105"/>
                    <a:pt x="131" y="105"/>
                  </a:cubicBezTo>
                  <a:cubicBezTo>
                    <a:pt x="52" y="105"/>
                    <a:pt x="52" y="105"/>
                    <a:pt x="52" y="105"/>
                  </a:cubicBezTo>
                  <a:cubicBezTo>
                    <a:pt x="48" y="105"/>
                    <a:pt x="44" y="108"/>
                    <a:pt x="43" y="111"/>
                  </a:cubicBezTo>
                  <a:cubicBezTo>
                    <a:pt x="31" y="144"/>
                    <a:pt x="31" y="144"/>
                    <a:pt x="31" y="144"/>
                  </a:cubicBezTo>
                  <a:cubicBezTo>
                    <a:pt x="29" y="148"/>
                    <a:pt x="31" y="151"/>
                    <a:pt x="35" y="151"/>
                  </a:cubicBezTo>
                  <a:cubicBezTo>
                    <a:pt x="115" y="151"/>
                    <a:pt x="115" y="151"/>
                    <a:pt x="115" y="151"/>
                  </a:cubicBezTo>
                  <a:cubicBezTo>
                    <a:pt x="118" y="151"/>
                    <a:pt x="122" y="148"/>
                    <a:pt x="124" y="144"/>
                  </a:cubicBezTo>
                  <a:lnTo>
                    <a:pt x="136" y="111"/>
                  </a:lnTo>
                  <a:close/>
                </a:path>
              </a:pathLst>
            </a:custGeom>
            <a:solidFill>
              <a:srgbClr val="FFF5E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6065" name="组合 6064"/>
          <p:cNvGrpSpPr/>
          <p:nvPr/>
        </p:nvGrpSpPr>
        <p:grpSpPr>
          <a:xfrm>
            <a:off x="2832101" y="1660526"/>
            <a:ext cx="7593013" cy="1176338"/>
            <a:chOff x="2832101" y="1660526"/>
            <a:chExt cx="7593013" cy="1176338"/>
          </a:xfrm>
        </p:grpSpPr>
        <p:sp>
          <p:nvSpPr>
            <p:cNvPr id="4861" name="Freeform 3587"/>
            <p:cNvSpPr>
              <a:spLocks noEditPoints="1"/>
            </p:cNvSpPr>
            <p:nvPr/>
          </p:nvSpPr>
          <p:spPr bwMode="auto">
            <a:xfrm>
              <a:off x="3802063" y="1660526"/>
              <a:ext cx="1243013" cy="1173163"/>
            </a:xfrm>
            <a:custGeom>
              <a:gdLst>
                <a:gd fmla="*/ 312 w 363" name="T0"/>
                <a:gd fmla="*/ 0 h 343" name="T1"/>
                <a:gd fmla="*/ 360 w 363" name="T2"/>
                <a:gd fmla="*/ 67 h 343" name="T3"/>
                <a:gd fmla="*/ 354 w 363" name="T4"/>
                <a:gd fmla="*/ 87 h 343" name="T5"/>
                <a:gd fmla="*/ 334 w 363" name="T6"/>
                <a:gd fmla="*/ 101 h 343" name="T7"/>
                <a:gd fmla="*/ 323 w 363" name="T8"/>
                <a:gd fmla="*/ 101 h 343" name="T9"/>
                <a:gd fmla="*/ 303 w 363" name="T10"/>
                <a:gd fmla="*/ 74 h 343" name="T11"/>
                <a:gd fmla="*/ 264 w 363" name="T12"/>
                <a:gd fmla="*/ 31 h 343" name="T13"/>
                <a:gd fmla="*/ 199 w 363" name="T14"/>
                <a:gd fmla="*/ 31 h 343" name="T15"/>
                <a:gd fmla="*/ 130 w 363" name="T16"/>
                <a:gd fmla="*/ 74 h 343" name="T17"/>
                <a:gd fmla="*/ 111 w 363" name="T18"/>
                <a:gd fmla="*/ 134 h 343" name="T19"/>
                <a:gd fmla="*/ 131 w 363" name="T20"/>
                <a:gd fmla="*/ 162 h 343" name="T21"/>
                <a:gd fmla="*/ 261 w 363" name="T22"/>
                <a:gd fmla="*/ 162 h 343" name="T23"/>
                <a:gd fmla="*/ 309 w 363" name="T24"/>
                <a:gd fmla="*/ 229 h 343" name="T25"/>
                <a:gd fmla="*/ 293 w 363" name="T26"/>
                <a:gd fmla="*/ 277 h 343" name="T27"/>
                <a:gd fmla="*/ 204 w 363" name="T28"/>
                <a:gd fmla="*/ 343 h 343" name="T29"/>
                <a:gd fmla="*/ 59 w 363" name="T30"/>
                <a:gd fmla="*/ 343 h 343" name="T31"/>
                <a:gd fmla="*/ 12 w 363" name="T32"/>
                <a:gd fmla="*/ 277 h 343" name="T33"/>
                <a:gd fmla="*/ 78 w 363" name="T34"/>
                <a:gd fmla="*/ 67 h 343" name="T35"/>
                <a:gd fmla="*/ 168 w 363" name="T36"/>
                <a:gd fmla="*/ 0 h 343" name="T37"/>
                <a:gd fmla="*/ 312 w 363" name="T38"/>
                <a:gd fmla="*/ 0 h 343" name="T39"/>
                <a:gd fmla="*/ 111 w 363" name="T40"/>
                <a:gd fmla="*/ 191 h 343" name="T41"/>
                <a:gd fmla="*/ 89 w 363" name="T42"/>
                <a:gd fmla="*/ 204 h 343" name="T43"/>
                <a:gd fmla="*/ 68 w 363" name="T44"/>
                <a:gd fmla="*/ 269 h 343" name="T45"/>
                <a:gd fmla="*/ 108 w 363" name="T46"/>
                <a:gd fmla="*/ 311 h 343" name="T47"/>
                <a:gd fmla="*/ 173 w 363" name="T48"/>
                <a:gd fmla="*/ 311 h 343" name="T49"/>
                <a:gd fmla="*/ 241 w 363" name="T50"/>
                <a:gd fmla="*/ 269 h 343" name="T51"/>
                <a:gd fmla="*/ 251 w 363" name="T52"/>
                <a:gd fmla="*/ 236 h 343" name="T53"/>
                <a:gd fmla="*/ 214 w 363" name="T54"/>
                <a:gd fmla="*/ 191 h 343" name="T55"/>
                <a:gd fmla="*/ 111 w 363" name="T56"/>
                <a:gd fmla="*/ 191 h 343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343" w="363">
                  <a:moveTo>
                    <a:pt x="312" y="0"/>
                  </a:moveTo>
                  <a:cubicBezTo>
                    <a:pt x="355" y="0"/>
                    <a:pt x="363" y="56"/>
                    <a:pt x="360" y="67"/>
                  </a:cubicBezTo>
                  <a:cubicBezTo>
                    <a:pt x="354" y="87"/>
                    <a:pt x="354" y="87"/>
                    <a:pt x="354" y="87"/>
                  </a:cubicBezTo>
                  <a:cubicBezTo>
                    <a:pt x="351" y="95"/>
                    <a:pt x="343" y="101"/>
                    <a:pt x="334" y="101"/>
                  </a:cubicBezTo>
                  <a:cubicBezTo>
                    <a:pt x="323" y="101"/>
                    <a:pt x="323" y="101"/>
                    <a:pt x="323" y="101"/>
                  </a:cubicBezTo>
                  <a:cubicBezTo>
                    <a:pt x="308" y="101"/>
                    <a:pt x="298" y="88"/>
                    <a:pt x="303" y="74"/>
                  </a:cubicBezTo>
                  <a:cubicBezTo>
                    <a:pt x="312" y="45"/>
                    <a:pt x="294" y="31"/>
                    <a:pt x="264" y="31"/>
                  </a:cubicBezTo>
                  <a:cubicBezTo>
                    <a:pt x="199" y="31"/>
                    <a:pt x="199" y="31"/>
                    <a:pt x="199" y="31"/>
                  </a:cubicBezTo>
                  <a:cubicBezTo>
                    <a:pt x="170" y="31"/>
                    <a:pt x="139" y="45"/>
                    <a:pt x="130" y="74"/>
                  </a:cubicBezTo>
                  <a:cubicBezTo>
                    <a:pt x="111" y="134"/>
                    <a:pt x="111" y="134"/>
                    <a:pt x="111" y="134"/>
                  </a:cubicBezTo>
                  <a:cubicBezTo>
                    <a:pt x="107" y="148"/>
                    <a:pt x="117" y="162"/>
                    <a:pt x="131" y="162"/>
                  </a:cubicBezTo>
                  <a:cubicBezTo>
                    <a:pt x="261" y="162"/>
                    <a:pt x="261" y="162"/>
                    <a:pt x="261" y="162"/>
                  </a:cubicBezTo>
                  <a:cubicBezTo>
                    <a:pt x="306" y="162"/>
                    <a:pt x="314" y="213"/>
                    <a:pt x="309" y="229"/>
                  </a:cubicBezTo>
                  <a:cubicBezTo>
                    <a:pt x="293" y="277"/>
                    <a:pt x="293" y="277"/>
                    <a:pt x="293" y="277"/>
                  </a:cubicBezTo>
                  <a:cubicBezTo>
                    <a:pt x="283" y="316"/>
                    <a:pt x="240" y="343"/>
                    <a:pt x="204" y="343"/>
                  </a:cubicBezTo>
                  <a:cubicBezTo>
                    <a:pt x="59" y="343"/>
                    <a:pt x="59" y="343"/>
                    <a:pt x="59" y="343"/>
                  </a:cubicBezTo>
                  <a:cubicBezTo>
                    <a:pt x="22" y="343"/>
                    <a:pt x="0" y="313"/>
                    <a:pt x="12" y="27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90" y="30"/>
                    <a:pt x="130" y="0"/>
                    <a:pt x="168" y="0"/>
                  </a:cubicBezTo>
                  <a:lnTo>
                    <a:pt x="312" y="0"/>
                  </a:lnTo>
                  <a:close/>
                  <a:moveTo>
                    <a:pt x="111" y="191"/>
                  </a:moveTo>
                  <a:cubicBezTo>
                    <a:pt x="102" y="191"/>
                    <a:pt x="92" y="195"/>
                    <a:pt x="89" y="204"/>
                  </a:cubicBezTo>
                  <a:cubicBezTo>
                    <a:pt x="68" y="269"/>
                    <a:pt x="68" y="269"/>
                    <a:pt x="68" y="269"/>
                  </a:cubicBezTo>
                  <a:cubicBezTo>
                    <a:pt x="59" y="299"/>
                    <a:pt x="79" y="311"/>
                    <a:pt x="108" y="311"/>
                  </a:cubicBezTo>
                  <a:cubicBezTo>
                    <a:pt x="173" y="311"/>
                    <a:pt x="173" y="311"/>
                    <a:pt x="173" y="311"/>
                  </a:cubicBezTo>
                  <a:cubicBezTo>
                    <a:pt x="203" y="311"/>
                    <a:pt x="232" y="299"/>
                    <a:pt x="241" y="269"/>
                  </a:cubicBezTo>
                  <a:cubicBezTo>
                    <a:pt x="251" y="236"/>
                    <a:pt x="251" y="236"/>
                    <a:pt x="251" y="236"/>
                  </a:cubicBezTo>
                  <a:cubicBezTo>
                    <a:pt x="261" y="206"/>
                    <a:pt x="244" y="191"/>
                    <a:pt x="214" y="191"/>
                  </a:cubicBezTo>
                  <a:lnTo>
                    <a:pt x="111" y="191"/>
                  </a:lnTo>
                  <a:close/>
                </a:path>
              </a:pathLst>
            </a:custGeom>
            <a:solidFill>
              <a:srgbClr val="F96F5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grpSp>
          <p:nvGrpSpPr>
            <p:cNvPr id="6063" name="组合 6062"/>
            <p:cNvGrpSpPr/>
            <p:nvPr/>
          </p:nvGrpSpPr>
          <p:grpSpPr>
            <a:xfrm>
              <a:off x="4908551" y="1995488"/>
              <a:ext cx="935038" cy="841375"/>
              <a:chOff x="4908551" y="1995488"/>
              <a:chExt cx="935038" cy="841375"/>
            </a:xfrm>
          </p:grpSpPr>
          <p:sp>
            <p:nvSpPr>
              <p:cNvPr id="4862" name="Freeform 3588"/>
              <p:cNvSpPr/>
              <p:nvPr/>
            </p:nvSpPr>
            <p:spPr bwMode="auto">
              <a:xfrm>
                <a:off x="4908551" y="1995488"/>
                <a:ext cx="411163" cy="841375"/>
              </a:xfrm>
              <a:custGeom>
                <a:gdLst>
                  <a:gd fmla="*/ 2 w 120" name="T0"/>
                  <a:gd fmla="*/ 233 h 246" name="T1"/>
                  <a:gd fmla="*/ 30 w 120" name="T2"/>
                  <a:gd fmla="*/ 145 h 246" name="T3"/>
                  <a:gd fmla="*/ 20 w 120" name="T4"/>
                  <a:gd fmla="*/ 132 h 246" name="T5"/>
                  <a:gd fmla="*/ 12 w 120" name="T6"/>
                  <a:gd fmla="*/ 116 h 246" name="T7"/>
                  <a:gd fmla="*/ 81 w 120" name="T8"/>
                  <a:gd fmla="*/ 5 h 246" name="T9"/>
                  <a:gd fmla="*/ 90 w 120" name="T10"/>
                  <a:gd fmla="*/ 0 h 246" name="T11"/>
                  <a:gd fmla="*/ 108 w 120" name="T12"/>
                  <a:gd fmla="*/ 0 h 246" name="T13"/>
                  <a:gd fmla="*/ 116 w 120" name="T14"/>
                  <a:gd fmla="*/ 14 h 246" name="T15"/>
                  <a:gd fmla="*/ 84 w 120" name="T16"/>
                  <a:gd fmla="*/ 69 h 246" name="T17"/>
                  <a:gd fmla="*/ 93 w 120" name="T18"/>
                  <a:gd fmla="*/ 69 h 246" name="T19"/>
                  <a:gd fmla="*/ 39 w 120" name="T20"/>
                  <a:gd fmla="*/ 239 h 246" name="T21"/>
                  <a:gd fmla="*/ 30 w 120" name="T22"/>
                  <a:gd fmla="*/ 246 h 246" name="T23"/>
                  <a:gd fmla="*/ 11 w 120" name="T24"/>
                  <a:gd fmla="*/ 246 h 246" name="T25"/>
                  <a:gd fmla="*/ 2 w 120" name="T26"/>
                  <a:gd fmla="*/ 233 h 246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246" w="120">
                    <a:moveTo>
                      <a:pt x="2" y="233"/>
                    </a:moveTo>
                    <a:cubicBezTo>
                      <a:pt x="30" y="145"/>
                      <a:pt x="30" y="145"/>
                      <a:pt x="30" y="145"/>
                    </a:cubicBezTo>
                    <a:cubicBezTo>
                      <a:pt x="32" y="138"/>
                      <a:pt x="27" y="132"/>
                      <a:pt x="20" y="132"/>
                    </a:cubicBezTo>
                    <a:cubicBezTo>
                      <a:pt x="12" y="132"/>
                      <a:pt x="8" y="123"/>
                      <a:pt x="12" y="116"/>
                    </a:cubicBezTo>
                    <a:cubicBezTo>
                      <a:pt x="38" y="79"/>
                      <a:pt x="61" y="42"/>
                      <a:pt x="81" y="5"/>
                    </a:cubicBezTo>
                    <a:cubicBezTo>
                      <a:pt x="83" y="2"/>
                      <a:pt x="86" y="0"/>
                      <a:pt x="90" y="0"/>
                    </a:cubicBezTo>
                    <a:cubicBezTo>
                      <a:pt x="108" y="0"/>
                      <a:pt x="108" y="0"/>
                      <a:pt x="108" y="0"/>
                    </a:cubicBezTo>
                    <a:cubicBezTo>
                      <a:pt x="115" y="0"/>
                      <a:pt x="120" y="8"/>
                      <a:pt x="116" y="14"/>
                    </a:cubicBezTo>
                    <a:cubicBezTo>
                      <a:pt x="106" y="33"/>
                      <a:pt x="96" y="51"/>
                      <a:pt x="84" y="69"/>
                    </a:cubicBezTo>
                    <a:cubicBezTo>
                      <a:pt x="93" y="69"/>
                      <a:pt x="93" y="69"/>
                      <a:pt x="93" y="69"/>
                    </a:cubicBezTo>
                    <a:cubicBezTo>
                      <a:pt x="39" y="239"/>
                      <a:pt x="39" y="239"/>
                      <a:pt x="39" y="239"/>
                    </a:cubicBezTo>
                    <a:cubicBezTo>
                      <a:pt x="38" y="243"/>
                      <a:pt x="34" y="246"/>
                      <a:pt x="30" y="246"/>
                    </a:cubicBezTo>
                    <a:cubicBezTo>
                      <a:pt x="11" y="246"/>
                      <a:pt x="11" y="246"/>
                      <a:pt x="11" y="246"/>
                    </a:cubicBezTo>
                    <a:cubicBezTo>
                      <a:pt x="4" y="246"/>
                      <a:pt x="0" y="240"/>
                      <a:pt x="2" y="233"/>
                    </a:cubicBezTo>
                    <a:close/>
                  </a:path>
                </a:pathLst>
              </a:custGeom>
              <a:solidFill>
                <a:srgbClr val="FFCF7C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863" name="Freeform 3589"/>
              <p:cNvSpPr/>
              <p:nvPr/>
            </p:nvSpPr>
            <p:spPr bwMode="auto">
              <a:xfrm>
                <a:off x="5127626" y="2052638"/>
                <a:ext cx="715963" cy="781050"/>
              </a:xfrm>
              <a:custGeom>
                <a:gdLst>
                  <a:gd fmla="*/ 149 w 209" name="T0"/>
                  <a:gd fmla="*/ 223 h 228" name="T1"/>
                  <a:gd fmla="*/ 149 w 209" name="T2"/>
                  <a:gd fmla="*/ 223 h 228" name="T3"/>
                  <a:gd fmla="*/ 142 w 209" name="T4"/>
                  <a:gd fmla="*/ 228 h 228" name="T5"/>
                  <a:gd fmla="*/ 8 w 209" name="T6"/>
                  <a:gd fmla="*/ 228 h 228" name="T7"/>
                  <a:gd fmla="*/ 1 w 209" name="T8"/>
                  <a:gd fmla="*/ 223 h 228" name="T9"/>
                  <a:gd fmla="*/ 3 w 209" name="T10"/>
                  <a:gd fmla="*/ 214 h 228" name="T11"/>
                  <a:gd fmla="*/ 150 w 209" name="T12"/>
                  <a:gd fmla="*/ 29 h 228" name="T13"/>
                  <a:gd fmla="*/ 151 w 209" name="T14"/>
                  <a:gd fmla="*/ 26 h 228" name="T15"/>
                  <a:gd fmla="*/ 149 w 209" name="T16"/>
                  <a:gd fmla="*/ 25 h 228" name="T17"/>
                  <a:gd fmla="*/ 82 w 209" name="T18"/>
                  <a:gd fmla="*/ 25 h 228" name="T19"/>
                  <a:gd fmla="*/ 68 w 209" name="T20"/>
                  <a:gd fmla="*/ 6 h 228" name="T21"/>
                  <a:gd fmla="*/ 68 w 209" name="T22"/>
                  <a:gd fmla="*/ 6 h 228" name="T23"/>
                  <a:gd fmla="*/ 75 w 209" name="T24"/>
                  <a:gd fmla="*/ 0 h 228" name="T25"/>
                  <a:gd fmla="*/ 203 w 209" name="T26"/>
                  <a:gd fmla="*/ 0 h 228" name="T27"/>
                  <a:gd fmla="*/ 208 w 209" name="T28"/>
                  <a:gd fmla="*/ 4 h 228" name="T29"/>
                  <a:gd fmla="*/ 206 w 209" name="T30"/>
                  <a:gd fmla="*/ 11 h 228" name="T31"/>
                  <a:gd fmla="*/ 59 w 209" name="T32"/>
                  <a:gd fmla="*/ 201 h 228" name="T33"/>
                  <a:gd fmla="*/ 58 w 209" name="T34"/>
                  <a:gd fmla="*/ 206 h 228" name="T35"/>
                  <a:gd fmla="*/ 61 w 209" name="T36"/>
                  <a:gd fmla="*/ 208 h 228" name="T37"/>
                  <a:gd fmla="*/ 139 w 209" name="T38"/>
                  <a:gd fmla="*/ 208 h 228" name="T39"/>
                  <a:gd fmla="*/ 149 w 209" name="T40"/>
                  <a:gd fmla="*/ 223 h 228" name="T4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b="b" l="0" r="r" t="0"/>
                <a:pathLst>
                  <a:path h="228" w="209">
                    <a:moveTo>
                      <a:pt x="149" y="223"/>
                    </a:moveTo>
                    <a:cubicBezTo>
                      <a:pt x="149" y="223"/>
                      <a:pt x="149" y="223"/>
                      <a:pt x="149" y="223"/>
                    </a:cubicBezTo>
                    <a:cubicBezTo>
                      <a:pt x="148" y="226"/>
                      <a:pt x="145" y="228"/>
                      <a:pt x="142" y="228"/>
                    </a:cubicBezTo>
                    <a:cubicBezTo>
                      <a:pt x="8" y="228"/>
                      <a:pt x="8" y="228"/>
                      <a:pt x="8" y="228"/>
                    </a:cubicBezTo>
                    <a:cubicBezTo>
                      <a:pt x="4" y="228"/>
                      <a:pt x="2" y="226"/>
                      <a:pt x="1" y="223"/>
                    </a:cubicBezTo>
                    <a:cubicBezTo>
                      <a:pt x="0" y="220"/>
                      <a:pt x="1" y="217"/>
                      <a:pt x="3" y="214"/>
                    </a:cubicBezTo>
                    <a:cubicBezTo>
                      <a:pt x="150" y="29"/>
                      <a:pt x="150" y="29"/>
                      <a:pt x="150" y="29"/>
                    </a:cubicBezTo>
                    <a:cubicBezTo>
                      <a:pt x="151" y="28"/>
                      <a:pt x="151" y="27"/>
                      <a:pt x="151" y="26"/>
                    </a:cubicBezTo>
                    <a:cubicBezTo>
                      <a:pt x="151" y="25"/>
                      <a:pt x="150" y="25"/>
                      <a:pt x="149" y="25"/>
                    </a:cubicBezTo>
                    <a:cubicBezTo>
                      <a:pt x="82" y="25"/>
                      <a:pt x="82" y="25"/>
                      <a:pt x="82" y="25"/>
                    </a:cubicBezTo>
                    <a:cubicBezTo>
                      <a:pt x="72" y="25"/>
                      <a:pt x="65" y="15"/>
                      <a:pt x="68" y="6"/>
                    </a:cubicBezTo>
                    <a:cubicBezTo>
                      <a:pt x="68" y="6"/>
                      <a:pt x="68" y="6"/>
                      <a:pt x="68" y="6"/>
                    </a:cubicBezTo>
                    <a:cubicBezTo>
                      <a:pt x="69" y="2"/>
                      <a:pt x="72" y="0"/>
                      <a:pt x="75" y="0"/>
                    </a:cubicBezTo>
                    <a:cubicBezTo>
                      <a:pt x="203" y="0"/>
                      <a:pt x="203" y="0"/>
                      <a:pt x="203" y="0"/>
                    </a:cubicBezTo>
                    <a:cubicBezTo>
                      <a:pt x="205" y="0"/>
                      <a:pt x="207" y="1"/>
                      <a:pt x="208" y="4"/>
                    </a:cubicBezTo>
                    <a:cubicBezTo>
                      <a:pt x="209" y="6"/>
                      <a:pt x="208" y="8"/>
                      <a:pt x="206" y="11"/>
                    </a:cubicBezTo>
                    <a:cubicBezTo>
                      <a:pt x="59" y="201"/>
                      <a:pt x="59" y="201"/>
                      <a:pt x="59" y="201"/>
                    </a:cubicBezTo>
                    <a:cubicBezTo>
                      <a:pt x="58" y="203"/>
                      <a:pt x="58" y="205"/>
                      <a:pt x="58" y="206"/>
                    </a:cubicBezTo>
                    <a:cubicBezTo>
                      <a:pt x="58" y="207"/>
                      <a:pt x="60" y="208"/>
                      <a:pt x="61" y="208"/>
                    </a:cubicBezTo>
                    <a:cubicBezTo>
                      <a:pt x="139" y="208"/>
                      <a:pt x="139" y="208"/>
                      <a:pt x="139" y="208"/>
                    </a:cubicBezTo>
                    <a:cubicBezTo>
                      <a:pt x="147" y="208"/>
                      <a:pt x="152" y="215"/>
                      <a:pt x="149" y="223"/>
                    </a:cubicBezTo>
                    <a:close/>
                  </a:path>
                </a:pathLst>
              </a:custGeom>
              <a:solidFill>
                <a:srgbClr val="FFCF7C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  <p:sp>
          <p:nvSpPr>
            <p:cNvPr id="4864" name="Freeform 3590"/>
            <p:cNvSpPr>
              <a:spLocks noEditPoints="1"/>
            </p:cNvSpPr>
            <p:nvPr/>
          </p:nvSpPr>
          <p:spPr bwMode="auto">
            <a:xfrm>
              <a:off x="5794376" y="1995488"/>
              <a:ext cx="911225" cy="841375"/>
            </a:xfrm>
            <a:custGeom>
              <a:gdLst>
                <a:gd fmla="*/ 77 w 266" name="T0"/>
                <a:gd fmla="*/ 222 h 246" name="T1"/>
                <a:gd fmla="*/ 87 w 266" name="T2"/>
                <a:gd fmla="*/ 191 h 246" name="T3"/>
                <a:gd fmla="*/ 69 w 266" name="T4"/>
                <a:gd fmla="*/ 167 h 246" name="T5"/>
                <a:gd fmla="*/ 15 w 266" name="T6"/>
                <a:gd fmla="*/ 167 h 246" name="T7"/>
                <a:gd fmla="*/ 3 w 266" name="T8"/>
                <a:gd fmla="*/ 150 h 246" name="T9"/>
                <a:gd fmla="*/ 30 w 266" name="T10"/>
                <a:gd fmla="*/ 65 h 246" name="T11"/>
                <a:gd fmla="*/ 52 w 266" name="T12"/>
                <a:gd fmla="*/ 48 h 246" name="T13"/>
                <a:gd fmla="*/ 119 w 266" name="T14"/>
                <a:gd fmla="*/ 48 h 246" name="T15"/>
                <a:gd fmla="*/ 136 w 266" name="T16"/>
                <a:gd fmla="*/ 35 h 246" name="T17"/>
                <a:gd fmla="*/ 143 w 266" name="T18"/>
                <a:gd fmla="*/ 13 h 246" name="T19"/>
                <a:gd fmla="*/ 161 w 266" name="T20"/>
                <a:gd fmla="*/ 0 h 246" name="T21"/>
                <a:gd fmla="*/ 162 w 266" name="T22"/>
                <a:gd fmla="*/ 0 h 246" name="T23"/>
                <a:gd fmla="*/ 179 w 266" name="T24"/>
                <a:gd fmla="*/ 24 h 246" name="T25"/>
                <a:gd fmla="*/ 179 w 266" name="T26"/>
                <a:gd fmla="*/ 24 h 246" name="T27"/>
                <a:gd fmla="*/ 197 w 266" name="T28"/>
                <a:gd fmla="*/ 48 h 246" name="T29"/>
                <a:gd fmla="*/ 251 w 266" name="T30"/>
                <a:gd fmla="*/ 48 h 246" name="T31"/>
                <a:gd fmla="*/ 263 w 266" name="T32"/>
                <a:gd fmla="*/ 65 h 246" name="T33"/>
                <a:gd fmla="*/ 236 w 266" name="T34"/>
                <a:gd fmla="*/ 150 h 246" name="T35"/>
                <a:gd fmla="*/ 214 w 266" name="T36"/>
                <a:gd fmla="*/ 167 h 246" name="T37"/>
                <a:gd fmla="*/ 147 w 266" name="T38"/>
                <a:gd fmla="*/ 167 h 246" name="T39"/>
                <a:gd fmla="*/ 130 w 266" name="T40"/>
                <a:gd fmla="*/ 180 h 246" name="T41"/>
                <a:gd fmla="*/ 113 w 266" name="T42"/>
                <a:gd fmla="*/ 233 h 246" name="T43"/>
                <a:gd fmla="*/ 95 w 266" name="T44"/>
                <a:gd fmla="*/ 246 h 246" name="T45"/>
                <a:gd fmla="*/ 95 w 266" name="T46"/>
                <a:gd fmla="*/ 246 h 246" name="T47"/>
                <a:gd fmla="*/ 77 w 266" name="T48"/>
                <a:gd fmla="*/ 222 h 246" name="T49"/>
                <a:gd fmla="*/ 103 w 266" name="T50"/>
                <a:gd fmla="*/ 139 h 246" name="T51"/>
                <a:gd fmla="*/ 120 w 266" name="T52"/>
                <a:gd fmla="*/ 87 h 246" name="T53"/>
                <a:gd fmla="*/ 102 w 266" name="T54"/>
                <a:gd fmla="*/ 63 h 246" name="T55"/>
                <a:gd fmla="*/ 80 w 266" name="T56"/>
                <a:gd fmla="*/ 63 h 246" name="T57"/>
                <a:gd fmla="*/ 67 w 266" name="T58"/>
                <a:gd fmla="*/ 73 h 246" name="T59"/>
                <a:gd fmla="*/ 45 w 266" name="T60"/>
                <a:gd fmla="*/ 142 h 246" name="T61"/>
                <a:gd fmla="*/ 52 w 266" name="T62"/>
                <a:gd fmla="*/ 152 h 246" name="T63"/>
                <a:gd fmla="*/ 86 w 266" name="T64"/>
                <a:gd fmla="*/ 152 h 246" name="T65"/>
                <a:gd fmla="*/ 103 w 266" name="T66"/>
                <a:gd fmla="*/ 139 h 246" name="T67"/>
                <a:gd fmla="*/ 163 w 266" name="T68"/>
                <a:gd fmla="*/ 76 h 246" name="T69"/>
                <a:gd fmla="*/ 146 w 266" name="T70"/>
                <a:gd fmla="*/ 128 h 246" name="T71"/>
                <a:gd fmla="*/ 164 w 266" name="T72"/>
                <a:gd fmla="*/ 152 h 246" name="T73"/>
                <a:gd fmla="*/ 186 w 266" name="T74"/>
                <a:gd fmla="*/ 152 h 246" name="T75"/>
                <a:gd fmla="*/ 199 w 266" name="T76"/>
                <a:gd fmla="*/ 142 h 246" name="T77"/>
                <a:gd fmla="*/ 221 w 266" name="T78"/>
                <a:gd fmla="*/ 73 h 246" name="T79"/>
                <a:gd fmla="*/ 214 w 266" name="T80"/>
                <a:gd fmla="*/ 63 h 246" name="T81"/>
                <a:gd fmla="*/ 180 w 266" name="T82"/>
                <a:gd fmla="*/ 63 h 246" name="T83"/>
                <a:gd fmla="*/ 163 w 266" name="T84"/>
                <a:gd fmla="*/ 76 h 246" name="T8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b="b" l="0" r="r" t="0"/>
              <a:pathLst>
                <a:path h="246" w="266">
                  <a:moveTo>
                    <a:pt x="77" y="222"/>
                  </a:moveTo>
                  <a:cubicBezTo>
                    <a:pt x="87" y="191"/>
                    <a:pt x="87" y="191"/>
                    <a:pt x="87" y="191"/>
                  </a:cubicBezTo>
                  <a:cubicBezTo>
                    <a:pt x="91" y="179"/>
                    <a:pt x="82" y="167"/>
                    <a:pt x="69" y="167"/>
                  </a:cubicBezTo>
                  <a:cubicBezTo>
                    <a:pt x="15" y="167"/>
                    <a:pt x="15" y="167"/>
                    <a:pt x="15" y="167"/>
                  </a:cubicBezTo>
                  <a:cubicBezTo>
                    <a:pt x="5" y="167"/>
                    <a:pt x="0" y="159"/>
                    <a:pt x="3" y="150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3" y="56"/>
                    <a:pt x="43" y="48"/>
                    <a:pt x="52" y="48"/>
                  </a:cubicBezTo>
                  <a:cubicBezTo>
                    <a:pt x="119" y="48"/>
                    <a:pt x="119" y="48"/>
                    <a:pt x="119" y="48"/>
                  </a:cubicBezTo>
                  <a:cubicBezTo>
                    <a:pt x="127" y="48"/>
                    <a:pt x="134" y="43"/>
                    <a:pt x="136" y="35"/>
                  </a:cubicBezTo>
                  <a:cubicBezTo>
                    <a:pt x="143" y="13"/>
                    <a:pt x="143" y="13"/>
                    <a:pt x="143" y="13"/>
                  </a:cubicBezTo>
                  <a:cubicBezTo>
                    <a:pt x="146" y="5"/>
                    <a:pt x="153" y="0"/>
                    <a:pt x="161" y="0"/>
                  </a:cubicBezTo>
                  <a:cubicBezTo>
                    <a:pt x="162" y="0"/>
                    <a:pt x="162" y="0"/>
                    <a:pt x="162" y="0"/>
                  </a:cubicBezTo>
                  <a:cubicBezTo>
                    <a:pt x="174" y="0"/>
                    <a:pt x="183" y="12"/>
                    <a:pt x="179" y="24"/>
                  </a:cubicBezTo>
                  <a:cubicBezTo>
                    <a:pt x="179" y="24"/>
                    <a:pt x="179" y="24"/>
                    <a:pt x="179" y="24"/>
                  </a:cubicBezTo>
                  <a:cubicBezTo>
                    <a:pt x="175" y="36"/>
                    <a:pt x="184" y="48"/>
                    <a:pt x="197" y="48"/>
                  </a:cubicBezTo>
                  <a:cubicBezTo>
                    <a:pt x="251" y="48"/>
                    <a:pt x="251" y="48"/>
                    <a:pt x="251" y="48"/>
                  </a:cubicBezTo>
                  <a:cubicBezTo>
                    <a:pt x="261" y="48"/>
                    <a:pt x="266" y="56"/>
                    <a:pt x="263" y="65"/>
                  </a:cubicBezTo>
                  <a:cubicBezTo>
                    <a:pt x="236" y="150"/>
                    <a:pt x="236" y="150"/>
                    <a:pt x="236" y="150"/>
                  </a:cubicBezTo>
                  <a:cubicBezTo>
                    <a:pt x="233" y="159"/>
                    <a:pt x="223" y="167"/>
                    <a:pt x="214" y="167"/>
                  </a:cubicBezTo>
                  <a:cubicBezTo>
                    <a:pt x="147" y="167"/>
                    <a:pt x="147" y="167"/>
                    <a:pt x="147" y="167"/>
                  </a:cubicBezTo>
                  <a:cubicBezTo>
                    <a:pt x="139" y="167"/>
                    <a:pt x="132" y="172"/>
                    <a:pt x="130" y="180"/>
                  </a:cubicBezTo>
                  <a:cubicBezTo>
                    <a:pt x="113" y="233"/>
                    <a:pt x="113" y="233"/>
                    <a:pt x="113" y="233"/>
                  </a:cubicBezTo>
                  <a:cubicBezTo>
                    <a:pt x="111" y="241"/>
                    <a:pt x="104" y="246"/>
                    <a:pt x="95" y="246"/>
                  </a:cubicBezTo>
                  <a:cubicBezTo>
                    <a:pt x="95" y="246"/>
                    <a:pt x="95" y="246"/>
                    <a:pt x="95" y="246"/>
                  </a:cubicBezTo>
                  <a:cubicBezTo>
                    <a:pt x="82" y="246"/>
                    <a:pt x="73" y="234"/>
                    <a:pt x="77" y="222"/>
                  </a:cubicBezTo>
                  <a:close/>
                  <a:moveTo>
                    <a:pt x="103" y="139"/>
                  </a:moveTo>
                  <a:cubicBezTo>
                    <a:pt x="120" y="87"/>
                    <a:pt x="120" y="87"/>
                    <a:pt x="120" y="87"/>
                  </a:cubicBezTo>
                  <a:cubicBezTo>
                    <a:pt x="124" y="75"/>
                    <a:pt x="115" y="63"/>
                    <a:pt x="102" y="63"/>
                  </a:cubicBezTo>
                  <a:cubicBezTo>
                    <a:pt x="80" y="63"/>
                    <a:pt x="80" y="63"/>
                    <a:pt x="80" y="63"/>
                  </a:cubicBezTo>
                  <a:cubicBezTo>
                    <a:pt x="75" y="63"/>
                    <a:pt x="69" y="67"/>
                    <a:pt x="67" y="73"/>
                  </a:cubicBezTo>
                  <a:cubicBezTo>
                    <a:pt x="45" y="142"/>
                    <a:pt x="45" y="142"/>
                    <a:pt x="45" y="142"/>
                  </a:cubicBezTo>
                  <a:cubicBezTo>
                    <a:pt x="43" y="148"/>
                    <a:pt x="46" y="152"/>
                    <a:pt x="52" y="152"/>
                  </a:cubicBezTo>
                  <a:cubicBezTo>
                    <a:pt x="86" y="152"/>
                    <a:pt x="86" y="152"/>
                    <a:pt x="86" y="152"/>
                  </a:cubicBezTo>
                  <a:cubicBezTo>
                    <a:pt x="94" y="152"/>
                    <a:pt x="101" y="147"/>
                    <a:pt x="103" y="139"/>
                  </a:cubicBezTo>
                  <a:close/>
                  <a:moveTo>
                    <a:pt x="163" y="76"/>
                  </a:moveTo>
                  <a:cubicBezTo>
                    <a:pt x="146" y="128"/>
                    <a:pt x="146" y="128"/>
                    <a:pt x="146" y="128"/>
                  </a:cubicBezTo>
                  <a:cubicBezTo>
                    <a:pt x="142" y="140"/>
                    <a:pt x="151" y="152"/>
                    <a:pt x="164" y="152"/>
                  </a:cubicBezTo>
                  <a:cubicBezTo>
                    <a:pt x="186" y="152"/>
                    <a:pt x="186" y="152"/>
                    <a:pt x="186" y="152"/>
                  </a:cubicBezTo>
                  <a:cubicBezTo>
                    <a:pt x="191" y="152"/>
                    <a:pt x="197" y="148"/>
                    <a:pt x="199" y="142"/>
                  </a:cubicBezTo>
                  <a:cubicBezTo>
                    <a:pt x="221" y="73"/>
                    <a:pt x="221" y="73"/>
                    <a:pt x="221" y="73"/>
                  </a:cubicBezTo>
                  <a:cubicBezTo>
                    <a:pt x="223" y="67"/>
                    <a:pt x="220" y="63"/>
                    <a:pt x="214" y="63"/>
                  </a:cubicBezTo>
                  <a:cubicBezTo>
                    <a:pt x="180" y="63"/>
                    <a:pt x="180" y="63"/>
                    <a:pt x="180" y="63"/>
                  </a:cubicBezTo>
                  <a:cubicBezTo>
                    <a:pt x="172" y="63"/>
                    <a:pt x="165" y="68"/>
                    <a:pt x="163" y="76"/>
                  </a:cubicBezTo>
                  <a:close/>
                </a:path>
              </a:pathLst>
            </a:custGeom>
            <a:solidFill>
              <a:srgbClr val="FFCF7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65" name="Freeform 3591"/>
            <p:cNvSpPr>
              <a:spLocks noEditPoints="1"/>
            </p:cNvSpPr>
            <p:nvPr/>
          </p:nvSpPr>
          <p:spPr bwMode="auto">
            <a:xfrm>
              <a:off x="6600826" y="2012951"/>
              <a:ext cx="1044575" cy="820738"/>
            </a:xfrm>
            <a:custGeom>
              <a:gdLst>
                <a:gd fmla="*/ 91 w 305" name="T0"/>
                <a:gd fmla="*/ 0 h 240" name="T1"/>
                <a:gd fmla="*/ 302 w 305" name="T2"/>
                <a:gd fmla="*/ 18 h 240" name="T3"/>
                <a:gd fmla="*/ 215 w 305" name="T4"/>
                <a:gd fmla="*/ 240 h 240" name="T5"/>
                <a:gd fmla="*/ 4 w 305" name="T6"/>
                <a:gd fmla="*/ 222 h 240" name="T7"/>
                <a:gd fmla="*/ 261 w 305" name="T8"/>
                <a:gd fmla="*/ 25 h 240" name="T9"/>
                <a:gd fmla="*/ 118 w 305" name="T10"/>
                <a:gd fmla="*/ 15 h 240" name="T11"/>
                <a:gd fmla="*/ 45 w 305" name="T12"/>
                <a:gd fmla="*/ 215 h 240" name="T13"/>
                <a:gd fmla="*/ 188 w 305" name="T14"/>
                <a:gd fmla="*/ 225 h 240" name="T15"/>
                <a:gd fmla="*/ 261 w 305" name="T16"/>
                <a:gd fmla="*/ 25 h 240" name="T17"/>
                <a:gd fmla="*/ 238 w 305" name="T18"/>
                <a:gd fmla="*/ 37 h 240" name="T19"/>
                <a:gd fmla="*/ 245 w 305" name="T20"/>
                <a:gd fmla="*/ 47 h 240" name="T21"/>
                <a:gd fmla="*/ 205 w 305" name="T22"/>
                <a:gd fmla="*/ 52 h 240" name="T23"/>
                <a:gd fmla="*/ 183 w 305" name="T24"/>
                <a:gd fmla="*/ 86 h 240" name="T25"/>
                <a:gd fmla="*/ 212 w 305" name="T26"/>
                <a:gd fmla="*/ 106 h 240" name="T27"/>
                <a:gd fmla="*/ 219 w 305" name="T28"/>
                <a:gd fmla="*/ 116 h 240" name="T29"/>
                <a:gd fmla="*/ 184 w 305" name="T30"/>
                <a:gd fmla="*/ 121 h 240" name="T31"/>
                <a:gd fmla="*/ 157 w 305" name="T32"/>
                <a:gd fmla="*/ 169 h 240" name="T33"/>
                <a:gd fmla="*/ 193 w 305" name="T34"/>
                <a:gd fmla="*/ 189 h 240" name="T35"/>
                <a:gd fmla="*/ 193 w 305" name="T36"/>
                <a:gd fmla="*/ 204 h 240" name="T37"/>
                <a:gd fmla="*/ 58 w 305" name="T38"/>
                <a:gd fmla="*/ 194 h 240" name="T39"/>
                <a:gd fmla="*/ 100 w 305" name="T40"/>
                <a:gd fmla="*/ 189 h 240" name="T41"/>
                <a:gd fmla="*/ 126 w 305" name="T42"/>
                <a:gd fmla="*/ 141 h 240" name="T43"/>
                <a:gd fmla="*/ 97 w 305" name="T44"/>
                <a:gd fmla="*/ 121 h 240" name="T45"/>
                <a:gd fmla="*/ 90 w 305" name="T46"/>
                <a:gd fmla="*/ 111 h 240" name="T47"/>
                <a:gd fmla="*/ 126 w 305" name="T48"/>
                <a:gd fmla="*/ 106 h 240" name="T49"/>
                <a:gd fmla="*/ 148 w 305" name="T50"/>
                <a:gd fmla="*/ 72 h 240" name="T51"/>
                <a:gd fmla="*/ 116 w 305" name="T52"/>
                <a:gd fmla="*/ 52 h 240" name="T53"/>
                <a:gd fmla="*/ 109 w 305" name="T54"/>
                <a:gd fmla="*/ 42 h 240" name="T55"/>
                <a:gd fmla="*/ 172 w 305" name="T56"/>
                <a:gd fmla="*/ 163 h 240" name="T57"/>
                <a:gd fmla="*/ 190 w 305" name="T58"/>
                <a:gd fmla="*/ 136 h 240" name="T59"/>
                <a:gd fmla="*/ 203 w 305" name="T60"/>
                <a:gd fmla="*/ 169 h 240" name="T61"/>
                <a:gd fmla="*/ 172 w 305" name="T62"/>
                <a:gd fmla="*/ 163 h 240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240" w="305">
                  <a:moveTo>
                    <a:pt x="68" y="18"/>
                  </a:moveTo>
                  <a:cubicBezTo>
                    <a:pt x="71" y="8"/>
                    <a:pt x="81" y="0"/>
                    <a:pt x="91" y="0"/>
                  </a:cubicBezTo>
                  <a:cubicBezTo>
                    <a:pt x="291" y="0"/>
                    <a:pt x="291" y="0"/>
                    <a:pt x="291" y="0"/>
                  </a:cubicBezTo>
                  <a:cubicBezTo>
                    <a:pt x="300" y="0"/>
                    <a:pt x="305" y="8"/>
                    <a:pt x="302" y="18"/>
                  </a:cubicBezTo>
                  <a:cubicBezTo>
                    <a:pt x="238" y="222"/>
                    <a:pt x="238" y="222"/>
                    <a:pt x="238" y="222"/>
                  </a:cubicBezTo>
                  <a:cubicBezTo>
                    <a:pt x="235" y="232"/>
                    <a:pt x="225" y="240"/>
                    <a:pt x="215" y="240"/>
                  </a:cubicBezTo>
                  <a:cubicBezTo>
                    <a:pt x="15" y="240"/>
                    <a:pt x="15" y="240"/>
                    <a:pt x="15" y="240"/>
                  </a:cubicBezTo>
                  <a:cubicBezTo>
                    <a:pt x="6" y="240"/>
                    <a:pt x="0" y="232"/>
                    <a:pt x="4" y="222"/>
                  </a:cubicBezTo>
                  <a:lnTo>
                    <a:pt x="68" y="18"/>
                  </a:lnTo>
                  <a:close/>
                  <a:moveTo>
                    <a:pt x="261" y="25"/>
                  </a:moveTo>
                  <a:cubicBezTo>
                    <a:pt x="262" y="20"/>
                    <a:pt x="259" y="15"/>
                    <a:pt x="254" y="15"/>
                  </a:cubicBezTo>
                  <a:cubicBezTo>
                    <a:pt x="118" y="15"/>
                    <a:pt x="118" y="15"/>
                    <a:pt x="118" y="15"/>
                  </a:cubicBezTo>
                  <a:cubicBezTo>
                    <a:pt x="113" y="15"/>
                    <a:pt x="107" y="20"/>
                    <a:pt x="105" y="25"/>
                  </a:cubicBezTo>
                  <a:cubicBezTo>
                    <a:pt x="45" y="215"/>
                    <a:pt x="45" y="215"/>
                    <a:pt x="45" y="215"/>
                  </a:cubicBezTo>
                  <a:cubicBezTo>
                    <a:pt x="43" y="220"/>
                    <a:pt x="46" y="225"/>
                    <a:pt x="52" y="225"/>
                  </a:cubicBezTo>
                  <a:cubicBezTo>
                    <a:pt x="188" y="225"/>
                    <a:pt x="188" y="225"/>
                    <a:pt x="188" y="225"/>
                  </a:cubicBezTo>
                  <a:cubicBezTo>
                    <a:pt x="193" y="225"/>
                    <a:pt x="199" y="220"/>
                    <a:pt x="201" y="215"/>
                  </a:cubicBezTo>
                  <a:lnTo>
                    <a:pt x="261" y="25"/>
                  </a:lnTo>
                  <a:close/>
                  <a:moveTo>
                    <a:pt x="116" y="37"/>
                  </a:moveTo>
                  <a:cubicBezTo>
                    <a:pt x="238" y="37"/>
                    <a:pt x="238" y="37"/>
                    <a:pt x="238" y="37"/>
                  </a:cubicBezTo>
                  <a:cubicBezTo>
                    <a:pt x="243" y="37"/>
                    <a:pt x="246" y="42"/>
                    <a:pt x="245" y="47"/>
                  </a:cubicBezTo>
                  <a:cubicBezTo>
                    <a:pt x="245" y="47"/>
                    <a:pt x="245" y="47"/>
                    <a:pt x="245" y="47"/>
                  </a:cubicBezTo>
                  <a:cubicBezTo>
                    <a:pt x="244" y="50"/>
                    <a:pt x="241" y="52"/>
                    <a:pt x="238" y="52"/>
                  </a:cubicBezTo>
                  <a:cubicBezTo>
                    <a:pt x="205" y="52"/>
                    <a:pt x="205" y="52"/>
                    <a:pt x="205" y="52"/>
                  </a:cubicBezTo>
                  <a:cubicBezTo>
                    <a:pt x="199" y="52"/>
                    <a:pt x="193" y="56"/>
                    <a:pt x="191" y="63"/>
                  </a:cubicBezTo>
                  <a:cubicBezTo>
                    <a:pt x="183" y="86"/>
                    <a:pt x="183" y="86"/>
                    <a:pt x="183" y="86"/>
                  </a:cubicBezTo>
                  <a:cubicBezTo>
                    <a:pt x="180" y="96"/>
                    <a:pt x="188" y="106"/>
                    <a:pt x="198" y="106"/>
                  </a:cubicBezTo>
                  <a:cubicBezTo>
                    <a:pt x="212" y="106"/>
                    <a:pt x="212" y="106"/>
                    <a:pt x="212" y="106"/>
                  </a:cubicBezTo>
                  <a:cubicBezTo>
                    <a:pt x="217" y="106"/>
                    <a:pt x="220" y="111"/>
                    <a:pt x="219" y="116"/>
                  </a:cubicBezTo>
                  <a:cubicBezTo>
                    <a:pt x="219" y="116"/>
                    <a:pt x="219" y="116"/>
                    <a:pt x="219" y="116"/>
                  </a:cubicBezTo>
                  <a:cubicBezTo>
                    <a:pt x="218" y="119"/>
                    <a:pt x="215" y="121"/>
                    <a:pt x="212" y="121"/>
                  </a:cubicBezTo>
                  <a:cubicBezTo>
                    <a:pt x="184" y="121"/>
                    <a:pt x="184" y="121"/>
                    <a:pt x="184" y="121"/>
                  </a:cubicBezTo>
                  <a:cubicBezTo>
                    <a:pt x="177" y="121"/>
                    <a:pt x="171" y="125"/>
                    <a:pt x="169" y="132"/>
                  </a:cubicBezTo>
                  <a:cubicBezTo>
                    <a:pt x="157" y="169"/>
                    <a:pt x="157" y="169"/>
                    <a:pt x="157" y="169"/>
                  </a:cubicBezTo>
                  <a:cubicBezTo>
                    <a:pt x="154" y="179"/>
                    <a:pt x="161" y="189"/>
                    <a:pt x="172" y="189"/>
                  </a:cubicBezTo>
                  <a:cubicBezTo>
                    <a:pt x="193" y="189"/>
                    <a:pt x="193" y="189"/>
                    <a:pt x="193" y="189"/>
                  </a:cubicBezTo>
                  <a:cubicBezTo>
                    <a:pt x="198" y="189"/>
                    <a:pt x="201" y="194"/>
                    <a:pt x="200" y="199"/>
                  </a:cubicBezTo>
                  <a:cubicBezTo>
                    <a:pt x="199" y="202"/>
                    <a:pt x="196" y="204"/>
                    <a:pt x="193" y="204"/>
                  </a:cubicBezTo>
                  <a:cubicBezTo>
                    <a:pt x="65" y="204"/>
                    <a:pt x="65" y="204"/>
                    <a:pt x="65" y="204"/>
                  </a:cubicBezTo>
                  <a:cubicBezTo>
                    <a:pt x="60" y="204"/>
                    <a:pt x="56" y="199"/>
                    <a:pt x="58" y="194"/>
                  </a:cubicBezTo>
                  <a:cubicBezTo>
                    <a:pt x="59" y="191"/>
                    <a:pt x="61" y="189"/>
                    <a:pt x="65" y="189"/>
                  </a:cubicBezTo>
                  <a:cubicBezTo>
                    <a:pt x="100" y="189"/>
                    <a:pt x="100" y="189"/>
                    <a:pt x="100" y="189"/>
                  </a:cubicBezTo>
                  <a:cubicBezTo>
                    <a:pt x="106" y="189"/>
                    <a:pt x="112" y="185"/>
                    <a:pt x="115" y="178"/>
                  </a:cubicBezTo>
                  <a:cubicBezTo>
                    <a:pt x="126" y="141"/>
                    <a:pt x="126" y="141"/>
                    <a:pt x="126" y="141"/>
                  </a:cubicBezTo>
                  <a:cubicBezTo>
                    <a:pt x="129" y="131"/>
                    <a:pt x="122" y="121"/>
                    <a:pt x="111" y="121"/>
                  </a:cubicBezTo>
                  <a:cubicBezTo>
                    <a:pt x="97" y="121"/>
                    <a:pt x="97" y="121"/>
                    <a:pt x="97" y="121"/>
                  </a:cubicBezTo>
                  <a:cubicBezTo>
                    <a:pt x="92" y="121"/>
                    <a:pt x="89" y="116"/>
                    <a:pt x="90" y="111"/>
                  </a:cubicBezTo>
                  <a:cubicBezTo>
                    <a:pt x="90" y="111"/>
                    <a:pt x="90" y="111"/>
                    <a:pt x="90" y="111"/>
                  </a:cubicBezTo>
                  <a:cubicBezTo>
                    <a:pt x="91" y="108"/>
                    <a:pt x="94" y="106"/>
                    <a:pt x="97" y="106"/>
                  </a:cubicBezTo>
                  <a:cubicBezTo>
                    <a:pt x="126" y="106"/>
                    <a:pt x="126" y="106"/>
                    <a:pt x="126" y="106"/>
                  </a:cubicBezTo>
                  <a:cubicBezTo>
                    <a:pt x="133" y="106"/>
                    <a:pt x="139" y="102"/>
                    <a:pt x="141" y="95"/>
                  </a:cubicBezTo>
                  <a:cubicBezTo>
                    <a:pt x="148" y="72"/>
                    <a:pt x="148" y="72"/>
                    <a:pt x="148" y="72"/>
                  </a:cubicBezTo>
                  <a:cubicBezTo>
                    <a:pt x="151" y="62"/>
                    <a:pt x="144" y="52"/>
                    <a:pt x="133" y="52"/>
                  </a:cubicBezTo>
                  <a:cubicBezTo>
                    <a:pt x="116" y="52"/>
                    <a:pt x="116" y="52"/>
                    <a:pt x="116" y="52"/>
                  </a:cubicBezTo>
                  <a:cubicBezTo>
                    <a:pt x="111" y="52"/>
                    <a:pt x="107" y="47"/>
                    <a:pt x="109" y="42"/>
                  </a:cubicBezTo>
                  <a:cubicBezTo>
                    <a:pt x="109" y="42"/>
                    <a:pt x="109" y="42"/>
                    <a:pt x="109" y="42"/>
                  </a:cubicBezTo>
                  <a:cubicBezTo>
                    <a:pt x="110" y="39"/>
                    <a:pt x="113" y="37"/>
                    <a:pt x="116" y="37"/>
                  </a:cubicBezTo>
                  <a:close/>
                  <a:moveTo>
                    <a:pt x="172" y="163"/>
                  </a:moveTo>
                  <a:cubicBezTo>
                    <a:pt x="175" y="148"/>
                    <a:pt x="175" y="148"/>
                    <a:pt x="175" y="148"/>
                  </a:cubicBezTo>
                  <a:cubicBezTo>
                    <a:pt x="176" y="141"/>
                    <a:pt x="182" y="136"/>
                    <a:pt x="190" y="136"/>
                  </a:cubicBezTo>
                  <a:cubicBezTo>
                    <a:pt x="200" y="136"/>
                    <a:pt x="207" y="144"/>
                    <a:pt x="205" y="154"/>
                  </a:cubicBezTo>
                  <a:cubicBezTo>
                    <a:pt x="203" y="169"/>
                    <a:pt x="203" y="169"/>
                    <a:pt x="203" y="169"/>
                  </a:cubicBezTo>
                  <a:cubicBezTo>
                    <a:pt x="201" y="176"/>
                    <a:pt x="195" y="182"/>
                    <a:pt x="187" y="182"/>
                  </a:cubicBezTo>
                  <a:cubicBezTo>
                    <a:pt x="177" y="182"/>
                    <a:pt x="170" y="173"/>
                    <a:pt x="172" y="163"/>
                  </a:cubicBezTo>
                  <a:close/>
                </a:path>
              </a:pathLst>
            </a:custGeom>
            <a:solidFill>
              <a:srgbClr val="FFCF7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66" name="Freeform 3592"/>
            <p:cNvSpPr/>
            <p:nvPr/>
          </p:nvSpPr>
          <p:spPr bwMode="auto">
            <a:xfrm>
              <a:off x="7524751" y="1995488"/>
              <a:ext cx="757238" cy="838200"/>
            </a:xfrm>
            <a:custGeom>
              <a:gdLst>
                <a:gd fmla="*/ 7 w 221" name="T0"/>
                <a:gd fmla="*/ 225 h 245" name="T1"/>
                <a:gd fmla="*/ 166 w 221" name="T2"/>
                <a:gd fmla="*/ 7 h 245" name="T3"/>
                <a:gd fmla="*/ 176 w 221" name="T4"/>
                <a:gd fmla="*/ 0 h 245" name="T5"/>
                <a:gd fmla="*/ 190 w 221" name="T6"/>
                <a:gd fmla="*/ 0 h 245" name="T7"/>
                <a:gd fmla="*/ 201 w 221" name="T8"/>
                <a:gd fmla="*/ 18 h 245" name="T9"/>
                <a:gd fmla="*/ 174 w 221" name="T10"/>
                <a:gd fmla="*/ 64 h 245" name="T11"/>
                <a:gd fmla="*/ 184 w 221" name="T12"/>
                <a:gd fmla="*/ 83 h 245" name="T13"/>
                <a:gd fmla="*/ 196 w 221" name="T14"/>
                <a:gd fmla="*/ 94 h 245" name="T15"/>
                <a:gd fmla="*/ 219 w 221" name="T16"/>
                <a:gd fmla="*/ 230 h 245" name="T17"/>
                <a:gd fmla="*/ 207 w 221" name="T18"/>
                <a:gd fmla="*/ 245 h 245" name="T19"/>
                <a:gd fmla="*/ 189 w 221" name="T20"/>
                <a:gd fmla="*/ 245 h 245" name="T21"/>
                <a:gd fmla="*/ 178 w 221" name="T22"/>
                <a:gd fmla="*/ 237 h 245" name="T23"/>
                <a:gd fmla="*/ 157 w 221" name="T24"/>
                <a:gd fmla="*/ 129 h 245" name="T25"/>
                <a:gd fmla="*/ 136 w 221" name="T26"/>
                <a:gd fmla="*/ 123 h 245" name="T27"/>
                <a:gd fmla="*/ 33 w 221" name="T28"/>
                <a:gd fmla="*/ 242 h 245" name="T29"/>
                <a:gd fmla="*/ 25 w 221" name="T30"/>
                <a:gd fmla="*/ 245 h 245" name="T31"/>
                <a:gd fmla="*/ 16 w 221" name="T32"/>
                <a:gd fmla="*/ 245 h 245" name="T33"/>
                <a:gd fmla="*/ 7 w 221" name="T34"/>
                <a:gd fmla="*/ 225 h 245" name="T3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b="b" l="0" r="r" t="0"/>
              <a:pathLst>
                <a:path h="245" w="221">
                  <a:moveTo>
                    <a:pt x="7" y="225"/>
                  </a:moveTo>
                  <a:cubicBezTo>
                    <a:pt x="75" y="156"/>
                    <a:pt x="129" y="82"/>
                    <a:pt x="166" y="7"/>
                  </a:cubicBezTo>
                  <a:cubicBezTo>
                    <a:pt x="168" y="3"/>
                    <a:pt x="172" y="0"/>
                    <a:pt x="176" y="0"/>
                  </a:cubicBezTo>
                  <a:cubicBezTo>
                    <a:pt x="190" y="0"/>
                    <a:pt x="190" y="0"/>
                    <a:pt x="190" y="0"/>
                  </a:cubicBezTo>
                  <a:cubicBezTo>
                    <a:pt x="199" y="0"/>
                    <a:pt x="205" y="10"/>
                    <a:pt x="201" y="18"/>
                  </a:cubicBezTo>
                  <a:cubicBezTo>
                    <a:pt x="192" y="34"/>
                    <a:pt x="183" y="49"/>
                    <a:pt x="174" y="64"/>
                  </a:cubicBezTo>
                  <a:cubicBezTo>
                    <a:pt x="169" y="72"/>
                    <a:pt x="175" y="83"/>
                    <a:pt x="184" y="83"/>
                  </a:cubicBezTo>
                  <a:cubicBezTo>
                    <a:pt x="191" y="83"/>
                    <a:pt x="196" y="88"/>
                    <a:pt x="196" y="94"/>
                  </a:cubicBezTo>
                  <a:cubicBezTo>
                    <a:pt x="198" y="141"/>
                    <a:pt x="206" y="187"/>
                    <a:pt x="219" y="230"/>
                  </a:cubicBezTo>
                  <a:cubicBezTo>
                    <a:pt x="221" y="238"/>
                    <a:pt x="215" y="245"/>
                    <a:pt x="207" y="245"/>
                  </a:cubicBezTo>
                  <a:cubicBezTo>
                    <a:pt x="189" y="245"/>
                    <a:pt x="189" y="245"/>
                    <a:pt x="189" y="245"/>
                  </a:cubicBezTo>
                  <a:cubicBezTo>
                    <a:pt x="184" y="245"/>
                    <a:pt x="180" y="242"/>
                    <a:pt x="178" y="237"/>
                  </a:cubicBezTo>
                  <a:cubicBezTo>
                    <a:pt x="167" y="202"/>
                    <a:pt x="161" y="166"/>
                    <a:pt x="157" y="129"/>
                  </a:cubicBezTo>
                  <a:cubicBezTo>
                    <a:pt x="156" y="118"/>
                    <a:pt x="142" y="114"/>
                    <a:pt x="136" y="123"/>
                  </a:cubicBezTo>
                  <a:cubicBezTo>
                    <a:pt x="106" y="165"/>
                    <a:pt x="72" y="204"/>
                    <a:pt x="33" y="242"/>
                  </a:cubicBezTo>
                  <a:cubicBezTo>
                    <a:pt x="31" y="244"/>
                    <a:pt x="28" y="245"/>
                    <a:pt x="25" y="245"/>
                  </a:cubicBezTo>
                  <a:cubicBezTo>
                    <a:pt x="16" y="245"/>
                    <a:pt x="16" y="245"/>
                    <a:pt x="16" y="245"/>
                  </a:cubicBezTo>
                  <a:cubicBezTo>
                    <a:pt x="5" y="245"/>
                    <a:pt x="0" y="233"/>
                    <a:pt x="7" y="225"/>
                  </a:cubicBezTo>
                  <a:close/>
                </a:path>
              </a:pathLst>
            </a:custGeom>
            <a:solidFill>
              <a:srgbClr val="FFCF7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67" name="Freeform 3593"/>
            <p:cNvSpPr/>
            <p:nvPr/>
          </p:nvSpPr>
          <p:spPr bwMode="auto">
            <a:xfrm>
              <a:off x="8459788" y="1995488"/>
              <a:ext cx="863600" cy="838200"/>
            </a:xfrm>
            <a:custGeom>
              <a:gdLst>
                <a:gd fmla="*/ 107 w 252" name="T0"/>
                <a:gd fmla="*/ 196 h 245" name="T1"/>
                <a:gd fmla="*/ 141 w 252" name="T2"/>
                <a:gd fmla="*/ 242 h 245" name="T3"/>
                <a:gd fmla="*/ 150 w 252" name="T4"/>
                <a:gd fmla="*/ 245 h 245" name="T5"/>
                <a:gd fmla="*/ 168 w 252" name="T6"/>
                <a:gd fmla="*/ 245 h 245" name="T7"/>
                <a:gd fmla="*/ 178 w 252" name="T8"/>
                <a:gd fmla="*/ 223 h 245" name="T9"/>
                <a:gd fmla="*/ 137 w 252" name="T10"/>
                <a:gd fmla="*/ 152 h 245" name="T11"/>
                <a:gd fmla="*/ 150 w 252" name="T12"/>
                <a:gd fmla="*/ 137 h 245" name="T13"/>
                <a:gd fmla="*/ 230 w 252" name="T14"/>
                <a:gd fmla="*/ 137 h 245" name="T15"/>
                <a:gd fmla="*/ 237 w 252" name="T16"/>
                <a:gd fmla="*/ 131 h 245" name="T17"/>
                <a:gd fmla="*/ 230 w 252" name="T18"/>
                <a:gd fmla="*/ 121 h 245" name="T19"/>
                <a:gd fmla="*/ 137 w 252" name="T20"/>
                <a:gd fmla="*/ 121 h 245" name="T21"/>
                <a:gd fmla="*/ 140 w 252" name="T22"/>
                <a:gd fmla="*/ 112 h 245" name="T23"/>
                <a:gd fmla="*/ 154 w 252" name="T24"/>
                <a:gd fmla="*/ 71 h 245" name="T25"/>
                <a:gd fmla="*/ 166 w 252" name="T26"/>
                <a:gd fmla="*/ 61 h 245" name="T27"/>
                <a:gd fmla="*/ 243 w 252" name="T28"/>
                <a:gd fmla="*/ 61 h 245" name="T29"/>
                <a:gd fmla="*/ 250 w 252" name="T30"/>
                <a:gd fmla="*/ 57 h 245" name="T31"/>
                <a:gd fmla="*/ 243 w 252" name="T32"/>
                <a:gd fmla="*/ 49 h 245" name="T33"/>
                <a:gd fmla="*/ 180 w 252" name="T34"/>
                <a:gd fmla="*/ 49 h 245" name="T35"/>
                <a:gd fmla="*/ 167 w 252" name="T36"/>
                <a:gd fmla="*/ 30 h 245" name="T37"/>
                <a:gd fmla="*/ 170 w 252" name="T38"/>
                <a:gd fmla="*/ 18 h 245" name="T39"/>
                <a:gd fmla="*/ 164 w 252" name="T40"/>
                <a:gd fmla="*/ 2 h 245" name="T41"/>
                <a:gd fmla="*/ 145 w 252" name="T42"/>
                <a:gd fmla="*/ 0 h 245" name="T43"/>
                <a:gd fmla="*/ 134 w 252" name="T44"/>
                <a:gd fmla="*/ 10 h 245" name="T45"/>
                <a:gd fmla="*/ 125 w 252" name="T46"/>
                <a:gd fmla="*/ 39 h 245" name="T47"/>
                <a:gd fmla="*/ 112 w 252" name="T48"/>
                <a:gd fmla="*/ 49 h 245" name="T49"/>
                <a:gd fmla="*/ 92 w 252" name="T50"/>
                <a:gd fmla="*/ 49 h 245" name="T51"/>
                <a:gd fmla="*/ 79 w 252" name="T52"/>
                <a:gd fmla="*/ 29 h 245" name="T53"/>
                <a:gd fmla="*/ 81 w 252" name="T54"/>
                <a:gd fmla="*/ 26 h 245" name="T55"/>
                <a:gd fmla="*/ 80 w 252" name="T56"/>
                <a:gd fmla="*/ 14 h 245" name="T57"/>
                <a:gd fmla="*/ 21 w 252" name="T58"/>
                <a:gd fmla="*/ 68 h 245" name="T59"/>
                <a:gd fmla="*/ 13 w 252" name="T60"/>
                <a:gd fmla="*/ 84 h 245" name="T61"/>
                <a:gd fmla="*/ 10 w 252" name="T62"/>
                <a:gd fmla="*/ 87 h 245" name="T63"/>
                <a:gd fmla="*/ 23 w 252" name="T64"/>
                <a:gd fmla="*/ 101 h 245" name="T65"/>
                <a:gd fmla="*/ 32 w 252" name="T66"/>
                <a:gd fmla="*/ 101 h 245" name="T67"/>
                <a:gd fmla="*/ 44 w 252" name="T68"/>
                <a:gd fmla="*/ 97 h 245" name="T69"/>
                <a:gd fmla="*/ 60 w 252" name="T70"/>
                <a:gd fmla="*/ 68 h 245" name="T71"/>
                <a:gd fmla="*/ 72 w 252" name="T72"/>
                <a:gd fmla="*/ 61 h 245" name="T73"/>
                <a:gd fmla="*/ 99 w 252" name="T74"/>
                <a:gd fmla="*/ 61 h 245" name="T75"/>
                <a:gd fmla="*/ 112 w 252" name="T76"/>
                <a:gd fmla="*/ 79 h 245" name="T77"/>
                <a:gd fmla="*/ 101 w 252" name="T78"/>
                <a:gd fmla="*/ 112 h 245" name="T79"/>
                <a:gd fmla="*/ 89 w 252" name="T80"/>
                <a:gd fmla="*/ 121 h 245" name="T81"/>
                <a:gd fmla="*/ 2 w 252" name="T82"/>
                <a:gd fmla="*/ 121 h 245" name="T83"/>
                <a:gd fmla="*/ 0 w 252" name="T84"/>
                <a:gd fmla="*/ 137 h 245" name="T85"/>
                <a:gd fmla="*/ 62 w 252" name="T86"/>
                <a:gd fmla="*/ 137 h 245" name="T87"/>
                <a:gd fmla="*/ 72 w 252" name="T88"/>
                <a:gd fmla="*/ 160 h 245" name="T89"/>
                <a:gd fmla="*/ 16 w 252" name="T90"/>
                <a:gd fmla="*/ 207 h 245" name="T91"/>
                <a:gd fmla="*/ 33 w 252" name="T92"/>
                <a:gd fmla="*/ 233 h 245" name="T93"/>
                <a:gd fmla="*/ 85 w 252" name="T94"/>
                <a:gd fmla="*/ 191 h 245" name="T95"/>
                <a:gd fmla="*/ 107 w 252" name="T96"/>
                <a:gd fmla="*/ 196 h 245" name="T9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b="b" l="0" r="r" t="0"/>
              <a:pathLst>
                <a:path h="245" w="251">
                  <a:moveTo>
                    <a:pt x="107" y="196"/>
                  </a:moveTo>
                  <a:cubicBezTo>
                    <a:pt x="115" y="214"/>
                    <a:pt x="127" y="229"/>
                    <a:pt x="141" y="242"/>
                  </a:cubicBezTo>
                  <a:cubicBezTo>
                    <a:pt x="143" y="244"/>
                    <a:pt x="147" y="245"/>
                    <a:pt x="150" y="245"/>
                  </a:cubicBezTo>
                  <a:cubicBezTo>
                    <a:pt x="168" y="245"/>
                    <a:pt x="168" y="245"/>
                    <a:pt x="168" y="245"/>
                  </a:cubicBezTo>
                  <a:cubicBezTo>
                    <a:pt x="180" y="245"/>
                    <a:pt x="186" y="232"/>
                    <a:pt x="178" y="223"/>
                  </a:cubicBezTo>
                  <a:cubicBezTo>
                    <a:pt x="157" y="200"/>
                    <a:pt x="142" y="176"/>
                    <a:pt x="137" y="152"/>
                  </a:cubicBezTo>
                  <a:cubicBezTo>
                    <a:pt x="135" y="144"/>
                    <a:pt x="142" y="137"/>
                    <a:pt x="150" y="137"/>
                  </a:cubicBezTo>
                  <a:cubicBezTo>
                    <a:pt x="230" y="137"/>
                    <a:pt x="230" y="137"/>
                    <a:pt x="230" y="137"/>
                  </a:cubicBezTo>
                  <a:cubicBezTo>
                    <a:pt x="233" y="137"/>
                    <a:pt x="236" y="134"/>
                    <a:pt x="237" y="131"/>
                  </a:cubicBezTo>
                  <a:cubicBezTo>
                    <a:pt x="239" y="126"/>
                    <a:pt x="235" y="121"/>
                    <a:pt x="230" y="121"/>
                  </a:cubicBezTo>
                  <a:cubicBezTo>
                    <a:pt x="137" y="121"/>
                    <a:pt x="137" y="121"/>
                    <a:pt x="137" y="121"/>
                  </a:cubicBezTo>
                  <a:cubicBezTo>
                    <a:pt x="138" y="117"/>
                    <a:pt x="139" y="115"/>
                    <a:pt x="140" y="112"/>
                  </a:cubicBezTo>
                  <a:cubicBezTo>
                    <a:pt x="154" y="71"/>
                    <a:pt x="154" y="71"/>
                    <a:pt x="154" y="71"/>
                  </a:cubicBezTo>
                  <a:cubicBezTo>
                    <a:pt x="155" y="65"/>
                    <a:pt x="161" y="61"/>
                    <a:pt x="166" y="61"/>
                  </a:cubicBezTo>
                  <a:cubicBezTo>
                    <a:pt x="243" y="61"/>
                    <a:pt x="243" y="61"/>
                    <a:pt x="243" y="61"/>
                  </a:cubicBezTo>
                  <a:cubicBezTo>
                    <a:pt x="246" y="61"/>
                    <a:pt x="249" y="60"/>
                    <a:pt x="250" y="57"/>
                  </a:cubicBezTo>
                  <a:cubicBezTo>
                    <a:pt x="252" y="52"/>
                    <a:pt x="248" y="49"/>
                    <a:pt x="243" y="49"/>
                  </a:cubicBezTo>
                  <a:cubicBezTo>
                    <a:pt x="180" y="49"/>
                    <a:pt x="180" y="49"/>
                    <a:pt x="180" y="49"/>
                  </a:cubicBezTo>
                  <a:cubicBezTo>
                    <a:pt x="171" y="49"/>
                    <a:pt x="164" y="39"/>
                    <a:pt x="167" y="30"/>
                  </a:cubicBezTo>
                  <a:cubicBezTo>
                    <a:pt x="170" y="18"/>
                    <a:pt x="170" y="18"/>
                    <a:pt x="170" y="18"/>
                  </a:cubicBezTo>
                  <a:cubicBezTo>
                    <a:pt x="172" y="12"/>
                    <a:pt x="170" y="5"/>
                    <a:pt x="164" y="2"/>
                  </a:cubicBezTo>
                  <a:cubicBezTo>
                    <a:pt x="158" y="1"/>
                    <a:pt x="152" y="1"/>
                    <a:pt x="145" y="0"/>
                  </a:cubicBezTo>
                  <a:cubicBezTo>
                    <a:pt x="140" y="1"/>
                    <a:pt x="135" y="5"/>
                    <a:pt x="134" y="10"/>
                  </a:cubicBezTo>
                  <a:cubicBezTo>
                    <a:pt x="125" y="39"/>
                    <a:pt x="125" y="39"/>
                    <a:pt x="125" y="39"/>
                  </a:cubicBezTo>
                  <a:cubicBezTo>
                    <a:pt x="123" y="44"/>
                    <a:pt x="118" y="49"/>
                    <a:pt x="112" y="49"/>
                  </a:cubicBezTo>
                  <a:cubicBezTo>
                    <a:pt x="92" y="49"/>
                    <a:pt x="92" y="49"/>
                    <a:pt x="92" y="49"/>
                  </a:cubicBezTo>
                  <a:cubicBezTo>
                    <a:pt x="82" y="49"/>
                    <a:pt x="76" y="38"/>
                    <a:pt x="79" y="29"/>
                  </a:cubicBezTo>
                  <a:cubicBezTo>
                    <a:pt x="80" y="28"/>
                    <a:pt x="80" y="27"/>
                    <a:pt x="81" y="26"/>
                  </a:cubicBezTo>
                  <a:cubicBezTo>
                    <a:pt x="82" y="22"/>
                    <a:pt x="82" y="18"/>
                    <a:pt x="80" y="14"/>
                  </a:cubicBezTo>
                  <a:cubicBezTo>
                    <a:pt x="56" y="26"/>
                    <a:pt x="35" y="45"/>
                    <a:pt x="21" y="68"/>
                  </a:cubicBezTo>
                  <a:cubicBezTo>
                    <a:pt x="18" y="74"/>
                    <a:pt x="15" y="79"/>
                    <a:pt x="13" y="84"/>
                  </a:cubicBezTo>
                  <a:cubicBezTo>
                    <a:pt x="12" y="86"/>
                    <a:pt x="11" y="85"/>
                    <a:pt x="10" y="87"/>
                  </a:cubicBezTo>
                  <a:cubicBezTo>
                    <a:pt x="9" y="95"/>
                    <a:pt x="15" y="101"/>
                    <a:pt x="23" y="101"/>
                  </a:cubicBezTo>
                  <a:cubicBezTo>
                    <a:pt x="32" y="101"/>
                    <a:pt x="32" y="101"/>
                    <a:pt x="32" y="101"/>
                  </a:cubicBezTo>
                  <a:cubicBezTo>
                    <a:pt x="37" y="101"/>
                    <a:pt x="42" y="101"/>
                    <a:pt x="44" y="97"/>
                  </a:cubicBezTo>
                  <a:cubicBezTo>
                    <a:pt x="50" y="87"/>
                    <a:pt x="55" y="78"/>
                    <a:pt x="60" y="68"/>
                  </a:cubicBezTo>
                  <a:cubicBezTo>
                    <a:pt x="63" y="63"/>
                    <a:pt x="67" y="61"/>
                    <a:pt x="72" y="61"/>
                  </a:cubicBezTo>
                  <a:cubicBezTo>
                    <a:pt x="99" y="61"/>
                    <a:pt x="99" y="61"/>
                    <a:pt x="99" y="61"/>
                  </a:cubicBezTo>
                  <a:cubicBezTo>
                    <a:pt x="108" y="61"/>
                    <a:pt x="114" y="70"/>
                    <a:pt x="112" y="79"/>
                  </a:cubicBezTo>
                  <a:cubicBezTo>
                    <a:pt x="101" y="112"/>
                    <a:pt x="101" y="112"/>
                    <a:pt x="101" y="112"/>
                  </a:cubicBezTo>
                  <a:cubicBezTo>
                    <a:pt x="99" y="117"/>
                    <a:pt x="94" y="121"/>
                    <a:pt x="89" y="121"/>
                  </a:cubicBezTo>
                  <a:cubicBezTo>
                    <a:pt x="2" y="121"/>
                    <a:pt x="2" y="121"/>
                    <a:pt x="2" y="121"/>
                  </a:cubicBezTo>
                  <a:cubicBezTo>
                    <a:pt x="1" y="125"/>
                    <a:pt x="1" y="129"/>
                    <a:pt x="0" y="137"/>
                  </a:cubicBezTo>
                  <a:cubicBezTo>
                    <a:pt x="62" y="137"/>
                    <a:pt x="62" y="137"/>
                    <a:pt x="62" y="137"/>
                  </a:cubicBezTo>
                  <a:cubicBezTo>
                    <a:pt x="74" y="137"/>
                    <a:pt x="80" y="151"/>
                    <a:pt x="72" y="160"/>
                  </a:cubicBezTo>
                  <a:cubicBezTo>
                    <a:pt x="57" y="176"/>
                    <a:pt x="38" y="191"/>
                    <a:pt x="16" y="207"/>
                  </a:cubicBezTo>
                  <a:cubicBezTo>
                    <a:pt x="21" y="216"/>
                    <a:pt x="27" y="225"/>
                    <a:pt x="33" y="233"/>
                  </a:cubicBezTo>
                  <a:cubicBezTo>
                    <a:pt x="52" y="221"/>
                    <a:pt x="70" y="206"/>
                    <a:pt x="85" y="191"/>
                  </a:cubicBezTo>
                  <a:cubicBezTo>
                    <a:pt x="92" y="185"/>
                    <a:pt x="103" y="187"/>
                    <a:pt x="107" y="196"/>
                  </a:cubicBezTo>
                  <a:close/>
                </a:path>
              </a:pathLst>
            </a:custGeom>
            <a:solidFill>
              <a:srgbClr val="FFCF7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68" name="Freeform 3594"/>
            <p:cNvSpPr>
              <a:spLocks noEditPoints="1"/>
            </p:cNvSpPr>
            <p:nvPr/>
          </p:nvSpPr>
          <p:spPr bwMode="auto">
            <a:xfrm>
              <a:off x="9593263" y="1998663"/>
              <a:ext cx="742950" cy="835025"/>
            </a:xfrm>
            <a:custGeom>
              <a:gdLst>
                <a:gd fmla="*/ 202 w 217" name="T0"/>
                <a:gd fmla="*/ 0 h 244" name="T1"/>
                <a:gd fmla="*/ 95 w 217" name="T2"/>
                <a:gd fmla="*/ 0 h 244" name="T3"/>
                <a:gd fmla="*/ 69 w 217" name="T4"/>
                <a:gd fmla="*/ 19 h 244" name="T5"/>
                <a:gd fmla="*/ 37 w 217" name="T6"/>
                <a:gd fmla="*/ 121 h 244" name="T7"/>
                <a:gd fmla="*/ 3 w 217" name="T8"/>
                <a:gd fmla="*/ 227 h 244" name="T9"/>
                <a:gd fmla="*/ 15 w 217" name="T10"/>
                <a:gd fmla="*/ 244 h 244" name="T11"/>
                <a:gd fmla="*/ 49 w 217" name="T12"/>
                <a:gd fmla="*/ 244 h 244" name="T13"/>
                <a:gd fmla="*/ 62 w 217" name="T14"/>
                <a:gd fmla="*/ 228 h 244" name="T15"/>
                <a:gd fmla="*/ 52 w 217" name="T16"/>
                <a:gd fmla="*/ 228 h 244" name="T17"/>
                <a:gd fmla="*/ 45 w 217" name="T18"/>
                <a:gd fmla="*/ 219 h 244" name="T19"/>
                <a:gd fmla="*/ 65 w 217" name="T20"/>
                <a:gd fmla="*/ 157 h 244" name="T21"/>
                <a:gd fmla="*/ 67 w 217" name="T22"/>
                <a:gd fmla="*/ 154 h 244" name="T23"/>
                <a:gd fmla="*/ 73 w 217" name="T24"/>
                <a:gd fmla="*/ 152 h 244" name="T25"/>
                <a:gd fmla="*/ 96 w 217" name="T26"/>
                <a:gd fmla="*/ 152 h 244" name="T27"/>
                <a:gd fmla="*/ 104 w 217" name="T28"/>
                <a:gd fmla="*/ 161 h 244" name="T29"/>
                <a:gd fmla="*/ 101 w 217" name="T30"/>
                <a:gd fmla="*/ 238 h 244" name="T31"/>
                <a:gd fmla="*/ 109 w 217" name="T32"/>
                <a:gd fmla="*/ 244 h 244" name="T33"/>
                <a:gd fmla="*/ 136 w 217" name="T34"/>
                <a:gd fmla="*/ 244 h 244" name="T35"/>
                <a:gd fmla="*/ 144 w 217" name="T36"/>
                <a:gd fmla="*/ 236 h 244" name="T37"/>
                <a:gd fmla="*/ 146 w 217" name="T38"/>
                <a:gd fmla="*/ 159 h 244" name="T39"/>
                <a:gd fmla="*/ 154 w 217" name="T40"/>
                <a:gd fmla="*/ 152 h 244" name="T41"/>
                <a:gd fmla="*/ 169 w 217" name="T42"/>
                <a:gd fmla="*/ 152 h 244" name="T43"/>
                <a:gd fmla="*/ 176 w 217" name="T44"/>
                <a:gd fmla="*/ 146 h 244" name="T45"/>
                <a:gd fmla="*/ 169 w 217" name="T46"/>
                <a:gd fmla="*/ 136 h 244" name="T47"/>
                <a:gd fmla="*/ 158 w 217" name="T48"/>
                <a:gd fmla="*/ 136 h 244" name="T49"/>
                <a:gd fmla="*/ 151 w 217" name="T50"/>
                <a:gd fmla="*/ 127 h 244" name="T51"/>
                <a:gd fmla="*/ 157 w 217" name="T52"/>
                <a:gd fmla="*/ 99 h 244" name="T53"/>
                <a:gd fmla="*/ 165 w 217" name="T54"/>
                <a:gd fmla="*/ 92 h 244" name="T55"/>
                <a:gd fmla="*/ 173 w 217" name="T56"/>
                <a:gd fmla="*/ 92 h 244" name="T57"/>
                <a:gd fmla="*/ 196 w 217" name="T58"/>
                <a:gd fmla="*/ 76 h 244" name="T59"/>
                <a:gd fmla="*/ 214 w 217" name="T60"/>
                <a:gd fmla="*/ 19 h 244" name="T61"/>
                <a:gd fmla="*/ 202 w 217" name="T62"/>
                <a:gd fmla="*/ 0 h 244" name="T63"/>
                <a:gd fmla="*/ 115 w 217" name="T64"/>
                <a:gd fmla="*/ 103 h 244" name="T65"/>
                <a:gd fmla="*/ 109 w 217" name="T66"/>
                <a:gd fmla="*/ 130 h 244" name="T67"/>
                <a:gd fmla="*/ 102 w 217" name="T68"/>
                <a:gd fmla="*/ 136 h 244" name="T69"/>
                <a:gd fmla="*/ 83 w 217" name="T70"/>
                <a:gd fmla="*/ 136 h 244" name="T71"/>
                <a:gd fmla="*/ 75 w 217" name="T72"/>
                <a:gd fmla="*/ 126 h 244" name="T73"/>
                <a:gd fmla="*/ 83 w 217" name="T74"/>
                <a:gd fmla="*/ 98 h 244" name="T75"/>
                <a:gd fmla="*/ 91 w 217" name="T76"/>
                <a:gd fmla="*/ 92 h 244" name="T77"/>
                <a:gd fmla="*/ 108 w 217" name="T78"/>
                <a:gd fmla="*/ 92 h 244" name="T79"/>
                <a:gd fmla="*/ 115 w 217" name="T80"/>
                <a:gd fmla="*/ 103 h 244" name="T81"/>
                <a:gd fmla="*/ 172 w 217" name="T82"/>
                <a:gd fmla="*/ 29 h 244" name="T83"/>
                <a:gd fmla="*/ 159 w 217" name="T84"/>
                <a:gd fmla="*/ 70 h 244" name="T85"/>
                <a:gd fmla="*/ 146 w 217" name="T86"/>
                <a:gd fmla="*/ 80 h 244" name="T87"/>
                <a:gd fmla="*/ 101 w 217" name="T88"/>
                <a:gd fmla="*/ 80 h 244" name="T89"/>
                <a:gd fmla="*/ 93 w 217" name="T90"/>
                <a:gd fmla="*/ 69 h 244" name="T91"/>
                <a:gd fmla="*/ 106 w 217" name="T92"/>
                <a:gd fmla="*/ 29 h 244" name="T93"/>
                <a:gd fmla="*/ 119 w 217" name="T94"/>
                <a:gd fmla="*/ 20 h 244" name="T95"/>
                <a:gd fmla="*/ 165 w 217" name="T96"/>
                <a:gd fmla="*/ 20 h 244" name="T97"/>
                <a:gd fmla="*/ 172 w 217" name="T98"/>
                <a:gd fmla="*/ 29 h 244" name="T9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b="b" l="0" r="r" t="0"/>
              <a:pathLst>
                <a:path h="244" w="216">
                  <a:moveTo>
                    <a:pt x="202" y="0"/>
                  </a:moveTo>
                  <a:cubicBezTo>
                    <a:pt x="95" y="0"/>
                    <a:pt x="95" y="0"/>
                    <a:pt x="95" y="0"/>
                  </a:cubicBezTo>
                  <a:cubicBezTo>
                    <a:pt x="86" y="0"/>
                    <a:pt x="72" y="10"/>
                    <a:pt x="69" y="19"/>
                  </a:cubicBezTo>
                  <a:cubicBezTo>
                    <a:pt x="37" y="121"/>
                    <a:pt x="37" y="121"/>
                    <a:pt x="37" y="121"/>
                  </a:cubicBezTo>
                  <a:cubicBezTo>
                    <a:pt x="3" y="227"/>
                    <a:pt x="3" y="227"/>
                    <a:pt x="3" y="227"/>
                  </a:cubicBezTo>
                  <a:cubicBezTo>
                    <a:pt x="0" y="236"/>
                    <a:pt x="6" y="244"/>
                    <a:pt x="15" y="244"/>
                  </a:cubicBezTo>
                  <a:cubicBezTo>
                    <a:pt x="49" y="244"/>
                    <a:pt x="49" y="244"/>
                    <a:pt x="49" y="244"/>
                  </a:cubicBezTo>
                  <a:cubicBezTo>
                    <a:pt x="54" y="240"/>
                    <a:pt x="58" y="236"/>
                    <a:pt x="62" y="228"/>
                  </a:cubicBezTo>
                  <a:cubicBezTo>
                    <a:pt x="52" y="228"/>
                    <a:pt x="52" y="228"/>
                    <a:pt x="52" y="228"/>
                  </a:cubicBezTo>
                  <a:cubicBezTo>
                    <a:pt x="47" y="228"/>
                    <a:pt x="44" y="225"/>
                    <a:pt x="45" y="219"/>
                  </a:cubicBezTo>
                  <a:cubicBezTo>
                    <a:pt x="65" y="157"/>
                    <a:pt x="65" y="157"/>
                    <a:pt x="65" y="157"/>
                  </a:cubicBezTo>
                  <a:cubicBezTo>
                    <a:pt x="66" y="156"/>
                    <a:pt x="66" y="155"/>
                    <a:pt x="67" y="154"/>
                  </a:cubicBezTo>
                  <a:cubicBezTo>
                    <a:pt x="68" y="152"/>
                    <a:pt x="71" y="152"/>
                    <a:pt x="73" y="152"/>
                  </a:cubicBezTo>
                  <a:cubicBezTo>
                    <a:pt x="96" y="152"/>
                    <a:pt x="96" y="152"/>
                    <a:pt x="96" y="152"/>
                  </a:cubicBezTo>
                  <a:cubicBezTo>
                    <a:pt x="101" y="152"/>
                    <a:pt x="105" y="156"/>
                    <a:pt x="104" y="161"/>
                  </a:cubicBezTo>
                  <a:cubicBezTo>
                    <a:pt x="100" y="189"/>
                    <a:pt x="98" y="214"/>
                    <a:pt x="101" y="238"/>
                  </a:cubicBezTo>
                  <a:cubicBezTo>
                    <a:pt x="102" y="242"/>
                    <a:pt x="105" y="244"/>
                    <a:pt x="109" y="244"/>
                  </a:cubicBezTo>
                  <a:cubicBezTo>
                    <a:pt x="136" y="244"/>
                    <a:pt x="136" y="244"/>
                    <a:pt x="136" y="244"/>
                  </a:cubicBezTo>
                  <a:cubicBezTo>
                    <a:pt x="141" y="244"/>
                    <a:pt x="145" y="240"/>
                    <a:pt x="144" y="236"/>
                  </a:cubicBezTo>
                  <a:cubicBezTo>
                    <a:pt x="142" y="208"/>
                    <a:pt x="142" y="183"/>
                    <a:pt x="146" y="159"/>
                  </a:cubicBezTo>
                  <a:cubicBezTo>
                    <a:pt x="146" y="155"/>
                    <a:pt x="149" y="152"/>
                    <a:pt x="154" y="152"/>
                  </a:cubicBezTo>
                  <a:cubicBezTo>
                    <a:pt x="169" y="152"/>
                    <a:pt x="169" y="152"/>
                    <a:pt x="169" y="152"/>
                  </a:cubicBezTo>
                  <a:cubicBezTo>
                    <a:pt x="172" y="152"/>
                    <a:pt x="175" y="149"/>
                    <a:pt x="176" y="146"/>
                  </a:cubicBezTo>
                  <a:cubicBezTo>
                    <a:pt x="178" y="141"/>
                    <a:pt x="174" y="136"/>
                    <a:pt x="169" y="136"/>
                  </a:cubicBezTo>
                  <a:cubicBezTo>
                    <a:pt x="158" y="136"/>
                    <a:pt x="158" y="136"/>
                    <a:pt x="158" y="136"/>
                  </a:cubicBezTo>
                  <a:cubicBezTo>
                    <a:pt x="153" y="136"/>
                    <a:pt x="150" y="132"/>
                    <a:pt x="151" y="127"/>
                  </a:cubicBezTo>
                  <a:cubicBezTo>
                    <a:pt x="152" y="118"/>
                    <a:pt x="154" y="108"/>
                    <a:pt x="157" y="99"/>
                  </a:cubicBezTo>
                  <a:cubicBezTo>
                    <a:pt x="158" y="95"/>
                    <a:pt x="161" y="92"/>
                    <a:pt x="165" y="92"/>
                  </a:cubicBezTo>
                  <a:cubicBezTo>
                    <a:pt x="173" y="92"/>
                    <a:pt x="173" y="92"/>
                    <a:pt x="173" y="92"/>
                  </a:cubicBezTo>
                  <a:cubicBezTo>
                    <a:pt x="183" y="92"/>
                    <a:pt x="193" y="85"/>
                    <a:pt x="196" y="76"/>
                  </a:cubicBezTo>
                  <a:cubicBezTo>
                    <a:pt x="214" y="19"/>
                    <a:pt x="214" y="19"/>
                    <a:pt x="214" y="19"/>
                  </a:cubicBezTo>
                  <a:cubicBezTo>
                    <a:pt x="217" y="9"/>
                    <a:pt x="212" y="0"/>
                    <a:pt x="202" y="0"/>
                  </a:cubicBezTo>
                  <a:close/>
                  <a:moveTo>
                    <a:pt x="115" y="103"/>
                  </a:moveTo>
                  <a:cubicBezTo>
                    <a:pt x="113" y="112"/>
                    <a:pt x="111" y="121"/>
                    <a:pt x="109" y="130"/>
                  </a:cubicBezTo>
                  <a:cubicBezTo>
                    <a:pt x="109" y="133"/>
                    <a:pt x="105" y="136"/>
                    <a:pt x="102" y="136"/>
                  </a:cubicBezTo>
                  <a:cubicBezTo>
                    <a:pt x="83" y="136"/>
                    <a:pt x="83" y="136"/>
                    <a:pt x="83" y="136"/>
                  </a:cubicBezTo>
                  <a:cubicBezTo>
                    <a:pt x="77" y="136"/>
                    <a:pt x="73" y="131"/>
                    <a:pt x="75" y="126"/>
                  </a:cubicBezTo>
                  <a:cubicBezTo>
                    <a:pt x="83" y="98"/>
                    <a:pt x="83" y="98"/>
                    <a:pt x="83" y="98"/>
                  </a:cubicBezTo>
                  <a:cubicBezTo>
                    <a:pt x="85" y="95"/>
                    <a:pt x="88" y="92"/>
                    <a:pt x="91" y="92"/>
                  </a:cubicBezTo>
                  <a:cubicBezTo>
                    <a:pt x="108" y="92"/>
                    <a:pt x="108" y="92"/>
                    <a:pt x="108" y="92"/>
                  </a:cubicBezTo>
                  <a:cubicBezTo>
                    <a:pt x="113" y="92"/>
                    <a:pt x="117" y="98"/>
                    <a:pt x="115" y="103"/>
                  </a:cubicBezTo>
                  <a:close/>
                  <a:moveTo>
                    <a:pt x="172" y="29"/>
                  </a:moveTo>
                  <a:cubicBezTo>
                    <a:pt x="159" y="70"/>
                    <a:pt x="159" y="70"/>
                    <a:pt x="159" y="70"/>
                  </a:cubicBezTo>
                  <a:cubicBezTo>
                    <a:pt x="157" y="76"/>
                    <a:pt x="152" y="80"/>
                    <a:pt x="146" y="80"/>
                  </a:cubicBezTo>
                  <a:cubicBezTo>
                    <a:pt x="101" y="80"/>
                    <a:pt x="101" y="80"/>
                    <a:pt x="101" y="80"/>
                  </a:cubicBezTo>
                  <a:cubicBezTo>
                    <a:pt x="95" y="80"/>
                    <a:pt x="92" y="74"/>
                    <a:pt x="93" y="69"/>
                  </a:cubicBezTo>
                  <a:cubicBezTo>
                    <a:pt x="106" y="29"/>
                    <a:pt x="106" y="29"/>
                    <a:pt x="106" y="29"/>
                  </a:cubicBezTo>
                  <a:cubicBezTo>
                    <a:pt x="108" y="24"/>
                    <a:pt x="114" y="20"/>
                    <a:pt x="119" y="20"/>
                  </a:cubicBezTo>
                  <a:cubicBezTo>
                    <a:pt x="165" y="20"/>
                    <a:pt x="165" y="20"/>
                    <a:pt x="165" y="20"/>
                  </a:cubicBezTo>
                  <a:cubicBezTo>
                    <a:pt x="171" y="20"/>
                    <a:pt x="174" y="24"/>
                    <a:pt x="172" y="29"/>
                  </a:cubicBezTo>
                  <a:close/>
                </a:path>
              </a:pathLst>
            </a:custGeom>
            <a:solidFill>
              <a:srgbClr val="FFCF7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69" name="Freeform 3595"/>
            <p:cNvSpPr>
              <a:spLocks noEditPoints="1"/>
            </p:cNvSpPr>
            <p:nvPr/>
          </p:nvSpPr>
          <p:spPr bwMode="auto">
            <a:xfrm>
              <a:off x="9320213" y="2039938"/>
              <a:ext cx="474663" cy="766763"/>
            </a:xfrm>
            <a:custGeom>
              <a:gdLst>
                <a:gd fmla="*/ 124 w 139" name="T0"/>
                <a:gd fmla="*/ 0 h 224" name="T1"/>
                <a:gd fmla="*/ 70 w 139" name="T2"/>
                <a:gd fmla="*/ 0 h 224" name="T3"/>
                <a:gd fmla="*/ 47 w 139" name="T4"/>
                <a:gd fmla="*/ 17 h 224" name="T5"/>
                <a:gd fmla="*/ 24 w 139" name="T6"/>
                <a:gd fmla="*/ 89 h 224" name="T7"/>
                <a:gd fmla="*/ 6 w 139" name="T8"/>
                <a:gd fmla="*/ 145 h 224" name="T9"/>
                <a:gd fmla="*/ 1 w 139" name="T10"/>
                <a:gd fmla="*/ 160 h 224" name="T11"/>
                <a:gd fmla="*/ 0 w 139" name="T12"/>
                <a:gd fmla="*/ 176 h 224" name="T13"/>
                <a:gd fmla="*/ 16 w 139" name="T14"/>
                <a:gd fmla="*/ 224 h 224" name="T15"/>
                <a:gd fmla="*/ 53 w 139" name="T16"/>
                <a:gd fmla="*/ 224 h 224" name="T17"/>
                <a:gd fmla="*/ 76 w 139" name="T18"/>
                <a:gd fmla="*/ 207 h 224" name="T19"/>
                <a:gd fmla="*/ 108 w 139" name="T20"/>
                <a:gd fmla="*/ 105 h 224" name="T21"/>
                <a:gd fmla="*/ 108 w 139" name="T22"/>
                <a:gd fmla="*/ 105 h 224" name="T23"/>
                <a:gd fmla="*/ 136 w 139" name="T24"/>
                <a:gd fmla="*/ 17 h 224" name="T25"/>
                <a:gd fmla="*/ 124 w 139" name="T26"/>
                <a:gd fmla="*/ 0 h 224" name="T27"/>
                <a:gd fmla="*/ 70 w 139" name="T28"/>
                <a:gd fmla="*/ 60 h 224" name="T29"/>
                <a:gd fmla="*/ 83 w 139" name="T30"/>
                <a:gd fmla="*/ 20 h 224" name="T31"/>
                <a:gd fmla="*/ 89 w 139" name="T32"/>
                <a:gd fmla="*/ 16 h 224" name="T33"/>
                <a:gd fmla="*/ 95 w 139" name="T34"/>
                <a:gd fmla="*/ 16 h 224" name="T35"/>
                <a:gd fmla="*/ 99 w 139" name="T36"/>
                <a:gd fmla="*/ 20 h 224" name="T37"/>
                <a:gd fmla="*/ 84 w 139" name="T38"/>
                <a:gd fmla="*/ 66 h 224" name="T39"/>
                <a:gd fmla="*/ 77 w 139" name="T40"/>
                <a:gd fmla="*/ 71 h 224" name="T41"/>
                <a:gd fmla="*/ 70 w 139" name="T42"/>
                <a:gd fmla="*/ 60 h 224" name="T43"/>
                <a:gd fmla="*/ 56 w 139" name="T44"/>
                <a:gd fmla="*/ 164 h 224" name="T45"/>
                <a:gd fmla="*/ 42 w 139" name="T46"/>
                <a:gd fmla="*/ 203 h 224" name="T47"/>
                <a:gd fmla="*/ 34 w 139" name="T48"/>
                <a:gd fmla="*/ 208 h 224" name="T49"/>
                <a:gd fmla="*/ 28 w 139" name="T50"/>
                <a:gd fmla="*/ 208 h 224" name="T51"/>
                <a:gd fmla="*/ 24 w 139" name="T52"/>
                <a:gd fmla="*/ 203 h 224" name="T53"/>
                <a:gd fmla="*/ 41 w 139" name="T54"/>
                <a:gd fmla="*/ 158 h 224" name="T55"/>
                <a:gd fmla="*/ 51 w 139" name="T56"/>
                <a:gd fmla="*/ 153 h 224" name="T57"/>
                <a:gd fmla="*/ 51 w 139" name="T58"/>
                <a:gd fmla="*/ 153 h 224" name="T59"/>
                <a:gd fmla="*/ 56 w 139" name="T60"/>
                <a:gd fmla="*/ 164 h 224" name="T61"/>
                <a:gd fmla="*/ 64 w 139" name="T62"/>
                <a:gd fmla="*/ 132 h 224" name="T63"/>
                <a:gd fmla="*/ 59 w 139" name="T64"/>
                <a:gd fmla="*/ 138 h 224" name="T65"/>
                <a:gd fmla="*/ 59 w 139" name="T66"/>
                <a:gd fmla="*/ 138 h 224" name="T67"/>
                <a:gd fmla="*/ 50 w 139" name="T68"/>
                <a:gd fmla="*/ 128 h 224" name="T69"/>
                <a:gd fmla="*/ 57 w 139" name="T70"/>
                <a:gd fmla="*/ 101 h 224" name="T71"/>
                <a:gd fmla="*/ 60 w 139" name="T72"/>
                <a:gd fmla="*/ 90 h 224" name="T73"/>
                <a:gd fmla="*/ 67 w 139" name="T74"/>
                <a:gd fmla="*/ 84 h 224" name="T75"/>
                <a:gd fmla="*/ 67 w 139" name="T76"/>
                <a:gd fmla="*/ 84 h 224" name="T77"/>
                <a:gd fmla="*/ 75 w 139" name="T78"/>
                <a:gd fmla="*/ 94 h 224" name="T79"/>
                <a:gd fmla="*/ 74 w 139" name="T80"/>
                <a:gd fmla="*/ 96 h 224" name="T81"/>
                <a:gd fmla="*/ 74 w 139" name="T82"/>
                <a:gd fmla="*/ 96 h 224" name="T83"/>
                <a:gd fmla="*/ 64 w 139" name="T84"/>
                <a:gd fmla="*/ 132 h 224" name="T8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b="b" l="0" r="r" t="0"/>
              <a:pathLst>
                <a:path h="224" w="139">
                  <a:moveTo>
                    <a:pt x="124" y="0"/>
                  </a:moveTo>
                  <a:cubicBezTo>
                    <a:pt x="70" y="0"/>
                    <a:pt x="70" y="0"/>
                    <a:pt x="70" y="0"/>
                  </a:cubicBezTo>
                  <a:cubicBezTo>
                    <a:pt x="60" y="0"/>
                    <a:pt x="50" y="7"/>
                    <a:pt x="47" y="17"/>
                  </a:cubicBezTo>
                  <a:cubicBezTo>
                    <a:pt x="24" y="89"/>
                    <a:pt x="24" y="89"/>
                    <a:pt x="24" y="89"/>
                  </a:cubicBezTo>
                  <a:cubicBezTo>
                    <a:pt x="6" y="145"/>
                    <a:pt x="6" y="145"/>
                    <a:pt x="6" y="145"/>
                  </a:cubicBezTo>
                  <a:cubicBezTo>
                    <a:pt x="1" y="160"/>
                    <a:pt x="1" y="160"/>
                    <a:pt x="1" y="160"/>
                  </a:cubicBezTo>
                  <a:cubicBezTo>
                    <a:pt x="0" y="165"/>
                    <a:pt x="0" y="171"/>
                    <a:pt x="0" y="176"/>
                  </a:cubicBezTo>
                  <a:cubicBezTo>
                    <a:pt x="0" y="194"/>
                    <a:pt x="6" y="212"/>
                    <a:pt x="16" y="224"/>
                  </a:cubicBezTo>
                  <a:cubicBezTo>
                    <a:pt x="53" y="224"/>
                    <a:pt x="53" y="224"/>
                    <a:pt x="53" y="224"/>
                  </a:cubicBezTo>
                  <a:cubicBezTo>
                    <a:pt x="63" y="224"/>
                    <a:pt x="73" y="216"/>
                    <a:pt x="76" y="207"/>
                  </a:cubicBezTo>
                  <a:cubicBezTo>
                    <a:pt x="108" y="105"/>
                    <a:pt x="108" y="105"/>
                    <a:pt x="108" y="105"/>
                  </a:cubicBezTo>
                  <a:cubicBezTo>
                    <a:pt x="108" y="105"/>
                    <a:pt x="108" y="105"/>
                    <a:pt x="108" y="105"/>
                  </a:cubicBezTo>
                  <a:cubicBezTo>
                    <a:pt x="136" y="17"/>
                    <a:pt x="136" y="17"/>
                    <a:pt x="136" y="17"/>
                  </a:cubicBezTo>
                  <a:cubicBezTo>
                    <a:pt x="139" y="8"/>
                    <a:pt x="134" y="0"/>
                    <a:pt x="124" y="0"/>
                  </a:cubicBezTo>
                  <a:close/>
                  <a:moveTo>
                    <a:pt x="70" y="60"/>
                  </a:moveTo>
                  <a:cubicBezTo>
                    <a:pt x="83" y="20"/>
                    <a:pt x="83" y="20"/>
                    <a:pt x="83" y="20"/>
                  </a:cubicBezTo>
                  <a:cubicBezTo>
                    <a:pt x="84" y="17"/>
                    <a:pt x="87" y="16"/>
                    <a:pt x="89" y="16"/>
                  </a:cubicBezTo>
                  <a:cubicBezTo>
                    <a:pt x="95" y="16"/>
                    <a:pt x="95" y="16"/>
                    <a:pt x="95" y="16"/>
                  </a:cubicBezTo>
                  <a:cubicBezTo>
                    <a:pt x="98" y="16"/>
                    <a:pt x="100" y="17"/>
                    <a:pt x="99" y="20"/>
                  </a:cubicBezTo>
                  <a:cubicBezTo>
                    <a:pt x="84" y="66"/>
                    <a:pt x="84" y="66"/>
                    <a:pt x="84" y="66"/>
                  </a:cubicBezTo>
                  <a:cubicBezTo>
                    <a:pt x="83" y="69"/>
                    <a:pt x="81" y="71"/>
                    <a:pt x="77" y="71"/>
                  </a:cubicBezTo>
                  <a:cubicBezTo>
                    <a:pt x="72" y="71"/>
                    <a:pt x="68" y="65"/>
                    <a:pt x="70" y="60"/>
                  </a:cubicBezTo>
                  <a:close/>
                  <a:moveTo>
                    <a:pt x="56" y="164"/>
                  </a:moveTo>
                  <a:cubicBezTo>
                    <a:pt x="42" y="203"/>
                    <a:pt x="42" y="203"/>
                    <a:pt x="42" y="203"/>
                  </a:cubicBezTo>
                  <a:cubicBezTo>
                    <a:pt x="41" y="206"/>
                    <a:pt x="37" y="208"/>
                    <a:pt x="34" y="208"/>
                  </a:cubicBezTo>
                  <a:cubicBezTo>
                    <a:pt x="28" y="208"/>
                    <a:pt x="28" y="208"/>
                    <a:pt x="28" y="208"/>
                  </a:cubicBezTo>
                  <a:cubicBezTo>
                    <a:pt x="25" y="208"/>
                    <a:pt x="23" y="206"/>
                    <a:pt x="24" y="203"/>
                  </a:cubicBezTo>
                  <a:cubicBezTo>
                    <a:pt x="41" y="158"/>
                    <a:pt x="41" y="158"/>
                    <a:pt x="41" y="158"/>
                  </a:cubicBezTo>
                  <a:cubicBezTo>
                    <a:pt x="42" y="155"/>
                    <a:pt x="47" y="153"/>
                    <a:pt x="51" y="153"/>
                  </a:cubicBezTo>
                  <a:cubicBezTo>
                    <a:pt x="51" y="153"/>
                    <a:pt x="51" y="153"/>
                    <a:pt x="51" y="153"/>
                  </a:cubicBezTo>
                  <a:cubicBezTo>
                    <a:pt x="55" y="153"/>
                    <a:pt x="58" y="159"/>
                    <a:pt x="56" y="164"/>
                  </a:cubicBezTo>
                  <a:close/>
                  <a:moveTo>
                    <a:pt x="64" y="132"/>
                  </a:moveTo>
                  <a:cubicBezTo>
                    <a:pt x="63" y="135"/>
                    <a:pt x="59" y="138"/>
                    <a:pt x="59" y="138"/>
                  </a:cubicBezTo>
                  <a:cubicBezTo>
                    <a:pt x="59" y="138"/>
                    <a:pt x="59" y="138"/>
                    <a:pt x="59" y="138"/>
                  </a:cubicBezTo>
                  <a:cubicBezTo>
                    <a:pt x="55" y="138"/>
                    <a:pt x="48" y="133"/>
                    <a:pt x="50" y="128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60" y="90"/>
                    <a:pt x="60" y="90"/>
                    <a:pt x="60" y="90"/>
                  </a:cubicBezTo>
                  <a:cubicBezTo>
                    <a:pt x="61" y="87"/>
                    <a:pt x="64" y="84"/>
                    <a:pt x="67" y="84"/>
                  </a:cubicBezTo>
                  <a:cubicBezTo>
                    <a:pt x="67" y="84"/>
                    <a:pt x="67" y="84"/>
                    <a:pt x="67" y="84"/>
                  </a:cubicBezTo>
                  <a:cubicBezTo>
                    <a:pt x="72" y="84"/>
                    <a:pt x="76" y="89"/>
                    <a:pt x="75" y="94"/>
                  </a:cubicBezTo>
                  <a:cubicBezTo>
                    <a:pt x="74" y="96"/>
                    <a:pt x="74" y="96"/>
                    <a:pt x="74" y="96"/>
                  </a:cubicBezTo>
                  <a:cubicBezTo>
                    <a:pt x="74" y="96"/>
                    <a:pt x="74" y="96"/>
                    <a:pt x="74" y="96"/>
                  </a:cubicBezTo>
                  <a:lnTo>
                    <a:pt x="64" y="132"/>
                  </a:lnTo>
                  <a:close/>
                </a:path>
              </a:pathLst>
            </a:custGeom>
            <a:solidFill>
              <a:srgbClr val="FFCF7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70" name="Freeform 3596"/>
            <p:cNvSpPr/>
            <p:nvPr/>
          </p:nvSpPr>
          <p:spPr bwMode="auto">
            <a:xfrm>
              <a:off x="10182226" y="2590801"/>
              <a:ext cx="242888" cy="246063"/>
            </a:xfrm>
            <a:custGeom>
              <a:gdLst>
                <a:gd fmla="*/ 63 w 71" name="T0"/>
                <a:gd fmla="*/ 27 h 72" name="T1"/>
                <a:gd fmla="*/ 35 w 71" name="T2"/>
                <a:gd fmla="*/ 65 h 72" name="T3"/>
                <a:gd fmla="*/ 22 w 71" name="T4"/>
                <a:gd fmla="*/ 72 h 72" name="T5"/>
                <a:gd fmla="*/ 8 w 71" name="T6"/>
                <a:gd fmla="*/ 45 h 72" name="T7"/>
                <a:gd fmla="*/ 35 w 71" name="T8"/>
                <a:gd fmla="*/ 7 h 72" name="T9"/>
                <a:gd fmla="*/ 49 w 71" name="T10"/>
                <a:gd fmla="*/ 0 h 72" name="T11"/>
                <a:gd fmla="*/ 49 w 71" name="T12"/>
                <a:gd fmla="*/ 0 h 72" name="T13"/>
                <a:gd fmla="*/ 63 w 71" name="T14"/>
                <a:gd fmla="*/ 27 h 72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72" w="71">
                  <a:moveTo>
                    <a:pt x="63" y="27"/>
                  </a:moveTo>
                  <a:cubicBezTo>
                    <a:pt x="35" y="65"/>
                    <a:pt x="35" y="65"/>
                    <a:pt x="35" y="65"/>
                  </a:cubicBezTo>
                  <a:cubicBezTo>
                    <a:pt x="32" y="69"/>
                    <a:pt x="27" y="72"/>
                    <a:pt x="22" y="72"/>
                  </a:cubicBezTo>
                  <a:cubicBezTo>
                    <a:pt x="8" y="72"/>
                    <a:pt x="0" y="56"/>
                    <a:pt x="8" y="45"/>
                  </a:cubicBezTo>
                  <a:cubicBezTo>
                    <a:pt x="35" y="7"/>
                    <a:pt x="35" y="7"/>
                    <a:pt x="35" y="7"/>
                  </a:cubicBezTo>
                  <a:cubicBezTo>
                    <a:pt x="38" y="3"/>
                    <a:pt x="44" y="0"/>
                    <a:pt x="49" y="0"/>
                  </a:cubicBezTo>
                  <a:cubicBezTo>
                    <a:pt x="49" y="0"/>
                    <a:pt x="49" y="0"/>
                    <a:pt x="49" y="0"/>
                  </a:cubicBezTo>
                  <a:cubicBezTo>
                    <a:pt x="63" y="0"/>
                    <a:pt x="71" y="15"/>
                    <a:pt x="63" y="27"/>
                  </a:cubicBezTo>
                  <a:close/>
                </a:path>
              </a:pathLst>
            </a:custGeom>
            <a:solidFill>
              <a:srgbClr val="FFCF7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grpSp>
          <p:nvGrpSpPr>
            <p:cNvPr id="6062" name="组合 6061"/>
            <p:cNvGrpSpPr/>
            <p:nvPr/>
          </p:nvGrpSpPr>
          <p:grpSpPr>
            <a:xfrm>
              <a:off x="2832101" y="1995488"/>
              <a:ext cx="1008063" cy="841376"/>
              <a:chOff x="2832101" y="1995488"/>
              <a:chExt cx="1008063" cy="841376"/>
            </a:xfrm>
          </p:grpSpPr>
          <p:sp>
            <p:nvSpPr>
              <p:cNvPr id="4855" name="Freeform 3584"/>
              <p:cNvSpPr/>
              <p:nvPr/>
            </p:nvSpPr>
            <p:spPr bwMode="auto">
              <a:xfrm>
                <a:off x="2832101" y="2203451"/>
                <a:ext cx="846138" cy="633413"/>
              </a:xfrm>
              <a:custGeom>
                <a:gdLst>
                  <a:gd fmla="*/ 68 w 247" name="T0"/>
                  <a:gd fmla="*/ 138 h 185" name="T1"/>
                  <a:gd fmla="*/ 68 w 247" name="T2"/>
                  <a:gd fmla="*/ 139 h 185" name="T3"/>
                  <a:gd fmla="*/ 103 w 247" name="T4"/>
                  <a:gd fmla="*/ 170 h 185" name="T5"/>
                  <a:gd fmla="*/ 243 w 247" name="T6"/>
                  <a:gd fmla="*/ 170 h 185" name="T7"/>
                  <a:gd fmla="*/ 246 w 247" name="T8"/>
                  <a:gd fmla="*/ 173 h 185" name="T9"/>
                  <a:gd fmla="*/ 243 w 247" name="T10"/>
                  <a:gd fmla="*/ 182 h 185" name="T11"/>
                  <a:gd fmla="*/ 240 w 247" name="T12"/>
                  <a:gd fmla="*/ 184 h 185" name="T13"/>
                  <a:gd fmla="*/ 97 w 247" name="T14"/>
                  <a:gd fmla="*/ 184 h 185" name="T15"/>
                  <a:gd fmla="*/ 58 w 247" name="T16"/>
                  <a:gd fmla="*/ 168 h 185" name="T17"/>
                  <a:gd fmla="*/ 54 w 247" name="T18"/>
                  <a:gd fmla="*/ 168 h 185" name="T19"/>
                  <a:gd fmla="*/ 41 w 247" name="T20"/>
                  <a:gd fmla="*/ 184 h 185" name="T21"/>
                  <a:gd fmla="*/ 39 w 247" name="T22"/>
                  <a:gd fmla="*/ 185 h 185" name="T23"/>
                  <a:gd fmla="*/ 4 w 247" name="T24"/>
                  <a:gd fmla="*/ 185 h 185" name="T25"/>
                  <a:gd fmla="*/ 2 w 247" name="T26"/>
                  <a:gd fmla="*/ 180 h 185" name="T27"/>
                  <a:gd fmla="*/ 31 w 247" name="T28"/>
                  <a:gd fmla="*/ 131 h 185" name="T29"/>
                  <a:gd fmla="*/ 63 w 247" name="T30"/>
                  <a:gd fmla="*/ 28 h 185" name="T31"/>
                  <a:gd fmla="*/ 54 w 247" name="T32"/>
                  <a:gd fmla="*/ 15 h 185" name="T33"/>
                  <a:gd fmla="*/ 51 w 247" name="T34"/>
                  <a:gd fmla="*/ 12 h 185" name="T35"/>
                  <a:gd fmla="*/ 54 w 247" name="T36"/>
                  <a:gd fmla="*/ 2 h 185" name="T37"/>
                  <a:gd fmla="*/ 57 w 247" name="T38"/>
                  <a:gd fmla="*/ 0 h 185" name="T39"/>
                  <a:gd fmla="*/ 94 w 247" name="T40"/>
                  <a:gd fmla="*/ 0 h 185" name="T41"/>
                  <a:gd fmla="*/ 106 w 247" name="T42"/>
                  <a:gd fmla="*/ 18 h 185" name="T43"/>
                  <a:gd fmla="*/ 68 w 247" name="T44"/>
                  <a:gd fmla="*/ 138 h 185" name="T4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85" w="246">
                    <a:moveTo>
                      <a:pt x="68" y="138"/>
                    </a:moveTo>
                    <a:cubicBezTo>
                      <a:pt x="68" y="139"/>
                      <a:pt x="68" y="139"/>
                      <a:pt x="68" y="139"/>
                    </a:cubicBezTo>
                    <a:cubicBezTo>
                      <a:pt x="68" y="156"/>
                      <a:pt x="77" y="170"/>
                      <a:pt x="103" y="170"/>
                    </a:cubicBezTo>
                    <a:cubicBezTo>
                      <a:pt x="243" y="170"/>
                      <a:pt x="243" y="170"/>
                      <a:pt x="243" y="170"/>
                    </a:cubicBezTo>
                    <a:cubicBezTo>
                      <a:pt x="245" y="170"/>
                      <a:pt x="247" y="172"/>
                      <a:pt x="246" y="173"/>
                    </a:cubicBezTo>
                    <a:cubicBezTo>
                      <a:pt x="243" y="182"/>
                      <a:pt x="243" y="182"/>
                      <a:pt x="243" y="182"/>
                    </a:cubicBezTo>
                    <a:cubicBezTo>
                      <a:pt x="243" y="184"/>
                      <a:pt x="242" y="184"/>
                      <a:pt x="240" y="184"/>
                    </a:cubicBezTo>
                    <a:cubicBezTo>
                      <a:pt x="97" y="184"/>
                      <a:pt x="97" y="184"/>
                      <a:pt x="97" y="184"/>
                    </a:cubicBezTo>
                    <a:cubicBezTo>
                      <a:pt x="73" y="184"/>
                      <a:pt x="63" y="177"/>
                      <a:pt x="58" y="168"/>
                    </a:cubicBezTo>
                    <a:cubicBezTo>
                      <a:pt x="57" y="166"/>
                      <a:pt x="55" y="166"/>
                      <a:pt x="54" y="168"/>
                    </a:cubicBezTo>
                    <a:cubicBezTo>
                      <a:pt x="50" y="174"/>
                      <a:pt x="46" y="179"/>
                      <a:pt x="41" y="184"/>
                    </a:cubicBezTo>
                    <a:cubicBezTo>
                      <a:pt x="40" y="184"/>
                      <a:pt x="40" y="185"/>
                      <a:pt x="39" y="185"/>
                    </a:cubicBezTo>
                    <a:cubicBezTo>
                      <a:pt x="4" y="185"/>
                      <a:pt x="4" y="185"/>
                      <a:pt x="4" y="185"/>
                    </a:cubicBezTo>
                    <a:cubicBezTo>
                      <a:pt x="1" y="185"/>
                      <a:pt x="0" y="182"/>
                      <a:pt x="2" y="180"/>
                    </a:cubicBezTo>
                    <a:cubicBezTo>
                      <a:pt x="15" y="166"/>
                      <a:pt x="25" y="149"/>
                      <a:pt x="31" y="131"/>
                    </a:cubicBezTo>
                    <a:cubicBezTo>
                      <a:pt x="63" y="28"/>
                      <a:pt x="63" y="28"/>
                      <a:pt x="63" y="28"/>
                    </a:cubicBezTo>
                    <a:cubicBezTo>
                      <a:pt x="66" y="21"/>
                      <a:pt x="61" y="15"/>
                      <a:pt x="54" y="15"/>
                    </a:cubicBezTo>
                    <a:cubicBezTo>
                      <a:pt x="52" y="15"/>
                      <a:pt x="50" y="13"/>
                      <a:pt x="51" y="12"/>
                    </a:cubicBezTo>
                    <a:cubicBezTo>
                      <a:pt x="54" y="2"/>
                      <a:pt x="54" y="2"/>
                      <a:pt x="54" y="2"/>
                    </a:cubicBezTo>
                    <a:cubicBezTo>
                      <a:pt x="54" y="1"/>
                      <a:pt x="55" y="0"/>
                      <a:pt x="57" y="0"/>
                    </a:cubicBezTo>
                    <a:cubicBezTo>
                      <a:pt x="94" y="0"/>
                      <a:pt x="94" y="0"/>
                      <a:pt x="94" y="0"/>
                    </a:cubicBezTo>
                    <a:cubicBezTo>
                      <a:pt x="104" y="0"/>
                      <a:pt x="109" y="8"/>
                      <a:pt x="106" y="18"/>
                    </a:cubicBezTo>
                    <a:lnTo>
                      <a:pt x="68" y="138"/>
                    </a:lnTo>
                    <a:close/>
                  </a:path>
                </a:pathLst>
              </a:custGeom>
              <a:solidFill>
                <a:srgbClr val="FFCF7C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859" name="Freeform 3585"/>
              <p:cNvSpPr/>
              <p:nvPr/>
            </p:nvSpPr>
            <p:spPr bwMode="auto">
              <a:xfrm>
                <a:off x="3079751" y="1995488"/>
                <a:ext cx="142875" cy="157163"/>
              </a:xfrm>
              <a:custGeom>
                <a:gdLst>
                  <a:gd fmla="*/ 0 w 42" name="T0"/>
                  <a:gd fmla="*/ 35 h 46" name="T1"/>
                  <a:gd fmla="*/ 1 w 42" name="T2"/>
                  <a:gd fmla="*/ 10 h 46" name="T3"/>
                  <a:gd fmla="*/ 12 w 42" name="T4"/>
                  <a:gd fmla="*/ 0 h 46" name="T5"/>
                  <a:gd fmla="*/ 31 w 42" name="T6"/>
                  <a:gd fmla="*/ 0 h 46" name="T7"/>
                  <a:gd fmla="*/ 42 w 42" name="T8"/>
                  <a:gd fmla="*/ 12 h 46" name="T9"/>
                  <a:gd fmla="*/ 41 w 42" name="T10"/>
                  <a:gd fmla="*/ 36 h 46" name="T11"/>
                  <a:gd fmla="*/ 30 w 42" name="T12"/>
                  <a:gd fmla="*/ 46 h 46" name="T13"/>
                  <a:gd fmla="*/ 11 w 42" name="T14"/>
                  <a:gd fmla="*/ 46 h 46" name="T15"/>
                  <a:gd fmla="*/ 0 w 42" name="T16"/>
                  <a:gd fmla="*/ 35 h 46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46" w="42">
                    <a:moveTo>
                      <a:pt x="0" y="35"/>
                    </a:moveTo>
                    <a:cubicBezTo>
                      <a:pt x="1" y="10"/>
                      <a:pt x="1" y="10"/>
                      <a:pt x="1" y="10"/>
                    </a:cubicBezTo>
                    <a:cubicBezTo>
                      <a:pt x="2" y="5"/>
                      <a:pt x="6" y="0"/>
                      <a:pt x="12" y="0"/>
                    </a:cubicBezTo>
                    <a:cubicBezTo>
                      <a:pt x="31" y="0"/>
                      <a:pt x="31" y="0"/>
                      <a:pt x="31" y="0"/>
                    </a:cubicBezTo>
                    <a:cubicBezTo>
                      <a:pt x="37" y="0"/>
                      <a:pt x="42" y="5"/>
                      <a:pt x="42" y="12"/>
                    </a:cubicBezTo>
                    <a:cubicBezTo>
                      <a:pt x="41" y="36"/>
                      <a:pt x="41" y="36"/>
                      <a:pt x="41" y="36"/>
                    </a:cubicBezTo>
                    <a:cubicBezTo>
                      <a:pt x="40" y="42"/>
                      <a:pt x="35" y="46"/>
                      <a:pt x="30" y="46"/>
                    </a:cubicBezTo>
                    <a:cubicBezTo>
                      <a:pt x="11" y="46"/>
                      <a:pt x="11" y="46"/>
                      <a:pt x="11" y="46"/>
                    </a:cubicBezTo>
                    <a:cubicBezTo>
                      <a:pt x="5" y="46"/>
                      <a:pt x="0" y="41"/>
                      <a:pt x="0" y="35"/>
                    </a:cubicBezTo>
                    <a:close/>
                  </a:path>
                </a:pathLst>
              </a:custGeom>
              <a:solidFill>
                <a:srgbClr val="FFCF7C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860" name="Freeform 3586"/>
              <p:cNvSpPr/>
              <p:nvPr/>
            </p:nvSpPr>
            <p:spPr bwMode="auto">
              <a:xfrm>
                <a:off x="3140076" y="2001838"/>
                <a:ext cx="700088" cy="731838"/>
              </a:xfrm>
              <a:custGeom>
                <a:gdLst>
                  <a:gd fmla="*/ 99 w 204" name="T0"/>
                  <a:gd fmla="*/ 198 h 214" name="T1"/>
                  <a:gd fmla="*/ 127 w 204" name="T2"/>
                  <a:gd fmla="*/ 110 h 214" name="T3"/>
                  <a:gd fmla="*/ 116 w 204" name="T4"/>
                  <a:gd fmla="*/ 94 h 214" name="T5"/>
                  <a:gd fmla="*/ 89 w 204" name="T6"/>
                  <a:gd fmla="*/ 94 h 214" name="T7"/>
                  <a:gd fmla="*/ 78 w 204" name="T8"/>
                  <a:gd fmla="*/ 102 h 214" name="T9"/>
                  <a:gd fmla="*/ 60 w 204" name="T10"/>
                  <a:gd fmla="*/ 157 h 214" name="T11"/>
                  <a:gd fmla="*/ 36 w 204" name="T12"/>
                  <a:gd fmla="*/ 208 h 214" name="T13"/>
                  <a:gd fmla="*/ 26 w 204" name="T14"/>
                  <a:gd fmla="*/ 214 h 214" name="T15"/>
                  <a:gd fmla="*/ 15 w 204" name="T16"/>
                  <a:gd fmla="*/ 214 h 214" name="T17"/>
                  <a:gd fmla="*/ 4 w 204" name="T18"/>
                  <a:gd fmla="*/ 195 h 214" name="T19"/>
                  <a:gd fmla="*/ 21 w 204" name="T20"/>
                  <a:gd fmla="*/ 157 h 214" name="T21"/>
                  <a:gd fmla="*/ 62 w 204" name="T22"/>
                  <a:gd fmla="*/ 27 h 214" name="T23"/>
                  <a:gd fmla="*/ 85 w 204" name="T24"/>
                  <a:gd fmla="*/ 10 h 214" name="T25"/>
                  <a:gd fmla="*/ 151 w 204" name="T26"/>
                  <a:gd fmla="*/ 10 h 214" name="T27"/>
                  <a:gd fmla="*/ 179 w 204" name="T28"/>
                  <a:gd fmla="*/ 3 h 214" name="T29"/>
                  <a:gd fmla="*/ 187 w 204" name="T30"/>
                  <a:gd fmla="*/ 0 h 214" name="T31"/>
                  <a:gd fmla="*/ 188 w 204" name="T32"/>
                  <a:gd fmla="*/ 29 h 214" name="T33"/>
                  <a:gd fmla="*/ 182 w 204" name="T34"/>
                  <a:gd fmla="*/ 29 h 214" name="T35"/>
                  <a:gd fmla="*/ 121 w 204" name="T36"/>
                  <a:gd fmla="*/ 29 h 214" name="T37"/>
                  <a:gd fmla="*/ 97 w 204" name="T38"/>
                  <a:gd fmla="*/ 43 h 214" name="T39"/>
                  <a:gd fmla="*/ 90 w 204" name="T40"/>
                  <a:gd fmla="*/ 63 h 214" name="T41"/>
                  <a:gd fmla="*/ 102 w 204" name="T42"/>
                  <a:gd fmla="*/ 69 h 214" name="T43"/>
                  <a:gd fmla="*/ 194 w 204" name="T44"/>
                  <a:gd fmla="*/ 69 h 214" name="T45"/>
                  <a:gd fmla="*/ 201 w 204" name="T46"/>
                  <a:gd fmla="*/ 89 h 214" name="T47"/>
                  <a:gd fmla="*/ 194 w 204" name="T48"/>
                  <a:gd fmla="*/ 94 h 214" name="T49"/>
                  <a:gd fmla="*/ 181 w 204" name="T50"/>
                  <a:gd fmla="*/ 94 h 214" name="T51"/>
                  <a:gd fmla="*/ 169 w 204" name="T52"/>
                  <a:gd fmla="*/ 102 h 214" name="T53"/>
                  <a:gd fmla="*/ 137 w 204" name="T54"/>
                  <a:gd fmla="*/ 205 h 214" name="T55"/>
                  <a:gd fmla="*/ 125 w 204" name="T56"/>
                  <a:gd fmla="*/ 214 h 214" name="T57"/>
                  <a:gd fmla="*/ 111 w 204" name="T58"/>
                  <a:gd fmla="*/ 214 h 214" name="T59"/>
                  <a:gd fmla="*/ 99 w 204" name="T60"/>
                  <a:gd fmla="*/ 198 h 214" name="T6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b="b" l="0" r="r" t="0"/>
                <a:pathLst>
                  <a:path h="214" w="204">
                    <a:moveTo>
                      <a:pt x="99" y="198"/>
                    </a:moveTo>
                    <a:cubicBezTo>
                      <a:pt x="127" y="110"/>
                      <a:pt x="127" y="110"/>
                      <a:pt x="127" y="110"/>
                    </a:cubicBezTo>
                    <a:cubicBezTo>
                      <a:pt x="130" y="102"/>
                      <a:pt x="124" y="94"/>
                      <a:pt x="116" y="94"/>
                    </a:cubicBezTo>
                    <a:cubicBezTo>
                      <a:pt x="89" y="94"/>
                      <a:pt x="89" y="94"/>
                      <a:pt x="89" y="94"/>
                    </a:cubicBezTo>
                    <a:cubicBezTo>
                      <a:pt x="84" y="94"/>
                      <a:pt x="79" y="97"/>
                      <a:pt x="78" y="102"/>
                    </a:cubicBezTo>
                    <a:cubicBezTo>
                      <a:pt x="60" y="157"/>
                      <a:pt x="60" y="157"/>
                      <a:pt x="60" y="157"/>
                    </a:cubicBezTo>
                    <a:cubicBezTo>
                      <a:pt x="54" y="177"/>
                      <a:pt x="48" y="191"/>
                      <a:pt x="36" y="208"/>
                    </a:cubicBezTo>
                    <a:cubicBezTo>
                      <a:pt x="33" y="212"/>
                      <a:pt x="30" y="214"/>
                      <a:pt x="26" y="214"/>
                    </a:cubicBezTo>
                    <a:cubicBezTo>
                      <a:pt x="15" y="214"/>
                      <a:pt x="15" y="214"/>
                      <a:pt x="15" y="214"/>
                    </a:cubicBezTo>
                    <a:cubicBezTo>
                      <a:pt x="6" y="214"/>
                      <a:pt x="0" y="204"/>
                      <a:pt x="4" y="195"/>
                    </a:cubicBezTo>
                    <a:cubicBezTo>
                      <a:pt x="12" y="183"/>
                      <a:pt x="16" y="172"/>
                      <a:pt x="21" y="157"/>
                    </a:cubicBezTo>
                    <a:cubicBezTo>
                      <a:pt x="62" y="27"/>
                      <a:pt x="62" y="27"/>
                      <a:pt x="62" y="27"/>
                    </a:cubicBezTo>
                    <a:cubicBezTo>
                      <a:pt x="65" y="18"/>
                      <a:pt x="75" y="10"/>
                      <a:pt x="85" y="10"/>
                    </a:cubicBezTo>
                    <a:cubicBezTo>
                      <a:pt x="151" y="10"/>
                      <a:pt x="151" y="10"/>
                      <a:pt x="151" y="10"/>
                    </a:cubicBezTo>
                    <a:cubicBezTo>
                      <a:pt x="164" y="10"/>
                      <a:pt x="172" y="9"/>
                      <a:pt x="179" y="3"/>
                    </a:cubicBezTo>
                    <a:cubicBezTo>
                      <a:pt x="181" y="1"/>
                      <a:pt x="184" y="0"/>
                      <a:pt x="187" y="0"/>
                    </a:cubicBezTo>
                    <a:cubicBezTo>
                      <a:pt x="203" y="0"/>
                      <a:pt x="204" y="28"/>
                      <a:pt x="188" y="29"/>
                    </a:cubicBezTo>
                    <a:cubicBezTo>
                      <a:pt x="186" y="29"/>
                      <a:pt x="184" y="29"/>
                      <a:pt x="182" y="29"/>
                    </a:cubicBezTo>
                    <a:cubicBezTo>
                      <a:pt x="121" y="29"/>
                      <a:pt x="121" y="29"/>
                      <a:pt x="121" y="29"/>
                    </a:cubicBezTo>
                    <a:cubicBezTo>
                      <a:pt x="111" y="29"/>
                      <a:pt x="100" y="33"/>
                      <a:pt x="97" y="43"/>
                    </a:cubicBezTo>
                    <a:cubicBezTo>
                      <a:pt x="90" y="63"/>
                      <a:pt x="90" y="63"/>
                      <a:pt x="90" y="63"/>
                    </a:cubicBezTo>
                    <a:cubicBezTo>
                      <a:pt x="88" y="71"/>
                      <a:pt x="93" y="69"/>
                      <a:pt x="102" y="69"/>
                    </a:cubicBezTo>
                    <a:cubicBezTo>
                      <a:pt x="194" y="69"/>
                      <a:pt x="194" y="69"/>
                      <a:pt x="194" y="69"/>
                    </a:cubicBezTo>
                    <a:cubicBezTo>
                      <a:pt x="199" y="69"/>
                      <a:pt x="202" y="84"/>
                      <a:pt x="201" y="89"/>
                    </a:cubicBezTo>
                    <a:cubicBezTo>
                      <a:pt x="200" y="92"/>
                      <a:pt x="197" y="94"/>
                      <a:pt x="194" y="94"/>
                    </a:cubicBezTo>
                    <a:cubicBezTo>
                      <a:pt x="181" y="94"/>
                      <a:pt x="181" y="94"/>
                      <a:pt x="181" y="94"/>
                    </a:cubicBezTo>
                    <a:cubicBezTo>
                      <a:pt x="176" y="94"/>
                      <a:pt x="171" y="97"/>
                      <a:pt x="169" y="102"/>
                    </a:cubicBezTo>
                    <a:cubicBezTo>
                      <a:pt x="137" y="205"/>
                      <a:pt x="137" y="205"/>
                      <a:pt x="137" y="205"/>
                    </a:cubicBezTo>
                    <a:cubicBezTo>
                      <a:pt x="135" y="210"/>
                      <a:pt x="130" y="214"/>
                      <a:pt x="125" y="214"/>
                    </a:cubicBezTo>
                    <a:cubicBezTo>
                      <a:pt x="111" y="214"/>
                      <a:pt x="111" y="214"/>
                      <a:pt x="111" y="214"/>
                    </a:cubicBezTo>
                    <a:cubicBezTo>
                      <a:pt x="103" y="214"/>
                      <a:pt x="97" y="206"/>
                      <a:pt x="99" y="198"/>
                    </a:cubicBezTo>
                    <a:close/>
                  </a:path>
                </a:pathLst>
              </a:custGeom>
              <a:solidFill>
                <a:srgbClr val="FFCF7C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</p:grpSp>
      <p:grpSp>
        <p:nvGrpSpPr>
          <p:cNvPr id="6068" name="组合 6067"/>
          <p:cNvGrpSpPr/>
          <p:nvPr/>
        </p:nvGrpSpPr>
        <p:grpSpPr>
          <a:xfrm>
            <a:off x="1290638" y="3227388"/>
            <a:ext cx="4614863" cy="852488"/>
            <a:chOff x="1290638" y="3227388"/>
            <a:chExt cx="4614863" cy="852488"/>
          </a:xfrm>
        </p:grpSpPr>
        <p:sp>
          <p:nvSpPr>
            <p:cNvPr id="5235" name="Freeform 3560"/>
            <p:cNvSpPr>
              <a:spLocks noEditPoints="1"/>
            </p:cNvSpPr>
            <p:nvPr/>
          </p:nvSpPr>
          <p:spPr bwMode="auto">
            <a:xfrm>
              <a:off x="1290638" y="3271838"/>
              <a:ext cx="517525" cy="752475"/>
            </a:xfrm>
            <a:custGeom>
              <a:gdLst>
                <a:gd fmla="*/ 113 w 151" name="T0"/>
                <a:gd fmla="*/ 0 h 220" name="T1"/>
                <a:gd fmla="*/ 84 w 151" name="T2"/>
                <a:gd fmla="*/ 0 h 220" name="T3"/>
                <a:gd fmla="*/ 60 w 151" name="T4"/>
                <a:gd fmla="*/ 20 h 220" name="T5"/>
                <a:gd fmla="*/ 3 w 151" name="T6"/>
                <a:gd fmla="*/ 202 h 220" name="T7"/>
                <a:gd fmla="*/ 15 w 151" name="T8"/>
                <a:gd fmla="*/ 220 h 220" name="T9"/>
                <a:gd fmla="*/ 71 w 151" name="T10"/>
                <a:gd fmla="*/ 220 h 220" name="T11"/>
                <a:gd fmla="*/ 95 w 151" name="T12"/>
                <a:gd fmla="*/ 203 h 220" name="T13"/>
                <a:gd fmla="*/ 144 w 151" name="T14"/>
                <a:gd fmla="*/ 45 h 220" name="T15"/>
                <a:gd fmla="*/ 113 w 151" name="T16"/>
                <a:gd fmla="*/ 0 h 220" name="T17"/>
                <a:gd fmla="*/ 80 w 151" name="T18"/>
                <a:gd fmla="*/ 133 h 220" name="T19"/>
                <a:gd fmla="*/ 58 w 151" name="T20"/>
                <a:gd fmla="*/ 203 h 220" name="T21"/>
                <a:gd fmla="*/ 51 w 151" name="T22"/>
                <a:gd fmla="*/ 208 h 220" name="T23"/>
                <a:gd fmla="*/ 45 w 151" name="T24"/>
                <a:gd fmla="*/ 208 h 220" name="T25"/>
                <a:gd fmla="*/ 41 w 151" name="T26"/>
                <a:gd fmla="*/ 203 h 220" name="T27"/>
                <a:gd fmla="*/ 64 w 151" name="T28"/>
                <a:gd fmla="*/ 127 h 220" name="T29"/>
                <a:gd fmla="*/ 72 w 151" name="T30"/>
                <a:gd fmla="*/ 122 h 220" name="T31"/>
                <a:gd fmla="*/ 80 w 151" name="T32"/>
                <a:gd fmla="*/ 133 h 220" name="T33"/>
                <a:gd fmla="*/ 114 w 151" name="T34"/>
                <a:gd fmla="*/ 27 h 220" name="T35"/>
                <a:gd fmla="*/ 90 w 151" name="T36"/>
                <a:gd fmla="*/ 102 h 220" name="T37"/>
                <a:gd fmla="*/ 83 w 151" name="T38"/>
                <a:gd fmla="*/ 107 h 220" name="T39"/>
                <a:gd fmla="*/ 74 w 151" name="T40"/>
                <a:gd fmla="*/ 96 h 220" name="T41"/>
                <a:gd fmla="*/ 96 w 151" name="T42"/>
                <a:gd fmla="*/ 27 h 220" name="T43"/>
                <a:gd fmla="*/ 103 w 151" name="T44"/>
                <a:gd fmla="*/ 24 h 220" name="T45"/>
                <a:gd fmla="*/ 110 w 151" name="T46"/>
                <a:gd fmla="*/ 24 h 220" name="T47"/>
                <a:gd fmla="*/ 114 w 151" name="T48"/>
                <a:gd fmla="*/ 27 h 220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220" w="151">
                  <a:moveTo>
                    <a:pt x="113" y="0"/>
                  </a:moveTo>
                  <a:cubicBezTo>
                    <a:pt x="84" y="0"/>
                    <a:pt x="84" y="0"/>
                    <a:pt x="84" y="0"/>
                  </a:cubicBezTo>
                  <a:cubicBezTo>
                    <a:pt x="74" y="0"/>
                    <a:pt x="63" y="11"/>
                    <a:pt x="60" y="20"/>
                  </a:cubicBezTo>
                  <a:cubicBezTo>
                    <a:pt x="3" y="202"/>
                    <a:pt x="3" y="202"/>
                    <a:pt x="3" y="202"/>
                  </a:cubicBezTo>
                  <a:cubicBezTo>
                    <a:pt x="0" y="212"/>
                    <a:pt x="5" y="220"/>
                    <a:pt x="15" y="220"/>
                  </a:cubicBezTo>
                  <a:cubicBezTo>
                    <a:pt x="71" y="220"/>
                    <a:pt x="71" y="220"/>
                    <a:pt x="71" y="220"/>
                  </a:cubicBezTo>
                  <a:cubicBezTo>
                    <a:pt x="80" y="220"/>
                    <a:pt x="91" y="213"/>
                    <a:pt x="95" y="203"/>
                  </a:cubicBezTo>
                  <a:cubicBezTo>
                    <a:pt x="144" y="45"/>
                    <a:pt x="144" y="45"/>
                    <a:pt x="144" y="45"/>
                  </a:cubicBezTo>
                  <a:cubicBezTo>
                    <a:pt x="151" y="22"/>
                    <a:pt x="137" y="0"/>
                    <a:pt x="113" y="0"/>
                  </a:cubicBezTo>
                  <a:close/>
                  <a:moveTo>
                    <a:pt x="80" y="133"/>
                  </a:moveTo>
                  <a:cubicBezTo>
                    <a:pt x="58" y="203"/>
                    <a:pt x="58" y="203"/>
                    <a:pt x="58" y="203"/>
                  </a:cubicBezTo>
                  <a:cubicBezTo>
                    <a:pt x="57" y="205"/>
                    <a:pt x="54" y="208"/>
                    <a:pt x="51" y="208"/>
                  </a:cubicBezTo>
                  <a:cubicBezTo>
                    <a:pt x="45" y="208"/>
                    <a:pt x="45" y="208"/>
                    <a:pt x="45" y="208"/>
                  </a:cubicBezTo>
                  <a:cubicBezTo>
                    <a:pt x="42" y="208"/>
                    <a:pt x="40" y="205"/>
                    <a:pt x="41" y="203"/>
                  </a:cubicBezTo>
                  <a:cubicBezTo>
                    <a:pt x="64" y="127"/>
                    <a:pt x="64" y="127"/>
                    <a:pt x="64" y="127"/>
                  </a:cubicBezTo>
                  <a:cubicBezTo>
                    <a:pt x="65" y="124"/>
                    <a:pt x="68" y="122"/>
                    <a:pt x="72" y="122"/>
                  </a:cubicBezTo>
                  <a:cubicBezTo>
                    <a:pt x="77" y="122"/>
                    <a:pt x="81" y="127"/>
                    <a:pt x="80" y="133"/>
                  </a:cubicBezTo>
                  <a:close/>
                  <a:moveTo>
                    <a:pt x="114" y="27"/>
                  </a:moveTo>
                  <a:cubicBezTo>
                    <a:pt x="90" y="102"/>
                    <a:pt x="90" y="102"/>
                    <a:pt x="90" y="102"/>
                  </a:cubicBezTo>
                  <a:cubicBezTo>
                    <a:pt x="89" y="105"/>
                    <a:pt x="86" y="107"/>
                    <a:pt x="83" y="107"/>
                  </a:cubicBezTo>
                  <a:cubicBezTo>
                    <a:pt x="77" y="107"/>
                    <a:pt x="73" y="101"/>
                    <a:pt x="74" y="96"/>
                  </a:cubicBezTo>
                  <a:cubicBezTo>
                    <a:pt x="96" y="27"/>
                    <a:pt x="96" y="27"/>
                    <a:pt x="96" y="27"/>
                  </a:cubicBezTo>
                  <a:cubicBezTo>
                    <a:pt x="97" y="25"/>
                    <a:pt x="101" y="24"/>
                    <a:pt x="103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3" y="24"/>
                    <a:pt x="114" y="25"/>
                    <a:pt x="114" y="27"/>
                  </a:cubicBezTo>
                  <a:close/>
                </a:path>
              </a:pathLst>
            </a:custGeom>
            <a:solidFill>
              <a:srgbClr val="FFCF7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36" name="Freeform 3561"/>
            <p:cNvSpPr/>
            <p:nvPr/>
          </p:nvSpPr>
          <p:spPr bwMode="auto">
            <a:xfrm>
              <a:off x="1743076" y="3233738"/>
              <a:ext cx="592138" cy="846138"/>
            </a:xfrm>
            <a:custGeom>
              <a:gdLst>
                <a:gd fmla="*/ 31 w 173" name="T0"/>
                <a:gd fmla="*/ 247 h 247" name="T1"/>
                <a:gd fmla="*/ 22 w 173" name="T2"/>
                <a:gd fmla="*/ 234 h 247" name="T3"/>
                <a:gd fmla="*/ 82 w 173" name="T4"/>
                <a:gd fmla="*/ 43 h 247" name="T5"/>
                <a:gd fmla="*/ 81 w 173" name="T6"/>
                <a:gd fmla="*/ 43 h 247" name="T7"/>
                <a:gd fmla="*/ 34 w 173" name="T8"/>
                <a:gd fmla="*/ 129 h 247" name="T9"/>
                <a:gd fmla="*/ 26 w 173" name="T10"/>
                <a:gd fmla="*/ 134 h 247" name="T11"/>
                <a:gd fmla="*/ 12 w 173" name="T12"/>
                <a:gd fmla="*/ 134 h 247" name="T13"/>
                <a:gd fmla="*/ 4 w 173" name="T14"/>
                <a:gd fmla="*/ 118 h 247" name="T15"/>
                <a:gd fmla="*/ 62 w 173" name="T16"/>
                <a:gd fmla="*/ 6 h 247" name="T17"/>
                <a:gd fmla="*/ 71 w 173" name="T18"/>
                <a:gd fmla="*/ 0 h 247" name="T19"/>
                <a:gd fmla="*/ 85 w 173" name="T20"/>
                <a:gd fmla="*/ 0 h 247" name="T21"/>
                <a:gd fmla="*/ 94 w 173" name="T22"/>
                <a:gd fmla="*/ 14 h 247" name="T23"/>
                <a:gd fmla="*/ 94 w 173" name="T24"/>
                <a:gd fmla="*/ 14 h 247" name="T25"/>
                <a:gd fmla="*/ 104 w 173" name="T26"/>
                <a:gd fmla="*/ 28 h 247" name="T27"/>
                <a:gd fmla="*/ 165 w 173" name="T28"/>
                <a:gd fmla="*/ 28 h 247" name="T29"/>
                <a:gd fmla="*/ 172 w 173" name="T30"/>
                <a:gd fmla="*/ 38 h 247" name="T31"/>
                <a:gd fmla="*/ 165 w 173" name="T32"/>
                <a:gd fmla="*/ 43 h 247" name="T33"/>
                <a:gd fmla="*/ 127 w 173" name="T34"/>
                <a:gd fmla="*/ 43 h 247" name="T35"/>
                <a:gd fmla="*/ 117 w 173" name="T36"/>
                <a:gd fmla="*/ 50 h 247" name="T37"/>
                <a:gd fmla="*/ 105 w 173" name="T38"/>
                <a:gd fmla="*/ 89 h 247" name="T39"/>
                <a:gd fmla="*/ 115 w 173" name="T40"/>
                <a:gd fmla="*/ 102 h 247" name="T41"/>
                <a:gd fmla="*/ 139 w 173" name="T42"/>
                <a:gd fmla="*/ 102 h 247" name="T43"/>
                <a:gd fmla="*/ 146 w 173" name="T44"/>
                <a:gd fmla="*/ 112 h 247" name="T45"/>
                <a:gd fmla="*/ 139 w 173" name="T46"/>
                <a:gd fmla="*/ 117 h 247" name="T47"/>
                <a:gd fmla="*/ 103 w 173" name="T48"/>
                <a:gd fmla="*/ 117 h 247" name="T49"/>
                <a:gd fmla="*/ 94 w 173" name="T50"/>
                <a:gd fmla="*/ 124 h 247" name="T51"/>
                <a:gd fmla="*/ 84 w 173" name="T52"/>
                <a:gd fmla="*/ 156 h 247" name="T53"/>
                <a:gd fmla="*/ 93 w 173" name="T54"/>
                <a:gd fmla="*/ 169 h 247" name="T55"/>
                <a:gd fmla="*/ 117 w 173" name="T56"/>
                <a:gd fmla="*/ 169 h 247" name="T57"/>
                <a:gd fmla="*/ 125 w 173" name="T58"/>
                <a:gd fmla="*/ 179 h 247" name="T59"/>
                <a:gd fmla="*/ 117 w 173" name="T60"/>
                <a:gd fmla="*/ 184 h 247" name="T61"/>
                <a:gd fmla="*/ 82 w 173" name="T62"/>
                <a:gd fmla="*/ 184 h 247" name="T63"/>
                <a:gd fmla="*/ 73 w 173" name="T64"/>
                <a:gd fmla="*/ 191 h 247" name="T65"/>
                <a:gd fmla="*/ 57 w 173" name="T66"/>
                <a:gd fmla="*/ 240 h 247" name="T67"/>
                <a:gd fmla="*/ 47 w 173" name="T68"/>
                <a:gd fmla="*/ 247 h 247" name="T69"/>
                <a:gd fmla="*/ 31 w 173" name="T70"/>
                <a:gd fmla="*/ 247 h 247" name="T7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b="b" l="0" r="r" t="0"/>
              <a:pathLst>
                <a:path h="246" w="173">
                  <a:moveTo>
                    <a:pt x="31" y="247"/>
                  </a:moveTo>
                  <a:cubicBezTo>
                    <a:pt x="25" y="247"/>
                    <a:pt x="20" y="241"/>
                    <a:pt x="22" y="234"/>
                  </a:cubicBezTo>
                  <a:cubicBezTo>
                    <a:pt x="82" y="43"/>
                    <a:pt x="82" y="43"/>
                    <a:pt x="82" y="43"/>
                  </a:cubicBezTo>
                  <a:cubicBezTo>
                    <a:pt x="81" y="43"/>
                    <a:pt x="81" y="43"/>
                    <a:pt x="81" y="43"/>
                  </a:cubicBezTo>
                  <a:cubicBezTo>
                    <a:pt x="66" y="73"/>
                    <a:pt x="49" y="105"/>
                    <a:pt x="34" y="129"/>
                  </a:cubicBezTo>
                  <a:cubicBezTo>
                    <a:pt x="32" y="132"/>
                    <a:pt x="29" y="134"/>
                    <a:pt x="26" y="134"/>
                  </a:cubicBezTo>
                  <a:cubicBezTo>
                    <a:pt x="22" y="134"/>
                    <a:pt x="17" y="134"/>
                    <a:pt x="12" y="134"/>
                  </a:cubicBezTo>
                  <a:cubicBezTo>
                    <a:pt x="5" y="134"/>
                    <a:pt x="0" y="125"/>
                    <a:pt x="4" y="118"/>
                  </a:cubicBezTo>
                  <a:cubicBezTo>
                    <a:pt x="27" y="79"/>
                    <a:pt x="48" y="40"/>
                    <a:pt x="62" y="6"/>
                  </a:cubicBezTo>
                  <a:cubicBezTo>
                    <a:pt x="64" y="2"/>
                    <a:pt x="67" y="0"/>
                    <a:pt x="71" y="0"/>
                  </a:cubicBezTo>
                  <a:cubicBezTo>
                    <a:pt x="75" y="0"/>
                    <a:pt x="80" y="0"/>
                    <a:pt x="85" y="0"/>
                  </a:cubicBezTo>
                  <a:cubicBezTo>
                    <a:pt x="93" y="0"/>
                    <a:pt x="97" y="7"/>
                    <a:pt x="94" y="14"/>
                  </a:cubicBezTo>
                  <a:cubicBezTo>
                    <a:pt x="94" y="14"/>
                    <a:pt x="94" y="14"/>
                    <a:pt x="94" y="14"/>
                  </a:cubicBezTo>
                  <a:cubicBezTo>
                    <a:pt x="91" y="21"/>
                    <a:pt x="96" y="28"/>
                    <a:pt x="104" y="28"/>
                  </a:cubicBezTo>
                  <a:cubicBezTo>
                    <a:pt x="165" y="28"/>
                    <a:pt x="165" y="28"/>
                    <a:pt x="165" y="28"/>
                  </a:cubicBezTo>
                  <a:cubicBezTo>
                    <a:pt x="170" y="28"/>
                    <a:pt x="173" y="33"/>
                    <a:pt x="172" y="38"/>
                  </a:cubicBezTo>
                  <a:cubicBezTo>
                    <a:pt x="171" y="41"/>
                    <a:pt x="168" y="43"/>
                    <a:pt x="165" y="43"/>
                  </a:cubicBezTo>
                  <a:cubicBezTo>
                    <a:pt x="127" y="43"/>
                    <a:pt x="127" y="43"/>
                    <a:pt x="127" y="43"/>
                  </a:cubicBezTo>
                  <a:cubicBezTo>
                    <a:pt x="122" y="43"/>
                    <a:pt x="118" y="46"/>
                    <a:pt x="117" y="50"/>
                  </a:cubicBezTo>
                  <a:cubicBezTo>
                    <a:pt x="105" y="89"/>
                    <a:pt x="105" y="89"/>
                    <a:pt x="105" y="89"/>
                  </a:cubicBezTo>
                  <a:cubicBezTo>
                    <a:pt x="103" y="95"/>
                    <a:pt x="108" y="102"/>
                    <a:pt x="115" y="102"/>
                  </a:cubicBezTo>
                  <a:cubicBezTo>
                    <a:pt x="139" y="102"/>
                    <a:pt x="139" y="102"/>
                    <a:pt x="139" y="102"/>
                  </a:cubicBezTo>
                  <a:cubicBezTo>
                    <a:pt x="144" y="102"/>
                    <a:pt x="147" y="107"/>
                    <a:pt x="146" y="112"/>
                  </a:cubicBezTo>
                  <a:cubicBezTo>
                    <a:pt x="145" y="115"/>
                    <a:pt x="142" y="117"/>
                    <a:pt x="139" y="117"/>
                  </a:cubicBezTo>
                  <a:cubicBezTo>
                    <a:pt x="103" y="117"/>
                    <a:pt x="103" y="117"/>
                    <a:pt x="103" y="117"/>
                  </a:cubicBezTo>
                  <a:cubicBezTo>
                    <a:pt x="99" y="117"/>
                    <a:pt x="95" y="120"/>
                    <a:pt x="94" y="124"/>
                  </a:cubicBezTo>
                  <a:cubicBezTo>
                    <a:pt x="84" y="156"/>
                    <a:pt x="84" y="156"/>
                    <a:pt x="84" y="156"/>
                  </a:cubicBezTo>
                  <a:cubicBezTo>
                    <a:pt x="82" y="163"/>
                    <a:pt x="86" y="169"/>
                    <a:pt x="93" y="169"/>
                  </a:cubicBezTo>
                  <a:cubicBezTo>
                    <a:pt x="117" y="169"/>
                    <a:pt x="117" y="169"/>
                    <a:pt x="117" y="169"/>
                  </a:cubicBezTo>
                  <a:cubicBezTo>
                    <a:pt x="122" y="169"/>
                    <a:pt x="126" y="174"/>
                    <a:pt x="125" y="179"/>
                  </a:cubicBezTo>
                  <a:cubicBezTo>
                    <a:pt x="124" y="182"/>
                    <a:pt x="121" y="184"/>
                    <a:pt x="117" y="184"/>
                  </a:cubicBezTo>
                  <a:cubicBezTo>
                    <a:pt x="82" y="184"/>
                    <a:pt x="82" y="184"/>
                    <a:pt x="82" y="184"/>
                  </a:cubicBezTo>
                  <a:cubicBezTo>
                    <a:pt x="78" y="184"/>
                    <a:pt x="74" y="187"/>
                    <a:pt x="73" y="191"/>
                  </a:cubicBezTo>
                  <a:cubicBezTo>
                    <a:pt x="57" y="240"/>
                    <a:pt x="57" y="240"/>
                    <a:pt x="57" y="240"/>
                  </a:cubicBezTo>
                  <a:cubicBezTo>
                    <a:pt x="56" y="244"/>
                    <a:pt x="52" y="247"/>
                    <a:pt x="47" y="247"/>
                  </a:cubicBezTo>
                  <a:lnTo>
                    <a:pt x="31" y="247"/>
                  </a:lnTo>
                  <a:close/>
                </a:path>
              </a:pathLst>
            </a:custGeom>
            <a:solidFill>
              <a:srgbClr val="FFCF7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37" name="Freeform 3562"/>
            <p:cNvSpPr>
              <a:spLocks noEditPoints="1"/>
            </p:cNvSpPr>
            <p:nvPr/>
          </p:nvSpPr>
          <p:spPr bwMode="auto">
            <a:xfrm>
              <a:off x="2181226" y="3271838"/>
              <a:ext cx="503238" cy="752475"/>
            </a:xfrm>
            <a:custGeom>
              <a:gdLst>
                <a:gd fmla="*/ 132 w 147" name="T0"/>
                <a:gd fmla="*/ 0 h 220" name="T1"/>
                <a:gd fmla="*/ 82 w 147" name="T2"/>
                <a:gd fmla="*/ 0 h 220" name="T3"/>
                <a:gd fmla="*/ 60 w 147" name="T4"/>
                <a:gd fmla="*/ 21 h 220" name="T5"/>
                <a:gd fmla="*/ 3 w 147" name="T6"/>
                <a:gd fmla="*/ 202 h 220" name="T7"/>
                <a:gd fmla="*/ 14 w 147" name="T8"/>
                <a:gd fmla="*/ 220 h 220" name="T9"/>
                <a:gd fmla="*/ 65 w 147" name="T10"/>
                <a:gd fmla="*/ 220 h 220" name="T11"/>
                <a:gd fmla="*/ 87 w 147" name="T12"/>
                <a:gd fmla="*/ 204 h 220" name="T13"/>
                <a:gd fmla="*/ 144 w 147" name="T14"/>
                <a:gd fmla="*/ 21 h 220" name="T15"/>
                <a:gd fmla="*/ 132 w 147" name="T16"/>
                <a:gd fmla="*/ 0 h 220" name="T17"/>
                <a:gd fmla="*/ 76 w 147" name="T18"/>
                <a:gd fmla="*/ 132 h 220" name="T19"/>
                <a:gd fmla="*/ 54 w 147" name="T20"/>
                <a:gd fmla="*/ 203 h 220" name="T21"/>
                <a:gd fmla="*/ 47 w 147" name="T22"/>
                <a:gd fmla="*/ 208 h 220" name="T23"/>
                <a:gd fmla="*/ 41 w 147" name="T24"/>
                <a:gd fmla="*/ 208 h 220" name="T25"/>
                <a:gd fmla="*/ 38 w 147" name="T26"/>
                <a:gd fmla="*/ 203 h 220" name="T27"/>
                <a:gd fmla="*/ 62 w 147" name="T28"/>
                <a:gd fmla="*/ 128 h 220" name="T29"/>
                <a:gd fmla="*/ 69 w 147" name="T30"/>
                <a:gd fmla="*/ 123 h 220" name="T31"/>
                <a:gd fmla="*/ 76 w 147" name="T32"/>
                <a:gd fmla="*/ 132 h 220" name="T33"/>
                <a:gd fmla="*/ 109 w 147" name="T34"/>
                <a:gd fmla="*/ 28 h 220" name="T35"/>
                <a:gd fmla="*/ 85 w 147" name="T36"/>
                <a:gd fmla="*/ 103 h 220" name="T37"/>
                <a:gd fmla="*/ 78 w 147" name="T38"/>
                <a:gd fmla="*/ 108 h 220" name="T39"/>
                <a:gd fmla="*/ 71 w 147" name="T40"/>
                <a:gd fmla="*/ 98 h 220" name="T41"/>
                <a:gd fmla="*/ 93 w 147" name="T42"/>
                <a:gd fmla="*/ 28 h 220" name="T43"/>
                <a:gd fmla="*/ 100 w 147" name="T44"/>
                <a:gd fmla="*/ 24 h 220" name="T45"/>
                <a:gd fmla="*/ 106 w 147" name="T46"/>
                <a:gd fmla="*/ 24 h 220" name="T47"/>
                <a:gd fmla="*/ 109 w 147" name="T48"/>
                <a:gd fmla="*/ 28 h 220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220" w="147">
                  <a:moveTo>
                    <a:pt x="132" y="0"/>
                  </a:moveTo>
                  <a:cubicBezTo>
                    <a:pt x="82" y="0"/>
                    <a:pt x="82" y="0"/>
                    <a:pt x="82" y="0"/>
                  </a:cubicBezTo>
                  <a:cubicBezTo>
                    <a:pt x="73" y="0"/>
                    <a:pt x="63" y="12"/>
                    <a:pt x="60" y="21"/>
                  </a:cubicBezTo>
                  <a:cubicBezTo>
                    <a:pt x="3" y="202"/>
                    <a:pt x="3" y="202"/>
                    <a:pt x="3" y="202"/>
                  </a:cubicBezTo>
                  <a:cubicBezTo>
                    <a:pt x="0" y="211"/>
                    <a:pt x="5" y="220"/>
                    <a:pt x="14" y="220"/>
                  </a:cubicBezTo>
                  <a:cubicBezTo>
                    <a:pt x="65" y="220"/>
                    <a:pt x="65" y="220"/>
                    <a:pt x="65" y="220"/>
                  </a:cubicBezTo>
                  <a:cubicBezTo>
                    <a:pt x="74" y="220"/>
                    <a:pt x="84" y="213"/>
                    <a:pt x="87" y="204"/>
                  </a:cubicBezTo>
                  <a:cubicBezTo>
                    <a:pt x="144" y="21"/>
                    <a:pt x="144" y="21"/>
                    <a:pt x="144" y="21"/>
                  </a:cubicBezTo>
                  <a:cubicBezTo>
                    <a:pt x="147" y="11"/>
                    <a:pt x="142" y="0"/>
                    <a:pt x="132" y="0"/>
                  </a:cubicBezTo>
                  <a:close/>
                  <a:moveTo>
                    <a:pt x="76" y="132"/>
                  </a:moveTo>
                  <a:cubicBezTo>
                    <a:pt x="54" y="203"/>
                    <a:pt x="54" y="203"/>
                    <a:pt x="54" y="203"/>
                  </a:cubicBezTo>
                  <a:cubicBezTo>
                    <a:pt x="53" y="205"/>
                    <a:pt x="50" y="208"/>
                    <a:pt x="47" y="208"/>
                  </a:cubicBezTo>
                  <a:cubicBezTo>
                    <a:pt x="41" y="208"/>
                    <a:pt x="41" y="208"/>
                    <a:pt x="41" y="208"/>
                  </a:cubicBezTo>
                  <a:cubicBezTo>
                    <a:pt x="39" y="208"/>
                    <a:pt x="37" y="205"/>
                    <a:pt x="38" y="203"/>
                  </a:cubicBezTo>
                  <a:cubicBezTo>
                    <a:pt x="62" y="128"/>
                    <a:pt x="62" y="128"/>
                    <a:pt x="62" y="128"/>
                  </a:cubicBezTo>
                  <a:cubicBezTo>
                    <a:pt x="63" y="125"/>
                    <a:pt x="65" y="123"/>
                    <a:pt x="69" y="123"/>
                  </a:cubicBezTo>
                  <a:cubicBezTo>
                    <a:pt x="74" y="123"/>
                    <a:pt x="77" y="127"/>
                    <a:pt x="76" y="132"/>
                  </a:cubicBezTo>
                  <a:close/>
                  <a:moveTo>
                    <a:pt x="109" y="28"/>
                  </a:moveTo>
                  <a:cubicBezTo>
                    <a:pt x="85" y="103"/>
                    <a:pt x="85" y="103"/>
                    <a:pt x="85" y="103"/>
                  </a:cubicBezTo>
                  <a:cubicBezTo>
                    <a:pt x="84" y="106"/>
                    <a:pt x="81" y="108"/>
                    <a:pt x="78" y="108"/>
                  </a:cubicBezTo>
                  <a:cubicBezTo>
                    <a:pt x="73" y="108"/>
                    <a:pt x="70" y="103"/>
                    <a:pt x="71" y="98"/>
                  </a:cubicBezTo>
                  <a:cubicBezTo>
                    <a:pt x="93" y="28"/>
                    <a:pt x="93" y="28"/>
                    <a:pt x="93" y="28"/>
                  </a:cubicBezTo>
                  <a:cubicBezTo>
                    <a:pt x="94" y="26"/>
                    <a:pt x="97" y="24"/>
                    <a:pt x="100" y="24"/>
                  </a:cubicBezTo>
                  <a:cubicBezTo>
                    <a:pt x="106" y="24"/>
                    <a:pt x="106" y="24"/>
                    <a:pt x="106" y="24"/>
                  </a:cubicBezTo>
                  <a:cubicBezTo>
                    <a:pt x="108" y="24"/>
                    <a:pt x="110" y="25"/>
                    <a:pt x="109" y="28"/>
                  </a:cubicBezTo>
                  <a:close/>
                </a:path>
              </a:pathLst>
            </a:custGeom>
            <a:solidFill>
              <a:srgbClr val="FFCF7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38" name="Freeform 3563"/>
            <p:cNvSpPr>
              <a:spLocks noEditPoints="1"/>
            </p:cNvSpPr>
            <p:nvPr/>
          </p:nvSpPr>
          <p:spPr bwMode="auto">
            <a:xfrm>
              <a:off x="2503488" y="3227388"/>
              <a:ext cx="706438" cy="852488"/>
            </a:xfrm>
            <a:custGeom>
              <a:gdLst>
                <a:gd fmla="*/ 205 w 206" name="T0"/>
                <a:gd fmla="*/ 22 h 249" name="T1"/>
                <a:gd fmla="*/ 132 w 206" name="T2"/>
                <a:gd fmla="*/ 18 h 249" name="T3"/>
                <a:gd fmla="*/ 127 w 206" name="T4"/>
                <a:gd fmla="*/ 10 h 249" name="T5"/>
                <a:gd fmla="*/ 94 w 206" name="T6"/>
                <a:gd fmla="*/ 0 h 249" name="T7"/>
                <a:gd fmla="*/ 60 w 206" name="T8"/>
                <a:gd fmla="*/ 50 h 249" name="T9"/>
                <a:gd fmla="*/ 92 w 206" name="T10"/>
                <a:gd fmla="*/ 61 h 249" name="T11"/>
                <a:gd fmla="*/ 110 w 206" name="T12"/>
                <a:gd fmla="*/ 40 h 249" name="T13"/>
                <a:gd fmla="*/ 156 w 206" name="T14"/>
                <a:gd fmla="*/ 37 h 249" name="T15"/>
                <a:gd fmla="*/ 159 w 206" name="T16"/>
                <a:gd fmla="*/ 39 h 249" name="T17"/>
                <a:gd fmla="*/ 134 w 206" name="T18"/>
                <a:gd fmla="*/ 67 h 249" name="T19"/>
                <a:gd fmla="*/ 43 w 206" name="T20"/>
                <a:gd fmla="*/ 89 h 249" name="T21"/>
                <a:gd fmla="*/ 40 w 206" name="T22"/>
                <a:gd fmla="*/ 158 h 249" name="T23"/>
                <a:gd fmla="*/ 67 w 206" name="T24"/>
                <a:gd fmla="*/ 168 h 249" name="T25"/>
                <a:gd fmla="*/ 9 w 206" name="T26"/>
                <a:gd fmla="*/ 249 h 249" name="T27"/>
                <a:gd fmla="*/ 42 w 206" name="T28"/>
                <a:gd fmla="*/ 247 h 249" name="T29"/>
                <a:gd fmla="*/ 76 w 206" name="T30"/>
                <a:gd fmla="*/ 231 h 249" name="T31"/>
                <a:gd fmla="*/ 76 w 206" name="T32"/>
                <a:gd fmla="*/ 231 h 249" name="T33"/>
                <a:gd fmla="*/ 76 w 206" name="T34"/>
                <a:gd fmla="*/ 231 h 249" name="T35"/>
                <a:gd fmla="*/ 140 w 206" name="T36"/>
                <a:gd fmla="*/ 249 h 249" name="T37"/>
                <a:gd fmla="*/ 146 w 206" name="T38"/>
                <a:gd fmla="*/ 243 h 249" name="T39"/>
                <a:gd fmla="*/ 125 w 206" name="T40"/>
                <a:gd fmla="*/ 236 h 249" name="T41"/>
                <a:gd fmla="*/ 135 w 206" name="T42"/>
                <a:gd fmla="*/ 163 h 249" name="T43"/>
                <a:gd fmla="*/ 154 w 206" name="T44"/>
                <a:gd fmla="*/ 158 h 249" name="T45"/>
                <a:gd fmla="*/ 195 w 206" name="T46"/>
                <a:gd fmla="*/ 86 h 249" name="T47"/>
                <a:gd fmla="*/ 176 w 206" name="T48"/>
                <a:gd fmla="*/ 67 h 249" name="T49"/>
                <a:gd fmla="*/ 97 w 206" name="T50"/>
                <a:gd fmla="*/ 97 h 249" name="T51"/>
                <a:gd fmla="*/ 83 w 206" name="T52"/>
                <a:gd fmla="*/ 140 h 249" name="T53"/>
                <a:gd fmla="*/ 69 w 206" name="T54"/>
                <a:gd fmla="*/ 146 h 249" name="T55"/>
                <a:gd fmla="*/ 82 w 206" name="T56"/>
                <a:gd fmla="*/ 90 h 249" name="T57"/>
                <a:gd fmla="*/ 88 w 206" name="T58"/>
                <a:gd fmla="*/ 85 h 249" name="T59"/>
                <a:gd fmla="*/ 156 w 206" name="T60"/>
                <a:gd fmla="*/ 90 h 249" name="T61"/>
                <a:gd fmla="*/ 134 w 206" name="T62"/>
                <a:gd fmla="*/ 146 h 249" name="T63"/>
                <a:gd fmla="*/ 125 w 206" name="T64"/>
                <a:gd fmla="*/ 133 h 249" name="T65"/>
                <a:gd fmla="*/ 139 w 206" name="T66"/>
                <a:gd fmla="*/ 91 h 249" name="T67"/>
                <a:gd fmla="*/ 153 w 206" name="T68"/>
                <a:gd fmla="*/ 85 h 249" name="T6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b="b" l="0" r="r" t="0"/>
              <a:pathLst>
                <a:path h="249" w="206">
                  <a:moveTo>
                    <a:pt x="205" y="28"/>
                  </a:moveTo>
                  <a:cubicBezTo>
                    <a:pt x="206" y="25"/>
                    <a:pt x="206" y="24"/>
                    <a:pt x="205" y="22"/>
                  </a:cubicBezTo>
                  <a:cubicBezTo>
                    <a:pt x="204" y="20"/>
                    <a:pt x="203" y="18"/>
                    <a:pt x="200" y="18"/>
                  </a:cubicBezTo>
                  <a:cubicBezTo>
                    <a:pt x="132" y="18"/>
                    <a:pt x="132" y="18"/>
                    <a:pt x="132" y="18"/>
                  </a:cubicBezTo>
                  <a:cubicBezTo>
                    <a:pt x="127" y="18"/>
                    <a:pt x="124" y="14"/>
                    <a:pt x="127" y="10"/>
                  </a:cubicBezTo>
                  <a:cubicBezTo>
                    <a:pt x="127" y="10"/>
                    <a:pt x="127" y="11"/>
                    <a:pt x="127" y="10"/>
                  </a:cubicBezTo>
                  <a:cubicBezTo>
                    <a:pt x="127" y="5"/>
                    <a:pt x="123" y="0"/>
                    <a:pt x="118" y="0"/>
                  </a:cubicBezTo>
                  <a:cubicBezTo>
                    <a:pt x="94" y="0"/>
                    <a:pt x="94" y="0"/>
                    <a:pt x="94" y="0"/>
                  </a:cubicBezTo>
                  <a:cubicBezTo>
                    <a:pt x="92" y="0"/>
                    <a:pt x="90" y="1"/>
                    <a:pt x="89" y="3"/>
                  </a:cubicBezTo>
                  <a:cubicBezTo>
                    <a:pt x="81" y="18"/>
                    <a:pt x="71" y="35"/>
                    <a:pt x="60" y="50"/>
                  </a:cubicBezTo>
                  <a:cubicBezTo>
                    <a:pt x="57" y="55"/>
                    <a:pt x="60" y="61"/>
                    <a:pt x="66" y="61"/>
                  </a:cubicBezTo>
                  <a:cubicBezTo>
                    <a:pt x="92" y="61"/>
                    <a:pt x="92" y="61"/>
                    <a:pt x="92" y="61"/>
                  </a:cubicBezTo>
                  <a:cubicBezTo>
                    <a:pt x="93" y="61"/>
                    <a:pt x="95" y="60"/>
                    <a:pt x="96" y="59"/>
                  </a:cubicBezTo>
                  <a:cubicBezTo>
                    <a:pt x="101" y="53"/>
                    <a:pt x="105" y="46"/>
                    <a:pt x="110" y="40"/>
                  </a:cubicBezTo>
                  <a:cubicBezTo>
                    <a:pt x="111" y="38"/>
                    <a:pt x="113" y="37"/>
                    <a:pt x="116" y="37"/>
                  </a:cubicBezTo>
                  <a:cubicBezTo>
                    <a:pt x="156" y="37"/>
                    <a:pt x="156" y="37"/>
                    <a:pt x="156" y="37"/>
                  </a:cubicBezTo>
                  <a:cubicBezTo>
                    <a:pt x="157" y="37"/>
                    <a:pt x="158" y="36"/>
                    <a:pt x="159" y="37"/>
                  </a:cubicBezTo>
                  <a:cubicBezTo>
                    <a:pt x="159" y="38"/>
                    <a:pt x="159" y="38"/>
                    <a:pt x="159" y="39"/>
                  </a:cubicBezTo>
                  <a:cubicBezTo>
                    <a:pt x="156" y="44"/>
                    <a:pt x="148" y="55"/>
                    <a:pt x="141" y="64"/>
                  </a:cubicBezTo>
                  <a:cubicBezTo>
                    <a:pt x="140" y="65"/>
                    <a:pt x="137" y="67"/>
                    <a:pt x="134" y="67"/>
                  </a:cubicBezTo>
                  <a:cubicBezTo>
                    <a:pt x="73" y="67"/>
                    <a:pt x="73" y="67"/>
                    <a:pt x="73" y="67"/>
                  </a:cubicBezTo>
                  <a:cubicBezTo>
                    <a:pt x="60" y="67"/>
                    <a:pt x="47" y="77"/>
                    <a:pt x="43" y="89"/>
                  </a:cubicBezTo>
                  <a:cubicBezTo>
                    <a:pt x="27" y="141"/>
                    <a:pt x="27" y="141"/>
                    <a:pt x="27" y="141"/>
                  </a:cubicBezTo>
                  <a:cubicBezTo>
                    <a:pt x="24" y="151"/>
                    <a:pt x="30" y="158"/>
                    <a:pt x="40" y="158"/>
                  </a:cubicBezTo>
                  <a:cubicBezTo>
                    <a:pt x="61" y="158"/>
                    <a:pt x="61" y="158"/>
                    <a:pt x="61" y="158"/>
                  </a:cubicBezTo>
                  <a:cubicBezTo>
                    <a:pt x="66" y="158"/>
                    <a:pt x="70" y="164"/>
                    <a:pt x="67" y="168"/>
                  </a:cubicBezTo>
                  <a:cubicBezTo>
                    <a:pt x="52" y="191"/>
                    <a:pt x="31" y="214"/>
                    <a:pt x="4" y="237"/>
                  </a:cubicBezTo>
                  <a:cubicBezTo>
                    <a:pt x="0" y="241"/>
                    <a:pt x="3" y="249"/>
                    <a:pt x="9" y="249"/>
                  </a:cubicBezTo>
                  <a:cubicBezTo>
                    <a:pt x="38" y="249"/>
                    <a:pt x="38" y="249"/>
                    <a:pt x="38" y="249"/>
                  </a:cubicBezTo>
                  <a:cubicBezTo>
                    <a:pt x="39" y="249"/>
                    <a:pt x="41" y="248"/>
                    <a:pt x="42" y="247"/>
                  </a:cubicBezTo>
                  <a:cubicBezTo>
                    <a:pt x="49" y="241"/>
                    <a:pt x="58" y="234"/>
                    <a:pt x="65" y="225"/>
                  </a:cubicBezTo>
                  <a:cubicBezTo>
                    <a:pt x="70" y="221"/>
                    <a:pt x="76" y="225"/>
                    <a:pt x="76" y="231"/>
                  </a:cubicBezTo>
                  <a:cubicBezTo>
                    <a:pt x="76" y="231"/>
                    <a:pt x="76" y="231"/>
                    <a:pt x="76" y="231"/>
                  </a:cubicBezTo>
                  <a:cubicBezTo>
                    <a:pt x="76" y="231"/>
                    <a:pt x="76" y="231"/>
                    <a:pt x="76" y="231"/>
                  </a:cubicBezTo>
                  <a:cubicBezTo>
                    <a:pt x="76" y="231"/>
                    <a:pt x="76" y="231"/>
                    <a:pt x="76" y="231"/>
                  </a:cubicBezTo>
                  <a:cubicBezTo>
                    <a:pt x="76" y="231"/>
                    <a:pt x="76" y="231"/>
                    <a:pt x="76" y="231"/>
                  </a:cubicBezTo>
                  <a:cubicBezTo>
                    <a:pt x="70" y="241"/>
                    <a:pt x="78" y="249"/>
                    <a:pt x="88" y="249"/>
                  </a:cubicBezTo>
                  <a:cubicBezTo>
                    <a:pt x="140" y="249"/>
                    <a:pt x="140" y="249"/>
                    <a:pt x="140" y="249"/>
                  </a:cubicBezTo>
                  <a:cubicBezTo>
                    <a:pt x="142" y="249"/>
                    <a:pt x="145" y="247"/>
                    <a:pt x="146" y="245"/>
                  </a:cubicBezTo>
                  <a:cubicBezTo>
                    <a:pt x="146" y="243"/>
                    <a:pt x="146" y="243"/>
                    <a:pt x="146" y="243"/>
                  </a:cubicBezTo>
                  <a:cubicBezTo>
                    <a:pt x="148" y="239"/>
                    <a:pt x="145" y="236"/>
                    <a:pt x="140" y="236"/>
                  </a:cubicBezTo>
                  <a:cubicBezTo>
                    <a:pt x="125" y="236"/>
                    <a:pt x="125" y="236"/>
                    <a:pt x="125" y="236"/>
                  </a:cubicBezTo>
                  <a:cubicBezTo>
                    <a:pt x="119" y="236"/>
                    <a:pt x="115" y="230"/>
                    <a:pt x="116" y="224"/>
                  </a:cubicBezTo>
                  <a:cubicBezTo>
                    <a:pt x="135" y="163"/>
                    <a:pt x="135" y="163"/>
                    <a:pt x="135" y="163"/>
                  </a:cubicBezTo>
                  <a:cubicBezTo>
                    <a:pt x="136" y="161"/>
                    <a:pt x="138" y="158"/>
                    <a:pt x="141" y="158"/>
                  </a:cubicBezTo>
                  <a:cubicBezTo>
                    <a:pt x="154" y="158"/>
                    <a:pt x="154" y="158"/>
                    <a:pt x="154" y="158"/>
                  </a:cubicBezTo>
                  <a:cubicBezTo>
                    <a:pt x="164" y="158"/>
                    <a:pt x="175" y="150"/>
                    <a:pt x="178" y="141"/>
                  </a:cubicBezTo>
                  <a:cubicBezTo>
                    <a:pt x="195" y="86"/>
                    <a:pt x="195" y="86"/>
                    <a:pt x="195" y="86"/>
                  </a:cubicBezTo>
                  <a:cubicBezTo>
                    <a:pt x="198" y="76"/>
                    <a:pt x="193" y="67"/>
                    <a:pt x="183" y="67"/>
                  </a:cubicBezTo>
                  <a:cubicBezTo>
                    <a:pt x="176" y="67"/>
                    <a:pt x="176" y="67"/>
                    <a:pt x="176" y="67"/>
                  </a:cubicBezTo>
                  <a:cubicBezTo>
                    <a:pt x="185" y="61"/>
                    <a:pt x="199" y="37"/>
                    <a:pt x="205" y="28"/>
                  </a:cubicBezTo>
                  <a:close/>
                  <a:moveTo>
                    <a:pt x="97" y="97"/>
                  </a:moveTo>
                  <a:cubicBezTo>
                    <a:pt x="88" y="125"/>
                    <a:pt x="88" y="125"/>
                    <a:pt x="88" y="125"/>
                  </a:cubicBezTo>
                  <a:cubicBezTo>
                    <a:pt x="86" y="130"/>
                    <a:pt x="85" y="135"/>
                    <a:pt x="83" y="140"/>
                  </a:cubicBezTo>
                  <a:cubicBezTo>
                    <a:pt x="81" y="143"/>
                    <a:pt x="78" y="146"/>
                    <a:pt x="74" y="146"/>
                  </a:cubicBezTo>
                  <a:cubicBezTo>
                    <a:pt x="69" y="146"/>
                    <a:pt x="69" y="146"/>
                    <a:pt x="69" y="146"/>
                  </a:cubicBezTo>
                  <a:cubicBezTo>
                    <a:pt x="67" y="146"/>
                    <a:pt x="65" y="143"/>
                    <a:pt x="66" y="141"/>
                  </a:cubicBezTo>
                  <a:cubicBezTo>
                    <a:pt x="82" y="90"/>
                    <a:pt x="82" y="90"/>
                    <a:pt x="82" y="90"/>
                  </a:cubicBezTo>
                  <a:cubicBezTo>
                    <a:pt x="83" y="87"/>
                    <a:pt x="88" y="85"/>
                    <a:pt x="88" y="85"/>
                  </a:cubicBezTo>
                  <a:cubicBezTo>
                    <a:pt x="88" y="85"/>
                    <a:pt x="88" y="85"/>
                    <a:pt x="88" y="85"/>
                  </a:cubicBezTo>
                  <a:cubicBezTo>
                    <a:pt x="94" y="85"/>
                    <a:pt x="99" y="91"/>
                    <a:pt x="97" y="97"/>
                  </a:cubicBezTo>
                  <a:close/>
                  <a:moveTo>
                    <a:pt x="156" y="90"/>
                  </a:moveTo>
                  <a:cubicBezTo>
                    <a:pt x="140" y="141"/>
                    <a:pt x="140" y="141"/>
                    <a:pt x="140" y="141"/>
                  </a:cubicBezTo>
                  <a:cubicBezTo>
                    <a:pt x="139" y="143"/>
                    <a:pt x="136" y="146"/>
                    <a:pt x="134" y="146"/>
                  </a:cubicBezTo>
                  <a:cubicBezTo>
                    <a:pt x="134" y="146"/>
                    <a:pt x="134" y="146"/>
                    <a:pt x="134" y="146"/>
                  </a:cubicBezTo>
                  <a:cubicBezTo>
                    <a:pt x="127" y="146"/>
                    <a:pt x="123" y="139"/>
                    <a:pt x="125" y="133"/>
                  </a:cubicBezTo>
                  <a:cubicBezTo>
                    <a:pt x="126" y="131"/>
                    <a:pt x="127" y="129"/>
                    <a:pt x="127" y="127"/>
                  </a:cubicBezTo>
                  <a:cubicBezTo>
                    <a:pt x="139" y="91"/>
                    <a:pt x="139" y="91"/>
                    <a:pt x="139" y="91"/>
                  </a:cubicBezTo>
                  <a:cubicBezTo>
                    <a:pt x="140" y="88"/>
                    <a:pt x="143" y="85"/>
                    <a:pt x="147" y="85"/>
                  </a:cubicBezTo>
                  <a:cubicBezTo>
                    <a:pt x="153" y="85"/>
                    <a:pt x="153" y="85"/>
                    <a:pt x="153" y="85"/>
                  </a:cubicBezTo>
                  <a:cubicBezTo>
                    <a:pt x="156" y="85"/>
                    <a:pt x="157" y="87"/>
                    <a:pt x="156" y="90"/>
                  </a:cubicBezTo>
                  <a:close/>
                </a:path>
              </a:pathLst>
            </a:custGeom>
            <a:solidFill>
              <a:srgbClr val="FFCF7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39" name="Rectangle 3564"/>
            <p:cNvSpPr>
              <a:spLocks noChangeArrowheads="1"/>
            </p:cNvSpPr>
            <p:nvPr/>
          </p:nvSpPr>
          <p:spPr bwMode="auto">
            <a:xfrm>
              <a:off x="2763838" y="4017963"/>
              <a:ext cx="1588" cy="1588"/>
            </a:xfrm>
            <a:prstGeom prst="rect">
              <a:avLst/>
            </a:prstGeom>
            <a:solidFill>
              <a:srgbClr val="FFCF7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40" name="Rectangle 3565"/>
            <p:cNvSpPr>
              <a:spLocks noChangeArrowheads="1"/>
            </p:cNvSpPr>
            <p:nvPr/>
          </p:nvSpPr>
          <p:spPr bwMode="auto">
            <a:xfrm>
              <a:off x="2763838" y="4017963"/>
              <a:ext cx="1588" cy="1588"/>
            </a:xfrm>
            <a:prstGeom prst="rect">
              <a:avLst/>
            </a:prstGeom>
            <a:solidFill>
              <a:srgbClr val="FFCF7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41" name="Freeform 3566"/>
            <p:cNvSpPr/>
            <p:nvPr/>
          </p:nvSpPr>
          <p:spPr bwMode="auto">
            <a:xfrm>
              <a:off x="3784601" y="3621088"/>
              <a:ext cx="204788" cy="433388"/>
            </a:xfrm>
            <a:custGeom>
              <a:gdLst>
                <a:gd fmla="*/ 2 w 60" name="T0"/>
                <a:gd fmla="*/ 108 h 127" name="T1"/>
                <a:gd fmla="*/ 26 w 60" name="T2"/>
                <a:gd fmla="*/ 12 h 127" name="T3"/>
                <a:gd fmla="*/ 41 w 60" name="T4"/>
                <a:gd fmla="*/ 0 h 127" name="T5"/>
                <a:gd fmla="*/ 42 w 60" name="T6"/>
                <a:gd fmla="*/ 0 h 127" name="T7"/>
                <a:gd fmla="*/ 58 w 60" name="T8"/>
                <a:gd fmla="*/ 21 h 127" name="T9"/>
                <a:gd fmla="*/ 35 w 60" name="T10"/>
                <a:gd fmla="*/ 114 h 127" name="T11"/>
                <a:gd fmla="*/ 19 w 60" name="T12"/>
                <a:gd fmla="*/ 127 h 127" name="T13"/>
                <a:gd fmla="*/ 18 w 60" name="T14"/>
                <a:gd fmla="*/ 127 h 127" name="T15"/>
                <a:gd fmla="*/ 2 w 60" name="T16"/>
                <a:gd fmla="*/ 108 h 127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27" w="60">
                  <a:moveTo>
                    <a:pt x="2" y="108"/>
                  </a:moveTo>
                  <a:cubicBezTo>
                    <a:pt x="7" y="78"/>
                    <a:pt x="17" y="41"/>
                    <a:pt x="26" y="12"/>
                  </a:cubicBezTo>
                  <a:cubicBezTo>
                    <a:pt x="28" y="5"/>
                    <a:pt x="34" y="0"/>
                    <a:pt x="41" y="0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53" y="0"/>
                    <a:pt x="60" y="10"/>
                    <a:pt x="58" y="21"/>
                  </a:cubicBezTo>
                  <a:cubicBezTo>
                    <a:pt x="50" y="50"/>
                    <a:pt x="41" y="85"/>
                    <a:pt x="35" y="114"/>
                  </a:cubicBezTo>
                  <a:cubicBezTo>
                    <a:pt x="33" y="121"/>
                    <a:pt x="27" y="127"/>
                    <a:pt x="19" y="127"/>
                  </a:cubicBezTo>
                  <a:cubicBezTo>
                    <a:pt x="19" y="127"/>
                    <a:pt x="18" y="127"/>
                    <a:pt x="18" y="127"/>
                  </a:cubicBezTo>
                  <a:cubicBezTo>
                    <a:pt x="8" y="127"/>
                    <a:pt x="0" y="118"/>
                    <a:pt x="2" y="108"/>
                  </a:cubicBezTo>
                  <a:close/>
                </a:path>
              </a:pathLst>
            </a:custGeom>
            <a:solidFill>
              <a:srgbClr val="FFCF7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42" name="Freeform 3567"/>
            <p:cNvSpPr/>
            <p:nvPr/>
          </p:nvSpPr>
          <p:spPr bwMode="auto">
            <a:xfrm>
              <a:off x="3165476" y="3236913"/>
              <a:ext cx="409575" cy="842963"/>
            </a:xfrm>
            <a:custGeom>
              <a:gdLst>
                <a:gd fmla="*/ 2 w 120" name="T0"/>
                <a:gd fmla="*/ 233 h 246" name="T1"/>
                <a:gd fmla="*/ 30 w 120" name="T2"/>
                <a:gd fmla="*/ 145 h 246" name="T3"/>
                <a:gd fmla="*/ 21 w 120" name="T4"/>
                <a:gd fmla="*/ 132 h 246" name="T5"/>
                <a:gd fmla="*/ 21 w 120" name="T6"/>
                <a:gd fmla="*/ 132 h 246" name="T7"/>
                <a:gd fmla="*/ 13 w 120" name="T8"/>
                <a:gd fmla="*/ 116 h 246" name="T9"/>
                <a:gd fmla="*/ 82 w 120" name="T10"/>
                <a:gd fmla="*/ 5 h 246" name="T11"/>
                <a:gd fmla="*/ 90 w 120" name="T12"/>
                <a:gd fmla="*/ 0 h 246" name="T13"/>
                <a:gd fmla="*/ 108 w 120" name="T14"/>
                <a:gd fmla="*/ 0 h 246" name="T15"/>
                <a:gd fmla="*/ 117 w 120" name="T16"/>
                <a:gd fmla="*/ 15 h 246" name="T17"/>
                <a:gd fmla="*/ 85 w 120" name="T18"/>
                <a:gd fmla="*/ 69 h 246" name="T19"/>
                <a:gd fmla="*/ 94 w 120" name="T20"/>
                <a:gd fmla="*/ 69 h 246" name="T21"/>
                <a:gd fmla="*/ 40 w 120" name="T22"/>
                <a:gd fmla="*/ 239 h 246" name="T23"/>
                <a:gd fmla="*/ 31 w 120" name="T24"/>
                <a:gd fmla="*/ 246 h 246" name="T25"/>
                <a:gd fmla="*/ 12 w 120" name="T26"/>
                <a:gd fmla="*/ 246 h 246" name="T27"/>
                <a:gd fmla="*/ 2 w 120" name="T28"/>
                <a:gd fmla="*/ 233 h 246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246" w="120">
                  <a:moveTo>
                    <a:pt x="2" y="233"/>
                  </a:moveTo>
                  <a:cubicBezTo>
                    <a:pt x="30" y="145"/>
                    <a:pt x="30" y="145"/>
                    <a:pt x="30" y="145"/>
                  </a:cubicBezTo>
                  <a:cubicBezTo>
                    <a:pt x="32" y="138"/>
                    <a:pt x="28" y="132"/>
                    <a:pt x="21" y="132"/>
                  </a:cubicBezTo>
                  <a:cubicBezTo>
                    <a:pt x="21" y="132"/>
                    <a:pt x="21" y="132"/>
                    <a:pt x="21" y="132"/>
                  </a:cubicBezTo>
                  <a:cubicBezTo>
                    <a:pt x="13" y="132"/>
                    <a:pt x="8" y="123"/>
                    <a:pt x="13" y="116"/>
                  </a:cubicBezTo>
                  <a:cubicBezTo>
                    <a:pt x="39" y="79"/>
                    <a:pt x="62" y="42"/>
                    <a:pt x="82" y="5"/>
                  </a:cubicBezTo>
                  <a:cubicBezTo>
                    <a:pt x="83" y="2"/>
                    <a:pt x="87" y="0"/>
                    <a:pt x="90" y="0"/>
                  </a:cubicBezTo>
                  <a:cubicBezTo>
                    <a:pt x="108" y="0"/>
                    <a:pt x="108" y="0"/>
                    <a:pt x="108" y="0"/>
                  </a:cubicBezTo>
                  <a:cubicBezTo>
                    <a:pt x="116" y="0"/>
                    <a:pt x="120" y="8"/>
                    <a:pt x="117" y="15"/>
                  </a:cubicBezTo>
                  <a:cubicBezTo>
                    <a:pt x="107" y="33"/>
                    <a:pt x="96" y="51"/>
                    <a:pt x="85" y="69"/>
                  </a:cubicBezTo>
                  <a:cubicBezTo>
                    <a:pt x="94" y="69"/>
                    <a:pt x="94" y="69"/>
                    <a:pt x="94" y="69"/>
                  </a:cubicBezTo>
                  <a:cubicBezTo>
                    <a:pt x="40" y="239"/>
                    <a:pt x="40" y="239"/>
                    <a:pt x="40" y="239"/>
                  </a:cubicBezTo>
                  <a:cubicBezTo>
                    <a:pt x="39" y="243"/>
                    <a:pt x="35" y="246"/>
                    <a:pt x="31" y="246"/>
                  </a:cubicBezTo>
                  <a:cubicBezTo>
                    <a:pt x="12" y="246"/>
                    <a:pt x="12" y="246"/>
                    <a:pt x="12" y="246"/>
                  </a:cubicBezTo>
                  <a:cubicBezTo>
                    <a:pt x="5" y="246"/>
                    <a:pt x="0" y="240"/>
                    <a:pt x="2" y="233"/>
                  </a:cubicBezTo>
                  <a:close/>
                </a:path>
              </a:pathLst>
            </a:custGeom>
            <a:solidFill>
              <a:srgbClr val="FFCF7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43" name="Freeform 3568"/>
            <p:cNvSpPr/>
            <p:nvPr/>
          </p:nvSpPr>
          <p:spPr bwMode="auto">
            <a:xfrm>
              <a:off x="3370263" y="3621088"/>
              <a:ext cx="257175" cy="423863"/>
            </a:xfrm>
            <a:custGeom>
              <a:gdLst>
                <a:gd fmla="*/ 5 w 75" name="T0"/>
                <a:gd fmla="*/ 103 h 124" name="T1"/>
                <a:gd fmla="*/ 40 w 75" name="T2"/>
                <a:gd fmla="*/ 10 h 124" name="T3"/>
                <a:gd fmla="*/ 55 w 75" name="T4"/>
                <a:gd fmla="*/ 0 h 124" name="T5"/>
                <a:gd fmla="*/ 56 w 75" name="T6"/>
                <a:gd fmla="*/ 0 h 124" name="T7"/>
                <a:gd fmla="*/ 71 w 75" name="T8"/>
                <a:gd fmla="*/ 21 h 124" name="T9"/>
                <a:gd fmla="*/ 34 w 75" name="T10"/>
                <a:gd fmla="*/ 115 h 124" name="T11"/>
                <a:gd fmla="*/ 19 w 75" name="T12"/>
                <a:gd fmla="*/ 124 h 124" name="T13"/>
                <a:gd fmla="*/ 19 w 75" name="T14"/>
                <a:gd fmla="*/ 124 h 124" name="T15"/>
                <a:gd fmla="*/ 5 w 75" name="T16"/>
                <a:gd fmla="*/ 103 h 124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24" w="75">
                  <a:moveTo>
                    <a:pt x="5" y="103"/>
                  </a:moveTo>
                  <a:cubicBezTo>
                    <a:pt x="17" y="73"/>
                    <a:pt x="30" y="38"/>
                    <a:pt x="40" y="10"/>
                  </a:cubicBezTo>
                  <a:cubicBezTo>
                    <a:pt x="42" y="4"/>
                    <a:pt x="48" y="0"/>
                    <a:pt x="55" y="0"/>
                  </a:cubicBezTo>
                  <a:cubicBezTo>
                    <a:pt x="55" y="0"/>
                    <a:pt x="56" y="0"/>
                    <a:pt x="56" y="0"/>
                  </a:cubicBezTo>
                  <a:cubicBezTo>
                    <a:pt x="67" y="0"/>
                    <a:pt x="75" y="11"/>
                    <a:pt x="71" y="21"/>
                  </a:cubicBezTo>
                  <a:cubicBezTo>
                    <a:pt x="60" y="52"/>
                    <a:pt x="47" y="87"/>
                    <a:pt x="34" y="115"/>
                  </a:cubicBezTo>
                  <a:cubicBezTo>
                    <a:pt x="31" y="121"/>
                    <a:pt x="26" y="124"/>
                    <a:pt x="19" y="124"/>
                  </a:cubicBezTo>
                  <a:cubicBezTo>
                    <a:pt x="19" y="124"/>
                    <a:pt x="19" y="124"/>
                    <a:pt x="19" y="124"/>
                  </a:cubicBezTo>
                  <a:cubicBezTo>
                    <a:pt x="8" y="124"/>
                    <a:pt x="0" y="113"/>
                    <a:pt x="5" y="103"/>
                  </a:cubicBezTo>
                  <a:close/>
                </a:path>
              </a:pathLst>
            </a:custGeom>
            <a:solidFill>
              <a:srgbClr val="FFCF7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44" name="Freeform 3569"/>
            <p:cNvSpPr/>
            <p:nvPr/>
          </p:nvSpPr>
          <p:spPr bwMode="auto">
            <a:xfrm>
              <a:off x="3494088" y="3541713"/>
              <a:ext cx="349250" cy="538163"/>
            </a:xfrm>
            <a:custGeom>
              <a:gdLst>
                <a:gd fmla="*/ 1 w 102" name="T0"/>
                <a:gd fmla="*/ 147 h 157" name="T1"/>
                <a:gd fmla="*/ 8 w 102" name="T2"/>
                <a:gd fmla="*/ 142 h 157" name="T3"/>
                <a:gd fmla="*/ 11 w 102" name="T4"/>
                <a:gd fmla="*/ 142 h 157" name="T5"/>
                <a:gd fmla="*/ 24 w 102" name="T6"/>
                <a:gd fmla="*/ 132 h 157" name="T7"/>
                <a:gd fmla="*/ 62 w 102" name="T8"/>
                <a:gd fmla="*/ 13 h 157" name="T9"/>
                <a:gd fmla="*/ 80 w 102" name="T10"/>
                <a:gd fmla="*/ 0 h 157" name="T11"/>
                <a:gd fmla="*/ 98 w 102" name="T12"/>
                <a:gd fmla="*/ 25 h 157" name="T13"/>
                <a:gd fmla="*/ 61 w 102" name="T14"/>
                <a:gd fmla="*/ 140 h 157" name="T15"/>
                <a:gd fmla="*/ 39 w 102" name="T16"/>
                <a:gd fmla="*/ 157 h 157" name="T17"/>
                <a:gd fmla="*/ 8 w 102" name="T18"/>
                <a:gd fmla="*/ 157 h 157" name="T19"/>
                <a:gd fmla="*/ 1 w 102" name="T20"/>
                <a:gd fmla="*/ 147 h 157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57" w="102">
                  <a:moveTo>
                    <a:pt x="1" y="147"/>
                  </a:moveTo>
                  <a:cubicBezTo>
                    <a:pt x="2" y="144"/>
                    <a:pt x="5" y="142"/>
                    <a:pt x="8" y="142"/>
                  </a:cubicBezTo>
                  <a:cubicBezTo>
                    <a:pt x="11" y="142"/>
                    <a:pt x="11" y="142"/>
                    <a:pt x="11" y="142"/>
                  </a:cubicBezTo>
                  <a:cubicBezTo>
                    <a:pt x="17" y="142"/>
                    <a:pt x="22" y="138"/>
                    <a:pt x="24" y="132"/>
                  </a:cubicBezTo>
                  <a:cubicBezTo>
                    <a:pt x="62" y="13"/>
                    <a:pt x="62" y="13"/>
                    <a:pt x="62" y="13"/>
                  </a:cubicBezTo>
                  <a:cubicBezTo>
                    <a:pt x="64" y="6"/>
                    <a:pt x="71" y="0"/>
                    <a:pt x="80" y="0"/>
                  </a:cubicBezTo>
                  <a:cubicBezTo>
                    <a:pt x="92" y="0"/>
                    <a:pt x="102" y="13"/>
                    <a:pt x="98" y="25"/>
                  </a:cubicBezTo>
                  <a:cubicBezTo>
                    <a:pt x="61" y="140"/>
                    <a:pt x="61" y="140"/>
                    <a:pt x="61" y="140"/>
                  </a:cubicBezTo>
                  <a:cubicBezTo>
                    <a:pt x="58" y="149"/>
                    <a:pt x="48" y="157"/>
                    <a:pt x="39" y="157"/>
                  </a:cubicBezTo>
                  <a:cubicBezTo>
                    <a:pt x="8" y="157"/>
                    <a:pt x="8" y="157"/>
                    <a:pt x="8" y="157"/>
                  </a:cubicBezTo>
                  <a:cubicBezTo>
                    <a:pt x="3" y="157"/>
                    <a:pt x="0" y="152"/>
                    <a:pt x="1" y="147"/>
                  </a:cubicBezTo>
                  <a:close/>
                </a:path>
              </a:pathLst>
            </a:custGeom>
            <a:solidFill>
              <a:srgbClr val="FFCF7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46" name="Freeform 3571"/>
            <p:cNvSpPr/>
            <p:nvPr/>
          </p:nvSpPr>
          <p:spPr bwMode="auto">
            <a:xfrm>
              <a:off x="4048126" y="3236913"/>
              <a:ext cx="941388" cy="842963"/>
            </a:xfrm>
            <a:custGeom>
              <a:gdLst>
                <a:gd fmla="*/ 27 w 275" name="T0"/>
                <a:gd fmla="*/ 79 h 246" name="T1"/>
                <a:gd fmla="*/ 47 w 275" name="T2"/>
                <a:gd fmla="*/ 75 h 246" name="T3"/>
                <a:gd fmla="*/ 53 w 275" name="T4"/>
                <a:gd fmla="*/ 70 h 246" name="T5"/>
                <a:gd fmla="*/ 69 w 275" name="T6"/>
                <a:gd fmla="*/ 19 h 246" name="T7"/>
                <a:gd fmla="*/ 77 w 275" name="T8"/>
                <a:gd fmla="*/ 13 h 246" name="T9"/>
                <a:gd fmla="*/ 100 w 275" name="T10"/>
                <a:gd fmla="*/ 13 h 246" name="T11"/>
                <a:gd fmla="*/ 107 w 275" name="T12"/>
                <a:gd fmla="*/ 24 h 246" name="T13"/>
                <a:gd fmla="*/ 98 w 275" name="T14"/>
                <a:gd fmla="*/ 53 h 246" name="T15"/>
                <a:gd fmla="*/ 107 w 275" name="T16"/>
                <a:gd fmla="*/ 64 h 246" name="T17"/>
                <a:gd fmla="*/ 139 w 275" name="T18"/>
                <a:gd fmla="*/ 58 h 246" name="T19"/>
                <a:gd fmla="*/ 145 w 275" name="T20"/>
                <a:gd fmla="*/ 52 h 246" name="T21"/>
                <a:gd fmla="*/ 160 w 275" name="T22"/>
                <a:gd fmla="*/ 5 h 246" name="T23"/>
                <a:gd fmla="*/ 167 w 275" name="T24"/>
                <a:gd fmla="*/ 0 h 246" name="T25"/>
                <a:gd fmla="*/ 190 w 275" name="T26"/>
                <a:gd fmla="*/ 0 h 246" name="T27"/>
                <a:gd fmla="*/ 198 w 275" name="T28"/>
                <a:gd fmla="*/ 10 h 246" name="T29"/>
                <a:gd fmla="*/ 189 w 275" name="T30"/>
                <a:gd fmla="*/ 36 h 246" name="T31"/>
                <a:gd fmla="*/ 198 w 275" name="T32"/>
                <a:gd fmla="*/ 47 h 246" name="T33"/>
                <a:gd fmla="*/ 258 w 275" name="T34"/>
                <a:gd fmla="*/ 35 h 246" name="T35"/>
                <a:gd fmla="*/ 271 w 275" name="T36"/>
                <a:gd fmla="*/ 39 h 246" name="T37"/>
                <a:gd fmla="*/ 274 w 275" name="T38"/>
                <a:gd fmla="*/ 52 h 246" name="T39"/>
                <a:gd fmla="*/ 241 w 275" name="T40"/>
                <a:gd fmla="*/ 156 h 246" name="T41"/>
                <a:gd fmla="*/ 218 w 275" name="T42"/>
                <a:gd fmla="*/ 174 h 246" name="T43"/>
                <a:gd fmla="*/ 168 w 275" name="T44"/>
                <a:gd fmla="*/ 174 h 246" name="T45"/>
                <a:gd fmla="*/ 161 w 275" name="T46"/>
                <a:gd fmla="*/ 164 h 246" name="T47"/>
                <a:gd fmla="*/ 168 w 275" name="T48"/>
                <a:gd fmla="*/ 159 h 246" name="T49"/>
                <a:gd fmla="*/ 190 w 275" name="T50"/>
                <a:gd fmla="*/ 159 h 246" name="T51"/>
                <a:gd fmla="*/ 203 w 275" name="T52"/>
                <a:gd fmla="*/ 149 h 246" name="T53"/>
                <a:gd fmla="*/ 229 w 275" name="T54"/>
                <a:gd fmla="*/ 67 h 246" name="T55"/>
                <a:gd fmla="*/ 228 w 275" name="T56"/>
                <a:gd fmla="*/ 60 h 246" name="T57"/>
                <a:gd fmla="*/ 221 w 275" name="T58"/>
                <a:gd fmla="*/ 57 h 246" name="T59"/>
                <a:gd fmla="*/ 185 w 275" name="T60"/>
                <a:gd fmla="*/ 64 h 246" name="T61"/>
                <a:gd fmla="*/ 179 w 275" name="T62"/>
                <a:gd fmla="*/ 70 h 246" name="T63"/>
                <a:gd fmla="*/ 142 w 275" name="T64"/>
                <a:gd fmla="*/ 186 h 246" name="T65"/>
                <a:gd fmla="*/ 134 w 275" name="T66"/>
                <a:gd fmla="*/ 192 h 246" name="T67"/>
                <a:gd fmla="*/ 112 w 275" name="T68"/>
                <a:gd fmla="*/ 192 h 246" name="T69"/>
                <a:gd fmla="*/ 104 w 275" name="T70"/>
                <a:gd fmla="*/ 182 h 246" name="T71"/>
                <a:gd fmla="*/ 134 w 275" name="T72"/>
                <a:gd fmla="*/ 87 h 246" name="T73"/>
                <a:gd fmla="*/ 125 w 275" name="T74"/>
                <a:gd fmla="*/ 76 h 246" name="T75"/>
                <a:gd fmla="*/ 93 w 275" name="T76"/>
                <a:gd fmla="*/ 82 h 246" name="T77"/>
                <a:gd fmla="*/ 87 w 275" name="T78"/>
                <a:gd fmla="*/ 88 h 246" name="T79"/>
                <a:gd fmla="*/ 45 w 275" name="T80"/>
                <a:gd fmla="*/ 221 h 246" name="T81"/>
                <a:gd fmla="*/ 52 w 275" name="T82"/>
                <a:gd fmla="*/ 231 h 246" name="T83"/>
                <a:gd fmla="*/ 207 w 275" name="T84"/>
                <a:gd fmla="*/ 231 h 246" name="T85"/>
                <a:gd fmla="*/ 214 w 275" name="T86"/>
                <a:gd fmla="*/ 240 h 246" name="T87"/>
                <a:gd fmla="*/ 207 w 275" name="T88"/>
                <a:gd fmla="*/ 246 h 246" name="T89"/>
                <a:gd fmla="*/ 15 w 275" name="T90"/>
                <a:gd fmla="*/ 246 h 246" name="T91"/>
                <a:gd fmla="*/ 3 w 275" name="T92"/>
                <a:gd fmla="*/ 228 h 246" name="T93"/>
                <a:gd fmla="*/ 42 w 275" name="T94"/>
                <a:gd fmla="*/ 104 h 246" name="T95"/>
                <a:gd fmla="*/ 33 w 275" name="T96"/>
                <a:gd fmla="*/ 94 h 246" name="T97"/>
                <a:gd fmla="*/ 30 w 275" name="T98"/>
                <a:gd fmla="*/ 94 h 246" name="T99"/>
                <a:gd fmla="*/ 21 w 275" name="T100"/>
                <a:gd fmla="*/ 84 h 246" name="T101"/>
                <a:gd fmla="*/ 27 w 275" name="T102"/>
                <a:gd fmla="*/ 79 h 246" name="T10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b="b" l="0" r="r" t="0"/>
              <a:pathLst>
                <a:path h="246" w="275">
                  <a:moveTo>
                    <a:pt x="27" y="79"/>
                  </a:moveTo>
                  <a:cubicBezTo>
                    <a:pt x="47" y="75"/>
                    <a:pt x="47" y="75"/>
                    <a:pt x="47" y="75"/>
                  </a:cubicBezTo>
                  <a:cubicBezTo>
                    <a:pt x="50" y="75"/>
                    <a:pt x="52" y="73"/>
                    <a:pt x="53" y="70"/>
                  </a:cubicBezTo>
                  <a:cubicBezTo>
                    <a:pt x="69" y="19"/>
                    <a:pt x="69" y="19"/>
                    <a:pt x="69" y="19"/>
                  </a:cubicBezTo>
                  <a:cubicBezTo>
                    <a:pt x="70" y="15"/>
                    <a:pt x="73" y="13"/>
                    <a:pt x="77" y="13"/>
                  </a:cubicBezTo>
                  <a:cubicBezTo>
                    <a:pt x="100" y="13"/>
                    <a:pt x="100" y="13"/>
                    <a:pt x="100" y="13"/>
                  </a:cubicBezTo>
                  <a:cubicBezTo>
                    <a:pt x="105" y="13"/>
                    <a:pt x="109" y="18"/>
                    <a:pt x="107" y="24"/>
                  </a:cubicBezTo>
                  <a:cubicBezTo>
                    <a:pt x="98" y="53"/>
                    <a:pt x="98" y="53"/>
                    <a:pt x="98" y="53"/>
                  </a:cubicBezTo>
                  <a:cubicBezTo>
                    <a:pt x="96" y="59"/>
                    <a:pt x="101" y="65"/>
                    <a:pt x="107" y="64"/>
                  </a:cubicBezTo>
                  <a:cubicBezTo>
                    <a:pt x="139" y="58"/>
                    <a:pt x="139" y="58"/>
                    <a:pt x="139" y="58"/>
                  </a:cubicBezTo>
                  <a:cubicBezTo>
                    <a:pt x="142" y="57"/>
                    <a:pt x="144" y="55"/>
                    <a:pt x="145" y="52"/>
                  </a:cubicBezTo>
                  <a:cubicBezTo>
                    <a:pt x="160" y="5"/>
                    <a:pt x="160" y="5"/>
                    <a:pt x="160" y="5"/>
                  </a:cubicBezTo>
                  <a:cubicBezTo>
                    <a:pt x="161" y="2"/>
                    <a:pt x="164" y="0"/>
                    <a:pt x="167" y="0"/>
                  </a:cubicBezTo>
                  <a:cubicBezTo>
                    <a:pt x="190" y="0"/>
                    <a:pt x="190" y="0"/>
                    <a:pt x="190" y="0"/>
                  </a:cubicBezTo>
                  <a:cubicBezTo>
                    <a:pt x="195" y="0"/>
                    <a:pt x="199" y="5"/>
                    <a:pt x="198" y="10"/>
                  </a:cubicBezTo>
                  <a:cubicBezTo>
                    <a:pt x="189" y="36"/>
                    <a:pt x="189" y="36"/>
                    <a:pt x="189" y="36"/>
                  </a:cubicBezTo>
                  <a:cubicBezTo>
                    <a:pt x="187" y="42"/>
                    <a:pt x="192" y="48"/>
                    <a:pt x="198" y="47"/>
                  </a:cubicBezTo>
                  <a:cubicBezTo>
                    <a:pt x="258" y="35"/>
                    <a:pt x="258" y="35"/>
                    <a:pt x="258" y="35"/>
                  </a:cubicBezTo>
                  <a:cubicBezTo>
                    <a:pt x="264" y="34"/>
                    <a:pt x="268" y="36"/>
                    <a:pt x="271" y="39"/>
                  </a:cubicBezTo>
                  <a:cubicBezTo>
                    <a:pt x="274" y="42"/>
                    <a:pt x="275" y="47"/>
                    <a:pt x="274" y="52"/>
                  </a:cubicBezTo>
                  <a:cubicBezTo>
                    <a:pt x="241" y="156"/>
                    <a:pt x="241" y="156"/>
                    <a:pt x="241" y="156"/>
                  </a:cubicBezTo>
                  <a:cubicBezTo>
                    <a:pt x="238" y="165"/>
                    <a:pt x="227" y="174"/>
                    <a:pt x="218" y="174"/>
                  </a:cubicBezTo>
                  <a:cubicBezTo>
                    <a:pt x="168" y="174"/>
                    <a:pt x="168" y="174"/>
                    <a:pt x="168" y="174"/>
                  </a:cubicBezTo>
                  <a:cubicBezTo>
                    <a:pt x="163" y="174"/>
                    <a:pt x="160" y="169"/>
                    <a:pt x="161" y="164"/>
                  </a:cubicBezTo>
                  <a:cubicBezTo>
                    <a:pt x="162" y="161"/>
                    <a:pt x="165" y="159"/>
                    <a:pt x="168" y="159"/>
                  </a:cubicBezTo>
                  <a:cubicBezTo>
                    <a:pt x="190" y="159"/>
                    <a:pt x="190" y="159"/>
                    <a:pt x="190" y="159"/>
                  </a:cubicBezTo>
                  <a:cubicBezTo>
                    <a:pt x="196" y="159"/>
                    <a:pt x="202" y="154"/>
                    <a:pt x="203" y="149"/>
                  </a:cubicBezTo>
                  <a:cubicBezTo>
                    <a:pt x="229" y="67"/>
                    <a:pt x="229" y="67"/>
                    <a:pt x="229" y="67"/>
                  </a:cubicBezTo>
                  <a:cubicBezTo>
                    <a:pt x="230" y="64"/>
                    <a:pt x="230" y="62"/>
                    <a:pt x="228" y="60"/>
                  </a:cubicBezTo>
                  <a:cubicBezTo>
                    <a:pt x="226" y="58"/>
                    <a:pt x="224" y="57"/>
                    <a:pt x="221" y="57"/>
                  </a:cubicBezTo>
                  <a:cubicBezTo>
                    <a:pt x="185" y="64"/>
                    <a:pt x="185" y="64"/>
                    <a:pt x="185" y="64"/>
                  </a:cubicBezTo>
                  <a:cubicBezTo>
                    <a:pt x="182" y="65"/>
                    <a:pt x="180" y="67"/>
                    <a:pt x="179" y="70"/>
                  </a:cubicBezTo>
                  <a:cubicBezTo>
                    <a:pt x="142" y="186"/>
                    <a:pt x="142" y="186"/>
                    <a:pt x="142" y="186"/>
                  </a:cubicBezTo>
                  <a:cubicBezTo>
                    <a:pt x="141" y="190"/>
                    <a:pt x="138" y="192"/>
                    <a:pt x="134" y="192"/>
                  </a:cubicBezTo>
                  <a:cubicBezTo>
                    <a:pt x="112" y="192"/>
                    <a:pt x="112" y="192"/>
                    <a:pt x="112" y="192"/>
                  </a:cubicBezTo>
                  <a:cubicBezTo>
                    <a:pt x="106" y="192"/>
                    <a:pt x="102" y="187"/>
                    <a:pt x="104" y="182"/>
                  </a:cubicBezTo>
                  <a:cubicBezTo>
                    <a:pt x="134" y="87"/>
                    <a:pt x="134" y="87"/>
                    <a:pt x="134" y="87"/>
                  </a:cubicBezTo>
                  <a:cubicBezTo>
                    <a:pt x="136" y="81"/>
                    <a:pt x="131" y="75"/>
                    <a:pt x="125" y="76"/>
                  </a:cubicBezTo>
                  <a:cubicBezTo>
                    <a:pt x="93" y="82"/>
                    <a:pt x="93" y="82"/>
                    <a:pt x="93" y="82"/>
                  </a:cubicBezTo>
                  <a:cubicBezTo>
                    <a:pt x="90" y="83"/>
                    <a:pt x="88" y="85"/>
                    <a:pt x="87" y="88"/>
                  </a:cubicBezTo>
                  <a:cubicBezTo>
                    <a:pt x="45" y="221"/>
                    <a:pt x="45" y="221"/>
                    <a:pt x="45" y="221"/>
                  </a:cubicBezTo>
                  <a:cubicBezTo>
                    <a:pt x="43" y="226"/>
                    <a:pt x="46" y="231"/>
                    <a:pt x="52" y="231"/>
                  </a:cubicBezTo>
                  <a:cubicBezTo>
                    <a:pt x="207" y="231"/>
                    <a:pt x="207" y="231"/>
                    <a:pt x="207" y="231"/>
                  </a:cubicBezTo>
                  <a:cubicBezTo>
                    <a:pt x="212" y="231"/>
                    <a:pt x="215" y="236"/>
                    <a:pt x="214" y="240"/>
                  </a:cubicBezTo>
                  <a:cubicBezTo>
                    <a:pt x="213" y="244"/>
                    <a:pt x="210" y="246"/>
                    <a:pt x="207" y="246"/>
                  </a:cubicBezTo>
                  <a:cubicBezTo>
                    <a:pt x="15" y="246"/>
                    <a:pt x="15" y="246"/>
                    <a:pt x="15" y="246"/>
                  </a:cubicBezTo>
                  <a:cubicBezTo>
                    <a:pt x="5" y="246"/>
                    <a:pt x="0" y="238"/>
                    <a:pt x="3" y="228"/>
                  </a:cubicBezTo>
                  <a:cubicBezTo>
                    <a:pt x="42" y="104"/>
                    <a:pt x="42" y="104"/>
                    <a:pt x="42" y="104"/>
                  </a:cubicBezTo>
                  <a:cubicBezTo>
                    <a:pt x="44" y="98"/>
                    <a:pt x="39" y="93"/>
                    <a:pt x="33" y="94"/>
                  </a:cubicBezTo>
                  <a:cubicBezTo>
                    <a:pt x="30" y="94"/>
                    <a:pt x="30" y="94"/>
                    <a:pt x="30" y="94"/>
                  </a:cubicBezTo>
                  <a:cubicBezTo>
                    <a:pt x="24" y="96"/>
                    <a:pt x="19" y="90"/>
                    <a:pt x="21" y="84"/>
                  </a:cubicBezTo>
                  <a:cubicBezTo>
                    <a:pt x="22" y="81"/>
                    <a:pt x="24" y="80"/>
                    <a:pt x="27" y="79"/>
                  </a:cubicBezTo>
                  <a:close/>
                </a:path>
              </a:pathLst>
            </a:custGeom>
            <a:solidFill>
              <a:srgbClr val="FFCF7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47" name="Freeform 3572"/>
            <p:cNvSpPr/>
            <p:nvPr/>
          </p:nvSpPr>
          <p:spPr bwMode="auto">
            <a:xfrm>
              <a:off x="4938713" y="3236913"/>
              <a:ext cx="966788" cy="842963"/>
            </a:xfrm>
            <a:custGeom>
              <a:gdLst>
                <a:gd fmla="*/ 43 w 282" name="T0"/>
                <a:gd fmla="*/ 27 h 246" name="T1"/>
                <a:gd fmla="*/ 93 w 282" name="T2"/>
                <a:gd fmla="*/ 27 h 246" name="T3"/>
                <a:gd fmla="*/ 99 w 282" name="T4"/>
                <a:gd fmla="*/ 23 h 246" name="T5"/>
                <a:gd fmla="*/ 112 w 282" name="T6"/>
                <a:gd fmla="*/ 3 h 246" name="T7"/>
                <a:gd fmla="*/ 118 w 282" name="T8"/>
                <a:gd fmla="*/ 0 h 246" name="T9"/>
                <a:gd fmla="*/ 142 w 282" name="T10"/>
                <a:gd fmla="*/ 0 h 246" name="T11"/>
                <a:gd fmla="*/ 148 w 282" name="T12"/>
                <a:gd fmla="*/ 11 h 246" name="T13"/>
                <a:gd fmla="*/ 146 w 282" name="T14"/>
                <a:gd fmla="*/ 15 h 246" name="T15"/>
                <a:gd fmla="*/ 152 w 282" name="T16"/>
                <a:gd fmla="*/ 27 h 246" name="T17"/>
                <a:gd fmla="*/ 273 w 282" name="T18"/>
                <a:gd fmla="*/ 27 h 246" name="T19"/>
                <a:gd fmla="*/ 280 w 282" name="T20"/>
                <a:gd fmla="*/ 36 h 246" name="T21"/>
                <a:gd fmla="*/ 280 w 282" name="T22"/>
                <a:gd fmla="*/ 36 h 246" name="T23"/>
                <a:gd fmla="*/ 273 w 282" name="T24"/>
                <a:gd fmla="*/ 42 h 246" name="T25"/>
                <a:gd fmla="*/ 132 w 282" name="T26"/>
                <a:gd fmla="*/ 42 h 246" name="T27"/>
                <a:gd fmla="*/ 126 w 282" name="T28"/>
                <a:gd fmla="*/ 45 h 246" name="T29"/>
                <a:gd fmla="*/ 91 w 282" name="T30"/>
                <a:gd fmla="*/ 93 h 246" name="T31"/>
                <a:gd fmla="*/ 95 w 282" name="T32"/>
                <a:gd fmla="*/ 101 h 246" name="T33"/>
                <a:gd fmla="*/ 100 w 282" name="T34"/>
                <a:gd fmla="*/ 107 h 246" name="T35"/>
                <a:gd fmla="*/ 58 w 282" name="T36"/>
                <a:gd fmla="*/ 241 h 246" name="T37"/>
                <a:gd fmla="*/ 51 w 282" name="T38"/>
                <a:gd fmla="*/ 246 h 246" name="T39"/>
                <a:gd fmla="*/ 27 w 282" name="T40"/>
                <a:gd fmla="*/ 246 h 246" name="T41"/>
                <a:gd fmla="*/ 19 w 282" name="T42"/>
                <a:gd fmla="*/ 237 h 246" name="T43"/>
                <a:gd fmla="*/ 46 w 282" name="T44"/>
                <a:gd fmla="*/ 152 h 246" name="T45"/>
                <a:gd fmla="*/ 38 w 282" name="T46"/>
                <a:gd fmla="*/ 163 h 246" name="T47"/>
                <a:gd fmla="*/ 32 w 282" name="T48"/>
                <a:gd fmla="*/ 165 h 246" name="T49"/>
                <a:gd fmla="*/ 10 w 282" name="T50"/>
                <a:gd fmla="*/ 165 h 246" name="T51"/>
                <a:gd fmla="*/ 4 w 282" name="T52"/>
                <a:gd fmla="*/ 153 h 246" name="T53"/>
                <a:gd fmla="*/ 79 w 282" name="T54"/>
                <a:gd fmla="*/ 53 h 246" name="T55"/>
                <a:gd fmla="*/ 72 w 282" name="T56"/>
                <a:gd fmla="*/ 42 h 246" name="T57"/>
                <a:gd fmla="*/ 43 w 282" name="T58"/>
                <a:gd fmla="*/ 42 h 246" name="T59"/>
                <a:gd fmla="*/ 36 w 282" name="T60"/>
                <a:gd fmla="*/ 32 h 246" name="T61"/>
                <a:gd fmla="*/ 43 w 282" name="T62"/>
                <a:gd fmla="*/ 27 h 246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246" w="282">
                  <a:moveTo>
                    <a:pt x="43" y="27"/>
                  </a:moveTo>
                  <a:cubicBezTo>
                    <a:pt x="93" y="27"/>
                    <a:pt x="93" y="27"/>
                    <a:pt x="93" y="27"/>
                  </a:cubicBezTo>
                  <a:cubicBezTo>
                    <a:pt x="95" y="27"/>
                    <a:pt x="97" y="26"/>
                    <a:pt x="99" y="23"/>
                  </a:cubicBezTo>
                  <a:cubicBezTo>
                    <a:pt x="103" y="17"/>
                    <a:pt x="108" y="10"/>
                    <a:pt x="112" y="3"/>
                  </a:cubicBezTo>
                  <a:cubicBezTo>
                    <a:pt x="113" y="1"/>
                    <a:pt x="116" y="0"/>
                    <a:pt x="118" y="0"/>
                  </a:cubicBezTo>
                  <a:cubicBezTo>
                    <a:pt x="142" y="0"/>
                    <a:pt x="142" y="0"/>
                    <a:pt x="142" y="0"/>
                  </a:cubicBezTo>
                  <a:cubicBezTo>
                    <a:pt x="148" y="0"/>
                    <a:pt x="152" y="6"/>
                    <a:pt x="148" y="11"/>
                  </a:cubicBezTo>
                  <a:cubicBezTo>
                    <a:pt x="147" y="13"/>
                    <a:pt x="147" y="14"/>
                    <a:pt x="146" y="15"/>
                  </a:cubicBezTo>
                  <a:cubicBezTo>
                    <a:pt x="142" y="20"/>
                    <a:pt x="146" y="27"/>
                    <a:pt x="152" y="27"/>
                  </a:cubicBezTo>
                  <a:cubicBezTo>
                    <a:pt x="273" y="27"/>
                    <a:pt x="273" y="27"/>
                    <a:pt x="273" y="27"/>
                  </a:cubicBezTo>
                  <a:cubicBezTo>
                    <a:pt x="278" y="27"/>
                    <a:pt x="282" y="32"/>
                    <a:pt x="280" y="36"/>
                  </a:cubicBezTo>
                  <a:cubicBezTo>
                    <a:pt x="280" y="36"/>
                    <a:pt x="280" y="36"/>
                    <a:pt x="280" y="36"/>
                  </a:cubicBezTo>
                  <a:cubicBezTo>
                    <a:pt x="279" y="39"/>
                    <a:pt x="276" y="42"/>
                    <a:pt x="273" y="42"/>
                  </a:cubicBezTo>
                  <a:cubicBezTo>
                    <a:pt x="132" y="42"/>
                    <a:pt x="132" y="42"/>
                    <a:pt x="132" y="42"/>
                  </a:cubicBezTo>
                  <a:cubicBezTo>
                    <a:pt x="129" y="42"/>
                    <a:pt x="127" y="43"/>
                    <a:pt x="126" y="45"/>
                  </a:cubicBezTo>
                  <a:cubicBezTo>
                    <a:pt x="115" y="61"/>
                    <a:pt x="103" y="77"/>
                    <a:pt x="91" y="93"/>
                  </a:cubicBezTo>
                  <a:cubicBezTo>
                    <a:pt x="89" y="96"/>
                    <a:pt x="91" y="101"/>
                    <a:pt x="95" y="101"/>
                  </a:cubicBezTo>
                  <a:cubicBezTo>
                    <a:pt x="99" y="101"/>
                    <a:pt x="101" y="104"/>
                    <a:pt x="100" y="107"/>
                  </a:cubicBezTo>
                  <a:cubicBezTo>
                    <a:pt x="58" y="241"/>
                    <a:pt x="58" y="241"/>
                    <a:pt x="58" y="241"/>
                  </a:cubicBezTo>
                  <a:cubicBezTo>
                    <a:pt x="57" y="244"/>
                    <a:pt x="54" y="246"/>
                    <a:pt x="51" y="246"/>
                  </a:cubicBezTo>
                  <a:cubicBezTo>
                    <a:pt x="27" y="246"/>
                    <a:pt x="27" y="246"/>
                    <a:pt x="27" y="246"/>
                  </a:cubicBezTo>
                  <a:cubicBezTo>
                    <a:pt x="21" y="246"/>
                    <a:pt x="18" y="242"/>
                    <a:pt x="19" y="237"/>
                  </a:cubicBezTo>
                  <a:cubicBezTo>
                    <a:pt x="46" y="152"/>
                    <a:pt x="46" y="152"/>
                    <a:pt x="46" y="152"/>
                  </a:cubicBezTo>
                  <a:cubicBezTo>
                    <a:pt x="38" y="163"/>
                    <a:pt x="38" y="163"/>
                    <a:pt x="38" y="163"/>
                  </a:cubicBezTo>
                  <a:cubicBezTo>
                    <a:pt x="36" y="164"/>
                    <a:pt x="34" y="165"/>
                    <a:pt x="32" y="165"/>
                  </a:cubicBezTo>
                  <a:cubicBezTo>
                    <a:pt x="10" y="165"/>
                    <a:pt x="10" y="165"/>
                    <a:pt x="10" y="165"/>
                  </a:cubicBezTo>
                  <a:cubicBezTo>
                    <a:pt x="3" y="165"/>
                    <a:pt x="0" y="158"/>
                    <a:pt x="4" y="153"/>
                  </a:cubicBezTo>
                  <a:cubicBezTo>
                    <a:pt x="30" y="120"/>
                    <a:pt x="55" y="87"/>
                    <a:pt x="79" y="53"/>
                  </a:cubicBezTo>
                  <a:cubicBezTo>
                    <a:pt x="82" y="48"/>
                    <a:pt x="78" y="42"/>
                    <a:pt x="72" y="42"/>
                  </a:cubicBezTo>
                  <a:cubicBezTo>
                    <a:pt x="43" y="42"/>
                    <a:pt x="43" y="42"/>
                    <a:pt x="43" y="42"/>
                  </a:cubicBezTo>
                  <a:cubicBezTo>
                    <a:pt x="38" y="42"/>
                    <a:pt x="35" y="37"/>
                    <a:pt x="36" y="32"/>
                  </a:cubicBezTo>
                  <a:cubicBezTo>
                    <a:pt x="37" y="29"/>
                    <a:pt x="40" y="27"/>
                    <a:pt x="43" y="27"/>
                  </a:cubicBezTo>
                  <a:close/>
                </a:path>
              </a:pathLst>
            </a:custGeom>
            <a:solidFill>
              <a:srgbClr val="FFCF7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48" name="Freeform 3573"/>
            <p:cNvSpPr/>
            <p:nvPr/>
          </p:nvSpPr>
          <p:spPr bwMode="auto">
            <a:xfrm>
              <a:off x="5168901" y="3479801"/>
              <a:ext cx="636588" cy="585788"/>
            </a:xfrm>
            <a:custGeom>
              <a:gdLst>
                <a:gd fmla="*/ 52 w 186" name="T0"/>
                <a:gd fmla="*/ 35 h 171" name="T1"/>
                <a:gd fmla="*/ 91 w 186" name="T2"/>
                <a:gd fmla="*/ 35 h 171" name="T3"/>
                <a:gd fmla="*/ 98 w 186" name="T4"/>
                <a:gd fmla="*/ 30 h 171" name="T5"/>
                <a:gd fmla="*/ 105 w 186" name="T6"/>
                <a:gd fmla="*/ 5 h 171" name="T7"/>
                <a:gd fmla="*/ 112 w 186" name="T8"/>
                <a:gd fmla="*/ 0 h 171" name="T9"/>
                <a:gd fmla="*/ 136 w 186" name="T10"/>
                <a:gd fmla="*/ 0 h 171" name="T11"/>
                <a:gd fmla="*/ 143 w 186" name="T12"/>
                <a:gd fmla="*/ 10 h 171" name="T13"/>
                <a:gd fmla="*/ 139 w 186" name="T14"/>
                <a:gd fmla="*/ 25 h 171" name="T15"/>
                <a:gd fmla="*/ 145 w 186" name="T16"/>
                <a:gd fmla="*/ 35 h 171" name="T17"/>
                <a:gd fmla="*/ 177 w 186" name="T18"/>
                <a:gd fmla="*/ 35 h 171" name="T19"/>
                <a:gd fmla="*/ 184 w 186" name="T20"/>
                <a:gd fmla="*/ 44 h 171" name="T21"/>
                <a:gd fmla="*/ 184 w 186" name="T22"/>
                <a:gd fmla="*/ 44 h 171" name="T23"/>
                <a:gd fmla="*/ 177 w 186" name="T24"/>
                <a:gd fmla="*/ 49 h 171" name="T25"/>
                <a:gd fmla="*/ 136 w 186" name="T26"/>
                <a:gd fmla="*/ 49 h 171" name="T27"/>
                <a:gd fmla="*/ 129 w 186" name="T28"/>
                <a:gd fmla="*/ 55 h 171" name="T29"/>
                <a:gd fmla="*/ 100 w 186" name="T30"/>
                <a:gd fmla="*/ 147 h 171" name="T31"/>
                <a:gd fmla="*/ 107 w 186" name="T32"/>
                <a:gd fmla="*/ 157 h 171" name="T33"/>
                <a:gd fmla="*/ 143 w 186" name="T34"/>
                <a:gd fmla="*/ 157 h 171" name="T35"/>
                <a:gd fmla="*/ 150 w 186" name="T36"/>
                <a:gd fmla="*/ 166 h 171" name="T37"/>
                <a:gd fmla="*/ 143 w 186" name="T38"/>
                <a:gd fmla="*/ 171 h 171" name="T39"/>
                <a:gd fmla="*/ 8 w 186" name="T40"/>
                <a:gd fmla="*/ 171 h 171" name="T41"/>
                <a:gd fmla="*/ 1 w 186" name="T42"/>
                <a:gd fmla="*/ 162 h 171" name="T43"/>
                <a:gd fmla="*/ 8 w 186" name="T44"/>
                <a:gd fmla="*/ 157 h 171" name="T45"/>
                <a:gd fmla="*/ 52 w 186" name="T46"/>
                <a:gd fmla="*/ 157 h 171" name="T47"/>
                <a:gd fmla="*/ 59 w 186" name="T48"/>
                <a:gd fmla="*/ 152 h 171" name="T49"/>
                <a:gd fmla="*/ 88 w 186" name="T50"/>
                <a:gd fmla="*/ 59 h 171" name="T51"/>
                <a:gd fmla="*/ 81 w 186" name="T52"/>
                <a:gd fmla="*/ 49 h 171" name="T53"/>
                <a:gd fmla="*/ 52 w 186" name="T54"/>
                <a:gd fmla="*/ 49 h 171" name="T55"/>
                <a:gd fmla="*/ 45 w 186" name="T56"/>
                <a:gd fmla="*/ 40 h 171" name="T57"/>
                <a:gd fmla="*/ 45 w 186" name="T58"/>
                <a:gd fmla="*/ 40 h 171" name="T59"/>
                <a:gd fmla="*/ 52 w 186" name="T60"/>
                <a:gd fmla="*/ 35 h 171" name="T6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b="b" l="0" r="r" t="0"/>
              <a:pathLst>
                <a:path h="171" w="186">
                  <a:moveTo>
                    <a:pt x="52" y="35"/>
                  </a:moveTo>
                  <a:cubicBezTo>
                    <a:pt x="91" y="35"/>
                    <a:pt x="91" y="35"/>
                    <a:pt x="91" y="35"/>
                  </a:cubicBezTo>
                  <a:cubicBezTo>
                    <a:pt x="94" y="35"/>
                    <a:pt x="97" y="33"/>
                    <a:pt x="98" y="30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6" y="2"/>
                    <a:pt x="109" y="0"/>
                    <a:pt x="112" y="0"/>
                  </a:cubicBezTo>
                  <a:cubicBezTo>
                    <a:pt x="136" y="0"/>
                    <a:pt x="136" y="0"/>
                    <a:pt x="136" y="0"/>
                  </a:cubicBezTo>
                  <a:cubicBezTo>
                    <a:pt x="141" y="0"/>
                    <a:pt x="145" y="5"/>
                    <a:pt x="143" y="10"/>
                  </a:cubicBezTo>
                  <a:cubicBezTo>
                    <a:pt x="139" y="25"/>
                    <a:pt x="139" y="25"/>
                    <a:pt x="139" y="25"/>
                  </a:cubicBezTo>
                  <a:cubicBezTo>
                    <a:pt x="137" y="30"/>
                    <a:pt x="141" y="35"/>
                    <a:pt x="145" y="35"/>
                  </a:cubicBezTo>
                  <a:cubicBezTo>
                    <a:pt x="177" y="35"/>
                    <a:pt x="177" y="35"/>
                    <a:pt x="177" y="35"/>
                  </a:cubicBezTo>
                  <a:cubicBezTo>
                    <a:pt x="182" y="35"/>
                    <a:pt x="186" y="39"/>
                    <a:pt x="184" y="44"/>
                  </a:cubicBezTo>
                  <a:cubicBezTo>
                    <a:pt x="184" y="44"/>
                    <a:pt x="184" y="44"/>
                    <a:pt x="184" y="44"/>
                  </a:cubicBezTo>
                  <a:cubicBezTo>
                    <a:pt x="183" y="47"/>
                    <a:pt x="180" y="49"/>
                    <a:pt x="177" y="49"/>
                  </a:cubicBezTo>
                  <a:cubicBezTo>
                    <a:pt x="136" y="49"/>
                    <a:pt x="136" y="49"/>
                    <a:pt x="136" y="49"/>
                  </a:cubicBezTo>
                  <a:cubicBezTo>
                    <a:pt x="133" y="49"/>
                    <a:pt x="130" y="52"/>
                    <a:pt x="129" y="55"/>
                  </a:cubicBezTo>
                  <a:cubicBezTo>
                    <a:pt x="100" y="147"/>
                    <a:pt x="100" y="147"/>
                    <a:pt x="100" y="147"/>
                  </a:cubicBezTo>
                  <a:cubicBezTo>
                    <a:pt x="98" y="152"/>
                    <a:pt x="102" y="157"/>
                    <a:pt x="107" y="157"/>
                  </a:cubicBezTo>
                  <a:cubicBezTo>
                    <a:pt x="143" y="157"/>
                    <a:pt x="143" y="157"/>
                    <a:pt x="143" y="157"/>
                  </a:cubicBezTo>
                  <a:cubicBezTo>
                    <a:pt x="148" y="157"/>
                    <a:pt x="152" y="162"/>
                    <a:pt x="150" y="166"/>
                  </a:cubicBezTo>
                  <a:cubicBezTo>
                    <a:pt x="149" y="169"/>
                    <a:pt x="147" y="171"/>
                    <a:pt x="143" y="171"/>
                  </a:cubicBezTo>
                  <a:cubicBezTo>
                    <a:pt x="8" y="171"/>
                    <a:pt x="8" y="171"/>
                    <a:pt x="8" y="171"/>
                  </a:cubicBezTo>
                  <a:cubicBezTo>
                    <a:pt x="3" y="171"/>
                    <a:pt x="0" y="167"/>
                    <a:pt x="1" y="162"/>
                  </a:cubicBezTo>
                  <a:cubicBezTo>
                    <a:pt x="2" y="159"/>
                    <a:pt x="5" y="157"/>
                    <a:pt x="8" y="157"/>
                  </a:cubicBezTo>
                  <a:cubicBezTo>
                    <a:pt x="52" y="157"/>
                    <a:pt x="52" y="157"/>
                    <a:pt x="52" y="157"/>
                  </a:cubicBezTo>
                  <a:cubicBezTo>
                    <a:pt x="55" y="157"/>
                    <a:pt x="58" y="155"/>
                    <a:pt x="59" y="152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90" y="54"/>
                    <a:pt x="86" y="49"/>
                    <a:pt x="81" y="49"/>
                  </a:cubicBezTo>
                  <a:cubicBezTo>
                    <a:pt x="52" y="49"/>
                    <a:pt x="52" y="49"/>
                    <a:pt x="52" y="49"/>
                  </a:cubicBezTo>
                  <a:cubicBezTo>
                    <a:pt x="47" y="49"/>
                    <a:pt x="43" y="45"/>
                    <a:pt x="45" y="40"/>
                  </a:cubicBezTo>
                  <a:cubicBezTo>
                    <a:pt x="45" y="40"/>
                    <a:pt x="45" y="40"/>
                    <a:pt x="45" y="40"/>
                  </a:cubicBezTo>
                  <a:cubicBezTo>
                    <a:pt x="46" y="37"/>
                    <a:pt x="49" y="35"/>
                    <a:pt x="52" y="35"/>
                  </a:cubicBezTo>
                  <a:close/>
                </a:path>
              </a:pathLst>
            </a:custGeom>
            <a:solidFill>
              <a:srgbClr val="FFCF7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6069" name="组合 6068"/>
          <p:cNvGrpSpPr/>
          <p:nvPr/>
        </p:nvGrpSpPr>
        <p:grpSpPr>
          <a:xfrm>
            <a:off x="5873751" y="3035301"/>
            <a:ext cx="4740275" cy="2262188"/>
            <a:chOff x="5873751" y="3035301"/>
            <a:chExt cx="4740275" cy="2262188"/>
          </a:xfrm>
        </p:grpSpPr>
        <p:sp>
          <p:nvSpPr>
            <p:cNvPr id="5206" name="Freeform 3531"/>
            <p:cNvSpPr/>
            <p:nvPr/>
          </p:nvSpPr>
          <p:spPr bwMode="auto">
            <a:xfrm>
              <a:off x="5888038" y="3049588"/>
              <a:ext cx="1082675" cy="1122363"/>
            </a:xfrm>
            <a:custGeom>
              <a:gdLst>
                <a:gd fmla="*/ 164 w 316" name="T0"/>
                <a:gd fmla="*/ 0 h 328" name="T1"/>
                <a:gd fmla="*/ 48 w 316" name="T2"/>
                <a:gd fmla="*/ 48 h 328" name="T3"/>
                <a:gd fmla="*/ 0 w 316" name="T4"/>
                <a:gd fmla="*/ 164 h 328" name="T5"/>
                <a:gd fmla="*/ 48 w 316" name="T6"/>
                <a:gd fmla="*/ 280 h 328" name="T7"/>
                <a:gd fmla="*/ 164 w 316" name="T8"/>
                <a:gd fmla="*/ 328 h 328" name="T9"/>
                <a:gd fmla="*/ 280 w 316" name="T10"/>
                <a:gd fmla="*/ 280 h 328" name="T11"/>
                <a:gd fmla="*/ 316 w 316" name="T12"/>
                <a:gd fmla="*/ 225 h 328" name="T13"/>
                <a:gd fmla="*/ 297 w 316" name="T14"/>
                <a:gd fmla="*/ 154 h 328" name="T15"/>
                <a:gd fmla="*/ 311 w 316" name="T16"/>
                <a:gd fmla="*/ 92 h 328" name="T17"/>
                <a:gd fmla="*/ 280 w 316" name="T18"/>
                <a:gd fmla="*/ 48 h 328" name="T19"/>
                <a:gd fmla="*/ 164 w 316" name="T20"/>
                <a:gd fmla="*/ 0 h 328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328" w="316">
                  <a:moveTo>
                    <a:pt x="164" y="0"/>
                  </a:moveTo>
                  <a:cubicBezTo>
                    <a:pt x="118" y="0"/>
                    <a:pt x="77" y="18"/>
                    <a:pt x="48" y="48"/>
                  </a:cubicBezTo>
                  <a:cubicBezTo>
                    <a:pt x="18" y="77"/>
                    <a:pt x="0" y="118"/>
                    <a:pt x="0" y="164"/>
                  </a:cubicBezTo>
                  <a:cubicBezTo>
                    <a:pt x="0" y="209"/>
                    <a:pt x="18" y="250"/>
                    <a:pt x="48" y="280"/>
                  </a:cubicBezTo>
                  <a:cubicBezTo>
                    <a:pt x="77" y="309"/>
                    <a:pt x="118" y="328"/>
                    <a:pt x="164" y="328"/>
                  </a:cubicBezTo>
                  <a:cubicBezTo>
                    <a:pt x="209" y="328"/>
                    <a:pt x="250" y="309"/>
                    <a:pt x="280" y="280"/>
                  </a:cubicBezTo>
                  <a:cubicBezTo>
                    <a:pt x="295" y="264"/>
                    <a:pt x="307" y="246"/>
                    <a:pt x="316" y="225"/>
                  </a:cubicBezTo>
                  <a:cubicBezTo>
                    <a:pt x="304" y="204"/>
                    <a:pt x="297" y="180"/>
                    <a:pt x="297" y="154"/>
                  </a:cubicBezTo>
                  <a:cubicBezTo>
                    <a:pt x="297" y="132"/>
                    <a:pt x="302" y="111"/>
                    <a:pt x="311" y="92"/>
                  </a:cubicBezTo>
                  <a:cubicBezTo>
                    <a:pt x="303" y="75"/>
                    <a:pt x="292" y="61"/>
                    <a:pt x="280" y="48"/>
                  </a:cubicBezTo>
                  <a:cubicBezTo>
                    <a:pt x="250" y="18"/>
                    <a:pt x="209" y="0"/>
                    <a:pt x="164" y="0"/>
                  </a:cubicBezTo>
                </a:path>
              </a:pathLst>
            </a:custGeom>
            <a:solidFill>
              <a:srgbClr val="173A5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07" name="Freeform 3532"/>
            <p:cNvSpPr>
              <a:spLocks noEditPoints="1"/>
            </p:cNvSpPr>
            <p:nvPr/>
          </p:nvSpPr>
          <p:spPr bwMode="auto">
            <a:xfrm>
              <a:off x="7832726" y="3065463"/>
              <a:ext cx="1041400" cy="1082675"/>
            </a:xfrm>
            <a:custGeom>
              <a:gdLst>
                <a:gd fmla="*/ 8 w 304" name="T0"/>
                <a:gd fmla="*/ 234 h 316" name="T1"/>
                <a:gd fmla="*/ 36 w 304" name="T2"/>
                <a:gd fmla="*/ 272 h 316" name="T3"/>
                <a:gd fmla="*/ 37 w 304" name="T4"/>
                <a:gd fmla="*/ 264 h 316" name="T5"/>
                <a:gd fmla="*/ 39 w 304" name="T6"/>
                <a:gd fmla="*/ 264 h 316" name="T7"/>
                <a:gd fmla="*/ 41 w 304" name="T8"/>
                <a:gd fmla="*/ 264 h 316" name="T9"/>
                <a:gd fmla="*/ 41 w 304" name="T10"/>
                <a:gd fmla="*/ 264 h 316" name="T11"/>
                <a:gd fmla="*/ 39 w 304" name="T12"/>
                <a:gd fmla="*/ 264 h 316" name="T13"/>
                <a:gd fmla="*/ 37 w 304" name="T14"/>
                <a:gd fmla="*/ 264 h 316" name="T15"/>
                <a:gd fmla="*/ 29 w 304" name="T16"/>
                <a:gd fmla="*/ 242 h 316" name="T17"/>
                <a:gd fmla="*/ 8 w 304" name="T18"/>
                <a:gd fmla="*/ 234 h 316" name="T19"/>
                <a:gd fmla="*/ 148 w 304" name="T20"/>
                <a:gd fmla="*/ 0 h 316" name="T21"/>
                <a:gd fmla="*/ 5 w 304" name="T22"/>
                <a:gd fmla="*/ 91 h 316" name="T23"/>
                <a:gd fmla="*/ 16 w 304" name="T24"/>
                <a:gd fmla="*/ 149 h 316" name="T25"/>
                <a:gd fmla="*/ 0 w 304" name="T26"/>
                <a:gd fmla="*/ 216 h 316" name="T27"/>
                <a:gd fmla="*/ 6 w 304" name="T28"/>
                <a:gd fmla="*/ 230 h 316" name="T29"/>
                <a:gd fmla="*/ 8 w 304" name="T30"/>
                <a:gd fmla="*/ 230 h 316" name="T31"/>
                <a:gd fmla="*/ 41 w 304" name="T32"/>
                <a:gd fmla="*/ 264 h 316" name="T33"/>
                <a:gd fmla="*/ 41 w 304" name="T34"/>
                <a:gd fmla="*/ 264 h 316" name="T35"/>
                <a:gd fmla="*/ 41 w 304" name="T36"/>
                <a:gd fmla="*/ 264 h 316" name="T37"/>
                <a:gd fmla="*/ 40 w 304" name="T38"/>
                <a:gd fmla="*/ 275 h 316" name="T39"/>
                <a:gd fmla="*/ 125 w 304" name="T40"/>
                <a:gd fmla="*/ 316 h 316" name="T41"/>
                <a:gd fmla="*/ 125 w 304" name="T42"/>
                <a:gd fmla="*/ 313 h 316" name="T43"/>
                <a:gd fmla="*/ 150 w 304" name="T44"/>
                <a:gd fmla="*/ 315 h 316" name="T45"/>
                <a:gd fmla="*/ 239 w 304" name="T46"/>
                <a:gd fmla="*/ 287 h 316" name="T47"/>
                <a:gd fmla="*/ 304 w 304" name="T48"/>
                <a:gd fmla="*/ 159 h 316" name="T49"/>
                <a:gd fmla="*/ 255 w 304" name="T50"/>
                <a:gd fmla="*/ 43 h 316" name="T51"/>
                <a:gd fmla="*/ 256 w 304" name="T52"/>
                <a:gd fmla="*/ 43 h 316" name="T53"/>
                <a:gd fmla="*/ 148 w 304" name="T54"/>
                <a:gd fmla="*/ 0 h 316" name="T5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b="b" l="0" r="r" t="0"/>
              <a:pathLst>
                <a:path h="316" w="304">
                  <a:moveTo>
                    <a:pt x="8" y="234"/>
                  </a:moveTo>
                  <a:cubicBezTo>
                    <a:pt x="16" y="248"/>
                    <a:pt x="25" y="260"/>
                    <a:pt x="36" y="272"/>
                  </a:cubicBezTo>
                  <a:cubicBezTo>
                    <a:pt x="37" y="269"/>
                    <a:pt x="37" y="266"/>
                    <a:pt x="37" y="264"/>
                  </a:cubicBezTo>
                  <a:cubicBezTo>
                    <a:pt x="39" y="264"/>
                    <a:pt x="39" y="264"/>
                    <a:pt x="39" y="264"/>
                  </a:cubicBezTo>
                  <a:cubicBezTo>
                    <a:pt x="41" y="264"/>
                    <a:pt x="41" y="264"/>
                    <a:pt x="41" y="264"/>
                  </a:cubicBezTo>
                  <a:cubicBezTo>
                    <a:pt x="41" y="264"/>
                    <a:pt x="41" y="264"/>
                    <a:pt x="41" y="264"/>
                  </a:cubicBezTo>
                  <a:cubicBezTo>
                    <a:pt x="39" y="264"/>
                    <a:pt x="39" y="264"/>
                    <a:pt x="39" y="264"/>
                  </a:cubicBezTo>
                  <a:cubicBezTo>
                    <a:pt x="37" y="264"/>
                    <a:pt x="37" y="264"/>
                    <a:pt x="37" y="264"/>
                  </a:cubicBezTo>
                  <a:cubicBezTo>
                    <a:pt x="37" y="255"/>
                    <a:pt x="34" y="248"/>
                    <a:pt x="29" y="242"/>
                  </a:cubicBezTo>
                  <a:cubicBezTo>
                    <a:pt x="23" y="237"/>
                    <a:pt x="16" y="234"/>
                    <a:pt x="8" y="234"/>
                  </a:cubicBezTo>
                  <a:moveTo>
                    <a:pt x="148" y="0"/>
                  </a:moveTo>
                  <a:cubicBezTo>
                    <a:pt x="85" y="0"/>
                    <a:pt x="30" y="38"/>
                    <a:pt x="5" y="91"/>
                  </a:cubicBezTo>
                  <a:cubicBezTo>
                    <a:pt x="12" y="109"/>
                    <a:pt x="16" y="128"/>
                    <a:pt x="16" y="149"/>
                  </a:cubicBezTo>
                  <a:cubicBezTo>
                    <a:pt x="16" y="173"/>
                    <a:pt x="11" y="196"/>
                    <a:pt x="0" y="216"/>
                  </a:cubicBezTo>
                  <a:cubicBezTo>
                    <a:pt x="2" y="221"/>
                    <a:pt x="4" y="225"/>
                    <a:pt x="6" y="230"/>
                  </a:cubicBezTo>
                  <a:cubicBezTo>
                    <a:pt x="7" y="230"/>
                    <a:pt x="7" y="230"/>
                    <a:pt x="8" y="230"/>
                  </a:cubicBezTo>
                  <a:cubicBezTo>
                    <a:pt x="26" y="230"/>
                    <a:pt x="41" y="245"/>
                    <a:pt x="41" y="264"/>
                  </a:cubicBezTo>
                  <a:cubicBezTo>
                    <a:pt x="41" y="264"/>
                    <a:pt x="41" y="264"/>
                    <a:pt x="41" y="264"/>
                  </a:cubicBezTo>
                  <a:cubicBezTo>
                    <a:pt x="41" y="264"/>
                    <a:pt x="41" y="264"/>
                    <a:pt x="41" y="264"/>
                  </a:cubicBezTo>
                  <a:cubicBezTo>
                    <a:pt x="41" y="268"/>
                    <a:pt x="41" y="271"/>
                    <a:pt x="40" y="275"/>
                  </a:cubicBezTo>
                  <a:cubicBezTo>
                    <a:pt x="63" y="296"/>
                    <a:pt x="92" y="311"/>
                    <a:pt x="125" y="316"/>
                  </a:cubicBezTo>
                  <a:cubicBezTo>
                    <a:pt x="125" y="313"/>
                    <a:pt x="125" y="313"/>
                    <a:pt x="125" y="313"/>
                  </a:cubicBezTo>
                  <a:cubicBezTo>
                    <a:pt x="133" y="314"/>
                    <a:pt x="141" y="315"/>
                    <a:pt x="150" y="315"/>
                  </a:cubicBezTo>
                  <a:cubicBezTo>
                    <a:pt x="181" y="315"/>
                    <a:pt x="213" y="305"/>
                    <a:pt x="239" y="287"/>
                  </a:cubicBezTo>
                  <a:cubicBezTo>
                    <a:pt x="282" y="258"/>
                    <a:pt x="304" y="208"/>
                    <a:pt x="304" y="159"/>
                  </a:cubicBezTo>
                  <a:cubicBezTo>
                    <a:pt x="304" y="116"/>
                    <a:pt x="288" y="73"/>
                    <a:pt x="255" y="43"/>
                  </a:cubicBezTo>
                  <a:cubicBezTo>
                    <a:pt x="256" y="43"/>
                    <a:pt x="256" y="43"/>
                    <a:pt x="256" y="43"/>
                  </a:cubicBezTo>
                  <a:cubicBezTo>
                    <a:pt x="227" y="16"/>
                    <a:pt x="189" y="0"/>
                    <a:pt x="148" y="0"/>
                  </a:cubicBezTo>
                </a:path>
              </a:pathLst>
            </a:custGeom>
            <a:solidFill>
              <a:srgbClr val="173A5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08" name="Freeform 3533"/>
            <p:cNvSpPr/>
            <p:nvPr/>
          </p:nvSpPr>
          <p:spPr bwMode="auto">
            <a:xfrm>
              <a:off x="8258176" y="3203576"/>
              <a:ext cx="630238" cy="954088"/>
            </a:xfrm>
            <a:custGeom>
              <a:gdLst>
                <a:gd fmla="*/ 134 w 184" name="T0"/>
                <a:gd fmla="*/ 0 h 279" name="T1"/>
                <a:gd fmla="*/ 132 w 184" name="T2"/>
                <a:gd fmla="*/ 3 h 279" name="T3"/>
                <a:gd fmla="*/ 182 w 184" name="T4"/>
                <a:gd fmla="*/ 119 h 279" name="T5"/>
                <a:gd fmla="*/ 24 w 184" name="T6"/>
                <a:gd fmla="*/ 277 h 279" name="T7"/>
                <a:gd fmla="*/ 1 w 184" name="T8"/>
                <a:gd fmla="*/ 276 h 279" name="T9"/>
                <a:gd fmla="*/ 0 w 184" name="T10"/>
                <a:gd fmla="*/ 277 h 279" name="T11"/>
                <a:gd fmla="*/ 26 w 184" name="T12"/>
                <a:gd fmla="*/ 279 h 279" name="T13"/>
                <a:gd fmla="*/ 117 w 184" name="T14"/>
                <a:gd fmla="*/ 251 h 279" name="T15"/>
                <a:gd fmla="*/ 184 w 184" name="T16"/>
                <a:gd fmla="*/ 119 h 279" name="T17"/>
                <a:gd fmla="*/ 134 w 184" name="T18"/>
                <a:gd fmla="*/ 0 h 279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279" w="184">
                  <a:moveTo>
                    <a:pt x="134" y="0"/>
                  </a:moveTo>
                  <a:cubicBezTo>
                    <a:pt x="132" y="3"/>
                    <a:pt x="132" y="3"/>
                    <a:pt x="132" y="3"/>
                  </a:cubicBezTo>
                  <a:cubicBezTo>
                    <a:pt x="163" y="32"/>
                    <a:pt x="182" y="73"/>
                    <a:pt x="182" y="119"/>
                  </a:cubicBezTo>
                  <a:cubicBezTo>
                    <a:pt x="182" y="206"/>
                    <a:pt x="111" y="277"/>
                    <a:pt x="24" y="277"/>
                  </a:cubicBezTo>
                  <a:cubicBezTo>
                    <a:pt x="16" y="277"/>
                    <a:pt x="8" y="277"/>
                    <a:pt x="1" y="276"/>
                  </a:cubicBezTo>
                  <a:cubicBezTo>
                    <a:pt x="0" y="277"/>
                    <a:pt x="0" y="277"/>
                    <a:pt x="0" y="277"/>
                  </a:cubicBezTo>
                  <a:cubicBezTo>
                    <a:pt x="9" y="278"/>
                    <a:pt x="17" y="279"/>
                    <a:pt x="26" y="279"/>
                  </a:cubicBezTo>
                  <a:cubicBezTo>
                    <a:pt x="58" y="279"/>
                    <a:pt x="90" y="269"/>
                    <a:pt x="117" y="251"/>
                  </a:cubicBezTo>
                  <a:cubicBezTo>
                    <a:pt x="162" y="220"/>
                    <a:pt x="184" y="170"/>
                    <a:pt x="184" y="119"/>
                  </a:cubicBezTo>
                  <a:cubicBezTo>
                    <a:pt x="184" y="75"/>
                    <a:pt x="168" y="31"/>
                    <a:pt x="134" y="0"/>
                  </a:cubicBezTo>
                </a:path>
              </a:pathLst>
            </a:custGeom>
            <a:solidFill>
              <a:srgbClr val="6D819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09" name="Freeform 3534"/>
            <p:cNvSpPr/>
            <p:nvPr/>
          </p:nvSpPr>
          <p:spPr bwMode="auto">
            <a:xfrm>
              <a:off x="8261351" y="3213101"/>
              <a:ext cx="619125" cy="938213"/>
            </a:xfrm>
            <a:custGeom>
              <a:gdLst>
                <a:gd fmla="*/ 131 w 181" name="T0"/>
                <a:gd fmla="*/ 0 h 274" name="T1"/>
                <a:gd fmla="*/ 130 w 181" name="T2"/>
                <a:gd fmla="*/ 0 h 274" name="T3"/>
                <a:gd fmla="*/ 179 w 181" name="T4"/>
                <a:gd fmla="*/ 116 h 274" name="T5"/>
                <a:gd fmla="*/ 114 w 181" name="T6"/>
                <a:gd fmla="*/ 244 h 274" name="T7"/>
                <a:gd fmla="*/ 25 w 181" name="T8"/>
                <a:gd fmla="*/ 272 h 274" name="T9"/>
                <a:gd fmla="*/ 0 w 181" name="T10"/>
                <a:gd fmla="*/ 270 h 274" name="T11"/>
                <a:gd fmla="*/ 0 w 181" name="T12"/>
                <a:gd fmla="*/ 273 h 274" name="T13"/>
                <a:gd fmla="*/ 23 w 181" name="T14"/>
                <a:gd fmla="*/ 274 h 274" name="T15"/>
                <a:gd fmla="*/ 181 w 181" name="T16"/>
                <a:gd fmla="*/ 116 h 274" name="T17"/>
                <a:gd fmla="*/ 131 w 181" name="T18"/>
                <a:gd fmla="*/ 0 h 274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274" w="181">
                  <a:moveTo>
                    <a:pt x="131" y="0"/>
                  </a:moveTo>
                  <a:cubicBezTo>
                    <a:pt x="130" y="0"/>
                    <a:pt x="130" y="0"/>
                    <a:pt x="130" y="0"/>
                  </a:cubicBezTo>
                  <a:cubicBezTo>
                    <a:pt x="163" y="30"/>
                    <a:pt x="179" y="73"/>
                    <a:pt x="179" y="116"/>
                  </a:cubicBezTo>
                  <a:cubicBezTo>
                    <a:pt x="179" y="165"/>
                    <a:pt x="157" y="215"/>
                    <a:pt x="114" y="244"/>
                  </a:cubicBezTo>
                  <a:cubicBezTo>
                    <a:pt x="88" y="262"/>
                    <a:pt x="56" y="272"/>
                    <a:pt x="25" y="272"/>
                  </a:cubicBezTo>
                  <a:cubicBezTo>
                    <a:pt x="16" y="272"/>
                    <a:pt x="8" y="271"/>
                    <a:pt x="0" y="270"/>
                  </a:cubicBezTo>
                  <a:cubicBezTo>
                    <a:pt x="0" y="273"/>
                    <a:pt x="0" y="273"/>
                    <a:pt x="0" y="273"/>
                  </a:cubicBezTo>
                  <a:cubicBezTo>
                    <a:pt x="7" y="274"/>
                    <a:pt x="15" y="274"/>
                    <a:pt x="23" y="274"/>
                  </a:cubicBezTo>
                  <a:cubicBezTo>
                    <a:pt x="110" y="274"/>
                    <a:pt x="181" y="203"/>
                    <a:pt x="181" y="116"/>
                  </a:cubicBezTo>
                  <a:cubicBezTo>
                    <a:pt x="181" y="70"/>
                    <a:pt x="162" y="29"/>
                    <a:pt x="131" y="0"/>
                  </a:cubicBezTo>
                </a:path>
              </a:pathLst>
            </a:custGeom>
            <a:solidFill>
              <a:srgbClr val="6B7D9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10" name="Freeform 3535"/>
            <p:cNvSpPr/>
            <p:nvPr/>
          </p:nvSpPr>
          <p:spPr bwMode="auto">
            <a:xfrm>
              <a:off x="6956426" y="3079751"/>
              <a:ext cx="719138" cy="266700"/>
            </a:xfrm>
            <a:custGeom>
              <a:gdLst>
                <a:gd fmla="*/ 129 w 210" name="T0"/>
                <a:gd fmla="*/ 0 h 78" name="T1"/>
                <a:gd fmla="*/ 129 w 210" name="T2"/>
                <a:gd fmla="*/ 0 h 78" name="T3"/>
                <a:gd fmla="*/ 0 w 210" name="T4"/>
                <a:gd fmla="*/ 75 h 78" name="T5"/>
                <a:gd fmla="*/ 1 w 210" name="T6"/>
                <a:gd fmla="*/ 78 h 78" name="T7"/>
                <a:gd fmla="*/ 129 w 210" name="T8"/>
                <a:gd fmla="*/ 1 h 78" name="T9"/>
                <a:gd fmla="*/ 209 w 210" name="T10"/>
                <a:gd fmla="*/ 25 h 78" name="T11"/>
                <a:gd fmla="*/ 210 w 210" name="T12"/>
                <a:gd fmla="*/ 24 h 78" name="T13"/>
                <a:gd fmla="*/ 129 w 210" name="T14"/>
                <a:gd fmla="*/ 0 h 78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78" w="210">
                  <a:moveTo>
                    <a:pt x="129" y="0"/>
                  </a:moveTo>
                  <a:cubicBezTo>
                    <a:pt x="129" y="0"/>
                    <a:pt x="129" y="0"/>
                    <a:pt x="129" y="0"/>
                  </a:cubicBezTo>
                  <a:cubicBezTo>
                    <a:pt x="77" y="0"/>
                    <a:pt x="25" y="27"/>
                    <a:pt x="0" y="75"/>
                  </a:cubicBezTo>
                  <a:cubicBezTo>
                    <a:pt x="0" y="76"/>
                    <a:pt x="1" y="77"/>
                    <a:pt x="1" y="78"/>
                  </a:cubicBezTo>
                  <a:cubicBezTo>
                    <a:pt x="25" y="32"/>
                    <a:pt x="73" y="1"/>
                    <a:pt x="129" y="1"/>
                  </a:cubicBezTo>
                  <a:cubicBezTo>
                    <a:pt x="158" y="1"/>
                    <a:pt x="186" y="10"/>
                    <a:pt x="209" y="25"/>
                  </a:cubicBezTo>
                  <a:cubicBezTo>
                    <a:pt x="210" y="24"/>
                    <a:pt x="210" y="24"/>
                    <a:pt x="210" y="24"/>
                  </a:cubicBezTo>
                  <a:cubicBezTo>
                    <a:pt x="185" y="8"/>
                    <a:pt x="157" y="0"/>
                    <a:pt x="129" y="0"/>
                  </a:cubicBezTo>
                </a:path>
              </a:pathLst>
            </a:custGeom>
            <a:solidFill>
              <a:srgbClr val="6D819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11" name="Freeform 3536"/>
            <p:cNvSpPr/>
            <p:nvPr/>
          </p:nvSpPr>
          <p:spPr bwMode="auto">
            <a:xfrm>
              <a:off x="5873751" y="3035301"/>
              <a:ext cx="1103313" cy="1149350"/>
            </a:xfrm>
            <a:custGeom>
              <a:gdLst>
                <a:gd fmla="*/ 168 w 322" name="T0"/>
                <a:gd fmla="*/ 0 h 336" name="T1"/>
                <a:gd fmla="*/ 0 w 322" name="T2"/>
                <a:gd fmla="*/ 168 h 336" name="T3"/>
                <a:gd fmla="*/ 168 w 322" name="T4"/>
                <a:gd fmla="*/ 336 h 336" name="T5"/>
                <a:gd fmla="*/ 322 w 322" name="T6"/>
                <a:gd fmla="*/ 233 h 336" name="T7"/>
                <a:gd fmla="*/ 321 w 322" name="T8"/>
                <a:gd fmla="*/ 231 h 336" name="T9"/>
                <a:gd fmla="*/ 168 w 322" name="T10"/>
                <a:gd fmla="*/ 334 h 336" name="T11"/>
                <a:gd fmla="*/ 2 w 322" name="T12"/>
                <a:gd fmla="*/ 168 h 336" name="T13"/>
                <a:gd fmla="*/ 168 w 322" name="T14"/>
                <a:gd fmla="*/ 2 h 336" name="T15"/>
                <a:gd fmla="*/ 315 w 322" name="T16"/>
                <a:gd fmla="*/ 90 h 336" name="T17"/>
                <a:gd fmla="*/ 316 w 322" name="T18"/>
                <a:gd fmla="*/ 88 h 336" name="T19"/>
                <a:gd fmla="*/ 168 w 322" name="T20"/>
                <a:gd fmla="*/ 0 h 336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336" w="322">
                  <a:moveTo>
                    <a:pt x="168" y="0"/>
                  </a:moveTo>
                  <a:cubicBezTo>
                    <a:pt x="75" y="0"/>
                    <a:pt x="0" y="75"/>
                    <a:pt x="0" y="168"/>
                  </a:cubicBezTo>
                  <a:cubicBezTo>
                    <a:pt x="0" y="260"/>
                    <a:pt x="75" y="336"/>
                    <a:pt x="168" y="336"/>
                  </a:cubicBezTo>
                  <a:cubicBezTo>
                    <a:pt x="237" y="336"/>
                    <a:pt x="297" y="293"/>
                    <a:pt x="322" y="233"/>
                  </a:cubicBezTo>
                  <a:cubicBezTo>
                    <a:pt x="322" y="232"/>
                    <a:pt x="321" y="232"/>
                    <a:pt x="321" y="231"/>
                  </a:cubicBezTo>
                  <a:cubicBezTo>
                    <a:pt x="296" y="291"/>
                    <a:pt x="237" y="334"/>
                    <a:pt x="168" y="334"/>
                  </a:cubicBezTo>
                  <a:cubicBezTo>
                    <a:pt x="76" y="334"/>
                    <a:pt x="2" y="259"/>
                    <a:pt x="2" y="168"/>
                  </a:cubicBezTo>
                  <a:cubicBezTo>
                    <a:pt x="2" y="76"/>
                    <a:pt x="76" y="2"/>
                    <a:pt x="168" y="2"/>
                  </a:cubicBezTo>
                  <a:cubicBezTo>
                    <a:pt x="231" y="2"/>
                    <a:pt x="287" y="38"/>
                    <a:pt x="315" y="90"/>
                  </a:cubicBezTo>
                  <a:cubicBezTo>
                    <a:pt x="315" y="90"/>
                    <a:pt x="315" y="89"/>
                    <a:pt x="316" y="88"/>
                  </a:cubicBezTo>
                  <a:cubicBezTo>
                    <a:pt x="287" y="36"/>
                    <a:pt x="232" y="0"/>
                    <a:pt x="168" y="0"/>
                  </a:cubicBezTo>
                </a:path>
              </a:pathLst>
            </a:custGeom>
            <a:solidFill>
              <a:srgbClr val="6D819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12" name="Freeform 3537"/>
            <p:cNvSpPr/>
            <p:nvPr/>
          </p:nvSpPr>
          <p:spPr bwMode="auto">
            <a:xfrm>
              <a:off x="5880101" y="3041651"/>
              <a:ext cx="1093788" cy="1136650"/>
            </a:xfrm>
            <a:custGeom>
              <a:gdLst>
                <a:gd fmla="*/ 166 w 319" name="T0"/>
                <a:gd fmla="*/ 0 h 332" name="T1"/>
                <a:gd fmla="*/ 0 w 319" name="T2"/>
                <a:gd fmla="*/ 166 h 332" name="T3"/>
                <a:gd fmla="*/ 166 w 319" name="T4"/>
                <a:gd fmla="*/ 332 h 332" name="T5"/>
                <a:gd fmla="*/ 319 w 319" name="T6"/>
                <a:gd fmla="*/ 229 h 332" name="T7"/>
                <a:gd fmla="*/ 318 w 319" name="T8"/>
                <a:gd fmla="*/ 227 h 332" name="T9"/>
                <a:gd fmla="*/ 282 w 319" name="T10"/>
                <a:gd fmla="*/ 282 h 332" name="T11"/>
                <a:gd fmla="*/ 166 w 319" name="T12"/>
                <a:gd fmla="*/ 330 h 332" name="T13"/>
                <a:gd fmla="*/ 50 w 319" name="T14"/>
                <a:gd fmla="*/ 282 h 332" name="T15"/>
                <a:gd fmla="*/ 2 w 319" name="T16"/>
                <a:gd fmla="*/ 166 h 332" name="T17"/>
                <a:gd fmla="*/ 50 w 319" name="T18"/>
                <a:gd fmla="*/ 50 h 332" name="T19"/>
                <a:gd fmla="*/ 166 w 319" name="T20"/>
                <a:gd fmla="*/ 2 h 332" name="T21"/>
                <a:gd fmla="*/ 282 w 319" name="T22"/>
                <a:gd fmla="*/ 50 h 332" name="T23"/>
                <a:gd fmla="*/ 313 w 319" name="T24"/>
                <a:gd fmla="*/ 94 h 332" name="T25"/>
                <a:gd fmla="*/ 314 w 319" name="T26"/>
                <a:gd fmla="*/ 92 h 332" name="T27"/>
                <a:gd fmla="*/ 312 w 319" name="T28"/>
                <a:gd fmla="*/ 90 h 332" name="T29"/>
                <a:gd fmla="*/ 313 w 319" name="T30"/>
                <a:gd fmla="*/ 88 h 332" name="T31"/>
                <a:gd fmla="*/ 166 w 319" name="T32"/>
                <a:gd fmla="*/ 0 h 332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332" w="319">
                  <a:moveTo>
                    <a:pt x="166" y="0"/>
                  </a:moveTo>
                  <a:cubicBezTo>
                    <a:pt x="74" y="0"/>
                    <a:pt x="0" y="74"/>
                    <a:pt x="0" y="166"/>
                  </a:cubicBezTo>
                  <a:cubicBezTo>
                    <a:pt x="0" y="257"/>
                    <a:pt x="74" y="332"/>
                    <a:pt x="166" y="332"/>
                  </a:cubicBezTo>
                  <a:cubicBezTo>
                    <a:pt x="235" y="332"/>
                    <a:pt x="294" y="289"/>
                    <a:pt x="319" y="229"/>
                  </a:cubicBezTo>
                  <a:cubicBezTo>
                    <a:pt x="319" y="228"/>
                    <a:pt x="318" y="228"/>
                    <a:pt x="318" y="227"/>
                  </a:cubicBezTo>
                  <a:cubicBezTo>
                    <a:pt x="309" y="248"/>
                    <a:pt x="297" y="266"/>
                    <a:pt x="282" y="282"/>
                  </a:cubicBezTo>
                  <a:cubicBezTo>
                    <a:pt x="252" y="311"/>
                    <a:pt x="211" y="330"/>
                    <a:pt x="166" y="330"/>
                  </a:cubicBezTo>
                  <a:cubicBezTo>
                    <a:pt x="120" y="330"/>
                    <a:pt x="79" y="311"/>
                    <a:pt x="50" y="282"/>
                  </a:cubicBezTo>
                  <a:cubicBezTo>
                    <a:pt x="20" y="252"/>
                    <a:pt x="2" y="211"/>
                    <a:pt x="2" y="166"/>
                  </a:cubicBezTo>
                  <a:cubicBezTo>
                    <a:pt x="2" y="120"/>
                    <a:pt x="20" y="79"/>
                    <a:pt x="50" y="50"/>
                  </a:cubicBezTo>
                  <a:cubicBezTo>
                    <a:pt x="79" y="20"/>
                    <a:pt x="120" y="2"/>
                    <a:pt x="166" y="2"/>
                  </a:cubicBezTo>
                  <a:cubicBezTo>
                    <a:pt x="211" y="2"/>
                    <a:pt x="252" y="20"/>
                    <a:pt x="282" y="50"/>
                  </a:cubicBezTo>
                  <a:cubicBezTo>
                    <a:pt x="294" y="63"/>
                    <a:pt x="305" y="77"/>
                    <a:pt x="313" y="94"/>
                  </a:cubicBezTo>
                  <a:cubicBezTo>
                    <a:pt x="313" y="93"/>
                    <a:pt x="314" y="92"/>
                    <a:pt x="314" y="92"/>
                  </a:cubicBezTo>
                  <a:cubicBezTo>
                    <a:pt x="312" y="90"/>
                    <a:pt x="312" y="90"/>
                    <a:pt x="312" y="90"/>
                  </a:cubicBezTo>
                  <a:cubicBezTo>
                    <a:pt x="312" y="90"/>
                    <a:pt x="312" y="89"/>
                    <a:pt x="313" y="88"/>
                  </a:cubicBezTo>
                  <a:cubicBezTo>
                    <a:pt x="285" y="36"/>
                    <a:pt x="229" y="0"/>
                    <a:pt x="166" y="0"/>
                  </a:cubicBezTo>
                </a:path>
              </a:pathLst>
            </a:custGeom>
            <a:solidFill>
              <a:srgbClr val="6B7D9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13" name="Freeform 3538"/>
            <p:cNvSpPr/>
            <p:nvPr/>
          </p:nvSpPr>
          <p:spPr bwMode="auto">
            <a:xfrm>
              <a:off x="6953251" y="3336926"/>
              <a:ext cx="6350" cy="20638"/>
            </a:xfrm>
            <a:custGeom>
              <a:gdLst>
                <a:gd fmla="*/ 1 w 2" name="T0"/>
                <a:gd fmla="*/ 0 h 6" name="T1"/>
                <a:gd fmla="*/ 0 w 2" name="T2"/>
                <a:gd fmla="*/ 2 h 6" name="T3"/>
                <a:gd fmla="*/ 1 w 2" name="T4"/>
                <a:gd fmla="*/ 6 h 6" name="T5"/>
                <a:gd fmla="*/ 2 w 2" name="T6"/>
                <a:gd fmla="*/ 3 h 6" name="T7"/>
                <a:gd fmla="*/ 1 w 2" name="T8"/>
                <a:gd fmla="*/ 0 h 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" w="2">
                  <a:moveTo>
                    <a:pt x="1" y="0"/>
                  </a:moveTo>
                  <a:cubicBezTo>
                    <a:pt x="0" y="1"/>
                    <a:pt x="0" y="2"/>
                    <a:pt x="0" y="2"/>
                  </a:cubicBezTo>
                  <a:cubicBezTo>
                    <a:pt x="0" y="3"/>
                    <a:pt x="1" y="5"/>
                    <a:pt x="1" y="6"/>
                  </a:cubicBezTo>
                  <a:cubicBezTo>
                    <a:pt x="2" y="5"/>
                    <a:pt x="2" y="4"/>
                    <a:pt x="2" y="3"/>
                  </a:cubicBezTo>
                  <a:cubicBezTo>
                    <a:pt x="2" y="2"/>
                    <a:pt x="1" y="1"/>
                    <a:pt x="1" y="0"/>
                  </a:cubicBezTo>
                </a:path>
              </a:pathLst>
            </a:custGeom>
            <a:solidFill>
              <a:srgbClr val="A2ABB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14" name="Freeform 3539"/>
            <p:cNvSpPr/>
            <p:nvPr/>
          </p:nvSpPr>
          <p:spPr bwMode="auto">
            <a:xfrm>
              <a:off x="6950076" y="3343276"/>
              <a:ext cx="6350" cy="14288"/>
            </a:xfrm>
            <a:custGeom>
              <a:gdLst>
                <a:gd fmla="*/ 1 w 2" name="T0"/>
                <a:gd fmla="*/ 0 h 4" name="T1"/>
                <a:gd fmla="*/ 0 w 2" name="T2"/>
                <a:gd fmla="*/ 2 h 4" name="T3"/>
                <a:gd fmla="*/ 2 w 2" name="T4"/>
                <a:gd fmla="*/ 4 h 4" name="T5"/>
                <a:gd fmla="*/ 2 w 2" name="T6"/>
                <a:gd fmla="*/ 4 h 4" name="T7"/>
                <a:gd fmla="*/ 1 w 2" name="T8"/>
                <a:gd fmla="*/ 0 h 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" w="2">
                  <a:moveTo>
                    <a:pt x="1" y="0"/>
                  </a:moveTo>
                  <a:cubicBezTo>
                    <a:pt x="0" y="1"/>
                    <a:pt x="0" y="2"/>
                    <a:pt x="0" y="2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3"/>
                    <a:pt x="1" y="1"/>
                    <a:pt x="1" y="0"/>
                  </a:cubicBezTo>
                </a:path>
              </a:pathLst>
            </a:custGeom>
            <a:solidFill>
              <a:srgbClr val="A0A8B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15" name="Freeform 3540"/>
            <p:cNvSpPr/>
            <p:nvPr/>
          </p:nvSpPr>
          <p:spPr bwMode="auto">
            <a:xfrm>
              <a:off x="7743826" y="3852863"/>
              <a:ext cx="227013" cy="233363"/>
            </a:xfrm>
            <a:custGeom>
              <a:gdLst>
                <a:gd fmla="*/ 32 w 66" name="T0"/>
                <a:gd fmla="*/ 0 h 68" name="T1"/>
                <a:gd fmla="*/ 12 w 66" name="T2"/>
                <a:gd fmla="*/ 8 h 68" name="T3"/>
                <a:gd fmla="*/ 4 w 66" name="T4"/>
                <a:gd fmla="*/ 16 h 68" name="T5"/>
                <a:gd fmla="*/ 0 w 66" name="T6"/>
                <a:gd fmla="*/ 34 h 68" name="T7"/>
                <a:gd fmla="*/ 34 w 66" name="T8"/>
                <a:gd fmla="*/ 68 h 68" name="T9"/>
                <a:gd fmla="*/ 66 w 66" name="T10"/>
                <a:gd fmla="*/ 45 h 68" name="T11"/>
                <a:gd fmla="*/ 62 w 66" name="T12"/>
                <a:gd fmla="*/ 42 h 68" name="T13"/>
                <a:gd fmla="*/ 55 w 66" name="T14"/>
                <a:gd fmla="*/ 55 h 68" name="T15"/>
                <a:gd fmla="*/ 34 w 66" name="T16"/>
                <a:gd fmla="*/ 64 h 68" name="T17"/>
                <a:gd fmla="*/ 12 w 66" name="T18"/>
                <a:gd fmla="*/ 55 h 68" name="T19"/>
                <a:gd fmla="*/ 4 w 66" name="T20"/>
                <a:gd fmla="*/ 34 h 68" name="T21"/>
                <a:gd fmla="*/ 12 w 66" name="T22"/>
                <a:gd fmla="*/ 12 h 68" name="T23"/>
                <a:gd fmla="*/ 34 w 66" name="T24"/>
                <a:gd fmla="*/ 4 h 68" name="T25"/>
                <a:gd fmla="*/ 34 w 66" name="T26"/>
                <a:gd fmla="*/ 4 h 68" name="T27"/>
                <a:gd fmla="*/ 32 w 66" name="T28"/>
                <a:gd fmla="*/ 0 h 68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68" w="66">
                  <a:moveTo>
                    <a:pt x="32" y="0"/>
                  </a:moveTo>
                  <a:cubicBezTo>
                    <a:pt x="24" y="0"/>
                    <a:pt x="17" y="3"/>
                    <a:pt x="12" y="8"/>
                  </a:cubicBezTo>
                  <a:cubicBezTo>
                    <a:pt x="9" y="11"/>
                    <a:pt x="7" y="13"/>
                    <a:pt x="4" y="16"/>
                  </a:cubicBezTo>
                  <a:cubicBezTo>
                    <a:pt x="1" y="21"/>
                    <a:pt x="0" y="27"/>
                    <a:pt x="0" y="34"/>
                  </a:cubicBezTo>
                  <a:cubicBezTo>
                    <a:pt x="0" y="52"/>
                    <a:pt x="15" y="68"/>
                    <a:pt x="34" y="68"/>
                  </a:cubicBezTo>
                  <a:cubicBezTo>
                    <a:pt x="48" y="68"/>
                    <a:pt x="61" y="58"/>
                    <a:pt x="66" y="45"/>
                  </a:cubicBezTo>
                  <a:cubicBezTo>
                    <a:pt x="65" y="44"/>
                    <a:pt x="63" y="43"/>
                    <a:pt x="62" y="42"/>
                  </a:cubicBezTo>
                  <a:cubicBezTo>
                    <a:pt x="61" y="47"/>
                    <a:pt x="58" y="51"/>
                    <a:pt x="55" y="55"/>
                  </a:cubicBezTo>
                  <a:cubicBezTo>
                    <a:pt x="49" y="60"/>
                    <a:pt x="42" y="64"/>
                    <a:pt x="34" y="64"/>
                  </a:cubicBezTo>
                  <a:cubicBezTo>
                    <a:pt x="25" y="64"/>
                    <a:pt x="18" y="60"/>
                    <a:pt x="12" y="55"/>
                  </a:cubicBezTo>
                  <a:cubicBezTo>
                    <a:pt x="7" y="49"/>
                    <a:pt x="4" y="42"/>
                    <a:pt x="4" y="34"/>
                  </a:cubicBezTo>
                  <a:cubicBezTo>
                    <a:pt x="4" y="25"/>
                    <a:pt x="7" y="18"/>
                    <a:pt x="12" y="12"/>
                  </a:cubicBezTo>
                  <a:cubicBezTo>
                    <a:pt x="18" y="7"/>
                    <a:pt x="25" y="4"/>
                    <a:pt x="34" y="4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33" y="2"/>
                    <a:pt x="33" y="1"/>
                    <a:pt x="32" y="0"/>
                  </a:cubicBezTo>
                </a:path>
              </a:pathLst>
            </a:custGeom>
            <a:solidFill>
              <a:srgbClr val="6D819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16" name="Freeform 3541"/>
            <p:cNvSpPr>
              <a:spLocks noEditPoints="1"/>
            </p:cNvSpPr>
            <p:nvPr/>
          </p:nvSpPr>
          <p:spPr bwMode="auto">
            <a:xfrm>
              <a:off x="7853363" y="3852863"/>
              <a:ext cx="120650" cy="153988"/>
            </a:xfrm>
            <a:custGeom>
              <a:gdLst>
                <a:gd fmla="*/ 35 w 35" name="T0"/>
                <a:gd fmla="*/ 34 h 45" name="T1"/>
                <a:gd fmla="*/ 33 w 35" name="T2"/>
                <a:gd fmla="*/ 34 h 45" name="T3"/>
                <a:gd fmla="*/ 31 w 35" name="T4"/>
                <a:gd fmla="*/ 34 h 45" name="T5"/>
                <a:gd fmla="*/ 30 w 35" name="T6"/>
                <a:gd fmla="*/ 42 h 45" name="T7"/>
                <a:gd fmla="*/ 34 w 35" name="T8"/>
                <a:gd fmla="*/ 45 h 45" name="T9"/>
                <a:gd fmla="*/ 35 w 35" name="T10"/>
                <a:gd fmla="*/ 34 h 45" name="T11"/>
                <a:gd fmla="*/ 35 w 35" name="T12"/>
                <a:gd fmla="*/ 34 h 45" name="T13"/>
                <a:gd fmla="*/ 35 w 35" name="T14"/>
                <a:gd fmla="*/ 34 h 45" name="T15"/>
                <a:gd fmla="*/ 35 w 35" name="T16"/>
                <a:gd fmla="*/ 34 h 45" name="T17"/>
                <a:gd fmla="*/ 2 w 35" name="T18"/>
                <a:gd fmla="*/ 0 h 45" name="T19"/>
                <a:gd fmla="*/ 0 w 35" name="T20"/>
                <a:gd fmla="*/ 0 h 45" name="T21"/>
                <a:gd fmla="*/ 2 w 35" name="T22"/>
                <a:gd fmla="*/ 4 h 45" name="T23"/>
                <a:gd fmla="*/ 23 w 35" name="T24"/>
                <a:gd fmla="*/ 12 h 45" name="T25"/>
                <a:gd fmla="*/ 31 w 35" name="T26"/>
                <a:gd fmla="*/ 34 h 45" name="T27"/>
                <a:gd fmla="*/ 33 w 35" name="T28"/>
                <a:gd fmla="*/ 34 h 45" name="T29"/>
                <a:gd fmla="*/ 35 w 35" name="T30"/>
                <a:gd fmla="*/ 34 h 45" name="T31"/>
                <a:gd fmla="*/ 35 w 35" name="T32"/>
                <a:gd fmla="*/ 34 h 45" name="T33"/>
                <a:gd fmla="*/ 2 w 35" name="T34"/>
                <a:gd fmla="*/ 0 h 45" name="T3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b="b" l="0" r="r" t="0"/>
              <a:pathLst>
                <a:path h="45" w="35">
                  <a:moveTo>
                    <a:pt x="35" y="34"/>
                  </a:moveTo>
                  <a:cubicBezTo>
                    <a:pt x="33" y="34"/>
                    <a:pt x="33" y="34"/>
                    <a:pt x="33" y="34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36"/>
                    <a:pt x="31" y="39"/>
                    <a:pt x="30" y="42"/>
                  </a:cubicBezTo>
                  <a:cubicBezTo>
                    <a:pt x="31" y="43"/>
                    <a:pt x="33" y="44"/>
                    <a:pt x="34" y="45"/>
                  </a:cubicBezTo>
                  <a:cubicBezTo>
                    <a:pt x="35" y="41"/>
                    <a:pt x="35" y="38"/>
                    <a:pt x="35" y="34"/>
                  </a:cubicBezTo>
                  <a:moveTo>
                    <a:pt x="35" y="34"/>
                  </a:moveTo>
                  <a:cubicBezTo>
                    <a:pt x="35" y="34"/>
                    <a:pt x="35" y="34"/>
                    <a:pt x="35" y="34"/>
                  </a:cubicBezTo>
                  <a:cubicBezTo>
                    <a:pt x="35" y="34"/>
                    <a:pt x="35" y="34"/>
                    <a:pt x="35" y="34"/>
                  </a:cubicBezTo>
                  <a:moveTo>
                    <a:pt x="2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1" y="1"/>
                    <a:pt x="1" y="2"/>
                    <a:pt x="2" y="4"/>
                  </a:cubicBezTo>
                  <a:cubicBezTo>
                    <a:pt x="10" y="4"/>
                    <a:pt x="17" y="7"/>
                    <a:pt x="23" y="12"/>
                  </a:cubicBezTo>
                  <a:cubicBezTo>
                    <a:pt x="28" y="18"/>
                    <a:pt x="31" y="25"/>
                    <a:pt x="31" y="34"/>
                  </a:cubicBezTo>
                  <a:cubicBezTo>
                    <a:pt x="33" y="34"/>
                    <a:pt x="33" y="34"/>
                    <a:pt x="33" y="34"/>
                  </a:cubicBezTo>
                  <a:cubicBezTo>
                    <a:pt x="35" y="34"/>
                    <a:pt x="35" y="34"/>
                    <a:pt x="35" y="34"/>
                  </a:cubicBezTo>
                  <a:cubicBezTo>
                    <a:pt x="35" y="34"/>
                    <a:pt x="35" y="34"/>
                    <a:pt x="35" y="34"/>
                  </a:cubicBezTo>
                  <a:cubicBezTo>
                    <a:pt x="35" y="15"/>
                    <a:pt x="20" y="0"/>
                    <a:pt x="2" y="0"/>
                  </a:cubicBezTo>
                </a:path>
              </a:pathLst>
            </a:custGeom>
            <a:solidFill>
              <a:srgbClr val="6B7D9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21" name="Freeform 3546"/>
            <p:cNvSpPr/>
            <p:nvPr/>
          </p:nvSpPr>
          <p:spPr bwMode="auto">
            <a:xfrm>
              <a:off x="6962776" y="3094038"/>
              <a:ext cx="887413" cy="974725"/>
            </a:xfrm>
            <a:custGeom>
              <a:gdLst>
                <a:gd fmla="*/ 127 w 259" name="T0"/>
                <a:gd fmla="*/ 0 h 285" name="T1"/>
                <a:gd fmla="*/ 0 w 259" name="T2"/>
                <a:gd fmla="*/ 76 h 285" name="T3"/>
                <a:gd fmla="*/ 18 w 259" name="T4"/>
                <a:gd fmla="*/ 151 h 285" name="T5"/>
                <a:gd fmla="*/ 18 w 259" name="T6"/>
                <a:gd fmla="*/ 151 h 285" name="T7"/>
                <a:gd fmla="*/ 18 w 259" name="T8"/>
                <a:gd fmla="*/ 151 h 285" name="T9"/>
                <a:gd fmla="*/ 4 w 259" name="T10"/>
                <a:gd fmla="*/ 216 h 285" name="T11"/>
                <a:gd fmla="*/ 127 w 259" name="T12"/>
                <a:gd fmla="*/ 285 h 285" name="T13"/>
                <a:gd fmla="*/ 232 w 259" name="T14"/>
                <a:gd fmla="*/ 238 h 285" name="T15"/>
                <a:gd fmla="*/ 240 w 259" name="T16"/>
                <a:gd fmla="*/ 230 h 285" name="T17"/>
                <a:gd fmla="*/ 254 w 259" name="T18"/>
                <a:gd fmla="*/ 208 h 285" name="T19"/>
                <a:gd fmla="*/ 243 w 259" name="T20"/>
                <a:gd fmla="*/ 151 h 285" name="T21"/>
                <a:gd fmla="*/ 259 w 259" name="T22"/>
                <a:gd fmla="*/ 83 h 285" name="T23"/>
                <a:gd fmla="*/ 207 w 259" name="T24"/>
                <a:gd fmla="*/ 21 h 285" name="T25"/>
                <a:gd fmla="*/ 205 w 259" name="T26"/>
                <a:gd fmla="*/ 24 h 285" name="T27"/>
                <a:gd fmla="*/ 127 w 259" name="T28"/>
                <a:gd fmla="*/ 0 h 285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285" w="259">
                  <a:moveTo>
                    <a:pt x="127" y="0"/>
                  </a:moveTo>
                  <a:cubicBezTo>
                    <a:pt x="75" y="0"/>
                    <a:pt x="24" y="27"/>
                    <a:pt x="0" y="76"/>
                  </a:cubicBezTo>
                  <a:cubicBezTo>
                    <a:pt x="11" y="98"/>
                    <a:pt x="18" y="124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74"/>
                    <a:pt x="13" y="196"/>
                    <a:pt x="4" y="216"/>
                  </a:cubicBezTo>
                  <a:cubicBezTo>
                    <a:pt x="30" y="257"/>
                    <a:pt x="75" y="285"/>
                    <a:pt x="127" y="285"/>
                  </a:cubicBezTo>
                  <a:cubicBezTo>
                    <a:pt x="169" y="285"/>
                    <a:pt x="206" y="267"/>
                    <a:pt x="232" y="238"/>
                  </a:cubicBezTo>
                  <a:cubicBezTo>
                    <a:pt x="234" y="235"/>
                    <a:pt x="237" y="232"/>
                    <a:pt x="240" y="230"/>
                  </a:cubicBezTo>
                  <a:cubicBezTo>
                    <a:pt x="245" y="223"/>
                    <a:pt x="250" y="216"/>
                    <a:pt x="254" y="208"/>
                  </a:cubicBezTo>
                  <a:cubicBezTo>
                    <a:pt x="247" y="190"/>
                    <a:pt x="243" y="171"/>
                    <a:pt x="243" y="151"/>
                  </a:cubicBezTo>
                  <a:cubicBezTo>
                    <a:pt x="243" y="127"/>
                    <a:pt x="249" y="104"/>
                    <a:pt x="259" y="83"/>
                  </a:cubicBezTo>
                  <a:cubicBezTo>
                    <a:pt x="248" y="58"/>
                    <a:pt x="229" y="37"/>
                    <a:pt x="207" y="21"/>
                  </a:cubicBezTo>
                  <a:cubicBezTo>
                    <a:pt x="205" y="24"/>
                    <a:pt x="205" y="24"/>
                    <a:pt x="205" y="24"/>
                  </a:cubicBezTo>
                  <a:cubicBezTo>
                    <a:pt x="182" y="7"/>
                    <a:pt x="154" y="0"/>
                    <a:pt x="127" y="0"/>
                  </a:cubicBezTo>
                </a:path>
              </a:pathLst>
            </a:custGeom>
            <a:solidFill>
              <a:srgbClr val="173A5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22" name="Freeform 3547"/>
            <p:cNvSpPr/>
            <p:nvPr/>
          </p:nvSpPr>
          <p:spPr bwMode="auto">
            <a:xfrm>
              <a:off x="6905626" y="3363913"/>
              <a:ext cx="112713" cy="455613"/>
            </a:xfrm>
            <a:custGeom>
              <a:gdLst>
                <a:gd fmla="*/ 14 w 33" name="T0"/>
                <a:gd fmla="*/ 0 h 133" name="T1"/>
                <a:gd fmla="*/ 0 w 33" name="T2"/>
                <a:gd fmla="*/ 62 h 133" name="T3"/>
                <a:gd fmla="*/ 19 w 33" name="T4"/>
                <a:gd fmla="*/ 133 h 133" name="T5"/>
                <a:gd fmla="*/ 31 w 33" name="T6"/>
                <a:gd fmla="*/ 72 h 133" name="T7"/>
                <a:gd fmla="*/ 33 w 33" name="T8"/>
                <a:gd fmla="*/ 72 h 133" name="T9"/>
                <a:gd fmla="*/ 33 w 33" name="T10"/>
                <a:gd fmla="*/ 72 h 133" name="T11"/>
                <a:gd fmla="*/ 31 w 33" name="T12"/>
                <a:gd fmla="*/ 72 h 133" name="T13"/>
                <a:gd fmla="*/ 14 w 33" name="T14"/>
                <a:gd fmla="*/ 0 h 133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33" w="33">
                  <a:moveTo>
                    <a:pt x="14" y="0"/>
                  </a:moveTo>
                  <a:cubicBezTo>
                    <a:pt x="5" y="19"/>
                    <a:pt x="0" y="40"/>
                    <a:pt x="0" y="62"/>
                  </a:cubicBezTo>
                  <a:cubicBezTo>
                    <a:pt x="0" y="88"/>
                    <a:pt x="7" y="112"/>
                    <a:pt x="19" y="133"/>
                  </a:cubicBezTo>
                  <a:cubicBezTo>
                    <a:pt x="26" y="114"/>
                    <a:pt x="31" y="93"/>
                    <a:pt x="31" y="72"/>
                  </a:cubicBezTo>
                  <a:cubicBezTo>
                    <a:pt x="33" y="72"/>
                    <a:pt x="33" y="72"/>
                    <a:pt x="33" y="72"/>
                  </a:cubicBezTo>
                  <a:cubicBezTo>
                    <a:pt x="33" y="72"/>
                    <a:pt x="33" y="72"/>
                    <a:pt x="33" y="72"/>
                  </a:cubicBezTo>
                  <a:cubicBezTo>
                    <a:pt x="31" y="72"/>
                    <a:pt x="31" y="72"/>
                    <a:pt x="31" y="72"/>
                  </a:cubicBezTo>
                  <a:cubicBezTo>
                    <a:pt x="31" y="46"/>
                    <a:pt x="25" y="22"/>
                    <a:pt x="14" y="0"/>
                  </a:cubicBezTo>
                </a:path>
              </a:pathLst>
            </a:custGeom>
            <a:solidFill>
              <a:srgbClr val="15375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23" name="Freeform 3548"/>
            <p:cNvSpPr/>
            <p:nvPr/>
          </p:nvSpPr>
          <p:spPr bwMode="auto">
            <a:xfrm>
              <a:off x="7794626" y="3378201"/>
              <a:ext cx="93663" cy="427038"/>
            </a:xfrm>
            <a:custGeom>
              <a:gdLst>
                <a:gd fmla="*/ 16 w 27" name="T0"/>
                <a:gd fmla="*/ 0 h 125" name="T1"/>
                <a:gd fmla="*/ 0 w 27" name="T2"/>
                <a:gd fmla="*/ 68 h 125" name="T3"/>
                <a:gd fmla="*/ 11 w 27" name="T4"/>
                <a:gd fmla="*/ 125 h 125" name="T5"/>
                <a:gd fmla="*/ 27 w 27" name="T6"/>
                <a:gd fmla="*/ 58 h 125" name="T7"/>
                <a:gd fmla="*/ 16 w 27" name="T8"/>
                <a:gd fmla="*/ 0 h 12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25" w="27">
                  <a:moveTo>
                    <a:pt x="16" y="0"/>
                  </a:moveTo>
                  <a:cubicBezTo>
                    <a:pt x="6" y="21"/>
                    <a:pt x="0" y="44"/>
                    <a:pt x="0" y="68"/>
                  </a:cubicBezTo>
                  <a:cubicBezTo>
                    <a:pt x="0" y="88"/>
                    <a:pt x="4" y="107"/>
                    <a:pt x="11" y="125"/>
                  </a:cubicBezTo>
                  <a:cubicBezTo>
                    <a:pt x="22" y="105"/>
                    <a:pt x="27" y="82"/>
                    <a:pt x="27" y="58"/>
                  </a:cubicBezTo>
                  <a:cubicBezTo>
                    <a:pt x="27" y="37"/>
                    <a:pt x="23" y="18"/>
                    <a:pt x="16" y="0"/>
                  </a:cubicBezTo>
                </a:path>
              </a:pathLst>
            </a:custGeom>
            <a:solidFill>
              <a:srgbClr val="15375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24" name="Freeform 3549"/>
            <p:cNvSpPr/>
            <p:nvPr/>
          </p:nvSpPr>
          <p:spPr bwMode="auto">
            <a:xfrm>
              <a:off x="6959601" y="3082926"/>
              <a:ext cx="712788" cy="271463"/>
            </a:xfrm>
            <a:custGeom>
              <a:gdLst>
                <a:gd fmla="*/ 128 w 208" name="T0"/>
                <a:gd fmla="*/ 0 h 79" name="T1"/>
                <a:gd fmla="*/ 0 w 208" name="T2"/>
                <a:gd fmla="*/ 77 h 79" name="T3"/>
                <a:gd fmla="*/ 1 w 208" name="T4"/>
                <a:gd fmla="*/ 79 h 79" name="T5"/>
                <a:gd fmla="*/ 128 w 208" name="T6"/>
                <a:gd fmla="*/ 3 h 79" name="T7"/>
                <a:gd fmla="*/ 206 w 208" name="T8"/>
                <a:gd fmla="*/ 27 h 79" name="T9"/>
                <a:gd fmla="*/ 208 w 208" name="T10"/>
                <a:gd fmla="*/ 24 h 79" name="T11"/>
                <a:gd fmla="*/ 128 w 208" name="T12"/>
                <a:gd fmla="*/ 0 h 7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79" w="208">
                  <a:moveTo>
                    <a:pt x="128" y="0"/>
                  </a:moveTo>
                  <a:cubicBezTo>
                    <a:pt x="72" y="0"/>
                    <a:pt x="24" y="31"/>
                    <a:pt x="0" y="77"/>
                  </a:cubicBezTo>
                  <a:cubicBezTo>
                    <a:pt x="0" y="78"/>
                    <a:pt x="1" y="78"/>
                    <a:pt x="1" y="79"/>
                  </a:cubicBezTo>
                  <a:cubicBezTo>
                    <a:pt x="25" y="30"/>
                    <a:pt x="76" y="3"/>
                    <a:pt x="128" y="3"/>
                  </a:cubicBezTo>
                  <a:cubicBezTo>
                    <a:pt x="155" y="3"/>
                    <a:pt x="183" y="10"/>
                    <a:pt x="206" y="27"/>
                  </a:cubicBezTo>
                  <a:cubicBezTo>
                    <a:pt x="208" y="24"/>
                    <a:pt x="208" y="24"/>
                    <a:pt x="208" y="24"/>
                  </a:cubicBezTo>
                  <a:cubicBezTo>
                    <a:pt x="185" y="9"/>
                    <a:pt x="157" y="0"/>
                    <a:pt x="128" y="0"/>
                  </a:cubicBezTo>
                </a:path>
              </a:pathLst>
            </a:custGeom>
            <a:solidFill>
              <a:srgbClr val="51687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25" name="Freeform 3550"/>
            <p:cNvSpPr>
              <a:spLocks noEditPoints="1"/>
            </p:cNvSpPr>
            <p:nvPr/>
          </p:nvSpPr>
          <p:spPr bwMode="auto">
            <a:xfrm>
              <a:off x="6956426" y="3354388"/>
              <a:ext cx="68263" cy="477838"/>
            </a:xfrm>
            <a:custGeom>
              <a:gdLst>
                <a:gd fmla="*/ 20 w 20" name="T0"/>
                <a:gd fmla="*/ 75 h 140" name="T1"/>
                <a:gd fmla="*/ 18 w 20" name="T2"/>
                <a:gd fmla="*/ 75 h 140" name="T3"/>
                <a:gd fmla="*/ 18 w 20" name="T4"/>
                <a:gd fmla="*/ 75 h 140" name="T5"/>
                <a:gd fmla="*/ 5 w 20" name="T6"/>
                <a:gd fmla="*/ 138 h 140" name="T7"/>
                <a:gd fmla="*/ 6 w 20" name="T8"/>
                <a:gd fmla="*/ 140 h 140" name="T9"/>
                <a:gd fmla="*/ 20 w 20" name="T10"/>
                <a:gd fmla="*/ 75 h 140" name="T11"/>
                <a:gd fmla="*/ 2 w 20" name="T12"/>
                <a:gd fmla="*/ 0 h 140" name="T13"/>
                <a:gd fmla="*/ 1 w 20" name="T14"/>
                <a:gd fmla="*/ 1 h 140" name="T15"/>
                <a:gd fmla="*/ 0 w 20" name="T16"/>
                <a:gd fmla="*/ 1 h 140" name="T17"/>
                <a:gd fmla="*/ 18 w 20" name="T18"/>
                <a:gd fmla="*/ 75 h 140" name="T19"/>
                <a:gd fmla="*/ 18 w 20" name="T20"/>
                <a:gd fmla="*/ 75 h 140" name="T21"/>
                <a:gd fmla="*/ 20 w 20" name="T22"/>
                <a:gd fmla="*/ 75 h 140" name="T23"/>
                <a:gd fmla="*/ 20 w 20" name="T24"/>
                <a:gd fmla="*/ 75 h 140" name="T25"/>
                <a:gd fmla="*/ 2 w 20" name="T26"/>
                <a:gd fmla="*/ 0 h 140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140" w="20">
                  <a:moveTo>
                    <a:pt x="20" y="75"/>
                  </a:moveTo>
                  <a:cubicBezTo>
                    <a:pt x="18" y="75"/>
                    <a:pt x="18" y="75"/>
                    <a:pt x="18" y="75"/>
                  </a:cubicBezTo>
                  <a:cubicBezTo>
                    <a:pt x="18" y="75"/>
                    <a:pt x="18" y="75"/>
                    <a:pt x="18" y="75"/>
                  </a:cubicBezTo>
                  <a:cubicBezTo>
                    <a:pt x="18" y="97"/>
                    <a:pt x="13" y="119"/>
                    <a:pt x="5" y="138"/>
                  </a:cubicBezTo>
                  <a:cubicBezTo>
                    <a:pt x="5" y="139"/>
                    <a:pt x="6" y="139"/>
                    <a:pt x="6" y="140"/>
                  </a:cubicBezTo>
                  <a:cubicBezTo>
                    <a:pt x="15" y="120"/>
                    <a:pt x="20" y="98"/>
                    <a:pt x="20" y="75"/>
                  </a:cubicBezTo>
                  <a:moveTo>
                    <a:pt x="2" y="0"/>
                  </a:moveTo>
                  <a:cubicBezTo>
                    <a:pt x="2" y="0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1" y="23"/>
                    <a:pt x="18" y="48"/>
                    <a:pt x="18" y="75"/>
                  </a:cubicBezTo>
                  <a:cubicBezTo>
                    <a:pt x="18" y="75"/>
                    <a:pt x="18" y="75"/>
                    <a:pt x="18" y="75"/>
                  </a:cubicBezTo>
                  <a:cubicBezTo>
                    <a:pt x="20" y="75"/>
                    <a:pt x="20" y="75"/>
                    <a:pt x="20" y="75"/>
                  </a:cubicBezTo>
                  <a:cubicBezTo>
                    <a:pt x="20" y="75"/>
                    <a:pt x="20" y="75"/>
                    <a:pt x="20" y="75"/>
                  </a:cubicBezTo>
                  <a:cubicBezTo>
                    <a:pt x="20" y="48"/>
                    <a:pt x="13" y="22"/>
                    <a:pt x="2" y="0"/>
                  </a:cubicBezTo>
                </a:path>
              </a:pathLst>
            </a:custGeom>
            <a:solidFill>
              <a:srgbClr val="51687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26" name="Freeform 3551"/>
            <p:cNvSpPr>
              <a:spLocks noEditPoints="1"/>
            </p:cNvSpPr>
            <p:nvPr/>
          </p:nvSpPr>
          <p:spPr bwMode="auto">
            <a:xfrm>
              <a:off x="6953251" y="3357563"/>
              <a:ext cx="65088" cy="468313"/>
            </a:xfrm>
            <a:custGeom>
              <a:gdLst>
                <a:gd fmla="*/ 19 w 19" name="T0"/>
                <a:gd fmla="*/ 74 h 137" name="T1"/>
                <a:gd fmla="*/ 17 w 19" name="T2"/>
                <a:gd fmla="*/ 74 h 137" name="T3"/>
                <a:gd fmla="*/ 5 w 19" name="T4"/>
                <a:gd fmla="*/ 135 h 137" name="T5"/>
                <a:gd fmla="*/ 6 w 19" name="T6"/>
                <a:gd fmla="*/ 137 h 137" name="T7"/>
                <a:gd fmla="*/ 19 w 19" name="T8"/>
                <a:gd fmla="*/ 74 h 137" name="T9"/>
                <a:gd fmla="*/ 19 w 19" name="T10"/>
                <a:gd fmla="*/ 74 h 137" name="T11"/>
                <a:gd fmla="*/ 1 w 19" name="T12"/>
                <a:gd fmla="*/ 0 h 137" name="T13"/>
                <a:gd fmla="*/ 0 w 19" name="T14"/>
                <a:gd fmla="*/ 2 h 137" name="T15"/>
                <a:gd fmla="*/ 17 w 19" name="T16"/>
                <a:gd fmla="*/ 74 h 137" name="T17"/>
                <a:gd fmla="*/ 19 w 19" name="T18"/>
                <a:gd fmla="*/ 74 h 137" name="T19"/>
                <a:gd fmla="*/ 1 w 19" name="T20"/>
                <a:gd fmla="*/ 0 h 137" name="T21"/>
                <a:gd fmla="*/ 1 w 19" name="T22"/>
                <a:gd fmla="*/ 0 h 137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137" w="19">
                  <a:moveTo>
                    <a:pt x="19" y="74"/>
                  </a:moveTo>
                  <a:cubicBezTo>
                    <a:pt x="17" y="74"/>
                    <a:pt x="17" y="74"/>
                    <a:pt x="17" y="74"/>
                  </a:cubicBezTo>
                  <a:cubicBezTo>
                    <a:pt x="17" y="95"/>
                    <a:pt x="12" y="116"/>
                    <a:pt x="5" y="135"/>
                  </a:cubicBezTo>
                  <a:cubicBezTo>
                    <a:pt x="5" y="136"/>
                    <a:pt x="6" y="136"/>
                    <a:pt x="6" y="137"/>
                  </a:cubicBezTo>
                  <a:cubicBezTo>
                    <a:pt x="14" y="118"/>
                    <a:pt x="19" y="96"/>
                    <a:pt x="19" y="74"/>
                  </a:cubicBezTo>
                  <a:cubicBezTo>
                    <a:pt x="19" y="74"/>
                    <a:pt x="19" y="74"/>
                    <a:pt x="19" y="74"/>
                  </a:cubicBezTo>
                  <a:moveTo>
                    <a:pt x="1" y="0"/>
                  </a:moveTo>
                  <a:cubicBezTo>
                    <a:pt x="1" y="0"/>
                    <a:pt x="0" y="1"/>
                    <a:pt x="0" y="2"/>
                  </a:cubicBezTo>
                  <a:cubicBezTo>
                    <a:pt x="11" y="24"/>
                    <a:pt x="17" y="48"/>
                    <a:pt x="17" y="74"/>
                  </a:cubicBezTo>
                  <a:cubicBezTo>
                    <a:pt x="19" y="74"/>
                    <a:pt x="19" y="74"/>
                    <a:pt x="19" y="74"/>
                  </a:cubicBezTo>
                  <a:cubicBezTo>
                    <a:pt x="19" y="47"/>
                    <a:pt x="12" y="2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4F657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27" name="Freeform 3552"/>
            <p:cNvSpPr/>
            <p:nvPr/>
          </p:nvSpPr>
          <p:spPr bwMode="auto">
            <a:xfrm>
              <a:off x="6956426" y="3346451"/>
              <a:ext cx="6350" cy="11113"/>
            </a:xfrm>
            <a:custGeom>
              <a:gdLst>
                <a:gd fmla="*/ 1 w 2" name="T0"/>
                <a:gd fmla="*/ 0 h 3" name="T1"/>
                <a:gd fmla="*/ 0 w 2" name="T2"/>
                <a:gd fmla="*/ 3 h 3" name="T3"/>
                <a:gd fmla="*/ 0 w 2" name="T4"/>
                <a:gd fmla="*/ 3 h 3" name="T5"/>
                <a:gd fmla="*/ 1 w 2" name="T6"/>
                <a:gd fmla="*/ 3 h 3" name="T7"/>
                <a:gd fmla="*/ 2 w 2" name="T8"/>
                <a:gd fmla="*/ 2 h 3" name="T9"/>
                <a:gd fmla="*/ 1 w 2" name="T10"/>
                <a:gd fmla="*/ 0 h 3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" w="2">
                  <a:moveTo>
                    <a:pt x="1" y="0"/>
                  </a:moveTo>
                  <a:cubicBezTo>
                    <a:pt x="1" y="1"/>
                    <a:pt x="1" y="2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2" y="2"/>
                    <a:pt x="2" y="2"/>
                  </a:cubicBezTo>
                  <a:cubicBezTo>
                    <a:pt x="2" y="1"/>
                    <a:pt x="1" y="1"/>
                    <a:pt x="1" y="0"/>
                  </a:cubicBezTo>
                </a:path>
              </a:pathLst>
            </a:custGeom>
            <a:solidFill>
              <a:srgbClr val="76869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28" name="Freeform 3553"/>
            <p:cNvSpPr/>
            <p:nvPr/>
          </p:nvSpPr>
          <p:spPr bwMode="auto">
            <a:xfrm flipH="1">
              <a:off x="6956426" y="3357563"/>
              <a:ext cx="0" cy="0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b="b" l="0" r="r" t="0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74839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29" name="Freeform 3554"/>
            <p:cNvSpPr/>
            <p:nvPr/>
          </p:nvSpPr>
          <p:spPr bwMode="auto">
            <a:xfrm>
              <a:off x="7758113" y="3881438"/>
              <a:ext cx="26988" cy="26988"/>
            </a:xfrm>
            <a:custGeom>
              <a:gdLst>
                <a:gd fmla="*/ 8 w 8" name="T0"/>
                <a:gd fmla="*/ 0 h 8" name="T1"/>
                <a:gd fmla="*/ 0 w 8" name="T2"/>
                <a:gd fmla="*/ 8 h 8" name="T3"/>
                <a:gd fmla="*/ 8 w 8" name="T4"/>
                <a:gd fmla="*/ 0 h 8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8" w="8">
                  <a:moveTo>
                    <a:pt x="8" y="0"/>
                  </a:moveTo>
                  <a:cubicBezTo>
                    <a:pt x="5" y="2"/>
                    <a:pt x="2" y="5"/>
                    <a:pt x="0" y="8"/>
                  </a:cubicBezTo>
                  <a:cubicBezTo>
                    <a:pt x="3" y="5"/>
                    <a:pt x="5" y="3"/>
                    <a:pt x="8" y="0"/>
                  </a:cubicBezTo>
                </a:path>
              </a:pathLst>
            </a:custGeom>
            <a:solidFill>
              <a:srgbClr val="51687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30" name="Freeform 3555"/>
            <p:cNvSpPr/>
            <p:nvPr/>
          </p:nvSpPr>
          <p:spPr bwMode="auto">
            <a:xfrm>
              <a:off x="9250363" y="3840163"/>
              <a:ext cx="360363" cy="50800"/>
            </a:xfrm>
            <a:custGeom>
              <a:gdLst>
                <a:gd fmla="*/ 2 w 105" name="T0"/>
                <a:gd fmla="*/ 5 h 15" name="T1"/>
                <a:gd fmla="*/ 2 w 105" name="T2"/>
                <a:gd fmla="*/ 5 h 15" name="T3"/>
                <a:gd fmla="*/ 9 w 105" name="T4"/>
                <a:gd fmla="*/ 0 h 15" name="T5"/>
                <a:gd fmla="*/ 96 w 105" name="T6"/>
                <a:gd fmla="*/ 0 h 15" name="T7"/>
                <a:gd fmla="*/ 103 w 105" name="T8"/>
                <a:gd fmla="*/ 10 h 15" name="T9"/>
                <a:gd fmla="*/ 96 w 105" name="T10"/>
                <a:gd fmla="*/ 15 h 15" name="T11"/>
                <a:gd fmla="*/ 9 w 105" name="T12"/>
                <a:gd fmla="*/ 15 h 15" name="T13"/>
                <a:gd fmla="*/ 2 w 105" name="T14"/>
                <a:gd fmla="*/ 5 h 15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5" w="105">
                  <a:moveTo>
                    <a:pt x="2" y="5"/>
                  </a:moveTo>
                  <a:cubicBezTo>
                    <a:pt x="2" y="5"/>
                    <a:pt x="2" y="5"/>
                    <a:pt x="2" y="5"/>
                  </a:cubicBezTo>
                  <a:cubicBezTo>
                    <a:pt x="3" y="2"/>
                    <a:pt x="6" y="0"/>
                    <a:pt x="9" y="0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101" y="0"/>
                    <a:pt x="105" y="5"/>
                    <a:pt x="103" y="10"/>
                  </a:cubicBezTo>
                  <a:cubicBezTo>
                    <a:pt x="102" y="13"/>
                    <a:pt x="100" y="15"/>
                    <a:pt x="96" y="15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4" y="15"/>
                    <a:pt x="0" y="10"/>
                    <a:pt x="2" y="5"/>
                  </a:cubicBezTo>
                  <a:close/>
                </a:path>
              </a:pathLst>
            </a:custGeom>
            <a:solidFill>
              <a:srgbClr val="FFCF7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31" name="Freeform 3556"/>
            <p:cNvSpPr/>
            <p:nvPr/>
          </p:nvSpPr>
          <p:spPr bwMode="auto">
            <a:xfrm>
              <a:off x="6329363" y="3103563"/>
              <a:ext cx="171450" cy="177800"/>
            </a:xfrm>
            <a:custGeom>
              <a:gdLst>
                <a:gd fmla="*/ 2 w 50" name="T0"/>
                <a:gd fmla="*/ 40 h 52" name="T1"/>
                <a:gd fmla="*/ 17 w 50" name="T2"/>
                <a:gd fmla="*/ 5 h 52" name="T3"/>
                <a:gd fmla="*/ 25 w 50" name="T4"/>
                <a:gd fmla="*/ 0 h 52" name="T5"/>
                <a:gd fmla="*/ 40 w 50" name="T6"/>
                <a:gd fmla="*/ 0 h 52" name="T7"/>
                <a:gd fmla="*/ 48 w 50" name="T8"/>
                <a:gd fmla="*/ 12 h 52" name="T9"/>
                <a:gd fmla="*/ 33 w 50" name="T10"/>
                <a:gd fmla="*/ 46 h 52" name="T11"/>
                <a:gd fmla="*/ 25 w 50" name="T12"/>
                <a:gd fmla="*/ 52 h 52" name="T13"/>
                <a:gd fmla="*/ 10 w 50" name="T14"/>
                <a:gd fmla="*/ 52 h 52" name="T15"/>
                <a:gd fmla="*/ 2 w 50" name="T16"/>
                <a:gd fmla="*/ 40 h 52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52" w="50">
                  <a:moveTo>
                    <a:pt x="2" y="40"/>
                  </a:moveTo>
                  <a:cubicBezTo>
                    <a:pt x="17" y="5"/>
                    <a:pt x="17" y="5"/>
                    <a:pt x="17" y="5"/>
                  </a:cubicBezTo>
                  <a:cubicBezTo>
                    <a:pt x="18" y="2"/>
                    <a:pt x="21" y="0"/>
                    <a:pt x="25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6" y="0"/>
                    <a:pt x="50" y="6"/>
                    <a:pt x="48" y="12"/>
                  </a:cubicBezTo>
                  <a:cubicBezTo>
                    <a:pt x="33" y="46"/>
                    <a:pt x="33" y="46"/>
                    <a:pt x="33" y="46"/>
                  </a:cubicBezTo>
                  <a:cubicBezTo>
                    <a:pt x="32" y="50"/>
                    <a:pt x="28" y="52"/>
                    <a:pt x="25" y="52"/>
                  </a:cubicBezTo>
                  <a:cubicBezTo>
                    <a:pt x="10" y="52"/>
                    <a:pt x="10" y="52"/>
                    <a:pt x="10" y="52"/>
                  </a:cubicBezTo>
                  <a:cubicBezTo>
                    <a:pt x="4" y="52"/>
                    <a:pt x="0" y="45"/>
                    <a:pt x="2" y="40"/>
                  </a:cubicBezTo>
                  <a:close/>
                </a:path>
              </a:pathLst>
            </a:custGeom>
            <a:solidFill>
              <a:srgbClr val="F96F5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32" name="Freeform 3557"/>
            <p:cNvSpPr/>
            <p:nvPr/>
          </p:nvSpPr>
          <p:spPr bwMode="auto">
            <a:xfrm>
              <a:off x="6007101" y="3130551"/>
              <a:ext cx="141288" cy="141288"/>
            </a:xfrm>
            <a:custGeom>
              <a:gdLst>
                <a:gd fmla="*/ 9 w 41" name="T0"/>
                <a:gd fmla="*/ 41 h 41" name="T1"/>
                <a:gd fmla="*/ 25 w 41" name="T2"/>
                <a:gd fmla="*/ 41 h 41" name="T3"/>
                <a:gd fmla="*/ 34 w 41" name="T4"/>
                <a:gd fmla="*/ 35 h 41" name="T5"/>
                <a:gd fmla="*/ 41 w 41" name="T6"/>
                <a:gd fmla="*/ 2 h 41" name="T7"/>
                <a:gd fmla="*/ 41 w 41" name="T8"/>
                <a:gd fmla="*/ 0 h 41" name="T9"/>
                <a:gd fmla="*/ 0 w 41" name="T10"/>
                <a:gd fmla="*/ 34 h 41" name="T11"/>
                <a:gd fmla="*/ 9 w 41" name="T12"/>
                <a:gd fmla="*/ 41 h 41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41" w="41">
                  <a:moveTo>
                    <a:pt x="9" y="41"/>
                  </a:moveTo>
                  <a:cubicBezTo>
                    <a:pt x="25" y="41"/>
                    <a:pt x="25" y="41"/>
                    <a:pt x="25" y="41"/>
                  </a:cubicBezTo>
                  <a:cubicBezTo>
                    <a:pt x="30" y="41"/>
                    <a:pt x="33" y="39"/>
                    <a:pt x="34" y="35"/>
                  </a:cubicBezTo>
                  <a:cubicBezTo>
                    <a:pt x="41" y="2"/>
                    <a:pt x="41" y="2"/>
                    <a:pt x="41" y="2"/>
                  </a:cubicBezTo>
                  <a:cubicBezTo>
                    <a:pt x="41" y="1"/>
                    <a:pt x="41" y="0"/>
                    <a:pt x="41" y="0"/>
                  </a:cubicBezTo>
                  <a:cubicBezTo>
                    <a:pt x="26" y="9"/>
                    <a:pt x="12" y="20"/>
                    <a:pt x="0" y="34"/>
                  </a:cubicBezTo>
                  <a:cubicBezTo>
                    <a:pt x="1" y="38"/>
                    <a:pt x="4" y="41"/>
                    <a:pt x="9" y="41"/>
                  </a:cubicBezTo>
                  <a:close/>
                </a:path>
              </a:pathLst>
            </a:custGeom>
            <a:solidFill>
              <a:srgbClr val="F96F5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33" name="Freeform 3558"/>
            <p:cNvSpPr/>
            <p:nvPr/>
          </p:nvSpPr>
          <p:spPr bwMode="auto">
            <a:xfrm>
              <a:off x="6784976" y="4000501"/>
              <a:ext cx="352425" cy="74613"/>
            </a:xfrm>
            <a:custGeom>
              <a:gdLst>
                <a:gd fmla="*/ 6 w 103" name="T0"/>
                <a:gd fmla="*/ 22 h 22" name="T1"/>
                <a:gd fmla="*/ 94 w 103" name="T2"/>
                <a:gd fmla="*/ 17 h 22" name="T3"/>
                <a:gd fmla="*/ 102 w 103" name="T4"/>
                <a:gd fmla="*/ 11 h 22" name="T5"/>
                <a:gd fmla="*/ 93 w 103" name="T6"/>
                <a:gd fmla="*/ 0 h 22" name="T7"/>
                <a:gd fmla="*/ 18 w 103" name="T8"/>
                <a:gd fmla="*/ 4 h 22" name="T9"/>
                <a:gd fmla="*/ 0 w 103" name="T10"/>
                <a:gd fmla="*/ 19 h 22" name="T11"/>
                <a:gd fmla="*/ 6 w 103" name="T12"/>
                <a:gd fmla="*/ 22 h 22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2" w="103">
                  <a:moveTo>
                    <a:pt x="6" y="22"/>
                  </a:moveTo>
                  <a:cubicBezTo>
                    <a:pt x="94" y="17"/>
                    <a:pt x="94" y="17"/>
                    <a:pt x="94" y="17"/>
                  </a:cubicBezTo>
                  <a:cubicBezTo>
                    <a:pt x="97" y="17"/>
                    <a:pt x="101" y="14"/>
                    <a:pt x="102" y="11"/>
                  </a:cubicBezTo>
                  <a:cubicBezTo>
                    <a:pt x="103" y="5"/>
                    <a:pt x="99" y="0"/>
                    <a:pt x="93" y="0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2" y="10"/>
                    <a:pt x="6" y="15"/>
                    <a:pt x="0" y="19"/>
                  </a:cubicBezTo>
                  <a:cubicBezTo>
                    <a:pt x="2" y="21"/>
                    <a:pt x="4" y="22"/>
                    <a:pt x="6" y="22"/>
                  </a:cubicBezTo>
                  <a:close/>
                </a:path>
              </a:pathLst>
            </a:custGeom>
            <a:solidFill>
              <a:srgbClr val="F96F5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34" name="Freeform 3559"/>
            <p:cNvSpPr/>
            <p:nvPr/>
          </p:nvSpPr>
          <p:spPr bwMode="auto">
            <a:xfrm>
              <a:off x="7850188" y="4127501"/>
              <a:ext cx="500063" cy="1169988"/>
            </a:xfrm>
            <a:custGeom>
              <a:gdLst>
                <a:gd fmla="*/ 62 w 146" name="T0"/>
                <a:gd fmla="*/ 125 h 342" name="T1"/>
                <a:gd fmla="*/ 62 w 146" name="T2"/>
                <a:gd fmla="*/ 125 h 342" name="T3"/>
                <a:gd fmla="*/ 5 w 146" name="T4"/>
                <a:gd fmla="*/ 313 h 342" name="T5"/>
                <a:gd fmla="*/ 20 w 146" name="T6"/>
                <a:gd fmla="*/ 342 h 342" name="T7"/>
                <a:gd fmla="*/ 53 w 146" name="T8"/>
                <a:gd fmla="*/ 313 h 342" name="T9"/>
                <a:gd fmla="*/ 112 w 146" name="T10"/>
                <a:gd fmla="*/ 119 h 342" name="T11"/>
                <a:gd fmla="*/ 112 w 146" name="T12"/>
                <a:gd fmla="*/ 119 h 342" name="T13"/>
                <a:gd fmla="*/ 146 w 146" name="T14"/>
                <a:gd fmla="*/ 7 h 342" name="T15"/>
                <a:gd fmla="*/ 100 w 146" name="T16"/>
                <a:gd fmla="*/ 0 h 342" name="T17"/>
                <a:gd fmla="*/ 62 w 146" name="T18"/>
                <a:gd fmla="*/ 125 h 342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342" w="146">
                  <a:moveTo>
                    <a:pt x="62" y="125"/>
                  </a:moveTo>
                  <a:cubicBezTo>
                    <a:pt x="62" y="125"/>
                    <a:pt x="62" y="125"/>
                    <a:pt x="62" y="125"/>
                  </a:cubicBezTo>
                  <a:cubicBezTo>
                    <a:pt x="5" y="313"/>
                    <a:pt x="5" y="313"/>
                    <a:pt x="5" y="313"/>
                  </a:cubicBezTo>
                  <a:cubicBezTo>
                    <a:pt x="0" y="329"/>
                    <a:pt x="7" y="342"/>
                    <a:pt x="20" y="342"/>
                  </a:cubicBezTo>
                  <a:cubicBezTo>
                    <a:pt x="33" y="342"/>
                    <a:pt x="48" y="329"/>
                    <a:pt x="53" y="313"/>
                  </a:cubicBezTo>
                  <a:cubicBezTo>
                    <a:pt x="112" y="119"/>
                    <a:pt x="112" y="119"/>
                    <a:pt x="112" y="119"/>
                  </a:cubicBezTo>
                  <a:cubicBezTo>
                    <a:pt x="112" y="119"/>
                    <a:pt x="112" y="119"/>
                    <a:pt x="112" y="119"/>
                  </a:cubicBezTo>
                  <a:cubicBezTo>
                    <a:pt x="146" y="7"/>
                    <a:pt x="146" y="7"/>
                    <a:pt x="146" y="7"/>
                  </a:cubicBezTo>
                  <a:cubicBezTo>
                    <a:pt x="130" y="7"/>
                    <a:pt x="115" y="5"/>
                    <a:pt x="100" y="0"/>
                  </a:cubicBezTo>
                  <a:lnTo>
                    <a:pt x="62" y="125"/>
                  </a:lnTo>
                  <a:close/>
                </a:path>
              </a:pathLst>
            </a:custGeom>
            <a:solidFill>
              <a:srgbClr val="F96F5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49" name="Freeform 3574"/>
            <p:cNvSpPr/>
            <p:nvPr/>
          </p:nvSpPr>
          <p:spPr bwMode="auto">
            <a:xfrm>
              <a:off x="5897563" y="3094038"/>
              <a:ext cx="555625" cy="482600"/>
            </a:xfrm>
            <a:custGeom>
              <a:gdLst>
                <a:gd fmla="*/ 139 w 162" name="T0"/>
                <a:gd fmla="*/ 131 h 141" name="T1"/>
                <a:gd fmla="*/ 142 w 162" name="T2"/>
                <a:gd fmla="*/ 89 h 141" name="T3"/>
                <a:gd fmla="*/ 150 w 162" name="T4"/>
                <a:gd fmla="*/ 84 h 141" name="T5"/>
                <a:gd fmla="*/ 152 w 162" name="T6"/>
                <a:gd fmla="*/ 84 h 141" name="T7"/>
                <a:gd fmla="*/ 160 w 162" name="T8"/>
                <a:gd fmla="*/ 75 h 141" name="T9"/>
                <a:gd fmla="*/ 160 w 162" name="T10"/>
                <a:gd fmla="*/ 71 h 141" name="T11"/>
                <a:gd fmla="*/ 152 w 162" name="T12"/>
                <a:gd fmla="*/ 56 h 141" name="T13"/>
                <a:gd fmla="*/ 125 w 162" name="T14"/>
                <a:gd fmla="*/ 56 h 141" name="T15"/>
                <a:gd fmla="*/ 117 w 162" name="T16"/>
                <a:gd fmla="*/ 47 h 141" name="T17"/>
                <a:gd fmla="*/ 129 w 162" name="T18"/>
                <a:gd fmla="*/ 10 h 141" name="T19"/>
                <a:gd fmla="*/ 121 w 162" name="T20"/>
                <a:gd fmla="*/ 0 h 141" name="T21"/>
                <a:gd fmla="*/ 96 w 162" name="T22"/>
                <a:gd fmla="*/ 0 h 141" name="T23"/>
                <a:gd fmla="*/ 88 w 162" name="T24"/>
                <a:gd fmla="*/ 6 h 141" name="T25"/>
                <a:gd fmla="*/ 72 w 162" name="T26"/>
                <a:gd fmla="*/ 52 h 141" name="T27"/>
                <a:gd fmla="*/ 64 w 162" name="T28"/>
                <a:gd fmla="*/ 56 h 141" name="T29"/>
                <a:gd fmla="*/ 26 w 162" name="T30"/>
                <a:gd fmla="*/ 56 h 141" name="T31"/>
                <a:gd fmla="*/ 18 w 162" name="T32"/>
                <a:gd fmla="*/ 64 h 141" name="T33"/>
                <a:gd fmla="*/ 16 w 162" name="T34"/>
                <a:gd fmla="*/ 70 h 141" name="T35"/>
                <a:gd fmla="*/ 21 w 162" name="T36"/>
                <a:gd fmla="*/ 78 h 141" name="T37"/>
                <a:gd fmla="*/ 26 w 162" name="T38"/>
                <a:gd fmla="*/ 86 h 141" name="T39"/>
                <a:gd fmla="*/ 3 w 162" name="T40"/>
                <a:gd fmla="*/ 127 h 141" name="T41"/>
                <a:gd fmla="*/ 11 w 162" name="T42"/>
                <a:gd fmla="*/ 140 h 141" name="T43"/>
                <a:gd fmla="*/ 22 w 162" name="T44"/>
                <a:gd fmla="*/ 140 h 141" name="T45"/>
                <a:gd fmla="*/ 30 w 162" name="T46"/>
                <a:gd fmla="*/ 139 h 141" name="T47"/>
                <a:gd fmla="*/ 61 w 162" name="T48"/>
                <a:gd fmla="*/ 84 h 141" name="T49"/>
                <a:gd fmla="*/ 65 w 162" name="T50"/>
                <a:gd fmla="*/ 84 h 141" name="T51"/>
                <a:gd fmla="*/ 49 w 162" name="T52"/>
                <a:gd fmla="*/ 131 h 141" name="T53"/>
                <a:gd fmla="*/ 57 w 162" name="T54"/>
                <a:gd fmla="*/ 140 h 141" name="T55"/>
                <a:gd fmla="*/ 82 w 162" name="T56"/>
                <a:gd fmla="*/ 140 h 141" name="T57"/>
                <a:gd fmla="*/ 90 w 162" name="T58"/>
                <a:gd fmla="*/ 137 h 141" name="T59"/>
                <a:gd fmla="*/ 108 w 162" name="T60"/>
                <a:gd fmla="*/ 84 h 141" name="T61"/>
                <a:gd fmla="*/ 111 w 162" name="T62"/>
                <a:gd fmla="*/ 84 h 141" name="T63"/>
                <a:gd fmla="*/ 106 w 162" name="T64"/>
                <a:gd fmla="*/ 134 h 141" name="T65"/>
                <a:gd fmla="*/ 115 w 162" name="T66"/>
                <a:gd fmla="*/ 140 h 141" name="T67"/>
                <a:gd fmla="*/ 130 w 162" name="T68"/>
                <a:gd fmla="*/ 140 h 141" name="T69"/>
                <a:gd fmla="*/ 139 w 162" name="T70"/>
                <a:gd fmla="*/ 131 h 141" name="T7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b="b" l="0" r="r" t="0"/>
              <a:pathLst>
                <a:path h="141" w="162">
                  <a:moveTo>
                    <a:pt x="139" y="131"/>
                  </a:moveTo>
                  <a:cubicBezTo>
                    <a:pt x="139" y="117"/>
                    <a:pt x="140" y="104"/>
                    <a:pt x="142" y="89"/>
                  </a:cubicBezTo>
                  <a:cubicBezTo>
                    <a:pt x="142" y="84"/>
                    <a:pt x="146" y="84"/>
                    <a:pt x="150" y="84"/>
                  </a:cubicBezTo>
                  <a:cubicBezTo>
                    <a:pt x="152" y="84"/>
                    <a:pt x="152" y="84"/>
                    <a:pt x="152" y="84"/>
                  </a:cubicBezTo>
                  <a:cubicBezTo>
                    <a:pt x="156" y="84"/>
                    <a:pt x="159" y="79"/>
                    <a:pt x="160" y="75"/>
                  </a:cubicBezTo>
                  <a:cubicBezTo>
                    <a:pt x="160" y="71"/>
                    <a:pt x="160" y="71"/>
                    <a:pt x="160" y="71"/>
                  </a:cubicBezTo>
                  <a:cubicBezTo>
                    <a:pt x="162" y="65"/>
                    <a:pt x="158" y="56"/>
                    <a:pt x="152" y="56"/>
                  </a:cubicBezTo>
                  <a:cubicBezTo>
                    <a:pt x="125" y="56"/>
                    <a:pt x="125" y="56"/>
                    <a:pt x="125" y="56"/>
                  </a:cubicBezTo>
                  <a:cubicBezTo>
                    <a:pt x="119" y="56"/>
                    <a:pt x="115" y="53"/>
                    <a:pt x="117" y="47"/>
                  </a:cubicBezTo>
                  <a:cubicBezTo>
                    <a:pt x="129" y="10"/>
                    <a:pt x="129" y="10"/>
                    <a:pt x="129" y="10"/>
                  </a:cubicBezTo>
                  <a:cubicBezTo>
                    <a:pt x="131" y="4"/>
                    <a:pt x="127" y="0"/>
                    <a:pt x="121" y="0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92" y="0"/>
                    <a:pt x="89" y="2"/>
                    <a:pt x="88" y="6"/>
                  </a:cubicBezTo>
                  <a:cubicBezTo>
                    <a:pt x="72" y="52"/>
                    <a:pt x="72" y="52"/>
                    <a:pt x="72" y="52"/>
                  </a:cubicBezTo>
                  <a:cubicBezTo>
                    <a:pt x="71" y="56"/>
                    <a:pt x="68" y="56"/>
                    <a:pt x="64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2" y="56"/>
                    <a:pt x="19" y="61"/>
                    <a:pt x="18" y="64"/>
                  </a:cubicBezTo>
                  <a:cubicBezTo>
                    <a:pt x="16" y="70"/>
                    <a:pt x="16" y="70"/>
                    <a:pt x="16" y="70"/>
                  </a:cubicBezTo>
                  <a:cubicBezTo>
                    <a:pt x="15" y="74"/>
                    <a:pt x="18" y="78"/>
                    <a:pt x="21" y="78"/>
                  </a:cubicBezTo>
                  <a:cubicBezTo>
                    <a:pt x="25" y="78"/>
                    <a:pt x="28" y="82"/>
                    <a:pt x="26" y="86"/>
                  </a:cubicBezTo>
                  <a:cubicBezTo>
                    <a:pt x="19" y="99"/>
                    <a:pt x="11" y="113"/>
                    <a:pt x="3" y="127"/>
                  </a:cubicBezTo>
                  <a:cubicBezTo>
                    <a:pt x="0" y="132"/>
                    <a:pt x="4" y="140"/>
                    <a:pt x="11" y="140"/>
                  </a:cubicBezTo>
                  <a:cubicBezTo>
                    <a:pt x="22" y="140"/>
                    <a:pt x="22" y="140"/>
                    <a:pt x="22" y="140"/>
                  </a:cubicBezTo>
                  <a:cubicBezTo>
                    <a:pt x="25" y="140"/>
                    <a:pt x="28" y="141"/>
                    <a:pt x="30" y="139"/>
                  </a:cubicBezTo>
                  <a:cubicBezTo>
                    <a:pt x="41" y="122"/>
                    <a:pt x="51" y="100"/>
                    <a:pt x="61" y="84"/>
                  </a:cubicBezTo>
                  <a:cubicBezTo>
                    <a:pt x="65" y="84"/>
                    <a:pt x="65" y="84"/>
                    <a:pt x="65" y="84"/>
                  </a:cubicBezTo>
                  <a:cubicBezTo>
                    <a:pt x="49" y="131"/>
                    <a:pt x="49" y="131"/>
                    <a:pt x="49" y="131"/>
                  </a:cubicBezTo>
                  <a:cubicBezTo>
                    <a:pt x="47" y="137"/>
                    <a:pt x="51" y="140"/>
                    <a:pt x="57" y="140"/>
                  </a:cubicBezTo>
                  <a:cubicBezTo>
                    <a:pt x="82" y="140"/>
                    <a:pt x="82" y="140"/>
                    <a:pt x="82" y="140"/>
                  </a:cubicBezTo>
                  <a:cubicBezTo>
                    <a:pt x="86" y="140"/>
                    <a:pt x="89" y="140"/>
                    <a:pt x="90" y="137"/>
                  </a:cubicBezTo>
                  <a:cubicBezTo>
                    <a:pt x="108" y="84"/>
                    <a:pt x="108" y="84"/>
                    <a:pt x="108" y="84"/>
                  </a:cubicBezTo>
                  <a:cubicBezTo>
                    <a:pt x="111" y="84"/>
                    <a:pt x="111" y="84"/>
                    <a:pt x="111" y="84"/>
                  </a:cubicBezTo>
                  <a:cubicBezTo>
                    <a:pt x="109" y="100"/>
                    <a:pt x="106" y="118"/>
                    <a:pt x="106" y="134"/>
                  </a:cubicBezTo>
                  <a:cubicBezTo>
                    <a:pt x="106" y="139"/>
                    <a:pt x="110" y="140"/>
                    <a:pt x="115" y="140"/>
                  </a:cubicBezTo>
                  <a:cubicBezTo>
                    <a:pt x="130" y="140"/>
                    <a:pt x="130" y="140"/>
                    <a:pt x="130" y="140"/>
                  </a:cubicBezTo>
                  <a:cubicBezTo>
                    <a:pt x="135" y="140"/>
                    <a:pt x="139" y="136"/>
                    <a:pt x="139" y="131"/>
                  </a:cubicBezTo>
                  <a:close/>
                </a:path>
              </a:pathLst>
            </a:custGeom>
            <a:solidFill>
              <a:srgbClr val="F96F5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50" name="Freeform 3575"/>
            <p:cNvSpPr>
              <a:spLocks noEditPoints="1"/>
            </p:cNvSpPr>
            <p:nvPr/>
          </p:nvSpPr>
          <p:spPr bwMode="auto">
            <a:xfrm>
              <a:off x="5880101" y="3600451"/>
              <a:ext cx="463550" cy="479425"/>
            </a:xfrm>
            <a:custGeom>
              <a:gdLst>
                <a:gd fmla="*/ 99 w 135" name="T0"/>
                <a:gd fmla="*/ 134 h 140" name="T1"/>
                <a:gd fmla="*/ 106 w 135" name="T2"/>
                <a:gd fmla="*/ 113 h 140" name="T3"/>
                <a:gd fmla="*/ 99 w 135" name="T4"/>
                <a:gd fmla="*/ 102 h 140" name="T5"/>
                <a:gd fmla="*/ 86 w 135" name="T6"/>
                <a:gd fmla="*/ 98 h 140" name="T7"/>
                <a:gd fmla="*/ 82 w 135" name="T8"/>
                <a:gd fmla="*/ 83 h 140" name="T9"/>
                <a:gd fmla="*/ 114 w 135" name="T10"/>
                <a:gd fmla="*/ 39 h 140" name="T11"/>
                <a:gd fmla="*/ 122 w 135" name="T12"/>
                <a:gd fmla="*/ 36 h 140" name="T13"/>
                <a:gd fmla="*/ 125 w 135" name="T14"/>
                <a:gd fmla="*/ 36 h 140" name="T15"/>
                <a:gd fmla="*/ 133 w 135" name="T16"/>
                <a:gd fmla="*/ 27 h 140" name="T17"/>
                <a:gd fmla="*/ 124 w 135" name="T18"/>
                <a:gd fmla="*/ 12 h 140" name="T19"/>
                <a:gd fmla="*/ 53 w 135" name="T20"/>
                <a:gd fmla="*/ 12 h 140" name="T21"/>
                <a:gd fmla="*/ 48 w 135" name="T22"/>
                <a:gd fmla="*/ 7 h 140" name="T23"/>
                <a:gd fmla="*/ 49 w 135" name="T24"/>
                <a:gd fmla="*/ 5 h 140" name="T25"/>
                <a:gd fmla="*/ 44 w 135" name="T26"/>
                <a:gd fmla="*/ 0 h 140" name="T27"/>
                <a:gd fmla="*/ 18 w 135" name="T28"/>
                <a:gd fmla="*/ 0 h 140" name="T29"/>
                <a:gd fmla="*/ 10 w 135" name="T30"/>
                <a:gd fmla="*/ 5 h 140" name="T31"/>
                <a:gd fmla="*/ 8 w 135" name="T32"/>
                <a:gd fmla="*/ 9 h 140" name="T33"/>
                <a:gd fmla="*/ 0 w 135" name="T34"/>
                <a:gd fmla="*/ 14 h 140" name="T35"/>
                <a:gd fmla="*/ 67 w 135" name="T36"/>
                <a:gd fmla="*/ 136 h 140" name="T37"/>
                <a:gd fmla="*/ 90 w 135" name="T38"/>
                <a:gd fmla="*/ 140 h 140" name="T39"/>
                <a:gd fmla="*/ 99 w 135" name="T40"/>
                <a:gd fmla="*/ 134 h 140" name="T41"/>
                <a:gd fmla="*/ 66 w 135" name="T42"/>
                <a:gd fmla="*/ 52 h 140" name="T43"/>
                <a:gd fmla="*/ 60 w 135" name="T44"/>
                <a:gd fmla="*/ 58 h 140" name="T45"/>
                <a:gd fmla="*/ 41 w 135" name="T46"/>
                <a:gd fmla="*/ 51 h 140" name="T47"/>
                <a:gd fmla="*/ 41 w 135" name="T48"/>
                <a:gd fmla="*/ 45 h 140" name="T49"/>
                <a:gd fmla="*/ 52 w 135" name="T50"/>
                <a:gd fmla="*/ 36 h 140" name="T51"/>
                <a:gd fmla="*/ 57 w 135" name="T52"/>
                <a:gd fmla="*/ 36 h 140" name="T53"/>
                <a:gd fmla="*/ 66 w 135" name="T54"/>
                <a:gd fmla="*/ 52 h 140" name="T5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b="b" l="0" r="r" t="0"/>
              <a:pathLst>
                <a:path h="140" w="135">
                  <a:moveTo>
                    <a:pt x="99" y="134"/>
                  </a:moveTo>
                  <a:cubicBezTo>
                    <a:pt x="101" y="128"/>
                    <a:pt x="104" y="119"/>
                    <a:pt x="106" y="113"/>
                  </a:cubicBezTo>
                  <a:cubicBezTo>
                    <a:pt x="107" y="108"/>
                    <a:pt x="104" y="103"/>
                    <a:pt x="99" y="102"/>
                  </a:cubicBezTo>
                  <a:cubicBezTo>
                    <a:pt x="95" y="101"/>
                    <a:pt x="90" y="99"/>
                    <a:pt x="86" y="98"/>
                  </a:cubicBezTo>
                  <a:cubicBezTo>
                    <a:pt x="79" y="96"/>
                    <a:pt x="77" y="88"/>
                    <a:pt x="82" y="83"/>
                  </a:cubicBezTo>
                  <a:cubicBezTo>
                    <a:pt x="95" y="70"/>
                    <a:pt x="106" y="56"/>
                    <a:pt x="114" y="39"/>
                  </a:cubicBezTo>
                  <a:cubicBezTo>
                    <a:pt x="116" y="36"/>
                    <a:pt x="119" y="36"/>
                    <a:pt x="122" y="36"/>
                  </a:cubicBezTo>
                  <a:cubicBezTo>
                    <a:pt x="125" y="36"/>
                    <a:pt x="125" y="36"/>
                    <a:pt x="125" y="36"/>
                  </a:cubicBezTo>
                  <a:cubicBezTo>
                    <a:pt x="128" y="36"/>
                    <a:pt x="132" y="30"/>
                    <a:pt x="133" y="27"/>
                  </a:cubicBezTo>
                  <a:cubicBezTo>
                    <a:pt x="135" y="21"/>
                    <a:pt x="130" y="12"/>
                    <a:pt x="124" y="12"/>
                  </a:cubicBezTo>
                  <a:cubicBezTo>
                    <a:pt x="53" y="12"/>
                    <a:pt x="53" y="12"/>
                    <a:pt x="53" y="12"/>
                  </a:cubicBezTo>
                  <a:cubicBezTo>
                    <a:pt x="49" y="12"/>
                    <a:pt x="47" y="10"/>
                    <a:pt x="48" y="7"/>
                  </a:cubicBezTo>
                  <a:cubicBezTo>
                    <a:pt x="49" y="5"/>
                    <a:pt x="49" y="5"/>
                    <a:pt x="49" y="5"/>
                  </a:cubicBezTo>
                  <a:cubicBezTo>
                    <a:pt x="50" y="2"/>
                    <a:pt x="48" y="0"/>
                    <a:pt x="44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4" y="0"/>
                    <a:pt x="11" y="1"/>
                    <a:pt x="10" y="5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7" y="12"/>
                    <a:pt x="4" y="14"/>
                    <a:pt x="0" y="14"/>
                  </a:cubicBezTo>
                  <a:cubicBezTo>
                    <a:pt x="4" y="64"/>
                    <a:pt x="29" y="108"/>
                    <a:pt x="67" y="136"/>
                  </a:cubicBezTo>
                  <a:cubicBezTo>
                    <a:pt x="74" y="138"/>
                    <a:pt x="82" y="139"/>
                    <a:pt x="90" y="140"/>
                  </a:cubicBezTo>
                  <a:cubicBezTo>
                    <a:pt x="94" y="140"/>
                    <a:pt x="98" y="138"/>
                    <a:pt x="99" y="134"/>
                  </a:cubicBezTo>
                  <a:close/>
                  <a:moveTo>
                    <a:pt x="66" y="52"/>
                  </a:moveTo>
                  <a:cubicBezTo>
                    <a:pt x="64" y="54"/>
                    <a:pt x="62" y="56"/>
                    <a:pt x="60" y="58"/>
                  </a:cubicBezTo>
                  <a:cubicBezTo>
                    <a:pt x="54" y="66"/>
                    <a:pt x="42" y="61"/>
                    <a:pt x="41" y="51"/>
                  </a:cubicBezTo>
                  <a:cubicBezTo>
                    <a:pt x="41" y="49"/>
                    <a:pt x="40" y="48"/>
                    <a:pt x="41" y="45"/>
                  </a:cubicBezTo>
                  <a:cubicBezTo>
                    <a:pt x="41" y="39"/>
                    <a:pt x="46" y="36"/>
                    <a:pt x="52" y="36"/>
                  </a:cubicBezTo>
                  <a:cubicBezTo>
                    <a:pt x="57" y="36"/>
                    <a:pt x="57" y="36"/>
                    <a:pt x="57" y="36"/>
                  </a:cubicBezTo>
                  <a:cubicBezTo>
                    <a:pt x="66" y="36"/>
                    <a:pt x="71" y="45"/>
                    <a:pt x="66" y="52"/>
                  </a:cubicBezTo>
                  <a:close/>
                </a:path>
              </a:pathLst>
            </a:custGeom>
            <a:solidFill>
              <a:srgbClr val="F96F5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48" name="Freeform 3577"/>
            <p:cNvSpPr>
              <a:spLocks noEditPoints="1"/>
            </p:cNvSpPr>
            <p:nvPr/>
          </p:nvSpPr>
          <p:spPr bwMode="auto">
            <a:xfrm>
              <a:off x="6288088" y="3079751"/>
              <a:ext cx="647700" cy="985838"/>
            </a:xfrm>
            <a:custGeom>
              <a:gdLst>
                <a:gd fmla="*/ 96 w 189" name="T0"/>
                <a:gd fmla="*/ 11 h 288" name="T1"/>
                <a:gd fmla="*/ 31 w 189" name="T2"/>
                <a:gd fmla="*/ 133 h 288" name="T3"/>
                <a:gd fmla="*/ 44 w 189" name="T4"/>
                <a:gd fmla="*/ 156 h 288" name="T5"/>
                <a:gd fmla="*/ 48 w 189" name="T6"/>
                <a:gd fmla="*/ 156 h 288" name="T7"/>
                <a:gd fmla="*/ 60 w 189" name="T8"/>
                <a:gd fmla="*/ 150 h 288" name="T9"/>
                <a:gd fmla="*/ 65 w 189" name="T10"/>
                <a:gd fmla="*/ 143 h 288" name="T11"/>
                <a:gd fmla="*/ 65 w 189" name="T12"/>
                <a:gd fmla="*/ 192 h 288" name="T13"/>
                <a:gd fmla="*/ 62 w 189" name="T14"/>
                <a:gd fmla="*/ 201 h 288" name="T15"/>
                <a:gd fmla="*/ 9 w 189" name="T16"/>
                <a:gd fmla="*/ 265 h 288" name="T17"/>
                <a:gd fmla="*/ 20 w 189" name="T18"/>
                <a:gd fmla="*/ 288 h 288" name="T19"/>
                <a:gd fmla="*/ 25 w 189" name="T20"/>
                <a:gd fmla="*/ 288 h 288" name="T21"/>
                <a:gd fmla="*/ 36 w 189" name="T22"/>
                <a:gd fmla="*/ 285 h 288" name="T23"/>
                <a:gd fmla="*/ 48 w 189" name="T24"/>
                <a:gd fmla="*/ 272 h 288" name="T25"/>
                <a:gd fmla="*/ 74 w 189" name="T26"/>
                <a:gd fmla="*/ 280 h 288" name="T27"/>
                <a:gd fmla="*/ 75 w 189" name="T28"/>
                <a:gd fmla="*/ 278 h 288" name="T29"/>
                <a:gd fmla="*/ 89 w 189" name="T30"/>
                <a:gd fmla="*/ 288 h 288" name="T31"/>
                <a:gd fmla="*/ 102 w 189" name="T32"/>
                <a:gd fmla="*/ 288 h 288" name="T33"/>
                <a:gd fmla="*/ 116 w 189" name="T34"/>
                <a:gd fmla="*/ 272 h 288" name="T35"/>
                <a:gd fmla="*/ 105 w 189" name="T36"/>
                <a:gd fmla="*/ 202 h 288" name="T37"/>
                <a:gd fmla="*/ 108 w 189" name="T38"/>
                <a:gd fmla="*/ 193 h 288" name="T39"/>
                <a:gd fmla="*/ 179 w 189" name="T40"/>
                <a:gd fmla="*/ 69 h 288" name="T41"/>
                <a:gd fmla="*/ 186 w 189" name="T42"/>
                <a:gd fmla="*/ 64 h 288" name="T43"/>
                <a:gd fmla="*/ 187 w 189" name="T44"/>
                <a:gd fmla="*/ 64 h 288" name="T45"/>
                <a:gd fmla="*/ 189 w 189" name="T46"/>
                <a:gd fmla="*/ 66 h 288" name="T47"/>
                <a:gd fmla="*/ 171 w 189" name="T48"/>
                <a:gd fmla="*/ 44 h 288" name="T49"/>
                <a:gd fmla="*/ 141 w 189" name="T50"/>
                <a:gd fmla="*/ 44 h 288" name="T51"/>
                <a:gd fmla="*/ 127 w 189" name="T52"/>
                <a:gd fmla="*/ 24 h 288" name="T53"/>
                <a:gd fmla="*/ 128 w 189" name="T54"/>
                <a:gd fmla="*/ 23 h 288" name="T55"/>
                <a:gd fmla="*/ 127 w 189" name="T56"/>
                <a:gd fmla="*/ 9 h 288" name="T57"/>
                <a:gd fmla="*/ 109 w 189" name="T58"/>
                <a:gd fmla="*/ 0 h 288" name="T59"/>
                <a:gd fmla="*/ 109 w 189" name="T60"/>
                <a:gd fmla="*/ 0 h 288" name="T61"/>
                <a:gd fmla="*/ 96 w 189" name="T62"/>
                <a:gd fmla="*/ 11 h 288" name="T63"/>
                <a:gd fmla="*/ 118 w 189" name="T64"/>
                <a:gd fmla="*/ 64 h 288" name="T65"/>
                <a:gd fmla="*/ 127 w 189" name="T66"/>
                <a:gd fmla="*/ 64 h 288" name="T67"/>
                <a:gd fmla="*/ 136 w 189" name="T68"/>
                <a:gd fmla="*/ 78 h 288" name="T69"/>
                <a:gd fmla="*/ 124 w 189" name="T70"/>
                <a:gd fmla="*/ 101 h 288" name="T71"/>
                <a:gd fmla="*/ 106 w 189" name="T72"/>
                <a:gd fmla="*/ 96 h 288" name="T73"/>
                <a:gd fmla="*/ 108 w 189" name="T74"/>
                <a:gd fmla="*/ 73 h 288" name="T75"/>
                <a:gd fmla="*/ 118 w 189" name="T76"/>
                <a:gd fmla="*/ 64 h 288" name="T7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b="b" l="0" r="r" t="0"/>
              <a:pathLst>
                <a:path h="288" w="189">
                  <a:moveTo>
                    <a:pt x="96" y="11"/>
                  </a:moveTo>
                  <a:cubicBezTo>
                    <a:pt x="77" y="52"/>
                    <a:pt x="55" y="93"/>
                    <a:pt x="31" y="133"/>
                  </a:cubicBezTo>
                  <a:cubicBezTo>
                    <a:pt x="25" y="143"/>
                    <a:pt x="32" y="156"/>
                    <a:pt x="44" y="156"/>
                  </a:cubicBezTo>
                  <a:cubicBezTo>
                    <a:pt x="48" y="156"/>
                    <a:pt x="48" y="156"/>
                    <a:pt x="48" y="156"/>
                  </a:cubicBezTo>
                  <a:cubicBezTo>
                    <a:pt x="53" y="156"/>
                    <a:pt x="58" y="154"/>
                    <a:pt x="60" y="150"/>
                  </a:cubicBezTo>
                  <a:cubicBezTo>
                    <a:pt x="62" y="147"/>
                    <a:pt x="63" y="145"/>
                    <a:pt x="65" y="143"/>
                  </a:cubicBezTo>
                  <a:cubicBezTo>
                    <a:pt x="64" y="159"/>
                    <a:pt x="64" y="176"/>
                    <a:pt x="65" y="192"/>
                  </a:cubicBezTo>
                  <a:cubicBezTo>
                    <a:pt x="65" y="195"/>
                    <a:pt x="64" y="198"/>
                    <a:pt x="62" y="201"/>
                  </a:cubicBezTo>
                  <a:cubicBezTo>
                    <a:pt x="45" y="224"/>
                    <a:pt x="28" y="243"/>
                    <a:pt x="9" y="265"/>
                  </a:cubicBezTo>
                  <a:cubicBezTo>
                    <a:pt x="0" y="275"/>
                    <a:pt x="7" y="288"/>
                    <a:pt x="20" y="288"/>
                  </a:cubicBezTo>
                  <a:cubicBezTo>
                    <a:pt x="22" y="288"/>
                    <a:pt x="23" y="288"/>
                    <a:pt x="25" y="288"/>
                  </a:cubicBezTo>
                  <a:cubicBezTo>
                    <a:pt x="29" y="288"/>
                    <a:pt x="33" y="288"/>
                    <a:pt x="36" y="285"/>
                  </a:cubicBezTo>
                  <a:cubicBezTo>
                    <a:pt x="40" y="281"/>
                    <a:pt x="44" y="277"/>
                    <a:pt x="48" y="272"/>
                  </a:cubicBezTo>
                  <a:cubicBezTo>
                    <a:pt x="56" y="263"/>
                    <a:pt x="72" y="267"/>
                    <a:pt x="74" y="280"/>
                  </a:cubicBezTo>
                  <a:cubicBezTo>
                    <a:pt x="75" y="278"/>
                    <a:pt x="75" y="278"/>
                    <a:pt x="75" y="278"/>
                  </a:cubicBezTo>
                  <a:cubicBezTo>
                    <a:pt x="76" y="285"/>
                    <a:pt x="82" y="288"/>
                    <a:pt x="89" y="288"/>
                  </a:cubicBezTo>
                  <a:cubicBezTo>
                    <a:pt x="102" y="288"/>
                    <a:pt x="102" y="288"/>
                    <a:pt x="102" y="288"/>
                  </a:cubicBezTo>
                  <a:cubicBezTo>
                    <a:pt x="111" y="288"/>
                    <a:pt x="118" y="281"/>
                    <a:pt x="116" y="272"/>
                  </a:cubicBezTo>
                  <a:cubicBezTo>
                    <a:pt x="111" y="249"/>
                    <a:pt x="107" y="227"/>
                    <a:pt x="105" y="202"/>
                  </a:cubicBezTo>
                  <a:cubicBezTo>
                    <a:pt x="105" y="199"/>
                    <a:pt x="106" y="196"/>
                    <a:pt x="108" y="193"/>
                  </a:cubicBezTo>
                  <a:cubicBezTo>
                    <a:pt x="132" y="157"/>
                    <a:pt x="156" y="115"/>
                    <a:pt x="179" y="69"/>
                  </a:cubicBezTo>
                  <a:cubicBezTo>
                    <a:pt x="180" y="66"/>
                    <a:pt x="183" y="64"/>
                    <a:pt x="186" y="64"/>
                  </a:cubicBezTo>
                  <a:cubicBezTo>
                    <a:pt x="187" y="64"/>
                    <a:pt x="187" y="64"/>
                    <a:pt x="187" y="64"/>
                  </a:cubicBezTo>
                  <a:cubicBezTo>
                    <a:pt x="188" y="64"/>
                    <a:pt x="188" y="66"/>
                    <a:pt x="189" y="66"/>
                  </a:cubicBezTo>
                  <a:cubicBezTo>
                    <a:pt x="183" y="57"/>
                    <a:pt x="177" y="48"/>
                    <a:pt x="171" y="44"/>
                  </a:cubicBezTo>
                  <a:cubicBezTo>
                    <a:pt x="141" y="44"/>
                    <a:pt x="141" y="44"/>
                    <a:pt x="141" y="44"/>
                  </a:cubicBezTo>
                  <a:cubicBezTo>
                    <a:pt x="130" y="44"/>
                    <a:pt x="122" y="34"/>
                    <a:pt x="127" y="24"/>
                  </a:cubicBezTo>
                  <a:cubicBezTo>
                    <a:pt x="128" y="23"/>
                    <a:pt x="128" y="23"/>
                    <a:pt x="128" y="23"/>
                  </a:cubicBezTo>
                  <a:cubicBezTo>
                    <a:pt x="130" y="18"/>
                    <a:pt x="129" y="13"/>
                    <a:pt x="127" y="9"/>
                  </a:cubicBezTo>
                  <a:cubicBezTo>
                    <a:pt x="122" y="6"/>
                    <a:pt x="116" y="4"/>
                    <a:pt x="109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3" y="0"/>
                    <a:pt x="98" y="5"/>
                    <a:pt x="96" y="11"/>
                  </a:cubicBezTo>
                  <a:close/>
                  <a:moveTo>
                    <a:pt x="118" y="64"/>
                  </a:moveTo>
                  <a:cubicBezTo>
                    <a:pt x="127" y="64"/>
                    <a:pt x="127" y="64"/>
                    <a:pt x="127" y="64"/>
                  </a:cubicBezTo>
                  <a:cubicBezTo>
                    <a:pt x="135" y="64"/>
                    <a:pt x="139" y="72"/>
                    <a:pt x="136" y="78"/>
                  </a:cubicBezTo>
                  <a:cubicBezTo>
                    <a:pt x="132" y="86"/>
                    <a:pt x="128" y="94"/>
                    <a:pt x="124" y="101"/>
                  </a:cubicBezTo>
                  <a:cubicBezTo>
                    <a:pt x="119" y="111"/>
                    <a:pt x="105" y="106"/>
                    <a:pt x="106" y="96"/>
                  </a:cubicBezTo>
                  <a:cubicBezTo>
                    <a:pt x="107" y="88"/>
                    <a:pt x="107" y="80"/>
                    <a:pt x="108" y="73"/>
                  </a:cubicBezTo>
                  <a:cubicBezTo>
                    <a:pt x="109" y="68"/>
                    <a:pt x="113" y="64"/>
                    <a:pt x="118" y="64"/>
                  </a:cubicBezTo>
                  <a:close/>
                </a:path>
              </a:pathLst>
            </a:custGeom>
            <a:solidFill>
              <a:srgbClr val="F96F5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49" name="Freeform 3578"/>
            <p:cNvSpPr/>
            <p:nvPr/>
          </p:nvSpPr>
          <p:spPr bwMode="auto">
            <a:xfrm>
              <a:off x="6905626" y="3094038"/>
              <a:ext cx="450850" cy="847725"/>
            </a:xfrm>
            <a:custGeom>
              <a:gdLst>
                <a:gd fmla="*/ 125 w 132" name="T0"/>
                <a:gd fmla="*/ 95 h 248" name="T1"/>
                <a:gd fmla="*/ 109 w 132" name="T2"/>
                <a:gd fmla="*/ 64 h 248" name="T3"/>
                <a:gd fmla="*/ 108 w 132" name="T4"/>
                <a:gd fmla="*/ 64 h 248" name="T5"/>
                <a:gd fmla="*/ 92 w 132" name="T6"/>
                <a:gd fmla="*/ 76 h 248" name="T7"/>
                <a:gd fmla="*/ 65 w 132" name="T8"/>
                <a:gd fmla="*/ 124 h 248" name="T9"/>
                <a:gd fmla="*/ 61 w 132" name="T10"/>
                <a:gd fmla="*/ 124 h 248" name="T11"/>
                <a:gd fmla="*/ 58 w 132" name="T12"/>
                <a:gd fmla="*/ 123 h 248" name="T13"/>
                <a:gd fmla="*/ 59 w 132" name="T14"/>
                <a:gd fmla="*/ 121 h 248" name="T15"/>
                <a:gd fmla="*/ 113 w 132" name="T16"/>
                <a:gd fmla="*/ 27 h 248" name="T17"/>
                <a:gd fmla="*/ 97 w 132" name="T18"/>
                <a:gd fmla="*/ 0 h 248" name="T19"/>
                <a:gd fmla="*/ 93 w 132" name="T20"/>
                <a:gd fmla="*/ 0 h 248" name="T21"/>
                <a:gd fmla="*/ 76 w 132" name="T22"/>
                <a:gd fmla="*/ 10 h 248" name="T23"/>
                <a:gd fmla="*/ 25 w 132" name="T24"/>
                <a:gd fmla="*/ 103 h 248" name="T25"/>
                <a:gd fmla="*/ 33 w 132" name="T26"/>
                <a:gd fmla="*/ 148 h 248" name="T27"/>
                <a:gd fmla="*/ 34 w 132" name="T28"/>
                <a:gd fmla="*/ 171 h 248" name="T29"/>
                <a:gd fmla="*/ 31 w 132" name="T30"/>
                <a:gd fmla="*/ 174 h 248" name="T31"/>
                <a:gd fmla="*/ 0 w 132" name="T32"/>
                <a:gd fmla="*/ 248 h 248" name="T33"/>
                <a:gd fmla="*/ 66 w 132" name="T34"/>
                <a:gd fmla="*/ 248 h 248" name="T35"/>
                <a:gd fmla="*/ 74 w 132" name="T36"/>
                <a:gd fmla="*/ 243 h 248" name="T37"/>
                <a:gd fmla="*/ 74 w 132" name="T38"/>
                <a:gd fmla="*/ 243 h 248" name="T39"/>
                <a:gd fmla="*/ 66 w 132" name="T40"/>
                <a:gd fmla="*/ 232 h 248" name="T41"/>
                <a:gd fmla="*/ 42 w 132" name="T42"/>
                <a:gd fmla="*/ 232 h 248" name="T43"/>
                <a:gd fmla="*/ 40 w 132" name="T44"/>
                <a:gd fmla="*/ 231 h 248" name="T45"/>
                <a:gd fmla="*/ 41 w 132" name="T46"/>
                <a:gd fmla="*/ 227 h 248" name="T47"/>
                <a:gd fmla="*/ 125 w 132" name="T48"/>
                <a:gd fmla="*/ 95 h 248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248" w="132">
                  <a:moveTo>
                    <a:pt x="125" y="95"/>
                  </a:moveTo>
                  <a:cubicBezTo>
                    <a:pt x="132" y="82"/>
                    <a:pt x="123" y="64"/>
                    <a:pt x="109" y="64"/>
                  </a:cubicBezTo>
                  <a:cubicBezTo>
                    <a:pt x="108" y="64"/>
                    <a:pt x="108" y="64"/>
                    <a:pt x="108" y="64"/>
                  </a:cubicBezTo>
                  <a:cubicBezTo>
                    <a:pt x="101" y="64"/>
                    <a:pt x="95" y="71"/>
                    <a:pt x="92" y="76"/>
                  </a:cubicBezTo>
                  <a:cubicBezTo>
                    <a:pt x="83" y="91"/>
                    <a:pt x="74" y="112"/>
                    <a:pt x="65" y="124"/>
                  </a:cubicBezTo>
                  <a:cubicBezTo>
                    <a:pt x="61" y="124"/>
                    <a:pt x="61" y="124"/>
                    <a:pt x="61" y="124"/>
                  </a:cubicBezTo>
                  <a:cubicBezTo>
                    <a:pt x="60" y="124"/>
                    <a:pt x="59" y="124"/>
                    <a:pt x="58" y="123"/>
                  </a:cubicBezTo>
                  <a:cubicBezTo>
                    <a:pt x="58" y="123"/>
                    <a:pt x="58" y="122"/>
                    <a:pt x="59" y="121"/>
                  </a:cubicBezTo>
                  <a:cubicBezTo>
                    <a:pt x="77" y="93"/>
                    <a:pt x="97" y="58"/>
                    <a:pt x="113" y="27"/>
                  </a:cubicBezTo>
                  <a:cubicBezTo>
                    <a:pt x="119" y="14"/>
                    <a:pt x="110" y="0"/>
                    <a:pt x="97" y="0"/>
                  </a:cubicBezTo>
                  <a:cubicBezTo>
                    <a:pt x="93" y="0"/>
                    <a:pt x="93" y="0"/>
                    <a:pt x="93" y="0"/>
                  </a:cubicBezTo>
                  <a:cubicBezTo>
                    <a:pt x="86" y="0"/>
                    <a:pt x="79" y="4"/>
                    <a:pt x="76" y="10"/>
                  </a:cubicBezTo>
                  <a:cubicBezTo>
                    <a:pt x="62" y="40"/>
                    <a:pt x="44" y="73"/>
                    <a:pt x="25" y="103"/>
                  </a:cubicBezTo>
                  <a:cubicBezTo>
                    <a:pt x="30" y="117"/>
                    <a:pt x="32" y="132"/>
                    <a:pt x="33" y="148"/>
                  </a:cubicBezTo>
                  <a:cubicBezTo>
                    <a:pt x="38" y="154"/>
                    <a:pt x="39" y="163"/>
                    <a:pt x="34" y="171"/>
                  </a:cubicBezTo>
                  <a:cubicBezTo>
                    <a:pt x="33" y="172"/>
                    <a:pt x="32" y="173"/>
                    <a:pt x="31" y="174"/>
                  </a:cubicBezTo>
                  <a:cubicBezTo>
                    <a:pt x="27" y="202"/>
                    <a:pt x="16" y="232"/>
                    <a:pt x="0" y="248"/>
                  </a:cubicBezTo>
                  <a:cubicBezTo>
                    <a:pt x="66" y="248"/>
                    <a:pt x="66" y="248"/>
                    <a:pt x="66" y="248"/>
                  </a:cubicBezTo>
                  <a:cubicBezTo>
                    <a:pt x="70" y="248"/>
                    <a:pt x="73" y="246"/>
                    <a:pt x="74" y="243"/>
                  </a:cubicBezTo>
                  <a:cubicBezTo>
                    <a:pt x="74" y="243"/>
                    <a:pt x="74" y="243"/>
                    <a:pt x="74" y="243"/>
                  </a:cubicBezTo>
                  <a:cubicBezTo>
                    <a:pt x="76" y="237"/>
                    <a:pt x="72" y="232"/>
                    <a:pt x="66" y="232"/>
                  </a:cubicBezTo>
                  <a:cubicBezTo>
                    <a:pt x="42" y="232"/>
                    <a:pt x="42" y="232"/>
                    <a:pt x="42" y="232"/>
                  </a:cubicBezTo>
                  <a:cubicBezTo>
                    <a:pt x="41" y="232"/>
                    <a:pt x="41" y="232"/>
                    <a:pt x="40" y="231"/>
                  </a:cubicBezTo>
                  <a:cubicBezTo>
                    <a:pt x="40" y="230"/>
                    <a:pt x="40" y="227"/>
                    <a:pt x="41" y="227"/>
                  </a:cubicBezTo>
                  <a:cubicBezTo>
                    <a:pt x="65" y="195"/>
                    <a:pt x="97" y="144"/>
                    <a:pt x="125" y="95"/>
                  </a:cubicBezTo>
                  <a:close/>
                </a:path>
              </a:pathLst>
            </a:custGeom>
            <a:solidFill>
              <a:srgbClr val="F96F5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50" name="Freeform 3579"/>
            <p:cNvSpPr>
              <a:spLocks noEditPoints="1"/>
            </p:cNvSpPr>
            <p:nvPr/>
          </p:nvSpPr>
          <p:spPr bwMode="auto">
            <a:xfrm>
              <a:off x="7192963" y="3079751"/>
              <a:ext cx="808038" cy="995363"/>
            </a:xfrm>
            <a:custGeom>
              <a:gdLst>
                <a:gd fmla="*/ 180 w 236" name="T0"/>
                <a:gd fmla="*/ 28 h 291" name="T1"/>
                <a:gd fmla="*/ 163 w 236" name="T2"/>
                <a:gd fmla="*/ 0 h 291" name="T3"/>
                <a:gd fmla="*/ 132 w 236" name="T4"/>
                <a:gd fmla="*/ 7 h 291" name="T5"/>
                <a:gd fmla="*/ 121 w 236" name="T6"/>
                <a:gd fmla="*/ 25 h 291" name="T7"/>
                <a:gd fmla="*/ 95 w 236" name="T8"/>
                <a:gd fmla="*/ 28 h 291" name="T9"/>
                <a:gd fmla="*/ 48 w 236" name="T10"/>
                <a:gd fmla="*/ 123 h 291" name="T11"/>
                <a:gd fmla="*/ 88 w 236" name="T12"/>
                <a:gd fmla="*/ 148 h 291" name="T13"/>
                <a:gd fmla="*/ 96 w 236" name="T14"/>
                <a:gd fmla="*/ 159 h 291" name="T15"/>
                <a:gd fmla="*/ 50 w 236" name="T16"/>
                <a:gd fmla="*/ 164 h 291" name="T17"/>
                <a:gd fmla="*/ 2 w 236" name="T18"/>
                <a:gd fmla="*/ 252 h 291" name="T19"/>
                <a:gd fmla="*/ 36 w 236" name="T20"/>
                <a:gd fmla="*/ 264 h 291" name="T21"/>
                <a:gd fmla="*/ 66 w 236" name="T22"/>
                <a:gd fmla="*/ 196 h 291" name="T23"/>
                <a:gd fmla="*/ 88 w 236" name="T24"/>
                <a:gd fmla="*/ 188 h 291" name="T25"/>
                <a:gd fmla="*/ 61 w 236" name="T26"/>
                <a:gd fmla="*/ 291 h 291" name="T27"/>
                <a:gd fmla="*/ 132 w 236" name="T28"/>
                <a:gd fmla="*/ 188 h 291" name="T29"/>
                <a:gd fmla="*/ 147 w 236" name="T30"/>
                <a:gd fmla="*/ 197 h 291" name="T31"/>
                <a:gd fmla="*/ 122 w 236" name="T32"/>
                <a:gd fmla="*/ 248 h 291" name="T33"/>
                <a:gd fmla="*/ 118 w 236" name="T34"/>
                <a:gd fmla="*/ 252 h 291" name="T35"/>
                <a:gd fmla="*/ 145 w 236" name="T36"/>
                <a:gd fmla="*/ 264 h 291" name="T37"/>
                <a:gd fmla="*/ 195 w 236" name="T38"/>
                <a:gd fmla="*/ 184 h 291" name="T39"/>
                <a:gd fmla="*/ 151 w 236" name="T40"/>
                <a:gd fmla="*/ 164 h 291" name="T41"/>
                <a:gd fmla="*/ 143 w 236" name="T42"/>
                <a:gd fmla="*/ 151 h 291" name="T43"/>
                <a:gd fmla="*/ 185 w 236" name="T44"/>
                <a:gd fmla="*/ 148 h 291" name="T45"/>
                <a:gd fmla="*/ 211 w 236" name="T46"/>
                <a:gd fmla="*/ 124 h 291" name="T47"/>
                <a:gd fmla="*/ 220 w 236" name="T48"/>
                <a:gd fmla="*/ 28 h 291" name="T49"/>
                <a:gd fmla="*/ 156 w 236" name="T50"/>
                <a:gd fmla="*/ 124 h 291" name="T51"/>
                <a:gd fmla="*/ 95 w 236" name="T52"/>
                <a:gd fmla="*/ 114 h 291" name="T53"/>
                <a:gd fmla="*/ 111 w 236" name="T54"/>
                <a:gd fmla="*/ 96 h 291" name="T55"/>
                <a:gd fmla="*/ 169 w 236" name="T56"/>
                <a:gd fmla="*/ 114 h 291" name="T57"/>
                <a:gd fmla="*/ 126 w 236" name="T58"/>
                <a:gd fmla="*/ 80 h 291" name="T59"/>
                <a:gd fmla="*/ 125 w 236" name="T60"/>
                <a:gd fmla="*/ 48 h 291" name="T61"/>
                <a:gd fmla="*/ 179 w 236" name="T62"/>
                <a:gd fmla="*/ 48 h 291" name="T63"/>
                <a:gd fmla="*/ 183 w 236" name="T64"/>
                <a:gd fmla="*/ 68 h 291" name="T65"/>
                <a:gd fmla="*/ 169 w 236" name="T66"/>
                <a:gd fmla="*/ 80 h 291" name="T6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b="b" l="0" r="r" t="0"/>
              <a:pathLst>
                <a:path h="291" w="236">
                  <a:moveTo>
                    <a:pt x="220" y="28"/>
                  </a:moveTo>
                  <a:cubicBezTo>
                    <a:pt x="180" y="28"/>
                    <a:pt x="180" y="28"/>
                    <a:pt x="180" y="28"/>
                  </a:cubicBezTo>
                  <a:cubicBezTo>
                    <a:pt x="173" y="28"/>
                    <a:pt x="168" y="20"/>
                    <a:pt x="171" y="14"/>
                  </a:cubicBezTo>
                  <a:cubicBezTo>
                    <a:pt x="175" y="8"/>
                    <a:pt x="170" y="0"/>
                    <a:pt x="163" y="0"/>
                  </a:cubicBezTo>
                  <a:cubicBezTo>
                    <a:pt x="140" y="0"/>
                    <a:pt x="140" y="0"/>
                    <a:pt x="140" y="0"/>
                  </a:cubicBezTo>
                  <a:cubicBezTo>
                    <a:pt x="137" y="0"/>
                    <a:pt x="134" y="4"/>
                    <a:pt x="132" y="7"/>
                  </a:cubicBezTo>
                  <a:cubicBezTo>
                    <a:pt x="130" y="11"/>
                    <a:pt x="128" y="14"/>
                    <a:pt x="126" y="17"/>
                  </a:cubicBezTo>
                  <a:cubicBezTo>
                    <a:pt x="124" y="20"/>
                    <a:pt x="122" y="22"/>
                    <a:pt x="121" y="25"/>
                  </a:cubicBezTo>
                  <a:cubicBezTo>
                    <a:pt x="119" y="28"/>
                    <a:pt x="116" y="28"/>
                    <a:pt x="112" y="28"/>
                  </a:cubicBezTo>
                  <a:cubicBezTo>
                    <a:pt x="95" y="28"/>
                    <a:pt x="95" y="28"/>
                    <a:pt x="95" y="28"/>
                  </a:cubicBezTo>
                  <a:cubicBezTo>
                    <a:pt x="85" y="28"/>
                    <a:pt x="73" y="39"/>
                    <a:pt x="69" y="50"/>
                  </a:cubicBezTo>
                  <a:cubicBezTo>
                    <a:pt x="48" y="123"/>
                    <a:pt x="48" y="123"/>
                    <a:pt x="48" y="123"/>
                  </a:cubicBezTo>
                  <a:cubicBezTo>
                    <a:pt x="44" y="134"/>
                    <a:pt x="50" y="148"/>
                    <a:pt x="61" y="148"/>
                  </a:cubicBezTo>
                  <a:cubicBezTo>
                    <a:pt x="88" y="148"/>
                    <a:pt x="88" y="148"/>
                    <a:pt x="88" y="148"/>
                  </a:cubicBezTo>
                  <a:cubicBezTo>
                    <a:pt x="94" y="148"/>
                    <a:pt x="99" y="151"/>
                    <a:pt x="97" y="157"/>
                  </a:cubicBezTo>
                  <a:cubicBezTo>
                    <a:pt x="96" y="159"/>
                    <a:pt x="96" y="159"/>
                    <a:pt x="96" y="159"/>
                  </a:cubicBezTo>
                  <a:cubicBezTo>
                    <a:pt x="94" y="163"/>
                    <a:pt x="91" y="164"/>
                    <a:pt x="86" y="164"/>
                  </a:cubicBezTo>
                  <a:cubicBezTo>
                    <a:pt x="50" y="164"/>
                    <a:pt x="50" y="164"/>
                    <a:pt x="50" y="164"/>
                  </a:cubicBezTo>
                  <a:cubicBezTo>
                    <a:pt x="39" y="164"/>
                    <a:pt x="28" y="174"/>
                    <a:pt x="24" y="185"/>
                  </a:cubicBezTo>
                  <a:cubicBezTo>
                    <a:pt x="2" y="252"/>
                    <a:pt x="2" y="252"/>
                    <a:pt x="2" y="252"/>
                  </a:cubicBezTo>
                  <a:cubicBezTo>
                    <a:pt x="0" y="259"/>
                    <a:pt x="5" y="264"/>
                    <a:pt x="12" y="264"/>
                  </a:cubicBezTo>
                  <a:cubicBezTo>
                    <a:pt x="36" y="264"/>
                    <a:pt x="36" y="264"/>
                    <a:pt x="36" y="264"/>
                  </a:cubicBezTo>
                  <a:cubicBezTo>
                    <a:pt x="40" y="264"/>
                    <a:pt x="44" y="262"/>
                    <a:pt x="45" y="258"/>
                  </a:cubicBezTo>
                  <a:cubicBezTo>
                    <a:pt x="66" y="196"/>
                    <a:pt x="66" y="196"/>
                    <a:pt x="66" y="196"/>
                  </a:cubicBezTo>
                  <a:cubicBezTo>
                    <a:pt x="68" y="190"/>
                    <a:pt x="74" y="188"/>
                    <a:pt x="81" y="188"/>
                  </a:cubicBezTo>
                  <a:cubicBezTo>
                    <a:pt x="88" y="188"/>
                    <a:pt x="88" y="188"/>
                    <a:pt x="88" y="188"/>
                  </a:cubicBezTo>
                  <a:cubicBezTo>
                    <a:pt x="57" y="283"/>
                    <a:pt x="57" y="283"/>
                    <a:pt x="57" y="283"/>
                  </a:cubicBezTo>
                  <a:cubicBezTo>
                    <a:pt x="56" y="287"/>
                    <a:pt x="58" y="290"/>
                    <a:pt x="61" y="291"/>
                  </a:cubicBezTo>
                  <a:cubicBezTo>
                    <a:pt x="75" y="291"/>
                    <a:pt x="88" y="288"/>
                    <a:pt x="101" y="284"/>
                  </a:cubicBezTo>
                  <a:cubicBezTo>
                    <a:pt x="132" y="188"/>
                    <a:pt x="132" y="188"/>
                    <a:pt x="132" y="188"/>
                  </a:cubicBezTo>
                  <a:cubicBezTo>
                    <a:pt x="140" y="188"/>
                    <a:pt x="140" y="188"/>
                    <a:pt x="140" y="188"/>
                  </a:cubicBezTo>
                  <a:cubicBezTo>
                    <a:pt x="146" y="188"/>
                    <a:pt x="149" y="190"/>
                    <a:pt x="147" y="197"/>
                  </a:cubicBezTo>
                  <a:cubicBezTo>
                    <a:pt x="132" y="242"/>
                    <a:pt x="132" y="242"/>
                    <a:pt x="132" y="242"/>
                  </a:cubicBezTo>
                  <a:cubicBezTo>
                    <a:pt x="130" y="248"/>
                    <a:pt x="127" y="248"/>
                    <a:pt x="122" y="248"/>
                  </a:cubicBezTo>
                  <a:cubicBezTo>
                    <a:pt x="119" y="248"/>
                    <a:pt x="119" y="248"/>
                    <a:pt x="119" y="248"/>
                  </a:cubicBezTo>
                  <a:cubicBezTo>
                    <a:pt x="118" y="252"/>
                    <a:pt x="118" y="252"/>
                    <a:pt x="118" y="252"/>
                  </a:cubicBezTo>
                  <a:cubicBezTo>
                    <a:pt x="116" y="258"/>
                    <a:pt x="120" y="264"/>
                    <a:pt x="127" y="264"/>
                  </a:cubicBezTo>
                  <a:cubicBezTo>
                    <a:pt x="145" y="264"/>
                    <a:pt x="145" y="264"/>
                    <a:pt x="145" y="264"/>
                  </a:cubicBezTo>
                  <a:cubicBezTo>
                    <a:pt x="160" y="252"/>
                    <a:pt x="173" y="238"/>
                    <a:pt x="183" y="222"/>
                  </a:cubicBezTo>
                  <a:cubicBezTo>
                    <a:pt x="195" y="184"/>
                    <a:pt x="195" y="184"/>
                    <a:pt x="195" y="184"/>
                  </a:cubicBezTo>
                  <a:cubicBezTo>
                    <a:pt x="198" y="173"/>
                    <a:pt x="192" y="164"/>
                    <a:pt x="181" y="164"/>
                  </a:cubicBezTo>
                  <a:cubicBezTo>
                    <a:pt x="151" y="164"/>
                    <a:pt x="151" y="164"/>
                    <a:pt x="151" y="164"/>
                  </a:cubicBezTo>
                  <a:cubicBezTo>
                    <a:pt x="145" y="164"/>
                    <a:pt x="140" y="158"/>
                    <a:pt x="142" y="152"/>
                  </a:cubicBezTo>
                  <a:cubicBezTo>
                    <a:pt x="143" y="151"/>
                    <a:pt x="143" y="151"/>
                    <a:pt x="143" y="151"/>
                  </a:cubicBezTo>
                  <a:cubicBezTo>
                    <a:pt x="145" y="147"/>
                    <a:pt x="148" y="148"/>
                    <a:pt x="153" y="148"/>
                  </a:cubicBezTo>
                  <a:cubicBezTo>
                    <a:pt x="185" y="148"/>
                    <a:pt x="185" y="148"/>
                    <a:pt x="185" y="148"/>
                  </a:cubicBezTo>
                  <a:cubicBezTo>
                    <a:pt x="191" y="148"/>
                    <a:pt x="198" y="143"/>
                    <a:pt x="203" y="137"/>
                  </a:cubicBezTo>
                  <a:cubicBezTo>
                    <a:pt x="207" y="134"/>
                    <a:pt x="210" y="129"/>
                    <a:pt x="211" y="124"/>
                  </a:cubicBezTo>
                  <a:cubicBezTo>
                    <a:pt x="233" y="52"/>
                    <a:pt x="233" y="52"/>
                    <a:pt x="233" y="52"/>
                  </a:cubicBezTo>
                  <a:cubicBezTo>
                    <a:pt x="236" y="41"/>
                    <a:pt x="230" y="28"/>
                    <a:pt x="220" y="28"/>
                  </a:cubicBezTo>
                  <a:close/>
                  <a:moveTo>
                    <a:pt x="169" y="114"/>
                  </a:moveTo>
                  <a:cubicBezTo>
                    <a:pt x="167" y="121"/>
                    <a:pt x="162" y="124"/>
                    <a:pt x="156" y="124"/>
                  </a:cubicBezTo>
                  <a:cubicBezTo>
                    <a:pt x="101" y="124"/>
                    <a:pt x="101" y="124"/>
                    <a:pt x="101" y="124"/>
                  </a:cubicBezTo>
                  <a:cubicBezTo>
                    <a:pt x="95" y="124"/>
                    <a:pt x="93" y="120"/>
                    <a:pt x="95" y="114"/>
                  </a:cubicBezTo>
                  <a:cubicBezTo>
                    <a:pt x="97" y="106"/>
                    <a:pt x="97" y="106"/>
                    <a:pt x="97" y="106"/>
                  </a:cubicBezTo>
                  <a:cubicBezTo>
                    <a:pt x="99" y="100"/>
                    <a:pt x="105" y="96"/>
                    <a:pt x="111" y="96"/>
                  </a:cubicBezTo>
                  <a:cubicBezTo>
                    <a:pt x="155" y="96"/>
                    <a:pt x="155" y="96"/>
                    <a:pt x="155" y="96"/>
                  </a:cubicBezTo>
                  <a:cubicBezTo>
                    <a:pt x="165" y="96"/>
                    <a:pt x="171" y="105"/>
                    <a:pt x="169" y="114"/>
                  </a:cubicBezTo>
                  <a:close/>
                  <a:moveTo>
                    <a:pt x="169" y="80"/>
                  </a:moveTo>
                  <a:cubicBezTo>
                    <a:pt x="126" y="80"/>
                    <a:pt x="126" y="80"/>
                    <a:pt x="126" y="80"/>
                  </a:cubicBezTo>
                  <a:cubicBezTo>
                    <a:pt x="116" y="80"/>
                    <a:pt x="109" y="69"/>
                    <a:pt x="112" y="59"/>
                  </a:cubicBezTo>
                  <a:cubicBezTo>
                    <a:pt x="114" y="53"/>
                    <a:pt x="118" y="48"/>
                    <a:pt x="125" y="48"/>
                  </a:cubicBezTo>
                  <a:cubicBezTo>
                    <a:pt x="167" y="48"/>
                    <a:pt x="167" y="48"/>
                    <a:pt x="167" y="48"/>
                  </a:cubicBezTo>
                  <a:cubicBezTo>
                    <a:pt x="179" y="48"/>
                    <a:pt x="179" y="48"/>
                    <a:pt x="179" y="48"/>
                  </a:cubicBezTo>
                  <a:cubicBezTo>
                    <a:pt x="186" y="48"/>
                    <a:pt x="188" y="52"/>
                    <a:pt x="186" y="58"/>
                  </a:cubicBezTo>
                  <a:cubicBezTo>
                    <a:pt x="183" y="68"/>
                    <a:pt x="183" y="68"/>
                    <a:pt x="183" y="68"/>
                  </a:cubicBezTo>
                  <a:cubicBezTo>
                    <a:pt x="183" y="69"/>
                    <a:pt x="183" y="70"/>
                    <a:pt x="182" y="71"/>
                  </a:cubicBezTo>
                  <a:cubicBezTo>
                    <a:pt x="180" y="76"/>
                    <a:pt x="175" y="80"/>
                    <a:pt x="169" y="80"/>
                  </a:cubicBezTo>
                  <a:close/>
                </a:path>
              </a:pathLst>
            </a:custGeom>
            <a:solidFill>
              <a:srgbClr val="F96F5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51" name="Freeform 3580"/>
            <p:cNvSpPr>
              <a:spLocks noEditPoints="1"/>
            </p:cNvSpPr>
            <p:nvPr/>
          </p:nvSpPr>
          <p:spPr bwMode="auto">
            <a:xfrm>
              <a:off x="8885238" y="3298826"/>
              <a:ext cx="512763" cy="711200"/>
            </a:xfrm>
            <a:custGeom>
              <a:gdLst>
                <a:gd fmla="*/ 135 w 150" name="T0"/>
                <a:gd fmla="*/ 0 h 208" name="T1"/>
                <a:gd fmla="*/ 80 w 150" name="T2"/>
                <a:gd fmla="*/ 0 h 208" name="T3"/>
                <a:gd fmla="*/ 58 w 150" name="T4"/>
                <a:gd fmla="*/ 18 h 208" name="T5"/>
                <a:gd fmla="*/ 3 w 150" name="T6"/>
                <a:gd fmla="*/ 192 h 208" name="T7"/>
                <a:gd fmla="*/ 14 w 150" name="T8"/>
                <a:gd fmla="*/ 208 h 208" name="T9"/>
                <a:gd fmla="*/ 69 w 150" name="T10"/>
                <a:gd fmla="*/ 208 h 208" name="T11"/>
                <a:gd fmla="*/ 91 w 150" name="T12"/>
                <a:gd fmla="*/ 192 h 208" name="T13"/>
                <a:gd fmla="*/ 147 w 150" name="T14"/>
                <a:gd fmla="*/ 18 h 208" name="T15"/>
                <a:gd fmla="*/ 135 w 150" name="T16"/>
                <a:gd fmla="*/ 0 h 208" name="T17"/>
                <a:gd fmla="*/ 110 w 150" name="T18"/>
                <a:gd fmla="*/ 24 h 208" name="T19"/>
                <a:gd fmla="*/ 58 w 150" name="T20"/>
                <a:gd fmla="*/ 191 h 208" name="T21"/>
                <a:gd fmla="*/ 48 w 150" name="T22"/>
                <a:gd fmla="*/ 200 h 208" name="T23"/>
                <a:gd fmla="*/ 44 w 150" name="T24"/>
                <a:gd fmla="*/ 200 h 208" name="T25"/>
                <a:gd fmla="*/ 39 w 150" name="T26"/>
                <a:gd fmla="*/ 191 h 208" name="T27"/>
                <a:gd fmla="*/ 91 w 150" name="T28"/>
                <a:gd fmla="*/ 25 h 208" name="T29"/>
                <a:gd fmla="*/ 101 w 150" name="T30"/>
                <a:gd fmla="*/ 16 h 208" name="T31"/>
                <a:gd fmla="*/ 105 w 150" name="T32"/>
                <a:gd fmla="*/ 16 h 208" name="T33"/>
                <a:gd fmla="*/ 110 w 150" name="T34"/>
                <a:gd fmla="*/ 24 h 208" name="T3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b="b" l="0" r="r" t="0"/>
              <a:pathLst>
                <a:path h="208" w="150">
                  <a:moveTo>
                    <a:pt x="135" y="0"/>
                  </a:moveTo>
                  <a:cubicBezTo>
                    <a:pt x="80" y="0"/>
                    <a:pt x="80" y="0"/>
                    <a:pt x="80" y="0"/>
                  </a:cubicBezTo>
                  <a:cubicBezTo>
                    <a:pt x="71" y="0"/>
                    <a:pt x="61" y="9"/>
                    <a:pt x="58" y="18"/>
                  </a:cubicBezTo>
                  <a:cubicBezTo>
                    <a:pt x="3" y="192"/>
                    <a:pt x="3" y="192"/>
                    <a:pt x="3" y="192"/>
                  </a:cubicBezTo>
                  <a:cubicBezTo>
                    <a:pt x="0" y="201"/>
                    <a:pt x="5" y="208"/>
                    <a:pt x="14" y="208"/>
                  </a:cubicBezTo>
                  <a:cubicBezTo>
                    <a:pt x="69" y="208"/>
                    <a:pt x="69" y="208"/>
                    <a:pt x="69" y="208"/>
                  </a:cubicBezTo>
                  <a:cubicBezTo>
                    <a:pt x="78" y="208"/>
                    <a:pt x="88" y="202"/>
                    <a:pt x="91" y="192"/>
                  </a:cubicBezTo>
                  <a:cubicBezTo>
                    <a:pt x="147" y="18"/>
                    <a:pt x="147" y="18"/>
                    <a:pt x="147" y="18"/>
                  </a:cubicBezTo>
                  <a:cubicBezTo>
                    <a:pt x="150" y="8"/>
                    <a:pt x="144" y="0"/>
                    <a:pt x="135" y="0"/>
                  </a:cubicBezTo>
                  <a:close/>
                  <a:moveTo>
                    <a:pt x="110" y="24"/>
                  </a:moveTo>
                  <a:cubicBezTo>
                    <a:pt x="58" y="191"/>
                    <a:pt x="58" y="191"/>
                    <a:pt x="58" y="191"/>
                  </a:cubicBezTo>
                  <a:cubicBezTo>
                    <a:pt x="57" y="195"/>
                    <a:pt x="52" y="200"/>
                    <a:pt x="48" y="200"/>
                  </a:cubicBezTo>
                  <a:cubicBezTo>
                    <a:pt x="44" y="200"/>
                    <a:pt x="44" y="200"/>
                    <a:pt x="44" y="200"/>
                  </a:cubicBezTo>
                  <a:cubicBezTo>
                    <a:pt x="40" y="200"/>
                    <a:pt x="38" y="195"/>
                    <a:pt x="39" y="191"/>
                  </a:cubicBezTo>
                  <a:cubicBezTo>
                    <a:pt x="91" y="25"/>
                    <a:pt x="91" y="25"/>
                    <a:pt x="91" y="25"/>
                  </a:cubicBezTo>
                  <a:cubicBezTo>
                    <a:pt x="93" y="21"/>
                    <a:pt x="97" y="16"/>
                    <a:pt x="101" y="16"/>
                  </a:cubicBezTo>
                  <a:cubicBezTo>
                    <a:pt x="105" y="16"/>
                    <a:pt x="105" y="16"/>
                    <a:pt x="105" y="16"/>
                  </a:cubicBezTo>
                  <a:cubicBezTo>
                    <a:pt x="109" y="16"/>
                    <a:pt x="111" y="20"/>
                    <a:pt x="110" y="24"/>
                  </a:cubicBezTo>
                  <a:close/>
                </a:path>
              </a:pathLst>
            </a:custGeom>
            <a:solidFill>
              <a:srgbClr val="FFCF7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52" name="Freeform 3581"/>
            <p:cNvSpPr/>
            <p:nvPr/>
          </p:nvSpPr>
          <p:spPr bwMode="auto">
            <a:xfrm>
              <a:off x="9350376" y="3251201"/>
              <a:ext cx="538163" cy="828675"/>
            </a:xfrm>
            <a:custGeom>
              <a:gdLst>
                <a:gd fmla="*/ 26 w 157" name="T0"/>
                <a:gd fmla="*/ 232 h 242" name="T1"/>
                <a:gd fmla="*/ 33 w 157" name="T2"/>
                <a:gd fmla="*/ 242 h 242" name="T3"/>
                <a:gd fmla="*/ 84 w 157" name="T4"/>
                <a:gd fmla="*/ 242 h 242" name="T5"/>
                <a:gd fmla="*/ 105 w 157" name="T6"/>
                <a:gd fmla="*/ 224 h 242" name="T7"/>
                <a:gd fmla="*/ 133 w 157" name="T8"/>
                <a:gd fmla="*/ 137 h 242" name="T9"/>
                <a:gd fmla="*/ 122 w 157" name="T10"/>
                <a:gd fmla="*/ 120 h 242" name="T11"/>
                <a:gd fmla="*/ 122 w 157" name="T12"/>
                <a:gd fmla="*/ 120 h 242" name="T13"/>
                <a:gd fmla="*/ 154 w 157" name="T14"/>
                <a:gd fmla="*/ 18 h 242" name="T15"/>
                <a:gd fmla="*/ 143 w 157" name="T16"/>
                <a:gd fmla="*/ 0 h 242" name="T17"/>
                <a:gd fmla="*/ 39 w 157" name="T18"/>
                <a:gd fmla="*/ 0 h 242" name="T19"/>
                <a:gd fmla="*/ 32 w 157" name="T20"/>
                <a:gd fmla="*/ 5 h 242" name="T21"/>
                <a:gd fmla="*/ 32 w 157" name="T22"/>
                <a:gd fmla="*/ 5 h 242" name="T23"/>
                <a:gd fmla="*/ 39 w 157" name="T24"/>
                <a:gd fmla="*/ 15 h 242" name="T25"/>
                <a:gd fmla="*/ 108 w 157" name="T26"/>
                <a:gd fmla="*/ 15 h 242" name="T27"/>
                <a:gd fmla="*/ 115 w 157" name="T28"/>
                <a:gd fmla="*/ 25 h 242" name="T29"/>
                <a:gd fmla="*/ 89 w 157" name="T30"/>
                <a:gd fmla="*/ 107 h 242" name="T31"/>
                <a:gd fmla="*/ 72 w 157" name="T32"/>
                <a:gd fmla="*/ 120 h 242" name="T33"/>
                <a:gd fmla="*/ 48 w 157" name="T34"/>
                <a:gd fmla="*/ 120 h 242" name="T35"/>
                <a:gd fmla="*/ 42 w 157" name="T36"/>
                <a:gd fmla="*/ 110 h 242" name="T37"/>
                <a:gd fmla="*/ 61 w 157" name="T38"/>
                <a:gd fmla="*/ 51 h 242" name="T39"/>
                <a:gd fmla="*/ 44 w 157" name="T40"/>
                <a:gd fmla="*/ 28 h 242" name="T41"/>
                <a:gd fmla="*/ 27 w 157" name="T42"/>
                <a:gd fmla="*/ 40 h 242" name="T43"/>
                <a:gd fmla="*/ 3 w 157" name="T44"/>
                <a:gd fmla="*/ 118 h 242" name="T45"/>
                <a:gd fmla="*/ 14 w 157" name="T46"/>
                <a:gd fmla="*/ 135 h 242" name="T47"/>
                <a:gd fmla="*/ 87 w 157" name="T48"/>
                <a:gd fmla="*/ 135 h 242" name="T49"/>
                <a:gd fmla="*/ 93 w 157" name="T50"/>
                <a:gd fmla="*/ 145 h 242" name="T51"/>
                <a:gd fmla="*/ 70 w 157" name="T52"/>
                <a:gd fmla="*/ 217 h 242" name="T53"/>
                <a:gd fmla="*/ 58 w 157" name="T54"/>
                <a:gd fmla="*/ 227 h 242" name="T55"/>
                <a:gd fmla="*/ 33 w 157" name="T56"/>
                <a:gd fmla="*/ 227 h 242" name="T57"/>
                <a:gd fmla="*/ 26 w 157" name="T58"/>
                <a:gd fmla="*/ 232 h 242" name="T5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b="b" l="0" r="r" t="0"/>
              <a:pathLst>
                <a:path h="241" w="157">
                  <a:moveTo>
                    <a:pt x="26" y="232"/>
                  </a:moveTo>
                  <a:cubicBezTo>
                    <a:pt x="24" y="237"/>
                    <a:pt x="28" y="242"/>
                    <a:pt x="33" y="242"/>
                  </a:cubicBezTo>
                  <a:cubicBezTo>
                    <a:pt x="84" y="242"/>
                    <a:pt x="84" y="242"/>
                    <a:pt x="84" y="242"/>
                  </a:cubicBezTo>
                  <a:cubicBezTo>
                    <a:pt x="92" y="242"/>
                    <a:pt x="102" y="234"/>
                    <a:pt x="105" y="224"/>
                  </a:cubicBezTo>
                  <a:cubicBezTo>
                    <a:pt x="133" y="137"/>
                    <a:pt x="133" y="137"/>
                    <a:pt x="133" y="137"/>
                  </a:cubicBezTo>
                  <a:cubicBezTo>
                    <a:pt x="136" y="128"/>
                    <a:pt x="131" y="120"/>
                    <a:pt x="122" y="120"/>
                  </a:cubicBezTo>
                  <a:cubicBezTo>
                    <a:pt x="122" y="120"/>
                    <a:pt x="122" y="120"/>
                    <a:pt x="122" y="120"/>
                  </a:cubicBezTo>
                  <a:cubicBezTo>
                    <a:pt x="154" y="18"/>
                    <a:pt x="154" y="18"/>
                    <a:pt x="154" y="18"/>
                  </a:cubicBezTo>
                  <a:cubicBezTo>
                    <a:pt x="157" y="8"/>
                    <a:pt x="152" y="0"/>
                    <a:pt x="143" y="0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36" y="0"/>
                    <a:pt x="33" y="2"/>
                    <a:pt x="32" y="5"/>
                  </a:cubicBezTo>
                  <a:cubicBezTo>
                    <a:pt x="32" y="5"/>
                    <a:pt x="32" y="5"/>
                    <a:pt x="32" y="5"/>
                  </a:cubicBezTo>
                  <a:cubicBezTo>
                    <a:pt x="31" y="10"/>
                    <a:pt x="34" y="15"/>
                    <a:pt x="39" y="15"/>
                  </a:cubicBezTo>
                  <a:cubicBezTo>
                    <a:pt x="108" y="15"/>
                    <a:pt x="108" y="15"/>
                    <a:pt x="108" y="15"/>
                  </a:cubicBezTo>
                  <a:cubicBezTo>
                    <a:pt x="114" y="15"/>
                    <a:pt x="116" y="20"/>
                    <a:pt x="115" y="25"/>
                  </a:cubicBezTo>
                  <a:cubicBezTo>
                    <a:pt x="89" y="107"/>
                    <a:pt x="89" y="107"/>
                    <a:pt x="89" y="107"/>
                  </a:cubicBezTo>
                  <a:cubicBezTo>
                    <a:pt x="86" y="115"/>
                    <a:pt x="79" y="120"/>
                    <a:pt x="72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4" y="120"/>
                    <a:pt x="41" y="115"/>
                    <a:pt x="42" y="110"/>
                  </a:cubicBezTo>
                  <a:cubicBezTo>
                    <a:pt x="61" y="51"/>
                    <a:pt x="61" y="51"/>
                    <a:pt x="61" y="51"/>
                  </a:cubicBezTo>
                  <a:cubicBezTo>
                    <a:pt x="65" y="39"/>
                    <a:pt x="56" y="28"/>
                    <a:pt x="44" y="28"/>
                  </a:cubicBezTo>
                  <a:cubicBezTo>
                    <a:pt x="36" y="28"/>
                    <a:pt x="29" y="33"/>
                    <a:pt x="27" y="40"/>
                  </a:cubicBezTo>
                  <a:cubicBezTo>
                    <a:pt x="3" y="118"/>
                    <a:pt x="3" y="118"/>
                    <a:pt x="3" y="118"/>
                  </a:cubicBezTo>
                  <a:cubicBezTo>
                    <a:pt x="0" y="127"/>
                    <a:pt x="4" y="135"/>
                    <a:pt x="14" y="135"/>
                  </a:cubicBezTo>
                  <a:cubicBezTo>
                    <a:pt x="87" y="135"/>
                    <a:pt x="87" y="135"/>
                    <a:pt x="87" y="135"/>
                  </a:cubicBezTo>
                  <a:cubicBezTo>
                    <a:pt x="92" y="135"/>
                    <a:pt x="95" y="139"/>
                    <a:pt x="93" y="145"/>
                  </a:cubicBezTo>
                  <a:cubicBezTo>
                    <a:pt x="70" y="217"/>
                    <a:pt x="70" y="217"/>
                    <a:pt x="70" y="217"/>
                  </a:cubicBezTo>
                  <a:cubicBezTo>
                    <a:pt x="69" y="222"/>
                    <a:pt x="63" y="227"/>
                    <a:pt x="58" y="227"/>
                  </a:cubicBezTo>
                  <a:cubicBezTo>
                    <a:pt x="33" y="227"/>
                    <a:pt x="33" y="227"/>
                    <a:pt x="33" y="227"/>
                  </a:cubicBezTo>
                  <a:cubicBezTo>
                    <a:pt x="30" y="227"/>
                    <a:pt x="27" y="229"/>
                    <a:pt x="26" y="232"/>
                  </a:cubicBezTo>
                  <a:close/>
                </a:path>
              </a:pathLst>
            </a:custGeom>
            <a:solidFill>
              <a:srgbClr val="FFCF7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53" name="Freeform 3582"/>
            <p:cNvSpPr>
              <a:spLocks noEditPoints="1"/>
            </p:cNvSpPr>
            <p:nvPr/>
          </p:nvSpPr>
          <p:spPr bwMode="auto">
            <a:xfrm>
              <a:off x="9932988" y="3224213"/>
              <a:ext cx="681038" cy="858838"/>
            </a:xfrm>
            <a:custGeom>
              <a:gdLst>
                <a:gd fmla="*/ 55 w 199" name="T0"/>
                <a:gd fmla="*/ 202 h 251" name="T1"/>
                <a:gd fmla="*/ 40 w 199" name="T2"/>
                <a:gd fmla="*/ 181 h 251" name="T3"/>
                <a:gd fmla="*/ 41 w 199" name="T4"/>
                <a:gd fmla="*/ 178 h 251" name="T5"/>
                <a:gd fmla="*/ 148 w 199" name="T6"/>
                <a:gd fmla="*/ 71 h 251" name="T7"/>
                <a:gd fmla="*/ 108 w 199" name="T8"/>
                <a:gd fmla="*/ 31 h 251" name="T9"/>
                <a:gd fmla="*/ 35 w 199" name="T10"/>
                <a:gd fmla="*/ 81 h 251" name="T11"/>
                <a:gd fmla="*/ 20 w 199" name="T12"/>
                <a:gd fmla="*/ 90 h 251" name="T13"/>
                <a:gd fmla="*/ 20 w 199" name="T14"/>
                <a:gd fmla="*/ 90 h 251" name="T15"/>
                <a:gd fmla="*/ 6 w 199" name="T16"/>
                <a:gd fmla="*/ 67 h 251" name="T17"/>
                <a:gd fmla="*/ 116 w 199" name="T18"/>
                <a:gd fmla="*/ 0 h 251" name="T19"/>
                <a:gd fmla="*/ 183 w 199" name="T20"/>
                <a:gd fmla="*/ 77 h 251" name="T21"/>
                <a:gd fmla="*/ 74 w 199" name="T22"/>
                <a:gd fmla="*/ 188 h 251" name="T23"/>
                <a:gd fmla="*/ 74 w 199" name="T24"/>
                <a:gd fmla="*/ 191 h 251" name="T25"/>
                <a:gd fmla="*/ 58 w 199" name="T26"/>
                <a:gd fmla="*/ 202 h 251" name="T27"/>
                <a:gd fmla="*/ 55 w 199" name="T28"/>
                <a:gd fmla="*/ 202 h 251" name="T29"/>
                <a:gd fmla="*/ 24 w 199" name="T30"/>
                <a:gd fmla="*/ 230 h 251" name="T31"/>
                <a:gd fmla="*/ 26 w 199" name="T32"/>
                <a:gd fmla="*/ 226 h 251" name="T33"/>
                <a:gd fmla="*/ 41 w 199" name="T34"/>
                <a:gd fmla="*/ 215 h 251" name="T35"/>
                <a:gd fmla="*/ 45 w 199" name="T36"/>
                <a:gd fmla="*/ 215 h 251" name="T37"/>
                <a:gd fmla="*/ 60 w 199" name="T38"/>
                <a:gd fmla="*/ 236 h 251" name="T39"/>
                <a:gd fmla="*/ 59 w 199" name="T40"/>
                <a:gd fmla="*/ 240 h 251" name="T41"/>
                <a:gd fmla="*/ 44 w 199" name="T42"/>
                <a:gd fmla="*/ 251 h 251" name="T43"/>
                <a:gd fmla="*/ 40 w 199" name="T44"/>
                <a:gd fmla="*/ 251 h 251" name="T45"/>
                <a:gd fmla="*/ 24 w 199" name="T46"/>
                <a:gd fmla="*/ 230 h 251" name="T4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b="b" l="0" r="r" t="0"/>
              <a:pathLst>
                <a:path h="251" w="199">
                  <a:moveTo>
                    <a:pt x="55" y="202"/>
                  </a:moveTo>
                  <a:cubicBezTo>
                    <a:pt x="44" y="202"/>
                    <a:pt x="36" y="191"/>
                    <a:pt x="40" y="181"/>
                  </a:cubicBezTo>
                  <a:cubicBezTo>
                    <a:pt x="41" y="178"/>
                    <a:pt x="41" y="178"/>
                    <a:pt x="41" y="178"/>
                  </a:cubicBezTo>
                  <a:cubicBezTo>
                    <a:pt x="57" y="130"/>
                    <a:pt x="137" y="106"/>
                    <a:pt x="148" y="71"/>
                  </a:cubicBezTo>
                  <a:cubicBezTo>
                    <a:pt x="156" y="48"/>
                    <a:pt x="134" y="31"/>
                    <a:pt x="108" y="31"/>
                  </a:cubicBezTo>
                  <a:cubicBezTo>
                    <a:pt x="87" y="31"/>
                    <a:pt x="50" y="47"/>
                    <a:pt x="35" y="81"/>
                  </a:cubicBezTo>
                  <a:cubicBezTo>
                    <a:pt x="32" y="86"/>
                    <a:pt x="26" y="90"/>
                    <a:pt x="20" y="90"/>
                  </a:cubicBezTo>
                  <a:cubicBezTo>
                    <a:pt x="20" y="90"/>
                    <a:pt x="20" y="90"/>
                    <a:pt x="20" y="90"/>
                  </a:cubicBezTo>
                  <a:cubicBezTo>
                    <a:pt x="8" y="90"/>
                    <a:pt x="0" y="78"/>
                    <a:pt x="6" y="67"/>
                  </a:cubicBezTo>
                  <a:cubicBezTo>
                    <a:pt x="30" y="22"/>
                    <a:pt x="76" y="1"/>
                    <a:pt x="116" y="0"/>
                  </a:cubicBezTo>
                  <a:cubicBezTo>
                    <a:pt x="174" y="0"/>
                    <a:pt x="199" y="26"/>
                    <a:pt x="183" y="77"/>
                  </a:cubicBezTo>
                  <a:cubicBezTo>
                    <a:pt x="167" y="131"/>
                    <a:pt x="91" y="137"/>
                    <a:pt x="74" y="188"/>
                  </a:cubicBezTo>
                  <a:cubicBezTo>
                    <a:pt x="74" y="191"/>
                    <a:pt x="74" y="191"/>
                    <a:pt x="74" y="191"/>
                  </a:cubicBezTo>
                  <a:cubicBezTo>
                    <a:pt x="72" y="197"/>
                    <a:pt x="65" y="202"/>
                    <a:pt x="58" y="202"/>
                  </a:cubicBezTo>
                  <a:lnTo>
                    <a:pt x="55" y="202"/>
                  </a:lnTo>
                  <a:close/>
                  <a:moveTo>
                    <a:pt x="24" y="230"/>
                  </a:moveTo>
                  <a:cubicBezTo>
                    <a:pt x="26" y="226"/>
                    <a:pt x="26" y="226"/>
                    <a:pt x="26" y="226"/>
                  </a:cubicBezTo>
                  <a:cubicBezTo>
                    <a:pt x="28" y="220"/>
                    <a:pt x="34" y="215"/>
                    <a:pt x="41" y="215"/>
                  </a:cubicBezTo>
                  <a:cubicBezTo>
                    <a:pt x="45" y="215"/>
                    <a:pt x="45" y="215"/>
                    <a:pt x="45" y="215"/>
                  </a:cubicBezTo>
                  <a:cubicBezTo>
                    <a:pt x="56" y="215"/>
                    <a:pt x="64" y="226"/>
                    <a:pt x="60" y="236"/>
                  </a:cubicBezTo>
                  <a:cubicBezTo>
                    <a:pt x="59" y="240"/>
                    <a:pt x="59" y="240"/>
                    <a:pt x="59" y="240"/>
                  </a:cubicBezTo>
                  <a:cubicBezTo>
                    <a:pt x="57" y="246"/>
                    <a:pt x="51" y="251"/>
                    <a:pt x="44" y="251"/>
                  </a:cubicBezTo>
                  <a:cubicBezTo>
                    <a:pt x="40" y="251"/>
                    <a:pt x="40" y="251"/>
                    <a:pt x="40" y="251"/>
                  </a:cubicBezTo>
                  <a:cubicBezTo>
                    <a:pt x="29" y="251"/>
                    <a:pt x="21" y="241"/>
                    <a:pt x="24" y="230"/>
                  </a:cubicBezTo>
                  <a:close/>
                </a:path>
              </a:pathLst>
            </a:custGeom>
            <a:solidFill>
              <a:srgbClr val="FFCF7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54" name="Freeform 3583"/>
            <p:cNvSpPr/>
            <p:nvPr/>
          </p:nvSpPr>
          <p:spPr bwMode="auto">
            <a:xfrm>
              <a:off x="7874001" y="3094038"/>
              <a:ext cx="1017588" cy="1057275"/>
            </a:xfrm>
            <a:custGeom>
              <a:gdLst>
                <a:gd fmla="*/ 246 w 297" name="T0"/>
                <a:gd fmla="*/ 33 h 309" name="T1"/>
                <a:gd fmla="*/ 243 w 297" name="T2"/>
                <a:gd fmla="*/ 38 h 309" name="T3"/>
                <a:gd fmla="*/ 231 w 297" name="T4"/>
                <a:gd fmla="*/ 44 h 309" name="T5"/>
                <a:gd fmla="*/ 171 w 297" name="T6"/>
                <a:gd fmla="*/ 44 h 309" name="T7"/>
                <a:gd fmla="*/ 157 w 297" name="T8"/>
                <a:gd fmla="*/ 32 h 309" name="T9"/>
                <a:gd fmla="*/ 156 w 297" name="T10"/>
                <a:gd fmla="*/ 14 h 309" name="T11"/>
                <a:gd fmla="*/ 142 w 297" name="T12"/>
                <a:gd fmla="*/ 0 h 309" name="T13"/>
                <a:gd fmla="*/ 121 w 297" name="T14"/>
                <a:gd fmla="*/ 0 h 309" name="T15"/>
                <a:gd fmla="*/ 108 w 297" name="T16"/>
                <a:gd fmla="*/ 15 h 309" name="T17"/>
                <a:gd fmla="*/ 108 w 297" name="T18"/>
                <a:gd fmla="*/ 30 h 309" name="T19"/>
                <a:gd fmla="*/ 95 w 297" name="T20"/>
                <a:gd fmla="*/ 44 h 309" name="T21"/>
                <a:gd fmla="*/ 65 w 297" name="T22"/>
                <a:gd fmla="*/ 44 h 309" name="T23"/>
                <a:gd fmla="*/ 57 w 297" name="T24"/>
                <a:gd fmla="*/ 47 h 309" name="T25"/>
                <a:gd fmla="*/ 65 w 297" name="T26"/>
                <a:gd fmla="*/ 56 h 309" name="T27"/>
                <a:gd fmla="*/ 151 w 297" name="T28"/>
                <a:gd fmla="*/ 56 h 309" name="T29"/>
                <a:gd fmla="*/ 164 w 297" name="T30"/>
                <a:gd fmla="*/ 77 h 309" name="T31"/>
                <a:gd fmla="*/ 153 w 297" name="T32"/>
                <a:gd fmla="*/ 114 h 309" name="T33"/>
                <a:gd fmla="*/ 139 w 297" name="T34"/>
                <a:gd fmla="*/ 124 h 309" name="T35"/>
                <a:gd fmla="*/ 49 w 297" name="T36"/>
                <a:gd fmla="*/ 124 h 309" name="T37"/>
                <a:gd fmla="*/ 41 w 297" name="T38"/>
                <a:gd fmla="*/ 131 h 309" name="T39"/>
                <a:gd fmla="*/ 49 w 297" name="T40"/>
                <a:gd fmla="*/ 144 h 309" name="T41"/>
                <a:gd fmla="*/ 125 w 297" name="T42"/>
                <a:gd fmla="*/ 144 h 309" name="T43"/>
                <a:gd fmla="*/ 138 w 297" name="T44"/>
                <a:gd fmla="*/ 161 h 309" name="T45"/>
                <a:gd fmla="*/ 127 w 297" name="T46"/>
                <a:gd fmla="*/ 198 h 309" name="T47"/>
                <a:gd fmla="*/ 114 w 297" name="T48"/>
                <a:gd fmla="*/ 208 h 309" name="T49"/>
                <a:gd fmla="*/ 10 w 297" name="T50"/>
                <a:gd fmla="*/ 208 h 309" name="T51"/>
                <a:gd fmla="*/ 4 w 297" name="T52"/>
                <a:gd fmla="*/ 213 h 309" name="T53"/>
                <a:gd fmla="*/ 10 w 297" name="T54"/>
                <a:gd fmla="*/ 224 h 309" name="T55"/>
                <a:gd fmla="*/ 100 w 297" name="T56"/>
                <a:gd fmla="*/ 224 h 309" name="T57"/>
                <a:gd fmla="*/ 113 w 297" name="T58"/>
                <a:gd fmla="*/ 236 h 309" name="T59"/>
                <a:gd fmla="*/ 93 w 297" name="T60"/>
                <a:gd fmla="*/ 302 h 309" name="T61"/>
                <a:gd fmla="*/ 139 w 297" name="T62"/>
                <a:gd fmla="*/ 309 h 309" name="T63"/>
                <a:gd fmla="*/ 162 w 297" name="T64"/>
                <a:gd fmla="*/ 233 h 309" name="T65"/>
                <a:gd fmla="*/ 175 w 297" name="T66"/>
                <a:gd fmla="*/ 224 h 309" name="T67"/>
                <a:gd fmla="*/ 279 w 297" name="T68"/>
                <a:gd fmla="*/ 224 h 309" name="T69"/>
                <a:gd fmla="*/ 286 w 297" name="T70"/>
                <a:gd fmla="*/ 210 h 309" name="T71"/>
                <a:gd fmla="*/ 279 w 297" name="T72"/>
                <a:gd fmla="*/ 208 h 309" name="T73"/>
                <a:gd fmla="*/ 189 w 297" name="T74"/>
                <a:gd fmla="*/ 208 h 309" name="T75"/>
                <a:gd fmla="*/ 176 w 297" name="T76"/>
                <a:gd fmla="*/ 189 h 309" name="T77"/>
                <a:gd fmla="*/ 187 w 297" name="T78"/>
                <a:gd fmla="*/ 154 h 309" name="T79"/>
                <a:gd fmla="*/ 200 w 297" name="T80"/>
                <a:gd fmla="*/ 144 h 309" name="T81"/>
                <a:gd fmla="*/ 290 w 297" name="T82"/>
                <a:gd fmla="*/ 144 h 309" name="T83"/>
                <a:gd fmla="*/ 297 w 297" name="T84"/>
                <a:gd fmla="*/ 140 h 309" name="T85"/>
                <a:gd fmla="*/ 295 w 297" name="T86"/>
                <a:gd fmla="*/ 125 h 309" name="T87"/>
                <a:gd fmla="*/ 290 w 297" name="T88"/>
                <a:gd fmla="*/ 124 h 309" name="T89"/>
                <a:gd fmla="*/ 215 w 297" name="T90"/>
                <a:gd fmla="*/ 124 h 309" name="T91"/>
                <a:gd fmla="*/ 201 w 297" name="T92"/>
                <a:gd fmla="*/ 107 h 309" name="T93"/>
                <a:gd fmla="*/ 213 w 297" name="T94"/>
                <a:gd fmla="*/ 69 h 309" name="T95"/>
                <a:gd fmla="*/ 226 w 297" name="T96"/>
                <a:gd fmla="*/ 56 h 309" name="T97"/>
                <a:gd fmla="*/ 268 w 297" name="T98"/>
                <a:gd fmla="*/ 56 h 309" name="T99"/>
                <a:gd fmla="*/ 246 w 297" name="T100"/>
                <a:gd fmla="*/ 33 h 309" name="T10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b="b" l="0" r="r" t="0"/>
              <a:pathLst>
                <a:path h="309" w="297">
                  <a:moveTo>
                    <a:pt x="246" y="33"/>
                  </a:moveTo>
                  <a:cubicBezTo>
                    <a:pt x="243" y="38"/>
                    <a:pt x="243" y="38"/>
                    <a:pt x="243" y="38"/>
                  </a:cubicBezTo>
                  <a:cubicBezTo>
                    <a:pt x="240" y="41"/>
                    <a:pt x="236" y="44"/>
                    <a:pt x="231" y="44"/>
                  </a:cubicBezTo>
                  <a:cubicBezTo>
                    <a:pt x="171" y="44"/>
                    <a:pt x="171" y="44"/>
                    <a:pt x="171" y="44"/>
                  </a:cubicBezTo>
                  <a:cubicBezTo>
                    <a:pt x="163" y="44"/>
                    <a:pt x="157" y="39"/>
                    <a:pt x="157" y="32"/>
                  </a:cubicBezTo>
                  <a:cubicBezTo>
                    <a:pt x="156" y="14"/>
                    <a:pt x="156" y="14"/>
                    <a:pt x="156" y="14"/>
                  </a:cubicBezTo>
                  <a:cubicBezTo>
                    <a:pt x="156" y="6"/>
                    <a:pt x="150" y="0"/>
                    <a:pt x="142" y="0"/>
                  </a:cubicBezTo>
                  <a:cubicBezTo>
                    <a:pt x="121" y="0"/>
                    <a:pt x="121" y="0"/>
                    <a:pt x="121" y="0"/>
                  </a:cubicBezTo>
                  <a:cubicBezTo>
                    <a:pt x="114" y="0"/>
                    <a:pt x="107" y="8"/>
                    <a:pt x="108" y="15"/>
                  </a:cubicBezTo>
                  <a:cubicBezTo>
                    <a:pt x="108" y="30"/>
                    <a:pt x="108" y="30"/>
                    <a:pt x="108" y="30"/>
                  </a:cubicBezTo>
                  <a:cubicBezTo>
                    <a:pt x="109" y="38"/>
                    <a:pt x="103" y="44"/>
                    <a:pt x="95" y="44"/>
                  </a:cubicBezTo>
                  <a:cubicBezTo>
                    <a:pt x="65" y="44"/>
                    <a:pt x="65" y="44"/>
                    <a:pt x="65" y="44"/>
                  </a:cubicBezTo>
                  <a:cubicBezTo>
                    <a:pt x="61" y="44"/>
                    <a:pt x="58" y="44"/>
                    <a:pt x="57" y="47"/>
                  </a:cubicBezTo>
                  <a:cubicBezTo>
                    <a:pt x="55" y="53"/>
                    <a:pt x="59" y="56"/>
                    <a:pt x="65" y="56"/>
                  </a:cubicBezTo>
                  <a:cubicBezTo>
                    <a:pt x="151" y="56"/>
                    <a:pt x="151" y="56"/>
                    <a:pt x="151" y="56"/>
                  </a:cubicBezTo>
                  <a:cubicBezTo>
                    <a:pt x="160" y="56"/>
                    <a:pt x="167" y="68"/>
                    <a:pt x="164" y="77"/>
                  </a:cubicBezTo>
                  <a:cubicBezTo>
                    <a:pt x="153" y="114"/>
                    <a:pt x="153" y="114"/>
                    <a:pt x="153" y="114"/>
                  </a:cubicBezTo>
                  <a:cubicBezTo>
                    <a:pt x="151" y="119"/>
                    <a:pt x="146" y="124"/>
                    <a:pt x="139" y="124"/>
                  </a:cubicBezTo>
                  <a:cubicBezTo>
                    <a:pt x="49" y="124"/>
                    <a:pt x="49" y="124"/>
                    <a:pt x="49" y="124"/>
                  </a:cubicBezTo>
                  <a:cubicBezTo>
                    <a:pt x="45" y="124"/>
                    <a:pt x="42" y="128"/>
                    <a:pt x="41" y="131"/>
                  </a:cubicBezTo>
                  <a:cubicBezTo>
                    <a:pt x="39" y="137"/>
                    <a:pt x="43" y="144"/>
                    <a:pt x="49" y="144"/>
                  </a:cubicBezTo>
                  <a:cubicBezTo>
                    <a:pt x="125" y="144"/>
                    <a:pt x="125" y="144"/>
                    <a:pt x="125" y="144"/>
                  </a:cubicBezTo>
                  <a:cubicBezTo>
                    <a:pt x="135" y="144"/>
                    <a:pt x="141" y="153"/>
                    <a:pt x="138" y="161"/>
                  </a:cubicBezTo>
                  <a:cubicBezTo>
                    <a:pt x="127" y="198"/>
                    <a:pt x="127" y="198"/>
                    <a:pt x="127" y="198"/>
                  </a:cubicBezTo>
                  <a:cubicBezTo>
                    <a:pt x="125" y="204"/>
                    <a:pt x="120" y="208"/>
                    <a:pt x="114" y="208"/>
                  </a:cubicBezTo>
                  <a:cubicBezTo>
                    <a:pt x="10" y="208"/>
                    <a:pt x="10" y="208"/>
                    <a:pt x="10" y="208"/>
                  </a:cubicBezTo>
                  <a:cubicBezTo>
                    <a:pt x="6" y="208"/>
                    <a:pt x="5" y="209"/>
                    <a:pt x="4" y="213"/>
                  </a:cubicBezTo>
                  <a:cubicBezTo>
                    <a:pt x="4" y="213"/>
                    <a:pt x="0" y="224"/>
                    <a:pt x="10" y="224"/>
                  </a:cubicBezTo>
                  <a:cubicBezTo>
                    <a:pt x="100" y="224"/>
                    <a:pt x="100" y="224"/>
                    <a:pt x="100" y="224"/>
                  </a:cubicBezTo>
                  <a:cubicBezTo>
                    <a:pt x="107" y="224"/>
                    <a:pt x="113" y="229"/>
                    <a:pt x="113" y="236"/>
                  </a:cubicBezTo>
                  <a:cubicBezTo>
                    <a:pt x="93" y="302"/>
                    <a:pt x="93" y="302"/>
                    <a:pt x="93" y="302"/>
                  </a:cubicBezTo>
                  <a:cubicBezTo>
                    <a:pt x="108" y="307"/>
                    <a:pt x="123" y="309"/>
                    <a:pt x="139" y="309"/>
                  </a:cubicBezTo>
                  <a:cubicBezTo>
                    <a:pt x="162" y="233"/>
                    <a:pt x="162" y="233"/>
                    <a:pt x="162" y="233"/>
                  </a:cubicBezTo>
                  <a:cubicBezTo>
                    <a:pt x="164" y="228"/>
                    <a:pt x="169" y="224"/>
                    <a:pt x="175" y="224"/>
                  </a:cubicBezTo>
                  <a:cubicBezTo>
                    <a:pt x="279" y="224"/>
                    <a:pt x="279" y="224"/>
                    <a:pt x="279" y="224"/>
                  </a:cubicBezTo>
                  <a:cubicBezTo>
                    <a:pt x="281" y="220"/>
                    <a:pt x="284" y="215"/>
                    <a:pt x="286" y="210"/>
                  </a:cubicBezTo>
                  <a:cubicBezTo>
                    <a:pt x="284" y="208"/>
                    <a:pt x="282" y="208"/>
                    <a:pt x="279" y="208"/>
                  </a:cubicBezTo>
                  <a:cubicBezTo>
                    <a:pt x="189" y="208"/>
                    <a:pt x="189" y="208"/>
                    <a:pt x="189" y="208"/>
                  </a:cubicBezTo>
                  <a:cubicBezTo>
                    <a:pt x="180" y="208"/>
                    <a:pt x="173" y="198"/>
                    <a:pt x="176" y="189"/>
                  </a:cubicBezTo>
                  <a:cubicBezTo>
                    <a:pt x="187" y="154"/>
                    <a:pt x="187" y="154"/>
                    <a:pt x="187" y="154"/>
                  </a:cubicBezTo>
                  <a:cubicBezTo>
                    <a:pt x="189" y="148"/>
                    <a:pt x="194" y="144"/>
                    <a:pt x="200" y="144"/>
                  </a:cubicBezTo>
                  <a:cubicBezTo>
                    <a:pt x="290" y="144"/>
                    <a:pt x="290" y="144"/>
                    <a:pt x="290" y="144"/>
                  </a:cubicBezTo>
                  <a:cubicBezTo>
                    <a:pt x="293" y="144"/>
                    <a:pt x="295" y="142"/>
                    <a:pt x="297" y="140"/>
                  </a:cubicBezTo>
                  <a:cubicBezTo>
                    <a:pt x="296" y="135"/>
                    <a:pt x="296" y="130"/>
                    <a:pt x="295" y="125"/>
                  </a:cubicBezTo>
                  <a:cubicBezTo>
                    <a:pt x="294" y="125"/>
                    <a:pt x="292" y="124"/>
                    <a:pt x="290" y="124"/>
                  </a:cubicBezTo>
                  <a:cubicBezTo>
                    <a:pt x="215" y="124"/>
                    <a:pt x="215" y="124"/>
                    <a:pt x="215" y="124"/>
                  </a:cubicBezTo>
                  <a:cubicBezTo>
                    <a:pt x="205" y="124"/>
                    <a:pt x="199" y="116"/>
                    <a:pt x="201" y="107"/>
                  </a:cubicBezTo>
                  <a:cubicBezTo>
                    <a:pt x="213" y="69"/>
                    <a:pt x="213" y="69"/>
                    <a:pt x="213" y="69"/>
                  </a:cubicBezTo>
                  <a:cubicBezTo>
                    <a:pt x="214" y="63"/>
                    <a:pt x="220" y="56"/>
                    <a:pt x="226" y="56"/>
                  </a:cubicBezTo>
                  <a:cubicBezTo>
                    <a:pt x="268" y="56"/>
                    <a:pt x="268" y="56"/>
                    <a:pt x="268" y="56"/>
                  </a:cubicBezTo>
                  <a:cubicBezTo>
                    <a:pt x="262" y="48"/>
                    <a:pt x="254" y="40"/>
                    <a:pt x="246" y="33"/>
                  </a:cubicBezTo>
                  <a:close/>
                </a:path>
              </a:pathLst>
            </a:custGeom>
            <a:solidFill>
              <a:srgbClr val="F96F5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28" name="Oval 3812"/>
            <p:cNvSpPr>
              <a:spLocks noChangeArrowheads="1"/>
            </p:cNvSpPr>
            <p:nvPr/>
          </p:nvSpPr>
          <p:spPr bwMode="auto">
            <a:xfrm>
              <a:off x="8710613" y="3094038"/>
              <a:ext cx="195263" cy="195263"/>
            </a:xfrm>
            <a:prstGeom prst="ellipse">
              <a:avLst/>
            </a:prstGeom>
            <a:solidFill>
              <a:srgbClr val="F96F5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6076" name="组合 6075"/>
          <p:cNvGrpSpPr/>
          <p:nvPr/>
        </p:nvGrpSpPr>
        <p:grpSpPr>
          <a:xfrm>
            <a:off x="10055225" y="1570090"/>
            <a:ext cx="2136775" cy="5273623"/>
            <a:chOff x="10055225" y="1570090"/>
            <a:chExt cx="2136775" cy="5273623"/>
          </a:xfrm>
        </p:grpSpPr>
        <p:sp>
          <p:nvSpPr>
            <p:cNvPr id="6073" name="任意多边形: 形状 6072"/>
            <p:cNvSpPr/>
            <p:nvPr/>
          </p:nvSpPr>
          <p:spPr>
            <a:xfrm>
              <a:off x="10055225" y="1570090"/>
              <a:ext cx="2136775" cy="5273623"/>
            </a:xfrm>
            <a:custGeom>
              <a:gdLst>
                <a:gd fmla="*/ 2136775 w 2136775" name="connsiteX0"/>
                <a:gd fmla="*/ 0 h 5273623" name="connsiteY0"/>
                <a:gd fmla="*/ 2136775 w 2136775" name="connsiteX1"/>
                <a:gd fmla="*/ 546881 h 5273623" name="connsiteY1"/>
                <a:gd fmla="*/ 2098097 w 2136775" name="connsiteX2"/>
                <a:gd fmla="*/ 642222 h 5273623" name="connsiteY2"/>
                <a:gd fmla="*/ 219266 w 2136775" name="connsiteX3"/>
                <a:gd fmla="*/ 5273623 h 5273623" name="connsiteY3"/>
                <a:gd fmla="*/ 0 w 2136775" name="connsiteX4"/>
                <a:gd fmla="*/ 5273623 h 5273623" name="connsiteY4"/>
                <a:gd fmla="*/ 116485 w 2136775" name="connsiteX5"/>
                <a:gd fmla="*/ 4982798 h 5273623" name="connsiteY5"/>
                <a:gd fmla="*/ 126763 w 2136775" name="connsiteX6"/>
                <a:gd fmla="*/ 4982798 h 5273623" name="connsiteY6"/>
                <a:gd fmla="*/ 325473 w 2136775" name="connsiteX7"/>
                <a:gd fmla="*/ 4469578 h 5273623" name="connsiteY7"/>
                <a:gd fmla="*/ 2091553 w 2136775" name="connsiteX8"/>
                <a:gd fmla="*/ 111590 h 5273623" name="connsiteY8"/>
                <a:gd fmla="*/ 2136775 w 2136775" name="connsiteX9"/>
                <a:gd fmla="*/ 0 h 5273623" name="connsiteY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b="b" l="l" r="r" t="t"/>
              <a:pathLst>
                <a:path h="5273623" w="2136775">
                  <a:moveTo>
                    <a:pt x="2136775" y="0"/>
                  </a:moveTo>
                  <a:lnTo>
                    <a:pt x="2136775" y="546881"/>
                  </a:lnTo>
                  <a:lnTo>
                    <a:pt x="2098097" y="642222"/>
                  </a:lnTo>
                  <a:cubicBezTo>
                    <a:pt x="1874372" y="1193716"/>
                    <a:pt x="1367523" y="2443119"/>
                    <a:pt x="219266" y="5273623"/>
                  </a:cubicBezTo>
                  <a:cubicBezTo>
                    <a:pt x="219266" y="5273623"/>
                    <a:pt x="219266" y="5273623"/>
                    <a:pt x="0" y="5273623"/>
                  </a:cubicBezTo>
                  <a:cubicBezTo>
                    <a:pt x="0" y="5273623"/>
                    <a:pt x="0" y="5273623"/>
                    <a:pt x="116485" y="4982798"/>
                  </a:cubicBezTo>
                  <a:cubicBezTo>
                    <a:pt x="119911" y="4982798"/>
                    <a:pt x="123337" y="4982798"/>
                    <a:pt x="126763" y="4982798"/>
                  </a:cubicBezTo>
                  <a:cubicBezTo>
                    <a:pt x="267231" y="4979377"/>
                    <a:pt x="325473" y="4661180"/>
                    <a:pt x="325473" y="4469578"/>
                  </a:cubicBezTo>
                  <a:cubicBezTo>
                    <a:pt x="325473" y="4469578"/>
                    <a:pt x="325473" y="4469578"/>
                    <a:pt x="2091553" y="111590"/>
                  </a:cubicBezTo>
                  <a:lnTo>
                    <a:pt x="2136775" y="0"/>
                  </a:lnTo>
                  <a:close/>
                </a:path>
              </a:pathLst>
            </a:custGeom>
            <a:solidFill>
              <a:srgbClr val="1C355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071" name="任意多边形: 形状 6070"/>
            <p:cNvSpPr/>
            <p:nvPr/>
          </p:nvSpPr>
          <p:spPr>
            <a:xfrm>
              <a:off x="10275887" y="2117104"/>
              <a:ext cx="1916113" cy="4726609"/>
            </a:xfrm>
            <a:custGeom>
              <a:gdLst>
                <a:gd fmla="*/ 1916113 w 1916113" name="connsiteX0"/>
                <a:gd fmla="*/ 0 h 4726609" name="connsiteY0"/>
                <a:gd fmla="*/ 1916113 w 1916113" name="connsiteX1"/>
                <a:gd fmla="*/ 1782256 h 4726609" name="connsiteY1"/>
                <a:gd fmla="*/ 1883708 w 1916113" name="connsiteX2"/>
                <a:gd fmla="*/ 1862106 h 4726609" name="connsiteY2"/>
                <a:gd fmla="*/ 1355788 w 1916113" name="connsiteX3"/>
                <a:gd fmla="*/ 3162966 h 4726609" name="connsiteY3"/>
                <a:gd fmla="*/ 1277043 w 1916113" name="connsiteX4"/>
                <a:gd fmla="*/ 3156122 h 4726609" name="connsiteY4"/>
                <a:gd fmla="*/ 989452 w 1916113" name="connsiteX5"/>
                <a:gd fmla="*/ 3241661 h 4726609" name="connsiteY5"/>
                <a:gd fmla="*/ 883317 w 1916113" name="connsiteX6"/>
                <a:gd fmla="*/ 3696726 h 4726609" name="connsiteY6"/>
                <a:gd fmla="*/ 934672 w 1916113" name="connsiteX7"/>
                <a:gd fmla="*/ 3905440 h 4726609" name="connsiteY7"/>
                <a:gd fmla="*/ 1020265 w 1916113" name="connsiteX8"/>
                <a:gd fmla="*/ 3990978 h 4726609" name="connsiteY8"/>
                <a:gd fmla="*/ 955215 w 1916113" name="connsiteX9"/>
                <a:gd fmla="*/ 4155212 h 4726609" name="connsiteY9"/>
                <a:gd fmla="*/ 612844 w 1916113" name="connsiteX10"/>
                <a:gd fmla="*/ 4350240 h 4726609" name="connsiteY10"/>
                <a:gd fmla="*/ 496438 w 1916113" name="connsiteX11"/>
                <a:gd fmla="*/ 4726609 h 4726609" name="connsiteY11"/>
                <a:gd fmla="*/ 0 w 1916113" name="connsiteX12"/>
                <a:gd fmla="*/ 4726609 h 4726609" name="connsiteY12"/>
                <a:gd fmla="*/ 1867597 w 1916113" name="connsiteX13"/>
                <a:gd fmla="*/ 119678 h 4726609" name="connsiteY13"/>
                <a:gd fmla="*/ 1916113 w 1916113" name="connsiteX14"/>
                <a:gd fmla="*/ 0 h 4726609" name="connsiteY1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b="b" l="l" r="r" t="t"/>
              <a:pathLst>
                <a:path h="4726609" w="1916113">
                  <a:moveTo>
                    <a:pt x="1916113" y="0"/>
                  </a:moveTo>
                  <a:lnTo>
                    <a:pt x="1916113" y="1782256"/>
                  </a:lnTo>
                  <a:lnTo>
                    <a:pt x="1883708" y="1862106"/>
                  </a:lnTo>
                  <a:cubicBezTo>
                    <a:pt x="1781398" y="2114211"/>
                    <a:pt x="1617702" y="2517578"/>
                    <a:pt x="1355788" y="3162966"/>
                  </a:cubicBezTo>
                  <a:cubicBezTo>
                    <a:pt x="1331822" y="3159544"/>
                    <a:pt x="1304433" y="3156122"/>
                    <a:pt x="1277043" y="3156122"/>
                  </a:cubicBezTo>
                  <a:cubicBezTo>
                    <a:pt x="1174332" y="3156122"/>
                    <a:pt x="1064773" y="3183495"/>
                    <a:pt x="989452" y="3241661"/>
                  </a:cubicBezTo>
                  <a:cubicBezTo>
                    <a:pt x="838809" y="3279298"/>
                    <a:pt x="862774" y="3573550"/>
                    <a:pt x="883317" y="3696726"/>
                  </a:cubicBezTo>
                  <a:cubicBezTo>
                    <a:pt x="897012" y="3802793"/>
                    <a:pt x="924401" y="3888332"/>
                    <a:pt x="934672" y="3905440"/>
                  </a:cubicBezTo>
                  <a:cubicBezTo>
                    <a:pt x="948367" y="3929391"/>
                    <a:pt x="982604" y="3960184"/>
                    <a:pt x="1020265" y="3990978"/>
                  </a:cubicBezTo>
                  <a:cubicBezTo>
                    <a:pt x="1020265" y="3990978"/>
                    <a:pt x="1020265" y="3990978"/>
                    <a:pt x="955215" y="4155212"/>
                  </a:cubicBezTo>
                  <a:cubicBezTo>
                    <a:pt x="722402" y="4261280"/>
                    <a:pt x="647081" y="4319446"/>
                    <a:pt x="612844" y="4350240"/>
                  </a:cubicBezTo>
                  <a:cubicBezTo>
                    <a:pt x="558064" y="4398141"/>
                    <a:pt x="527251" y="4572640"/>
                    <a:pt x="496438" y="4726609"/>
                  </a:cubicBezTo>
                  <a:cubicBezTo>
                    <a:pt x="496438" y="4726609"/>
                    <a:pt x="496438" y="4726609"/>
                    <a:pt x="0" y="4726609"/>
                  </a:cubicBezTo>
                  <a:cubicBezTo>
                    <a:pt x="0" y="4726609"/>
                    <a:pt x="0" y="4726609"/>
                    <a:pt x="1867597" y="119678"/>
                  </a:cubicBezTo>
                  <a:lnTo>
                    <a:pt x="1916113" y="0"/>
                  </a:lnTo>
                  <a:close/>
                </a:path>
              </a:pathLst>
            </a:custGeom>
            <a:solidFill>
              <a:srgbClr val="1B3F6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6058" name="组合 6057"/>
          <p:cNvGrpSpPr/>
          <p:nvPr/>
        </p:nvGrpSpPr>
        <p:grpSpPr>
          <a:xfrm>
            <a:off x="10768013" y="5238751"/>
            <a:ext cx="1393825" cy="1622425"/>
            <a:chOff x="10768013" y="5238751"/>
            <a:chExt cx="1393825" cy="1622425"/>
          </a:xfrm>
        </p:grpSpPr>
        <p:sp>
          <p:nvSpPr>
            <p:cNvPr id="4874" name="Freeform 3600"/>
            <p:cNvSpPr/>
            <p:nvPr/>
          </p:nvSpPr>
          <p:spPr bwMode="auto">
            <a:xfrm>
              <a:off x="10768013" y="6227763"/>
              <a:ext cx="1393825" cy="633413"/>
            </a:xfrm>
            <a:custGeom>
              <a:gdLst>
                <a:gd fmla="*/ 163 w 407" name="T0"/>
                <a:gd fmla="*/ 0 h 185" name="T1"/>
                <a:gd fmla="*/ 35 w 407" name="T2"/>
                <a:gd fmla="*/ 70 h 185" name="T3"/>
                <a:gd fmla="*/ 0 w 407" name="T4"/>
                <a:gd fmla="*/ 185 h 185" name="T5"/>
                <a:gd fmla="*/ 203 w 407" name="T6"/>
                <a:gd fmla="*/ 185 h 185" name="T7"/>
                <a:gd fmla="*/ 407 w 407" name="T8"/>
                <a:gd fmla="*/ 185 h 185" name="T9"/>
                <a:gd fmla="*/ 372 w 407" name="T10"/>
                <a:gd fmla="*/ 70 h 185" name="T11"/>
                <a:gd fmla="*/ 245 w 407" name="T12"/>
                <a:gd fmla="*/ 0 h 185" name="T13"/>
                <a:gd fmla="*/ 163 w 407" name="T14"/>
                <a:gd fmla="*/ 0 h 185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85" w="407">
                  <a:moveTo>
                    <a:pt x="163" y="0"/>
                  </a:moveTo>
                  <a:cubicBezTo>
                    <a:pt x="73" y="39"/>
                    <a:pt x="46" y="60"/>
                    <a:pt x="35" y="70"/>
                  </a:cubicBezTo>
                  <a:cubicBezTo>
                    <a:pt x="19" y="84"/>
                    <a:pt x="10" y="139"/>
                    <a:pt x="0" y="185"/>
                  </a:cubicBezTo>
                  <a:cubicBezTo>
                    <a:pt x="203" y="185"/>
                    <a:pt x="203" y="185"/>
                    <a:pt x="203" y="185"/>
                  </a:cubicBezTo>
                  <a:cubicBezTo>
                    <a:pt x="407" y="185"/>
                    <a:pt x="407" y="185"/>
                    <a:pt x="407" y="185"/>
                  </a:cubicBezTo>
                  <a:cubicBezTo>
                    <a:pt x="397" y="139"/>
                    <a:pt x="388" y="84"/>
                    <a:pt x="372" y="70"/>
                  </a:cubicBezTo>
                  <a:cubicBezTo>
                    <a:pt x="361" y="60"/>
                    <a:pt x="335" y="40"/>
                    <a:pt x="245" y="0"/>
                  </a:cubicBezTo>
                  <a:cubicBezTo>
                    <a:pt x="163" y="0"/>
                    <a:pt x="163" y="0"/>
                    <a:pt x="163" y="0"/>
                  </a:cubicBezTo>
                </a:path>
              </a:pathLst>
            </a:custGeom>
            <a:solidFill>
              <a:srgbClr val="FFDEC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75" name="Freeform 3601"/>
            <p:cNvSpPr/>
            <p:nvPr/>
          </p:nvSpPr>
          <p:spPr bwMode="auto">
            <a:xfrm>
              <a:off x="10768013" y="6227763"/>
              <a:ext cx="1393825" cy="633413"/>
            </a:xfrm>
            <a:custGeom>
              <a:gdLst>
                <a:gd fmla="*/ 163 w 407" name="T0"/>
                <a:gd fmla="*/ 0 h 185" name="T1"/>
                <a:gd fmla="*/ 35 w 407" name="T2"/>
                <a:gd fmla="*/ 70 h 185" name="T3"/>
                <a:gd fmla="*/ 0 w 407" name="T4"/>
                <a:gd fmla="*/ 185 h 185" name="T5"/>
                <a:gd fmla="*/ 203 w 407" name="T6"/>
                <a:gd fmla="*/ 185 h 185" name="T7"/>
                <a:gd fmla="*/ 407 w 407" name="T8"/>
                <a:gd fmla="*/ 185 h 185" name="T9"/>
                <a:gd fmla="*/ 372 w 407" name="T10"/>
                <a:gd fmla="*/ 70 h 185" name="T11"/>
                <a:gd fmla="*/ 245 w 407" name="T12"/>
                <a:gd fmla="*/ 0 h 185" name="T13"/>
                <a:gd fmla="*/ 163 w 407" name="T14"/>
                <a:gd fmla="*/ 0 h 185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85" w="407">
                  <a:moveTo>
                    <a:pt x="163" y="0"/>
                  </a:moveTo>
                  <a:cubicBezTo>
                    <a:pt x="73" y="39"/>
                    <a:pt x="46" y="60"/>
                    <a:pt x="35" y="70"/>
                  </a:cubicBezTo>
                  <a:cubicBezTo>
                    <a:pt x="19" y="84"/>
                    <a:pt x="10" y="139"/>
                    <a:pt x="0" y="185"/>
                  </a:cubicBezTo>
                  <a:cubicBezTo>
                    <a:pt x="203" y="185"/>
                    <a:pt x="203" y="185"/>
                    <a:pt x="203" y="185"/>
                  </a:cubicBezTo>
                  <a:cubicBezTo>
                    <a:pt x="407" y="185"/>
                    <a:pt x="407" y="185"/>
                    <a:pt x="407" y="185"/>
                  </a:cubicBezTo>
                  <a:cubicBezTo>
                    <a:pt x="397" y="139"/>
                    <a:pt x="388" y="84"/>
                    <a:pt x="372" y="70"/>
                  </a:cubicBezTo>
                  <a:cubicBezTo>
                    <a:pt x="361" y="60"/>
                    <a:pt x="335" y="40"/>
                    <a:pt x="245" y="0"/>
                  </a:cubicBezTo>
                  <a:cubicBezTo>
                    <a:pt x="163" y="0"/>
                    <a:pt x="163" y="0"/>
                    <a:pt x="163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76" name="Freeform 3602"/>
            <p:cNvSpPr/>
            <p:nvPr/>
          </p:nvSpPr>
          <p:spPr bwMode="auto">
            <a:xfrm>
              <a:off x="11315701" y="5773738"/>
              <a:ext cx="298450" cy="625475"/>
            </a:xfrm>
            <a:custGeom>
              <a:gdLst>
                <a:gd fmla="*/ 0 w 87" name="T0"/>
                <a:gd fmla="*/ 54 h 183" name="T1"/>
                <a:gd fmla="*/ 0 w 87" name="T2"/>
                <a:gd fmla="*/ 121 h 183" name="T3"/>
                <a:gd fmla="*/ 0 w 87" name="T4"/>
                <a:gd fmla="*/ 154 h 183" name="T5"/>
                <a:gd fmla="*/ 87 w 87" name="T6"/>
                <a:gd fmla="*/ 154 h 183" name="T7"/>
                <a:gd fmla="*/ 87 w 87" name="T8"/>
                <a:gd fmla="*/ 121 h 183" name="T9"/>
                <a:gd fmla="*/ 87 w 87" name="T10"/>
                <a:gd fmla="*/ 54 h 183" name="T11"/>
                <a:gd fmla="*/ 0 w 87" name="T12"/>
                <a:gd fmla="*/ 54 h 183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83" w="87">
                  <a:moveTo>
                    <a:pt x="0" y="54"/>
                  </a:moveTo>
                  <a:cubicBezTo>
                    <a:pt x="0" y="121"/>
                    <a:pt x="0" y="121"/>
                    <a:pt x="0" y="121"/>
                  </a:cubicBezTo>
                  <a:cubicBezTo>
                    <a:pt x="0" y="154"/>
                    <a:pt x="0" y="154"/>
                    <a:pt x="0" y="154"/>
                  </a:cubicBezTo>
                  <a:cubicBezTo>
                    <a:pt x="24" y="182"/>
                    <a:pt x="63" y="183"/>
                    <a:pt x="87" y="154"/>
                  </a:cubicBezTo>
                  <a:cubicBezTo>
                    <a:pt x="87" y="121"/>
                    <a:pt x="87" y="121"/>
                    <a:pt x="87" y="121"/>
                  </a:cubicBezTo>
                  <a:cubicBezTo>
                    <a:pt x="87" y="54"/>
                    <a:pt x="87" y="54"/>
                    <a:pt x="87" y="54"/>
                  </a:cubicBezTo>
                  <a:cubicBezTo>
                    <a:pt x="87" y="0"/>
                    <a:pt x="0" y="0"/>
                    <a:pt x="0" y="54"/>
                  </a:cubicBezTo>
                </a:path>
              </a:pathLst>
            </a:custGeom>
            <a:solidFill>
              <a:srgbClr val="DBB18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77" name="Freeform 3603"/>
            <p:cNvSpPr/>
            <p:nvPr/>
          </p:nvSpPr>
          <p:spPr bwMode="auto">
            <a:xfrm>
              <a:off x="11117263" y="5735638"/>
              <a:ext cx="127000" cy="180975"/>
            </a:xfrm>
            <a:custGeom>
              <a:gdLst>
                <a:gd fmla="*/ 10 w 37" name="T0"/>
                <a:gd fmla="*/ 3 h 53" name="T1"/>
                <a:gd fmla="*/ 32 w 37" name="T2"/>
                <a:gd fmla="*/ 22 h 53" name="T3"/>
                <a:gd fmla="*/ 26 w 37" name="T4"/>
                <a:gd fmla="*/ 51 h 53" name="T5"/>
                <a:gd fmla="*/ 4 w 37" name="T6"/>
                <a:gd fmla="*/ 31 h 53" name="T7"/>
                <a:gd fmla="*/ 10 w 37" name="T8"/>
                <a:gd fmla="*/ 3 h 5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37">
                  <a:moveTo>
                    <a:pt x="10" y="3"/>
                  </a:moveTo>
                  <a:cubicBezTo>
                    <a:pt x="18" y="0"/>
                    <a:pt x="28" y="9"/>
                    <a:pt x="32" y="22"/>
                  </a:cubicBezTo>
                  <a:cubicBezTo>
                    <a:pt x="37" y="35"/>
                    <a:pt x="34" y="48"/>
                    <a:pt x="26" y="51"/>
                  </a:cubicBezTo>
                  <a:cubicBezTo>
                    <a:pt x="19" y="53"/>
                    <a:pt x="9" y="45"/>
                    <a:pt x="4" y="31"/>
                  </a:cubicBezTo>
                  <a:cubicBezTo>
                    <a:pt x="0" y="18"/>
                    <a:pt x="3" y="5"/>
                    <a:pt x="10" y="3"/>
                  </a:cubicBezTo>
                  <a:close/>
                </a:path>
              </a:pathLst>
            </a:custGeom>
            <a:solidFill>
              <a:srgbClr val="F6D1A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78" name="Freeform 3604"/>
            <p:cNvSpPr/>
            <p:nvPr/>
          </p:nvSpPr>
          <p:spPr bwMode="auto">
            <a:xfrm>
              <a:off x="11685588" y="5735638"/>
              <a:ext cx="127000" cy="180975"/>
            </a:xfrm>
            <a:custGeom>
              <a:gdLst>
                <a:gd fmla="*/ 26 w 37" name="T0"/>
                <a:gd fmla="*/ 3 h 53" name="T1"/>
                <a:gd fmla="*/ 4 w 37" name="T2"/>
                <a:gd fmla="*/ 22 h 53" name="T3"/>
                <a:gd fmla="*/ 10 w 37" name="T4"/>
                <a:gd fmla="*/ 51 h 53" name="T5"/>
                <a:gd fmla="*/ 32 w 37" name="T6"/>
                <a:gd fmla="*/ 31 h 53" name="T7"/>
                <a:gd fmla="*/ 26 w 37" name="T8"/>
                <a:gd fmla="*/ 3 h 5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37">
                  <a:moveTo>
                    <a:pt x="26" y="3"/>
                  </a:moveTo>
                  <a:cubicBezTo>
                    <a:pt x="18" y="0"/>
                    <a:pt x="9" y="9"/>
                    <a:pt x="4" y="22"/>
                  </a:cubicBezTo>
                  <a:cubicBezTo>
                    <a:pt x="0" y="35"/>
                    <a:pt x="3" y="48"/>
                    <a:pt x="10" y="51"/>
                  </a:cubicBezTo>
                  <a:cubicBezTo>
                    <a:pt x="18" y="53"/>
                    <a:pt x="28" y="45"/>
                    <a:pt x="32" y="31"/>
                  </a:cubicBezTo>
                  <a:cubicBezTo>
                    <a:pt x="37" y="18"/>
                    <a:pt x="34" y="5"/>
                    <a:pt x="26" y="3"/>
                  </a:cubicBezTo>
                  <a:close/>
                </a:path>
              </a:pathLst>
            </a:custGeom>
            <a:solidFill>
              <a:srgbClr val="F6D1A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79" name="Freeform 3605"/>
            <p:cNvSpPr/>
            <p:nvPr/>
          </p:nvSpPr>
          <p:spPr bwMode="auto">
            <a:xfrm>
              <a:off x="11401426" y="6375401"/>
              <a:ext cx="127000" cy="123825"/>
            </a:xfrm>
            <a:custGeom>
              <a:gdLst>
                <a:gd fmla="*/ 0 w 37" name="T0"/>
                <a:gd fmla="*/ 20 h 36" name="T1"/>
                <a:gd fmla="*/ 10 w 37" name="T2"/>
                <a:gd fmla="*/ 36 h 36" name="T3"/>
                <a:gd fmla="*/ 27 w 37" name="T4"/>
                <a:gd fmla="*/ 36 h 36" name="T5"/>
                <a:gd fmla="*/ 37 w 37" name="T6"/>
                <a:gd fmla="*/ 20 h 36" name="T7"/>
                <a:gd fmla="*/ 19 w 37" name="T8"/>
                <a:gd fmla="*/ 0 h 36" name="T9"/>
                <a:gd fmla="*/ 0 w 37" name="T10"/>
                <a:gd fmla="*/ 20 h 36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6" w="37">
                  <a:moveTo>
                    <a:pt x="0" y="20"/>
                  </a:moveTo>
                  <a:cubicBezTo>
                    <a:pt x="10" y="36"/>
                    <a:pt x="10" y="36"/>
                    <a:pt x="10" y="36"/>
                  </a:cubicBezTo>
                  <a:cubicBezTo>
                    <a:pt x="16" y="36"/>
                    <a:pt x="21" y="36"/>
                    <a:pt x="27" y="36"/>
                  </a:cubicBezTo>
                  <a:cubicBezTo>
                    <a:pt x="37" y="20"/>
                    <a:pt x="37" y="20"/>
                    <a:pt x="37" y="2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0" y="20"/>
                    <a:pt x="0" y="20"/>
                    <a:pt x="0" y="20"/>
                  </a:cubicBezTo>
                </a:path>
              </a:pathLst>
            </a:cu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80" name="Freeform 3606"/>
            <p:cNvSpPr/>
            <p:nvPr/>
          </p:nvSpPr>
          <p:spPr bwMode="auto">
            <a:xfrm>
              <a:off x="11385551" y="6499226"/>
              <a:ext cx="160338" cy="361950"/>
            </a:xfrm>
            <a:custGeom>
              <a:gdLst>
                <a:gd fmla="*/ 32 w 101" name="T0"/>
                <a:gd fmla="*/ 0 h 228" name="T1"/>
                <a:gd fmla="*/ 0 w 101" name="T2"/>
                <a:gd fmla="*/ 228 h 228" name="T3"/>
                <a:gd fmla="*/ 101 w 101" name="T4"/>
                <a:gd fmla="*/ 228 h 228" name="T5"/>
                <a:gd fmla="*/ 69 w 101" name="T6"/>
                <a:gd fmla="*/ 0 h 228" name="T7"/>
                <a:gd fmla="*/ 32 w 101" name="T8"/>
                <a:gd fmla="*/ 0 h 22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28" w="100">
                  <a:moveTo>
                    <a:pt x="32" y="0"/>
                  </a:moveTo>
                  <a:lnTo>
                    <a:pt x="0" y="228"/>
                  </a:lnTo>
                  <a:lnTo>
                    <a:pt x="101" y="228"/>
                  </a:lnTo>
                  <a:lnTo>
                    <a:pt x="69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81" name="Freeform 3607"/>
            <p:cNvSpPr/>
            <p:nvPr/>
          </p:nvSpPr>
          <p:spPr bwMode="auto">
            <a:xfrm>
              <a:off x="11385551" y="6499226"/>
              <a:ext cx="160338" cy="361950"/>
            </a:xfrm>
            <a:custGeom>
              <a:gdLst>
                <a:gd fmla="*/ 32 w 101" name="T0"/>
                <a:gd fmla="*/ 0 h 228" name="T1"/>
                <a:gd fmla="*/ 0 w 101" name="T2"/>
                <a:gd fmla="*/ 228 h 228" name="T3"/>
                <a:gd fmla="*/ 101 w 101" name="T4"/>
                <a:gd fmla="*/ 228 h 228" name="T5"/>
                <a:gd fmla="*/ 69 w 101" name="T6"/>
                <a:gd fmla="*/ 0 h 228" name="T7"/>
                <a:gd fmla="*/ 32 w 101" name="T8"/>
                <a:gd fmla="*/ 0 h 22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28" w="100">
                  <a:moveTo>
                    <a:pt x="32" y="0"/>
                  </a:moveTo>
                  <a:lnTo>
                    <a:pt x="0" y="228"/>
                  </a:lnTo>
                  <a:lnTo>
                    <a:pt x="101" y="228"/>
                  </a:lnTo>
                  <a:lnTo>
                    <a:pt x="69" y="0"/>
                  </a:lnTo>
                  <a:lnTo>
                    <a:pt x="3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82" name="Freeform 3608"/>
            <p:cNvSpPr/>
            <p:nvPr/>
          </p:nvSpPr>
          <p:spPr bwMode="auto">
            <a:xfrm>
              <a:off x="11303001" y="6186488"/>
              <a:ext cx="163513" cy="315913"/>
            </a:xfrm>
            <a:custGeom>
              <a:gdLst>
                <a:gd fmla="*/ 8 w 103" name="T0"/>
                <a:gd fmla="*/ 0 h 199" name="T1"/>
                <a:gd fmla="*/ 0 w 103" name="T2"/>
                <a:gd fmla="*/ 33 h 199" name="T3"/>
                <a:gd fmla="*/ 23 w 103" name="T4"/>
                <a:gd fmla="*/ 199 h 199" name="T5"/>
                <a:gd fmla="*/ 103 w 103" name="T6"/>
                <a:gd fmla="*/ 119 h 199" name="T7"/>
                <a:gd fmla="*/ 8 w 103" name="T8"/>
                <a:gd fmla="*/ 0 h 19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99" w="103">
                  <a:moveTo>
                    <a:pt x="8" y="0"/>
                  </a:moveTo>
                  <a:lnTo>
                    <a:pt x="0" y="33"/>
                  </a:lnTo>
                  <a:lnTo>
                    <a:pt x="23" y="199"/>
                  </a:lnTo>
                  <a:lnTo>
                    <a:pt x="103" y="119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83" name="Freeform 3609"/>
            <p:cNvSpPr/>
            <p:nvPr/>
          </p:nvSpPr>
          <p:spPr bwMode="auto">
            <a:xfrm>
              <a:off x="11303001" y="6186488"/>
              <a:ext cx="163513" cy="315913"/>
            </a:xfrm>
            <a:custGeom>
              <a:gdLst>
                <a:gd fmla="*/ 8 w 103" name="T0"/>
                <a:gd fmla="*/ 0 h 199" name="T1"/>
                <a:gd fmla="*/ 0 w 103" name="T2"/>
                <a:gd fmla="*/ 33 h 199" name="T3"/>
                <a:gd fmla="*/ 23 w 103" name="T4"/>
                <a:gd fmla="*/ 199 h 199" name="T5"/>
                <a:gd fmla="*/ 103 w 103" name="T6"/>
                <a:gd fmla="*/ 119 h 199" name="T7"/>
                <a:gd fmla="*/ 8 w 103" name="T8"/>
                <a:gd fmla="*/ 0 h 19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99" w="103">
                  <a:moveTo>
                    <a:pt x="8" y="0"/>
                  </a:moveTo>
                  <a:lnTo>
                    <a:pt x="0" y="33"/>
                  </a:lnTo>
                  <a:lnTo>
                    <a:pt x="23" y="199"/>
                  </a:lnTo>
                  <a:lnTo>
                    <a:pt x="103" y="119"/>
                  </a:lnTo>
                  <a:lnTo>
                    <a:pt x="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84" name="Freeform 3610"/>
            <p:cNvSpPr/>
            <p:nvPr/>
          </p:nvSpPr>
          <p:spPr bwMode="auto">
            <a:xfrm>
              <a:off x="11315701" y="6126163"/>
              <a:ext cx="298450" cy="101600"/>
            </a:xfrm>
            <a:custGeom>
              <a:gdLst>
                <a:gd fmla="*/ 0 w 87" name="T0"/>
                <a:gd fmla="*/ 0 h 30" name="T1"/>
                <a:gd fmla="*/ 0 w 87" name="T2"/>
                <a:gd fmla="*/ 3 h 30" name="T3"/>
                <a:gd fmla="*/ 43 w 87" name="T4"/>
                <a:gd fmla="*/ 30 h 30" name="T5"/>
                <a:gd fmla="*/ 45 w 87" name="T6"/>
                <a:gd fmla="*/ 30 h 30" name="T7"/>
                <a:gd fmla="*/ 87 w 87" name="T8"/>
                <a:gd fmla="*/ 5 h 30" name="T9"/>
                <a:gd fmla="*/ 87 w 87" name="T10"/>
                <a:gd fmla="*/ 0 h 30" name="T11"/>
                <a:gd fmla="*/ 44 w 87" name="T12"/>
                <a:gd fmla="*/ 20 h 30" name="T13"/>
                <a:gd fmla="*/ 0 w 87" name="T14"/>
                <a:gd fmla="*/ 0 h 30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30" w="87">
                  <a:moveTo>
                    <a:pt x="0" y="0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2" y="29"/>
                    <a:pt x="43" y="30"/>
                  </a:cubicBezTo>
                  <a:cubicBezTo>
                    <a:pt x="44" y="30"/>
                    <a:pt x="44" y="30"/>
                    <a:pt x="45" y="30"/>
                  </a:cubicBezTo>
                  <a:cubicBezTo>
                    <a:pt x="65" y="30"/>
                    <a:pt x="87" y="5"/>
                    <a:pt x="87" y="5"/>
                  </a:cubicBezTo>
                  <a:cubicBezTo>
                    <a:pt x="87" y="0"/>
                    <a:pt x="87" y="0"/>
                    <a:pt x="87" y="0"/>
                  </a:cubicBezTo>
                  <a:cubicBezTo>
                    <a:pt x="72" y="11"/>
                    <a:pt x="55" y="20"/>
                    <a:pt x="44" y="20"/>
                  </a:cubicBezTo>
                  <a:cubicBezTo>
                    <a:pt x="32" y="20"/>
                    <a:pt x="15" y="11"/>
                    <a:pt x="0" y="0"/>
                  </a:cubicBezTo>
                </a:path>
              </a:pathLst>
            </a:custGeom>
            <a:solidFill>
              <a:srgbClr val="AF8E6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85" name="Freeform 3611"/>
            <p:cNvSpPr/>
            <p:nvPr/>
          </p:nvSpPr>
          <p:spPr bwMode="auto">
            <a:xfrm>
              <a:off x="11004551" y="5345113"/>
              <a:ext cx="920750" cy="849313"/>
            </a:xfrm>
            <a:custGeom>
              <a:gdLst>
                <a:gd fmla="*/ 135 w 269" name="T0"/>
                <a:gd fmla="*/ 0 h 248" name="T1"/>
                <a:gd fmla="*/ 60 w 269" name="T2"/>
                <a:gd fmla="*/ 198 h 248" name="T3"/>
                <a:gd fmla="*/ 135 w 269" name="T4"/>
                <a:gd fmla="*/ 248 h 248" name="T5"/>
                <a:gd fmla="*/ 209 w 269" name="T6"/>
                <a:gd fmla="*/ 198 h 248" name="T7"/>
                <a:gd fmla="*/ 135 w 269" name="T8"/>
                <a:gd fmla="*/ 0 h 24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48" w="269">
                  <a:moveTo>
                    <a:pt x="135" y="0"/>
                  </a:moveTo>
                  <a:cubicBezTo>
                    <a:pt x="0" y="0"/>
                    <a:pt x="52" y="184"/>
                    <a:pt x="60" y="198"/>
                  </a:cubicBezTo>
                  <a:cubicBezTo>
                    <a:pt x="70" y="214"/>
                    <a:pt x="113" y="248"/>
                    <a:pt x="135" y="248"/>
                  </a:cubicBezTo>
                  <a:cubicBezTo>
                    <a:pt x="156" y="248"/>
                    <a:pt x="199" y="214"/>
                    <a:pt x="209" y="198"/>
                  </a:cubicBezTo>
                  <a:cubicBezTo>
                    <a:pt x="217" y="184"/>
                    <a:pt x="269" y="0"/>
                    <a:pt x="135" y="0"/>
                  </a:cubicBezTo>
                </a:path>
              </a:pathLst>
            </a:custGeom>
            <a:solidFill>
              <a:srgbClr val="DBB18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86" name="Freeform 3612"/>
            <p:cNvSpPr>
              <a:spLocks noEditPoints="1"/>
            </p:cNvSpPr>
            <p:nvPr/>
          </p:nvSpPr>
          <p:spPr bwMode="auto">
            <a:xfrm>
              <a:off x="11099801" y="5238751"/>
              <a:ext cx="700088" cy="650875"/>
            </a:xfrm>
            <a:custGeom>
              <a:gdLst>
                <a:gd fmla="*/ 48 w 204" name="T0"/>
                <a:gd fmla="*/ 35 h 190" name="T1"/>
                <a:gd fmla="*/ 204 w 204" name="T2"/>
                <a:gd fmla="*/ 35 h 190" name="T3"/>
                <a:gd fmla="*/ 195 w 204" name="T4"/>
                <a:gd fmla="*/ 187 h 190" name="T5"/>
                <a:gd fmla="*/ 195 w 204" name="T6"/>
                <a:gd fmla="*/ 187 h 190" name="T7"/>
                <a:gd fmla="*/ 195 w 204" name="T8"/>
                <a:gd fmla="*/ 188 h 190" name="T9"/>
                <a:gd fmla="*/ 194 w 204" name="T10"/>
                <a:gd fmla="*/ 190 h 190" name="T11"/>
                <a:gd fmla="*/ 192 w 204" name="T12"/>
                <a:gd fmla="*/ 190 h 190" name="T13"/>
                <a:gd fmla="*/ 191 w 204" name="T14"/>
                <a:gd fmla="*/ 189 h 190" name="T15"/>
                <a:gd fmla="*/ 191 w 204" name="T16"/>
                <a:gd fmla="*/ 178 h 190" name="T17"/>
                <a:gd fmla="*/ 194 w 204" name="T18"/>
                <a:gd fmla="*/ 161 h 190" name="T19"/>
                <a:gd fmla="*/ 171 w 204" name="T20"/>
                <a:gd fmla="*/ 96 h 190" name="T21"/>
                <a:gd fmla="*/ 166 w 204" name="T22"/>
                <a:gd fmla="*/ 89 h 190" name="T23"/>
                <a:gd fmla="*/ 160 w 204" name="T24"/>
                <a:gd fmla="*/ 83 h 190" name="T25"/>
                <a:gd fmla="*/ 157 w 204" name="T26"/>
                <a:gd fmla="*/ 81 h 190" name="T27"/>
                <a:gd fmla="*/ 110 w 204" name="T28"/>
                <a:gd fmla="*/ 88 h 190" name="T29"/>
                <a:gd fmla="*/ 67 w 204" name="T30"/>
                <a:gd fmla="*/ 97 h 190" name="T31"/>
                <a:gd fmla="*/ 48 w 204" name="T32"/>
                <a:gd fmla="*/ 92 h 190" name="T33"/>
                <a:gd fmla="*/ 23 w 204" name="T34"/>
                <a:gd fmla="*/ 165 h 190" name="T35"/>
                <a:gd fmla="*/ 25 w 204" name="T36"/>
                <a:gd fmla="*/ 178 h 190" name="T37"/>
                <a:gd fmla="*/ 25 w 204" name="T38"/>
                <a:gd fmla="*/ 189 h 190" name="T39"/>
                <a:gd fmla="*/ 24 w 204" name="T40"/>
                <a:gd fmla="*/ 190 h 190" name="T41"/>
                <a:gd fmla="*/ 22 w 204" name="T42"/>
                <a:gd fmla="*/ 190 h 190" name="T43"/>
                <a:gd fmla="*/ 21 w 204" name="T44"/>
                <a:gd fmla="*/ 188 h 190" name="T45"/>
                <a:gd fmla="*/ 20 w 204" name="T46"/>
                <a:gd fmla="*/ 184 h 190" name="T47"/>
                <a:gd fmla="*/ 19 w 204" name="T48"/>
                <a:gd fmla="*/ 177 h 190" name="T49"/>
                <a:gd fmla="*/ 48 w 204" name="T50"/>
                <a:gd fmla="*/ 35 h 190" name="T51"/>
                <a:gd fmla="*/ 117 w 204" name="T52"/>
                <a:gd fmla="*/ 71 h 190" name="T53"/>
                <a:gd fmla="*/ 119 w 204" name="T54"/>
                <a:gd fmla="*/ 70 h 190" name="T55"/>
                <a:gd fmla="*/ 116 w 204" name="T56"/>
                <a:gd fmla="*/ 71 h 190" name="T57"/>
                <a:gd fmla="*/ 117 w 204" name="T58"/>
                <a:gd fmla="*/ 71 h 190" name="T5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b="b" l="0" r="r" t="0"/>
              <a:pathLst>
                <a:path h="190" w="204">
                  <a:moveTo>
                    <a:pt x="48" y="35"/>
                  </a:moveTo>
                  <a:cubicBezTo>
                    <a:pt x="93" y="0"/>
                    <a:pt x="183" y="5"/>
                    <a:pt x="204" y="35"/>
                  </a:cubicBezTo>
                  <a:cubicBezTo>
                    <a:pt x="195" y="65"/>
                    <a:pt x="202" y="145"/>
                    <a:pt x="195" y="187"/>
                  </a:cubicBezTo>
                  <a:cubicBezTo>
                    <a:pt x="195" y="187"/>
                    <a:pt x="195" y="187"/>
                    <a:pt x="195" y="187"/>
                  </a:cubicBezTo>
                  <a:cubicBezTo>
                    <a:pt x="195" y="187"/>
                    <a:pt x="195" y="188"/>
                    <a:pt x="195" y="188"/>
                  </a:cubicBezTo>
                  <a:cubicBezTo>
                    <a:pt x="194" y="190"/>
                    <a:pt x="194" y="190"/>
                    <a:pt x="194" y="190"/>
                  </a:cubicBezTo>
                  <a:cubicBezTo>
                    <a:pt x="194" y="190"/>
                    <a:pt x="192" y="190"/>
                    <a:pt x="192" y="190"/>
                  </a:cubicBezTo>
                  <a:cubicBezTo>
                    <a:pt x="191" y="189"/>
                    <a:pt x="191" y="189"/>
                    <a:pt x="191" y="189"/>
                  </a:cubicBezTo>
                  <a:cubicBezTo>
                    <a:pt x="191" y="185"/>
                    <a:pt x="191" y="178"/>
                    <a:pt x="191" y="178"/>
                  </a:cubicBezTo>
                  <a:cubicBezTo>
                    <a:pt x="192" y="172"/>
                    <a:pt x="193" y="166"/>
                    <a:pt x="194" y="161"/>
                  </a:cubicBezTo>
                  <a:cubicBezTo>
                    <a:pt x="190" y="134"/>
                    <a:pt x="177" y="128"/>
                    <a:pt x="171" y="96"/>
                  </a:cubicBezTo>
                  <a:cubicBezTo>
                    <a:pt x="169" y="94"/>
                    <a:pt x="168" y="92"/>
                    <a:pt x="166" y="89"/>
                  </a:cubicBezTo>
                  <a:cubicBezTo>
                    <a:pt x="164" y="87"/>
                    <a:pt x="163" y="85"/>
                    <a:pt x="160" y="83"/>
                  </a:cubicBezTo>
                  <a:cubicBezTo>
                    <a:pt x="159" y="82"/>
                    <a:pt x="158" y="81"/>
                    <a:pt x="157" y="81"/>
                  </a:cubicBezTo>
                  <a:cubicBezTo>
                    <a:pt x="133" y="72"/>
                    <a:pt x="133" y="78"/>
                    <a:pt x="110" y="88"/>
                  </a:cubicBezTo>
                  <a:cubicBezTo>
                    <a:pt x="102" y="91"/>
                    <a:pt x="77" y="98"/>
                    <a:pt x="67" y="97"/>
                  </a:cubicBezTo>
                  <a:cubicBezTo>
                    <a:pt x="63" y="97"/>
                    <a:pt x="49" y="96"/>
                    <a:pt x="48" y="92"/>
                  </a:cubicBezTo>
                  <a:cubicBezTo>
                    <a:pt x="30" y="121"/>
                    <a:pt x="28" y="141"/>
                    <a:pt x="23" y="165"/>
                  </a:cubicBezTo>
                  <a:cubicBezTo>
                    <a:pt x="23" y="169"/>
                    <a:pt x="24" y="173"/>
                    <a:pt x="25" y="178"/>
                  </a:cubicBezTo>
                  <a:cubicBezTo>
                    <a:pt x="25" y="178"/>
                    <a:pt x="25" y="185"/>
                    <a:pt x="25" y="189"/>
                  </a:cubicBezTo>
                  <a:cubicBezTo>
                    <a:pt x="24" y="190"/>
                    <a:pt x="24" y="190"/>
                    <a:pt x="24" y="190"/>
                  </a:cubicBezTo>
                  <a:cubicBezTo>
                    <a:pt x="24" y="190"/>
                    <a:pt x="22" y="190"/>
                    <a:pt x="22" y="190"/>
                  </a:cubicBezTo>
                  <a:cubicBezTo>
                    <a:pt x="21" y="188"/>
                    <a:pt x="21" y="188"/>
                    <a:pt x="21" y="188"/>
                  </a:cubicBezTo>
                  <a:cubicBezTo>
                    <a:pt x="20" y="187"/>
                    <a:pt x="20" y="185"/>
                    <a:pt x="20" y="184"/>
                  </a:cubicBezTo>
                  <a:cubicBezTo>
                    <a:pt x="20" y="182"/>
                    <a:pt x="20" y="179"/>
                    <a:pt x="19" y="177"/>
                  </a:cubicBezTo>
                  <a:cubicBezTo>
                    <a:pt x="12" y="151"/>
                    <a:pt x="0" y="47"/>
                    <a:pt x="48" y="35"/>
                  </a:cubicBezTo>
                  <a:moveTo>
                    <a:pt x="117" y="71"/>
                  </a:moveTo>
                  <a:cubicBezTo>
                    <a:pt x="117" y="70"/>
                    <a:pt x="118" y="70"/>
                    <a:pt x="119" y="70"/>
                  </a:cubicBezTo>
                  <a:cubicBezTo>
                    <a:pt x="118" y="70"/>
                    <a:pt x="117" y="70"/>
                    <a:pt x="116" y="71"/>
                  </a:cubicBezTo>
                  <a:cubicBezTo>
                    <a:pt x="116" y="71"/>
                    <a:pt x="116" y="71"/>
                    <a:pt x="117" y="71"/>
                  </a:cubicBezTo>
                </a:path>
              </a:pathLst>
            </a:cu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87" name="Freeform 3613"/>
            <p:cNvSpPr/>
            <p:nvPr/>
          </p:nvSpPr>
          <p:spPr bwMode="auto">
            <a:xfrm>
              <a:off x="11466513" y="6186488"/>
              <a:ext cx="158750" cy="319088"/>
            </a:xfrm>
            <a:custGeom>
              <a:gdLst>
                <a:gd fmla="*/ 93 w 100" name="T0"/>
                <a:gd fmla="*/ 0 h 201" name="T1"/>
                <a:gd fmla="*/ 100 w 100" name="T2"/>
                <a:gd fmla="*/ 33 h 201" name="T3"/>
                <a:gd fmla="*/ 78 w 100" name="T4"/>
                <a:gd fmla="*/ 201 h 201" name="T5"/>
                <a:gd fmla="*/ 0 w 100" name="T6"/>
                <a:gd fmla="*/ 119 h 201" name="T7"/>
                <a:gd fmla="*/ 93 w 100" name="T8"/>
                <a:gd fmla="*/ 0 h 20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01" w="100">
                  <a:moveTo>
                    <a:pt x="93" y="0"/>
                  </a:moveTo>
                  <a:lnTo>
                    <a:pt x="100" y="33"/>
                  </a:lnTo>
                  <a:lnTo>
                    <a:pt x="78" y="201"/>
                  </a:lnTo>
                  <a:lnTo>
                    <a:pt x="0" y="119"/>
                  </a:lnTo>
                  <a:lnTo>
                    <a:pt x="93" y="0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88" name="Freeform 3614"/>
            <p:cNvSpPr/>
            <p:nvPr/>
          </p:nvSpPr>
          <p:spPr bwMode="auto">
            <a:xfrm>
              <a:off x="11466513" y="6186488"/>
              <a:ext cx="158750" cy="319088"/>
            </a:xfrm>
            <a:custGeom>
              <a:gdLst>
                <a:gd fmla="*/ 93 w 100" name="T0"/>
                <a:gd fmla="*/ 0 h 201" name="T1"/>
                <a:gd fmla="*/ 100 w 100" name="T2"/>
                <a:gd fmla="*/ 33 h 201" name="T3"/>
                <a:gd fmla="*/ 78 w 100" name="T4"/>
                <a:gd fmla="*/ 201 h 201" name="T5"/>
                <a:gd fmla="*/ 0 w 100" name="T6"/>
                <a:gd fmla="*/ 119 h 201" name="T7"/>
                <a:gd fmla="*/ 93 w 100" name="T8"/>
                <a:gd fmla="*/ 0 h 20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01" w="100">
                  <a:moveTo>
                    <a:pt x="93" y="0"/>
                  </a:moveTo>
                  <a:lnTo>
                    <a:pt x="100" y="33"/>
                  </a:lnTo>
                  <a:lnTo>
                    <a:pt x="78" y="201"/>
                  </a:lnTo>
                  <a:lnTo>
                    <a:pt x="0" y="119"/>
                  </a:lnTo>
                  <a:lnTo>
                    <a:pt x="9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89" name="Freeform 3615"/>
            <p:cNvSpPr/>
            <p:nvPr/>
          </p:nvSpPr>
          <p:spPr bwMode="auto">
            <a:xfrm flipH="1">
              <a:off x="11466513" y="6375401"/>
              <a:ext cx="0" cy="0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b="b" l="0" r="r" t="0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90" name="Freeform 3616"/>
            <p:cNvSpPr/>
            <p:nvPr/>
          </p:nvSpPr>
          <p:spPr bwMode="auto">
            <a:xfrm flipH="1">
              <a:off x="11466513" y="6375401"/>
              <a:ext cx="0" cy="0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b="b" l="0" r="r" t="0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91" name="Freeform 3617"/>
            <p:cNvSpPr/>
            <p:nvPr/>
          </p:nvSpPr>
          <p:spPr bwMode="auto">
            <a:xfrm>
              <a:off x="11315701" y="6183313"/>
              <a:ext cx="298450" cy="192088"/>
            </a:xfrm>
            <a:custGeom>
              <a:gdLst>
                <a:gd fmla="*/ 188 w 188" name="T0"/>
                <a:gd fmla="*/ 0 h 121" name="T1"/>
                <a:gd fmla="*/ 95 w 188" name="T2"/>
                <a:gd fmla="*/ 117 h 121" name="T3"/>
                <a:gd fmla="*/ 0 w 188" name="T4"/>
                <a:gd fmla="*/ 0 h 121" name="T5"/>
                <a:gd fmla="*/ 0 w 188" name="T6"/>
                <a:gd fmla="*/ 2 h 121" name="T7"/>
                <a:gd fmla="*/ 95 w 188" name="T8"/>
                <a:gd fmla="*/ 121 h 121" name="T9"/>
                <a:gd fmla="*/ 95 w 188" name="T10"/>
                <a:gd fmla="*/ 121 h 121" name="T11"/>
                <a:gd fmla="*/ 188 w 188" name="T12"/>
                <a:gd fmla="*/ 2 h 121" name="T13"/>
                <a:gd fmla="*/ 188 w 188" name="T14"/>
                <a:gd fmla="*/ 0 h 121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20" w="188">
                  <a:moveTo>
                    <a:pt x="188" y="0"/>
                  </a:moveTo>
                  <a:lnTo>
                    <a:pt x="95" y="117"/>
                  </a:lnTo>
                  <a:lnTo>
                    <a:pt x="0" y="0"/>
                  </a:lnTo>
                  <a:lnTo>
                    <a:pt x="0" y="2"/>
                  </a:lnTo>
                  <a:lnTo>
                    <a:pt x="95" y="121"/>
                  </a:lnTo>
                  <a:lnTo>
                    <a:pt x="95" y="121"/>
                  </a:lnTo>
                  <a:lnTo>
                    <a:pt x="188" y="2"/>
                  </a:lnTo>
                  <a:lnTo>
                    <a:pt x="188" y="0"/>
                  </a:lnTo>
                  <a:close/>
                </a:path>
              </a:pathLst>
            </a:custGeom>
            <a:solidFill>
              <a:srgbClr val="D0A88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92" name="Freeform 3618"/>
            <p:cNvSpPr/>
            <p:nvPr/>
          </p:nvSpPr>
          <p:spPr bwMode="auto">
            <a:xfrm>
              <a:off x="11315701" y="6183313"/>
              <a:ext cx="298450" cy="192088"/>
            </a:xfrm>
            <a:custGeom>
              <a:gdLst>
                <a:gd fmla="*/ 188 w 188" name="T0"/>
                <a:gd fmla="*/ 0 h 121" name="T1"/>
                <a:gd fmla="*/ 95 w 188" name="T2"/>
                <a:gd fmla="*/ 117 h 121" name="T3"/>
                <a:gd fmla="*/ 0 w 188" name="T4"/>
                <a:gd fmla="*/ 0 h 121" name="T5"/>
                <a:gd fmla="*/ 0 w 188" name="T6"/>
                <a:gd fmla="*/ 2 h 121" name="T7"/>
                <a:gd fmla="*/ 95 w 188" name="T8"/>
                <a:gd fmla="*/ 121 h 121" name="T9"/>
                <a:gd fmla="*/ 95 w 188" name="T10"/>
                <a:gd fmla="*/ 121 h 121" name="T11"/>
                <a:gd fmla="*/ 188 w 188" name="T12"/>
                <a:gd fmla="*/ 2 h 121" name="T13"/>
                <a:gd fmla="*/ 188 w 188" name="T14"/>
                <a:gd fmla="*/ 0 h 121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20" w="188">
                  <a:moveTo>
                    <a:pt x="188" y="0"/>
                  </a:moveTo>
                  <a:lnTo>
                    <a:pt x="95" y="117"/>
                  </a:lnTo>
                  <a:lnTo>
                    <a:pt x="0" y="0"/>
                  </a:lnTo>
                  <a:lnTo>
                    <a:pt x="0" y="2"/>
                  </a:lnTo>
                  <a:lnTo>
                    <a:pt x="95" y="121"/>
                  </a:lnTo>
                  <a:lnTo>
                    <a:pt x="95" y="121"/>
                  </a:lnTo>
                  <a:lnTo>
                    <a:pt x="188" y="2"/>
                  </a:lnTo>
                  <a:lnTo>
                    <a:pt x="18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93" name="Freeform 3619"/>
            <p:cNvSpPr>
              <a:spLocks noEditPoints="1"/>
            </p:cNvSpPr>
            <p:nvPr/>
          </p:nvSpPr>
          <p:spPr bwMode="auto">
            <a:xfrm>
              <a:off x="11436351" y="6499226"/>
              <a:ext cx="58738" cy="3175"/>
            </a:xfrm>
            <a:custGeom>
              <a:gdLst>
                <a:gd fmla="*/ 0 w 37" name="T0"/>
                <a:gd fmla="*/ 0 h 2" name="T1"/>
                <a:gd fmla="*/ 0 w 37" name="T2"/>
                <a:gd fmla="*/ 2 h 2" name="T3"/>
                <a:gd fmla="*/ 0 w 37" name="T4"/>
                <a:gd fmla="*/ 2 h 2" name="T5"/>
                <a:gd fmla="*/ 0 w 37" name="T6"/>
                <a:gd fmla="*/ 0 h 2" name="T7"/>
                <a:gd fmla="*/ 37 w 37" name="T8"/>
                <a:gd fmla="*/ 0 h 2" name="T9"/>
                <a:gd fmla="*/ 37 w 37" name="T10"/>
                <a:gd fmla="*/ 0 h 2" name="T11"/>
                <a:gd fmla="*/ 37 w 37" name="T12"/>
                <a:gd fmla="*/ 2 h 2" name="T13"/>
                <a:gd fmla="*/ 37 w 37" name="T14"/>
                <a:gd fmla="*/ 2 h 2" name="T15"/>
                <a:gd fmla="*/ 37 w 37" name="T16"/>
                <a:gd fmla="*/ 0 h 2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2" w="37">
                  <a:moveTo>
                    <a:pt x="0" y="0"/>
                  </a:moveTo>
                  <a:lnTo>
                    <a:pt x="0" y="2"/>
                  </a:lnTo>
                  <a:lnTo>
                    <a:pt x="0" y="2"/>
                  </a:lnTo>
                  <a:lnTo>
                    <a:pt x="0" y="0"/>
                  </a:lnTo>
                  <a:close/>
                  <a:moveTo>
                    <a:pt x="37" y="0"/>
                  </a:moveTo>
                  <a:lnTo>
                    <a:pt x="37" y="0"/>
                  </a:lnTo>
                  <a:lnTo>
                    <a:pt x="37" y="2"/>
                  </a:lnTo>
                  <a:lnTo>
                    <a:pt x="37" y="2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94" name="Freeform 3620"/>
            <p:cNvSpPr>
              <a:spLocks noEditPoints="1"/>
            </p:cNvSpPr>
            <p:nvPr/>
          </p:nvSpPr>
          <p:spPr bwMode="auto">
            <a:xfrm>
              <a:off x="11436351" y="6499226"/>
              <a:ext cx="58738" cy="3175"/>
            </a:xfrm>
            <a:custGeom>
              <a:gdLst>
                <a:gd fmla="*/ 0 w 37" name="T0"/>
                <a:gd fmla="*/ 0 h 2" name="T1"/>
                <a:gd fmla="*/ 0 w 37" name="T2"/>
                <a:gd fmla="*/ 2 h 2" name="T3"/>
                <a:gd fmla="*/ 0 w 37" name="T4"/>
                <a:gd fmla="*/ 2 h 2" name="T5"/>
                <a:gd fmla="*/ 0 w 37" name="T6"/>
                <a:gd fmla="*/ 0 h 2" name="T7"/>
                <a:gd fmla="*/ 37 w 37" name="T8"/>
                <a:gd fmla="*/ 0 h 2" name="T9"/>
                <a:gd fmla="*/ 37 w 37" name="T10"/>
                <a:gd fmla="*/ 0 h 2" name="T11"/>
                <a:gd fmla="*/ 37 w 37" name="T12"/>
                <a:gd fmla="*/ 2 h 2" name="T13"/>
                <a:gd fmla="*/ 37 w 37" name="T14"/>
                <a:gd fmla="*/ 2 h 2" name="T15"/>
                <a:gd fmla="*/ 37 w 37" name="T16"/>
                <a:gd fmla="*/ 0 h 2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2" w="37">
                  <a:moveTo>
                    <a:pt x="0" y="0"/>
                  </a:moveTo>
                  <a:lnTo>
                    <a:pt x="0" y="2"/>
                  </a:lnTo>
                  <a:lnTo>
                    <a:pt x="0" y="2"/>
                  </a:lnTo>
                  <a:lnTo>
                    <a:pt x="0" y="0"/>
                  </a:lnTo>
                  <a:moveTo>
                    <a:pt x="37" y="0"/>
                  </a:moveTo>
                  <a:lnTo>
                    <a:pt x="37" y="0"/>
                  </a:lnTo>
                  <a:lnTo>
                    <a:pt x="37" y="2"/>
                  </a:lnTo>
                  <a:lnTo>
                    <a:pt x="37" y="2"/>
                  </a:lnTo>
                  <a:lnTo>
                    <a:pt x="3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95" name="Rectangle 3621"/>
            <p:cNvSpPr>
              <a:spLocks noChangeArrowheads="1"/>
            </p:cNvSpPr>
            <p:nvPr/>
          </p:nvSpPr>
          <p:spPr bwMode="auto">
            <a:xfrm>
              <a:off x="11436351" y="6499226"/>
              <a:ext cx="58738" cy="3175"/>
            </a:xfrm>
            <a:prstGeom prst="rect">
              <a:avLst/>
            </a:prstGeom>
            <a:solidFill>
              <a:srgbClr val="2F2F2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96" name="Rectangle 3622"/>
            <p:cNvSpPr>
              <a:spLocks noChangeArrowheads="1"/>
            </p:cNvSpPr>
            <p:nvPr/>
          </p:nvSpPr>
          <p:spPr bwMode="auto">
            <a:xfrm>
              <a:off x="11436351" y="6499226"/>
              <a:ext cx="58738" cy="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97" name="Freeform 3623"/>
            <p:cNvSpPr/>
            <p:nvPr/>
          </p:nvSpPr>
          <p:spPr bwMode="auto">
            <a:xfrm>
              <a:off x="11258551" y="5815013"/>
              <a:ext cx="122238" cy="47625"/>
            </a:xfrm>
            <a:custGeom>
              <a:gdLst>
                <a:gd fmla="*/ 34 w 36" name="T0"/>
                <a:gd fmla="*/ 0 h 14" name="T1"/>
                <a:gd fmla="*/ 2 w 36" name="T2"/>
                <a:gd fmla="*/ 0 h 14" name="T3"/>
                <a:gd fmla="*/ 0 w 36" name="T4"/>
                <a:gd fmla="*/ 2 h 14" name="T5"/>
                <a:gd fmla="*/ 11 w 36" name="T6"/>
                <a:gd fmla="*/ 14 h 14" name="T7"/>
                <a:gd fmla="*/ 25 w 36" name="T8"/>
                <a:gd fmla="*/ 14 h 14" name="T9"/>
                <a:gd fmla="*/ 36 w 36" name="T10"/>
                <a:gd fmla="*/ 2 h 14" name="T11"/>
                <a:gd fmla="*/ 34 w 36" name="T12"/>
                <a:gd fmla="*/ 0 h 1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4" w="36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1" y="9"/>
                    <a:pt x="7" y="14"/>
                    <a:pt x="11" y="14"/>
                  </a:cubicBezTo>
                  <a:cubicBezTo>
                    <a:pt x="25" y="14"/>
                    <a:pt x="25" y="14"/>
                    <a:pt x="25" y="14"/>
                  </a:cubicBezTo>
                  <a:cubicBezTo>
                    <a:pt x="29" y="14"/>
                    <a:pt x="35" y="9"/>
                    <a:pt x="36" y="2"/>
                  </a:cubicBezTo>
                  <a:cubicBezTo>
                    <a:pt x="36" y="1"/>
                    <a:pt x="35" y="0"/>
                    <a:pt x="34" y="0"/>
                  </a:cubicBezTo>
                </a:path>
              </a:pathLst>
            </a:custGeom>
            <a:solidFill>
              <a:srgbClr val="C09B7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98" name="Freeform 3624"/>
            <p:cNvSpPr/>
            <p:nvPr/>
          </p:nvSpPr>
          <p:spPr bwMode="auto">
            <a:xfrm>
              <a:off x="11258551" y="5803901"/>
              <a:ext cx="122238" cy="41275"/>
            </a:xfrm>
            <a:custGeom>
              <a:gdLst>
                <a:gd fmla="*/ 7 w 36" name="T0"/>
                <a:gd fmla="*/ 12 h 12" name="T1"/>
                <a:gd fmla="*/ 29 w 36" name="T2"/>
                <a:gd fmla="*/ 12 h 12" name="T3"/>
                <a:gd fmla="*/ 36 w 36" name="T4"/>
                <a:gd fmla="*/ 0 h 12" name="T5"/>
                <a:gd fmla="*/ 0 w 36" name="T6"/>
                <a:gd fmla="*/ 0 h 12" name="T7"/>
                <a:gd fmla="*/ 7 w 36" name="T8"/>
                <a:gd fmla="*/ 12 h 1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2" w="36">
                  <a:moveTo>
                    <a:pt x="7" y="12"/>
                  </a:moveTo>
                  <a:cubicBezTo>
                    <a:pt x="29" y="12"/>
                    <a:pt x="29" y="12"/>
                    <a:pt x="29" y="12"/>
                  </a:cubicBezTo>
                  <a:cubicBezTo>
                    <a:pt x="33" y="12"/>
                    <a:pt x="36" y="4"/>
                    <a:pt x="3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"/>
                    <a:pt x="3" y="12"/>
                    <a:pt x="7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99" name="Oval 3625"/>
            <p:cNvSpPr>
              <a:spLocks noChangeArrowheads="1"/>
            </p:cNvSpPr>
            <p:nvPr/>
          </p:nvSpPr>
          <p:spPr bwMode="auto">
            <a:xfrm>
              <a:off x="11299826" y="5789613"/>
              <a:ext cx="39688" cy="44450"/>
            </a:xfrm>
            <a:prstGeom prst="ellipse">
              <a:avLst/>
            </a:pr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00" name="Freeform 3626"/>
            <p:cNvSpPr/>
            <p:nvPr/>
          </p:nvSpPr>
          <p:spPr bwMode="auto">
            <a:xfrm>
              <a:off x="11258551" y="5776913"/>
              <a:ext cx="122238" cy="26988"/>
            </a:xfrm>
            <a:custGeom>
              <a:gdLst>
                <a:gd fmla="*/ 29 w 36" name="T0"/>
                <a:gd fmla="*/ 0 h 8" name="T1"/>
                <a:gd fmla="*/ 7 w 36" name="T2"/>
                <a:gd fmla="*/ 0 h 8" name="T3"/>
                <a:gd fmla="*/ 0 w 36" name="T4"/>
                <a:gd fmla="*/ 8 h 8" name="T5"/>
                <a:gd fmla="*/ 36 w 36" name="T6"/>
                <a:gd fmla="*/ 8 h 8" name="T7"/>
                <a:gd fmla="*/ 29 w 36" name="T8"/>
                <a:gd fmla="*/ 0 h 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" w="36">
                  <a:moveTo>
                    <a:pt x="29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4"/>
                    <a:pt x="0" y="8"/>
                  </a:cubicBezTo>
                  <a:cubicBezTo>
                    <a:pt x="36" y="8"/>
                    <a:pt x="36" y="8"/>
                    <a:pt x="36" y="8"/>
                  </a:cubicBezTo>
                  <a:cubicBezTo>
                    <a:pt x="36" y="4"/>
                    <a:pt x="33" y="0"/>
                    <a:pt x="29" y="0"/>
                  </a:cubicBezTo>
                  <a:close/>
                </a:path>
              </a:pathLst>
            </a:custGeom>
            <a:solidFill>
              <a:srgbClr val="C6906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01" name="Freeform 3627"/>
            <p:cNvSpPr/>
            <p:nvPr/>
          </p:nvSpPr>
          <p:spPr bwMode="auto">
            <a:xfrm>
              <a:off x="11552238" y="5815013"/>
              <a:ext cx="120650" cy="47625"/>
            </a:xfrm>
            <a:custGeom>
              <a:gdLst>
                <a:gd fmla="*/ 34 w 35" name="T0"/>
                <a:gd fmla="*/ 0 h 14" name="T1"/>
                <a:gd fmla="*/ 1 w 35" name="T2"/>
                <a:gd fmla="*/ 0 h 14" name="T3"/>
                <a:gd fmla="*/ 0 w 35" name="T4"/>
                <a:gd fmla="*/ 2 h 14" name="T5"/>
                <a:gd fmla="*/ 10 w 35" name="T6"/>
                <a:gd fmla="*/ 14 h 14" name="T7"/>
                <a:gd fmla="*/ 25 w 35" name="T8"/>
                <a:gd fmla="*/ 14 h 14" name="T9"/>
                <a:gd fmla="*/ 35 w 35" name="T10"/>
                <a:gd fmla="*/ 2 h 14" name="T11"/>
                <a:gd fmla="*/ 34 w 35" name="T12"/>
                <a:gd fmla="*/ 0 h 1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4" w="35">
                  <a:moveTo>
                    <a:pt x="34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9"/>
                    <a:pt x="7" y="14"/>
                    <a:pt x="10" y="14"/>
                  </a:cubicBezTo>
                  <a:cubicBezTo>
                    <a:pt x="25" y="14"/>
                    <a:pt x="25" y="14"/>
                    <a:pt x="25" y="14"/>
                  </a:cubicBezTo>
                  <a:cubicBezTo>
                    <a:pt x="28" y="14"/>
                    <a:pt x="35" y="9"/>
                    <a:pt x="35" y="2"/>
                  </a:cubicBezTo>
                  <a:cubicBezTo>
                    <a:pt x="35" y="1"/>
                    <a:pt x="35" y="0"/>
                    <a:pt x="34" y="0"/>
                  </a:cubicBezTo>
                </a:path>
              </a:pathLst>
            </a:custGeom>
            <a:solidFill>
              <a:srgbClr val="C09B7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02" name="Freeform 3628"/>
            <p:cNvSpPr/>
            <p:nvPr/>
          </p:nvSpPr>
          <p:spPr bwMode="auto">
            <a:xfrm>
              <a:off x="11552238" y="5803901"/>
              <a:ext cx="120650" cy="41275"/>
            </a:xfrm>
            <a:custGeom>
              <a:gdLst>
                <a:gd fmla="*/ 7 w 35" name="T0"/>
                <a:gd fmla="*/ 12 h 12" name="T1"/>
                <a:gd fmla="*/ 28 w 35" name="T2"/>
                <a:gd fmla="*/ 12 h 12" name="T3"/>
                <a:gd fmla="*/ 35 w 35" name="T4"/>
                <a:gd fmla="*/ 0 h 12" name="T5"/>
                <a:gd fmla="*/ 0 w 35" name="T6"/>
                <a:gd fmla="*/ 0 h 12" name="T7"/>
                <a:gd fmla="*/ 7 w 35" name="T8"/>
                <a:gd fmla="*/ 12 h 1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2" w="35">
                  <a:moveTo>
                    <a:pt x="7" y="12"/>
                  </a:moveTo>
                  <a:cubicBezTo>
                    <a:pt x="28" y="12"/>
                    <a:pt x="28" y="12"/>
                    <a:pt x="28" y="12"/>
                  </a:cubicBezTo>
                  <a:cubicBezTo>
                    <a:pt x="32" y="12"/>
                    <a:pt x="35" y="4"/>
                    <a:pt x="3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"/>
                    <a:pt x="3" y="12"/>
                    <a:pt x="7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03" name="Oval 3629"/>
            <p:cNvSpPr>
              <a:spLocks noChangeArrowheads="1"/>
            </p:cNvSpPr>
            <p:nvPr/>
          </p:nvSpPr>
          <p:spPr bwMode="auto">
            <a:xfrm>
              <a:off x="11590338" y="5789613"/>
              <a:ext cx="44450" cy="44450"/>
            </a:xfrm>
            <a:prstGeom prst="ellipse">
              <a:avLst/>
            </a:pr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04" name="Freeform 3630"/>
            <p:cNvSpPr/>
            <p:nvPr/>
          </p:nvSpPr>
          <p:spPr bwMode="auto">
            <a:xfrm>
              <a:off x="11552238" y="5776913"/>
              <a:ext cx="120650" cy="26988"/>
            </a:xfrm>
            <a:custGeom>
              <a:gdLst>
                <a:gd fmla="*/ 28 w 35" name="T0"/>
                <a:gd fmla="*/ 0 h 8" name="T1"/>
                <a:gd fmla="*/ 7 w 35" name="T2"/>
                <a:gd fmla="*/ 0 h 8" name="T3"/>
                <a:gd fmla="*/ 0 w 35" name="T4"/>
                <a:gd fmla="*/ 8 h 8" name="T5"/>
                <a:gd fmla="*/ 35 w 35" name="T6"/>
                <a:gd fmla="*/ 8 h 8" name="T7"/>
                <a:gd fmla="*/ 28 w 35" name="T8"/>
                <a:gd fmla="*/ 0 h 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" w="35">
                  <a:moveTo>
                    <a:pt x="28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4"/>
                    <a:pt x="0" y="8"/>
                  </a:cubicBezTo>
                  <a:cubicBezTo>
                    <a:pt x="35" y="8"/>
                    <a:pt x="35" y="8"/>
                    <a:pt x="35" y="8"/>
                  </a:cubicBezTo>
                  <a:cubicBezTo>
                    <a:pt x="35" y="4"/>
                    <a:pt x="32" y="0"/>
                    <a:pt x="28" y="0"/>
                  </a:cubicBezTo>
                  <a:close/>
                </a:path>
              </a:pathLst>
            </a:custGeom>
            <a:solidFill>
              <a:srgbClr val="C6906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05" name="Freeform 3631"/>
            <p:cNvSpPr/>
            <p:nvPr/>
          </p:nvSpPr>
          <p:spPr bwMode="auto">
            <a:xfrm>
              <a:off x="11418888" y="6022976"/>
              <a:ext cx="92075" cy="41275"/>
            </a:xfrm>
            <a:custGeom>
              <a:gdLst>
                <a:gd fmla="*/ 20 w 27" name="T0"/>
                <a:gd fmla="*/ 11 h 12" name="T1"/>
                <a:gd fmla="*/ 7 w 27" name="T2"/>
                <a:gd fmla="*/ 11 h 12" name="T3"/>
                <a:gd fmla="*/ 0 w 27" name="T4"/>
                <a:gd fmla="*/ 9 h 12" name="T5"/>
                <a:gd fmla="*/ 0 w 27" name="T6"/>
                <a:gd fmla="*/ 6 h 12" name="T7"/>
                <a:gd fmla="*/ 7 w 27" name="T8"/>
                <a:gd fmla="*/ 0 h 12" name="T9"/>
                <a:gd fmla="*/ 20 w 27" name="T10"/>
                <a:gd fmla="*/ 0 h 12" name="T11"/>
                <a:gd fmla="*/ 27 w 27" name="T12"/>
                <a:gd fmla="*/ 6 h 12" name="T13"/>
                <a:gd fmla="*/ 27 w 27" name="T14"/>
                <a:gd fmla="*/ 9 h 12" name="T15"/>
                <a:gd fmla="*/ 20 w 27" name="T16"/>
                <a:gd fmla="*/ 11 h 12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2" w="27">
                  <a:moveTo>
                    <a:pt x="20" y="11"/>
                  </a:moveTo>
                  <a:cubicBezTo>
                    <a:pt x="7" y="11"/>
                    <a:pt x="7" y="11"/>
                    <a:pt x="7" y="11"/>
                  </a:cubicBezTo>
                  <a:cubicBezTo>
                    <a:pt x="3" y="11"/>
                    <a:pt x="0" y="12"/>
                    <a:pt x="0" y="9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"/>
                    <a:pt x="3" y="0"/>
                    <a:pt x="7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24" y="0"/>
                    <a:pt x="27" y="2"/>
                    <a:pt x="27" y="6"/>
                  </a:cubicBezTo>
                  <a:cubicBezTo>
                    <a:pt x="27" y="9"/>
                    <a:pt x="27" y="9"/>
                    <a:pt x="27" y="9"/>
                  </a:cubicBezTo>
                  <a:cubicBezTo>
                    <a:pt x="27" y="12"/>
                    <a:pt x="24" y="11"/>
                    <a:pt x="20" y="11"/>
                  </a:cubicBezTo>
                  <a:close/>
                </a:path>
              </a:pathLst>
            </a:custGeom>
            <a:solidFill>
              <a:srgbClr val="C6906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6057" name="组合 6056"/>
          <p:cNvGrpSpPr/>
          <p:nvPr/>
        </p:nvGrpSpPr>
        <p:grpSpPr>
          <a:xfrm>
            <a:off x="9223376" y="5362576"/>
            <a:ext cx="1449388" cy="1498600"/>
            <a:chOff x="9223376" y="5362576"/>
            <a:chExt cx="1449388" cy="1498600"/>
          </a:xfrm>
        </p:grpSpPr>
        <p:sp>
          <p:nvSpPr>
            <p:cNvPr id="4906" name="Freeform 3632"/>
            <p:cNvSpPr/>
            <p:nvPr/>
          </p:nvSpPr>
          <p:spPr bwMode="auto">
            <a:xfrm>
              <a:off x="9466263" y="5380038"/>
              <a:ext cx="466725" cy="1173163"/>
            </a:xfrm>
            <a:custGeom>
              <a:gdLst>
                <a:gd fmla="*/ 49 w 136" name="T0"/>
                <a:gd fmla="*/ 31 h 343" name="T1"/>
                <a:gd fmla="*/ 110 w 136" name="T2"/>
                <a:gd fmla="*/ 59 h 343" name="T3"/>
                <a:gd fmla="*/ 127 w 136" name="T4"/>
                <a:gd fmla="*/ 160 h 343" name="T5"/>
                <a:gd fmla="*/ 65 w 136" name="T6"/>
                <a:gd fmla="*/ 343 h 343" name="T7"/>
                <a:gd fmla="*/ 11 w 136" name="T8"/>
                <a:gd fmla="*/ 156 h 343" name="T9"/>
                <a:gd fmla="*/ 49 w 136" name="T10"/>
                <a:gd fmla="*/ 31 h 343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43" w="136">
                  <a:moveTo>
                    <a:pt x="49" y="31"/>
                  </a:moveTo>
                  <a:cubicBezTo>
                    <a:pt x="54" y="14"/>
                    <a:pt x="94" y="0"/>
                    <a:pt x="110" y="59"/>
                  </a:cubicBezTo>
                  <a:cubicBezTo>
                    <a:pt x="126" y="118"/>
                    <a:pt x="118" y="139"/>
                    <a:pt x="127" y="160"/>
                  </a:cubicBezTo>
                  <a:cubicBezTo>
                    <a:pt x="136" y="181"/>
                    <a:pt x="115" y="343"/>
                    <a:pt x="65" y="343"/>
                  </a:cubicBezTo>
                  <a:cubicBezTo>
                    <a:pt x="12" y="342"/>
                    <a:pt x="0" y="187"/>
                    <a:pt x="11" y="156"/>
                  </a:cubicBezTo>
                  <a:cubicBezTo>
                    <a:pt x="21" y="124"/>
                    <a:pt x="12" y="31"/>
                    <a:pt x="49" y="31"/>
                  </a:cubicBezTo>
                </a:path>
              </a:pathLst>
            </a:custGeom>
            <a:solidFill>
              <a:srgbClr val="60534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07" name="Freeform 3633"/>
            <p:cNvSpPr/>
            <p:nvPr/>
          </p:nvSpPr>
          <p:spPr bwMode="auto">
            <a:xfrm>
              <a:off x="9939338" y="5380038"/>
              <a:ext cx="465138" cy="1173163"/>
            </a:xfrm>
            <a:custGeom>
              <a:gdLst>
                <a:gd fmla="*/ 87 w 136" name="T0"/>
                <a:gd fmla="*/ 31 h 343" name="T1"/>
                <a:gd fmla="*/ 26 w 136" name="T2"/>
                <a:gd fmla="*/ 59 h 343" name="T3"/>
                <a:gd fmla="*/ 9 w 136" name="T4"/>
                <a:gd fmla="*/ 160 h 343" name="T5"/>
                <a:gd fmla="*/ 71 w 136" name="T6"/>
                <a:gd fmla="*/ 343 h 343" name="T7"/>
                <a:gd fmla="*/ 126 w 136" name="T8"/>
                <a:gd fmla="*/ 156 h 343" name="T9"/>
                <a:gd fmla="*/ 87 w 136" name="T10"/>
                <a:gd fmla="*/ 31 h 343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43" w="136">
                  <a:moveTo>
                    <a:pt x="87" y="31"/>
                  </a:moveTo>
                  <a:cubicBezTo>
                    <a:pt x="82" y="14"/>
                    <a:pt x="42" y="0"/>
                    <a:pt x="26" y="59"/>
                  </a:cubicBezTo>
                  <a:cubicBezTo>
                    <a:pt x="10" y="118"/>
                    <a:pt x="18" y="139"/>
                    <a:pt x="9" y="160"/>
                  </a:cubicBezTo>
                  <a:cubicBezTo>
                    <a:pt x="0" y="181"/>
                    <a:pt x="21" y="343"/>
                    <a:pt x="71" y="343"/>
                  </a:cubicBezTo>
                  <a:cubicBezTo>
                    <a:pt x="124" y="342"/>
                    <a:pt x="136" y="187"/>
                    <a:pt x="126" y="156"/>
                  </a:cubicBezTo>
                  <a:cubicBezTo>
                    <a:pt x="115" y="124"/>
                    <a:pt x="124" y="31"/>
                    <a:pt x="87" y="31"/>
                  </a:cubicBezTo>
                </a:path>
              </a:pathLst>
            </a:custGeom>
            <a:solidFill>
              <a:srgbClr val="60534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08" name="Freeform 3634"/>
            <p:cNvSpPr/>
            <p:nvPr/>
          </p:nvSpPr>
          <p:spPr bwMode="auto">
            <a:xfrm>
              <a:off x="9223376" y="6321426"/>
              <a:ext cx="1449388" cy="539750"/>
            </a:xfrm>
            <a:custGeom>
              <a:gdLst>
                <a:gd fmla="*/ 251 w 423" name="T0"/>
                <a:gd fmla="*/ 0 h 158" name="T1"/>
                <a:gd fmla="*/ 169 w 423" name="T2"/>
                <a:gd fmla="*/ 3 h 158" name="T3"/>
                <a:gd fmla="*/ 45 w 423" name="T4"/>
                <a:gd fmla="*/ 56 h 158" name="T5"/>
                <a:gd fmla="*/ 0 w 423" name="T6"/>
                <a:gd fmla="*/ 158 h 158" name="T7"/>
                <a:gd fmla="*/ 423 w 423" name="T8"/>
                <a:gd fmla="*/ 158 h 158" name="T9"/>
                <a:gd fmla="*/ 378 w 423" name="T10"/>
                <a:gd fmla="*/ 56 h 158" name="T11"/>
                <a:gd fmla="*/ 251 w 423" name="T12"/>
                <a:gd fmla="*/ 0 h 158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58" w="422">
                  <a:moveTo>
                    <a:pt x="251" y="0"/>
                  </a:moveTo>
                  <a:cubicBezTo>
                    <a:pt x="250" y="1"/>
                    <a:pt x="170" y="2"/>
                    <a:pt x="169" y="3"/>
                  </a:cubicBezTo>
                  <a:cubicBezTo>
                    <a:pt x="143" y="40"/>
                    <a:pt x="88" y="46"/>
                    <a:pt x="45" y="56"/>
                  </a:cubicBezTo>
                  <a:cubicBezTo>
                    <a:pt x="1" y="66"/>
                    <a:pt x="0" y="121"/>
                    <a:pt x="0" y="158"/>
                  </a:cubicBezTo>
                  <a:cubicBezTo>
                    <a:pt x="423" y="158"/>
                    <a:pt x="423" y="158"/>
                    <a:pt x="423" y="158"/>
                  </a:cubicBezTo>
                  <a:cubicBezTo>
                    <a:pt x="423" y="121"/>
                    <a:pt x="422" y="66"/>
                    <a:pt x="378" y="56"/>
                  </a:cubicBezTo>
                  <a:cubicBezTo>
                    <a:pt x="334" y="46"/>
                    <a:pt x="275" y="37"/>
                    <a:pt x="251" y="0"/>
                  </a:cubicBezTo>
                  <a:close/>
                </a:path>
              </a:pathLst>
            </a:custGeom>
            <a:solidFill>
              <a:srgbClr val="C9383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09" name="Freeform 3635"/>
            <p:cNvSpPr/>
            <p:nvPr/>
          </p:nvSpPr>
          <p:spPr bwMode="auto">
            <a:xfrm>
              <a:off x="9802813" y="6321426"/>
              <a:ext cx="290513" cy="539750"/>
            </a:xfrm>
            <a:custGeom>
              <a:gdLst>
                <a:gd fmla="*/ 85 w 85" name="T0"/>
                <a:gd fmla="*/ 3 h 158" name="T1"/>
                <a:gd fmla="*/ 85 w 85" name="T2"/>
                <a:gd fmla="*/ 23 h 158" name="T3"/>
                <a:gd fmla="*/ 64 w 85" name="T4"/>
                <a:gd fmla="*/ 158 h 158" name="T5"/>
                <a:gd fmla="*/ 20 w 85" name="T6"/>
                <a:gd fmla="*/ 158 h 158" name="T7"/>
                <a:gd fmla="*/ 0 w 85" name="T8"/>
                <a:gd fmla="*/ 25 h 158" name="T9"/>
                <a:gd fmla="*/ 0 w 85" name="T10"/>
                <a:gd fmla="*/ 4 h 158" name="T11"/>
                <a:gd fmla="*/ 0 w 85" name="T12"/>
                <a:gd fmla="*/ 3 h 158" name="T13"/>
                <a:gd fmla="*/ 82 w 85" name="T14"/>
                <a:gd fmla="*/ 0 h 158" name="T15"/>
                <a:gd fmla="*/ 85 w 85" name="T16"/>
                <a:gd fmla="*/ 3 h 15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58" w="85">
                  <a:moveTo>
                    <a:pt x="85" y="3"/>
                  </a:moveTo>
                  <a:cubicBezTo>
                    <a:pt x="85" y="23"/>
                    <a:pt x="85" y="23"/>
                    <a:pt x="85" y="23"/>
                  </a:cubicBezTo>
                  <a:cubicBezTo>
                    <a:pt x="64" y="158"/>
                    <a:pt x="64" y="158"/>
                    <a:pt x="64" y="158"/>
                  </a:cubicBezTo>
                  <a:cubicBezTo>
                    <a:pt x="20" y="158"/>
                    <a:pt x="20" y="158"/>
                    <a:pt x="20" y="158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2"/>
                    <a:pt x="81" y="1"/>
                    <a:pt x="82" y="0"/>
                  </a:cubicBezTo>
                  <a:cubicBezTo>
                    <a:pt x="83" y="1"/>
                    <a:pt x="84" y="2"/>
                    <a:pt x="85" y="3"/>
                  </a:cubicBezTo>
                  <a:close/>
                </a:path>
              </a:pathLst>
            </a:custGeom>
            <a:solidFill>
              <a:srgbClr val="C9383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10" name="Freeform 3636"/>
            <p:cNvSpPr/>
            <p:nvPr/>
          </p:nvSpPr>
          <p:spPr bwMode="auto">
            <a:xfrm>
              <a:off x="9802813" y="5830888"/>
              <a:ext cx="290513" cy="698500"/>
            </a:xfrm>
            <a:custGeom>
              <a:gdLst>
                <a:gd fmla="*/ 0 w 85" name="T0"/>
                <a:gd fmla="*/ 56 h 204" name="T1"/>
                <a:gd fmla="*/ 0 w 85" name="T2"/>
                <a:gd fmla="*/ 126 h 204" name="T3"/>
                <a:gd fmla="*/ 0 w 85" name="T4"/>
                <a:gd fmla="*/ 160 h 204" name="T5"/>
                <a:gd fmla="*/ 85 w 85" name="T6"/>
                <a:gd fmla="*/ 160 h 204" name="T7"/>
                <a:gd fmla="*/ 85 w 85" name="T8"/>
                <a:gd fmla="*/ 126 h 204" name="T9"/>
                <a:gd fmla="*/ 85 w 85" name="T10"/>
                <a:gd fmla="*/ 56 h 204" name="T11"/>
                <a:gd fmla="*/ 0 w 85" name="T12"/>
                <a:gd fmla="*/ 56 h 20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04" w="85">
                  <a:moveTo>
                    <a:pt x="0" y="56"/>
                  </a:moveTo>
                  <a:cubicBezTo>
                    <a:pt x="0" y="126"/>
                    <a:pt x="0" y="126"/>
                    <a:pt x="0" y="126"/>
                  </a:cubicBezTo>
                  <a:cubicBezTo>
                    <a:pt x="0" y="160"/>
                    <a:pt x="0" y="160"/>
                    <a:pt x="0" y="160"/>
                  </a:cubicBezTo>
                  <a:cubicBezTo>
                    <a:pt x="21" y="203"/>
                    <a:pt x="59" y="204"/>
                    <a:pt x="85" y="160"/>
                  </a:cubicBezTo>
                  <a:cubicBezTo>
                    <a:pt x="85" y="126"/>
                    <a:pt x="85" y="126"/>
                    <a:pt x="85" y="126"/>
                  </a:cubicBezTo>
                  <a:cubicBezTo>
                    <a:pt x="85" y="56"/>
                    <a:pt x="85" y="56"/>
                    <a:pt x="85" y="56"/>
                  </a:cubicBezTo>
                  <a:cubicBezTo>
                    <a:pt x="85" y="0"/>
                    <a:pt x="0" y="0"/>
                    <a:pt x="0" y="56"/>
                  </a:cubicBezTo>
                </a:path>
              </a:pathLst>
            </a:custGeom>
            <a:solidFill>
              <a:srgbClr val="F6DCB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11" name="Freeform 3637"/>
            <p:cNvSpPr/>
            <p:nvPr/>
          </p:nvSpPr>
          <p:spPr bwMode="auto">
            <a:xfrm>
              <a:off x="10217151" y="5845176"/>
              <a:ext cx="147638" cy="215900"/>
            </a:xfrm>
            <a:custGeom>
              <a:gdLst>
                <a:gd fmla="*/ 33 w 43" name="T0"/>
                <a:gd fmla="*/ 3 h 63" name="T1"/>
                <a:gd fmla="*/ 6 w 43" name="T2"/>
                <a:gd fmla="*/ 24 h 63" name="T3"/>
                <a:gd fmla="*/ 10 w 43" name="T4"/>
                <a:gd fmla="*/ 59 h 63" name="T5"/>
                <a:gd fmla="*/ 37 w 43" name="T6"/>
                <a:gd fmla="*/ 38 h 63" name="T7"/>
                <a:gd fmla="*/ 33 w 43" name="T8"/>
                <a:gd fmla="*/ 3 h 6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2" w="43">
                  <a:moveTo>
                    <a:pt x="33" y="3"/>
                  </a:moveTo>
                  <a:cubicBezTo>
                    <a:pt x="25" y="0"/>
                    <a:pt x="13" y="9"/>
                    <a:pt x="6" y="24"/>
                  </a:cubicBezTo>
                  <a:cubicBezTo>
                    <a:pt x="0" y="40"/>
                    <a:pt x="2" y="55"/>
                    <a:pt x="10" y="59"/>
                  </a:cubicBezTo>
                  <a:cubicBezTo>
                    <a:pt x="19" y="63"/>
                    <a:pt x="31" y="54"/>
                    <a:pt x="37" y="38"/>
                  </a:cubicBezTo>
                  <a:cubicBezTo>
                    <a:pt x="43" y="23"/>
                    <a:pt x="42" y="7"/>
                    <a:pt x="33" y="3"/>
                  </a:cubicBezTo>
                  <a:close/>
                </a:path>
              </a:pathLst>
            </a:custGeom>
            <a:solidFill>
              <a:srgbClr val="F6DCB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12" name="Freeform 3638"/>
            <p:cNvSpPr/>
            <p:nvPr/>
          </p:nvSpPr>
          <p:spPr bwMode="auto">
            <a:xfrm>
              <a:off x="9528176" y="5845176"/>
              <a:ext cx="150813" cy="215900"/>
            </a:xfrm>
            <a:custGeom>
              <a:gdLst>
                <a:gd fmla="*/ 10 w 44" name="T0"/>
                <a:gd fmla="*/ 3 h 63" name="T1"/>
                <a:gd fmla="*/ 37 w 44" name="T2"/>
                <a:gd fmla="*/ 24 h 63" name="T3"/>
                <a:gd fmla="*/ 33 w 44" name="T4"/>
                <a:gd fmla="*/ 59 h 63" name="T5"/>
                <a:gd fmla="*/ 7 w 44" name="T6"/>
                <a:gd fmla="*/ 38 h 63" name="T7"/>
                <a:gd fmla="*/ 10 w 44" name="T8"/>
                <a:gd fmla="*/ 3 h 6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2" w="44">
                  <a:moveTo>
                    <a:pt x="10" y="3"/>
                  </a:moveTo>
                  <a:cubicBezTo>
                    <a:pt x="19" y="0"/>
                    <a:pt x="31" y="9"/>
                    <a:pt x="37" y="24"/>
                  </a:cubicBezTo>
                  <a:cubicBezTo>
                    <a:pt x="44" y="40"/>
                    <a:pt x="42" y="55"/>
                    <a:pt x="33" y="59"/>
                  </a:cubicBezTo>
                  <a:cubicBezTo>
                    <a:pt x="25" y="63"/>
                    <a:pt x="13" y="54"/>
                    <a:pt x="7" y="38"/>
                  </a:cubicBezTo>
                  <a:cubicBezTo>
                    <a:pt x="0" y="23"/>
                    <a:pt x="2" y="7"/>
                    <a:pt x="10" y="3"/>
                  </a:cubicBezTo>
                  <a:close/>
                </a:path>
              </a:pathLst>
            </a:custGeom>
            <a:solidFill>
              <a:srgbClr val="F6DCB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13" name="Freeform 3639"/>
            <p:cNvSpPr/>
            <p:nvPr/>
          </p:nvSpPr>
          <p:spPr bwMode="auto">
            <a:xfrm>
              <a:off x="9802813" y="6200776"/>
              <a:ext cx="290513" cy="100013"/>
            </a:xfrm>
            <a:custGeom>
              <a:gdLst>
                <a:gd fmla="*/ 0 w 85" name="T0"/>
                <a:gd fmla="*/ 0 h 29" name="T1"/>
                <a:gd fmla="*/ 0 w 85" name="T2"/>
                <a:gd fmla="*/ 3 h 29" name="T3"/>
                <a:gd fmla="*/ 42 w 85" name="T4"/>
                <a:gd fmla="*/ 29 h 29" name="T5"/>
                <a:gd fmla="*/ 85 w 85" name="T6"/>
                <a:gd fmla="*/ 2 h 29" name="T7"/>
                <a:gd fmla="*/ 85 w 85" name="T8"/>
                <a:gd fmla="*/ 0 h 29" name="T9"/>
                <a:gd fmla="*/ 42 w 85" name="T10"/>
                <a:gd fmla="*/ 20 h 29" name="T11"/>
                <a:gd fmla="*/ 0 w 85" name="T12"/>
                <a:gd fmla="*/ 0 h 2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8" w="85">
                  <a:moveTo>
                    <a:pt x="0" y="0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7" y="29"/>
                    <a:pt x="42" y="29"/>
                  </a:cubicBezTo>
                  <a:cubicBezTo>
                    <a:pt x="57" y="29"/>
                    <a:pt x="85" y="2"/>
                    <a:pt x="85" y="2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69" y="13"/>
                    <a:pt x="53" y="20"/>
                    <a:pt x="42" y="20"/>
                  </a:cubicBezTo>
                  <a:cubicBezTo>
                    <a:pt x="32" y="20"/>
                    <a:pt x="16" y="13"/>
                    <a:pt x="0" y="0"/>
                  </a:cubicBezTo>
                </a:path>
              </a:pathLst>
            </a:custGeom>
            <a:solidFill>
              <a:srgbClr val="C5B09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14" name="Freeform 3640"/>
            <p:cNvSpPr/>
            <p:nvPr/>
          </p:nvSpPr>
          <p:spPr bwMode="auto">
            <a:xfrm>
              <a:off x="9548813" y="5383213"/>
              <a:ext cx="798513" cy="885825"/>
            </a:xfrm>
            <a:custGeom>
              <a:gdLst>
                <a:gd fmla="*/ 116 w 233" name="T0"/>
                <a:gd fmla="*/ 259 h 259" name="T1"/>
                <a:gd fmla="*/ 17 w 233" name="T2"/>
                <a:gd fmla="*/ 153 h 259" name="T3"/>
                <a:gd fmla="*/ 116 w 233" name="T4"/>
                <a:gd fmla="*/ 0 h 259" name="T5"/>
                <a:gd fmla="*/ 216 w 233" name="T6"/>
                <a:gd fmla="*/ 153 h 259" name="T7"/>
                <a:gd fmla="*/ 116 w 233" name="T8"/>
                <a:gd fmla="*/ 259 h 25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59" w="233">
                  <a:moveTo>
                    <a:pt x="116" y="259"/>
                  </a:moveTo>
                  <a:cubicBezTo>
                    <a:pt x="90" y="259"/>
                    <a:pt x="34" y="215"/>
                    <a:pt x="17" y="153"/>
                  </a:cubicBezTo>
                  <a:cubicBezTo>
                    <a:pt x="0" y="90"/>
                    <a:pt x="33" y="0"/>
                    <a:pt x="116" y="0"/>
                  </a:cubicBezTo>
                  <a:cubicBezTo>
                    <a:pt x="200" y="0"/>
                    <a:pt x="233" y="90"/>
                    <a:pt x="216" y="153"/>
                  </a:cubicBezTo>
                  <a:cubicBezTo>
                    <a:pt x="198" y="215"/>
                    <a:pt x="143" y="259"/>
                    <a:pt x="116" y="259"/>
                  </a:cubicBezTo>
                </a:path>
              </a:pathLst>
            </a:custGeom>
            <a:solidFill>
              <a:srgbClr val="F6DCB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15" name="Freeform 3641"/>
            <p:cNvSpPr/>
            <p:nvPr/>
          </p:nvSpPr>
          <p:spPr bwMode="auto">
            <a:xfrm>
              <a:off x="9531351" y="5362576"/>
              <a:ext cx="804863" cy="606425"/>
            </a:xfrm>
            <a:custGeom>
              <a:gdLst>
                <a:gd fmla="*/ 226 w 235" name="T0"/>
                <a:gd fmla="*/ 82 h 177" name="T1"/>
                <a:gd fmla="*/ 137 w 235" name="T2"/>
                <a:gd fmla="*/ 1 h 177" name="T3"/>
                <a:gd fmla="*/ 118 w 235" name="T4"/>
                <a:gd fmla="*/ 1 h 177" name="T5"/>
                <a:gd fmla="*/ 99 w 235" name="T6"/>
                <a:gd fmla="*/ 1 h 177" name="T7"/>
                <a:gd fmla="*/ 10 w 235" name="T8"/>
                <a:gd fmla="*/ 82 h 177" name="T9"/>
                <a:gd fmla="*/ 16 w 235" name="T10"/>
                <a:gd fmla="*/ 161 h 177" name="T11"/>
                <a:gd fmla="*/ 26 w 235" name="T12"/>
                <a:gd fmla="*/ 177 h 177" name="T13"/>
                <a:gd fmla="*/ 23 w 235" name="T14"/>
                <a:gd fmla="*/ 131 h 177" name="T15"/>
                <a:gd fmla="*/ 41 w 235" name="T16"/>
                <a:gd fmla="*/ 129 h 177" name="T17"/>
                <a:gd fmla="*/ 97 w 235" name="T18"/>
                <a:gd fmla="*/ 84 h 177" name="T19"/>
                <a:gd fmla="*/ 118 w 235" name="T20"/>
                <a:gd fmla="*/ 55 h 177" name="T21"/>
                <a:gd fmla="*/ 138 w 235" name="T22"/>
                <a:gd fmla="*/ 84 h 177" name="T23"/>
                <a:gd fmla="*/ 195 w 235" name="T24"/>
                <a:gd fmla="*/ 129 h 177" name="T25"/>
                <a:gd fmla="*/ 213 w 235" name="T26"/>
                <a:gd fmla="*/ 131 h 177" name="T27"/>
                <a:gd fmla="*/ 210 w 235" name="T28"/>
                <a:gd fmla="*/ 177 h 177" name="T29"/>
                <a:gd fmla="*/ 219 w 235" name="T30"/>
                <a:gd fmla="*/ 161 h 177" name="T31"/>
                <a:gd fmla="*/ 226 w 235" name="T32"/>
                <a:gd fmla="*/ 82 h 177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177" w="235">
                  <a:moveTo>
                    <a:pt x="226" y="82"/>
                  </a:moveTo>
                  <a:cubicBezTo>
                    <a:pt x="217" y="50"/>
                    <a:pt x="176" y="0"/>
                    <a:pt x="137" y="1"/>
                  </a:cubicBezTo>
                  <a:cubicBezTo>
                    <a:pt x="131" y="1"/>
                    <a:pt x="125" y="0"/>
                    <a:pt x="118" y="1"/>
                  </a:cubicBezTo>
                  <a:cubicBezTo>
                    <a:pt x="111" y="0"/>
                    <a:pt x="104" y="1"/>
                    <a:pt x="99" y="1"/>
                  </a:cubicBezTo>
                  <a:cubicBezTo>
                    <a:pt x="60" y="0"/>
                    <a:pt x="18" y="50"/>
                    <a:pt x="10" y="82"/>
                  </a:cubicBezTo>
                  <a:cubicBezTo>
                    <a:pt x="3" y="109"/>
                    <a:pt x="0" y="134"/>
                    <a:pt x="16" y="161"/>
                  </a:cubicBezTo>
                  <a:cubicBezTo>
                    <a:pt x="19" y="169"/>
                    <a:pt x="22" y="175"/>
                    <a:pt x="26" y="177"/>
                  </a:cubicBezTo>
                  <a:cubicBezTo>
                    <a:pt x="22" y="157"/>
                    <a:pt x="21" y="142"/>
                    <a:pt x="23" y="131"/>
                  </a:cubicBezTo>
                  <a:cubicBezTo>
                    <a:pt x="26" y="126"/>
                    <a:pt x="31" y="125"/>
                    <a:pt x="41" y="129"/>
                  </a:cubicBezTo>
                  <a:cubicBezTo>
                    <a:pt x="68" y="140"/>
                    <a:pt x="76" y="127"/>
                    <a:pt x="97" y="84"/>
                  </a:cubicBezTo>
                  <a:cubicBezTo>
                    <a:pt x="103" y="71"/>
                    <a:pt x="108" y="55"/>
                    <a:pt x="118" y="55"/>
                  </a:cubicBezTo>
                  <a:cubicBezTo>
                    <a:pt x="127" y="55"/>
                    <a:pt x="132" y="71"/>
                    <a:pt x="138" y="84"/>
                  </a:cubicBezTo>
                  <a:cubicBezTo>
                    <a:pt x="159" y="127"/>
                    <a:pt x="167" y="140"/>
                    <a:pt x="195" y="129"/>
                  </a:cubicBezTo>
                  <a:cubicBezTo>
                    <a:pt x="204" y="125"/>
                    <a:pt x="210" y="126"/>
                    <a:pt x="213" y="131"/>
                  </a:cubicBezTo>
                  <a:cubicBezTo>
                    <a:pt x="214" y="142"/>
                    <a:pt x="214" y="157"/>
                    <a:pt x="210" y="177"/>
                  </a:cubicBezTo>
                  <a:cubicBezTo>
                    <a:pt x="213" y="175"/>
                    <a:pt x="217" y="169"/>
                    <a:pt x="219" y="161"/>
                  </a:cubicBezTo>
                  <a:cubicBezTo>
                    <a:pt x="235" y="134"/>
                    <a:pt x="232" y="109"/>
                    <a:pt x="226" y="82"/>
                  </a:cubicBezTo>
                </a:path>
              </a:pathLst>
            </a:custGeom>
            <a:solidFill>
              <a:srgbClr val="60534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16" name="Freeform 3642"/>
            <p:cNvSpPr/>
            <p:nvPr/>
          </p:nvSpPr>
          <p:spPr bwMode="auto">
            <a:xfrm>
              <a:off x="9586913" y="6330951"/>
              <a:ext cx="284163" cy="530225"/>
            </a:xfrm>
            <a:custGeom>
              <a:gdLst>
                <a:gd fmla="*/ 179 w 179" name="T0"/>
                <a:gd fmla="*/ 334 h 334" name="T1"/>
                <a:gd fmla="*/ 103 w 179" name="T2"/>
                <a:gd fmla="*/ 334 h 334" name="T3"/>
                <a:gd fmla="*/ 97 w 179" name="T4"/>
                <a:gd fmla="*/ 334 h 334" name="T5"/>
                <a:gd fmla="*/ 17 w 179" name="T6"/>
                <a:gd fmla="*/ 261 h 334" name="T7"/>
                <a:gd fmla="*/ 99 w 179" name="T8"/>
                <a:gd fmla="*/ 207 h 334" name="T9"/>
                <a:gd fmla="*/ 0 w 179" name="T10"/>
                <a:gd fmla="*/ 160 h 334" name="T11"/>
                <a:gd fmla="*/ 65 w 179" name="T12"/>
                <a:gd fmla="*/ 58 h 334" name="T13"/>
                <a:gd fmla="*/ 90 w 179" name="T14"/>
                <a:gd fmla="*/ 19 h 334" name="T15"/>
                <a:gd fmla="*/ 136 w 179" name="T16"/>
                <a:gd fmla="*/ 0 h 334" name="T17"/>
                <a:gd fmla="*/ 136 w 179" name="T18"/>
                <a:gd fmla="*/ 47 h 334" name="T19"/>
                <a:gd fmla="*/ 179 w 179" name="T20"/>
                <a:gd fmla="*/ 334 h 334" name="T21"/>
                <a:gd fmla="*/ 179 w 179" name="T22"/>
                <a:gd fmla="*/ 334 h 334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334" w="179">
                  <a:moveTo>
                    <a:pt x="179" y="334"/>
                  </a:moveTo>
                  <a:lnTo>
                    <a:pt x="103" y="334"/>
                  </a:lnTo>
                  <a:lnTo>
                    <a:pt x="97" y="334"/>
                  </a:lnTo>
                  <a:lnTo>
                    <a:pt x="17" y="261"/>
                  </a:lnTo>
                  <a:lnTo>
                    <a:pt x="99" y="207"/>
                  </a:lnTo>
                  <a:lnTo>
                    <a:pt x="0" y="160"/>
                  </a:lnTo>
                  <a:lnTo>
                    <a:pt x="65" y="58"/>
                  </a:lnTo>
                  <a:lnTo>
                    <a:pt x="90" y="19"/>
                  </a:lnTo>
                  <a:lnTo>
                    <a:pt x="136" y="0"/>
                  </a:lnTo>
                  <a:lnTo>
                    <a:pt x="136" y="47"/>
                  </a:lnTo>
                  <a:lnTo>
                    <a:pt x="179" y="334"/>
                  </a:lnTo>
                  <a:lnTo>
                    <a:pt x="179" y="334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17" name="Freeform 3643"/>
            <p:cNvSpPr/>
            <p:nvPr/>
          </p:nvSpPr>
          <p:spPr bwMode="auto">
            <a:xfrm>
              <a:off x="10021888" y="6324601"/>
              <a:ext cx="284163" cy="536575"/>
            </a:xfrm>
            <a:custGeom>
              <a:gdLst>
                <a:gd fmla="*/ 80 w 179" name="T0"/>
                <a:gd fmla="*/ 209 h 338" name="T1"/>
                <a:gd fmla="*/ 162 w 179" name="T2"/>
                <a:gd fmla="*/ 263 h 338" name="T3"/>
                <a:gd fmla="*/ 82 w 179" name="T4"/>
                <a:gd fmla="*/ 338 h 338" name="T5"/>
                <a:gd fmla="*/ 78 w 179" name="T6"/>
                <a:gd fmla="*/ 338 h 338" name="T7"/>
                <a:gd fmla="*/ 0 w 179" name="T8"/>
                <a:gd fmla="*/ 338 h 338" name="T9"/>
                <a:gd fmla="*/ 0 w 179" name="T10"/>
                <a:gd fmla="*/ 338 h 338" name="T11"/>
                <a:gd fmla="*/ 45 w 179" name="T12"/>
                <a:gd fmla="*/ 47 h 338" name="T13"/>
                <a:gd fmla="*/ 45 w 179" name="T14"/>
                <a:gd fmla="*/ 0 h 338" name="T15"/>
                <a:gd fmla="*/ 99 w 179" name="T16"/>
                <a:gd fmla="*/ 26 h 338" name="T17"/>
                <a:gd fmla="*/ 123 w 179" name="T18"/>
                <a:gd fmla="*/ 64 h 338" name="T19"/>
                <a:gd fmla="*/ 179 w 179" name="T20"/>
                <a:gd fmla="*/ 161 h 338" name="T21"/>
                <a:gd fmla="*/ 80 w 179" name="T22"/>
                <a:gd fmla="*/ 209 h 338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338" w="179">
                  <a:moveTo>
                    <a:pt x="80" y="209"/>
                  </a:moveTo>
                  <a:lnTo>
                    <a:pt x="162" y="263"/>
                  </a:lnTo>
                  <a:lnTo>
                    <a:pt x="82" y="338"/>
                  </a:lnTo>
                  <a:lnTo>
                    <a:pt x="78" y="338"/>
                  </a:lnTo>
                  <a:lnTo>
                    <a:pt x="0" y="338"/>
                  </a:lnTo>
                  <a:lnTo>
                    <a:pt x="0" y="338"/>
                  </a:lnTo>
                  <a:lnTo>
                    <a:pt x="45" y="47"/>
                  </a:lnTo>
                  <a:lnTo>
                    <a:pt x="45" y="0"/>
                  </a:lnTo>
                  <a:lnTo>
                    <a:pt x="99" y="26"/>
                  </a:lnTo>
                  <a:lnTo>
                    <a:pt x="123" y="64"/>
                  </a:lnTo>
                  <a:lnTo>
                    <a:pt x="179" y="161"/>
                  </a:lnTo>
                  <a:lnTo>
                    <a:pt x="80" y="209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18" name="Freeform 3644"/>
            <p:cNvSpPr/>
            <p:nvPr/>
          </p:nvSpPr>
          <p:spPr bwMode="auto">
            <a:xfrm>
              <a:off x="9726613" y="5875338"/>
              <a:ext cx="127000" cy="52388"/>
            </a:xfrm>
            <a:custGeom>
              <a:gdLst>
                <a:gd fmla="*/ 35 w 37" name="T0"/>
                <a:gd fmla="*/ 0 h 15" name="T1"/>
                <a:gd fmla="*/ 2 w 37" name="T2"/>
                <a:gd fmla="*/ 0 h 15" name="T3"/>
                <a:gd fmla="*/ 0 w 37" name="T4"/>
                <a:gd fmla="*/ 3 h 15" name="T5"/>
                <a:gd fmla="*/ 11 w 37" name="T6"/>
                <a:gd fmla="*/ 15 h 15" name="T7"/>
                <a:gd fmla="*/ 26 w 37" name="T8"/>
                <a:gd fmla="*/ 15 h 15" name="T9"/>
                <a:gd fmla="*/ 37 w 37" name="T10"/>
                <a:gd fmla="*/ 3 h 15" name="T11"/>
                <a:gd fmla="*/ 35 w 37" name="T12"/>
                <a:gd fmla="*/ 0 h 1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5" w="37">
                  <a:moveTo>
                    <a:pt x="35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1" y="10"/>
                    <a:pt x="8" y="15"/>
                    <a:pt x="11" y="15"/>
                  </a:cubicBezTo>
                  <a:cubicBezTo>
                    <a:pt x="26" y="15"/>
                    <a:pt x="26" y="15"/>
                    <a:pt x="26" y="15"/>
                  </a:cubicBezTo>
                  <a:cubicBezTo>
                    <a:pt x="30" y="15"/>
                    <a:pt x="37" y="10"/>
                    <a:pt x="37" y="3"/>
                  </a:cubicBezTo>
                  <a:cubicBezTo>
                    <a:pt x="37" y="1"/>
                    <a:pt x="36" y="0"/>
                    <a:pt x="35" y="0"/>
                  </a:cubicBezTo>
                </a:path>
              </a:pathLst>
            </a:custGeom>
            <a:solidFill>
              <a:srgbClr val="D8C1A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19" name="Freeform 3645"/>
            <p:cNvSpPr/>
            <p:nvPr/>
          </p:nvSpPr>
          <p:spPr bwMode="auto">
            <a:xfrm>
              <a:off x="9726613" y="5872163"/>
              <a:ext cx="127000" cy="26988"/>
            </a:xfrm>
            <a:custGeom>
              <a:gdLst>
                <a:gd fmla="*/ 8 w 37" name="T0"/>
                <a:gd fmla="*/ 8 h 8" name="T1"/>
                <a:gd fmla="*/ 30 w 37" name="T2"/>
                <a:gd fmla="*/ 8 h 8" name="T3"/>
                <a:gd fmla="*/ 37 w 37" name="T4"/>
                <a:gd fmla="*/ 0 h 8" name="T5"/>
                <a:gd fmla="*/ 0 w 37" name="T6"/>
                <a:gd fmla="*/ 0 h 8" name="T7"/>
                <a:gd fmla="*/ 8 w 37" name="T8"/>
                <a:gd fmla="*/ 8 h 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" w="37">
                  <a:moveTo>
                    <a:pt x="8" y="8"/>
                  </a:moveTo>
                  <a:cubicBezTo>
                    <a:pt x="30" y="8"/>
                    <a:pt x="30" y="8"/>
                    <a:pt x="30" y="8"/>
                  </a:cubicBezTo>
                  <a:cubicBezTo>
                    <a:pt x="34" y="8"/>
                    <a:pt x="37" y="4"/>
                    <a:pt x="3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"/>
                    <a:pt x="4" y="8"/>
                    <a:pt x="8" y="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20" name="Oval 3646"/>
            <p:cNvSpPr>
              <a:spLocks noChangeArrowheads="1"/>
            </p:cNvSpPr>
            <p:nvPr/>
          </p:nvSpPr>
          <p:spPr bwMode="auto">
            <a:xfrm>
              <a:off x="9767888" y="5854701"/>
              <a:ext cx="44450" cy="41275"/>
            </a:xfrm>
            <a:prstGeom prst="ellipse">
              <a:avLst/>
            </a:pr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21" name="Freeform 3647"/>
            <p:cNvSpPr/>
            <p:nvPr/>
          </p:nvSpPr>
          <p:spPr bwMode="auto">
            <a:xfrm>
              <a:off x="9726613" y="5845176"/>
              <a:ext cx="127000" cy="26988"/>
            </a:xfrm>
            <a:custGeom>
              <a:gdLst>
                <a:gd fmla="*/ 30 w 37" name="T0"/>
                <a:gd fmla="*/ 0 h 8" name="T1"/>
                <a:gd fmla="*/ 8 w 37" name="T2"/>
                <a:gd fmla="*/ 0 h 8" name="T3"/>
                <a:gd fmla="*/ 0 w 37" name="T4"/>
                <a:gd fmla="*/ 8 h 8" name="T5"/>
                <a:gd fmla="*/ 37 w 37" name="T6"/>
                <a:gd fmla="*/ 8 h 8" name="T7"/>
                <a:gd fmla="*/ 30 w 37" name="T8"/>
                <a:gd fmla="*/ 0 h 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" w="37">
                  <a:moveTo>
                    <a:pt x="30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37" y="8"/>
                    <a:pt x="37" y="8"/>
                    <a:pt x="37" y="8"/>
                  </a:cubicBezTo>
                  <a:cubicBezTo>
                    <a:pt x="37" y="4"/>
                    <a:pt x="34" y="0"/>
                    <a:pt x="30" y="0"/>
                  </a:cubicBezTo>
                  <a:close/>
                </a:path>
              </a:pathLst>
            </a:custGeom>
            <a:solidFill>
              <a:srgbClr val="C6906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22" name="Freeform 3648"/>
            <p:cNvSpPr/>
            <p:nvPr/>
          </p:nvSpPr>
          <p:spPr bwMode="auto">
            <a:xfrm>
              <a:off x="10031413" y="5875338"/>
              <a:ext cx="127000" cy="52388"/>
            </a:xfrm>
            <a:custGeom>
              <a:gdLst>
                <a:gd fmla="*/ 35 w 37" name="T0"/>
                <a:gd fmla="*/ 0 h 15" name="T1"/>
                <a:gd fmla="*/ 2 w 37" name="T2"/>
                <a:gd fmla="*/ 0 h 15" name="T3"/>
                <a:gd fmla="*/ 0 w 37" name="T4"/>
                <a:gd fmla="*/ 3 h 15" name="T5"/>
                <a:gd fmla="*/ 11 w 37" name="T6"/>
                <a:gd fmla="*/ 15 h 15" name="T7"/>
                <a:gd fmla="*/ 26 w 37" name="T8"/>
                <a:gd fmla="*/ 15 h 15" name="T9"/>
                <a:gd fmla="*/ 37 w 37" name="T10"/>
                <a:gd fmla="*/ 3 h 15" name="T11"/>
                <a:gd fmla="*/ 35 w 37" name="T12"/>
                <a:gd fmla="*/ 0 h 1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5" w="37">
                  <a:moveTo>
                    <a:pt x="35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1" y="10"/>
                    <a:pt x="7" y="15"/>
                    <a:pt x="11" y="15"/>
                  </a:cubicBezTo>
                  <a:cubicBezTo>
                    <a:pt x="26" y="15"/>
                    <a:pt x="26" y="15"/>
                    <a:pt x="26" y="15"/>
                  </a:cubicBezTo>
                  <a:cubicBezTo>
                    <a:pt x="30" y="15"/>
                    <a:pt x="36" y="10"/>
                    <a:pt x="37" y="3"/>
                  </a:cubicBezTo>
                  <a:cubicBezTo>
                    <a:pt x="37" y="1"/>
                    <a:pt x="36" y="0"/>
                    <a:pt x="35" y="0"/>
                  </a:cubicBezTo>
                </a:path>
              </a:pathLst>
            </a:custGeom>
            <a:solidFill>
              <a:srgbClr val="D8C1A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23" name="Freeform 3649"/>
            <p:cNvSpPr/>
            <p:nvPr/>
          </p:nvSpPr>
          <p:spPr bwMode="auto">
            <a:xfrm>
              <a:off x="10031413" y="5872163"/>
              <a:ext cx="127000" cy="26988"/>
            </a:xfrm>
            <a:custGeom>
              <a:gdLst>
                <a:gd fmla="*/ 7 w 37" name="T0"/>
                <a:gd fmla="*/ 8 h 8" name="T1"/>
                <a:gd fmla="*/ 30 w 37" name="T2"/>
                <a:gd fmla="*/ 8 h 8" name="T3"/>
                <a:gd fmla="*/ 37 w 37" name="T4"/>
                <a:gd fmla="*/ 0 h 8" name="T5"/>
                <a:gd fmla="*/ 0 w 37" name="T6"/>
                <a:gd fmla="*/ 0 h 8" name="T7"/>
                <a:gd fmla="*/ 7 w 37" name="T8"/>
                <a:gd fmla="*/ 8 h 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" w="37">
                  <a:moveTo>
                    <a:pt x="7" y="8"/>
                  </a:moveTo>
                  <a:cubicBezTo>
                    <a:pt x="30" y="8"/>
                    <a:pt x="30" y="8"/>
                    <a:pt x="30" y="8"/>
                  </a:cubicBezTo>
                  <a:cubicBezTo>
                    <a:pt x="34" y="8"/>
                    <a:pt x="37" y="4"/>
                    <a:pt x="3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"/>
                    <a:pt x="3" y="8"/>
                    <a:pt x="7" y="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24" name="Oval 3650"/>
            <p:cNvSpPr>
              <a:spLocks noChangeArrowheads="1"/>
            </p:cNvSpPr>
            <p:nvPr/>
          </p:nvSpPr>
          <p:spPr bwMode="auto">
            <a:xfrm>
              <a:off x="10072688" y="5854701"/>
              <a:ext cx="44450" cy="41275"/>
            </a:xfrm>
            <a:prstGeom prst="ellipse">
              <a:avLst/>
            </a:pr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25" name="Freeform 3651"/>
            <p:cNvSpPr/>
            <p:nvPr/>
          </p:nvSpPr>
          <p:spPr bwMode="auto">
            <a:xfrm>
              <a:off x="10031413" y="5845176"/>
              <a:ext cx="127000" cy="26988"/>
            </a:xfrm>
            <a:custGeom>
              <a:gdLst>
                <a:gd fmla="*/ 30 w 37" name="T0"/>
                <a:gd fmla="*/ 0 h 8" name="T1"/>
                <a:gd fmla="*/ 7 w 37" name="T2"/>
                <a:gd fmla="*/ 0 h 8" name="T3"/>
                <a:gd fmla="*/ 0 w 37" name="T4"/>
                <a:gd fmla="*/ 8 h 8" name="T5"/>
                <a:gd fmla="*/ 37 w 37" name="T6"/>
                <a:gd fmla="*/ 8 h 8" name="T7"/>
                <a:gd fmla="*/ 30 w 37" name="T8"/>
                <a:gd fmla="*/ 0 h 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" w="37">
                  <a:moveTo>
                    <a:pt x="30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4"/>
                    <a:pt x="0" y="8"/>
                  </a:cubicBezTo>
                  <a:cubicBezTo>
                    <a:pt x="37" y="8"/>
                    <a:pt x="37" y="8"/>
                    <a:pt x="37" y="8"/>
                  </a:cubicBezTo>
                  <a:cubicBezTo>
                    <a:pt x="37" y="4"/>
                    <a:pt x="34" y="0"/>
                    <a:pt x="30" y="0"/>
                  </a:cubicBezTo>
                  <a:close/>
                </a:path>
              </a:pathLst>
            </a:custGeom>
            <a:solidFill>
              <a:srgbClr val="C6906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26" name="Freeform 3652"/>
            <p:cNvSpPr/>
            <p:nvPr/>
          </p:nvSpPr>
          <p:spPr bwMode="auto">
            <a:xfrm>
              <a:off x="9894888" y="6091238"/>
              <a:ext cx="95250" cy="47625"/>
            </a:xfrm>
            <a:custGeom>
              <a:gdLst>
                <a:gd fmla="*/ 21 w 28" name="T0"/>
                <a:gd fmla="*/ 12 h 14" name="T1"/>
                <a:gd fmla="*/ 7 w 28" name="T2"/>
                <a:gd fmla="*/ 12 h 14" name="T3"/>
                <a:gd fmla="*/ 0 w 28" name="T4"/>
                <a:gd fmla="*/ 10 h 14" name="T5"/>
                <a:gd fmla="*/ 0 w 28" name="T6"/>
                <a:gd fmla="*/ 7 h 14" name="T7"/>
                <a:gd fmla="*/ 7 w 28" name="T8"/>
                <a:gd fmla="*/ 0 h 14" name="T9"/>
                <a:gd fmla="*/ 21 w 28" name="T10"/>
                <a:gd fmla="*/ 0 h 14" name="T11"/>
                <a:gd fmla="*/ 28 w 28" name="T12"/>
                <a:gd fmla="*/ 7 h 14" name="T13"/>
                <a:gd fmla="*/ 28 w 28" name="T14"/>
                <a:gd fmla="*/ 10 h 14" name="T15"/>
                <a:gd fmla="*/ 21 w 28" name="T16"/>
                <a:gd fmla="*/ 12 h 14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4" w="28">
                  <a:moveTo>
                    <a:pt x="21" y="12"/>
                  </a:moveTo>
                  <a:cubicBezTo>
                    <a:pt x="7" y="12"/>
                    <a:pt x="7" y="12"/>
                    <a:pt x="7" y="12"/>
                  </a:cubicBezTo>
                  <a:cubicBezTo>
                    <a:pt x="3" y="12"/>
                    <a:pt x="0" y="14"/>
                    <a:pt x="0" y="1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5" y="0"/>
                    <a:pt x="28" y="3"/>
                    <a:pt x="28" y="7"/>
                  </a:cubicBezTo>
                  <a:cubicBezTo>
                    <a:pt x="28" y="10"/>
                    <a:pt x="28" y="10"/>
                    <a:pt x="28" y="10"/>
                  </a:cubicBezTo>
                  <a:cubicBezTo>
                    <a:pt x="28" y="14"/>
                    <a:pt x="25" y="12"/>
                    <a:pt x="21" y="12"/>
                  </a:cubicBezTo>
                  <a:close/>
                </a:path>
              </a:pathLst>
            </a:custGeom>
            <a:solidFill>
              <a:srgbClr val="C6906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6085" name="组合 6084"/>
          <p:cNvGrpSpPr/>
          <p:nvPr/>
        </p:nvGrpSpPr>
        <p:grpSpPr>
          <a:xfrm>
            <a:off x="1398620" y="-594518"/>
            <a:ext cx="3921094" cy="502187"/>
            <a:chOff x="1398620" y="-594518"/>
            <a:chExt cx="3921094" cy="502187"/>
          </a:xfrm>
        </p:grpSpPr>
        <p:sp>
          <p:nvSpPr>
            <p:cNvPr id="6079" name="椭圆 6078"/>
            <p:cNvSpPr/>
            <p:nvPr/>
          </p:nvSpPr>
          <p:spPr>
            <a:xfrm>
              <a:off x="1398620" y="-574931"/>
              <a:ext cx="482600" cy="4826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080" name="椭圆 6079"/>
            <p:cNvSpPr/>
            <p:nvPr/>
          </p:nvSpPr>
          <p:spPr>
            <a:xfrm>
              <a:off x="2086319" y="-574931"/>
              <a:ext cx="482600" cy="4826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081" name="椭圆 6080"/>
            <p:cNvSpPr/>
            <p:nvPr/>
          </p:nvSpPr>
          <p:spPr>
            <a:xfrm>
              <a:off x="2774018" y="-574931"/>
              <a:ext cx="482600" cy="4826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082" name="椭圆 6081"/>
            <p:cNvSpPr/>
            <p:nvPr/>
          </p:nvSpPr>
          <p:spPr>
            <a:xfrm>
              <a:off x="3461717" y="-593910"/>
              <a:ext cx="482600" cy="4826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083" name="椭圆 6082"/>
            <p:cNvSpPr/>
            <p:nvPr/>
          </p:nvSpPr>
          <p:spPr>
            <a:xfrm>
              <a:off x="4149416" y="-593910"/>
              <a:ext cx="482600" cy="4826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084" name="椭圆 6083"/>
            <p:cNvSpPr/>
            <p:nvPr/>
          </p:nvSpPr>
          <p:spPr>
            <a:xfrm>
              <a:off x="4837114" y="-594518"/>
              <a:ext cx="482600" cy="4826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</p:spTree>
    <p:extLst>
      <p:ext uri="{BB962C8B-B14F-4D97-AF65-F5344CB8AC3E}">
        <p14:creationId val="1755606183"/>
      </p:ext>
    </p:extLst>
  </p:cSld>
  <p:clrMapOvr>
    <a:masterClrMapping/>
  </p:clrMapOvr>
  <p:transition/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8" name="椭圆 57"/>
          <p:cNvSpPr/>
          <p:nvPr/>
        </p:nvSpPr>
        <p:spPr>
          <a:xfrm>
            <a:off x="526473" y="5265717"/>
            <a:ext cx="11083636" cy="317110"/>
          </a:xfrm>
          <a:prstGeom prst="ellipse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/>
              <a:t> </a:t>
            </a:r>
          </a:p>
        </p:txBody>
      </p:sp>
      <p:grpSp>
        <p:nvGrpSpPr>
          <p:cNvPr id="28" name="组合 27"/>
          <p:cNvGrpSpPr/>
          <p:nvPr/>
        </p:nvGrpSpPr>
        <p:grpSpPr>
          <a:xfrm>
            <a:off x="795338" y="4301126"/>
            <a:ext cx="10601325" cy="1114425"/>
            <a:chOff x="795338" y="3167063"/>
            <a:chExt cx="10601325" cy="1114425"/>
          </a:xfrm>
        </p:grpSpPr>
        <p:grpSp>
          <p:nvGrpSpPr>
            <p:cNvPr id="26" name="组合 25"/>
            <p:cNvGrpSpPr/>
            <p:nvPr/>
          </p:nvGrpSpPr>
          <p:grpSpPr>
            <a:xfrm>
              <a:off x="795338" y="3167063"/>
              <a:ext cx="10601325" cy="633412"/>
              <a:chOff x="795338" y="3167063"/>
              <a:chExt cx="10601325" cy="633412"/>
            </a:xfrm>
          </p:grpSpPr>
          <p:sp>
            <p:nvSpPr>
              <p:cNvPr id="20" name="Freeform 5"/>
              <p:cNvSpPr/>
              <p:nvPr/>
            </p:nvSpPr>
            <p:spPr bwMode="auto">
              <a:xfrm>
                <a:off x="795338" y="3443288"/>
                <a:ext cx="3349625" cy="357187"/>
              </a:xfrm>
              <a:custGeom>
                <a:gdLst>
                  <a:gd fmla="*/ 2110 w 2110" name="T0"/>
                  <a:gd fmla="*/ 225 h 225" name="T1"/>
                  <a:gd fmla="*/ 0 w 2110" name="T2"/>
                  <a:gd fmla="*/ 225 h 225" name="T3"/>
                  <a:gd fmla="*/ 226 w 2110" name="T4"/>
                  <a:gd fmla="*/ 0 h 225" name="T5"/>
                  <a:gd fmla="*/ 1885 w 2110" name="T6"/>
                  <a:gd fmla="*/ 0 h 225" name="T7"/>
                  <a:gd fmla="*/ 2110 w 2110" name="T8"/>
                  <a:gd fmla="*/ 225 h 22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25" w="2110">
                    <a:moveTo>
                      <a:pt x="2110" y="225"/>
                    </a:moveTo>
                    <a:lnTo>
                      <a:pt x="0" y="225"/>
                    </a:lnTo>
                    <a:lnTo>
                      <a:pt x="226" y="0"/>
                    </a:lnTo>
                    <a:lnTo>
                      <a:pt x="1885" y="0"/>
                    </a:lnTo>
                    <a:lnTo>
                      <a:pt x="2110" y="225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2" name="Freeform 7"/>
              <p:cNvSpPr/>
              <p:nvPr/>
            </p:nvSpPr>
            <p:spPr bwMode="auto">
              <a:xfrm>
                <a:off x="5568950" y="3443288"/>
                <a:ext cx="5827713" cy="357187"/>
              </a:xfrm>
              <a:custGeom>
                <a:gdLst>
                  <a:gd fmla="*/ 3671 w 3671" name="T0"/>
                  <a:gd fmla="*/ 225 h 225" name="T1"/>
                  <a:gd fmla="*/ 0 w 3671" name="T2"/>
                  <a:gd fmla="*/ 225 h 225" name="T3"/>
                  <a:gd fmla="*/ 393 w 3671" name="T4"/>
                  <a:gd fmla="*/ 0 h 225" name="T5"/>
                  <a:gd fmla="*/ 3331 w 3671" name="T6"/>
                  <a:gd fmla="*/ 0 h 225" name="T7"/>
                  <a:gd fmla="*/ 3671 w 3671" name="T8"/>
                  <a:gd fmla="*/ 225 h 22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25" w="3671">
                    <a:moveTo>
                      <a:pt x="3671" y="225"/>
                    </a:moveTo>
                    <a:lnTo>
                      <a:pt x="0" y="225"/>
                    </a:lnTo>
                    <a:lnTo>
                      <a:pt x="393" y="0"/>
                    </a:lnTo>
                    <a:lnTo>
                      <a:pt x="3331" y="0"/>
                    </a:lnTo>
                    <a:lnTo>
                      <a:pt x="3671" y="225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4" name="Freeform 9"/>
              <p:cNvSpPr/>
              <p:nvPr/>
            </p:nvSpPr>
            <p:spPr bwMode="auto">
              <a:xfrm>
                <a:off x="3143250" y="3167063"/>
                <a:ext cx="3352800" cy="387350"/>
              </a:xfrm>
              <a:custGeom>
                <a:gdLst>
                  <a:gd fmla="*/ 2112 w 2112" name="T0"/>
                  <a:gd fmla="*/ 244 h 244" name="T1"/>
                  <a:gd fmla="*/ 0 w 2112" name="T2"/>
                  <a:gd fmla="*/ 244 h 244" name="T3"/>
                  <a:gd fmla="*/ 225 w 2112" name="T4"/>
                  <a:gd fmla="*/ 0 h 244" name="T5"/>
                  <a:gd fmla="*/ 1887 w 2112" name="T6"/>
                  <a:gd fmla="*/ 0 h 244" name="T7"/>
                  <a:gd fmla="*/ 2112 w 2112" name="T8"/>
                  <a:gd fmla="*/ 244 h 244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44" w="2112">
                    <a:moveTo>
                      <a:pt x="2112" y="244"/>
                    </a:moveTo>
                    <a:lnTo>
                      <a:pt x="0" y="244"/>
                    </a:lnTo>
                    <a:lnTo>
                      <a:pt x="225" y="0"/>
                    </a:lnTo>
                    <a:lnTo>
                      <a:pt x="1887" y="0"/>
                    </a:lnTo>
                    <a:lnTo>
                      <a:pt x="2112" y="244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  <p:grpSp>
          <p:nvGrpSpPr>
            <p:cNvPr id="27" name="组合 26"/>
            <p:cNvGrpSpPr/>
            <p:nvPr/>
          </p:nvGrpSpPr>
          <p:grpSpPr>
            <a:xfrm>
              <a:off x="795338" y="3554413"/>
              <a:ext cx="10601325" cy="727075"/>
              <a:chOff x="795338" y="3554413"/>
              <a:chExt cx="10601325" cy="727075"/>
            </a:xfrm>
          </p:grpSpPr>
          <p:sp>
            <p:nvSpPr>
              <p:cNvPr id="21" name="Rectangle 6"/>
              <p:cNvSpPr>
                <a:spLocks noChangeArrowheads="1"/>
              </p:cNvSpPr>
              <p:nvPr/>
            </p:nvSpPr>
            <p:spPr bwMode="auto">
              <a:xfrm>
                <a:off x="795338" y="3800475"/>
                <a:ext cx="3349625" cy="48101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3" name="Rectangle 8"/>
              <p:cNvSpPr>
                <a:spLocks noChangeArrowheads="1"/>
              </p:cNvSpPr>
              <p:nvPr/>
            </p:nvSpPr>
            <p:spPr bwMode="auto">
              <a:xfrm>
                <a:off x="5568950" y="3800475"/>
                <a:ext cx="5827713" cy="48101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5" name="Rectangle 10"/>
              <p:cNvSpPr>
                <a:spLocks noChangeArrowheads="1"/>
              </p:cNvSpPr>
              <p:nvPr/>
            </p:nvSpPr>
            <p:spPr bwMode="auto">
              <a:xfrm>
                <a:off x="3143250" y="3554413"/>
                <a:ext cx="3352800" cy="72707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txBody>
              <a:bodyPr anchor="ctr" anchorCtr="1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algn="ctr"/>
                <a:endParaRPr altLang="en-US" lang="zh-CN" sz="3600">
                  <a:solidFill>
                    <a:schemeClr val="accent1"/>
                  </a:solidFill>
                  <a:latin charset="0" panose="020b0806030902050204" pitchFamily="34" typeface="Impact"/>
                </a:endParaRPr>
              </a:p>
            </p:txBody>
          </p:sp>
        </p:grpSp>
      </p:grpSp>
      <p:sp>
        <p:nvSpPr>
          <p:cNvPr id="8" name="椭圆 7"/>
          <p:cNvSpPr/>
          <p:nvPr/>
        </p:nvSpPr>
        <p:spPr>
          <a:xfrm>
            <a:off x="4080556" y="4389378"/>
            <a:ext cx="1461889" cy="167274"/>
          </a:xfrm>
          <a:prstGeom prst="ellipse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/>
              <a:t> </a:t>
            </a:r>
          </a:p>
        </p:txBody>
      </p:sp>
      <p:grpSp>
        <p:nvGrpSpPr>
          <p:cNvPr id="13" name="组合 12"/>
          <p:cNvGrpSpPr/>
          <p:nvPr/>
        </p:nvGrpSpPr>
        <p:grpSpPr>
          <a:xfrm>
            <a:off x="1460623" y="3656162"/>
            <a:ext cx="1461889" cy="1199882"/>
            <a:chOff x="4090158" y="2305655"/>
            <a:chExt cx="1461889" cy="1199882"/>
          </a:xfrm>
        </p:grpSpPr>
        <p:sp>
          <p:nvSpPr>
            <p:cNvPr id="10" name="椭圆 9"/>
            <p:cNvSpPr/>
            <p:nvPr/>
          </p:nvSpPr>
          <p:spPr>
            <a:xfrm>
              <a:off x="4090158" y="3338263"/>
              <a:ext cx="1461889" cy="167274"/>
            </a:xfrm>
            <a:prstGeom prst="ellipse">
              <a:avLst/>
            </a:prstGeom>
            <a:solidFill>
              <a:schemeClr val="tx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/>
                <a:t> </a:t>
              </a:r>
            </a:p>
          </p:txBody>
        </p:sp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149109" y="2305655"/>
              <a:ext cx="1343987" cy="1116245"/>
            </a:xfrm>
            <a:prstGeom prst="rect">
              <a:avLst/>
            </a:prstGeom>
          </p:spPr>
        </p:pic>
      </p:grpSp>
      <p:grpSp>
        <p:nvGrpSpPr>
          <p:cNvPr id="16" name="组合 15"/>
          <p:cNvGrpSpPr/>
          <p:nvPr/>
        </p:nvGrpSpPr>
        <p:grpSpPr>
          <a:xfrm>
            <a:off x="6690539" y="3512599"/>
            <a:ext cx="1461889" cy="1322949"/>
            <a:chOff x="6419582" y="2182588"/>
            <a:chExt cx="1461889" cy="1322949"/>
          </a:xfrm>
        </p:grpSpPr>
        <p:sp>
          <p:nvSpPr>
            <p:cNvPr id="11" name="椭圆 10"/>
            <p:cNvSpPr/>
            <p:nvPr/>
          </p:nvSpPr>
          <p:spPr>
            <a:xfrm>
              <a:off x="6419582" y="3338263"/>
              <a:ext cx="1461889" cy="167274"/>
            </a:xfrm>
            <a:prstGeom prst="ellipse">
              <a:avLst/>
            </a:prstGeom>
            <a:solidFill>
              <a:schemeClr val="tx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/>
                <a:t> </a:t>
              </a:r>
            </a:p>
          </p:txBody>
        </p:sp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488483" y="2182588"/>
              <a:ext cx="1324088" cy="1262933"/>
            </a:xfrm>
            <a:prstGeom prst="rect">
              <a:avLst/>
            </a:prstGeom>
          </p:spPr>
        </p:pic>
      </p:grpSp>
      <p:grpSp>
        <p:nvGrpSpPr>
          <p:cNvPr id="15" name="组合 14"/>
          <p:cNvGrpSpPr/>
          <p:nvPr/>
        </p:nvGrpSpPr>
        <p:grpSpPr>
          <a:xfrm>
            <a:off x="8959856" y="3529242"/>
            <a:ext cx="1461889" cy="1302714"/>
            <a:chOff x="8732593" y="2202823"/>
            <a:chExt cx="1461889" cy="1302714"/>
          </a:xfrm>
        </p:grpSpPr>
        <p:sp>
          <p:nvSpPr>
            <p:cNvPr id="12" name="椭圆 11"/>
            <p:cNvSpPr/>
            <p:nvPr/>
          </p:nvSpPr>
          <p:spPr>
            <a:xfrm>
              <a:off x="8732593" y="3338263"/>
              <a:ext cx="1461889" cy="167274"/>
            </a:xfrm>
            <a:prstGeom prst="ellipse">
              <a:avLst/>
            </a:prstGeom>
            <a:solidFill>
              <a:schemeClr val="tx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/>
                <a:t> </a:t>
              </a:r>
            </a:p>
          </p:txBody>
        </p:sp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807958" y="2202823"/>
              <a:ext cx="1336561" cy="1262933"/>
            </a:xfrm>
            <a:prstGeom prst="rect">
              <a:avLst/>
            </a:prstGeom>
          </p:spPr>
        </p:pic>
      </p:grpSp>
      <p:sp>
        <p:nvSpPr>
          <p:cNvPr id="29" name="矩形 28"/>
          <p:cNvSpPr/>
          <p:nvPr/>
        </p:nvSpPr>
        <p:spPr>
          <a:xfrm>
            <a:off x="2829560" y="987335"/>
            <a:ext cx="6532880" cy="5486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kern="0" lang="zh-CN" sz="2000">
                <a:solidFill>
                  <a:schemeClr val="accent6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10600030101010101" pitchFamily="2" typeface="宋体"/>
              </a:rPr>
              <a:t>睡得越来越少，睡眠质量差，相应的熬夜现象也越来越多</a:t>
            </a:r>
          </a:p>
        </p:txBody>
      </p:sp>
      <p:sp>
        <p:nvSpPr>
          <p:cNvPr id="30" name="矩形 29"/>
          <p:cNvSpPr/>
          <p:nvPr/>
        </p:nvSpPr>
        <p:spPr>
          <a:xfrm>
            <a:off x="4204403" y="4863178"/>
            <a:ext cx="10972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b="1" kern="0" lang="zh-CN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10600030101010101" pitchFamily="2" typeface="宋体"/>
              </a:rPr>
              <a:t>上网聊天</a:t>
            </a:r>
          </a:p>
        </p:txBody>
      </p:sp>
      <p:sp>
        <p:nvSpPr>
          <p:cNvPr id="31" name="矩形 30"/>
          <p:cNvSpPr/>
          <p:nvPr/>
        </p:nvSpPr>
        <p:spPr>
          <a:xfrm>
            <a:off x="1757227" y="4995235"/>
            <a:ext cx="8686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zh-CN" b="1" kern="0" lang="zh-CN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10600030101010101" pitchFamily="2" typeface="宋体"/>
              </a:rPr>
              <a:t>玩游戏</a:t>
            </a:r>
          </a:p>
        </p:txBody>
      </p:sp>
      <p:sp>
        <p:nvSpPr>
          <p:cNvPr id="32" name="矩形 31"/>
          <p:cNvSpPr/>
          <p:nvPr/>
        </p:nvSpPr>
        <p:spPr>
          <a:xfrm>
            <a:off x="6867484" y="5003729"/>
            <a:ext cx="10972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b="1" kern="0" lang="zh-CN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10600030101010101" pitchFamily="2" typeface="宋体"/>
              </a:rPr>
              <a:t>看影视剧</a:t>
            </a:r>
          </a:p>
        </p:txBody>
      </p:sp>
      <p:sp>
        <p:nvSpPr>
          <p:cNvPr id="33" name="矩形 32"/>
          <p:cNvSpPr/>
          <p:nvPr/>
        </p:nvSpPr>
        <p:spPr>
          <a:xfrm>
            <a:off x="8842908" y="5003729"/>
            <a:ext cx="1695782" cy="365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en-US" b="1" kern="0" lang="zh-CN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10600030101010101" pitchFamily="2" typeface="宋体"/>
              </a:rPr>
              <a:t>工作加班应酬</a:t>
            </a:r>
          </a:p>
        </p:txBody>
      </p:sp>
      <p:grpSp>
        <p:nvGrpSpPr>
          <p:cNvPr id="45" name="组合 44"/>
          <p:cNvGrpSpPr/>
          <p:nvPr/>
        </p:nvGrpSpPr>
        <p:grpSpPr>
          <a:xfrm>
            <a:off x="5676099" y="5771734"/>
            <a:ext cx="4485639" cy="644941"/>
            <a:chOff x="4700332" y="5896010"/>
            <a:chExt cx="4485639" cy="644941"/>
          </a:xfrm>
        </p:grpSpPr>
        <p:sp>
          <p:nvSpPr>
            <p:cNvPr id="35" name="椭圆 34"/>
            <p:cNvSpPr/>
            <p:nvPr/>
          </p:nvSpPr>
          <p:spPr>
            <a:xfrm>
              <a:off x="4700332" y="6292398"/>
              <a:ext cx="4485639" cy="248553"/>
            </a:xfrm>
            <a:prstGeom prst="ellipse">
              <a:avLst/>
            </a:prstGeom>
            <a:solidFill>
              <a:schemeClr val="tx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/>
                <a:t> </a:t>
              </a:r>
            </a:p>
          </p:txBody>
        </p:sp>
        <p:grpSp>
          <p:nvGrpSpPr>
            <p:cNvPr id="44" name="组合 43"/>
            <p:cNvGrpSpPr/>
            <p:nvPr/>
          </p:nvGrpSpPr>
          <p:grpSpPr>
            <a:xfrm>
              <a:off x="4926449" y="5896010"/>
              <a:ext cx="4033407" cy="508574"/>
              <a:chOff x="4926449" y="5896010"/>
              <a:chExt cx="4033407" cy="508574"/>
            </a:xfrm>
          </p:grpSpPr>
          <p:sp>
            <p:nvSpPr>
              <p:cNvPr id="38" name="矩形: 圆角 37"/>
              <p:cNvSpPr/>
              <p:nvPr/>
            </p:nvSpPr>
            <p:spPr>
              <a:xfrm>
                <a:off x="4926449" y="5896010"/>
                <a:ext cx="4033407" cy="508574"/>
              </a:xfrm>
              <a:prstGeom prst="round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0" lIns="432000" rIns="0" rtlCol="0" tIns="0"/>
              <a:lstStyle/>
              <a:p>
                <a:pPr>
                  <a:lnSpc>
                    <a:spcPct val="150000"/>
                  </a:lnSpc>
                </a:pPr>
                <a:r>
                  <a:rPr altLang="zh-CN" kern="0" lang="zh-CN" sz="2000">
                    <a:solidFill>
                      <a:schemeClr val="accent6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cs charset="-122" panose="02010600030101010101" pitchFamily="2" typeface="宋体"/>
                  </a:rPr>
                  <a:t>其中上网聊天的比例占得最多</a:t>
                </a:r>
              </a:p>
            </p:txBody>
          </p:sp>
          <p:sp>
            <p:nvSpPr>
              <p:cNvPr id="39" name="椭圆 38"/>
              <p:cNvSpPr/>
              <p:nvPr/>
            </p:nvSpPr>
            <p:spPr>
              <a:xfrm>
                <a:off x="5031501" y="6047960"/>
                <a:ext cx="204674" cy="204674"/>
              </a:xfrm>
              <a:prstGeom prst="ellipse">
                <a:avLst/>
              </a:prstGeom>
              <a:solidFill>
                <a:srgbClr val="74AEDA"/>
              </a:solidFill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  <p:cxnSp>
        <p:nvCxnSpPr>
          <p:cNvPr id="40" name="直接连接符 39"/>
          <p:cNvCxnSpPr/>
          <p:nvPr/>
        </p:nvCxnSpPr>
        <p:spPr>
          <a:xfrm flipH="1">
            <a:off x="4813071" y="5342049"/>
            <a:ext cx="0" cy="674127"/>
          </a:xfrm>
          <a:prstGeom prst="line">
            <a:avLst/>
          </a:prstGeom>
          <a:ln w="28575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椭圆 40"/>
          <p:cNvSpPr/>
          <p:nvPr/>
        </p:nvSpPr>
        <p:spPr>
          <a:xfrm>
            <a:off x="4677215" y="5285250"/>
            <a:ext cx="271711" cy="271711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42" name="直接连接符 41"/>
          <p:cNvCxnSpPr>
            <a:endCxn id="39" idx="2"/>
          </p:cNvCxnSpPr>
          <p:nvPr/>
        </p:nvCxnSpPr>
        <p:spPr>
          <a:xfrm>
            <a:off x="4811500" y="6015081"/>
            <a:ext cx="1195768" cy="10940"/>
          </a:xfrm>
          <a:prstGeom prst="line">
            <a:avLst/>
          </a:prstGeom>
          <a:ln w="28575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矩形 45"/>
          <p:cNvSpPr/>
          <p:nvPr/>
        </p:nvSpPr>
        <p:spPr>
          <a:xfrm>
            <a:off x="4734559" y="2087885"/>
            <a:ext cx="2722880" cy="5486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kern="0" lang="zh-CN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10600030101010101" pitchFamily="2" typeface="宋体"/>
              </a:rPr>
              <a:t>而熬夜的原因主要包括</a:t>
            </a:r>
          </a:p>
        </p:txBody>
      </p:sp>
      <p:grpSp>
        <p:nvGrpSpPr>
          <p:cNvPr id="54" name="组合 53"/>
          <p:cNvGrpSpPr/>
          <p:nvPr/>
        </p:nvGrpSpPr>
        <p:grpSpPr>
          <a:xfrm>
            <a:off x="4121150" y="3141663"/>
            <a:ext cx="1373188" cy="1344612"/>
            <a:chOff x="4121150" y="3141663"/>
            <a:chExt cx="1373188" cy="1344612"/>
          </a:xfrm>
        </p:grpSpPr>
        <p:sp>
          <p:nvSpPr>
            <p:cNvPr id="49" name="Freeform 14"/>
            <p:cNvSpPr/>
            <p:nvPr/>
          </p:nvSpPr>
          <p:spPr bwMode="auto">
            <a:xfrm>
              <a:off x="4379913" y="3141663"/>
              <a:ext cx="1114425" cy="1090612"/>
            </a:xfrm>
            <a:custGeom>
              <a:gdLst>
                <a:gd fmla="*/ 305 w 336" name="T0"/>
                <a:gd fmla="*/ 0 h 329" name="T1"/>
                <a:gd fmla="*/ 29 w 336" name="T2"/>
                <a:gd fmla="*/ 0 h 329" name="T3"/>
                <a:gd fmla="*/ 0 w 336" name="T4"/>
                <a:gd fmla="*/ 29 h 329" name="T5"/>
                <a:gd fmla="*/ 0 w 336" name="T6"/>
                <a:gd fmla="*/ 214 h 329" name="T7"/>
                <a:gd fmla="*/ 30 w 336" name="T8"/>
                <a:gd fmla="*/ 244 h 329" name="T9"/>
                <a:gd fmla="*/ 30 w 336" name="T10"/>
                <a:gd fmla="*/ 244 h 329" name="T11"/>
                <a:gd fmla="*/ 40 w 336" name="T12"/>
                <a:gd fmla="*/ 254 h 329" name="T13"/>
                <a:gd fmla="*/ 40 w 336" name="T14"/>
                <a:gd fmla="*/ 313 h 329" name="T15"/>
                <a:gd fmla="*/ 61 w 336" name="T16"/>
                <a:gd fmla="*/ 322 h 329" name="T17"/>
                <a:gd fmla="*/ 149 w 336" name="T18"/>
                <a:gd fmla="*/ 246 h 329" name="T19"/>
                <a:gd fmla="*/ 156 w 336" name="T20"/>
                <a:gd fmla="*/ 244 h 329" name="T21"/>
                <a:gd fmla="*/ 308 w 336" name="T22"/>
                <a:gd fmla="*/ 244 h 329" name="T23"/>
                <a:gd fmla="*/ 336 w 336" name="T24"/>
                <a:gd fmla="*/ 216 h 329" name="T25"/>
                <a:gd fmla="*/ 336 w 336" name="T26"/>
                <a:gd fmla="*/ 31 h 329" name="T27"/>
                <a:gd fmla="*/ 305 w 336" name="T28"/>
                <a:gd fmla="*/ 0 h 329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329" w="336">
                  <a:moveTo>
                    <a:pt x="305" y="0"/>
                  </a:moveTo>
                  <a:cubicBezTo>
                    <a:pt x="29" y="0"/>
                    <a:pt x="29" y="0"/>
                    <a:pt x="29" y="0"/>
                  </a:cubicBezTo>
                  <a:cubicBezTo>
                    <a:pt x="13" y="0"/>
                    <a:pt x="0" y="13"/>
                    <a:pt x="0" y="29"/>
                  </a:cubicBezTo>
                  <a:cubicBezTo>
                    <a:pt x="0" y="214"/>
                    <a:pt x="0" y="214"/>
                    <a:pt x="0" y="214"/>
                  </a:cubicBezTo>
                  <a:cubicBezTo>
                    <a:pt x="0" y="230"/>
                    <a:pt x="13" y="244"/>
                    <a:pt x="30" y="244"/>
                  </a:cubicBezTo>
                  <a:cubicBezTo>
                    <a:pt x="30" y="244"/>
                    <a:pt x="30" y="244"/>
                    <a:pt x="30" y="244"/>
                  </a:cubicBezTo>
                  <a:cubicBezTo>
                    <a:pt x="35" y="244"/>
                    <a:pt x="40" y="248"/>
                    <a:pt x="40" y="254"/>
                  </a:cubicBezTo>
                  <a:cubicBezTo>
                    <a:pt x="40" y="313"/>
                    <a:pt x="40" y="313"/>
                    <a:pt x="40" y="313"/>
                  </a:cubicBezTo>
                  <a:cubicBezTo>
                    <a:pt x="40" y="323"/>
                    <a:pt x="52" y="329"/>
                    <a:pt x="61" y="322"/>
                  </a:cubicBezTo>
                  <a:cubicBezTo>
                    <a:pt x="149" y="246"/>
                    <a:pt x="149" y="246"/>
                    <a:pt x="149" y="246"/>
                  </a:cubicBezTo>
                  <a:cubicBezTo>
                    <a:pt x="151" y="245"/>
                    <a:pt x="153" y="244"/>
                    <a:pt x="156" y="244"/>
                  </a:cubicBezTo>
                  <a:cubicBezTo>
                    <a:pt x="308" y="244"/>
                    <a:pt x="308" y="244"/>
                    <a:pt x="308" y="244"/>
                  </a:cubicBezTo>
                  <a:cubicBezTo>
                    <a:pt x="323" y="244"/>
                    <a:pt x="336" y="231"/>
                    <a:pt x="336" y="216"/>
                  </a:cubicBezTo>
                  <a:cubicBezTo>
                    <a:pt x="336" y="31"/>
                    <a:pt x="336" y="31"/>
                    <a:pt x="336" y="31"/>
                  </a:cubicBezTo>
                  <a:cubicBezTo>
                    <a:pt x="336" y="14"/>
                    <a:pt x="322" y="0"/>
                    <a:pt x="305" y="0"/>
                  </a:cubicBez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" name="Freeform 15"/>
            <p:cNvSpPr/>
            <p:nvPr/>
          </p:nvSpPr>
          <p:spPr bwMode="auto">
            <a:xfrm>
              <a:off x="4121150" y="3394075"/>
              <a:ext cx="1114425" cy="1092200"/>
            </a:xfrm>
            <a:custGeom>
              <a:gdLst>
                <a:gd fmla="*/ 304 w 336" name="T0"/>
                <a:gd fmla="*/ 0 h 330" name="T1"/>
                <a:gd fmla="*/ 28 w 336" name="T2"/>
                <a:gd fmla="*/ 0 h 330" name="T3"/>
                <a:gd fmla="*/ 0 w 336" name="T4"/>
                <a:gd fmla="*/ 29 h 330" name="T5"/>
                <a:gd fmla="*/ 0 w 336" name="T6"/>
                <a:gd fmla="*/ 214 h 330" name="T7"/>
                <a:gd fmla="*/ 29 w 336" name="T8"/>
                <a:gd fmla="*/ 244 h 330" name="T9"/>
                <a:gd fmla="*/ 29 w 336" name="T10"/>
                <a:gd fmla="*/ 244 h 330" name="T11"/>
                <a:gd fmla="*/ 40 w 336" name="T12"/>
                <a:gd fmla="*/ 255 h 330" name="T13"/>
                <a:gd fmla="*/ 40 w 336" name="T14"/>
                <a:gd fmla="*/ 313 h 330" name="T15"/>
                <a:gd fmla="*/ 60 w 336" name="T16"/>
                <a:gd fmla="*/ 323 h 330" name="T17"/>
                <a:gd fmla="*/ 149 w 336" name="T18"/>
                <a:gd fmla="*/ 247 h 330" name="T19"/>
                <a:gd fmla="*/ 156 w 336" name="T20"/>
                <a:gd fmla="*/ 244 h 330" name="T21"/>
                <a:gd fmla="*/ 308 w 336" name="T22"/>
                <a:gd fmla="*/ 244 h 330" name="T23"/>
                <a:gd fmla="*/ 336 w 336" name="T24"/>
                <a:gd fmla="*/ 216 h 330" name="T25"/>
                <a:gd fmla="*/ 336 w 336" name="T26"/>
                <a:gd fmla="*/ 31 h 330" name="T27"/>
                <a:gd fmla="*/ 304 w 336" name="T28"/>
                <a:gd fmla="*/ 0 h 330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330" w="336">
                  <a:moveTo>
                    <a:pt x="304" y="0"/>
                  </a:moveTo>
                  <a:cubicBezTo>
                    <a:pt x="28" y="0"/>
                    <a:pt x="28" y="0"/>
                    <a:pt x="28" y="0"/>
                  </a:cubicBezTo>
                  <a:cubicBezTo>
                    <a:pt x="12" y="0"/>
                    <a:pt x="0" y="13"/>
                    <a:pt x="0" y="29"/>
                  </a:cubicBezTo>
                  <a:cubicBezTo>
                    <a:pt x="0" y="214"/>
                    <a:pt x="0" y="214"/>
                    <a:pt x="0" y="214"/>
                  </a:cubicBezTo>
                  <a:cubicBezTo>
                    <a:pt x="0" y="231"/>
                    <a:pt x="13" y="244"/>
                    <a:pt x="29" y="244"/>
                  </a:cubicBezTo>
                  <a:cubicBezTo>
                    <a:pt x="29" y="244"/>
                    <a:pt x="29" y="244"/>
                    <a:pt x="29" y="244"/>
                  </a:cubicBezTo>
                  <a:cubicBezTo>
                    <a:pt x="35" y="244"/>
                    <a:pt x="40" y="249"/>
                    <a:pt x="40" y="255"/>
                  </a:cubicBezTo>
                  <a:cubicBezTo>
                    <a:pt x="40" y="313"/>
                    <a:pt x="40" y="313"/>
                    <a:pt x="40" y="313"/>
                  </a:cubicBezTo>
                  <a:cubicBezTo>
                    <a:pt x="39" y="324"/>
                    <a:pt x="52" y="330"/>
                    <a:pt x="60" y="323"/>
                  </a:cubicBezTo>
                  <a:cubicBezTo>
                    <a:pt x="149" y="247"/>
                    <a:pt x="149" y="247"/>
                    <a:pt x="149" y="247"/>
                  </a:cubicBezTo>
                  <a:cubicBezTo>
                    <a:pt x="151" y="245"/>
                    <a:pt x="153" y="244"/>
                    <a:pt x="156" y="244"/>
                  </a:cubicBezTo>
                  <a:cubicBezTo>
                    <a:pt x="308" y="244"/>
                    <a:pt x="308" y="244"/>
                    <a:pt x="308" y="244"/>
                  </a:cubicBezTo>
                  <a:cubicBezTo>
                    <a:pt x="323" y="244"/>
                    <a:pt x="336" y="232"/>
                    <a:pt x="336" y="216"/>
                  </a:cubicBezTo>
                  <a:cubicBezTo>
                    <a:pt x="336" y="31"/>
                    <a:pt x="336" y="31"/>
                    <a:pt x="336" y="31"/>
                  </a:cubicBezTo>
                  <a:cubicBezTo>
                    <a:pt x="336" y="14"/>
                    <a:pt x="321" y="0"/>
                    <a:pt x="304" y="0"/>
                  </a:cubicBezTo>
                  <a:close/>
                </a:path>
              </a:pathLst>
            </a:custGeom>
            <a:solidFill>
              <a:srgbClr val="FFF5E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1" name="Freeform 16"/>
            <p:cNvSpPr/>
            <p:nvPr/>
          </p:nvSpPr>
          <p:spPr bwMode="auto">
            <a:xfrm>
              <a:off x="4303713" y="3529013"/>
              <a:ext cx="765175" cy="90487"/>
            </a:xfrm>
            <a:custGeom>
              <a:gdLst>
                <a:gd fmla="*/ 218 w 231" name="T0"/>
                <a:gd fmla="*/ 27 h 27" name="T1"/>
                <a:gd fmla="*/ 14 w 231" name="T2"/>
                <a:gd fmla="*/ 27 h 27" name="T3"/>
                <a:gd fmla="*/ 0 w 231" name="T4"/>
                <a:gd fmla="*/ 14 h 27" name="T5"/>
                <a:gd fmla="*/ 0 w 231" name="T6"/>
                <a:gd fmla="*/ 14 h 27" name="T7"/>
                <a:gd fmla="*/ 14 w 231" name="T8"/>
                <a:gd fmla="*/ 0 h 27" name="T9"/>
                <a:gd fmla="*/ 218 w 231" name="T10"/>
                <a:gd fmla="*/ 0 h 27" name="T11"/>
                <a:gd fmla="*/ 231 w 231" name="T12"/>
                <a:gd fmla="*/ 14 h 27" name="T13"/>
                <a:gd fmla="*/ 231 w 231" name="T14"/>
                <a:gd fmla="*/ 14 h 27" name="T15"/>
                <a:gd fmla="*/ 218 w 231" name="T16"/>
                <a:gd fmla="*/ 27 h 27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27" w="231">
                  <a:moveTo>
                    <a:pt x="218" y="27"/>
                  </a:moveTo>
                  <a:cubicBezTo>
                    <a:pt x="14" y="27"/>
                    <a:pt x="14" y="27"/>
                    <a:pt x="14" y="27"/>
                  </a:cubicBezTo>
                  <a:cubicBezTo>
                    <a:pt x="6" y="27"/>
                    <a:pt x="0" y="21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6"/>
                    <a:pt x="6" y="0"/>
                    <a:pt x="14" y="0"/>
                  </a:cubicBezTo>
                  <a:cubicBezTo>
                    <a:pt x="218" y="0"/>
                    <a:pt x="218" y="0"/>
                    <a:pt x="218" y="0"/>
                  </a:cubicBezTo>
                  <a:cubicBezTo>
                    <a:pt x="225" y="0"/>
                    <a:pt x="231" y="6"/>
                    <a:pt x="231" y="14"/>
                  </a:cubicBezTo>
                  <a:cubicBezTo>
                    <a:pt x="231" y="14"/>
                    <a:pt x="231" y="14"/>
                    <a:pt x="231" y="14"/>
                  </a:cubicBezTo>
                  <a:cubicBezTo>
                    <a:pt x="231" y="21"/>
                    <a:pt x="225" y="27"/>
                    <a:pt x="218" y="27"/>
                  </a:cubicBezTo>
                  <a:close/>
                </a:path>
              </a:pathLst>
            </a:custGeom>
            <a:solidFill>
              <a:srgbClr val="EFE6E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" name="Freeform 17"/>
            <p:cNvSpPr/>
            <p:nvPr/>
          </p:nvSpPr>
          <p:spPr bwMode="auto">
            <a:xfrm>
              <a:off x="4303713" y="3970338"/>
              <a:ext cx="765175" cy="88900"/>
            </a:xfrm>
            <a:custGeom>
              <a:gdLst>
                <a:gd fmla="*/ 218 w 231" name="T0"/>
                <a:gd fmla="*/ 27 h 27" name="T1"/>
                <a:gd fmla="*/ 14 w 231" name="T2"/>
                <a:gd fmla="*/ 27 h 27" name="T3"/>
                <a:gd fmla="*/ 0 w 231" name="T4"/>
                <a:gd fmla="*/ 13 h 27" name="T5"/>
                <a:gd fmla="*/ 0 w 231" name="T6"/>
                <a:gd fmla="*/ 13 h 27" name="T7"/>
                <a:gd fmla="*/ 14 w 231" name="T8"/>
                <a:gd fmla="*/ 0 h 27" name="T9"/>
                <a:gd fmla="*/ 218 w 231" name="T10"/>
                <a:gd fmla="*/ 0 h 27" name="T11"/>
                <a:gd fmla="*/ 231 w 231" name="T12"/>
                <a:gd fmla="*/ 13 h 27" name="T13"/>
                <a:gd fmla="*/ 231 w 231" name="T14"/>
                <a:gd fmla="*/ 13 h 27" name="T15"/>
                <a:gd fmla="*/ 218 w 231" name="T16"/>
                <a:gd fmla="*/ 27 h 27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27" w="231">
                  <a:moveTo>
                    <a:pt x="218" y="27"/>
                  </a:moveTo>
                  <a:cubicBezTo>
                    <a:pt x="14" y="27"/>
                    <a:pt x="14" y="27"/>
                    <a:pt x="14" y="27"/>
                  </a:cubicBezTo>
                  <a:cubicBezTo>
                    <a:pt x="6" y="27"/>
                    <a:pt x="0" y="20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6"/>
                    <a:pt x="6" y="0"/>
                    <a:pt x="14" y="0"/>
                  </a:cubicBezTo>
                  <a:cubicBezTo>
                    <a:pt x="218" y="0"/>
                    <a:pt x="218" y="0"/>
                    <a:pt x="218" y="0"/>
                  </a:cubicBezTo>
                  <a:cubicBezTo>
                    <a:pt x="225" y="0"/>
                    <a:pt x="231" y="6"/>
                    <a:pt x="231" y="13"/>
                  </a:cubicBezTo>
                  <a:cubicBezTo>
                    <a:pt x="231" y="13"/>
                    <a:pt x="231" y="13"/>
                    <a:pt x="231" y="13"/>
                  </a:cubicBezTo>
                  <a:cubicBezTo>
                    <a:pt x="231" y="20"/>
                    <a:pt x="225" y="27"/>
                    <a:pt x="218" y="27"/>
                  </a:cubicBezTo>
                  <a:close/>
                </a:path>
              </a:pathLst>
            </a:custGeom>
            <a:solidFill>
              <a:srgbClr val="EFE6E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3" name="Freeform 18"/>
            <p:cNvSpPr/>
            <p:nvPr/>
          </p:nvSpPr>
          <p:spPr bwMode="auto">
            <a:xfrm>
              <a:off x="4303713" y="3748088"/>
              <a:ext cx="765175" cy="88900"/>
            </a:xfrm>
            <a:custGeom>
              <a:gdLst>
                <a:gd fmla="*/ 218 w 231" name="T0"/>
                <a:gd fmla="*/ 27 h 27" name="T1"/>
                <a:gd fmla="*/ 14 w 231" name="T2"/>
                <a:gd fmla="*/ 27 h 27" name="T3"/>
                <a:gd fmla="*/ 0 w 231" name="T4"/>
                <a:gd fmla="*/ 14 h 27" name="T5"/>
                <a:gd fmla="*/ 0 w 231" name="T6"/>
                <a:gd fmla="*/ 14 h 27" name="T7"/>
                <a:gd fmla="*/ 14 w 231" name="T8"/>
                <a:gd fmla="*/ 0 h 27" name="T9"/>
                <a:gd fmla="*/ 218 w 231" name="T10"/>
                <a:gd fmla="*/ 0 h 27" name="T11"/>
                <a:gd fmla="*/ 231 w 231" name="T12"/>
                <a:gd fmla="*/ 14 h 27" name="T13"/>
                <a:gd fmla="*/ 231 w 231" name="T14"/>
                <a:gd fmla="*/ 14 h 27" name="T15"/>
                <a:gd fmla="*/ 218 w 231" name="T16"/>
                <a:gd fmla="*/ 27 h 27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27" w="231">
                  <a:moveTo>
                    <a:pt x="218" y="27"/>
                  </a:moveTo>
                  <a:cubicBezTo>
                    <a:pt x="14" y="27"/>
                    <a:pt x="14" y="27"/>
                    <a:pt x="14" y="27"/>
                  </a:cubicBezTo>
                  <a:cubicBezTo>
                    <a:pt x="6" y="27"/>
                    <a:pt x="0" y="21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6"/>
                    <a:pt x="6" y="0"/>
                    <a:pt x="14" y="0"/>
                  </a:cubicBezTo>
                  <a:cubicBezTo>
                    <a:pt x="218" y="0"/>
                    <a:pt x="218" y="0"/>
                    <a:pt x="218" y="0"/>
                  </a:cubicBezTo>
                  <a:cubicBezTo>
                    <a:pt x="225" y="0"/>
                    <a:pt x="231" y="6"/>
                    <a:pt x="231" y="14"/>
                  </a:cubicBezTo>
                  <a:cubicBezTo>
                    <a:pt x="231" y="14"/>
                    <a:pt x="231" y="14"/>
                    <a:pt x="231" y="14"/>
                  </a:cubicBezTo>
                  <a:cubicBezTo>
                    <a:pt x="231" y="21"/>
                    <a:pt x="225" y="27"/>
                    <a:pt x="218" y="27"/>
                  </a:cubicBezTo>
                  <a:close/>
                </a:path>
              </a:pathLst>
            </a:custGeom>
            <a:solidFill>
              <a:srgbClr val="EFE6E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43" name="椭圆 42"/>
          <p:cNvSpPr/>
          <p:nvPr/>
        </p:nvSpPr>
        <p:spPr>
          <a:xfrm>
            <a:off x="4805497" y="671346"/>
            <a:ext cx="2460054" cy="185838"/>
          </a:xfrm>
          <a:prstGeom prst="ellipse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/>
              <a:t> </a:t>
            </a:r>
          </a:p>
        </p:txBody>
      </p:sp>
      <p:sp>
        <p:nvSpPr>
          <p:cNvPr id="3" name="矩形 2"/>
          <p:cNvSpPr/>
          <p:nvPr/>
        </p:nvSpPr>
        <p:spPr>
          <a:xfrm>
            <a:off x="4937760" y="365125"/>
            <a:ext cx="2316480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zh-CN" b="1" kern="0" lang="zh-CN" sz="2800">
                <a:solidFill>
                  <a:schemeClr val="accent6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10600030101010101" pitchFamily="2" typeface="宋体"/>
              </a:rPr>
              <a:t>熬夜越来越多</a:t>
            </a:r>
          </a:p>
        </p:txBody>
      </p:sp>
    </p:spTree>
    <p:extLst>
      <p:ext uri="{BB962C8B-B14F-4D97-AF65-F5344CB8AC3E}">
        <p14:creationId val="1729957233"/>
      </p:ext>
    </p:extLst>
  </p:cSld>
  <p:clrMapOvr>
    <a:masterClrMapping/>
  </p:clrMapOvr>
  <p:transition/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8" name="椭圆 77"/>
          <p:cNvSpPr/>
          <p:nvPr/>
        </p:nvSpPr>
        <p:spPr>
          <a:xfrm>
            <a:off x="3930348" y="658646"/>
            <a:ext cx="4210352" cy="185838"/>
          </a:xfrm>
          <a:prstGeom prst="ellipse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/>
              <a:t> </a:t>
            </a:r>
          </a:p>
        </p:txBody>
      </p:sp>
      <p:sp>
        <p:nvSpPr>
          <p:cNvPr id="3" name="矩形 2"/>
          <p:cNvSpPr/>
          <p:nvPr/>
        </p:nvSpPr>
        <p:spPr>
          <a:xfrm>
            <a:off x="3939222" y="310546"/>
            <a:ext cx="4313555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zh-CN" b="1" kern="0" lang="zh-CN" sz="2800">
                <a:solidFill>
                  <a:schemeClr val="accent6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10600030101010101" pitchFamily="2" typeface="宋体"/>
              </a:rPr>
              <a:t>长期睡眠不足的8大危害：</a:t>
            </a:r>
          </a:p>
        </p:txBody>
      </p:sp>
      <p:grpSp>
        <p:nvGrpSpPr>
          <p:cNvPr id="5" name="组合 4"/>
          <p:cNvGrpSpPr/>
          <p:nvPr/>
        </p:nvGrpSpPr>
        <p:grpSpPr>
          <a:xfrm>
            <a:off x="8373996" y="2398352"/>
            <a:ext cx="3348467" cy="1927619"/>
            <a:chOff x="8195157" y="2602892"/>
            <a:chExt cx="4433353" cy="2552157"/>
          </a:xfrm>
        </p:grpSpPr>
        <p:grpSp>
          <p:nvGrpSpPr>
            <p:cNvPr id="177" name="组合 176"/>
            <p:cNvGrpSpPr/>
            <p:nvPr/>
          </p:nvGrpSpPr>
          <p:grpSpPr>
            <a:xfrm>
              <a:off x="8405157" y="3331652"/>
              <a:ext cx="1105623" cy="1341536"/>
              <a:chOff x="1248154" y="1584668"/>
              <a:chExt cx="1428174" cy="1732912"/>
            </a:xfrm>
          </p:grpSpPr>
          <p:sp>
            <p:nvSpPr>
              <p:cNvPr id="116" name="椭圆 115"/>
              <p:cNvSpPr/>
              <p:nvPr/>
            </p:nvSpPr>
            <p:spPr>
              <a:xfrm>
                <a:off x="1248154" y="3180561"/>
                <a:ext cx="1428174" cy="137019"/>
              </a:xfrm>
              <a:prstGeom prst="ellipse">
                <a:avLst/>
              </a:prstGeom>
              <a:solidFill>
                <a:schemeClr val="tx1"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r>
                  <a:rPr altLang="zh-CN" lang="en-US" sz="1200"/>
                  <a:t> </a:t>
                </a:r>
              </a:p>
            </p:txBody>
          </p:sp>
          <p:grpSp>
            <p:nvGrpSpPr>
              <p:cNvPr id="110" name="组合 109"/>
              <p:cNvGrpSpPr/>
              <p:nvPr/>
            </p:nvGrpSpPr>
            <p:grpSpPr>
              <a:xfrm>
                <a:off x="1345786" y="1584668"/>
                <a:ext cx="1239779" cy="1669615"/>
                <a:chOff x="1134430" y="1431462"/>
                <a:chExt cx="1562100" cy="2103686"/>
              </a:xfrm>
            </p:grpSpPr>
            <p:sp>
              <p:nvSpPr>
                <p:cNvPr id="96" name="任意多边形: 形状 95"/>
                <p:cNvSpPr/>
                <p:nvPr/>
              </p:nvSpPr>
              <p:spPr>
                <a:xfrm>
                  <a:off x="1134430" y="3175147"/>
                  <a:ext cx="1562100" cy="360001"/>
                </a:xfrm>
                <a:custGeom>
                  <a:gdLst>
                    <a:gd fmla="*/ 46062 w 1562100" name="connsiteX0"/>
                    <a:gd fmla="*/ 0 h 360001" name="connsiteY0"/>
                    <a:gd fmla="*/ 1514250 w 1562100" name="connsiteX1"/>
                    <a:gd fmla="*/ 0 h 360001" name="connsiteY1"/>
                    <a:gd fmla="*/ 1526290 w 1562100" name="connsiteX2"/>
                    <a:gd fmla="*/ 23117 h 360001" name="connsiteY2"/>
                    <a:gd fmla="*/ 1546880 w 1562100" name="connsiteX3"/>
                    <a:gd fmla="*/ 130377 h 360001" name="connsiteY3"/>
                    <a:gd fmla="*/ 1559877 w 1562100" name="connsiteX4"/>
                    <a:gd fmla="*/ 266265 h 360001" name="connsiteY4"/>
                    <a:gd fmla="*/ 1562100 w 1562100" name="connsiteX5"/>
                    <a:gd fmla="*/ 289509 h 360001" name="connsiteY5"/>
                    <a:gd fmla="*/ 1560857 w 1562100" name="connsiteX6"/>
                    <a:gd fmla="*/ 289509 h 360001" name="connsiteY6"/>
                    <a:gd fmla="*/ 1561911 w 1562100" name="connsiteX7"/>
                    <a:gd fmla="*/ 294733 h 360001" name="connsiteY7"/>
                    <a:gd fmla="*/ 1496642 w 1562100" name="connsiteX8"/>
                    <a:gd fmla="*/ 360001 h 360001" name="connsiteY8"/>
                    <a:gd fmla="*/ 65323 w 1562100" name="connsiteX9"/>
                    <a:gd fmla="*/ 360001 h 360001" name="connsiteY9"/>
                    <a:gd fmla="*/ 5184 w 1562100" name="connsiteX10"/>
                    <a:gd fmla="*/ 320138 h 360001" name="connsiteY10"/>
                    <a:gd fmla="*/ 55 w 1562100" name="connsiteX11"/>
                    <a:gd fmla="*/ 294733 h 360001" name="connsiteY11"/>
                    <a:gd fmla="*/ 1109 w 1562100" name="connsiteX12"/>
                    <a:gd fmla="*/ 289509 h 360001" name="connsiteY12"/>
                    <a:gd fmla="*/ 0 w 1562100" name="connsiteX13"/>
                    <a:gd fmla="*/ 289509 h 360001" name="connsiteY13"/>
                    <a:gd fmla="*/ 3658 w 1562100" name="connsiteX14"/>
                    <a:gd fmla="*/ 228352 h 360001" name="connsiteY14"/>
                    <a:gd fmla="*/ 9514 w 1562100" name="connsiteX15"/>
                    <a:gd fmla="*/ 130377 h 360001" name="connsiteY15"/>
                    <a:gd fmla="*/ 32704 w 1562100" name="connsiteX16"/>
                    <a:gd fmla="*/ 23116 h 360001" name="connsiteY16"/>
                    <a:gd fmla="*/ 46062 w 1562100" name="connsiteX17"/>
                    <a:gd fmla="*/ 0 h 360001" name="connsiteY17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</a:cxnLst>
                  <a:rect b="b" l="l" r="r" t="t"/>
                  <a:pathLst>
                    <a:path h="360001" w="1562100">
                      <a:moveTo>
                        <a:pt x="46062" y="0"/>
                      </a:moveTo>
                      <a:lnTo>
                        <a:pt x="1514250" y="0"/>
                      </a:lnTo>
                      <a:lnTo>
                        <a:pt x="1526290" y="23117"/>
                      </a:lnTo>
                      <a:cubicBezTo>
                        <a:pt x="1539601" y="56041"/>
                        <a:pt x="1546880" y="92277"/>
                        <a:pt x="1546880" y="130377"/>
                      </a:cubicBezTo>
                      <a:cubicBezTo>
                        <a:pt x="1546880" y="130377"/>
                        <a:pt x="1546880" y="130377"/>
                        <a:pt x="1559877" y="266265"/>
                      </a:cubicBezTo>
                      <a:lnTo>
                        <a:pt x="1562100" y="289509"/>
                      </a:lnTo>
                      <a:lnTo>
                        <a:pt x="1560857" y="289509"/>
                      </a:lnTo>
                      <a:lnTo>
                        <a:pt x="1561911" y="294733"/>
                      </a:lnTo>
                      <a:cubicBezTo>
                        <a:pt x="1561911" y="330779"/>
                        <a:pt x="1532689" y="360001"/>
                        <a:pt x="1496642" y="360001"/>
                      </a:cubicBezTo>
                      <a:lnTo>
                        <a:pt x="65323" y="360001"/>
                      </a:lnTo>
                      <a:cubicBezTo>
                        <a:pt x="38289" y="360001"/>
                        <a:pt x="15092" y="343563"/>
                        <a:pt x="5184" y="320138"/>
                      </a:cubicBezTo>
                      <a:lnTo>
                        <a:pt x="55" y="294733"/>
                      </a:lnTo>
                      <a:lnTo>
                        <a:pt x="1109" y="289509"/>
                      </a:lnTo>
                      <a:lnTo>
                        <a:pt x="0" y="289509"/>
                      </a:lnTo>
                      <a:lnTo>
                        <a:pt x="3658" y="228352"/>
                      </a:lnTo>
                      <a:cubicBezTo>
                        <a:pt x="5484" y="197777"/>
                        <a:pt x="7435" y="165164"/>
                        <a:pt x="9514" y="130377"/>
                      </a:cubicBezTo>
                      <a:cubicBezTo>
                        <a:pt x="9514" y="92277"/>
                        <a:pt x="17833" y="56040"/>
                        <a:pt x="32704" y="23116"/>
                      </a:cubicBezTo>
                      <a:lnTo>
                        <a:pt x="46062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 sz="1200"/>
                </a:p>
              </p:txBody>
            </p:sp>
            <p:sp>
              <p:nvSpPr>
                <p:cNvPr id="95" name="任意多边形: 形状 94"/>
                <p:cNvSpPr/>
                <p:nvPr/>
              </p:nvSpPr>
              <p:spPr>
                <a:xfrm>
                  <a:off x="1180492" y="1431462"/>
                  <a:ext cx="1468188" cy="1743685"/>
                </a:xfrm>
                <a:custGeom>
                  <a:gdLst>
                    <a:gd fmla="*/ 606933 w 1468188" name="connsiteX0"/>
                    <a:gd fmla="*/ 106 h 1743685" name="connsiteY0"/>
                    <a:gd fmla="*/ 658927 w 1468188" name="connsiteX1"/>
                    <a:gd fmla="*/ 2175 h 1743685" name="connsiteY1"/>
                    <a:gd fmla="*/ 728807 w 1468188" name="connsiteX2"/>
                    <a:gd fmla="*/ 25367 h 1743685" name="connsiteY2"/>
                    <a:gd fmla="*/ 831964 w 1468188" name="connsiteX3"/>
                    <a:gd fmla="*/ 75064 h 1743685" name="connsiteY3"/>
                    <a:gd fmla="*/ 855258 w 1468188" name="connsiteX4"/>
                    <a:gd fmla="*/ 91629 h 1743685" name="connsiteY4"/>
                    <a:gd fmla="*/ 891860 w 1468188" name="connsiteX5"/>
                    <a:gd fmla="*/ 98254 h 1743685" name="connsiteY5"/>
                    <a:gd fmla="*/ 1104829 w 1468188" name="connsiteX6"/>
                    <a:gd fmla="*/ 128074 h 1743685" name="connsiteY6"/>
                    <a:gd fmla="*/ 1231279 w 1468188" name="connsiteX7"/>
                    <a:gd fmla="*/ 277161 h 1743685" name="connsiteY7"/>
                    <a:gd fmla="*/ 1188020 w 1468188" name="connsiteX8"/>
                    <a:gd fmla="*/ 581963 h 1743685" name="connsiteY8"/>
                    <a:gd fmla="*/ 1181364 w 1468188" name="connsiteX9"/>
                    <a:gd fmla="*/ 697921 h 1743685" name="connsiteY9"/>
                    <a:gd fmla="*/ 1198004 w 1468188" name="connsiteX10"/>
                    <a:gd fmla="*/ 701234 h 1743685" name="connsiteY10"/>
                    <a:gd fmla="*/ 1247918 w 1468188" name="connsiteX11"/>
                    <a:gd fmla="*/ 787375 h 1743685" name="connsiteY11"/>
                    <a:gd fmla="*/ 1211313 w 1468188" name="connsiteX12"/>
                    <a:gd fmla="*/ 893393 h 1743685" name="connsiteY12"/>
                    <a:gd fmla="*/ 1168055 w 1468188" name="connsiteX13"/>
                    <a:gd fmla="*/ 926524 h 1743685" name="connsiteY13"/>
                    <a:gd fmla="*/ 1161399 w 1468188" name="connsiteX14"/>
                    <a:gd fmla="*/ 986159 h 1743685" name="connsiteY14"/>
                    <a:gd fmla="*/ 1008328 w 1468188" name="connsiteX15"/>
                    <a:gd fmla="*/ 1244579 h 1743685" name="connsiteY15"/>
                    <a:gd fmla="*/ 925137 w 1468188" name="connsiteX16"/>
                    <a:gd fmla="*/ 1390354 h 1743685" name="connsiteY16"/>
                    <a:gd fmla="*/ 1134777 w 1468188" name="connsiteX17"/>
                    <a:gd fmla="*/ 1599078 h 1743685" name="connsiteY17"/>
                    <a:gd fmla="*/ 1231280 w 1468188" name="connsiteX18"/>
                    <a:gd fmla="*/ 1599077 h 1743685" name="connsiteY18"/>
                    <a:gd fmla="*/ 1455895 w 1468188" name="connsiteX19"/>
                    <a:gd fmla="*/ 1720082 h 1743685" name="connsiteY19"/>
                    <a:gd fmla="*/ 1468188 w 1468188" name="connsiteX20"/>
                    <a:gd fmla="*/ 1743685 h 1743685" name="connsiteY20"/>
                    <a:gd fmla="*/ 0 w 1468188" name="connsiteX21"/>
                    <a:gd fmla="*/ 1743685 h 1743685" name="connsiteY21"/>
                    <a:gd fmla="*/ 13640 w 1468188" name="connsiteX22"/>
                    <a:gd fmla="*/ 1720082 h 1743685" name="connsiteY22"/>
                    <a:gd fmla="*/ 249630 w 1468188" name="connsiteX23"/>
                    <a:gd fmla="*/ 1599078 h 1743685" name="connsiteY23"/>
                    <a:gd fmla="*/ 349457 w 1468188" name="connsiteX24"/>
                    <a:gd fmla="*/ 1599077 h 1743685" name="connsiteY24"/>
                    <a:gd fmla="*/ 552443 w 1468188" name="connsiteX25"/>
                    <a:gd fmla="*/ 1357224 h 1743685" name="connsiteY25"/>
                    <a:gd fmla="*/ 469252 w 1468188" name="connsiteX26"/>
                    <a:gd fmla="*/ 1244579 h 1743685" name="connsiteY26"/>
                    <a:gd fmla="*/ 316181 w 1468188" name="connsiteX27"/>
                    <a:gd fmla="*/ 989471 h 1743685" name="connsiteY27"/>
                    <a:gd fmla="*/ 312854 w 1468188" name="connsiteX28"/>
                    <a:gd fmla="*/ 926523 h 1743685" name="connsiteY28"/>
                    <a:gd fmla="*/ 269594 w 1468188" name="connsiteX29"/>
                    <a:gd fmla="*/ 893392 h 1743685" name="connsiteY29"/>
                    <a:gd fmla="*/ 232990 w 1468188" name="connsiteX30"/>
                    <a:gd fmla="*/ 787374 h 1743685" name="connsiteY30"/>
                    <a:gd fmla="*/ 282904 w 1468188" name="connsiteX31"/>
                    <a:gd fmla="*/ 701234 h 1743685" name="connsiteY31"/>
                    <a:gd fmla="*/ 296216 w 1468188" name="connsiteX32"/>
                    <a:gd fmla="*/ 697921 h 1743685" name="connsiteY32"/>
                    <a:gd fmla="*/ 292889 w 1468188" name="connsiteX33"/>
                    <a:gd fmla="*/ 621719 h 1743685" name="connsiteY33"/>
                    <a:gd fmla="*/ 199714 w 1468188" name="connsiteX34"/>
                    <a:gd fmla="*/ 542207 h 1743685" name="connsiteY34"/>
                    <a:gd fmla="*/ 176421 w 1468188" name="connsiteX35"/>
                    <a:gd fmla="*/ 376553 h 1743685" name="connsiteY35"/>
                    <a:gd fmla="*/ 276250 w 1468188" name="connsiteX36"/>
                    <a:gd fmla="*/ 194335 h 1743685" name="connsiteY36"/>
                    <a:gd fmla="*/ 356111 w 1468188" name="connsiteX37"/>
                    <a:gd fmla="*/ 81689 h 1743685" name="connsiteY37"/>
                    <a:gd fmla="*/ 379406 w 1468188" name="connsiteX38"/>
                    <a:gd fmla="*/ 61811 h 1743685" name="connsiteY38"/>
                    <a:gd fmla="*/ 542460 w 1468188" name="connsiteX39"/>
                    <a:gd fmla="*/ 5489 h 1743685" name="connsiteY39"/>
                    <a:gd fmla="*/ 606933 w 1468188" name="connsiteX40"/>
                    <a:gd fmla="*/ 106 h 1743685" name="connsiteY40"/>
                    <a:gd fmla="*/ 593104 w 1468188" name="connsiteX41"/>
                    <a:gd fmla="*/ 637239 h 1743685" name="connsiteY41"/>
                    <a:gd fmla="*/ 578819 w 1468188" name="connsiteX42"/>
                    <a:gd fmla="*/ 646212 h 1743685" name="connsiteY42"/>
                    <a:gd fmla="*/ 430226 w 1468188" name="connsiteX43"/>
                    <a:gd fmla="*/ 686984 h 1743685" name="connsiteY43"/>
                    <a:gd fmla="*/ 417917 w 1468188" name="connsiteX44"/>
                    <a:gd fmla="*/ 727036 h 1743685" name="connsiteY44"/>
                    <a:gd fmla="*/ 609847 w 1468188" name="connsiteX45"/>
                    <a:gd fmla="*/ 674375 h 1743685" name="connsiteY45"/>
                    <a:gd fmla="*/ 593104 w 1468188" name="connsiteX46"/>
                    <a:gd fmla="*/ 637239 h 1743685" name="connsiteY46"/>
                    <a:gd fmla="*/ 891132 w 1468188" name="connsiteX47"/>
                    <a:gd fmla="*/ 644186 h 1743685" name="connsiteY47"/>
                    <a:gd fmla="*/ 874389 w 1468188" name="connsiteX48"/>
                    <a:gd fmla="*/ 681324 h 1743685" name="connsiteY48"/>
                    <a:gd fmla="*/ 1066320 w 1468188" name="connsiteX49"/>
                    <a:gd fmla="*/ 733985 h 1743685" name="connsiteY49"/>
                    <a:gd fmla="*/ 1054010 w 1468188" name="connsiteX50"/>
                    <a:gd fmla="*/ 693933 h 1743685" name="connsiteY50"/>
                    <a:gd fmla="*/ 905417 w 1468188" name="connsiteX51"/>
                    <a:gd fmla="*/ 653161 h 1743685" name="connsiteY51"/>
                    <a:gd fmla="*/ 891132 w 1468188" name="connsiteX52"/>
                    <a:gd fmla="*/ 644186 h 1743685" name="connsiteY52"/>
                    <a:gd fmla="*/ 742776 w 1468188" name="connsiteX53"/>
                    <a:gd fmla="*/ 988321 h 1743685" name="connsiteY53"/>
                    <a:gd fmla="*/ 581358 w 1468188" name="connsiteX54"/>
                    <a:gd fmla="*/ 1043757 h 1743685" name="connsiteY54"/>
                    <a:gd fmla="*/ 618252 w 1468188" name="connsiteX55"/>
                    <a:gd fmla="*/ 1101832 h 1743685" name="connsiteY55"/>
                    <a:gd fmla="*/ 871252 w 1468188" name="connsiteX56"/>
                    <a:gd fmla="*/ 1101831 h 1743685" name="connsiteY56"/>
                    <a:gd fmla="*/ 908147 w 1468188" name="connsiteX57"/>
                    <a:gd fmla="*/ 1043757 h 1743685" name="connsiteY57"/>
                    <a:gd fmla="*/ 742776 w 1468188" name="connsiteX58"/>
                    <a:gd fmla="*/ 988321 h 1743685" name="connsiteY58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</a:cxnLst>
                  <a:rect b="b" l="l" r="r" t="t"/>
                  <a:pathLst>
                    <a:path h="1743685" w="1468188">
                      <a:moveTo>
                        <a:pt x="606933" y="106"/>
                      </a:moveTo>
                      <a:cubicBezTo>
                        <a:pt x="626484" y="-309"/>
                        <a:pt x="643953" y="519"/>
                        <a:pt x="658927" y="2175"/>
                      </a:cubicBezTo>
                      <a:cubicBezTo>
                        <a:pt x="685548" y="8801"/>
                        <a:pt x="708843" y="18740"/>
                        <a:pt x="728807" y="25367"/>
                      </a:cubicBezTo>
                      <a:cubicBezTo>
                        <a:pt x="768739" y="38620"/>
                        <a:pt x="798687" y="58498"/>
                        <a:pt x="831964" y="75064"/>
                      </a:cubicBezTo>
                      <a:cubicBezTo>
                        <a:pt x="841946" y="81690"/>
                        <a:pt x="848602" y="88314"/>
                        <a:pt x="855258" y="91629"/>
                      </a:cubicBezTo>
                      <a:cubicBezTo>
                        <a:pt x="861912" y="91628"/>
                        <a:pt x="875222" y="94940"/>
                        <a:pt x="891860" y="98254"/>
                      </a:cubicBezTo>
                      <a:cubicBezTo>
                        <a:pt x="1011655" y="124761"/>
                        <a:pt x="1058243" y="101568"/>
                        <a:pt x="1104829" y="128074"/>
                      </a:cubicBezTo>
                      <a:cubicBezTo>
                        <a:pt x="1164727" y="157890"/>
                        <a:pt x="1207986" y="214212"/>
                        <a:pt x="1231279" y="277161"/>
                      </a:cubicBezTo>
                      <a:cubicBezTo>
                        <a:pt x="1264556" y="373239"/>
                        <a:pt x="1267884" y="519014"/>
                        <a:pt x="1188020" y="581963"/>
                      </a:cubicBezTo>
                      <a:cubicBezTo>
                        <a:pt x="1188020" y="581963"/>
                        <a:pt x="1188020" y="581963"/>
                        <a:pt x="1181364" y="697921"/>
                      </a:cubicBezTo>
                      <a:cubicBezTo>
                        <a:pt x="1188021" y="697922"/>
                        <a:pt x="1191348" y="697921"/>
                        <a:pt x="1198004" y="701234"/>
                      </a:cubicBezTo>
                      <a:cubicBezTo>
                        <a:pt x="1237935" y="711173"/>
                        <a:pt x="1257901" y="747618"/>
                        <a:pt x="1247918" y="787375"/>
                      </a:cubicBezTo>
                      <a:cubicBezTo>
                        <a:pt x="1241263" y="823818"/>
                        <a:pt x="1227951" y="860262"/>
                        <a:pt x="1211313" y="893393"/>
                      </a:cubicBezTo>
                      <a:cubicBezTo>
                        <a:pt x="1204657" y="909957"/>
                        <a:pt x="1184693" y="923211"/>
                        <a:pt x="1168055" y="926524"/>
                      </a:cubicBezTo>
                      <a:cubicBezTo>
                        <a:pt x="1168055" y="926524"/>
                        <a:pt x="1168055" y="926524"/>
                        <a:pt x="1161399" y="986159"/>
                      </a:cubicBezTo>
                      <a:cubicBezTo>
                        <a:pt x="1154745" y="1095491"/>
                        <a:pt x="1094846" y="1191569"/>
                        <a:pt x="1008328" y="1244579"/>
                      </a:cubicBezTo>
                      <a:cubicBezTo>
                        <a:pt x="958413" y="1274395"/>
                        <a:pt x="925136" y="1330717"/>
                        <a:pt x="925137" y="1390354"/>
                      </a:cubicBezTo>
                      <a:cubicBezTo>
                        <a:pt x="925137" y="1502998"/>
                        <a:pt x="1021638" y="1599077"/>
                        <a:pt x="1134777" y="1599078"/>
                      </a:cubicBezTo>
                      <a:cubicBezTo>
                        <a:pt x="1134777" y="1599078"/>
                        <a:pt x="1134777" y="1599078"/>
                        <a:pt x="1231280" y="1599077"/>
                      </a:cubicBezTo>
                      <a:cubicBezTo>
                        <a:pt x="1326950" y="1599077"/>
                        <a:pt x="1408320" y="1646962"/>
                        <a:pt x="1455895" y="1720082"/>
                      </a:cubicBezTo>
                      <a:lnTo>
                        <a:pt x="1468188" y="1743685"/>
                      </a:lnTo>
                      <a:lnTo>
                        <a:pt x="0" y="1743685"/>
                      </a:lnTo>
                      <a:lnTo>
                        <a:pt x="13640" y="1720082"/>
                      </a:lnTo>
                      <a:cubicBezTo>
                        <a:pt x="66089" y="1646962"/>
                        <a:pt x="153960" y="1599078"/>
                        <a:pt x="249630" y="1599078"/>
                      </a:cubicBezTo>
                      <a:cubicBezTo>
                        <a:pt x="249630" y="1599078"/>
                        <a:pt x="249630" y="1599078"/>
                        <a:pt x="349457" y="1599077"/>
                      </a:cubicBezTo>
                      <a:cubicBezTo>
                        <a:pt x="475907" y="1599077"/>
                        <a:pt x="572410" y="1486433"/>
                        <a:pt x="552443" y="1357224"/>
                      </a:cubicBezTo>
                      <a:cubicBezTo>
                        <a:pt x="545788" y="1310839"/>
                        <a:pt x="512512" y="1271083"/>
                        <a:pt x="469252" y="1244579"/>
                      </a:cubicBezTo>
                      <a:cubicBezTo>
                        <a:pt x="379406" y="1191569"/>
                        <a:pt x="322836" y="1098803"/>
                        <a:pt x="316181" y="989471"/>
                      </a:cubicBezTo>
                      <a:cubicBezTo>
                        <a:pt x="316181" y="989471"/>
                        <a:pt x="316181" y="989471"/>
                        <a:pt x="312854" y="926523"/>
                      </a:cubicBezTo>
                      <a:cubicBezTo>
                        <a:pt x="292888" y="919897"/>
                        <a:pt x="276250" y="909958"/>
                        <a:pt x="269594" y="893392"/>
                      </a:cubicBezTo>
                      <a:cubicBezTo>
                        <a:pt x="256285" y="860262"/>
                        <a:pt x="242974" y="823818"/>
                        <a:pt x="232990" y="787374"/>
                      </a:cubicBezTo>
                      <a:cubicBezTo>
                        <a:pt x="223008" y="747617"/>
                        <a:pt x="246300" y="711173"/>
                        <a:pt x="282904" y="701234"/>
                      </a:cubicBezTo>
                      <a:cubicBezTo>
                        <a:pt x="286233" y="697921"/>
                        <a:pt x="292888" y="697921"/>
                        <a:pt x="296216" y="697921"/>
                      </a:cubicBezTo>
                      <a:cubicBezTo>
                        <a:pt x="296216" y="697921"/>
                        <a:pt x="296216" y="697921"/>
                        <a:pt x="292889" y="621719"/>
                      </a:cubicBezTo>
                      <a:cubicBezTo>
                        <a:pt x="256284" y="618407"/>
                        <a:pt x="226335" y="595215"/>
                        <a:pt x="199714" y="542207"/>
                      </a:cubicBezTo>
                      <a:cubicBezTo>
                        <a:pt x="173093" y="492510"/>
                        <a:pt x="166438" y="432874"/>
                        <a:pt x="176421" y="376553"/>
                      </a:cubicBezTo>
                      <a:cubicBezTo>
                        <a:pt x="193058" y="303664"/>
                        <a:pt x="246300" y="257282"/>
                        <a:pt x="276250" y="194335"/>
                      </a:cubicBezTo>
                      <a:cubicBezTo>
                        <a:pt x="296215" y="147951"/>
                        <a:pt x="322836" y="111507"/>
                        <a:pt x="356111" y="81689"/>
                      </a:cubicBezTo>
                      <a:cubicBezTo>
                        <a:pt x="362769" y="71751"/>
                        <a:pt x="369424" y="65124"/>
                        <a:pt x="379406" y="61811"/>
                      </a:cubicBezTo>
                      <a:cubicBezTo>
                        <a:pt x="416010" y="41934"/>
                        <a:pt x="472580" y="15427"/>
                        <a:pt x="542460" y="5489"/>
                      </a:cubicBezTo>
                      <a:cubicBezTo>
                        <a:pt x="565753" y="2175"/>
                        <a:pt x="587383" y="519"/>
                        <a:pt x="606933" y="106"/>
                      </a:cubicBezTo>
                      <a:close/>
                      <a:moveTo>
                        <a:pt x="593104" y="637239"/>
                      </a:moveTo>
                      <a:cubicBezTo>
                        <a:pt x="588060" y="637425"/>
                        <a:pt x="582960" y="640074"/>
                        <a:pt x="578819" y="646212"/>
                      </a:cubicBezTo>
                      <a:cubicBezTo>
                        <a:pt x="544837" y="692213"/>
                        <a:pt x="486021" y="708350"/>
                        <a:pt x="430226" y="686984"/>
                      </a:cubicBezTo>
                      <a:cubicBezTo>
                        <a:pt x="403453" y="674323"/>
                        <a:pt x="395087" y="716629"/>
                        <a:pt x="417917" y="727036"/>
                      </a:cubicBezTo>
                      <a:cubicBezTo>
                        <a:pt x="488644" y="754308"/>
                        <a:pt x="566036" y="733074"/>
                        <a:pt x="609847" y="674375"/>
                      </a:cubicBezTo>
                      <a:cubicBezTo>
                        <a:pt x="622910" y="658288"/>
                        <a:pt x="608243" y="636679"/>
                        <a:pt x="593104" y="637239"/>
                      </a:cubicBezTo>
                      <a:close/>
                      <a:moveTo>
                        <a:pt x="891132" y="644186"/>
                      </a:moveTo>
                      <a:cubicBezTo>
                        <a:pt x="875992" y="643628"/>
                        <a:pt x="861327" y="665236"/>
                        <a:pt x="874389" y="681324"/>
                      </a:cubicBezTo>
                      <a:cubicBezTo>
                        <a:pt x="918200" y="740024"/>
                        <a:pt x="995593" y="761257"/>
                        <a:pt x="1066320" y="733985"/>
                      </a:cubicBezTo>
                      <a:cubicBezTo>
                        <a:pt x="1089149" y="723579"/>
                        <a:pt x="1080785" y="681272"/>
                        <a:pt x="1054010" y="693933"/>
                      </a:cubicBezTo>
                      <a:cubicBezTo>
                        <a:pt x="998217" y="715299"/>
                        <a:pt x="939398" y="699162"/>
                        <a:pt x="905417" y="653161"/>
                      </a:cubicBezTo>
                      <a:cubicBezTo>
                        <a:pt x="901275" y="647023"/>
                        <a:pt x="896177" y="644374"/>
                        <a:pt x="891132" y="644186"/>
                      </a:cubicBezTo>
                      <a:close/>
                      <a:moveTo>
                        <a:pt x="742776" y="988321"/>
                      </a:moveTo>
                      <a:cubicBezTo>
                        <a:pt x="685456" y="988322"/>
                        <a:pt x="628794" y="1006800"/>
                        <a:pt x="581358" y="1043757"/>
                      </a:cubicBezTo>
                      <a:cubicBezTo>
                        <a:pt x="544461" y="1070155"/>
                        <a:pt x="581357" y="1133508"/>
                        <a:pt x="618252" y="1101832"/>
                      </a:cubicBezTo>
                      <a:cubicBezTo>
                        <a:pt x="692044" y="1043757"/>
                        <a:pt x="792190" y="1043757"/>
                        <a:pt x="871252" y="1101831"/>
                      </a:cubicBezTo>
                      <a:cubicBezTo>
                        <a:pt x="908149" y="1133509"/>
                        <a:pt x="939773" y="1070156"/>
                        <a:pt x="908147" y="1043757"/>
                      </a:cubicBezTo>
                      <a:cubicBezTo>
                        <a:pt x="858076" y="1006800"/>
                        <a:pt x="800097" y="988323"/>
                        <a:pt x="742776" y="98832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 sz="1200"/>
                </a:p>
              </p:txBody>
            </p:sp>
          </p:grpSp>
        </p:grpSp>
        <p:grpSp>
          <p:nvGrpSpPr>
            <p:cNvPr id="176" name="组合 175"/>
            <p:cNvGrpSpPr/>
            <p:nvPr/>
          </p:nvGrpSpPr>
          <p:grpSpPr>
            <a:xfrm>
              <a:off x="11323757" y="3331652"/>
              <a:ext cx="1105623" cy="1341536"/>
              <a:chOff x="4166754" y="1584668"/>
              <a:chExt cx="1428174" cy="1732912"/>
            </a:xfrm>
          </p:grpSpPr>
          <p:sp>
            <p:nvSpPr>
              <p:cNvPr id="115" name="椭圆 114"/>
              <p:cNvSpPr/>
              <p:nvPr/>
            </p:nvSpPr>
            <p:spPr>
              <a:xfrm>
                <a:off x="4166754" y="3180561"/>
                <a:ext cx="1428174" cy="137019"/>
              </a:xfrm>
              <a:prstGeom prst="ellipse">
                <a:avLst/>
              </a:prstGeom>
              <a:solidFill>
                <a:schemeClr val="tx1"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r>
                  <a:rPr altLang="zh-CN" lang="en-US" sz="1200"/>
                  <a:t> </a:t>
                </a:r>
              </a:p>
            </p:txBody>
          </p:sp>
          <p:grpSp>
            <p:nvGrpSpPr>
              <p:cNvPr id="109" name="组合 108"/>
              <p:cNvGrpSpPr/>
              <p:nvPr/>
            </p:nvGrpSpPr>
            <p:grpSpPr>
              <a:xfrm>
                <a:off x="4267013" y="1584668"/>
                <a:ext cx="1239779" cy="1669615"/>
                <a:chOff x="4444432" y="1408635"/>
                <a:chExt cx="1562100" cy="2103686"/>
              </a:xfrm>
            </p:grpSpPr>
            <p:sp>
              <p:nvSpPr>
                <p:cNvPr id="105" name="任意多边形: 形状 104"/>
                <p:cNvSpPr/>
                <p:nvPr/>
              </p:nvSpPr>
              <p:spPr>
                <a:xfrm>
                  <a:off x="4444432" y="1712320"/>
                  <a:ext cx="1562100" cy="1800001"/>
                </a:xfrm>
                <a:custGeom>
                  <a:gdLst>
                    <a:gd fmla="*/ 254304 w 1562100" name="connsiteX0"/>
                    <a:gd fmla="*/ 0 h 1800001" name="connsiteY0"/>
                    <a:gd fmla="*/ 1283532 w 1562100" name="connsiteX1"/>
                    <a:gd fmla="*/ 0 h 1800001" name="connsiteY1"/>
                    <a:gd fmla="*/ 1295851 w 1562100" name="connsiteX2"/>
                    <a:gd fmla="*/ 52782 h 1800001" name="connsiteY2"/>
                    <a:gd fmla="*/ 1234082 w 1562100" name="connsiteX3"/>
                    <a:gd fmla="*/ 278278 h 1800001" name="connsiteY3"/>
                    <a:gd fmla="*/ 1227426 w 1562100" name="connsiteX4"/>
                    <a:gd fmla="*/ 394236 h 1800001" name="connsiteY4"/>
                    <a:gd fmla="*/ 1244066 w 1562100" name="connsiteX5"/>
                    <a:gd fmla="*/ 397549 h 1800001" name="connsiteY5"/>
                    <a:gd fmla="*/ 1293980 w 1562100" name="connsiteX6"/>
                    <a:gd fmla="*/ 483690 h 1800001" name="connsiteY6"/>
                    <a:gd fmla="*/ 1257375 w 1562100" name="connsiteX7"/>
                    <a:gd fmla="*/ 589708 h 1800001" name="connsiteY7"/>
                    <a:gd fmla="*/ 1214117 w 1562100" name="connsiteX8"/>
                    <a:gd fmla="*/ 622839 h 1800001" name="connsiteY8"/>
                    <a:gd fmla="*/ 1207461 w 1562100" name="connsiteX9"/>
                    <a:gd fmla="*/ 682474 h 1800001" name="connsiteY9"/>
                    <a:gd fmla="*/ 1054390 w 1562100" name="connsiteX10"/>
                    <a:gd fmla="*/ 940894 h 1800001" name="connsiteY10"/>
                    <a:gd fmla="*/ 971199 w 1562100" name="connsiteX11"/>
                    <a:gd fmla="*/ 1086669 h 1800001" name="connsiteY11"/>
                    <a:gd fmla="*/ 1180839 w 1562100" name="connsiteX12"/>
                    <a:gd fmla="*/ 1295393 h 1800001" name="connsiteY12"/>
                    <a:gd fmla="*/ 1277342 w 1562100" name="connsiteX13"/>
                    <a:gd fmla="*/ 1295392 h 1800001" name="connsiteY13"/>
                    <a:gd fmla="*/ 1546880 w 1562100" name="connsiteX14"/>
                    <a:gd fmla="*/ 1570377 h 1800001" name="connsiteY14"/>
                    <a:gd fmla="*/ 1559877 w 1562100" name="connsiteX15"/>
                    <a:gd fmla="*/ 1706265 h 1800001" name="connsiteY15"/>
                    <a:gd fmla="*/ 1562100 w 1562100" name="connsiteX16"/>
                    <a:gd fmla="*/ 1729509 h 1800001" name="connsiteY16"/>
                    <a:gd fmla="*/ 1560857 w 1562100" name="connsiteX17"/>
                    <a:gd fmla="*/ 1729509 h 1800001" name="connsiteY17"/>
                    <a:gd fmla="*/ 1561911 w 1562100" name="connsiteX18"/>
                    <a:gd fmla="*/ 1734733 h 1800001" name="connsiteY18"/>
                    <a:gd fmla="*/ 1496642 w 1562100" name="connsiteX19"/>
                    <a:gd fmla="*/ 1800001 h 1800001" name="connsiteY19"/>
                    <a:gd fmla="*/ 65324 w 1562100" name="connsiteX20"/>
                    <a:gd fmla="*/ 1800001 h 1800001" name="connsiteY20"/>
                    <a:gd fmla="*/ 5184 w 1562100" name="connsiteX21"/>
                    <a:gd fmla="*/ 1760138 h 1800001" name="connsiteY21"/>
                    <a:gd fmla="*/ 55 w 1562100" name="connsiteX22"/>
                    <a:gd fmla="*/ 1734733 h 1800001" name="connsiteY22"/>
                    <a:gd fmla="*/ 1109 w 1562100" name="connsiteX23"/>
                    <a:gd fmla="*/ 1729509 h 1800001" name="connsiteY23"/>
                    <a:gd fmla="*/ 0 w 1562100" name="connsiteX24"/>
                    <a:gd fmla="*/ 1729509 h 1800001" name="connsiteY24"/>
                    <a:gd fmla="*/ 3658 w 1562100" name="connsiteX25"/>
                    <a:gd fmla="*/ 1668352 h 1800001" name="connsiteY25"/>
                    <a:gd fmla="*/ 9514 w 1562100" name="connsiteX26"/>
                    <a:gd fmla="*/ 1570377 h 1800001" name="connsiteY26"/>
                    <a:gd fmla="*/ 295692 w 1562100" name="connsiteX27"/>
                    <a:gd fmla="*/ 1295393 h 1800001" name="connsiteY27"/>
                    <a:gd fmla="*/ 395520 w 1562100" name="connsiteX28"/>
                    <a:gd fmla="*/ 1295392 h 1800001" name="connsiteY28"/>
                    <a:gd fmla="*/ 598505 w 1562100" name="connsiteX29"/>
                    <a:gd fmla="*/ 1053539 h 1800001" name="connsiteY29"/>
                    <a:gd fmla="*/ 515314 w 1562100" name="connsiteX30"/>
                    <a:gd fmla="*/ 940894 h 1800001" name="connsiteY30"/>
                    <a:gd fmla="*/ 362244 w 1562100" name="connsiteX31"/>
                    <a:gd fmla="*/ 685786 h 1800001" name="connsiteY31"/>
                    <a:gd fmla="*/ 358916 w 1562100" name="connsiteX32"/>
                    <a:gd fmla="*/ 622838 h 1800001" name="connsiteY32"/>
                    <a:gd fmla="*/ 315656 w 1562100" name="connsiteX33"/>
                    <a:gd fmla="*/ 589707 h 1800001" name="connsiteY33"/>
                    <a:gd fmla="*/ 279052 w 1562100" name="connsiteX34"/>
                    <a:gd fmla="*/ 483689 h 1800001" name="connsiteY34"/>
                    <a:gd fmla="*/ 328966 w 1562100" name="connsiteX35"/>
                    <a:gd fmla="*/ 397549 h 1800001" name="connsiteY35"/>
                    <a:gd fmla="*/ 342278 w 1562100" name="connsiteX36"/>
                    <a:gd fmla="*/ 394236 h 1800001" name="connsiteY36"/>
                    <a:gd fmla="*/ 338951 w 1562100" name="connsiteX37"/>
                    <a:gd fmla="*/ 318034 h 1800001" name="connsiteY37"/>
                    <a:gd fmla="*/ 245776 w 1562100" name="connsiteX38"/>
                    <a:gd fmla="*/ 238522 h 1800001" name="connsiteY38"/>
                    <a:gd fmla="*/ 222483 w 1562100" name="connsiteX39"/>
                    <a:gd fmla="*/ 72868 h 1800001" name="connsiteY39"/>
                    <a:gd fmla="*/ 240888 w 1562100" name="connsiteX40"/>
                    <a:gd fmla="*/ 22498 h 1800001" name="connsiteY40"/>
                    <a:gd fmla="*/ 254304 w 1562100" name="connsiteX41"/>
                    <a:gd fmla="*/ 0 h 1800001" name="connsiteY41"/>
                    <a:gd fmla="*/ 639166 w 1562100" name="connsiteX42"/>
                    <a:gd fmla="*/ 333554 h 1800001" name="connsiteY42"/>
                    <a:gd fmla="*/ 624881 w 1562100" name="connsiteX43"/>
                    <a:gd fmla="*/ 342527 h 1800001" name="connsiteY43"/>
                    <a:gd fmla="*/ 476288 w 1562100" name="connsiteX44"/>
                    <a:gd fmla="*/ 383299 h 1800001" name="connsiteY44"/>
                    <a:gd fmla="*/ 463979 w 1562100" name="connsiteX45"/>
                    <a:gd fmla="*/ 423351 h 1800001" name="connsiteY45"/>
                    <a:gd fmla="*/ 655909 w 1562100" name="connsiteX46"/>
                    <a:gd fmla="*/ 370690 h 1800001" name="connsiteY46"/>
                    <a:gd fmla="*/ 639166 w 1562100" name="connsiteX47"/>
                    <a:gd fmla="*/ 333554 h 1800001" name="connsiteY47"/>
                    <a:gd fmla="*/ 937194 w 1562100" name="connsiteX48"/>
                    <a:gd fmla="*/ 340501 h 1800001" name="connsiteY48"/>
                    <a:gd fmla="*/ 920451 w 1562100" name="connsiteX49"/>
                    <a:gd fmla="*/ 377639 h 1800001" name="connsiteY49"/>
                    <a:gd fmla="*/ 1112382 w 1562100" name="connsiteX50"/>
                    <a:gd fmla="*/ 430300 h 1800001" name="connsiteY50"/>
                    <a:gd fmla="*/ 1100072 w 1562100" name="connsiteX51"/>
                    <a:gd fmla="*/ 390248 h 1800001" name="connsiteY51"/>
                    <a:gd fmla="*/ 951479 w 1562100" name="connsiteX52"/>
                    <a:gd fmla="*/ 349476 h 1800001" name="connsiteY52"/>
                    <a:gd fmla="*/ 937194 w 1562100" name="connsiteX53"/>
                    <a:gd fmla="*/ 340501 h 1800001" name="connsiteY53"/>
                    <a:gd fmla="*/ 788838 w 1562100" name="connsiteX54"/>
                    <a:gd fmla="*/ 684636 h 1800001" name="connsiteY54"/>
                    <a:gd fmla="*/ 627420 w 1562100" name="connsiteX55"/>
                    <a:gd fmla="*/ 740072 h 1800001" name="connsiteY55"/>
                    <a:gd fmla="*/ 664314 w 1562100" name="connsiteX56"/>
                    <a:gd fmla="*/ 798147 h 1800001" name="connsiteY56"/>
                    <a:gd fmla="*/ 917314 w 1562100" name="connsiteX57"/>
                    <a:gd fmla="*/ 798146 h 1800001" name="connsiteY57"/>
                    <a:gd fmla="*/ 954209 w 1562100" name="connsiteX58"/>
                    <a:gd fmla="*/ 740072 h 1800001" name="connsiteY58"/>
                    <a:gd fmla="*/ 788838 w 1562100" name="connsiteX59"/>
                    <a:gd fmla="*/ 684636 h 1800001" name="connsiteY59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</a:cxnLst>
                  <a:rect b="b" l="l" r="r" t="t"/>
                  <a:pathLst>
                    <a:path h="1800001" w="1562100">
                      <a:moveTo>
                        <a:pt x="254304" y="0"/>
                      </a:moveTo>
                      <a:lnTo>
                        <a:pt x="1283532" y="0"/>
                      </a:lnTo>
                      <a:lnTo>
                        <a:pt x="1295851" y="52782"/>
                      </a:lnTo>
                      <a:cubicBezTo>
                        <a:pt x="1307083" y="137265"/>
                        <a:pt x="1293980" y="231066"/>
                        <a:pt x="1234082" y="278278"/>
                      </a:cubicBezTo>
                      <a:cubicBezTo>
                        <a:pt x="1234082" y="278278"/>
                        <a:pt x="1234082" y="278278"/>
                        <a:pt x="1227426" y="394236"/>
                      </a:cubicBezTo>
                      <a:cubicBezTo>
                        <a:pt x="1234083" y="394237"/>
                        <a:pt x="1237410" y="394236"/>
                        <a:pt x="1244066" y="397549"/>
                      </a:cubicBezTo>
                      <a:cubicBezTo>
                        <a:pt x="1283997" y="407488"/>
                        <a:pt x="1303963" y="443933"/>
                        <a:pt x="1293980" y="483690"/>
                      </a:cubicBezTo>
                      <a:cubicBezTo>
                        <a:pt x="1287325" y="520133"/>
                        <a:pt x="1274013" y="556577"/>
                        <a:pt x="1257375" y="589708"/>
                      </a:cubicBezTo>
                      <a:cubicBezTo>
                        <a:pt x="1250719" y="606272"/>
                        <a:pt x="1230755" y="619526"/>
                        <a:pt x="1214117" y="622839"/>
                      </a:cubicBezTo>
                      <a:cubicBezTo>
                        <a:pt x="1214117" y="622839"/>
                        <a:pt x="1214117" y="622839"/>
                        <a:pt x="1207461" y="682474"/>
                      </a:cubicBezTo>
                      <a:cubicBezTo>
                        <a:pt x="1200807" y="791806"/>
                        <a:pt x="1140908" y="887884"/>
                        <a:pt x="1054390" y="940894"/>
                      </a:cubicBezTo>
                      <a:cubicBezTo>
                        <a:pt x="1004475" y="970710"/>
                        <a:pt x="971198" y="1027032"/>
                        <a:pt x="971199" y="1086669"/>
                      </a:cubicBezTo>
                      <a:cubicBezTo>
                        <a:pt x="971199" y="1199313"/>
                        <a:pt x="1067700" y="1295392"/>
                        <a:pt x="1180839" y="1295393"/>
                      </a:cubicBezTo>
                      <a:cubicBezTo>
                        <a:pt x="1180839" y="1295393"/>
                        <a:pt x="1180839" y="1295393"/>
                        <a:pt x="1277342" y="1295392"/>
                      </a:cubicBezTo>
                      <a:cubicBezTo>
                        <a:pt x="1430413" y="1295392"/>
                        <a:pt x="1546880" y="1417977"/>
                        <a:pt x="1546880" y="1570377"/>
                      </a:cubicBezTo>
                      <a:cubicBezTo>
                        <a:pt x="1546880" y="1570377"/>
                        <a:pt x="1546880" y="1570377"/>
                        <a:pt x="1559877" y="1706265"/>
                      </a:cubicBezTo>
                      <a:lnTo>
                        <a:pt x="1562100" y="1729509"/>
                      </a:lnTo>
                      <a:lnTo>
                        <a:pt x="1560857" y="1729509"/>
                      </a:lnTo>
                      <a:lnTo>
                        <a:pt x="1561911" y="1734733"/>
                      </a:lnTo>
                      <a:cubicBezTo>
                        <a:pt x="1561911" y="1770779"/>
                        <a:pt x="1532689" y="1800001"/>
                        <a:pt x="1496642" y="1800001"/>
                      </a:cubicBezTo>
                      <a:lnTo>
                        <a:pt x="65324" y="1800001"/>
                      </a:lnTo>
                      <a:cubicBezTo>
                        <a:pt x="38289" y="1800001"/>
                        <a:pt x="15093" y="1783563"/>
                        <a:pt x="5184" y="1760138"/>
                      </a:cubicBezTo>
                      <a:lnTo>
                        <a:pt x="55" y="1734733"/>
                      </a:lnTo>
                      <a:lnTo>
                        <a:pt x="1109" y="1729509"/>
                      </a:lnTo>
                      <a:lnTo>
                        <a:pt x="0" y="1729509"/>
                      </a:lnTo>
                      <a:lnTo>
                        <a:pt x="3658" y="1668352"/>
                      </a:lnTo>
                      <a:cubicBezTo>
                        <a:pt x="5484" y="1637777"/>
                        <a:pt x="7435" y="1605164"/>
                        <a:pt x="9514" y="1570377"/>
                      </a:cubicBezTo>
                      <a:cubicBezTo>
                        <a:pt x="9514" y="1417976"/>
                        <a:pt x="142620" y="1295392"/>
                        <a:pt x="295692" y="1295393"/>
                      </a:cubicBezTo>
                      <a:cubicBezTo>
                        <a:pt x="295692" y="1295393"/>
                        <a:pt x="295692" y="1295393"/>
                        <a:pt x="395520" y="1295392"/>
                      </a:cubicBezTo>
                      <a:cubicBezTo>
                        <a:pt x="521970" y="1295392"/>
                        <a:pt x="618472" y="1182748"/>
                        <a:pt x="598505" y="1053539"/>
                      </a:cubicBezTo>
                      <a:cubicBezTo>
                        <a:pt x="591850" y="1007154"/>
                        <a:pt x="558574" y="967398"/>
                        <a:pt x="515314" y="940894"/>
                      </a:cubicBezTo>
                      <a:cubicBezTo>
                        <a:pt x="425468" y="887884"/>
                        <a:pt x="368898" y="795118"/>
                        <a:pt x="362244" y="685786"/>
                      </a:cubicBezTo>
                      <a:cubicBezTo>
                        <a:pt x="362244" y="685786"/>
                        <a:pt x="362244" y="685786"/>
                        <a:pt x="358916" y="622838"/>
                      </a:cubicBezTo>
                      <a:cubicBezTo>
                        <a:pt x="338950" y="616212"/>
                        <a:pt x="322312" y="606273"/>
                        <a:pt x="315656" y="589707"/>
                      </a:cubicBezTo>
                      <a:cubicBezTo>
                        <a:pt x="302347" y="556577"/>
                        <a:pt x="289036" y="520133"/>
                        <a:pt x="279052" y="483689"/>
                      </a:cubicBezTo>
                      <a:cubicBezTo>
                        <a:pt x="269070" y="443932"/>
                        <a:pt x="292362" y="407488"/>
                        <a:pt x="328966" y="397549"/>
                      </a:cubicBezTo>
                      <a:cubicBezTo>
                        <a:pt x="332295" y="394236"/>
                        <a:pt x="338951" y="394236"/>
                        <a:pt x="342278" y="394236"/>
                      </a:cubicBezTo>
                      <a:cubicBezTo>
                        <a:pt x="342278" y="394236"/>
                        <a:pt x="342278" y="394236"/>
                        <a:pt x="338951" y="318034"/>
                      </a:cubicBezTo>
                      <a:cubicBezTo>
                        <a:pt x="302346" y="314722"/>
                        <a:pt x="272397" y="291530"/>
                        <a:pt x="245776" y="238522"/>
                      </a:cubicBezTo>
                      <a:cubicBezTo>
                        <a:pt x="219155" y="188825"/>
                        <a:pt x="212500" y="129189"/>
                        <a:pt x="222483" y="72868"/>
                      </a:cubicBezTo>
                      <a:cubicBezTo>
                        <a:pt x="226642" y="54646"/>
                        <a:pt x="233089" y="38080"/>
                        <a:pt x="240888" y="22498"/>
                      </a:cubicBezTo>
                      <a:lnTo>
                        <a:pt x="254304" y="0"/>
                      </a:lnTo>
                      <a:close/>
                      <a:moveTo>
                        <a:pt x="639166" y="333554"/>
                      </a:moveTo>
                      <a:cubicBezTo>
                        <a:pt x="634122" y="333740"/>
                        <a:pt x="629022" y="336389"/>
                        <a:pt x="624881" y="342527"/>
                      </a:cubicBezTo>
                      <a:cubicBezTo>
                        <a:pt x="590899" y="388528"/>
                        <a:pt x="532083" y="404665"/>
                        <a:pt x="476288" y="383299"/>
                      </a:cubicBezTo>
                      <a:cubicBezTo>
                        <a:pt x="449515" y="370638"/>
                        <a:pt x="441149" y="412944"/>
                        <a:pt x="463979" y="423351"/>
                      </a:cubicBezTo>
                      <a:cubicBezTo>
                        <a:pt x="534707" y="450623"/>
                        <a:pt x="612098" y="429389"/>
                        <a:pt x="655909" y="370690"/>
                      </a:cubicBezTo>
                      <a:cubicBezTo>
                        <a:pt x="668972" y="354603"/>
                        <a:pt x="654305" y="332994"/>
                        <a:pt x="639166" y="333554"/>
                      </a:cubicBezTo>
                      <a:close/>
                      <a:moveTo>
                        <a:pt x="937194" y="340501"/>
                      </a:moveTo>
                      <a:cubicBezTo>
                        <a:pt x="922054" y="339943"/>
                        <a:pt x="907389" y="361551"/>
                        <a:pt x="920451" y="377639"/>
                      </a:cubicBezTo>
                      <a:cubicBezTo>
                        <a:pt x="964262" y="436339"/>
                        <a:pt x="1041655" y="457572"/>
                        <a:pt x="1112382" y="430300"/>
                      </a:cubicBezTo>
                      <a:cubicBezTo>
                        <a:pt x="1135211" y="419894"/>
                        <a:pt x="1126847" y="377587"/>
                        <a:pt x="1100072" y="390248"/>
                      </a:cubicBezTo>
                      <a:cubicBezTo>
                        <a:pt x="1044279" y="411614"/>
                        <a:pt x="985460" y="395477"/>
                        <a:pt x="951479" y="349476"/>
                      </a:cubicBezTo>
                      <a:cubicBezTo>
                        <a:pt x="947337" y="343338"/>
                        <a:pt x="942239" y="340689"/>
                        <a:pt x="937194" y="340501"/>
                      </a:cubicBezTo>
                      <a:close/>
                      <a:moveTo>
                        <a:pt x="788838" y="684636"/>
                      </a:moveTo>
                      <a:cubicBezTo>
                        <a:pt x="731518" y="684637"/>
                        <a:pt x="674856" y="703115"/>
                        <a:pt x="627420" y="740072"/>
                      </a:cubicBezTo>
                      <a:cubicBezTo>
                        <a:pt x="590523" y="766470"/>
                        <a:pt x="627419" y="829823"/>
                        <a:pt x="664314" y="798147"/>
                      </a:cubicBezTo>
                      <a:cubicBezTo>
                        <a:pt x="738106" y="740072"/>
                        <a:pt x="838252" y="740072"/>
                        <a:pt x="917314" y="798146"/>
                      </a:cubicBezTo>
                      <a:cubicBezTo>
                        <a:pt x="954211" y="829824"/>
                        <a:pt x="985835" y="766471"/>
                        <a:pt x="954209" y="740072"/>
                      </a:cubicBezTo>
                      <a:cubicBezTo>
                        <a:pt x="904138" y="703115"/>
                        <a:pt x="846159" y="684638"/>
                        <a:pt x="788838" y="684636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 sz="1200"/>
                </a:p>
              </p:txBody>
            </p:sp>
            <p:sp>
              <p:nvSpPr>
                <p:cNvPr id="104" name="任意多边形: 形状 103"/>
                <p:cNvSpPr/>
                <p:nvPr/>
              </p:nvSpPr>
              <p:spPr>
                <a:xfrm>
                  <a:off x="4698736" y="1408635"/>
                  <a:ext cx="1029228" cy="303685"/>
                </a:xfrm>
                <a:custGeom>
                  <a:gdLst>
                    <a:gd fmla="*/ 398692 w 1029228" name="connsiteX0"/>
                    <a:gd fmla="*/ 106 h 303685" name="connsiteY0"/>
                    <a:gd fmla="*/ 450685 w 1029228" name="connsiteX1"/>
                    <a:gd fmla="*/ 2175 h 303685" name="connsiteY1"/>
                    <a:gd fmla="*/ 520565 w 1029228" name="connsiteX2"/>
                    <a:gd fmla="*/ 25367 h 303685" name="connsiteY2"/>
                    <a:gd fmla="*/ 623722 w 1029228" name="connsiteX3"/>
                    <a:gd fmla="*/ 75064 h 303685" name="connsiteY3"/>
                    <a:gd fmla="*/ 647016 w 1029228" name="connsiteX4"/>
                    <a:gd fmla="*/ 91629 h 303685" name="connsiteY4"/>
                    <a:gd fmla="*/ 683618 w 1029228" name="connsiteX5"/>
                    <a:gd fmla="*/ 98254 h 303685" name="connsiteY5"/>
                    <a:gd fmla="*/ 896587 w 1029228" name="connsiteX6"/>
                    <a:gd fmla="*/ 128074 h 303685" name="connsiteY6"/>
                    <a:gd fmla="*/ 1023037 w 1029228" name="connsiteX7"/>
                    <a:gd fmla="*/ 277161 h 303685" name="connsiteY7"/>
                    <a:gd fmla="*/ 1029228 w 1029228" name="connsiteX8"/>
                    <a:gd fmla="*/ 303685 h 303685" name="connsiteY8"/>
                    <a:gd fmla="*/ 0 w 1029228" name="connsiteX9"/>
                    <a:gd fmla="*/ 303685 h 303685" name="connsiteY9"/>
                    <a:gd fmla="*/ 13101 w 1029228" name="connsiteX10"/>
                    <a:gd fmla="*/ 281716 h 303685" name="connsiteY10"/>
                    <a:gd fmla="*/ 68008 w 1029228" name="connsiteX11"/>
                    <a:gd fmla="*/ 194335 h 303685" name="connsiteY11"/>
                    <a:gd fmla="*/ 147870 w 1029228" name="connsiteX12"/>
                    <a:gd fmla="*/ 81689 h 303685" name="connsiteY12"/>
                    <a:gd fmla="*/ 171164 w 1029228" name="connsiteX13"/>
                    <a:gd fmla="*/ 61811 h 303685" name="connsiteY13"/>
                    <a:gd fmla="*/ 334218 w 1029228" name="connsiteX14"/>
                    <a:gd fmla="*/ 5489 h 303685" name="connsiteY14"/>
                    <a:gd fmla="*/ 398692 w 1029228" name="connsiteX15"/>
                    <a:gd fmla="*/ 106 h 303685" name="connsiteY15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b="b" l="l" r="r" t="t"/>
                  <a:pathLst>
                    <a:path h="303685" w="1029227">
                      <a:moveTo>
                        <a:pt x="398692" y="106"/>
                      </a:moveTo>
                      <a:cubicBezTo>
                        <a:pt x="418242" y="-309"/>
                        <a:pt x="435711" y="519"/>
                        <a:pt x="450685" y="2175"/>
                      </a:cubicBezTo>
                      <a:cubicBezTo>
                        <a:pt x="477306" y="8801"/>
                        <a:pt x="500601" y="18740"/>
                        <a:pt x="520565" y="25367"/>
                      </a:cubicBezTo>
                      <a:cubicBezTo>
                        <a:pt x="560497" y="38620"/>
                        <a:pt x="590445" y="58498"/>
                        <a:pt x="623722" y="75064"/>
                      </a:cubicBezTo>
                      <a:cubicBezTo>
                        <a:pt x="633704" y="81690"/>
                        <a:pt x="640360" y="88314"/>
                        <a:pt x="647016" y="91629"/>
                      </a:cubicBezTo>
                      <a:cubicBezTo>
                        <a:pt x="653670" y="91628"/>
                        <a:pt x="666980" y="94940"/>
                        <a:pt x="683618" y="98254"/>
                      </a:cubicBezTo>
                      <a:cubicBezTo>
                        <a:pt x="803413" y="124761"/>
                        <a:pt x="850001" y="101568"/>
                        <a:pt x="896587" y="128074"/>
                      </a:cubicBezTo>
                      <a:cubicBezTo>
                        <a:pt x="956485" y="157890"/>
                        <a:pt x="999744" y="214212"/>
                        <a:pt x="1023037" y="277161"/>
                      </a:cubicBezTo>
                      <a:lnTo>
                        <a:pt x="1029228" y="303685"/>
                      </a:lnTo>
                      <a:lnTo>
                        <a:pt x="0" y="303685"/>
                      </a:lnTo>
                      <a:lnTo>
                        <a:pt x="13101" y="281716"/>
                      </a:lnTo>
                      <a:cubicBezTo>
                        <a:pt x="32235" y="253141"/>
                        <a:pt x="53033" y="225809"/>
                        <a:pt x="68008" y="194335"/>
                      </a:cubicBezTo>
                      <a:cubicBezTo>
                        <a:pt x="87973" y="147951"/>
                        <a:pt x="114595" y="111507"/>
                        <a:pt x="147870" y="81689"/>
                      </a:cubicBezTo>
                      <a:cubicBezTo>
                        <a:pt x="154527" y="71751"/>
                        <a:pt x="161182" y="65124"/>
                        <a:pt x="171164" y="61811"/>
                      </a:cubicBezTo>
                      <a:cubicBezTo>
                        <a:pt x="207768" y="41934"/>
                        <a:pt x="264338" y="15427"/>
                        <a:pt x="334218" y="5489"/>
                      </a:cubicBezTo>
                      <a:cubicBezTo>
                        <a:pt x="357511" y="2175"/>
                        <a:pt x="379141" y="519"/>
                        <a:pt x="398692" y="106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 sz="1200"/>
                </a:p>
              </p:txBody>
            </p:sp>
          </p:grpSp>
        </p:grpSp>
        <p:sp>
          <p:nvSpPr>
            <p:cNvPr id="106" name="矩形 105"/>
            <p:cNvSpPr/>
            <p:nvPr/>
          </p:nvSpPr>
          <p:spPr>
            <a:xfrm>
              <a:off x="11168625" y="4788303"/>
              <a:ext cx="1452793" cy="3631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altLang="en-US" b="1" lang="zh-CN" sz="1200">
                  <a:solidFill>
                    <a:schemeClr val="accent6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患有失眠的人</a:t>
              </a:r>
            </a:p>
          </p:txBody>
        </p:sp>
        <p:sp>
          <p:nvSpPr>
            <p:cNvPr id="107" name="矩形 106"/>
            <p:cNvSpPr/>
            <p:nvPr/>
          </p:nvSpPr>
          <p:spPr>
            <a:xfrm>
              <a:off x="8195156" y="4788303"/>
              <a:ext cx="1452793" cy="3631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b="1" lang="zh-CN" sz="1200">
                  <a:solidFill>
                    <a:schemeClr val="accent6"/>
                  </a:solidFill>
                  <a:latin charset="-122" panose="020b0503020204020204" pitchFamily="34" typeface="Microsoft Yahei"/>
                  <a:ea charset="-122" panose="020b0503020204020204" pitchFamily="34" typeface="Microsoft Yahei"/>
                </a:rPr>
                <a:t>没有失眠的人</a:t>
              </a:r>
            </a:p>
          </p:txBody>
        </p:sp>
        <p:grpSp>
          <p:nvGrpSpPr>
            <p:cNvPr id="118" name="组合 117"/>
            <p:cNvGrpSpPr/>
            <p:nvPr/>
          </p:nvGrpSpPr>
          <p:grpSpPr>
            <a:xfrm>
              <a:off x="9637154" y="3683177"/>
              <a:ext cx="1895865" cy="855739"/>
              <a:chOff x="2771174" y="2327983"/>
              <a:chExt cx="1895865" cy="855739"/>
            </a:xfrm>
          </p:grpSpPr>
          <p:sp>
            <p:nvSpPr>
              <p:cNvPr id="113" name="矩形 112"/>
              <p:cNvSpPr/>
              <p:nvPr/>
            </p:nvSpPr>
            <p:spPr>
              <a:xfrm>
                <a:off x="3097405" y="2327983"/>
                <a:ext cx="1569633" cy="15738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altLang="zh-CN" kern="0" lang="en-US" sz="3600">
                    <a:solidFill>
                      <a:schemeClr val="accent6"/>
                    </a:solidFill>
                    <a:latin charset="0" panose="020b0806030902050204" pitchFamily="34" typeface="Impact"/>
                    <a:ea charset="-122" panose="020b0503020204020204" pitchFamily="34" typeface="微软雅黑"/>
                  </a:rPr>
                  <a:t>5倍 &lt;</a:t>
                </a:r>
              </a:p>
            </p:txBody>
          </p:sp>
          <p:sp>
            <p:nvSpPr>
              <p:cNvPr id="114" name="矩形 113"/>
              <p:cNvSpPr/>
              <p:nvPr/>
            </p:nvSpPr>
            <p:spPr>
              <a:xfrm>
                <a:off x="2771175" y="2380487"/>
                <a:ext cx="481742" cy="6860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altLang="zh-CN" kern="0" lang="en-US" sz="2800">
                    <a:solidFill>
                      <a:schemeClr val="accent6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x</a:t>
                </a:r>
              </a:p>
            </p:txBody>
          </p:sp>
        </p:grpSp>
        <p:sp>
          <p:nvSpPr>
            <p:cNvPr id="173" name="矩形: 圆角 172"/>
            <p:cNvSpPr/>
            <p:nvPr/>
          </p:nvSpPr>
          <p:spPr>
            <a:xfrm>
              <a:off x="8477229" y="2602892"/>
              <a:ext cx="3679323" cy="527062"/>
            </a:xfrm>
            <a:prstGeom prst="wedgeRoundRectCallout">
              <a:avLst>
                <a:gd fmla="val -60250" name="adj1"/>
                <a:gd fmla="val 2682" name="adj2"/>
                <a:gd fmla="val 16667" name="adj3"/>
              </a:avLst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0" lIns="0" rIns="0" rtlCol="0" tIns="0"/>
            <a:lstStyle/>
            <a:p>
              <a:pPr algn="ctr">
                <a:lnSpc>
                  <a:spcPct val="150000"/>
                </a:lnSpc>
              </a:pPr>
              <a:r>
                <a:rPr altLang="en-US" b="1" lang="zh-CN">
                  <a:solidFill>
                    <a:schemeClr val="accent6"/>
                  </a:solidFill>
                  <a:latin charset="-122" panose="020b0503020204020204" pitchFamily="34" typeface="Microsoft Yahei"/>
                  <a:ea charset="-122" panose="020b0503020204020204" pitchFamily="34" typeface="Microsoft Yahei"/>
                </a:rPr>
                <a:t>发展成为抑郁症的机率</a:t>
              </a: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689098" y="3364066"/>
            <a:ext cx="2997072" cy="2084223"/>
            <a:chOff x="1459483" y="3838163"/>
            <a:chExt cx="3980381" cy="2768035"/>
          </a:xfrm>
        </p:grpSpPr>
        <p:sp>
          <p:nvSpPr>
            <p:cNvPr id="184" name="矩形: 圆角 183"/>
            <p:cNvSpPr/>
            <p:nvPr/>
          </p:nvSpPr>
          <p:spPr>
            <a:xfrm>
              <a:off x="1459483" y="3838163"/>
              <a:ext cx="3679324" cy="527063"/>
            </a:xfrm>
            <a:prstGeom prst="wedgeRoundRectCallout">
              <a:avLst>
                <a:gd fmla="val 58588" name="adj1"/>
                <a:gd fmla="val 7298" name="adj2"/>
                <a:gd fmla="val 16667" name="adj3"/>
              </a:avLst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0" lIns="0" rIns="0" rtlCol="0" tIns="0"/>
            <a:lstStyle/>
            <a:p>
              <a:pPr algn="ctr"/>
              <a:r>
                <a:rPr altLang="en-US" b="1" lang="zh-CN">
                  <a:solidFill>
                    <a:schemeClr val="accent6"/>
                  </a:solidFill>
                  <a:latin charset="-122" panose="020b0503020204020204" pitchFamily="34" typeface="Microsoft Yahei"/>
                  <a:ea charset="-122" panose="020b0503020204020204" pitchFamily="34" typeface="Microsoft Yahei"/>
                </a:rPr>
                <a:t>患有疾病致死的风险</a:t>
              </a:r>
            </a:p>
          </p:txBody>
        </p:sp>
        <p:grpSp>
          <p:nvGrpSpPr>
            <p:cNvPr id="172" name="组合 171"/>
            <p:cNvGrpSpPr/>
            <p:nvPr/>
          </p:nvGrpSpPr>
          <p:grpSpPr>
            <a:xfrm>
              <a:off x="1673965" y="4485084"/>
              <a:ext cx="3765899" cy="2121114"/>
              <a:chOff x="2134247" y="4487784"/>
              <a:chExt cx="3765899" cy="2121114"/>
            </a:xfrm>
          </p:grpSpPr>
          <p:sp>
            <p:nvSpPr>
              <p:cNvPr id="171" name="椭圆 170"/>
              <p:cNvSpPr/>
              <p:nvPr/>
            </p:nvSpPr>
            <p:spPr>
              <a:xfrm>
                <a:off x="2698707" y="6101760"/>
                <a:ext cx="1920918" cy="90507"/>
              </a:xfrm>
              <a:prstGeom prst="ellipse">
                <a:avLst/>
              </a:prstGeom>
              <a:solidFill>
                <a:schemeClr val="tx1"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r>
                  <a:rPr altLang="zh-CN" lang="en-US" sz="1400"/>
                  <a:t> </a:t>
                </a:r>
              </a:p>
            </p:txBody>
          </p:sp>
          <p:sp>
            <p:nvSpPr>
              <p:cNvPr id="170" name="任意多边形: 形状 169"/>
              <p:cNvSpPr/>
              <p:nvPr/>
            </p:nvSpPr>
            <p:spPr>
              <a:xfrm>
                <a:off x="2845475" y="5048251"/>
                <a:ext cx="1300479" cy="1056559"/>
              </a:xfrm>
              <a:custGeom>
                <a:gdLst>
                  <a:gd fmla="*/ 1300479 w 1300479" name="connsiteX0"/>
                  <a:gd fmla="*/ 0 h 1056559" name="connsiteY0"/>
                  <a:gd fmla="*/ 1300479 w 1300479" name="connsiteX1"/>
                  <a:gd fmla="*/ 1056559 h 1056559" name="connsiteY1"/>
                  <a:gd fmla="*/ 0 w 1300479" name="connsiteX2"/>
                  <a:gd fmla="*/ 1056559 h 1056559" name="connsiteY2"/>
                  <a:gd fmla="*/ 291084 w 1300479" name="connsiteX3"/>
                  <a:gd fmla="*/ 735132 h 1056559" name="connsiteY3"/>
                  <a:gd fmla="*/ 307435 w 1300479" name="connsiteX4"/>
                  <a:gd fmla="*/ 753188 h 1056559" name="connsiteY4"/>
                  <a:gd fmla="*/ 1238003 w 1300479" name="connsiteX5"/>
                  <a:gd fmla="*/ 62474 h 1056559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056559" w="1300479">
                    <a:moveTo>
                      <a:pt x="1300479" y="0"/>
                    </a:moveTo>
                    <a:lnTo>
                      <a:pt x="1300479" y="1056559"/>
                    </a:lnTo>
                    <a:lnTo>
                      <a:pt x="0" y="1056559"/>
                    </a:lnTo>
                    <a:lnTo>
                      <a:pt x="291084" y="735132"/>
                    </a:lnTo>
                    <a:lnTo>
                      <a:pt x="307435" y="753188"/>
                    </a:lnTo>
                    <a:lnTo>
                      <a:pt x="1238003" y="62474"/>
                    </a:ln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  <a:alpha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400"/>
              </a:p>
            </p:txBody>
          </p:sp>
          <p:grpSp>
            <p:nvGrpSpPr>
              <p:cNvPr id="134" name="组合 133"/>
              <p:cNvGrpSpPr/>
              <p:nvPr/>
            </p:nvGrpSpPr>
            <p:grpSpPr>
              <a:xfrm>
                <a:off x="2820655" y="4536534"/>
                <a:ext cx="1762190" cy="1585554"/>
                <a:chOff x="1819275" y="4036144"/>
                <a:chExt cx="2759075" cy="1746929"/>
              </a:xfrm>
            </p:grpSpPr>
            <p:cxnSp>
              <p:nvCxnSpPr>
                <p:cNvPr id="120" name="直接连接符 119"/>
                <p:cNvCxnSpPr/>
                <p:nvPr/>
              </p:nvCxnSpPr>
              <p:spPr>
                <a:xfrm>
                  <a:off x="1819275" y="5783073"/>
                  <a:ext cx="2759075" cy="0"/>
                </a:xfrm>
                <a:prstGeom prst="line">
                  <a:avLst/>
                </a:prstGeom>
                <a:ln w="28575">
                  <a:solidFill>
                    <a:schemeClr val="accent6"/>
                  </a:solidFill>
                  <a:headEnd len="med" type="oval" w="med"/>
                  <a:tailEnd len="med" type="triangle" w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直接连接符 121"/>
                <p:cNvCxnSpPr/>
                <p:nvPr/>
              </p:nvCxnSpPr>
              <p:spPr>
                <a:xfrm flipH="1" flipV="1">
                  <a:off x="1819275" y="4036144"/>
                  <a:ext cx="0" cy="1746929"/>
                </a:xfrm>
                <a:prstGeom prst="line">
                  <a:avLst/>
                </a:prstGeom>
                <a:ln w="28575">
                  <a:solidFill>
                    <a:schemeClr val="accent6"/>
                  </a:solidFill>
                  <a:headEnd len="med" type="oval" w="med"/>
                  <a:tailEnd len="med" type="triangle" w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26" name="椭圆 125"/>
              <p:cNvSpPr/>
              <p:nvPr/>
            </p:nvSpPr>
            <p:spPr>
              <a:xfrm>
                <a:off x="3024677" y="5714594"/>
                <a:ext cx="218559" cy="20704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400"/>
              </a:p>
            </p:txBody>
          </p:sp>
          <p:sp>
            <p:nvSpPr>
              <p:cNvPr id="127" name="椭圆 126"/>
              <p:cNvSpPr/>
              <p:nvPr/>
            </p:nvSpPr>
            <p:spPr>
              <a:xfrm>
                <a:off x="4005049" y="4965557"/>
                <a:ext cx="218559" cy="20704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400"/>
              </a:p>
            </p:txBody>
          </p:sp>
          <p:sp>
            <p:nvSpPr>
              <p:cNvPr id="152" name="矩形 151"/>
              <p:cNvSpPr/>
              <p:nvPr/>
            </p:nvSpPr>
            <p:spPr>
              <a:xfrm>
                <a:off x="4522379" y="5914014"/>
                <a:ext cx="1377767" cy="6881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altLang="en-US" lang="zh-CN" sz="1400">
                    <a:solidFill>
                      <a:schemeClr val="accent6">
                        <a:lumMod val="75000"/>
                      </a:schemeClr>
                    </a:solidFill>
                    <a:latin charset="-122" panose="020b0503020204020204" pitchFamily="34" typeface="Microsoft Yahei"/>
                    <a:ea charset="-122" panose="020b0503020204020204" pitchFamily="34" typeface="Microsoft Yahei"/>
                  </a:rPr>
                  <a:t>（睡眠时间）</a:t>
                </a:r>
              </a:p>
            </p:txBody>
          </p:sp>
          <p:sp>
            <p:nvSpPr>
              <p:cNvPr id="153" name="矩形 152"/>
              <p:cNvSpPr/>
              <p:nvPr/>
            </p:nvSpPr>
            <p:spPr>
              <a:xfrm>
                <a:off x="2770214" y="4487783"/>
                <a:ext cx="1477844" cy="4048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altLang="en-US" lang="zh-CN" sz="1400">
                    <a:solidFill>
                      <a:schemeClr val="accent6">
                        <a:lumMod val="75000"/>
                      </a:schemeClr>
                    </a:solidFill>
                    <a:latin charset="-122" panose="020b0503020204020204" pitchFamily="34" typeface="Microsoft Yahei"/>
                    <a:ea charset="-122" panose="020b0503020204020204" pitchFamily="34" typeface="Microsoft Yahei"/>
                  </a:rPr>
                  <a:t>（致死几率）</a:t>
                </a:r>
              </a:p>
            </p:txBody>
          </p:sp>
          <p:sp>
            <p:nvSpPr>
              <p:cNvPr id="154" name="矩形 153"/>
              <p:cNvSpPr/>
              <p:nvPr/>
            </p:nvSpPr>
            <p:spPr>
              <a:xfrm>
                <a:off x="2931527" y="6138051"/>
                <a:ext cx="527507" cy="4048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altLang="zh-CN" lang="en-US" sz="1400">
                    <a:solidFill>
                      <a:schemeClr val="accent6"/>
                    </a:solidFill>
                    <a:latin charset="-122" panose="020b0503020204020204" pitchFamily="34" typeface="Microsoft Yahei"/>
                    <a:ea charset="-122" panose="020b0503020204020204" pitchFamily="34" typeface="Microsoft Yahei"/>
                  </a:rPr>
                  <a:t>7h</a:t>
                </a:r>
              </a:p>
            </p:txBody>
          </p:sp>
          <p:sp>
            <p:nvSpPr>
              <p:cNvPr id="155" name="矩形 154"/>
              <p:cNvSpPr/>
              <p:nvPr/>
            </p:nvSpPr>
            <p:spPr>
              <a:xfrm>
                <a:off x="3866212" y="6138051"/>
                <a:ext cx="527507" cy="4048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altLang="zh-CN" lang="en-US" sz="1400">
                    <a:solidFill>
                      <a:schemeClr val="accent6"/>
                    </a:solidFill>
                    <a:latin charset="-122" panose="020b0503020204020204" pitchFamily="34" typeface="Microsoft Yahei"/>
                    <a:ea charset="-122" panose="020b0503020204020204" pitchFamily="34" typeface="Microsoft Yahei"/>
                  </a:rPr>
                  <a:t>5h</a:t>
                </a:r>
              </a:p>
            </p:txBody>
          </p:sp>
          <p:sp>
            <p:nvSpPr>
              <p:cNvPr id="156" name="矩形 155"/>
              <p:cNvSpPr/>
              <p:nvPr/>
            </p:nvSpPr>
            <p:spPr>
              <a:xfrm>
                <a:off x="2278073" y="5665919"/>
                <a:ext cx="620274" cy="4048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altLang="zh-CN" lang="en-US" sz="1400">
                    <a:solidFill>
                      <a:schemeClr val="accent6"/>
                    </a:solidFill>
                    <a:latin charset="-122" panose="020b0503020204020204" pitchFamily="34" typeface="Microsoft Yahei"/>
                    <a:ea charset="-122" panose="020b0503020204020204" pitchFamily="34" typeface="Microsoft Yahei"/>
                  </a:rPr>
                  <a:t>A%</a:t>
                </a:r>
              </a:p>
            </p:txBody>
          </p:sp>
          <p:sp>
            <p:nvSpPr>
              <p:cNvPr id="157" name="矩形 156"/>
              <p:cNvSpPr/>
              <p:nvPr/>
            </p:nvSpPr>
            <p:spPr>
              <a:xfrm>
                <a:off x="2134247" y="4895280"/>
                <a:ext cx="759425" cy="4048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altLang="zh-CN" lang="en-US" sz="1400">
                    <a:solidFill>
                      <a:schemeClr val="accent6"/>
                    </a:solidFill>
                    <a:latin charset="-122" panose="020b0503020204020204" pitchFamily="34" typeface="Microsoft Yahei"/>
                    <a:ea charset="-122" panose="020b0503020204020204" pitchFamily="34" typeface="Microsoft Yahei"/>
                  </a:rPr>
                  <a:t>2A%</a:t>
                </a:r>
              </a:p>
            </p:txBody>
          </p:sp>
        </p:grpSp>
      </p:grpSp>
      <p:grpSp>
        <p:nvGrpSpPr>
          <p:cNvPr id="4" name="组合 3"/>
          <p:cNvGrpSpPr/>
          <p:nvPr/>
        </p:nvGrpSpPr>
        <p:grpSpPr>
          <a:xfrm>
            <a:off x="3849499" y="969633"/>
            <a:ext cx="4361168" cy="5447042"/>
            <a:chOff x="7472057" y="969633"/>
            <a:chExt cx="4361168" cy="5447042"/>
          </a:xfrm>
        </p:grpSpPr>
        <p:grpSp>
          <p:nvGrpSpPr>
            <p:cNvPr id="57" name="组合 56"/>
            <p:cNvGrpSpPr/>
            <p:nvPr/>
          </p:nvGrpSpPr>
          <p:grpSpPr>
            <a:xfrm>
              <a:off x="7472057" y="969633"/>
              <a:ext cx="4361168" cy="5447042"/>
              <a:chOff x="7192016" y="871866"/>
              <a:chExt cx="4361168" cy="5447042"/>
            </a:xfrm>
          </p:grpSpPr>
          <p:sp>
            <p:nvSpPr>
              <p:cNvPr id="26" name="椭圆 25"/>
              <p:cNvSpPr/>
              <p:nvPr/>
            </p:nvSpPr>
            <p:spPr>
              <a:xfrm>
                <a:off x="7192016" y="6074761"/>
                <a:ext cx="4361168" cy="244147"/>
              </a:xfrm>
              <a:prstGeom prst="ellipse">
                <a:avLst/>
              </a:prstGeom>
              <a:solidFill>
                <a:schemeClr val="tx1"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r>
                  <a:rPr altLang="zh-CN" lang="en-US"/>
                  <a:t> </a:t>
                </a:r>
              </a:p>
            </p:txBody>
          </p:sp>
          <p:grpSp>
            <p:nvGrpSpPr>
              <p:cNvPr id="25" name="组合 24"/>
              <p:cNvGrpSpPr/>
              <p:nvPr/>
            </p:nvGrpSpPr>
            <p:grpSpPr>
              <a:xfrm>
                <a:off x="8375299" y="1026590"/>
                <a:ext cx="2025650" cy="831626"/>
                <a:chOff x="4437063" y="1141413"/>
                <a:chExt cx="3070225" cy="1260475"/>
              </a:xfrm>
            </p:grpSpPr>
            <p:sp>
              <p:nvSpPr>
                <p:cNvPr id="9" name="Freeform 5"/>
                <p:cNvSpPr/>
                <p:nvPr/>
              </p:nvSpPr>
              <p:spPr bwMode="auto">
                <a:xfrm>
                  <a:off x="5907088" y="1141413"/>
                  <a:ext cx="1600200" cy="1260475"/>
                </a:xfrm>
                <a:custGeom>
                  <a:gdLst>
                    <a:gd fmla="*/ 308 w 328" name="T0"/>
                    <a:gd fmla="*/ 255 h 259" name="T1"/>
                    <a:gd fmla="*/ 6 w 328" name="T2"/>
                    <a:gd fmla="*/ 23 h 259" name="T3"/>
                    <a:gd fmla="*/ 4 w 328" name="T4"/>
                    <a:gd fmla="*/ 7 h 259" name="T5"/>
                    <a:gd fmla="*/ 4 w 328" name="T6"/>
                    <a:gd fmla="*/ 7 h 259" name="T7"/>
                    <a:gd fmla="*/ 21 w 328" name="T8"/>
                    <a:gd fmla="*/ 4 h 259" name="T9"/>
                    <a:gd fmla="*/ 322 w 328" name="T10"/>
                    <a:gd fmla="*/ 236 h 259" name="T11"/>
                    <a:gd fmla="*/ 324 w 328" name="T12"/>
                    <a:gd fmla="*/ 253 h 259" name="T13"/>
                    <a:gd fmla="*/ 324 w 328" name="T14"/>
                    <a:gd fmla="*/ 253 h 259" name="T15"/>
                    <a:gd fmla="*/ 308 w 328" name="T16"/>
                    <a:gd fmla="*/ 255 h 259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259" w="328">
                      <a:moveTo>
                        <a:pt x="308" y="255"/>
                      </a:moveTo>
                      <a:cubicBezTo>
                        <a:pt x="6" y="23"/>
                        <a:pt x="6" y="23"/>
                        <a:pt x="6" y="23"/>
                      </a:cubicBezTo>
                      <a:cubicBezTo>
                        <a:pt x="1" y="19"/>
                        <a:pt x="0" y="12"/>
                        <a:pt x="4" y="7"/>
                      </a:cubicBezTo>
                      <a:cubicBezTo>
                        <a:pt x="4" y="7"/>
                        <a:pt x="4" y="7"/>
                        <a:pt x="4" y="7"/>
                      </a:cubicBezTo>
                      <a:cubicBezTo>
                        <a:pt x="8" y="1"/>
                        <a:pt x="16" y="0"/>
                        <a:pt x="21" y="4"/>
                      </a:cubicBezTo>
                      <a:cubicBezTo>
                        <a:pt x="322" y="236"/>
                        <a:pt x="322" y="236"/>
                        <a:pt x="322" y="236"/>
                      </a:cubicBezTo>
                      <a:cubicBezTo>
                        <a:pt x="327" y="240"/>
                        <a:pt x="328" y="248"/>
                        <a:pt x="324" y="253"/>
                      </a:cubicBezTo>
                      <a:cubicBezTo>
                        <a:pt x="324" y="253"/>
                        <a:pt x="324" y="253"/>
                        <a:pt x="324" y="253"/>
                      </a:cubicBezTo>
                      <a:cubicBezTo>
                        <a:pt x="320" y="258"/>
                        <a:pt x="313" y="259"/>
                        <a:pt x="308" y="255"/>
                      </a:cubicBezTo>
                      <a:close/>
                    </a:path>
                  </a:pathLst>
                </a:custGeom>
                <a:solidFill>
                  <a:srgbClr val="87653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10" name="Freeform 6"/>
                <p:cNvSpPr/>
                <p:nvPr/>
              </p:nvSpPr>
              <p:spPr bwMode="auto">
                <a:xfrm>
                  <a:off x="4437063" y="1141413"/>
                  <a:ext cx="1601788" cy="1260475"/>
                </a:xfrm>
                <a:custGeom>
                  <a:gdLst>
                    <a:gd fmla="*/ 21 w 328" name="T0"/>
                    <a:gd fmla="*/ 255 h 259" name="T1"/>
                    <a:gd fmla="*/ 322 w 328" name="T2"/>
                    <a:gd fmla="*/ 23 h 259" name="T3"/>
                    <a:gd fmla="*/ 324 w 328" name="T4"/>
                    <a:gd fmla="*/ 7 h 259" name="T5"/>
                    <a:gd fmla="*/ 324 w 328" name="T6"/>
                    <a:gd fmla="*/ 7 h 259" name="T7"/>
                    <a:gd fmla="*/ 307 w 328" name="T8"/>
                    <a:gd fmla="*/ 4 h 259" name="T9"/>
                    <a:gd fmla="*/ 6 w 328" name="T10"/>
                    <a:gd fmla="*/ 236 h 259" name="T11"/>
                    <a:gd fmla="*/ 4 w 328" name="T12"/>
                    <a:gd fmla="*/ 253 h 259" name="T13"/>
                    <a:gd fmla="*/ 4 w 328" name="T14"/>
                    <a:gd fmla="*/ 253 h 259" name="T15"/>
                    <a:gd fmla="*/ 21 w 328" name="T16"/>
                    <a:gd fmla="*/ 255 h 259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259" w="328">
                      <a:moveTo>
                        <a:pt x="21" y="255"/>
                      </a:moveTo>
                      <a:cubicBezTo>
                        <a:pt x="322" y="23"/>
                        <a:pt x="322" y="23"/>
                        <a:pt x="322" y="23"/>
                      </a:cubicBezTo>
                      <a:cubicBezTo>
                        <a:pt x="327" y="19"/>
                        <a:pt x="328" y="12"/>
                        <a:pt x="324" y="7"/>
                      </a:cubicBezTo>
                      <a:cubicBezTo>
                        <a:pt x="324" y="7"/>
                        <a:pt x="324" y="7"/>
                        <a:pt x="324" y="7"/>
                      </a:cubicBezTo>
                      <a:cubicBezTo>
                        <a:pt x="320" y="1"/>
                        <a:pt x="312" y="0"/>
                        <a:pt x="307" y="4"/>
                      </a:cubicBezTo>
                      <a:cubicBezTo>
                        <a:pt x="6" y="236"/>
                        <a:pt x="6" y="236"/>
                        <a:pt x="6" y="236"/>
                      </a:cubicBezTo>
                      <a:cubicBezTo>
                        <a:pt x="1" y="240"/>
                        <a:pt x="0" y="248"/>
                        <a:pt x="4" y="253"/>
                      </a:cubicBezTo>
                      <a:cubicBezTo>
                        <a:pt x="4" y="253"/>
                        <a:pt x="4" y="253"/>
                        <a:pt x="4" y="253"/>
                      </a:cubicBezTo>
                      <a:cubicBezTo>
                        <a:pt x="8" y="258"/>
                        <a:pt x="16" y="259"/>
                        <a:pt x="21" y="255"/>
                      </a:cubicBezTo>
                      <a:close/>
                    </a:path>
                  </a:pathLst>
                </a:custGeom>
                <a:solidFill>
                  <a:srgbClr val="87653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</p:grpSp>
          <p:grpSp>
            <p:nvGrpSpPr>
              <p:cNvPr id="52" name="组合 51"/>
              <p:cNvGrpSpPr/>
              <p:nvPr/>
            </p:nvGrpSpPr>
            <p:grpSpPr>
              <a:xfrm>
                <a:off x="7345011" y="1702752"/>
                <a:ext cx="4086225" cy="4511675"/>
                <a:chOff x="4068411" y="1905000"/>
                <a:chExt cx="4086225" cy="4389438"/>
              </a:xfrm>
            </p:grpSpPr>
            <p:sp>
              <p:nvSpPr>
                <p:cNvPr id="11" name="Freeform 7"/>
                <p:cNvSpPr/>
                <p:nvPr/>
              </p:nvSpPr>
              <p:spPr bwMode="auto">
                <a:xfrm>
                  <a:off x="4068411" y="1905000"/>
                  <a:ext cx="4086225" cy="4389438"/>
                </a:xfrm>
                <a:custGeom>
                  <a:gdLst>
                    <a:gd fmla="*/ 797 w 837" name="T0"/>
                    <a:gd fmla="*/ 901 h 901" name="T1"/>
                    <a:gd fmla="*/ 40 w 837" name="T2"/>
                    <a:gd fmla="*/ 901 h 901" name="T3"/>
                    <a:gd fmla="*/ 0 w 837" name="T4"/>
                    <a:gd fmla="*/ 861 h 901" name="T5"/>
                    <a:gd fmla="*/ 0 w 837" name="T6"/>
                    <a:gd fmla="*/ 40 h 901" name="T7"/>
                    <a:gd fmla="*/ 40 w 837" name="T8"/>
                    <a:gd fmla="*/ 0 h 901" name="T9"/>
                    <a:gd fmla="*/ 797 w 837" name="T10"/>
                    <a:gd fmla="*/ 0 h 901" name="T11"/>
                    <a:gd fmla="*/ 837 w 837" name="T12"/>
                    <a:gd fmla="*/ 40 h 901" name="T13"/>
                    <a:gd fmla="*/ 837 w 837" name="T14"/>
                    <a:gd fmla="*/ 861 h 901" name="T15"/>
                    <a:gd fmla="*/ 797 w 837" name="T16"/>
                    <a:gd fmla="*/ 901 h 901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901" w="837">
                      <a:moveTo>
                        <a:pt x="797" y="901"/>
                      </a:moveTo>
                      <a:cubicBezTo>
                        <a:pt x="40" y="901"/>
                        <a:pt x="40" y="901"/>
                        <a:pt x="40" y="901"/>
                      </a:cubicBezTo>
                      <a:cubicBezTo>
                        <a:pt x="18" y="901"/>
                        <a:pt x="0" y="883"/>
                        <a:pt x="0" y="861"/>
                      </a:cubicBezTo>
                      <a:cubicBezTo>
                        <a:pt x="0" y="40"/>
                        <a:pt x="0" y="40"/>
                        <a:pt x="0" y="40"/>
                      </a:cubicBezTo>
                      <a:cubicBezTo>
                        <a:pt x="0" y="18"/>
                        <a:pt x="18" y="0"/>
                        <a:pt x="40" y="0"/>
                      </a:cubicBezTo>
                      <a:cubicBezTo>
                        <a:pt x="797" y="0"/>
                        <a:pt x="797" y="0"/>
                        <a:pt x="797" y="0"/>
                      </a:cubicBezTo>
                      <a:cubicBezTo>
                        <a:pt x="819" y="0"/>
                        <a:pt x="837" y="18"/>
                        <a:pt x="837" y="40"/>
                      </a:cubicBezTo>
                      <a:cubicBezTo>
                        <a:pt x="837" y="861"/>
                        <a:pt x="837" y="861"/>
                        <a:pt x="837" y="861"/>
                      </a:cubicBezTo>
                      <a:cubicBezTo>
                        <a:pt x="837" y="883"/>
                        <a:pt x="819" y="901"/>
                        <a:pt x="797" y="901"/>
                      </a:cubicBezTo>
                      <a:close/>
                    </a:path>
                  </a:pathLst>
                </a:custGeom>
                <a:solidFill>
                  <a:srgbClr val="A08158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12" name="Freeform 8"/>
                <p:cNvSpPr/>
                <p:nvPr/>
              </p:nvSpPr>
              <p:spPr bwMode="auto">
                <a:xfrm>
                  <a:off x="4160486" y="2003425"/>
                  <a:ext cx="3886200" cy="4189413"/>
                </a:xfrm>
                <a:custGeom>
                  <a:gdLst>
                    <a:gd fmla="*/ 796 w 796" name="T0"/>
                    <a:gd fmla="*/ 840 h 860" name="T1"/>
                    <a:gd fmla="*/ 776 w 796" name="T2"/>
                    <a:gd fmla="*/ 860 h 860" name="T3"/>
                    <a:gd fmla="*/ 20 w 796" name="T4"/>
                    <a:gd fmla="*/ 860 h 860" name="T5"/>
                    <a:gd fmla="*/ 0 w 796" name="T6"/>
                    <a:gd fmla="*/ 840 h 860" name="T7"/>
                    <a:gd fmla="*/ 0 w 796" name="T8"/>
                    <a:gd fmla="*/ 20 h 860" name="T9"/>
                    <a:gd fmla="*/ 20 w 796" name="T10"/>
                    <a:gd fmla="*/ 0 h 860" name="T11"/>
                    <a:gd fmla="*/ 776 w 796" name="T12"/>
                    <a:gd fmla="*/ 0 h 860" name="T13"/>
                    <a:gd fmla="*/ 796 w 796" name="T14"/>
                    <a:gd fmla="*/ 20 h 860" name="T15"/>
                    <a:gd fmla="*/ 796 w 796" name="T16"/>
                    <a:gd fmla="*/ 840 h 860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860" w="796">
                      <a:moveTo>
                        <a:pt x="796" y="840"/>
                      </a:moveTo>
                      <a:cubicBezTo>
                        <a:pt x="796" y="851"/>
                        <a:pt x="787" y="860"/>
                        <a:pt x="776" y="860"/>
                      </a:cubicBezTo>
                      <a:cubicBezTo>
                        <a:pt x="20" y="860"/>
                        <a:pt x="20" y="860"/>
                        <a:pt x="20" y="860"/>
                      </a:cubicBezTo>
                      <a:cubicBezTo>
                        <a:pt x="9" y="860"/>
                        <a:pt x="0" y="851"/>
                        <a:pt x="0" y="840"/>
                      </a:cubicBezTo>
                      <a:cubicBezTo>
                        <a:pt x="0" y="20"/>
                        <a:pt x="0" y="20"/>
                        <a:pt x="0" y="20"/>
                      </a:cubicBezTo>
                      <a:cubicBezTo>
                        <a:pt x="0" y="9"/>
                        <a:pt x="9" y="0"/>
                        <a:pt x="20" y="0"/>
                      </a:cubicBezTo>
                      <a:cubicBezTo>
                        <a:pt x="776" y="0"/>
                        <a:pt x="776" y="0"/>
                        <a:pt x="776" y="0"/>
                      </a:cubicBezTo>
                      <a:cubicBezTo>
                        <a:pt x="787" y="0"/>
                        <a:pt x="796" y="9"/>
                        <a:pt x="796" y="20"/>
                      </a:cubicBezTo>
                      <a:lnTo>
                        <a:pt x="796" y="840"/>
                      </a:lnTo>
                      <a:close/>
                    </a:path>
                  </a:pathLst>
                </a:custGeom>
                <a:solidFill>
                  <a:srgbClr val="CEA16A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</p:grpSp>
          <p:sp>
            <p:nvSpPr>
              <p:cNvPr id="22" name="Oval 18"/>
              <p:cNvSpPr>
                <a:spLocks noChangeArrowheads="1"/>
              </p:cNvSpPr>
              <p:nvPr/>
            </p:nvSpPr>
            <p:spPr bwMode="auto">
              <a:xfrm>
                <a:off x="9184923" y="871866"/>
                <a:ext cx="411163" cy="409575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grpSp>
            <p:nvGrpSpPr>
              <p:cNvPr id="51" name="组合 50"/>
              <p:cNvGrpSpPr/>
              <p:nvPr/>
            </p:nvGrpSpPr>
            <p:grpSpPr>
              <a:xfrm>
                <a:off x="7733156" y="1923294"/>
                <a:ext cx="3300413" cy="4004888"/>
                <a:chOff x="4456556" y="2125542"/>
                <a:chExt cx="3300413" cy="3868362"/>
              </a:xfrm>
            </p:grpSpPr>
            <p:sp>
              <p:nvSpPr>
                <p:cNvPr id="34" name="任意多边形: 形状 33"/>
                <p:cNvSpPr>
                  <a:spLocks noChangeArrowheads="1"/>
                </p:cNvSpPr>
                <p:nvPr/>
              </p:nvSpPr>
              <p:spPr bwMode="auto">
                <a:xfrm>
                  <a:off x="4456556" y="2125542"/>
                  <a:ext cx="3300413" cy="3868362"/>
                </a:xfrm>
                <a:custGeom>
                  <a:gdLst>
                    <a:gd fmla="*/ 0 w 3300413" name="connsiteX0"/>
                    <a:gd fmla="*/ 0 h 3779838" name="connsiteY0"/>
                    <a:gd fmla="*/ 3300413 w 3300413" name="connsiteX1"/>
                    <a:gd fmla="*/ 0 h 3779838" name="connsiteY1"/>
                    <a:gd fmla="*/ 3300413 w 3300413" name="connsiteX2"/>
                    <a:gd fmla="*/ 3253821 h 3779838" name="connsiteY2"/>
                    <a:gd fmla="*/ 2774396 w 3300413" name="connsiteX3"/>
                    <a:gd fmla="*/ 3779838 h 3779838" name="connsiteY3"/>
                    <a:gd fmla="*/ 0 w 3300413" name="connsiteX4"/>
                    <a:gd fmla="*/ 3779838 h 3779838" name="connsiteY4"/>
                    <a:gd fmla="*/ 0 w 3300413" name="connsiteX5"/>
                    <a:gd fmla="*/ 0 h 3779838" name="connsiteY5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b="b" l="l" r="r" t="t"/>
                  <a:pathLst>
                    <a:path h="3779838" w="3300413">
                      <a:moveTo>
                        <a:pt x="0" y="0"/>
                      </a:moveTo>
                      <a:lnTo>
                        <a:pt x="3300413" y="0"/>
                      </a:lnTo>
                      <a:lnTo>
                        <a:pt x="3300413" y="3253821"/>
                      </a:lnTo>
                      <a:lnTo>
                        <a:pt x="2774396" y="3779838"/>
                      </a:lnTo>
                      <a:lnTo>
                        <a:pt x="0" y="377983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ffectLst>
                  <a:outerShdw algn="tl" blurRad="50800" dir="2700000" dist="38100" rotWithShape="0">
                    <a:prstClr val="black">
                      <a:alpha val="15000"/>
                    </a:prstClr>
                  </a:outerShdw>
                </a:effectLst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 anchorCtr="1" bIns="45720" compatLnSpc="1" lIns="91440" numCol="1" rIns="91440" tIns="45720" vert="horz" wrap="square">
                  <a:prstTxWarp prst="textNoShape">
                    <a:avLst/>
                  </a:prstTxWarp>
                  <a:noAutofit/>
                </a:bodyPr>
                <a:lstStyle/>
                <a:p>
                  <a:pPr algn="ctr" indent="-342900" lvl="0" marL="342900">
                    <a:lnSpc>
                      <a:spcPct val="150000"/>
                    </a:lnSpc>
                    <a:buFont typeface="+mj-lt"/>
                    <a:buAutoNum type="arabicPeriod"/>
                    <a:tabLst>
                      <a:tab pos="457200"/>
                    </a:tabLst>
                  </a:pPr>
                  <a:r>
                    <a:rPr altLang="zh-CN" b="1" kern="0" lang="zh-CN" sz="20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charset="-122" panose="020b0503020204020204" pitchFamily="34" typeface="微软雅黑"/>
                      <a:ea charset="-122" panose="020b0503020204020204" pitchFamily="34" typeface="微软雅黑"/>
                      <a:cs charset="-122" panose="02010600030101010101" pitchFamily="2" typeface="宋体"/>
                    </a:rPr>
                    <a:t>可导致抑郁症</a:t>
                  </a:r>
                </a:p>
                <a:p>
                  <a:pPr algn="ctr" indent="-342900" lvl="0" marL="342900">
                    <a:lnSpc>
                      <a:spcPct val="150000"/>
                    </a:lnSpc>
                    <a:buFont typeface="+mj-lt"/>
                    <a:buAutoNum type="arabicPeriod"/>
                    <a:tabLst>
                      <a:tab pos="457200"/>
                    </a:tabLst>
                  </a:pPr>
                  <a:r>
                    <a:rPr altLang="zh-CN" b="1" kern="0" lang="zh-CN" sz="20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charset="-122" panose="020b0503020204020204" pitchFamily="34" typeface="微软雅黑"/>
                      <a:ea charset="-122" panose="020b0503020204020204" pitchFamily="34" typeface="微软雅黑"/>
                      <a:cs charset="-122" panose="02010600030101010101" pitchFamily="2" typeface="宋体"/>
                    </a:rPr>
                    <a:t>加速皮肤衰老</a:t>
                  </a:r>
                </a:p>
                <a:p>
                  <a:pPr algn="ctr" indent="-342900" lvl="0" marL="342900">
                    <a:lnSpc>
                      <a:spcPct val="150000"/>
                    </a:lnSpc>
                    <a:buFont typeface="+mj-lt"/>
                    <a:buAutoNum type="arabicPeriod"/>
                    <a:tabLst>
                      <a:tab pos="457200"/>
                    </a:tabLst>
                  </a:pPr>
                  <a:r>
                    <a:rPr altLang="zh-CN" b="1" kern="0" lang="zh-CN" sz="20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charset="-122" panose="020b0503020204020204" pitchFamily="34" typeface="微软雅黑"/>
                      <a:ea charset="-122" panose="020b0503020204020204" pitchFamily="34" typeface="微软雅黑"/>
                      <a:cs charset="-122" panose="02010600030101010101" pitchFamily="2" typeface="宋体"/>
                    </a:rPr>
                    <a:t>增加死亡风险</a:t>
                  </a:r>
                </a:p>
                <a:p>
                  <a:pPr algn="ctr" indent="-342900" lvl="0" marL="342900">
                    <a:lnSpc>
                      <a:spcPct val="150000"/>
                    </a:lnSpc>
                    <a:buFont typeface="+mj-lt"/>
                    <a:buAutoNum type="arabicPeriod"/>
                    <a:tabLst>
                      <a:tab pos="457200"/>
                    </a:tabLst>
                  </a:pPr>
                  <a:r>
                    <a:rPr altLang="zh-CN" b="1" kern="0" lang="zh-CN" sz="20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charset="-122" panose="020b0503020204020204" pitchFamily="34" typeface="微软雅黑"/>
                      <a:ea charset="-122" panose="020b0503020204020204" pitchFamily="34" typeface="微软雅黑"/>
                      <a:cs charset="-122" panose="02010600030101010101" pitchFamily="2" typeface="宋体"/>
                    </a:rPr>
                    <a:t>引发严重的健康问题</a:t>
                  </a:r>
                </a:p>
                <a:p>
                  <a:pPr algn="ctr" indent="-342900" lvl="0" marL="342900">
                    <a:lnSpc>
                      <a:spcPct val="150000"/>
                    </a:lnSpc>
                    <a:buFont typeface="+mj-lt"/>
                    <a:buAutoNum type="arabicPeriod"/>
                    <a:tabLst>
                      <a:tab pos="457200"/>
                    </a:tabLst>
                  </a:pPr>
                  <a:r>
                    <a:rPr altLang="zh-CN" b="1" kern="0" lang="zh-CN" sz="20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charset="-122" panose="020b0503020204020204" pitchFamily="34" typeface="微软雅黑"/>
                      <a:ea charset="-122" panose="020b0503020204020204" pitchFamily="34" typeface="微软雅黑"/>
                      <a:cs charset="-122" panose="02010600030101010101" pitchFamily="2" typeface="宋体"/>
                    </a:rPr>
                    <a:t>令人健忘愚钝</a:t>
                  </a:r>
                </a:p>
                <a:p>
                  <a:pPr algn="ctr" indent="-342900" lvl="0" marL="342900">
                    <a:lnSpc>
                      <a:spcPct val="150000"/>
                    </a:lnSpc>
                    <a:buFont typeface="+mj-lt"/>
                    <a:buAutoNum type="arabicPeriod"/>
                    <a:tabLst>
                      <a:tab pos="457200"/>
                    </a:tabLst>
                  </a:pPr>
                  <a:r>
                    <a:rPr altLang="zh-CN" b="1" kern="0" lang="zh-CN" sz="20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charset="-122" panose="020b0503020204020204" pitchFamily="34" typeface="微软雅黑"/>
                      <a:ea charset="-122" panose="020b0503020204020204" pitchFamily="34" typeface="微软雅黑"/>
                      <a:cs charset="-122" panose="02010600030101010101" pitchFamily="2" typeface="宋体"/>
                    </a:rPr>
                    <a:t>睡眠不足可增重</a:t>
                  </a:r>
                </a:p>
                <a:p>
                  <a:pPr algn="ctr" indent="-342900" lvl="0" marL="342900">
                    <a:lnSpc>
                      <a:spcPct val="150000"/>
                    </a:lnSpc>
                    <a:buFont typeface="+mj-lt"/>
                    <a:buAutoNum type="arabicPeriod"/>
                    <a:tabLst>
                      <a:tab pos="457200"/>
                    </a:tabLst>
                  </a:pPr>
                  <a:r>
                    <a:rPr altLang="zh-CN" b="1" kern="0" lang="zh-CN" sz="20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charset="-122" panose="020b0503020204020204" pitchFamily="34" typeface="微软雅黑"/>
                      <a:ea charset="-122" panose="020b0503020204020204" pitchFamily="34" typeface="微软雅黑"/>
                      <a:cs charset="-122" panose="02010600030101010101" pitchFamily="2" typeface="宋体"/>
                    </a:rPr>
                    <a:t>影响判断力</a:t>
                  </a:r>
                </a:p>
                <a:p>
                  <a:pPr algn="ctr" indent="-342900" lvl="0" marL="342900">
                    <a:lnSpc>
                      <a:spcPct val="150000"/>
                    </a:lnSpc>
                    <a:buFont typeface="+mj-lt"/>
                    <a:buAutoNum type="arabicPeriod"/>
                    <a:tabLst>
                      <a:tab pos="457200"/>
                    </a:tabLst>
                  </a:pPr>
                  <a:r>
                    <a:rPr altLang="zh-CN" b="1" kern="0" lang="zh-CN" sz="20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charset="-122" panose="020b0503020204020204" pitchFamily="34" typeface="微软雅黑"/>
                      <a:ea charset="-122" panose="020b0503020204020204" pitchFamily="34" typeface="微软雅黑"/>
                      <a:cs charset="-122" panose="02010600030101010101" pitchFamily="2" typeface="宋体"/>
                    </a:rPr>
                    <a:t>容易引发事故</a:t>
                  </a:r>
                </a:p>
              </p:txBody>
            </p:sp>
            <p:sp>
              <p:nvSpPr>
                <p:cNvPr id="35" name="任意多边形: 形状 34"/>
                <p:cNvSpPr>
                  <a:spLocks noChangeArrowheads="1"/>
                </p:cNvSpPr>
                <p:nvPr/>
              </p:nvSpPr>
              <p:spPr bwMode="auto">
                <a:xfrm flipH="1" flipV="1">
                  <a:off x="7230946" y="5464968"/>
                  <a:ext cx="523604" cy="528934"/>
                </a:xfrm>
                <a:custGeom>
                  <a:gdLst>
                    <a:gd fmla="*/ 526017 w 526017" name="connsiteX0"/>
                    <a:gd fmla="*/ 0 h 526017" name="connsiteY0"/>
                    <a:gd fmla="*/ 526017 w 526017" name="connsiteX1"/>
                    <a:gd fmla="*/ 526017 h 526017" name="connsiteY1"/>
                    <a:gd fmla="*/ 0 w 526017" name="connsiteX2"/>
                    <a:gd fmla="*/ 526017 h 526017" name="connsiteY2"/>
                    <a:gd fmla="*/ 526017 w 526017" name="connsiteX3"/>
                    <a:gd fmla="*/ 0 h 526017" name="connsiteY3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b="b" l="l" r="r" t="t"/>
                  <a:pathLst>
                    <a:path h="526017" w="526017">
                      <a:moveTo>
                        <a:pt x="526017" y="0"/>
                      </a:moveTo>
                      <a:lnTo>
                        <a:pt x="526017" y="526017"/>
                      </a:lnTo>
                      <a:lnTo>
                        <a:pt x="0" y="526017"/>
                      </a:lnTo>
                      <a:lnTo>
                        <a:pt x="526017" y="0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txBody>
                <a:bodyPr anchor="ctr" anchorCtr="1" bIns="45720" compatLnSpc="1" lIns="91440" numCol="1" rIns="91440" tIns="45720" vert="horz" wrap="square">
                  <a:prstTxWarp prst="textNoShape">
                    <a:avLst/>
                  </a:prstTxWarp>
                  <a:noAutofit/>
                </a:bodyPr>
                <a:lstStyle/>
                <a:p>
                  <a:pPr algn="ctr" indent="-342900" lvl="0" marL="342900">
                    <a:lnSpc>
                      <a:spcPct val="150000"/>
                    </a:lnSpc>
                    <a:buFont typeface="+mj-lt"/>
                    <a:buAutoNum type="arabicPeriod"/>
                    <a:tabLst>
                      <a:tab pos="457200"/>
                    </a:tabLst>
                  </a:pPr>
                  <a:endParaRPr altLang="en-US" lang="zh-CN"/>
                </a:p>
              </p:txBody>
            </p:sp>
          </p:grpSp>
          <p:grpSp>
            <p:nvGrpSpPr>
              <p:cNvPr id="56" name="组合 55"/>
              <p:cNvGrpSpPr/>
              <p:nvPr/>
            </p:nvGrpSpPr>
            <p:grpSpPr>
              <a:xfrm>
                <a:off x="7622823" y="1619306"/>
                <a:ext cx="3525838" cy="501650"/>
                <a:chOff x="7622823" y="1644706"/>
                <a:chExt cx="3525838" cy="501650"/>
              </a:xfrm>
            </p:grpSpPr>
            <p:grpSp>
              <p:nvGrpSpPr>
                <p:cNvPr id="24" name="组合 23"/>
                <p:cNvGrpSpPr/>
                <p:nvPr/>
              </p:nvGrpSpPr>
              <p:grpSpPr>
                <a:xfrm>
                  <a:off x="7622823" y="1644706"/>
                  <a:ext cx="430213" cy="501650"/>
                  <a:chOff x="4206875" y="2114550"/>
                  <a:chExt cx="430213" cy="501650"/>
                </a:xfrm>
              </p:grpSpPr>
              <p:sp>
                <p:nvSpPr>
                  <p:cNvPr id="14" name="Freeform 10"/>
                  <p:cNvSpPr/>
                  <p:nvPr/>
                </p:nvSpPr>
                <p:spPr bwMode="auto">
                  <a:xfrm>
                    <a:off x="4397375" y="2451100"/>
                    <a:ext cx="166688" cy="165100"/>
                  </a:xfrm>
                  <a:custGeom>
                    <a:gdLst>
                      <a:gd fmla="*/ 10 w 34" name="T0"/>
                      <a:gd fmla="*/ 28 h 34" name="T1"/>
                      <a:gd fmla="*/ 9 w 34" name="T2"/>
                      <a:gd fmla="*/ 28 h 34" name="T3"/>
                      <a:gd fmla="*/ 13 w 34" name="T4"/>
                      <a:gd fmla="*/ 4 h 34" name="T5"/>
                      <a:gd fmla="*/ 13 w 34" name="T6"/>
                      <a:gd fmla="*/ 4 h 34" name="T7"/>
                      <a:gd fmla="*/ 31 w 34" name="T8"/>
                      <a:gd fmla="*/ 20 h 34" name="T9"/>
                      <a:gd fmla="*/ 31 w 34" name="T10"/>
                      <a:gd fmla="*/ 20 h 34" name="T11"/>
                      <a:gd fmla="*/ 10 w 34" name="T12"/>
                      <a:gd fmla="*/ 28 h 34" name="T13"/>
                    </a:gdLst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b="b" l="0" r="r" t="0"/>
                    <a:pathLst>
                      <a:path h="34" w="34">
                        <a:moveTo>
                          <a:pt x="10" y="28"/>
                        </a:moveTo>
                        <a:cubicBezTo>
                          <a:pt x="9" y="28"/>
                          <a:pt x="9" y="28"/>
                          <a:pt x="9" y="28"/>
                        </a:cubicBezTo>
                        <a:cubicBezTo>
                          <a:pt x="0" y="21"/>
                          <a:pt x="2" y="8"/>
                          <a:pt x="13" y="4"/>
                        </a:cubicBezTo>
                        <a:cubicBezTo>
                          <a:pt x="13" y="4"/>
                          <a:pt x="13" y="4"/>
                          <a:pt x="13" y="4"/>
                        </a:cubicBezTo>
                        <a:cubicBezTo>
                          <a:pt x="24" y="0"/>
                          <a:pt x="34" y="9"/>
                          <a:pt x="31" y="20"/>
                        </a:cubicBezTo>
                        <a:cubicBezTo>
                          <a:pt x="31" y="20"/>
                          <a:pt x="31" y="20"/>
                          <a:pt x="31" y="20"/>
                        </a:cubicBezTo>
                        <a:cubicBezTo>
                          <a:pt x="29" y="30"/>
                          <a:pt x="18" y="34"/>
                          <a:pt x="10" y="28"/>
                        </a:cubicBezTo>
                        <a:close/>
                      </a:path>
                    </a:pathLst>
                  </a:custGeom>
                  <a:solidFill>
                    <a:srgbClr val="C1C1C1"/>
                  </a:solidFill>
                  <a:ln>
                    <a:noFill/>
                  </a:ln>
                  <a:extLst>
                    <a:ext uri="{91240B29-F687-4F45-9708-019B960494DF}">
                      <a14:hiddenLine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anchor="t" anchorCtr="0" bIns="45720" compatLnSpc="1" lIns="91440" numCol="1" rIns="91440" tIns="45720" vert="horz" wrap="square">
                    <a:prstTxWarp prst="textNoShape">
                      <a:avLst/>
                    </a:prstTxWarp>
                  </a:bodyPr>
                  <a:lstStyle/>
                  <a:p>
                    <a:endParaRPr altLang="en-US" lang="zh-CN"/>
                  </a:p>
                </p:txBody>
              </p:sp>
              <p:sp>
                <p:nvSpPr>
                  <p:cNvPr id="15" name="Freeform 11"/>
                  <p:cNvSpPr/>
                  <p:nvPr/>
                </p:nvSpPr>
                <p:spPr bwMode="auto">
                  <a:xfrm>
                    <a:off x="4241800" y="2241550"/>
                    <a:ext cx="395288" cy="341313"/>
                  </a:xfrm>
                  <a:custGeom>
                    <a:gdLst>
                      <a:gd fmla="*/ 76 w 81" name="T0"/>
                      <a:gd fmla="*/ 22 h 70" name="T1"/>
                      <a:gd fmla="*/ 51 w 81" name="T2"/>
                      <a:gd fmla="*/ 63 h 70" name="T3"/>
                      <a:gd fmla="*/ 6 w 81" name="T4"/>
                      <a:gd fmla="*/ 48 h 70" name="T5"/>
                      <a:gd fmla="*/ 31 w 81" name="T6"/>
                      <a:gd fmla="*/ 8 h 70" name="T7"/>
                      <a:gd fmla="*/ 76 w 81" name="T8"/>
                      <a:gd fmla="*/ 22 h 70" name="T9"/>
                    </a:gdLst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b="b" l="0" r="r" t="0"/>
                    <a:pathLst>
                      <a:path h="70" w="81">
                        <a:moveTo>
                          <a:pt x="76" y="22"/>
                        </a:moveTo>
                        <a:cubicBezTo>
                          <a:pt x="81" y="38"/>
                          <a:pt x="70" y="56"/>
                          <a:pt x="51" y="63"/>
                        </a:cubicBezTo>
                        <a:cubicBezTo>
                          <a:pt x="31" y="70"/>
                          <a:pt x="11" y="63"/>
                          <a:pt x="6" y="48"/>
                        </a:cubicBezTo>
                        <a:cubicBezTo>
                          <a:pt x="0" y="33"/>
                          <a:pt x="11" y="15"/>
                          <a:pt x="31" y="8"/>
                        </a:cubicBezTo>
                        <a:cubicBezTo>
                          <a:pt x="50" y="0"/>
                          <a:pt x="70" y="7"/>
                          <a:pt x="76" y="22"/>
                        </a:cubicBezTo>
                        <a:close/>
                      </a:path>
                    </a:pathLst>
                  </a:custGeom>
                  <a:solidFill>
                    <a:srgbClr val="CF3643"/>
                  </a:solidFill>
                  <a:ln>
                    <a:noFill/>
                  </a:ln>
                  <a:extLst>
                    <a:ext uri="{91240B29-F687-4F45-9708-019B960494DF}">
                      <a14:hiddenLine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anchor="t" anchorCtr="0" bIns="45720" compatLnSpc="1" lIns="91440" numCol="1" rIns="91440" tIns="45720" vert="horz" wrap="square">
                    <a:prstTxWarp prst="textNoShape">
                      <a:avLst/>
                    </a:prstTxWarp>
                  </a:bodyPr>
                  <a:lstStyle/>
                  <a:p>
                    <a:endParaRPr altLang="en-US" lang="zh-CN"/>
                  </a:p>
                </p:txBody>
              </p:sp>
              <p:sp>
                <p:nvSpPr>
                  <p:cNvPr id="16" name="Freeform 12"/>
                  <p:cNvSpPr/>
                  <p:nvPr/>
                </p:nvSpPr>
                <p:spPr bwMode="auto">
                  <a:xfrm>
                    <a:off x="4275138" y="2246313"/>
                    <a:ext cx="312738" cy="282575"/>
                  </a:xfrm>
                  <a:custGeom>
                    <a:gdLst>
                      <a:gd fmla="*/ 57 w 64" name="T0"/>
                      <a:gd fmla="*/ 22 h 58" name="T1"/>
                      <a:gd fmla="*/ 54 w 64" name="T2"/>
                      <a:gd fmla="*/ 16 h 58" name="T3"/>
                      <a:gd fmla="*/ 51 w 64" name="T4"/>
                      <a:gd fmla="*/ 5 h 58" name="T5"/>
                      <a:gd fmla="*/ 46 w 64" name="T6"/>
                      <a:gd fmla="*/ 1 h 58" name="T7"/>
                      <a:gd fmla="*/ 3 w 64" name="T8"/>
                      <a:gd fmla="*/ 17 h 58" name="T9"/>
                      <a:gd fmla="*/ 1 w 64" name="T10"/>
                      <a:gd fmla="*/ 23 h 58" name="T11"/>
                      <a:gd fmla="*/ 7 w 64" name="T12"/>
                      <a:gd fmla="*/ 33 h 58" name="T13"/>
                      <a:gd fmla="*/ 8 w 64" name="T14"/>
                      <a:gd fmla="*/ 39 h 58" name="T15"/>
                      <a:gd fmla="*/ 18 w 64" name="T16"/>
                      <a:gd fmla="*/ 55 h 58" name="T17"/>
                      <a:gd fmla="*/ 36 w 64" name="T18"/>
                      <a:gd fmla="*/ 57 h 58" name="T19"/>
                      <a:gd fmla="*/ 59 w 64" name="T20"/>
                      <a:gd fmla="*/ 27 h 58" name="T21"/>
                      <a:gd fmla="*/ 57 w 64" name="T22"/>
                      <a:gd fmla="*/ 22 h 58" name="T23"/>
                    </a:gdLst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b="b" l="0" r="r" t="0"/>
                    <a:pathLst>
                      <a:path h="57" w="64">
                        <a:moveTo>
                          <a:pt x="57" y="22"/>
                        </a:moveTo>
                        <a:cubicBezTo>
                          <a:pt x="55" y="20"/>
                          <a:pt x="54" y="18"/>
                          <a:pt x="54" y="16"/>
                        </a:cubicBezTo>
                        <a:cubicBezTo>
                          <a:pt x="51" y="5"/>
                          <a:pt x="51" y="5"/>
                          <a:pt x="51" y="5"/>
                        </a:cubicBezTo>
                        <a:cubicBezTo>
                          <a:pt x="51" y="2"/>
                          <a:pt x="48" y="0"/>
                          <a:pt x="46" y="1"/>
                        </a:cubicBezTo>
                        <a:cubicBezTo>
                          <a:pt x="3" y="17"/>
                          <a:pt x="3" y="17"/>
                          <a:pt x="3" y="17"/>
                        </a:cubicBezTo>
                        <a:cubicBezTo>
                          <a:pt x="1" y="17"/>
                          <a:pt x="0" y="20"/>
                          <a:pt x="1" y="23"/>
                        </a:cubicBezTo>
                        <a:cubicBezTo>
                          <a:pt x="7" y="33"/>
                          <a:pt x="7" y="33"/>
                          <a:pt x="7" y="33"/>
                        </a:cubicBezTo>
                        <a:cubicBezTo>
                          <a:pt x="8" y="35"/>
                          <a:pt x="8" y="37"/>
                          <a:pt x="8" y="39"/>
                        </a:cubicBezTo>
                        <a:cubicBezTo>
                          <a:pt x="9" y="45"/>
                          <a:pt x="12" y="51"/>
                          <a:pt x="18" y="55"/>
                        </a:cubicBezTo>
                        <a:cubicBezTo>
                          <a:pt x="23" y="57"/>
                          <a:pt x="29" y="58"/>
                          <a:pt x="36" y="57"/>
                        </a:cubicBezTo>
                        <a:cubicBezTo>
                          <a:pt x="53" y="54"/>
                          <a:pt x="64" y="39"/>
                          <a:pt x="59" y="27"/>
                        </a:cubicBezTo>
                        <a:cubicBezTo>
                          <a:pt x="59" y="25"/>
                          <a:pt x="58" y="23"/>
                          <a:pt x="57" y="22"/>
                        </a:cubicBezTo>
                        <a:close/>
                      </a:path>
                    </a:pathLst>
                  </a:custGeom>
                  <a:solidFill>
                    <a:srgbClr val="F24B59"/>
                  </a:solidFill>
                  <a:ln>
                    <a:noFill/>
                  </a:ln>
                  <a:extLst>
                    <a:ext uri="{91240B29-F687-4F45-9708-019B960494DF}">
                      <a14:hiddenLine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anchor="t" anchorCtr="0" bIns="45720" compatLnSpc="1" lIns="91440" numCol="1" rIns="91440" tIns="45720" vert="horz" wrap="square">
                    <a:prstTxWarp prst="textNoShape">
                      <a:avLst/>
                    </a:prstTxWarp>
                  </a:bodyPr>
                  <a:lstStyle/>
                  <a:p>
                    <a:endParaRPr altLang="en-US" lang="zh-CN"/>
                  </a:p>
                </p:txBody>
              </p:sp>
              <p:sp>
                <p:nvSpPr>
                  <p:cNvPr id="17" name="Freeform 13"/>
                  <p:cNvSpPr/>
                  <p:nvPr/>
                </p:nvSpPr>
                <p:spPr bwMode="auto">
                  <a:xfrm>
                    <a:off x="4206875" y="2114550"/>
                    <a:ext cx="357188" cy="298450"/>
                  </a:xfrm>
                  <a:custGeom>
                    <a:gdLst>
                      <a:gd fmla="*/ 68 w 73" name="T0"/>
                      <a:gd fmla="*/ 19 h 61" name="T1"/>
                      <a:gd fmla="*/ 45 w 73" name="T2"/>
                      <a:gd fmla="*/ 55 h 61" name="T3"/>
                      <a:gd fmla="*/ 5 w 73" name="T4"/>
                      <a:gd fmla="*/ 42 h 61" name="T5"/>
                      <a:gd fmla="*/ 28 w 73" name="T6"/>
                      <a:gd fmla="*/ 6 h 61" name="T7"/>
                      <a:gd fmla="*/ 68 w 73" name="T8"/>
                      <a:gd fmla="*/ 19 h 61" name="T9"/>
                    </a:gdLst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b="b" l="0" r="r" t="0"/>
                    <a:pathLst>
                      <a:path h="61" w="73">
                        <a:moveTo>
                          <a:pt x="68" y="19"/>
                        </a:moveTo>
                        <a:cubicBezTo>
                          <a:pt x="73" y="33"/>
                          <a:pt x="63" y="49"/>
                          <a:pt x="45" y="55"/>
                        </a:cubicBezTo>
                        <a:cubicBezTo>
                          <a:pt x="28" y="61"/>
                          <a:pt x="10" y="55"/>
                          <a:pt x="5" y="42"/>
                        </a:cubicBezTo>
                        <a:cubicBezTo>
                          <a:pt x="0" y="28"/>
                          <a:pt x="10" y="12"/>
                          <a:pt x="28" y="6"/>
                        </a:cubicBezTo>
                        <a:cubicBezTo>
                          <a:pt x="45" y="0"/>
                          <a:pt x="63" y="5"/>
                          <a:pt x="68" y="19"/>
                        </a:cubicBezTo>
                        <a:close/>
                      </a:path>
                    </a:pathLst>
                  </a:custGeom>
                  <a:solidFill>
                    <a:srgbClr val="F25764"/>
                  </a:solidFill>
                  <a:ln>
                    <a:noFill/>
                  </a:ln>
                  <a:extLst>
                    <a:ext uri="{91240B29-F687-4F45-9708-019B960494DF}">
                      <a14:hiddenLine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anchor="t" anchorCtr="0" bIns="45720" compatLnSpc="1" lIns="91440" numCol="1" rIns="91440" tIns="45720" vert="horz" wrap="square">
                    <a:prstTxWarp prst="textNoShape">
                      <a:avLst/>
                    </a:prstTxWarp>
                  </a:bodyPr>
                  <a:lstStyle/>
                  <a:p>
                    <a:endParaRPr altLang="en-US" lang="zh-CN"/>
                  </a:p>
                </p:txBody>
              </p:sp>
            </p:grpSp>
            <p:grpSp>
              <p:nvGrpSpPr>
                <p:cNvPr id="23" name="组合 22"/>
                <p:cNvGrpSpPr/>
                <p:nvPr/>
              </p:nvGrpSpPr>
              <p:grpSpPr>
                <a:xfrm>
                  <a:off x="10718448" y="1644706"/>
                  <a:ext cx="430213" cy="501650"/>
                  <a:chOff x="7302500" y="2114550"/>
                  <a:chExt cx="430213" cy="501650"/>
                </a:xfrm>
              </p:grpSpPr>
              <p:sp>
                <p:nvSpPr>
                  <p:cNvPr id="18" name="Freeform 14"/>
                  <p:cNvSpPr/>
                  <p:nvPr/>
                </p:nvSpPr>
                <p:spPr bwMode="auto">
                  <a:xfrm>
                    <a:off x="7380288" y="2451100"/>
                    <a:ext cx="161925" cy="165100"/>
                  </a:xfrm>
                  <a:custGeom>
                    <a:gdLst>
                      <a:gd fmla="*/ 3 w 33" name="T0"/>
                      <a:gd fmla="*/ 20 h 34" name="T1"/>
                      <a:gd fmla="*/ 2 w 33" name="T2"/>
                      <a:gd fmla="*/ 20 h 34" name="T3"/>
                      <a:gd fmla="*/ 20 w 33" name="T4"/>
                      <a:gd fmla="*/ 4 h 34" name="T5"/>
                      <a:gd fmla="*/ 21 w 33" name="T6"/>
                      <a:gd fmla="*/ 4 h 34" name="T7"/>
                      <a:gd fmla="*/ 24 w 33" name="T8"/>
                      <a:gd fmla="*/ 28 h 34" name="T9"/>
                      <a:gd fmla="*/ 24 w 33" name="T10"/>
                      <a:gd fmla="*/ 28 h 34" name="T11"/>
                      <a:gd fmla="*/ 3 w 33" name="T12"/>
                      <a:gd fmla="*/ 20 h 34" name="T13"/>
                    </a:gdLst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b="b" l="0" r="r" t="0"/>
                    <a:pathLst>
                      <a:path h="34" w="33">
                        <a:moveTo>
                          <a:pt x="3" y="20"/>
                        </a:moveTo>
                        <a:cubicBezTo>
                          <a:pt x="2" y="20"/>
                          <a:pt x="2" y="20"/>
                          <a:pt x="2" y="20"/>
                        </a:cubicBezTo>
                        <a:cubicBezTo>
                          <a:pt x="0" y="9"/>
                          <a:pt x="10" y="0"/>
                          <a:pt x="20" y="4"/>
                        </a:cubicBezTo>
                        <a:cubicBezTo>
                          <a:pt x="21" y="4"/>
                          <a:pt x="21" y="4"/>
                          <a:pt x="21" y="4"/>
                        </a:cubicBezTo>
                        <a:cubicBezTo>
                          <a:pt x="31" y="8"/>
                          <a:pt x="33" y="21"/>
                          <a:pt x="24" y="28"/>
                        </a:cubicBezTo>
                        <a:cubicBezTo>
                          <a:pt x="24" y="28"/>
                          <a:pt x="24" y="28"/>
                          <a:pt x="24" y="28"/>
                        </a:cubicBezTo>
                        <a:cubicBezTo>
                          <a:pt x="16" y="34"/>
                          <a:pt x="5" y="30"/>
                          <a:pt x="3" y="20"/>
                        </a:cubicBezTo>
                        <a:close/>
                      </a:path>
                    </a:pathLst>
                  </a:custGeom>
                  <a:solidFill>
                    <a:srgbClr val="C1C1C1"/>
                  </a:solidFill>
                  <a:ln>
                    <a:noFill/>
                  </a:ln>
                  <a:extLst>
                    <a:ext uri="{91240B29-F687-4F45-9708-019B960494DF}">
                      <a14:hiddenLine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anchor="t" anchorCtr="0" bIns="45720" compatLnSpc="1" lIns="91440" numCol="1" rIns="91440" tIns="45720" vert="horz" wrap="square">
                    <a:prstTxWarp prst="textNoShape">
                      <a:avLst/>
                    </a:prstTxWarp>
                  </a:bodyPr>
                  <a:lstStyle/>
                  <a:p>
                    <a:endParaRPr altLang="en-US" lang="zh-CN"/>
                  </a:p>
                </p:txBody>
              </p:sp>
              <p:sp>
                <p:nvSpPr>
                  <p:cNvPr id="19" name="Freeform 15"/>
                  <p:cNvSpPr/>
                  <p:nvPr/>
                </p:nvSpPr>
                <p:spPr bwMode="auto">
                  <a:xfrm>
                    <a:off x="7302500" y="2241550"/>
                    <a:ext cx="400050" cy="341313"/>
                  </a:xfrm>
                  <a:custGeom>
                    <a:gdLst>
                      <a:gd fmla="*/ 76 w 82" name="T0"/>
                      <a:gd fmla="*/ 48 h 70" name="T1"/>
                      <a:gd fmla="*/ 31 w 82" name="T2"/>
                      <a:gd fmla="*/ 63 h 70" name="T3"/>
                      <a:gd fmla="*/ 6 w 82" name="T4"/>
                      <a:gd fmla="*/ 22 h 70" name="T5"/>
                      <a:gd fmla="*/ 51 w 82" name="T6"/>
                      <a:gd fmla="*/ 8 h 70" name="T7"/>
                      <a:gd fmla="*/ 76 w 82" name="T8"/>
                      <a:gd fmla="*/ 48 h 70" name="T9"/>
                    </a:gdLst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b="b" l="0" r="r" t="0"/>
                    <a:pathLst>
                      <a:path h="70" w="82">
                        <a:moveTo>
                          <a:pt x="76" y="48"/>
                        </a:moveTo>
                        <a:cubicBezTo>
                          <a:pt x="71" y="63"/>
                          <a:pt x="50" y="70"/>
                          <a:pt x="31" y="63"/>
                        </a:cubicBezTo>
                        <a:cubicBezTo>
                          <a:pt x="11" y="56"/>
                          <a:pt x="0" y="38"/>
                          <a:pt x="6" y="22"/>
                        </a:cubicBezTo>
                        <a:cubicBezTo>
                          <a:pt x="11" y="7"/>
                          <a:pt x="31" y="0"/>
                          <a:pt x="51" y="8"/>
                        </a:cubicBezTo>
                        <a:cubicBezTo>
                          <a:pt x="70" y="15"/>
                          <a:pt x="82" y="33"/>
                          <a:pt x="76" y="48"/>
                        </a:cubicBezTo>
                        <a:close/>
                      </a:path>
                    </a:pathLst>
                  </a:custGeom>
                  <a:solidFill>
                    <a:srgbClr val="4085B8"/>
                  </a:solidFill>
                  <a:ln>
                    <a:noFill/>
                  </a:ln>
                  <a:extLst>
                    <a:ext uri="{91240B29-F687-4F45-9708-019B960494DF}">
                      <a14:hiddenLine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anchor="t" anchorCtr="0" bIns="45720" compatLnSpc="1" lIns="91440" numCol="1" rIns="91440" tIns="45720" vert="horz" wrap="square">
                    <a:prstTxWarp prst="textNoShape">
                      <a:avLst/>
                    </a:prstTxWarp>
                  </a:bodyPr>
                  <a:lstStyle/>
                  <a:p>
                    <a:endParaRPr altLang="en-US" lang="zh-CN"/>
                  </a:p>
                </p:txBody>
              </p:sp>
              <p:sp>
                <p:nvSpPr>
                  <p:cNvPr id="20" name="Freeform 16"/>
                  <p:cNvSpPr/>
                  <p:nvPr/>
                </p:nvSpPr>
                <p:spPr bwMode="auto">
                  <a:xfrm>
                    <a:off x="7366000" y="2246313"/>
                    <a:ext cx="298450" cy="296863"/>
                  </a:xfrm>
                  <a:custGeom>
                    <a:gdLst>
                      <a:gd fmla="*/ 53 w 61" name="T0"/>
                      <a:gd fmla="*/ 40 h 61" name="T1"/>
                      <a:gd fmla="*/ 55 w 61" name="T2"/>
                      <a:gd fmla="*/ 33 h 61" name="T3"/>
                      <a:gd fmla="*/ 60 w 61" name="T4"/>
                      <a:gd fmla="*/ 23 h 61" name="T5"/>
                      <a:gd fmla="*/ 58 w 61" name="T6"/>
                      <a:gd fmla="*/ 17 h 61" name="T7"/>
                      <a:gd fmla="*/ 16 w 61" name="T8"/>
                      <a:gd fmla="*/ 1 h 61" name="T9"/>
                      <a:gd fmla="*/ 10 w 61" name="T10"/>
                      <a:gd fmla="*/ 5 h 61" name="T11"/>
                      <a:gd fmla="*/ 8 w 61" name="T12"/>
                      <a:gd fmla="*/ 16 h 61" name="T13"/>
                      <a:gd fmla="*/ 5 w 61" name="T14"/>
                      <a:gd fmla="*/ 22 h 61" name="T15"/>
                      <a:gd fmla="*/ 3 w 61" name="T16"/>
                      <a:gd fmla="*/ 40 h 61" name="T17"/>
                      <a:gd fmla="*/ 15 w 61" name="T18"/>
                      <a:gd fmla="*/ 53 h 61" name="T19"/>
                      <a:gd fmla="*/ 52 w 61" name="T20"/>
                      <a:gd fmla="*/ 45 h 61" name="T21"/>
                      <a:gd fmla="*/ 53 w 61" name="T22"/>
                      <a:gd fmla="*/ 40 h 61" name="T23"/>
                    </a:gdLst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b="b" l="0" r="r" t="0"/>
                    <a:pathLst>
                      <a:path h="61" w="61">
                        <a:moveTo>
                          <a:pt x="53" y="40"/>
                        </a:moveTo>
                        <a:cubicBezTo>
                          <a:pt x="53" y="37"/>
                          <a:pt x="54" y="35"/>
                          <a:pt x="55" y="33"/>
                        </a:cubicBezTo>
                        <a:cubicBezTo>
                          <a:pt x="60" y="23"/>
                          <a:pt x="60" y="23"/>
                          <a:pt x="60" y="23"/>
                        </a:cubicBezTo>
                        <a:cubicBezTo>
                          <a:pt x="61" y="20"/>
                          <a:pt x="60" y="17"/>
                          <a:pt x="58" y="17"/>
                        </a:cubicBezTo>
                        <a:cubicBezTo>
                          <a:pt x="16" y="1"/>
                          <a:pt x="16" y="1"/>
                          <a:pt x="16" y="1"/>
                        </a:cubicBezTo>
                        <a:cubicBezTo>
                          <a:pt x="14" y="0"/>
                          <a:pt x="11" y="2"/>
                          <a:pt x="10" y="5"/>
                        </a:cubicBezTo>
                        <a:cubicBezTo>
                          <a:pt x="8" y="16"/>
                          <a:pt x="8" y="16"/>
                          <a:pt x="8" y="16"/>
                        </a:cubicBezTo>
                        <a:cubicBezTo>
                          <a:pt x="8" y="18"/>
                          <a:pt x="6" y="20"/>
                          <a:pt x="5" y="22"/>
                        </a:cubicBezTo>
                        <a:cubicBezTo>
                          <a:pt x="1" y="26"/>
                          <a:pt x="0" y="33"/>
                          <a:pt x="3" y="40"/>
                        </a:cubicBezTo>
                        <a:cubicBezTo>
                          <a:pt x="5" y="45"/>
                          <a:pt x="9" y="49"/>
                          <a:pt x="15" y="53"/>
                        </a:cubicBezTo>
                        <a:cubicBezTo>
                          <a:pt x="30" y="61"/>
                          <a:pt x="48" y="57"/>
                          <a:pt x="52" y="45"/>
                        </a:cubicBezTo>
                        <a:cubicBezTo>
                          <a:pt x="53" y="43"/>
                          <a:pt x="53" y="41"/>
                          <a:pt x="53" y="40"/>
                        </a:cubicBezTo>
                        <a:close/>
                      </a:path>
                    </a:pathLst>
                  </a:custGeom>
                  <a:solidFill>
                    <a:srgbClr val="5EA2D4"/>
                  </a:solidFill>
                  <a:ln>
                    <a:noFill/>
                  </a:ln>
                  <a:extLst>
                    <a:ext uri="{91240B29-F687-4F45-9708-019B960494DF}">
                      <a14:hiddenLine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anchor="t" anchorCtr="0" bIns="45720" compatLnSpc="1" lIns="91440" numCol="1" rIns="91440" tIns="45720" vert="horz" wrap="square">
                    <a:prstTxWarp prst="textNoShape">
                      <a:avLst/>
                    </a:prstTxWarp>
                  </a:bodyPr>
                  <a:lstStyle/>
                  <a:p>
                    <a:endParaRPr altLang="en-US" lang="zh-CN"/>
                  </a:p>
                </p:txBody>
              </p:sp>
              <p:sp>
                <p:nvSpPr>
                  <p:cNvPr id="21" name="Freeform 17"/>
                  <p:cNvSpPr/>
                  <p:nvPr/>
                </p:nvSpPr>
                <p:spPr bwMode="auto">
                  <a:xfrm>
                    <a:off x="7380288" y="2114550"/>
                    <a:ext cx="352425" cy="298450"/>
                  </a:xfrm>
                  <a:custGeom>
                    <a:gdLst>
                      <a:gd fmla="*/ 67 w 72" name="T0"/>
                      <a:gd fmla="*/ 42 h 61" name="T1"/>
                      <a:gd fmla="*/ 27 w 72" name="T2"/>
                      <a:gd fmla="*/ 55 h 61" name="T3"/>
                      <a:gd fmla="*/ 5 w 72" name="T4"/>
                      <a:gd fmla="*/ 19 h 61" name="T5"/>
                      <a:gd fmla="*/ 45 w 72" name="T6"/>
                      <a:gd fmla="*/ 6 h 61" name="T7"/>
                      <a:gd fmla="*/ 67 w 72" name="T8"/>
                      <a:gd fmla="*/ 42 h 61" name="T9"/>
                    </a:gdLst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b="b" l="0" r="r" t="0"/>
                    <a:pathLst>
                      <a:path h="61" w="72">
                        <a:moveTo>
                          <a:pt x="67" y="42"/>
                        </a:moveTo>
                        <a:cubicBezTo>
                          <a:pt x="62" y="55"/>
                          <a:pt x="44" y="61"/>
                          <a:pt x="27" y="55"/>
                        </a:cubicBezTo>
                        <a:cubicBezTo>
                          <a:pt x="10" y="49"/>
                          <a:pt x="0" y="33"/>
                          <a:pt x="5" y="19"/>
                        </a:cubicBezTo>
                        <a:cubicBezTo>
                          <a:pt x="10" y="5"/>
                          <a:pt x="28" y="0"/>
                          <a:pt x="45" y="6"/>
                        </a:cubicBezTo>
                        <a:cubicBezTo>
                          <a:pt x="62" y="12"/>
                          <a:pt x="72" y="28"/>
                          <a:pt x="67" y="42"/>
                        </a:cubicBezTo>
                        <a:close/>
                      </a:path>
                    </a:pathLst>
                  </a:custGeom>
                  <a:solidFill>
                    <a:srgbClr val="79B5E0"/>
                  </a:solidFill>
                  <a:ln>
                    <a:noFill/>
                  </a:ln>
                  <a:extLst>
                    <a:ext uri="{91240B29-F687-4F45-9708-019B960494DF}">
                      <a14:hiddenLine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anchor="t" anchorCtr="0" bIns="45720" compatLnSpc="1" lIns="91440" numCol="1" rIns="91440" tIns="45720" vert="horz" wrap="square">
                    <a:prstTxWarp prst="textNoShape">
                      <a:avLst/>
                    </a:prstTxWarp>
                  </a:bodyPr>
                  <a:lstStyle/>
                  <a:p>
                    <a:endParaRPr altLang="en-US" lang="zh-CN"/>
                  </a:p>
                </p:txBody>
              </p:sp>
            </p:grpSp>
          </p:grpSp>
          <p:grpSp>
            <p:nvGrpSpPr>
              <p:cNvPr id="53" name="组合 52"/>
              <p:cNvGrpSpPr/>
              <p:nvPr/>
            </p:nvGrpSpPr>
            <p:grpSpPr>
              <a:xfrm>
                <a:off x="8031644" y="2541587"/>
                <a:ext cx="2703436" cy="3162300"/>
                <a:chOff x="4755044" y="2686685"/>
                <a:chExt cx="2703436" cy="3162300"/>
              </a:xfrm>
            </p:grpSpPr>
            <p:cxnSp>
              <p:nvCxnSpPr>
                <p:cNvPr id="37" name="直接连接符 36"/>
                <p:cNvCxnSpPr/>
                <p:nvPr/>
              </p:nvCxnSpPr>
              <p:spPr>
                <a:xfrm>
                  <a:off x="4755044" y="2686685"/>
                  <a:ext cx="2703436" cy="0"/>
                </a:xfrm>
                <a:prstGeom prst="line">
                  <a:avLst/>
                </a:prstGeom>
                <a:ln w="762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直接连接符 38"/>
                <p:cNvCxnSpPr/>
                <p:nvPr/>
              </p:nvCxnSpPr>
              <p:spPr>
                <a:xfrm>
                  <a:off x="4755044" y="3089456"/>
                  <a:ext cx="2703436" cy="0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直接连接符 39"/>
                <p:cNvCxnSpPr/>
                <p:nvPr/>
              </p:nvCxnSpPr>
              <p:spPr>
                <a:xfrm>
                  <a:off x="4755044" y="3606527"/>
                  <a:ext cx="2703436" cy="0"/>
                </a:xfrm>
                <a:prstGeom prst="line">
                  <a:avLst/>
                </a:prstGeom>
                <a:ln w="762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直接连接符 40"/>
                <p:cNvCxnSpPr/>
                <p:nvPr/>
              </p:nvCxnSpPr>
              <p:spPr>
                <a:xfrm>
                  <a:off x="4755044" y="4009298"/>
                  <a:ext cx="2703436" cy="0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直接连接符 41"/>
                <p:cNvCxnSpPr/>
                <p:nvPr/>
              </p:nvCxnSpPr>
              <p:spPr>
                <a:xfrm>
                  <a:off x="4755044" y="4469219"/>
                  <a:ext cx="2703436" cy="0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直接连接符 42"/>
                <p:cNvCxnSpPr/>
                <p:nvPr/>
              </p:nvCxnSpPr>
              <p:spPr>
                <a:xfrm>
                  <a:off x="4755044" y="4929140"/>
                  <a:ext cx="2703436" cy="0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直接连接符 43"/>
                <p:cNvCxnSpPr/>
                <p:nvPr/>
              </p:nvCxnSpPr>
              <p:spPr>
                <a:xfrm>
                  <a:off x="4755044" y="5389061"/>
                  <a:ext cx="2703436" cy="0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直接连接符 44"/>
                <p:cNvCxnSpPr/>
                <p:nvPr/>
              </p:nvCxnSpPr>
              <p:spPr>
                <a:xfrm>
                  <a:off x="4755044" y="5848985"/>
                  <a:ext cx="2475902" cy="0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89" name="椭圆 188"/>
            <p:cNvSpPr/>
            <p:nvPr/>
          </p:nvSpPr>
          <p:spPr>
            <a:xfrm>
              <a:off x="8178840" y="3423340"/>
              <a:ext cx="271711" cy="271711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5" name="椭圆 174"/>
            <p:cNvSpPr/>
            <p:nvPr/>
          </p:nvSpPr>
          <p:spPr>
            <a:xfrm>
              <a:off x="10892654" y="2492182"/>
              <a:ext cx="271711" cy="271711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</p:spTree>
    <p:extLst>
      <p:ext uri="{BB962C8B-B14F-4D97-AF65-F5344CB8AC3E}">
        <p14:creationId val="4240884283"/>
      </p:ext>
    </p:extLst>
  </p:cSld>
  <p:clrMapOvr>
    <a:masterClrMapping/>
  </p:clrMapOvr>
  <p:transition/>
  <p:timing/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1" name="椭圆 30"/>
          <p:cNvSpPr/>
          <p:nvPr/>
        </p:nvSpPr>
        <p:spPr>
          <a:xfrm>
            <a:off x="3824303" y="671346"/>
            <a:ext cx="4407202" cy="185838"/>
          </a:xfrm>
          <a:prstGeom prst="ellipse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/>
              <a:t> </a:t>
            </a:r>
          </a:p>
        </p:txBody>
      </p:sp>
      <p:sp>
        <p:nvSpPr>
          <p:cNvPr id="2" name="矩形 1"/>
          <p:cNvSpPr/>
          <p:nvPr/>
        </p:nvSpPr>
        <p:spPr>
          <a:xfrm>
            <a:off x="3870964" y="348646"/>
            <a:ext cx="4450080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en-US" b="1" kern="0" lang="zh-CN" sz="2800">
                <a:solidFill>
                  <a:schemeClr val="accent6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10600030101010101" pitchFamily="2" typeface="宋体"/>
              </a:rPr>
              <a:t>怎样提高我们的睡眠质量：</a:t>
            </a:r>
          </a:p>
        </p:txBody>
      </p:sp>
      <p:sp>
        <p:nvSpPr>
          <p:cNvPr id="11" name="椭圆 10"/>
          <p:cNvSpPr/>
          <p:nvPr/>
        </p:nvSpPr>
        <p:spPr>
          <a:xfrm>
            <a:off x="1878445" y="1391953"/>
            <a:ext cx="301379" cy="301379"/>
          </a:xfrm>
          <a:prstGeom prst="ellipse">
            <a:avLst/>
          </a:prstGeom>
          <a:solidFill>
            <a:srgbClr val="FFEA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椭圆 13"/>
          <p:cNvSpPr/>
          <p:nvPr/>
        </p:nvSpPr>
        <p:spPr>
          <a:xfrm>
            <a:off x="1878445" y="4673368"/>
            <a:ext cx="301379" cy="301379"/>
          </a:xfrm>
          <a:prstGeom prst="ellipse">
            <a:avLst/>
          </a:prstGeom>
          <a:solidFill>
            <a:srgbClr val="FFEA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400"/>
          </a:p>
        </p:txBody>
      </p:sp>
      <p:grpSp>
        <p:nvGrpSpPr>
          <p:cNvPr id="19" name="组合 18"/>
          <p:cNvGrpSpPr/>
          <p:nvPr/>
        </p:nvGrpSpPr>
        <p:grpSpPr>
          <a:xfrm>
            <a:off x="1009650" y="2045068"/>
            <a:ext cx="9898402" cy="1616774"/>
            <a:chOff x="344629" y="2397390"/>
            <a:chExt cx="11228444" cy="1834019"/>
          </a:xfrm>
        </p:grpSpPr>
        <p:grpSp>
          <p:nvGrpSpPr>
            <p:cNvPr id="3" name="组合 2"/>
            <p:cNvGrpSpPr/>
            <p:nvPr/>
          </p:nvGrpSpPr>
          <p:grpSpPr>
            <a:xfrm>
              <a:off x="344629" y="2429135"/>
              <a:ext cx="2102769" cy="1770529"/>
              <a:chOff x="1505347" y="1159200"/>
              <a:chExt cx="4847828" cy="848652"/>
            </a:xfrm>
          </p:grpSpPr>
          <p:sp>
            <p:nvSpPr>
              <p:cNvPr id="36" name="椭圆 35"/>
              <p:cNvSpPr/>
              <p:nvPr/>
            </p:nvSpPr>
            <p:spPr>
              <a:xfrm>
                <a:off x="1505347" y="1763705"/>
                <a:ext cx="4847828" cy="244147"/>
              </a:xfrm>
              <a:prstGeom prst="ellipse">
                <a:avLst/>
              </a:prstGeom>
              <a:solidFill>
                <a:schemeClr val="tx1">
                  <a:alpha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r>
                  <a:rPr altLang="zh-CN" lang="en-US" sz="1600"/>
                  <a:t> </a:t>
                </a:r>
              </a:p>
            </p:txBody>
          </p:sp>
          <p:sp>
            <p:nvSpPr>
              <p:cNvPr id="4" name="矩形: 圆角 3"/>
              <p:cNvSpPr/>
              <p:nvPr/>
            </p:nvSpPr>
            <p:spPr>
              <a:xfrm>
                <a:off x="1736097" y="1159200"/>
                <a:ext cx="4437010" cy="755875"/>
              </a:xfrm>
              <a:prstGeom prst="roundRect">
                <a:avLst>
                  <a:gd fmla="val 12004" name="adj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lIns="72000" rtlCol="0"/>
              <a:lstStyle/>
              <a:p>
                <a:pPr algn="ctr"/>
                <a:r>
                  <a:rPr altLang="zh-CN" b="1" kern="0" lang="zh-CN" smtClean="0" sz="2000">
                    <a:solidFill>
                      <a:schemeClr val="accent5"/>
                    </a:solidFill>
                    <a:latin charset="-122" panose="02010600030101010101" pitchFamily="2" typeface="等线"/>
                    <a:ea charset="-122" panose="020b0503020204020204" pitchFamily="34" typeface="微软雅黑"/>
                    <a:cs charset="-122" panose="02010600030101010101" pitchFamily="2" typeface="宋体"/>
                  </a:rPr>
                  <a:t>坚持</a:t>
                </a:r>
              </a:p>
              <a:p>
                <a:pPr algn="ctr"/>
                <a:r>
                  <a:rPr altLang="zh-CN" b="1" kern="0" lang="zh-CN" smtClean="0" sz="2000">
                    <a:solidFill>
                      <a:schemeClr val="accent5"/>
                    </a:solidFill>
                    <a:latin charset="-122" panose="02010600030101010101" pitchFamily="2" typeface="等线"/>
                    <a:ea charset="-122" panose="020b0503020204020204" pitchFamily="34" typeface="微软雅黑"/>
                    <a:cs charset="-122" panose="02010600030101010101" pitchFamily="2" typeface="宋体"/>
                  </a:rPr>
                  <a:t>规律作息</a:t>
                </a:r>
              </a:p>
            </p:txBody>
          </p:sp>
        </p:grpSp>
        <p:grpSp>
          <p:nvGrpSpPr>
            <p:cNvPr id="17" name="组合 16"/>
            <p:cNvGrpSpPr/>
            <p:nvPr/>
          </p:nvGrpSpPr>
          <p:grpSpPr>
            <a:xfrm>
              <a:off x="7188886" y="2407388"/>
              <a:ext cx="2102769" cy="1814022"/>
              <a:chOff x="1505347" y="4270743"/>
              <a:chExt cx="4847828" cy="869499"/>
            </a:xfrm>
          </p:grpSpPr>
          <p:sp>
            <p:nvSpPr>
              <p:cNvPr id="39" name="椭圆 38"/>
              <p:cNvSpPr/>
              <p:nvPr/>
            </p:nvSpPr>
            <p:spPr>
              <a:xfrm>
                <a:off x="1505347" y="4896095"/>
                <a:ext cx="4847828" cy="244147"/>
              </a:xfrm>
              <a:prstGeom prst="ellipse">
                <a:avLst/>
              </a:prstGeom>
              <a:solidFill>
                <a:schemeClr val="tx1">
                  <a:alpha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r>
                  <a:rPr altLang="zh-CN" lang="en-US" sz="1600"/>
                  <a:t> </a:t>
                </a:r>
              </a:p>
            </p:txBody>
          </p:sp>
          <p:sp>
            <p:nvSpPr>
              <p:cNvPr id="7" name="矩形: 圆角 6"/>
              <p:cNvSpPr/>
              <p:nvPr/>
            </p:nvSpPr>
            <p:spPr>
              <a:xfrm>
                <a:off x="1736097" y="4270743"/>
                <a:ext cx="4437010" cy="755875"/>
              </a:xfrm>
              <a:prstGeom prst="roundRect">
                <a:avLst>
                  <a:gd fmla="val 12004" name="adj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lIns="72000" rtlCol="0"/>
              <a:lstStyle/>
              <a:p>
                <a:pPr algn="ctr"/>
                <a:r>
                  <a:rPr altLang="zh-CN" b="1" kern="0" lang="zh-CN" sz="2000">
                    <a:solidFill>
                      <a:schemeClr val="accent5"/>
                    </a:solidFill>
                    <a:latin charset="-122" panose="02010600030101010101" pitchFamily="2" typeface="等线"/>
                    <a:ea charset="-122" panose="020b0503020204020204" pitchFamily="34" typeface="微软雅黑"/>
                    <a:cs charset="-122" panose="02010600030101010101" pitchFamily="2" typeface="宋体"/>
                  </a:rPr>
                  <a:t>减少卧室的噪音或</a:t>
                </a:r>
              </a:p>
              <a:p>
                <a:pPr algn="ctr"/>
                <a:r>
                  <a:rPr altLang="zh-CN" b="1" kern="0" lang="zh-CN" sz="2000">
                    <a:solidFill>
                      <a:schemeClr val="accent5"/>
                    </a:solidFill>
                    <a:latin charset="-122" panose="02010600030101010101" pitchFamily="2" typeface="等线"/>
                    <a:ea charset="-122" panose="020b0503020204020204" pitchFamily="34" typeface="微软雅黑"/>
                    <a:cs charset="-122" panose="02010600030101010101" pitchFamily="2" typeface="宋体"/>
                  </a:rPr>
                  <a:t>其他干扰</a:t>
                </a:r>
              </a:p>
            </p:txBody>
          </p:sp>
        </p:grpSp>
        <p:grpSp>
          <p:nvGrpSpPr>
            <p:cNvPr id="18" name="组合 17"/>
            <p:cNvGrpSpPr/>
            <p:nvPr/>
          </p:nvGrpSpPr>
          <p:grpSpPr>
            <a:xfrm>
              <a:off x="9470304" y="2400409"/>
              <a:ext cx="2102769" cy="1827981"/>
              <a:chOff x="1505347" y="5307925"/>
              <a:chExt cx="4847828" cy="876190"/>
            </a:xfrm>
          </p:grpSpPr>
          <p:sp>
            <p:nvSpPr>
              <p:cNvPr id="40" name="椭圆 39"/>
              <p:cNvSpPr/>
              <p:nvPr/>
            </p:nvSpPr>
            <p:spPr>
              <a:xfrm>
                <a:off x="1505347" y="5939968"/>
                <a:ext cx="4847828" cy="244147"/>
              </a:xfrm>
              <a:prstGeom prst="ellipse">
                <a:avLst/>
              </a:prstGeom>
              <a:solidFill>
                <a:schemeClr val="tx1">
                  <a:alpha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r>
                  <a:rPr altLang="zh-CN" lang="en-US" sz="1600"/>
                  <a:t> </a:t>
                </a:r>
              </a:p>
            </p:txBody>
          </p:sp>
          <p:sp>
            <p:nvSpPr>
              <p:cNvPr id="8" name="矩形: 圆角 7"/>
              <p:cNvSpPr/>
              <p:nvPr/>
            </p:nvSpPr>
            <p:spPr>
              <a:xfrm>
                <a:off x="1736097" y="5307925"/>
                <a:ext cx="4437010" cy="755875"/>
              </a:xfrm>
              <a:prstGeom prst="roundRect">
                <a:avLst>
                  <a:gd fmla="val 12004" name="adj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lIns="72000" rtlCol="0"/>
              <a:lstStyle/>
              <a:p>
                <a:pPr algn="ctr"/>
                <a:r>
                  <a:rPr altLang="zh-CN" b="1" kern="0" lang="zh-CN" sz="2000">
                    <a:solidFill>
                      <a:schemeClr val="accent5"/>
                    </a:solidFill>
                    <a:latin charset="-122" panose="02010600030101010101" pitchFamily="2" typeface="等线"/>
                    <a:ea charset="-122" panose="020b0503020204020204" pitchFamily="34" typeface="微软雅黑"/>
                    <a:cs charset="-122" panose="02010600030101010101" pitchFamily="2" typeface="宋体"/>
                  </a:rPr>
                  <a:t>打鼾者</a:t>
                </a:r>
              </a:p>
              <a:p>
                <a:pPr algn="ctr"/>
                <a:r>
                  <a:rPr altLang="zh-CN" b="1" kern="0" lang="zh-CN" sz="2000">
                    <a:solidFill>
                      <a:schemeClr val="accent5"/>
                    </a:solidFill>
                    <a:latin charset="-122" panose="02010600030101010101" pitchFamily="2" typeface="等线"/>
                    <a:ea charset="-122" panose="020b0503020204020204" pitchFamily="34" typeface="微软雅黑"/>
                    <a:cs charset="-122" panose="02010600030101010101" pitchFamily="2" typeface="宋体"/>
                  </a:rPr>
                  <a:t>采取侧卧位睡眠姿势</a:t>
                </a:r>
              </a:p>
            </p:txBody>
          </p:sp>
        </p:grpSp>
        <p:grpSp>
          <p:nvGrpSpPr>
            <p:cNvPr id="10" name="组合 9"/>
            <p:cNvGrpSpPr/>
            <p:nvPr/>
          </p:nvGrpSpPr>
          <p:grpSpPr>
            <a:xfrm>
              <a:off x="2626048" y="2418627"/>
              <a:ext cx="2102769" cy="1791544"/>
              <a:chOff x="1505347" y="2196381"/>
              <a:chExt cx="4847828" cy="858725"/>
            </a:xfrm>
          </p:grpSpPr>
          <p:sp>
            <p:nvSpPr>
              <p:cNvPr id="37" name="椭圆 36"/>
              <p:cNvSpPr/>
              <p:nvPr/>
            </p:nvSpPr>
            <p:spPr>
              <a:xfrm>
                <a:off x="1505347" y="2810959"/>
                <a:ext cx="4847828" cy="244147"/>
              </a:xfrm>
              <a:prstGeom prst="ellipse">
                <a:avLst/>
              </a:prstGeom>
              <a:solidFill>
                <a:schemeClr val="tx1">
                  <a:alpha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r>
                  <a:rPr altLang="zh-CN" lang="en-US" sz="1600"/>
                  <a:t> </a:t>
                </a:r>
              </a:p>
            </p:txBody>
          </p:sp>
          <p:sp>
            <p:nvSpPr>
              <p:cNvPr id="5" name="矩形: 圆角 4"/>
              <p:cNvSpPr/>
              <p:nvPr/>
            </p:nvSpPr>
            <p:spPr>
              <a:xfrm>
                <a:off x="1736097" y="2196381"/>
                <a:ext cx="4437010" cy="755875"/>
              </a:xfrm>
              <a:prstGeom prst="roundRect">
                <a:avLst>
                  <a:gd fmla="val 12004" name="adj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lIns="72000" rtlCol="0"/>
              <a:lstStyle/>
              <a:p>
                <a:pPr algn="ctr"/>
                <a:r>
                  <a:rPr altLang="zh-CN" b="1" kern="0" lang="zh-CN" sz="2000">
                    <a:solidFill>
                      <a:schemeClr val="accent5"/>
                    </a:solidFill>
                    <a:latin charset="-122" panose="02010600030101010101" pitchFamily="2" typeface="等线"/>
                    <a:ea charset="-122" panose="020b0503020204020204" pitchFamily="34" typeface="微软雅黑"/>
                    <a:cs charset="-122" panose="02010600030101010101" pitchFamily="2" typeface="宋体"/>
                  </a:rPr>
                  <a:t>培养规律</a:t>
                </a:r>
              </a:p>
              <a:p>
                <a:pPr algn="ctr"/>
                <a:r>
                  <a:rPr altLang="zh-CN" b="1" kern="0" lang="zh-CN" sz="2000">
                    <a:solidFill>
                      <a:schemeClr val="accent5"/>
                    </a:solidFill>
                    <a:latin charset="-122" panose="02010600030101010101" pitchFamily="2" typeface="等线"/>
                    <a:ea charset="-122" panose="020b0503020204020204" pitchFamily="34" typeface="微软雅黑"/>
                    <a:cs charset="-122" panose="02010600030101010101" pitchFamily="2" typeface="宋体"/>
                  </a:rPr>
                  <a:t>放松的</a:t>
                </a:r>
              </a:p>
              <a:p>
                <a:pPr algn="ctr"/>
                <a:r>
                  <a:rPr altLang="zh-CN" b="1" kern="0" lang="zh-CN" sz="2000">
                    <a:solidFill>
                      <a:schemeClr val="accent5"/>
                    </a:solidFill>
                    <a:latin charset="-122" panose="02010600030101010101" pitchFamily="2" typeface="等线"/>
                    <a:ea charset="-122" panose="020b0503020204020204" pitchFamily="34" typeface="微软雅黑"/>
                    <a:cs charset="-122" panose="02010600030101010101" pitchFamily="2" typeface="宋体"/>
                  </a:rPr>
                  <a:t>睡眠习惯</a:t>
                </a:r>
              </a:p>
            </p:txBody>
          </p:sp>
        </p:grpSp>
        <p:grpSp>
          <p:nvGrpSpPr>
            <p:cNvPr id="16" name="组合 15"/>
            <p:cNvGrpSpPr/>
            <p:nvPr/>
          </p:nvGrpSpPr>
          <p:grpSpPr>
            <a:xfrm>
              <a:off x="4907467" y="2397390"/>
              <a:ext cx="2102769" cy="1834019"/>
              <a:chOff x="1505347" y="3233562"/>
              <a:chExt cx="4847828" cy="879084"/>
            </a:xfrm>
          </p:grpSpPr>
          <p:sp>
            <p:nvSpPr>
              <p:cNvPr id="38" name="椭圆 37"/>
              <p:cNvSpPr/>
              <p:nvPr/>
            </p:nvSpPr>
            <p:spPr>
              <a:xfrm>
                <a:off x="1505347" y="3868499"/>
                <a:ext cx="4847828" cy="244147"/>
              </a:xfrm>
              <a:prstGeom prst="ellipse">
                <a:avLst/>
              </a:prstGeom>
              <a:solidFill>
                <a:schemeClr val="tx1">
                  <a:alpha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r>
                  <a:rPr altLang="zh-CN" lang="en-US" sz="1600"/>
                  <a:t> </a:t>
                </a:r>
              </a:p>
            </p:txBody>
          </p:sp>
          <p:sp>
            <p:nvSpPr>
              <p:cNvPr id="6" name="矩形: 圆角 5"/>
              <p:cNvSpPr/>
              <p:nvPr/>
            </p:nvSpPr>
            <p:spPr>
              <a:xfrm>
                <a:off x="1736097" y="3233562"/>
                <a:ext cx="4437010" cy="755875"/>
              </a:xfrm>
              <a:prstGeom prst="roundRect">
                <a:avLst>
                  <a:gd fmla="val 12004" name="adj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lIns="72000" rtlCol="0"/>
              <a:lstStyle/>
              <a:p>
                <a:pPr algn="ctr"/>
                <a:r>
                  <a:rPr altLang="zh-CN" b="1" kern="0" lang="zh-CN" sz="2000">
                    <a:solidFill>
                      <a:schemeClr val="accent5"/>
                    </a:solidFill>
                    <a:latin charset="-122" panose="02010600030101010101" pitchFamily="2" typeface="等线"/>
                    <a:ea charset="-122" panose="020b0503020204020204" pitchFamily="34" typeface="微软雅黑"/>
                    <a:cs charset="-122" panose="02010600030101010101" pitchFamily="2" typeface="宋体"/>
                  </a:rPr>
                  <a:t>睡前避免</a:t>
                </a:r>
              </a:p>
              <a:p>
                <a:pPr algn="ctr"/>
                <a:r>
                  <a:rPr altLang="zh-CN" b="1" kern="0" lang="zh-CN" sz="2000">
                    <a:solidFill>
                      <a:schemeClr val="accent5"/>
                    </a:solidFill>
                    <a:latin charset="-122" panose="02010600030101010101" pitchFamily="2" typeface="等线"/>
                    <a:ea charset="-122" panose="020b0503020204020204" pitchFamily="34" typeface="微软雅黑"/>
                    <a:cs charset="-122" panose="02010600030101010101" pitchFamily="2" typeface="宋体"/>
                  </a:rPr>
                  <a:t>吃含咖啡因的食物</a:t>
                </a:r>
              </a:p>
            </p:txBody>
          </p:sp>
        </p:grpSp>
      </p:grpSp>
      <p:sp>
        <p:nvSpPr>
          <p:cNvPr id="41" name="矩形 40"/>
          <p:cNvSpPr/>
          <p:nvPr/>
        </p:nvSpPr>
        <p:spPr>
          <a:xfrm>
            <a:off x="1000495" y="3903478"/>
            <a:ext cx="1872000" cy="600164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lnSpc>
                <a:spcPct val="150000"/>
              </a:lnSpc>
            </a:pPr>
            <a:r>
              <a:rPr altLang="zh-CN" kern="0" lang="zh-CN" sz="1400">
                <a:solidFill>
                  <a:schemeClr val="accent6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10600030101010101" pitchFamily="2" typeface="宋体"/>
              </a:rPr>
              <a:t>保证7~8小时睡眠，最好在晚上11点前入睡，早睡早起，不赖床，勿贪睡</a:t>
            </a:r>
          </a:p>
        </p:txBody>
      </p:sp>
      <p:sp>
        <p:nvSpPr>
          <p:cNvPr id="42" name="矩形 41"/>
          <p:cNvSpPr/>
          <p:nvPr/>
        </p:nvSpPr>
        <p:spPr>
          <a:xfrm>
            <a:off x="3011673" y="3903478"/>
            <a:ext cx="1872000" cy="600164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lnSpc>
                <a:spcPct val="150000"/>
              </a:lnSpc>
            </a:pPr>
            <a:r>
              <a:rPr altLang="zh-CN" kern="0" lang="zh-CN" sz="1400">
                <a:solidFill>
                  <a:schemeClr val="accent6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10600030101010101" pitchFamily="2" typeface="宋体"/>
              </a:rPr>
              <a:t>洗热水澡</a:t>
            </a:r>
          </a:p>
          <a:p>
            <a:pPr>
              <a:lnSpc>
                <a:spcPct val="150000"/>
              </a:lnSpc>
            </a:pPr>
            <a:r>
              <a:rPr altLang="zh-CN" kern="0" lang="zh-CN" sz="1400">
                <a:solidFill>
                  <a:schemeClr val="accent6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10600030101010101" pitchFamily="2" typeface="宋体"/>
              </a:rPr>
              <a:t>看能使人心静的书或听催眠的音乐</a:t>
            </a:r>
          </a:p>
        </p:txBody>
      </p:sp>
      <p:sp>
        <p:nvSpPr>
          <p:cNvPr id="43" name="矩形 42"/>
          <p:cNvSpPr/>
          <p:nvPr/>
        </p:nvSpPr>
        <p:spPr>
          <a:xfrm>
            <a:off x="5087862" y="3903478"/>
            <a:ext cx="1872000" cy="26161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lnSpc>
                <a:spcPct val="150000"/>
              </a:lnSpc>
            </a:pPr>
            <a:r>
              <a:rPr altLang="zh-CN" kern="0" lang="zh-CN" sz="1400">
                <a:solidFill>
                  <a:schemeClr val="accent6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10600030101010101" pitchFamily="2" typeface="宋体"/>
              </a:rPr>
              <a:t>如咖啡、茶、某些饮料、黑巧克力等</a:t>
            </a:r>
          </a:p>
        </p:txBody>
      </p:sp>
      <p:sp>
        <p:nvSpPr>
          <p:cNvPr id="44" name="矩形 43"/>
          <p:cNvSpPr/>
          <p:nvPr/>
        </p:nvSpPr>
        <p:spPr>
          <a:xfrm>
            <a:off x="7034030" y="3903478"/>
            <a:ext cx="1872000" cy="26161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lnSpc>
                <a:spcPct val="150000"/>
              </a:lnSpc>
            </a:pPr>
            <a:r>
              <a:rPr altLang="zh-CN" kern="0" lang="zh-CN" sz="1400">
                <a:solidFill>
                  <a:schemeClr val="accent6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10600030101010101" pitchFamily="2" typeface="宋体"/>
              </a:rPr>
              <a:t>最好不要将电子设备带入卧室</a:t>
            </a:r>
          </a:p>
        </p:txBody>
      </p:sp>
      <p:sp>
        <p:nvSpPr>
          <p:cNvPr id="45" name="矩形 44"/>
          <p:cNvSpPr/>
          <p:nvPr/>
        </p:nvSpPr>
        <p:spPr>
          <a:xfrm>
            <a:off x="9045207" y="3903478"/>
            <a:ext cx="1872000" cy="26161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lnSpc>
                <a:spcPct val="150000"/>
              </a:lnSpc>
            </a:pPr>
            <a:r>
              <a:rPr altLang="zh-CN" kern="0" lang="zh-CN" sz="1400">
                <a:solidFill>
                  <a:schemeClr val="accent6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10600030101010101" pitchFamily="2" typeface="宋体"/>
              </a:rPr>
              <a:t>尤以右侧卧位为宜，并避免平卧位</a:t>
            </a:r>
          </a:p>
        </p:txBody>
      </p:sp>
      <p:cxnSp>
        <p:nvCxnSpPr>
          <p:cNvPr id="25" name="直接连接符 24"/>
          <p:cNvCxnSpPr/>
          <p:nvPr/>
        </p:nvCxnSpPr>
        <p:spPr>
          <a:xfrm flipH="1">
            <a:off x="2887490" y="3988848"/>
            <a:ext cx="0" cy="159892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接连接符 45"/>
          <p:cNvCxnSpPr/>
          <p:nvPr/>
        </p:nvCxnSpPr>
        <p:spPr>
          <a:xfrm flipH="1">
            <a:off x="4916315" y="3988848"/>
            <a:ext cx="0" cy="159892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接连接符 46"/>
          <p:cNvCxnSpPr/>
          <p:nvPr/>
        </p:nvCxnSpPr>
        <p:spPr>
          <a:xfrm flipH="1">
            <a:off x="6945140" y="3988848"/>
            <a:ext cx="0" cy="159892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接连接符 47"/>
          <p:cNvCxnSpPr/>
          <p:nvPr/>
        </p:nvCxnSpPr>
        <p:spPr>
          <a:xfrm flipH="1">
            <a:off x="8973965" y="3988848"/>
            <a:ext cx="0" cy="159892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椭圆 25"/>
          <p:cNvSpPr/>
          <p:nvPr/>
        </p:nvSpPr>
        <p:spPr>
          <a:xfrm>
            <a:off x="1707895" y="1790700"/>
            <a:ext cx="457200" cy="457200"/>
          </a:xfrm>
          <a:prstGeom prst="ellipse">
            <a:avLst/>
          </a:prstGeom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mtClean="0"/>
              <a:t>1</a:t>
            </a:r>
          </a:p>
        </p:txBody>
      </p:sp>
      <p:sp>
        <p:nvSpPr>
          <p:cNvPr id="50" name="椭圆 49"/>
          <p:cNvSpPr/>
          <p:nvPr/>
        </p:nvSpPr>
        <p:spPr>
          <a:xfrm>
            <a:off x="3719073" y="1790700"/>
            <a:ext cx="457200" cy="457200"/>
          </a:xfrm>
          <a:prstGeom prst="ellipse">
            <a:avLst/>
          </a:prstGeom>
          <a:solidFill>
            <a:schemeClr val="accent3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mtClean="0"/>
              <a:t>2</a:t>
            </a:r>
          </a:p>
        </p:txBody>
      </p:sp>
      <p:sp>
        <p:nvSpPr>
          <p:cNvPr id="51" name="椭圆 50"/>
          <p:cNvSpPr/>
          <p:nvPr/>
        </p:nvSpPr>
        <p:spPr>
          <a:xfrm>
            <a:off x="5730251" y="1790700"/>
            <a:ext cx="457200" cy="457200"/>
          </a:xfrm>
          <a:prstGeom prst="ellipse">
            <a:avLst/>
          </a:prstGeom>
          <a:solidFill>
            <a:schemeClr val="accent4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mtClean="0"/>
              <a:t>3</a:t>
            </a:r>
          </a:p>
        </p:txBody>
      </p:sp>
      <p:sp>
        <p:nvSpPr>
          <p:cNvPr id="52" name="椭圆 51"/>
          <p:cNvSpPr/>
          <p:nvPr/>
        </p:nvSpPr>
        <p:spPr>
          <a:xfrm>
            <a:off x="7741429" y="1790700"/>
            <a:ext cx="457200" cy="457200"/>
          </a:xfrm>
          <a:prstGeom prst="ellipse">
            <a:avLst/>
          </a:prstGeom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mtClean="0"/>
              <a:t>4</a:t>
            </a:r>
          </a:p>
        </p:txBody>
      </p:sp>
      <p:sp>
        <p:nvSpPr>
          <p:cNvPr id="53" name="椭圆 52"/>
          <p:cNvSpPr/>
          <p:nvPr/>
        </p:nvSpPr>
        <p:spPr>
          <a:xfrm>
            <a:off x="9752607" y="1790700"/>
            <a:ext cx="457200" cy="457200"/>
          </a:xfrm>
          <a:prstGeom prst="ellipse">
            <a:avLst/>
          </a:prstGeom>
          <a:solidFill>
            <a:schemeClr val="accent3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mtClean="0"/>
              <a:t>5</a:t>
            </a:r>
          </a:p>
        </p:txBody>
      </p:sp>
    </p:spTree>
    <p:extLst>
      <p:ext uri="{BB962C8B-B14F-4D97-AF65-F5344CB8AC3E}">
        <p14:creationId val="2689473146"/>
      </p:ext>
    </p:extLst>
  </p:cSld>
  <p:clrMapOvr>
    <a:masterClrMapping/>
  </p:clrMapOvr>
  <p:transition/>
  <p:timing/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0" name="椭圆 59"/>
          <p:cNvSpPr/>
          <p:nvPr/>
        </p:nvSpPr>
        <p:spPr>
          <a:xfrm>
            <a:off x="11336354" y="3385596"/>
            <a:ext cx="761614" cy="248553"/>
          </a:xfrm>
          <a:prstGeom prst="ellipse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/>
              <a:t> </a:t>
            </a:r>
          </a:p>
        </p:txBody>
      </p:sp>
      <p:sp>
        <p:nvSpPr>
          <p:cNvPr id="59" name="椭圆 58"/>
          <p:cNvSpPr/>
          <p:nvPr/>
        </p:nvSpPr>
        <p:spPr>
          <a:xfrm>
            <a:off x="71867" y="3385596"/>
            <a:ext cx="761614" cy="248553"/>
          </a:xfrm>
          <a:prstGeom prst="ellipse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/>
              <a:t> </a:t>
            </a:r>
          </a:p>
        </p:txBody>
      </p:sp>
      <p:sp>
        <p:nvSpPr>
          <p:cNvPr id="19" name="矩形 18"/>
          <p:cNvSpPr/>
          <p:nvPr/>
        </p:nvSpPr>
        <p:spPr>
          <a:xfrm>
            <a:off x="0" y="4995252"/>
            <a:ext cx="12192000" cy="186274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11354" y="5764714"/>
            <a:ext cx="716709" cy="715651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10438416" y="5836788"/>
            <a:ext cx="1659552" cy="571500"/>
          </a:xfrm>
          <a:prstGeom prst="rect">
            <a:avLst/>
          </a:prstGeom>
          <a:noFill/>
        </p:spPr>
        <p:txBody>
          <a:bodyPr anchor="ctr" anchorCtr="0" lIns="216000" rtlCol="0"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altLang="en-US" lang="zh-CN" sz="1050">
                <a:solidFill>
                  <a:schemeClr val="accent6"/>
                </a:solidFill>
              </a:rPr>
              <a:t>资料来源：网络</a:t>
            </a:r>
          </a:p>
          <a:p>
            <a:pPr>
              <a:lnSpc>
                <a:spcPct val="150000"/>
              </a:lnSpc>
              <a:defRPr/>
            </a:pPr>
            <a:r>
              <a:rPr altLang="en-US" lang="zh-CN" sz="1050">
                <a:solidFill>
                  <a:schemeClr val="accent6"/>
                </a:solidFill>
              </a:rPr>
              <a:t>设计：@ibk713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5174513" y="5764714"/>
            <a:ext cx="1725306" cy="54864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0" kumimoji="0" lang="en-US" noProof="0" normalizeH="0" spc="0" strike="noStrike" u="none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</a:rPr>
              <a:t>iSlide演示设计 </a:t>
            </a:r>
            <a:br>
              <a:rPr altLang="zh-CN" b="1" baseline="0" cap="none" i="0" kern="0" kumimoji="0" lang="en-US" noProof="0" normalizeH="0" spc="0" strike="noStrike" u="none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</a:rPr>
            </a:br>
            <a:r>
              <a:rPr altLang="zh-CN" b="1" baseline="0" cap="none" i="0" kern="0" kumimoji="0" lang="en-US" noProof="0" normalizeH="0" spc="0" strike="noStrike" u="none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</a:rPr>
              <a:t>微信公众号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226013" y="3549185"/>
            <a:ext cx="3474670" cy="548024"/>
          </a:xfrm>
          <a:custGeom>
            <a:gdLst>
              <a:gd fmla="*/ 2616774 w 2997227" name="connsiteX0"/>
              <a:gd fmla="*/ 403580 h 472723" name="connsiteY0"/>
              <a:gd fmla="*/ 2610631 w 2997227" name="connsiteX1"/>
              <a:gd fmla="*/ 406037 h 472723" name="connsiteY1"/>
              <a:gd fmla="*/ 2602439 w 2997227" name="connsiteX2"/>
              <a:gd fmla="*/ 411157 h 472723" name="connsiteY2"/>
              <a:gd fmla="*/ 2599572 w 2997227" name="connsiteX3"/>
              <a:gd fmla="*/ 414229 h 472723" name="connsiteY3"/>
              <a:gd fmla="*/ 2610631 w 2997227" name="connsiteX4"/>
              <a:gd fmla="*/ 413000 h 472723" name="connsiteY4"/>
              <a:gd fmla="*/ 2622918 w 2997227" name="connsiteX5"/>
              <a:gd fmla="*/ 409724 h 472723" name="connsiteY5"/>
              <a:gd fmla="*/ 2621075 w 2997227" name="connsiteX6"/>
              <a:gd fmla="*/ 406447 h 472723" name="connsiteY6"/>
              <a:gd fmla="*/ 2616774 w 2997227" name="connsiteX7"/>
              <a:gd fmla="*/ 403580 h 472723" name="connsiteY7"/>
              <a:gd fmla="*/ 2093541 w 2997227" name="connsiteX8"/>
              <a:gd fmla="*/ 399075 h 472723" name="connsiteY8"/>
              <a:gd fmla="*/ 2093337 w 2997227" name="connsiteX9"/>
              <a:gd fmla="*/ 401942 h 472723" name="connsiteY9"/>
              <a:gd fmla="*/ 2093006 w 2997227" name="connsiteX10"/>
              <a:gd fmla="*/ 402273 h 472723" name="connsiteY10"/>
              <a:gd fmla="*/ 2091408 w 2997227" name="connsiteX11"/>
              <a:gd fmla="*/ 403157 h 472723" name="connsiteY11"/>
              <a:gd fmla="*/ 2091699 w 2997227" name="connsiteX12"/>
              <a:gd fmla="*/ 401122 h 472723" name="connsiteY12"/>
              <a:gd fmla="*/ 2093541 w 2997227" name="connsiteX13"/>
              <a:gd fmla="*/ 399075 h 472723" name="connsiteY13"/>
              <a:gd fmla="*/ 2618413 w 2997227" name="connsiteX14"/>
              <a:gd fmla="*/ 362520 h 472723" name="connsiteY14"/>
              <a:gd fmla="*/ 2609812 w 2997227" name="connsiteX15"/>
              <a:gd fmla="*/ 363851 h 472723" name="connsiteY15"/>
              <a:gd fmla="*/ 2603258 w 2997227" name="connsiteX16"/>
              <a:gd fmla="*/ 365899 h 472723" name="connsiteY16"/>
              <a:gd fmla="*/ 2608583 w 2997227" name="connsiteX17"/>
              <a:gd fmla="*/ 367947 h 472723" name="connsiteY17"/>
              <a:gd fmla="*/ 2621280 w 2997227" name="connsiteX18"/>
              <a:gd fmla="*/ 366718 h 472723" name="connsiteY18"/>
              <a:gd fmla="*/ 2618413 w 2997227" name="connsiteX19"/>
              <a:gd fmla="*/ 362520 h 472723" name="connsiteY19"/>
              <a:gd fmla="*/ 2944332 w 2997227" name="connsiteX20"/>
              <a:gd fmla="*/ 317774 h 472723" name="connsiteY20"/>
              <a:gd fmla="*/ 2964094 w 2997227" name="connsiteX21"/>
              <a:gd fmla="*/ 321255 h 472723" name="connsiteY21"/>
              <a:gd fmla="*/ 2975767 w 2997227" name="connsiteX22"/>
              <a:gd fmla="*/ 326170 h 472723" name="connsiteY22"/>
              <a:gd fmla="*/ 2982935 w 2997227" name="connsiteX23"/>
              <a:gd fmla="*/ 334362 h 472723" name="connsiteY23"/>
              <a:gd fmla="*/ 2979248 w 2997227" name="connsiteX24"/>
              <a:gd fmla="*/ 360575 h 472723" name="connsiteY24"/>
              <a:gd fmla="*/ 2966142 w 2997227" name="connsiteX25"/>
              <a:gd fmla="*/ 366104 h 472723" name="connsiteY25"/>
              <a:gd fmla="*/ 2953445 w 2997227" name="connsiteX26"/>
              <a:gd fmla="*/ 367947 h 472723" name="connsiteY26"/>
              <a:gd fmla="*/ 2949759 w 2997227" name="connsiteX27"/>
              <a:gd fmla="*/ 365285 h 472723" name="connsiteY27"/>
              <a:gd fmla="*/ 2946892 w 2997227" name="connsiteX28"/>
              <a:gd fmla="*/ 360984 h 472723" name="connsiteY28"/>
              <a:gd fmla="*/ 2943001 w 2997227" name="connsiteX29"/>
              <a:gd fmla="*/ 356888 h 472723" name="connsiteY29"/>
              <a:gd fmla="*/ 2941568 w 2997227" name="connsiteX30"/>
              <a:gd fmla="*/ 347059 h 472723" name="connsiteY30"/>
              <a:gd fmla="*/ 2937062 w 2997227" name="connsiteX31"/>
              <a:gd fmla="*/ 338048 h 472723" name="connsiteY31"/>
              <a:gd fmla="*/ 2935014 w 2997227" name="connsiteX32"/>
              <a:gd fmla="*/ 321255 h 472723" name="connsiteY32"/>
              <a:gd fmla="*/ 2944332 w 2997227" name="connsiteX33"/>
              <a:gd fmla="*/ 317774 h 472723" name="connsiteY33"/>
              <a:gd fmla="*/ 2671248 w 2997227" name="connsiteX34"/>
              <a:gd fmla="*/ 277431 h 472723" name="connsiteY34"/>
              <a:gd fmla="*/ 2665309 w 2997227" name="connsiteX35"/>
              <a:gd fmla="*/ 280912 h 472723" name="connsiteY35"/>
              <a:gd fmla="*/ 2660190 w 2997227" name="connsiteX36"/>
              <a:gd fmla="*/ 286441 h 472723" name="connsiteY36"/>
              <a:gd fmla="*/ 2665104 w 2997227" name="connsiteX37"/>
              <a:gd fmla="*/ 286851 h 472723" name="connsiteY37"/>
              <a:gd fmla="*/ 2668790 w 2997227" name="connsiteX38"/>
              <a:gd fmla="*/ 283165 h 472723" name="connsiteY38"/>
              <a:gd fmla="*/ 2671248 w 2997227" name="connsiteX39"/>
              <a:gd fmla="*/ 277431 h 472723" name="connsiteY39"/>
              <a:gd fmla="*/ 276462 w 2997227" name="connsiteX40"/>
              <a:gd fmla="*/ 275383 h 472723" name="connsiteY40"/>
              <a:gd fmla="*/ 256803 w 2997227" name="connsiteX41"/>
              <a:gd fmla="*/ 283984 h 472723" name="connsiteY41"/>
              <a:gd fmla="*/ 249840 w 2997227" name="connsiteX42"/>
              <a:gd fmla="*/ 287670 h 472723" name="connsiteY42"/>
              <a:gd fmla="*/ 250249 w 2997227" name="connsiteX43"/>
              <a:gd fmla="*/ 286032 h 472723" name="connsiteY43"/>
              <a:gd fmla="*/ 249840 w 2997227" name="connsiteX44"/>
              <a:gd fmla="*/ 282755 h 472723" name="connsiteY44"/>
              <a:gd fmla="*/ 240829 w 2997227" name="connsiteX45"/>
              <a:gd fmla="*/ 284803 h 472723" name="connsiteY45"/>
              <a:gd fmla="*/ 229771 w 2997227" name="connsiteX46"/>
              <a:gd fmla="*/ 289923 h 472723" name="connsiteY46"/>
              <a:gd fmla="*/ 236324 w 2997227" name="connsiteX47"/>
              <a:gd fmla="*/ 303234 h 472723" name="connsiteY47"/>
              <a:gd fmla="*/ 244106 w 2997227" name="connsiteX48"/>
              <a:gd fmla="*/ 317569 h 472723" name="connsiteY48"/>
              <a:gd fmla="*/ 249225 w 2997227" name="connsiteX49"/>
              <a:gd fmla="*/ 320436 h 472723" name="connsiteY49"/>
              <a:gd fmla="*/ 264175 w 2997227" name="connsiteX50"/>
              <a:gd fmla="*/ 314702 h 472723" name="connsiteY50"/>
              <a:gd fmla="*/ 277281 w 2997227" name="connsiteX51"/>
              <a:gd fmla="*/ 308559 h 472723" name="connsiteY51"/>
              <a:gd fmla="*/ 277691 w 2997227" name="connsiteX52"/>
              <a:gd fmla="*/ 297500 h 472723" name="connsiteY52"/>
              <a:gd fmla="*/ 278100 w 2997227" name="connsiteX53"/>
              <a:gd fmla="*/ 280707 h 472723" name="connsiteY53"/>
              <a:gd fmla="*/ 276462 w 2997227" name="connsiteX54"/>
              <a:gd fmla="*/ 275383 h 472723" name="connsiteY54"/>
              <a:gd fmla="*/ 2631110 w 2997227" name="connsiteX55"/>
              <a:gd fmla="*/ 269854 h 472723" name="connsiteY55"/>
              <a:gd fmla="*/ 2619232 w 2997227" name="connsiteX56"/>
              <a:gd fmla="*/ 272106 h 472723" name="connsiteY56"/>
              <a:gd fmla="*/ 2599982 w 2997227" name="connsiteX57"/>
              <a:gd fmla="*/ 280298 h 472723" name="connsiteY57"/>
              <a:gd fmla="*/ 2591381 w 2997227" name="connsiteX58"/>
              <a:gd fmla="*/ 288899 h 472723" name="connsiteY58"/>
              <a:gd fmla="*/ 2588924 w 2997227" name="connsiteX59"/>
              <a:gd fmla="*/ 298319 h 472723" name="connsiteY59"/>
              <a:gd fmla="*/ 2587900 w 2997227" name="connsiteX60"/>
              <a:gd fmla="*/ 302415 h 472723" name="connsiteY60"/>
              <a:gd fmla="*/ 2590562 w 2997227" name="connsiteX61"/>
              <a:gd fmla="*/ 305691 h 472723" name="connsiteY61"/>
              <a:gd fmla="*/ 2618413 w 2997227" name="connsiteX62"/>
              <a:gd fmla="*/ 299957 h 472723" name="connsiteY62"/>
              <a:gd fmla="*/ 2630496 w 2997227" name="connsiteX63"/>
              <a:gd fmla="*/ 288285 h 472723" name="connsiteY63"/>
              <a:gd fmla="*/ 2631519 w 2997227" name="connsiteX64"/>
              <a:gd fmla="*/ 277021 h 472723" name="connsiteY64"/>
              <a:gd fmla="*/ 2631110 w 2997227" name="connsiteX65"/>
              <a:gd fmla="*/ 269854 h 472723" name="connsiteY65"/>
              <a:gd fmla="*/ 2656913 w 2997227" name="connsiteX66"/>
              <a:gd fmla="*/ 263505 h 472723" name="connsiteY66"/>
              <a:gd fmla="*/ 2652817 w 2997227" name="connsiteX67"/>
              <a:gd fmla="*/ 265553 h 472723" name="connsiteY67"/>
              <a:gd fmla="*/ 2654660 w 2997227" name="connsiteX68"/>
              <a:gd fmla="*/ 268011 h 472723" name="connsiteY68"/>
              <a:gd fmla="*/ 2658551 w 2997227" name="connsiteX69"/>
              <a:gd fmla="*/ 266372 h 472723" name="connsiteY69"/>
              <a:gd fmla="*/ 2659370 w 2997227" name="connsiteX70"/>
              <a:gd fmla="*/ 264120 h 472723" name="connsiteY70"/>
              <a:gd fmla="*/ 2656913 w 2997227" name="connsiteX71"/>
              <a:gd fmla="*/ 263505 h 472723" name="connsiteY71"/>
              <a:gd fmla="*/ 2631212 w 2997227" name="connsiteX72"/>
              <a:gd fmla="*/ 239955 h 472723" name="connsiteY72"/>
              <a:gd fmla="*/ 2627833 w 2997227" name="connsiteX73"/>
              <a:gd fmla="*/ 241388 h 472723" name="connsiteY73"/>
              <a:gd fmla="*/ 2615751 w 2997227" name="connsiteX74"/>
              <a:gd fmla="*/ 248965 h 472723" name="connsiteY74"/>
              <a:gd fmla="*/ 2602235 w 2997227" name="connsiteX75"/>
              <a:gd fmla="*/ 262277 h 472723" name="connsiteY75"/>
              <a:gd fmla="*/ 2599368 w 2997227" name="connsiteX76"/>
              <a:gd fmla="*/ 270673 h 472723" name="connsiteY76"/>
              <a:gd fmla="*/ 2605306 w 2997227" name="connsiteX77"/>
              <a:gd fmla="*/ 269035 h 472723" name="connsiteY77"/>
              <a:gd fmla="*/ 2622099 w 2997227" name="connsiteX78"/>
              <a:gd fmla="*/ 263096 h 472723" name="connsiteY78"/>
              <a:gd fmla="*/ 2631519 w 2997227" name="connsiteX79"/>
              <a:gd fmla="*/ 258795 h 472723" name="connsiteY79"/>
              <a:gd fmla="*/ 2633567 w 2997227" name="connsiteX80"/>
              <a:gd fmla="*/ 253266 h 472723" name="connsiteY80"/>
              <a:gd fmla="*/ 2633158 w 2997227" name="connsiteX81"/>
              <a:gd fmla="*/ 243846 h 472723" name="connsiteY81"/>
              <a:gd fmla="*/ 2631212 w 2997227" name="connsiteX82"/>
              <a:gd fmla="*/ 239955 h 472723" name="connsiteY82"/>
              <a:gd fmla="*/ 1722672 w 2997227" name="connsiteX83"/>
              <a:gd fmla="*/ 233606 h 472723" name="connsiteY83"/>
              <a:gd fmla="*/ 1719396 w 2997227" name="connsiteX84"/>
              <a:gd fmla="*/ 238112 h 472723" name="connsiteY84"/>
              <a:gd fmla="*/ 1716938 w 2997227" name="connsiteX85"/>
              <a:gd fmla="*/ 245894 h 472723" name="connsiteY85"/>
              <a:gd fmla="*/ 1712433 w 2997227" name="connsiteX86"/>
              <a:gd fmla="*/ 257566 h 472723" name="connsiteY86"/>
              <a:gd fmla="*/ 1704651 w 2997227" name="connsiteX87"/>
              <a:gd fmla="*/ 270468 h 472723" name="connsiteY87"/>
              <a:gd fmla="*/ 1701784 w 2997227" name="connsiteX88"/>
              <a:gd fmla="*/ 273745 h 472723" name="connsiteY88"/>
              <a:gd fmla="*/ 1704651 w 2997227" name="connsiteX89"/>
              <a:gd fmla="*/ 276612 h 472723" name="connsiteY89"/>
              <a:gd fmla="*/ 1708337 w 2997227" name="connsiteX90"/>
              <a:gd fmla="*/ 281527 h 472723" name="connsiteY90"/>
              <a:gd fmla="*/ 1711204 w 2997227" name="connsiteX91"/>
              <a:gd fmla="*/ 290332 h 472723" name="connsiteY91"/>
              <a:gd fmla="*/ 1716938 w 2997227" name="connsiteX92"/>
              <a:gd fmla="*/ 292585 h 472723" name="connsiteY92"/>
              <a:gd fmla="*/ 1721649 w 2997227" name="connsiteX93"/>
              <a:gd fmla="*/ 290128 h 472723" name="connsiteY93"/>
              <a:gd fmla="*/ 1724720 w 2997227" name="connsiteX94"/>
              <a:gd fmla="*/ 279888 h 472723" name="connsiteY94"/>
              <a:gd fmla="*/ 1726359 w 2997227" name="connsiteX95"/>
              <a:gd fmla="*/ 252856 h 472723" name="connsiteY95"/>
              <a:gd fmla="*/ 1722672 w 2997227" name="connsiteX96"/>
              <a:gd fmla="*/ 233606 h 472723" name="connsiteY96"/>
              <a:gd fmla="*/ 615795 w 2997227" name="connsiteX97"/>
              <a:gd fmla="*/ 232787 h 472723" name="connsiteY97"/>
              <a:gd fmla="*/ 618048 w 2997227" name="connsiteX98"/>
              <a:gd fmla="*/ 233197 h 472723" name="connsiteY98"/>
              <a:gd fmla="*/ 612109 w 2997227" name="connsiteX99"/>
              <a:gd fmla="*/ 237088 h 472723" name="connsiteY99"/>
              <a:gd fmla="*/ 604532 w 2997227" name="connsiteX100"/>
              <a:gd fmla="*/ 240159 h 472723" name="connsiteY100"/>
              <a:gd fmla="*/ 607399 w 2997227" name="connsiteX101"/>
              <a:gd fmla="*/ 237292 h 472723" name="connsiteY101"/>
              <a:gd fmla="*/ 609037 w 2997227" name="connsiteX102"/>
              <a:gd fmla="*/ 236473 h 472723" name="connsiteY102"/>
              <a:gd fmla="*/ 615795 w 2997227" name="connsiteX103"/>
              <a:gd fmla="*/ 232787 h 472723" name="connsiteY103"/>
              <a:gd fmla="*/ 595932 w 2997227" name="connsiteX104"/>
              <a:gd fmla="*/ 231968 h 472723" name="connsiteY104"/>
              <a:gd fmla="*/ 595931 w 2997227" name="connsiteX105"/>
              <a:gd fmla="*/ 231969 h 472723" name="connsiteY105"/>
              <a:gd fmla="*/ 596955 w 2997227" name="connsiteX106"/>
              <a:gd fmla="*/ 234016 h 472723" name="connsiteY106"/>
              <a:gd fmla="*/ 594908 w 2997227" name="connsiteX107"/>
              <a:gd fmla="*/ 236063 h 472723" name="connsiteY107"/>
              <a:gd fmla="*/ 594908 w 2997227" name="connsiteX108"/>
              <a:gd fmla="*/ 236064 h 472723" name="connsiteY108"/>
              <a:gd fmla="*/ 596956 w 2997227" name="connsiteX109"/>
              <a:gd fmla="*/ 234016 h 472723" name="connsiteY109"/>
              <a:gd fmla="*/ 595932 w 2997227" name="connsiteX110"/>
              <a:gd fmla="*/ 231968 h 472723" name="connsiteY110"/>
              <a:gd fmla="*/ 2678416 w 2997227" name="connsiteX111"/>
              <a:gd fmla="*/ 222957 h 472723" name="connsiteY111"/>
              <a:gd fmla="*/ 2659780 w 2997227" name="connsiteX112"/>
              <a:gd fmla="*/ 226848 h 472723" name="connsiteY112"/>
              <a:gd fmla="*/ 2649131 w 2997227" name="connsiteX113"/>
              <a:gd fmla="*/ 232787 h 472723" name="connsiteY113"/>
              <a:gd fmla="*/ 2651179 w 2997227" name="connsiteX114"/>
              <a:gd fmla="*/ 244665 h 472723" name="connsiteY114"/>
              <a:gd fmla="*/ 2653226 w 2997227" name="connsiteX115"/>
              <a:gd fmla="*/ 254085 h 472723" name="connsiteY115"/>
              <a:gd fmla="*/ 2663876 w 2997227" name="connsiteX116"/>
              <a:gd fmla="*/ 254085 h 472723" name="connsiteY116"/>
              <a:gd fmla="*/ 2675754 w 2997227" name="connsiteX117"/>
              <a:gd fmla="*/ 254904 h 472723" name="connsiteY117"/>
              <a:gd fmla="*/ 2680668 w 2997227" name="connsiteX118"/>
              <a:gd fmla="*/ 260638 h 472723" name="connsiteY118"/>
              <a:gd fmla="*/ 2683945 w 2997227" name="connsiteX119"/>
              <a:gd fmla="*/ 258590 h 472723" name="connsiteY119"/>
              <a:gd fmla="*/ 2685583 w 2997227" name="connsiteX120"/>
              <a:gd fmla="*/ 254495 h 472723" name="connsiteY120"/>
              <a:gd fmla="*/ 2689064 w 2997227" name="connsiteX121"/>
              <a:gd fmla="*/ 237702 h 472723" name="connsiteY121"/>
              <a:gd fmla="*/ 2688040 w 2997227" name="connsiteX122"/>
              <a:gd fmla="*/ 225824 h 472723" name="connsiteY122"/>
              <a:gd fmla="*/ 2678416 w 2997227" name="connsiteX123"/>
              <a:gd fmla="*/ 222957 h 472723" name="connsiteY123"/>
              <a:gd fmla="*/ 259055 w 2997227" name="connsiteX124"/>
              <a:gd fmla="*/ 218862 h 472723" name="connsiteY124"/>
              <a:gd fmla="*/ 252297 w 2997227" name="connsiteX125"/>
              <a:gd fmla="*/ 220909 h 472723" name="connsiteY125"/>
              <a:gd fmla="*/ 227723 w 2997227" name="connsiteX126"/>
              <a:gd fmla="*/ 227872 h 472723" name="connsiteY126"/>
              <a:gd fmla="*/ 226289 w 2997227" name="connsiteX127"/>
              <a:gd fmla="*/ 245689 h 472723" name="connsiteY127"/>
              <a:gd fmla="*/ 224856 w 2997227" name="connsiteX128"/>
              <a:gd fmla="*/ 263505 h 472723" name="connsiteY128"/>
              <a:gd fmla="*/ 225675 w 2997227" name="connsiteX129"/>
              <a:gd fmla="*/ 265144 h 472723" name="connsiteY129"/>
              <a:gd fmla="*/ 244106 w 2997227" name="connsiteX130"/>
              <a:gd fmla="*/ 259410 h 472723" name="connsiteY130"/>
              <a:gd fmla="*/ 270319 w 2997227" name="connsiteX131"/>
              <a:gd fmla="*/ 253675 h 472723" name="connsiteY131"/>
              <a:gd fmla="*/ 277691 w 2997227" name="connsiteX132"/>
              <a:gd fmla="*/ 252856 h 472723" name="connsiteY132"/>
              <a:gd fmla="*/ 279329 w 2997227" name="connsiteX133"/>
              <a:gd fmla="*/ 249170 h 472723" name="connsiteY133"/>
              <a:gd fmla="*/ 278920 w 2997227" name="connsiteX134"/>
              <a:gd fmla="*/ 220909 h 472723" name="connsiteY134"/>
              <a:gd fmla="*/ 274414 w 2997227" name="connsiteX135"/>
              <a:gd fmla="*/ 220090 h 472723" name="connsiteY135"/>
              <a:gd fmla="*/ 264585 w 2997227" name="connsiteX136"/>
              <a:gd fmla="*/ 222957 h 472723" name="connsiteY136"/>
              <a:gd fmla="*/ 257212 w 2997227" name="connsiteX137"/>
              <a:gd fmla="*/ 225824 h 472723" name="connsiteY137"/>
              <a:gd fmla="*/ 259670 w 2997227" name="connsiteX138"/>
              <a:gd fmla="*/ 222138 h 472723" name="connsiteY138"/>
              <a:gd fmla="*/ 261103 w 2997227" name="connsiteX139"/>
              <a:gd fmla="*/ 218862 h 472723" name="connsiteY139"/>
              <a:gd fmla="*/ 259055 w 2997227" name="connsiteX140"/>
              <a:gd fmla="*/ 218862 h 472723" name="connsiteY140"/>
              <a:gd fmla="*/ 885092 w 2997227" name="connsiteX141"/>
              <a:gd fmla="*/ 216814 h 472723" name="connsiteY141"/>
              <a:gd fmla="*/ 885091 w 2997227" name="connsiteX142"/>
              <a:gd fmla="*/ 216815 h 472723" name="connsiteY142"/>
              <a:gd fmla="*/ 876490 w 2997227" name="connsiteX143"/>
              <a:gd fmla="*/ 231354 h 472723" name="connsiteY143"/>
              <a:gd fmla="*/ 863588 w 2997227" name="connsiteX144"/>
              <a:gd fmla="*/ 248965 h 472723" name="connsiteY144"/>
              <a:gd fmla="*/ 860107 w 2997227" name="connsiteX145"/>
              <a:gd fmla="*/ 255314 h 472723" name="connsiteY145"/>
              <a:gd fmla="*/ 858059 w 2997227" name="connsiteX146"/>
              <a:gd fmla="*/ 257771 h 472723" name="connsiteY146"/>
              <a:gd fmla="*/ 856011 w 2997227" name="connsiteX147"/>
              <a:gd fmla="*/ 261457 h 472723" name="connsiteY147"/>
              <a:gd fmla="*/ 843109 w 2997227" name="connsiteX148"/>
              <a:gd fmla="*/ 276612 h 472723" name="connsiteY148"/>
              <a:gd fmla="*/ 828979 w 2997227" name="connsiteX149"/>
              <a:gd fmla="*/ 292176 h 472723" name="connsiteY149"/>
              <a:gd fmla="*/ 820787 w 2997227" name="connsiteX150"/>
              <a:gd fmla="*/ 301596 h 472723" name="connsiteY150"/>
              <a:gd fmla="*/ 809730 w 2997227" name="connsiteX151"/>
              <a:gd fmla="*/ 307329 h 472723" name="connsiteY151"/>
              <a:gd fmla="*/ 809730 w 2997227" name="connsiteX152"/>
              <a:gd fmla="*/ 307330 h 472723" name="connsiteY152"/>
              <a:gd fmla="*/ 820788 w 2997227" name="connsiteX153"/>
              <a:gd fmla="*/ 301596 h 472723" name="connsiteY153"/>
              <a:gd fmla="*/ 828980 w 2997227" name="connsiteX154"/>
              <a:gd fmla="*/ 292176 h 472723" name="connsiteY154"/>
              <a:gd fmla="*/ 843110 w 2997227" name="connsiteX155"/>
              <a:gd fmla="*/ 276612 h 472723" name="connsiteY155"/>
              <a:gd fmla="*/ 856012 w 2997227" name="connsiteX156"/>
              <a:gd fmla="*/ 261457 h 472723" name="connsiteY156"/>
              <a:gd fmla="*/ 858060 w 2997227" name="connsiteX157"/>
              <a:gd fmla="*/ 257771 h 472723" name="connsiteY157"/>
              <a:gd fmla="*/ 860108 w 2997227" name="connsiteX158"/>
              <a:gd fmla="*/ 255314 h 472723" name="connsiteY158"/>
              <a:gd fmla="*/ 863589 w 2997227" name="connsiteX159"/>
              <a:gd fmla="*/ 248965 h 472723" name="connsiteY159"/>
              <a:gd fmla="*/ 876491 w 2997227" name="connsiteX160"/>
              <a:gd fmla="*/ 231354 h 472723" name="connsiteY160"/>
              <a:gd fmla="*/ 885092 w 2997227" name="connsiteX161"/>
              <a:gd fmla="*/ 216814 h 472723" name="connsiteY161"/>
              <a:gd fmla="*/ 547192 w 2997227" name="connsiteX162"/>
              <a:gd fmla="*/ 202069 h 472723" name="connsiteY162"/>
              <a:gd fmla="*/ 547191 w 2997227" name="connsiteX163"/>
              <a:gd fmla="*/ 202070 h 472723" name="connsiteY163"/>
              <a:gd fmla="*/ 548010 w 2997227" name="connsiteX164"/>
              <a:gd fmla="*/ 204117 h 472723" name="connsiteY164"/>
              <a:gd fmla="*/ 545964 w 2997227" name="connsiteX165"/>
              <a:gd fmla="*/ 206164 h 472723" name="connsiteY165"/>
              <a:gd fmla="*/ 545964 w 2997227" name="connsiteX166"/>
              <a:gd fmla="*/ 206165 h 472723" name="connsiteY166"/>
              <a:gd fmla="*/ 548011 w 2997227" name="connsiteX167"/>
              <a:gd fmla="*/ 204117 h 472723" name="connsiteY167"/>
              <a:gd fmla="*/ 547192 w 2997227" name="connsiteX168"/>
              <a:gd fmla="*/ 202069 h 472723" name="connsiteY168"/>
              <a:gd fmla="*/ 2277237 w 2997227" name="connsiteX169"/>
              <a:gd fmla="*/ 178723 h 472723" name="connsiteY169"/>
              <a:gd fmla="*/ 2258396 w 2997227" name="connsiteX170"/>
              <a:gd fmla="*/ 183638 h 472723" name="connsiteY170"/>
              <a:gd fmla="*/ 2243652 w 2997227" name="connsiteX171"/>
              <a:gd fmla="*/ 190601 h 472723" name="connsiteY171"/>
              <a:gd fmla="*/ 2233617 w 2997227" name="connsiteX172"/>
              <a:gd fmla="*/ 217428 h 472723" name="connsiteY172"/>
              <a:gd fmla="*/ 2224402 w 2997227" name="connsiteX173"/>
              <a:gd fmla="*/ 245074 h 472723" name="connsiteY173"/>
              <a:gd fmla="*/ 2219078 w 2997227" name="connsiteX174"/>
              <a:gd fmla="*/ 257771 h 472723" name="connsiteY174"/>
              <a:gd fmla="*/ 2214162 w 2997227" name="connsiteX175"/>
              <a:gd fmla="*/ 271492 h 472723" name="connsiteY175"/>
              <a:gd fmla="*/ 2211705 w 2997227" name="connsiteX176"/>
              <a:gd fmla="*/ 278250 h 472723" name="connsiteY176"/>
              <a:gd fmla="*/ 2209657 w 2997227" name="connsiteX177"/>
              <a:gd fmla="*/ 304053 h 472723" name="connsiteY177"/>
              <a:gd fmla="*/ 2214162 w 2997227" name="connsiteX178"/>
              <a:gd fmla="*/ 313064 h 472723" name="connsiteY178"/>
              <a:gd fmla="*/ 2215801 w 2997227" name="connsiteX179"/>
              <a:gd fmla="*/ 316136 h 472723" name="connsiteY179"/>
              <a:gd fmla="*/ 2218668 w 2997227" name="connsiteX180"/>
              <a:gd fmla="*/ 321255 h 472723" name="connsiteY180"/>
              <a:gd fmla="*/ 2221944 w 2997227" name="connsiteX181"/>
              <a:gd fmla="*/ 327399 h 472723" name="connsiteY181"/>
              <a:gd fmla="*/ 2227678 w 2997227" name="connsiteX182"/>
              <a:gd fmla="*/ 326989 h 472723" name="connsiteY182"/>
              <a:gd fmla="*/ 2244471 w 2997227" name="connsiteX183"/>
              <a:gd fmla="*/ 296271 h 472723" name="connsiteY183"/>
              <a:gd fmla="*/ 2259011 w 2997227" name="connsiteX184"/>
              <a:gd fmla="*/ 269239 h 472723" name="connsiteY184"/>
              <a:gd fmla="*/ 2265359 w 2997227" name="connsiteX185"/>
              <a:gd fmla="*/ 254085 h 472723" name="connsiteY185"/>
              <a:gd fmla="*/ 2282562 w 2997227" name="connsiteX186"/>
              <a:gd fmla="*/ 193468 h 472723" name="connsiteY186"/>
              <a:gd fmla="*/ 2283790 w 2997227" name="connsiteX187"/>
              <a:gd fmla="*/ 178723 h 472723" name="connsiteY187"/>
              <a:gd fmla="*/ 898608 w 2997227" name="connsiteX188"/>
              <a:gd fmla="*/ 170941 h 472723" name="connsiteY188"/>
              <a:gd fmla="*/ 898606 w 2997227" name="connsiteX189"/>
              <a:gd fmla="*/ 170941 h 472723" name="connsiteY189"/>
              <a:gd fmla="*/ 895740 w 2997227" name="connsiteX190"/>
              <a:gd fmla="*/ 173399 h 472723" name="connsiteY190"/>
              <a:gd fmla="*/ 888779 w 2997227" name="connsiteX191"/>
              <a:gd fmla="*/ 176265 h 472723" name="connsiteY191"/>
              <a:gd fmla="*/ 888778 w 2997227" name="connsiteX192"/>
              <a:gd fmla="*/ 176266 h 472723" name="connsiteY192"/>
              <a:gd fmla="*/ 895741 w 2997227" name="connsiteX193"/>
              <a:gd fmla="*/ 173399 h 472723" name="connsiteY193"/>
              <a:gd fmla="*/ 898608 w 2997227" name="connsiteX194"/>
              <a:gd fmla="*/ 170941 h 472723" name="connsiteY194"/>
              <a:gd fmla="*/ 638936 w 2997227" name="connsiteX195"/>
              <a:gd fmla="*/ 168484 h 472723" name="connsiteY195"/>
              <a:gd fmla="*/ 641803 w 2997227" name="connsiteX196"/>
              <a:gd fmla="*/ 170327 h 472723" name="connsiteY196"/>
              <a:gd fmla="*/ 637707 w 2997227" name="connsiteX197"/>
              <a:gd fmla="*/ 172170 h 472723" name="connsiteY197"/>
              <a:gd fmla="*/ 635250 w 2997227" name="connsiteX198"/>
              <a:gd fmla="*/ 171760 h 472723" name="connsiteY198"/>
              <a:gd fmla="*/ 634840 w 2997227" name="connsiteX199"/>
              <a:gd fmla="*/ 170532 h 472723" name="connsiteY199"/>
              <a:gd fmla="*/ 638936 w 2997227" name="connsiteX200"/>
              <a:gd fmla="*/ 168484 h 472723" name="connsiteY200"/>
              <a:gd fmla="*/ 2734732 w 2997227" name="connsiteX201"/>
              <a:gd fmla="*/ 146162 h 472723" name="connsiteY201"/>
              <a:gd fmla="*/ 2746200 w 2997227" name="connsiteX202"/>
              <a:gd fmla="*/ 150667 h 472723" name="connsiteY202"/>
              <a:gd fmla="*/ 2758897 w 2997227" name="connsiteX203"/>
              <a:gd fmla="*/ 155377 h 472723" name="connsiteY203"/>
              <a:gd fmla="*/ 2770980 w 2997227" name="connsiteX204"/>
              <a:gd fmla="*/ 160088 h 472723" name="connsiteY204"/>
              <a:gd fmla="*/ 2778966 w 2997227" name="connsiteX205"/>
              <a:gd fmla="*/ 167255 h 472723" name="connsiteY205"/>
              <a:gd fmla="*/ 2780195 w 2997227" name="connsiteX206"/>
              <a:gd fmla="*/ 171351 h 472723" name="connsiteY206"/>
              <a:gd fmla="*/ 2774051 w 2997227" name="connsiteX207"/>
              <a:gd fmla="*/ 177495 h 472723" name="connsiteY207"/>
              <a:gd fmla="*/ 2752344 w 2997227" name="connsiteX208"/>
              <a:gd fmla="*/ 179542 h 472723" name="connsiteY208"/>
              <a:gd fmla="*/ 2731046 w 2997227" name="connsiteX209"/>
              <a:gd fmla="*/ 181590 h 472723" name="connsiteY209"/>
              <a:gd fmla="*/ 2719578 w 2997227" name="connsiteX210"/>
              <a:gd fmla="*/ 184048 h 472723" name="connsiteY210"/>
              <a:gd fmla="*/ 2697870 w 2997227" name="connsiteX211"/>
              <a:gd fmla="*/ 190191 h 472723" name="connsiteY211"/>
              <a:gd fmla="*/ 2689884 w 2997227" name="connsiteX212"/>
              <a:gd fmla="*/ 191625 h 472723" name="connsiteY212"/>
              <a:gd fmla="*/ 2685788 w 2997227" name="connsiteX213"/>
              <a:gd fmla="*/ 192239 h 472723" name="connsiteY213"/>
              <a:gd fmla="*/ 2673296 w 2997227" name="connsiteX214"/>
              <a:gd fmla="*/ 197973 h 472723" name="connsiteY214"/>
              <a:gd fmla="*/ 2654660 w 2997227" name="connsiteX215"/>
              <a:gd fmla="*/ 205960 h 472723" name="connsiteY215"/>
              <a:gd fmla="*/ 2640530 w 2997227" name="connsiteX216"/>
              <a:gd fmla="*/ 213947 h 472723" name="connsiteY216"/>
              <a:gd fmla="*/ 2629676 w 2997227" name="connsiteX217"/>
              <a:gd fmla="*/ 221319 h 472723" name="connsiteY217"/>
              <a:gd fmla="*/ 2619232 w 2997227" name="connsiteX218"/>
              <a:gd fmla="*/ 231558 h 472723" name="connsiteY218"/>
              <a:gd fmla="*/ 2617594 w 2997227" name="connsiteX219"/>
              <a:gd fmla="*/ 235654 h 472723" name="connsiteY219"/>
              <a:gd fmla="*/ 2625785 w 2997227" name="connsiteX220"/>
              <a:gd fmla="*/ 231558 h 472723" name="connsiteY220"/>
              <a:gd fmla="*/ 2633976 w 2997227" name="connsiteX221"/>
              <a:gd fmla="*/ 225415 h 472723" name="connsiteY221"/>
              <a:gd fmla="*/ 2636844 w 2997227" name="connsiteX222"/>
              <a:gd fmla="*/ 222548 h 472723" name="connsiteY222"/>
              <a:gd fmla="*/ 2642373 w 2997227" name="connsiteX223"/>
              <a:gd fmla="*/ 220500 h 472723" name="connsiteY223"/>
              <a:gd fmla="*/ 2645854 w 2997227" name="connsiteX224"/>
              <a:gd fmla="*/ 220909 h 472723" name="connsiteY224"/>
              <a:gd fmla="*/ 2660190 w 2997227" name="connsiteX225"/>
              <a:gd fmla="*/ 218042 h 472723" name="connsiteY225"/>
              <a:gd fmla="*/ 2690908 w 2997227" name="connsiteX226"/>
              <a:gd fmla="*/ 215175 h 472723" name="connsiteY226"/>
              <a:gd fmla="*/ 2700533 w 2997227" name="connsiteX227"/>
              <a:gd fmla="*/ 223572 h 472723" name="connsiteY227"/>
              <a:gd fmla="*/ 2706881 w 2997227" name="connsiteX228"/>
              <a:gd fmla="*/ 234835 h 472723" name="connsiteY228"/>
              <a:gd fmla="*/ 2711386 w 2997227" name="connsiteX229"/>
              <a:gd fmla="*/ 241388 h 472723" name="connsiteY229"/>
              <a:gd fmla="*/ 2712410 w 2997227" name="connsiteX230"/>
              <a:gd fmla="*/ 248146 h 472723" name="connsiteY230"/>
              <a:gd fmla="*/ 2710977 w 2997227" name="connsiteX231"/>
              <a:gd fmla="*/ 261457 h 472723" name="connsiteY231"/>
              <a:gd fmla="*/ 2708110 w 2997227" name="connsiteX232"/>
              <a:gd fmla="*/ 270468 h 472723" name="connsiteY232"/>
              <a:gd fmla="*/ 2706881 w 2997227" name="connsiteX233"/>
              <a:gd fmla="*/ 278250 h 472723" name="connsiteY233"/>
              <a:gd fmla="*/ 2701966 w 2997227" name="connsiteX234"/>
              <a:gd fmla="*/ 294633 h 472723" name="connsiteY234"/>
              <a:gd fmla="*/ 2690908 w 2997227" name="connsiteX235"/>
              <a:gd fmla="*/ 309378 h 472723" name="connsiteY235"/>
              <a:gd fmla="*/ 2675754 w 2997227" name="connsiteX236"/>
              <a:gd fmla="*/ 317979 h 472723" name="connsiteY236"/>
              <a:gd fmla="*/ 2657322 w 2997227" name="connsiteX237"/>
              <a:gd fmla="*/ 324942 h 472723" name="connsiteY237"/>
              <a:gd fmla="*/ 2653432 w 2997227" name="connsiteX238"/>
              <a:gd fmla="*/ 327399 h 472723" name="connsiteY238"/>
              <a:gd fmla="*/ 2654046 w 2997227" name="connsiteX239"/>
              <a:gd fmla="*/ 333952 h 472723" name="connsiteY239"/>
              <a:gd fmla="*/ 2657118 w 2997227" name="connsiteX240"/>
              <a:gd fmla="*/ 337434 h 472723" name="connsiteY240"/>
              <a:gd fmla="*/ 2671658 w 2997227" name="connsiteX241"/>
              <a:gd fmla="*/ 335590 h 472723" name="connsiteY241"/>
              <a:gd fmla="*/ 2685174 w 2997227" name="connsiteX242"/>
              <a:gd fmla="*/ 337434 h 472723" name="connsiteY242"/>
              <a:gd fmla="*/ 2697461 w 2997227" name="connsiteX243"/>
              <a:gd fmla="*/ 345011 h 472723" name="connsiteY243"/>
              <a:gd fmla="*/ 2699509 w 2997227" name="connsiteX244"/>
              <a:gd fmla="*/ 352383 h 472723" name="connsiteY244"/>
              <a:gd fmla="*/ 2696232 w 2997227" name="connsiteX245"/>
              <a:gd fmla="*/ 354431 h 472723" name="connsiteY245"/>
              <a:gd fmla="*/ 2688450 w 2997227" name="connsiteX246"/>
              <a:gd fmla="*/ 358527 h 472723" name="connsiteY246"/>
              <a:gd fmla="*/ 2655684 w 2997227" name="connsiteX247"/>
              <a:gd fmla="*/ 377367 h 472723" name="connsiteY247"/>
              <a:gd fmla="*/ 2649336 w 2997227" name="connsiteX248"/>
              <a:gd fmla="*/ 380439 h 472723" name="connsiteY248"/>
              <a:gd fmla="*/ 2648312 w 2997227" name="connsiteX249"/>
              <a:gd fmla="*/ 391293 h 472723" name="connsiteY249"/>
              <a:gd fmla="*/ 2647902 w 2997227" name="connsiteX250"/>
              <a:gd fmla="*/ 401942 h 472723" name="connsiteY250"/>
              <a:gd fmla="*/ 2654046 w 2997227" name="connsiteX251"/>
              <a:gd fmla="*/ 401942 h 472723" name="connsiteY251"/>
              <a:gd fmla="*/ 2664490 w 2997227" name="connsiteX252"/>
              <a:gd fmla="*/ 403580 h 472723" name="connsiteY252"/>
              <a:gd fmla="*/ 2683535 w 2997227" name="connsiteX253"/>
              <a:gd fmla="*/ 408495 h 472723" name="connsiteY253"/>
              <a:gd fmla="*/ 2700533 w 2997227" name="connsiteX254"/>
              <a:gd fmla="*/ 413819 h 472723" name="connsiteY254"/>
              <a:gd fmla="*/ 2705242 w 2997227" name="connsiteX255"/>
              <a:gd fmla="*/ 421601 h 472723" name="connsiteY255"/>
              <a:gd fmla="*/ 2701966 w 2997227" name="connsiteX256"/>
              <a:gd fmla="*/ 426311 h 472723" name="connsiteY256"/>
              <a:gd fmla="*/ 2679849 w 2997227" name="connsiteX257"/>
              <a:gd fmla="*/ 429793 h 472723" name="connsiteY257"/>
              <a:gd fmla="*/ 2629472 w 2997227" name="connsiteX258"/>
              <a:gd fmla="*/ 435527 h 472723" name="connsiteY258"/>
              <a:gd fmla="*/ 2586056 w 2997227" name="connsiteX259"/>
              <a:gd fmla="*/ 437575 h 472723" name="connsiteY259"/>
              <a:gd fmla="*/ 2570083 w 2997227" name="connsiteX260"/>
              <a:gd fmla="*/ 434912 h 472723" name="connsiteY260"/>
              <a:gd fmla="*/ 2568035 w 2997227" name="connsiteX261"/>
              <a:gd fmla="*/ 420373 h 472723" name="connsiteY261"/>
              <a:gd fmla="*/ 2569878 w 2997227" name="connsiteX262"/>
              <a:gd fmla="*/ 407880 h 472723" name="connsiteY262"/>
              <a:gd fmla="*/ 2583189 w 2997227" name="connsiteX263"/>
              <a:gd fmla="*/ 399484 h 472723" name="connsiteY263"/>
              <a:gd fmla="*/ 2603668 w 2997227" name="connsiteX264"/>
              <a:gd fmla="*/ 386992 h 472723" name="connsiteY264"/>
              <a:gd fmla="*/ 2597524 w 2997227" name="connsiteX265"/>
              <a:gd fmla="*/ 376138 h 472723" name="connsiteY265"/>
              <a:gd fmla="*/ 2584418 w 2997227" name="connsiteX266"/>
              <a:gd fmla="*/ 369995 h 472723" name="connsiteY266"/>
              <a:gd fmla="*/ 2571722 w 2997227" name="connsiteX267"/>
              <a:gd fmla="*/ 374091 h 472723" name="connsiteY267"/>
              <a:gd fmla="*/ 2566806 w 2997227" name="connsiteX268"/>
              <a:gd fmla="*/ 377162 h 472723" name="connsiteY268"/>
              <a:gd fmla="*/ 2563530 w 2997227" name="connsiteX269"/>
              <a:gd fmla="*/ 375114 h 472723" name="connsiteY269"/>
              <a:gd fmla="*/ 2561892 w 2997227" name="connsiteX270"/>
              <a:gd fmla="*/ 371428 h 472723" name="connsiteY270"/>
              <a:gd fmla="*/ 2566397 w 2997227" name="connsiteX271"/>
              <a:gd fmla="*/ 365899 h 472723" name="connsiteY271"/>
              <a:gd fmla="*/ 2587695 w 2997227" name="connsiteX272"/>
              <a:gd fmla="*/ 355250 h 472723" name="connsiteY272"/>
              <a:gd fmla="*/ 2588924 w 2997227" name="connsiteX273"/>
              <a:gd fmla="*/ 355250 h 472723" name="connsiteY273"/>
              <a:gd fmla="*/ 2619642 w 2997227" name="connsiteX274"/>
              <a:gd fmla="*/ 345830 h 472723" name="connsiteY274"/>
              <a:gd fmla="*/ 2624556 w 2997227" name="connsiteX275"/>
              <a:gd fmla="*/ 339277 h 472723" name="connsiteY275"/>
              <a:gd fmla="*/ 2624147 w 2997227" name="connsiteX276"/>
              <a:gd fmla="*/ 335181 h 472723" name="connsiteY276"/>
              <a:gd fmla="*/ 2622918 w 2997227" name="connsiteX277"/>
              <a:gd fmla="*/ 335590 h 472723" name="connsiteY277"/>
              <a:gd fmla="*/ 2611655 w 2997227" name="connsiteX278"/>
              <a:gd fmla="*/ 340096 h 472723" name="connsiteY278"/>
              <a:gd fmla="*/ 2597934 w 2997227" name="connsiteX279"/>
              <a:gd fmla="*/ 342144 h 472723" name="connsiteY279"/>
              <a:gd fmla="*/ 2591790 w 2997227" name="connsiteX280"/>
              <a:gd fmla="*/ 340915 h 472723" name="connsiteY280"/>
              <a:gd fmla="*/ 2588514 w 2997227" name="connsiteX281"/>
              <a:gd fmla="*/ 335181 h 472723" name="connsiteY281"/>
              <a:gd fmla="*/ 2586671 w 2997227" name="connsiteX282"/>
              <a:gd fmla="*/ 328628 h 472723" name="connsiteY282"/>
              <a:gd fmla="*/ 2589743 w 2997227" name="connsiteX283"/>
              <a:gd fmla="*/ 322075 h 472723" name="connsiteY283"/>
              <a:gd fmla="*/ 2595886 w 2997227" name="connsiteX284"/>
              <a:gd fmla="*/ 315931 h 472723" name="connsiteY284"/>
              <a:gd fmla="*/ 2592200 w 2997227" name="connsiteX285"/>
              <a:gd fmla="*/ 308968 h 472723" name="connsiteY285"/>
              <a:gd fmla="*/ 2585647 w 2997227" name="connsiteX286"/>
              <a:gd fmla="*/ 304872 h 472723" name="connsiteY286"/>
              <a:gd fmla="*/ 2583599 w 2997227" name="connsiteX287"/>
              <a:gd fmla="*/ 309787 h 472723" name="connsiteY287"/>
              <a:gd fmla="*/ 2580732 w 2997227" name="connsiteX288"/>
              <a:gd fmla="*/ 325351 h 472723" name="connsiteY288"/>
              <a:gd fmla="*/ 2568444 w 2997227" name="connsiteX289"/>
              <a:gd fmla="*/ 342144 h 472723" name="connsiteY289"/>
              <a:gd fmla="*/ 2557796 w 2997227" name="connsiteX290"/>
              <a:gd fmla="*/ 331495 h 472723" name="connsiteY290"/>
              <a:gd fmla="*/ 2552062 w 2997227" name="connsiteX291"/>
              <a:gd fmla="*/ 310606 h 472723" name="connsiteY291"/>
              <a:gd fmla="*/ 2549194 w 2997227" name="connsiteX292"/>
              <a:gd fmla="*/ 296681 h 472723" name="connsiteY292"/>
              <a:gd fmla="*/ 2548580 w 2997227" name="connsiteX293"/>
              <a:gd fmla="*/ 286441 h 472723" name="connsiteY293"/>
              <a:gd fmla="*/ 2557386 w 2997227" name="connsiteX294"/>
              <a:gd fmla="*/ 277021 h 472723" name="connsiteY294"/>
              <a:gd fmla="*/ 2573360 w 2997227" name="connsiteX295"/>
              <a:gd fmla="*/ 256542 h 472723" name="connsiteY295"/>
              <a:gd fmla="*/ 2585852 w 2997227" name="connsiteX296"/>
              <a:gd fmla="*/ 238316 h 472723" name="connsiteY296"/>
              <a:gd fmla="*/ 2594248 w 2997227" name="connsiteX297"/>
              <a:gd fmla="*/ 225824 h 472723" name="connsiteY297"/>
              <a:gd fmla="*/ 2595477 w 2997227" name="connsiteX298"/>
              <a:gd fmla="*/ 217223 h 472723" name="connsiteY298"/>
              <a:gd fmla="*/ 2576227 w 2997227" name="connsiteX299"/>
              <a:gd fmla="*/ 222548 h 472723" name="connsiteY299"/>
              <a:gd fmla="*/ 2505370 w 2997227" name="connsiteX300"/>
              <a:gd fmla="*/ 244255 h 472723" name="connsiteY300"/>
              <a:gd fmla="*/ 2503118 w 2997227" name="connsiteX301"/>
              <a:gd fmla="*/ 245074 h 472723" name="connsiteY301"/>
              <a:gd fmla="*/ 2494516 w 2997227" name="connsiteX302"/>
              <a:gd fmla="*/ 247532 h 472723" name="connsiteY302"/>
              <a:gd fmla="*/ 2486530 w 2997227" name="connsiteX303"/>
              <a:gd fmla="*/ 249170 h 472723" name="connsiteY303"/>
              <a:gd fmla="*/ 2483868 w 2997227" name="connsiteX304"/>
              <a:gd fmla="*/ 249375 h 472723" name="connsiteY304"/>
              <a:gd fmla="*/ 2481205 w 2997227" name="connsiteX305"/>
              <a:gd fmla="*/ 250399 h 472723" name="connsiteY305"/>
              <a:gd fmla="*/ 2475062 w 2997227" name="connsiteX306"/>
              <a:gd fmla="*/ 252242 h 472723" name="connsiteY306"/>
              <a:gd fmla="*/ 2456426 w 2997227" name="connsiteX307"/>
              <a:gd fmla="*/ 253471 h 472723" name="connsiteY307"/>
              <a:gd fmla="*/ 2435333 w 2997227" name="connsiteX308"/>
              <a:gd fmla="*/ 251218 h 472723" name="connsiteY308"/>
              <a:gd fmla="*/ 2426118 w 2997227" name="connsiteX309"/>
              <a:gd fmla="*/ 243846 h 472723" name="connsiteY309"/>
              <a:gd fmla="*/ 2427141 w 2997227" name="connsiteX310"/>
              <a:gd fmla="*/ 231558 h 472723" name="connsiteY310"/>
              <a:gd fmla="*/ 2431032 w 2997227" name="connsiteX311"/>
              <a:gd fmla="*/ 224800 h 472723" name="connsiteY311"/>
              <a:gd fmla="*/ 2439019 w 2997227" name="connsiteX312"/>
              <a:gd fmla="*/ 220909 h 472723" name="connsiteY312"/>
              <a:gd fmla="*/ 2452126 w 2997227" name="connsiteX313"/>
              <a:gd fmla="*/ 215995 h 472723" name="connsiteY313"/>
              <a:gd fmla="*/ 2454583 w 2997227" name="connsiteX314"/>
              <a:gd fmla="*/ 215175 h 472723" name="connsiteY314"/>
              <a:gd fmla="*/ 2452535 w 2997227" name="connsiteX315"/>
              <a:gd fmla="*/ 217633 h 472723" name="connsiteY315"/>
              <a:gd fmla="*/ 2450487 w 2997227" name="connsiteX316"/>
              <a:gd fmla="*/ 221319 h 472723" name="connsiteY316"/>
              <a:gd fmla="*/ 2447620 w 2997227" name="connsiteX317"/>
              <a:gd fmla="*/ 225005 h 472723" name="connsiteY317"/>
              <a:gd fmla="*/ 2448849 w 2997227" name="connsiteX318"/>
              <a:gd fmla="*/ 229920 h 472723" name="connsiteY318"/>
              <a:gd fmla="*/ 2468099 w 2997227" name="connsiteX319"/>
              <a:gd fmla="*/ 227053 h 472723" name="connsiteY319"/>
              <a:gd fmla="*/ 2532402 w 2997227" name="connsiteX320"/>
              <a:gd fmla="*/ 208622 h 472723" name="connsiteY320"/>
              <a:gd fmla="*/ 2625785 w 2997227" name="connsiteX321"/>
              <a:gd fmla="*/ 179542 h 472723" name="connsiteY321"/>
              <a:gd fmla="*/ 2658551 w 2997227" name="connsiteX322"/>
              <a:gd fmla="*/ 169303 h 472723" name="connsiteY322"/>
              <a:gd fmla="*/ 2674320 w 2997227" name="connsiteX323"/>
              <a:gd fmla="*/ 165617 h 472723" name="connsiteY323"/>
              <a:gd fmla="*/ 2685583 w 2997227" name="connsiteX324"/>
              <a:gd fmla="*/ 162955 h 472723" name="connsiteY324"/>
              <a:gd fmla="*/ 2699509 w 2997227" name="connsiteX325"/>
              <a:gd fmla="*/ 159268 h 472723" name="connsiteY325"/>
              <a:gd fmla="*/ 2721012 w 2997227" name="connsiteX326"/>
              <a:gd fmla="*/ 151691 h 472723" name="connsiteY326"/>
              <a:gd fmla="*/ 2734732 w 2997227" name="connsiteX327"/>
              <a:gd fmla="*/ 146162 h 472723" name="connsiteY327"/>
              <a:gd fmla="*/ 1089264 w 2997227" name="connsiteX328"/>
              <a:gd fmla="*/ 136947 h 472723" name="connsiteY328"/>
              <a:gd fmla="*/ 1106671 w 2997227" name="connsiteX329"/>
              <a:gd fmla="*/ 143500 h 472723" name="connsiteY329"/>
              <a:gd fmla="*/ 1122235 w 2997227" name="connsiteX330"/>
              <a:gd fmla="*/ 153330 h 472723" name="connsiteY330"/>
              <a:gd fmla="*/ 1132883 w 2997227" name="connsiteX331"/>
              <a:gd fmla="*/ 167255 h 472723" name="connsiteY331"/>
              <a:gd fmla="*/ 1137389 w 2997227" name="connsiteX332"/>
              <a:gd fmla="*/ 179747 h 472723" name="connsiteY332"/>
              <a:gd fmla="*/ 1138208 w 2997227" name="connsiteX333"/>
              <a:gd fmla="*/ 198792 h 472723" name="connsiteY333"/>
              <a:gd fmla="*/ 1135751 w 2997227" name="connsiteX334"/>
              <a:gd fmla="*/ 224800 h 472723" name="connsiteY334"/>
              <a:gd fmla="*/ 1132679 w 2997227" name="connsiteX335"/>
              <a:gd fmla="*/ 246098 h 472723" name="connsiteY335"/>
              <a:gd fmla="*/ 1130016 w 2997227" name="connsiteX336"/>
              <a:gd fmla="*/ 265553 h 472723" name="connsiteY336"/>
              <a:gd fmla="*/ 1124897 w 2997227" name="connsiteX337"/>
              <a:gd fmla="*/ 282141 h 472723" name="connsiteY337"/>
              <a:gd fmla="*/ 1123054 w 2997227" name="connsiteX338"/>
              <a:gd fmla="*/ 295862 h 472723" name="connsiteY338"/>
              <a:gd fmla="*/ 1122235 w 2997227" name="connsiteX339"/>
              <a:gd fmla="*/ 300162 h 472723" name="connsiteY339"/>
              <a:gd fmla="*/ 1117729 w 2997227" name="connsiteX340"/>
              <a:gd fmla="*/ 311426 h 472723" name="connsiteY340"/>
              <a:gd fmla="*/ 1106671 w 2997227" name="connsiteX341"/>
              <a:gd fmla="*/ 341939 h 472723" name="connsiteY341"/>
              <a:gd fmla="*/ 1098069 w 2997227" name="connsiteX342"/>
              <a:gd fmla="*/ 372043 h 472723" name="connsiteY342"/>
              <a:gd fmla="*/ 1094998 w 2997227" name="connsiteX343"/>
              <a:gd fmla="*/ 382896 h 472723" name="connsiteY343"/>
              <a:gd fmla="*/ 1091926 w 2997227" name="connsiteX344"/>
              <a:gd fmla="*/ 388835 h 472723" name="connsiteY344"/>
              <a:gd fmla="*/ 1089059 w 2997227" name="connsiteX345"/>
              <a:gd fmla="*/ 395593 h 472723" name="connsiteY345"/>
              <a:gd fmla="*/ 1086192 w 2997227" name="connsiteX346"/>
              <a:gd fmla="*/ 401122 h 472723" name="connsiteY346"/>
              <a:gd fmla="*/ 1081687 w 2997227" name="connsiteX347"/>
              <a:gd fmla="*/ 405013 h 472723" name="connsiteY347"/>
              <a:gd fmla="*/ 1071038 w 2997227" name="connsiteX348"/>
              <a:gd fmla="*/ 405218 h 472723" name="connsiteY348"/>
              <a:gd fmla="*/ 1058955 w 2997227" name="connsiteX349"/>
              <a:gd fmla="*/ 399075 h 472723" name="connsiteY349"/>
              <a:gd fmla="*/ 1047282 w 2997227" name="connsiteX350"/>
              <a:gd fmla="*/ 381463 h 472723" name="connsiteY350"/>
              <a:gd fmla="*/ 1044006 w 2997227" name="connsiteX351"/>
              <a:gd fmla="*/ 377981 h 472723" name="connsiteY351"/>
              <a:gd fmla="*/ 1036224 w 2997227" name="connsiteX352"/>
              <a:gd fmla="*/ 372247 h 472723" name="connsiteY352"/>
              <a:gd fmla="*/ 1022093 w 2997227" name="connsiteX353"/>
              <a:gd fmla="*/ 364056 h 472723" name="connsiteY353"/>
              <a:gd fmla="*/ 1014516 w 2997227" name="connsiteX354"/>
              <a:gd fmla="*/ 360984 h 472723" name="connsiteY354"/>
              <a:gd fmla="*/ 1010830 w 2997227" name="connsiteX355"/>
              <a:gd fmla="*/ 358117 h 472723" name="connsiteY355"/>
              <a:gd fmla="*/ 1003867 w 2997227" name="connsiteX356"/>
              <a:gd fmla="*/ 356069 h 472723" name="connsiteY356"/>
              <a:gd fmla="*/ 985027 w 2997227" name="connsiteX357"/>
              <a:gd fmla="*/ 349516 h 472723" name="connsiteY357"/>
              <a:gd fmla="*/ 979907 w 2997227" name="connsiteX358"/>
              <a:gd fmla="*/ 341529 h 472723" name="connsiteY358"/>
              <a:gd fmla="*/ 968644 w 2997227" name="connsiteX359"/>
              <a:gd fmla="*/ 336410 h 472723" name="connsiteY359"/>
              <a:gd fmla="*/ 964958 w 2997227" name="connsiteX360"/>
              <a:gd fmla="*/ 332314 h 472723" name="connsiteY360"/>
              <a:gd fmla="*/ 982569 w 2997227" name="connsiteX361"/>
              <a:gd fmla="*/ 331904 h 472723" name="connsiteY361"/>
              <a:gd fmla="*/ 1012878 w 2997227" name="connsiteX362"/>
              <a:gd fmla="*/ 330880 h 472723" name="connsiteY362"/>
              <a:gd fmla="*/ 1030695 w 2997227" name="connsiteX363"/>
              <a:gd fmla="*/ 328218 h 472723" name="connsiteY363"/>
              <a:gd fmla="*/ 1046054 w 2997227" name="connsiteX364"/>
              <a:gd fmla="*/ 324942 h 472723" name="connsiteY364"/>
              <a:gd fmla="*/ 1051788 w 2997227" name="connsiteX365"/>
              <a:gd fmla="*/ 324122 h 472723" name="connsiteY365"/>
              <a:gd fmla="*/ 1051173 w 2997227" name="connsiteX366"/>
              <a:gd fmla="*/ 327399 h 472723" name="connsiteY366"/>
              <a:gd fmla="*/ 1046463 w 2997227" name="connsiteX367"/>
              <a:gd fmla="*/ 329447 h 472723" name="connsiteY367"/>
              <a:gd fmla="*/ 1041548 w 2997227" name="connsiteX368"/>
              <a:gd fmla="*/ 331085 h 472723" name="connsiteY368"/>
              <a:gd fmla="*/ 1043187 w 2997227" name="connsiteX369"/>
              <a:gd fmla="*/ 333133 h 472723" name="connsiteY369"/>
              <a:gd fmla="*/ 1053836 w 2997227" name="connsiteX370"/>
              <a:gd fmla="*/ 332314 h 472723" name="connsiteY370"/>
              <a:gd fmla="*/ 1060389 w 2997227" name="connsiteX371"/>
              <a:gd fmla="*/ 327809 h 472723" name="connsiteY371"/>
              <a:gd fmla="*/ 1068580 w 2997227" name="connsiteX372"/>
              <a:gd fmla="*/ 309378 h 472723" name="connsiteY372"/>
              <a:gd fmla="*/ 1078001 w 2997227" name="connsiteX373"/>
              <a:gd fmla="*/ 284803 h 472723" name="connsiteY373"/>
              <a:gd fmla="*/ 1093974 w 2997227" name="connsiteX374"/>
              <a:gd fmla="*/ 240979 h 472723" name="connsiteY374"/>
              <a:gd fmla="*/ 1105033 w 2997227" name="connsiteX375"/>
              <a:gd fmla="*/ 204117 h 472723" name="connsiteY375"/>
              <a:gd fmla="*/ 1106671 w 2997227" name="connsiteX376"/>
              <a:gd fmla="*/ 198383 h 472723" name="connsiteY376"/>
              <a:gd fmla="*/ 1110971 w 2997227" name="connsiteX377"/>
              <a:gd fmla="*/ 176880 h 472723" name="connsiteY377"/>
              <a:gd fmla="*/ 1107899 w 2997227" name="connsiteX378"/>
              <a:gd fmla="*/ 170122 h 472723" name="connsiteY378"/>
              <a:gd fmla="*/ 1106671 w 2997227" name="connsiteX379"/>
              <a:gd fmla="*/ 169303 h 472723" name="connsiteY379"/>
              <a:gd fmla="*/ 1099913 w 2997227" name="connsiteX380"/>
              <a:gd fmla="*/ 164798 h 472723" name="connsiteY380"/>
              <a:gd fmla="*/ 1085373 w 2997227" name="connsiteX381"/>
              <a:gd fmla="*/ 163979 h 472723" name="connsiteY381"/>
              <a:gd fmla="*/ 1062437 w 2997227" name="connsiteX382"/>
              <a:gd fmla="*/ 166436 h 472723" name="connsiteY382"/>
              <a:gd fmla="*/ 1034176 w 2997227" name="connsiteX383"/>
              <a:gd fmla="*/ 180362 h 472723" name="connsiteY383"/>
              <a:gd fmla="*/ 1018612 w 2997227" name="connsiteX384"/>
              <a:gd fmla="*/ 196335 h 472723" name="connsiteY384"/>
              <a:gd fmla="*/ 1013902 w 2997227" name="connsiteX385"/>
              <a:gd fmla="*/ 200635 h 472723" name="connsiteY385"/>
              <a:gd fmla="*/ 1001819 w 2997227" name="connsiteX386"/>
              <a:gd fmla="*/ 202479 h 472723" name="connsiteY386"/>
              <a:gd fmla="*/ 993014 w 2997227" name="connsiteX387"/>
              <a:gd fmla="*/ 200635 h 472723" name="connsiteY387"/>
              <a:gd fmla="*/ 990351 w 2997227" name="connsiteX388"/>
              <a:gd fmla="*/ 191010 h 472723" name="connsiteY388"/>
              <a:gd fmla="*/ 988303 w 2997227" name="connsiteX389"/>
              <a:gd fmla="*/ 183229 h 472723" name="connsiteY389"/>
              <a:gd fmla="*/ 989942 w 2997227" name="connsiteX390"/>
              <a:gd fmla="*/ 176266 h 472723" name="connsiteY390"/>
              <a:gd fmla="*/ 994038 w 2997227" name="connsiteX391"/>
              <a:gd fmla="*/ 167869 h 472723" name="connsiteY391"/>
              <a:gd fmla="*/ 1000591 w 2997227" name="connsiteX392"/>
              <a:gd fmla="*/ 163364 h 472723" name="connsiteY392"/>
              <a:gd fmla="*/ 1009601 w 2997227" name="connsiteX393"/>
              <a:gd fmla="*/ 160292 h 472723" name="connsiteY393"/>
              <a:gd fmla="*/ 1045235 w 2997227" name="connsiteX394"/>
              <a:gd fmla="*/ 146367 h 472723" name="connsiteY394"/>
              <a:gd fmla="*/ 1066942 w 2997227" name="connsiteX395"/>
              <a:gd fmla="*/ 139404 h 472723" name="connsiteY395"/>
              <a:gd fmla="*/ 1089264 w 2997227" name="connsiteX396"/>
              <a:gd fmla="*/ 136947 h 472723" name="connsiteY396"/>
              <a:gd fmla="*/ 275336 w 2997227" name="connsiteX397"/>
              <a:gd fmla="*/ 136358 h 472723" name="connsiteY397"/>
              <a:gd fmla="*/ 259670 w 2997227" name="connsiteX398"/>
              <a:gd fmla="*/ 148415 h 472723" name="connsiteY398"/>
              <a:gd fmla="*/ 249430 w 2997227" name="connsiteX399"/>
              <a:gd fmla="*/ 157630 h 472723" name="connsiteY399"/>
              <a:gd fmla="*/ 251478 w 2997227" name="connsiteX400"/>
              <a:gd fmla="*/ 153330 h 472723" name="connsiteY400"/>
              <a:gd fmla="*/ 253526 w 2997227" name="connsiteX401"/>
              <a:gd fmla="*/ 149848 h 472723" name="connsiteY401"/>
              <a:gd fmla="*/ 250659 w 2997227" name="connsiteX402"/>
              <a:gd fmla="*/ 151486 h 472723" name="connsiteY402"/>
              <a:gd fmla="*/ 245130 w 2997227" name="connsiteX403"/>
              <a:gd fmla="*/ 155377 h 472723" name="connsiteY403"/>
              <a:gd fmla="*/ 243287 w 2997227" name="connsiteX404"/>
              <a:gd fmla="*/ 159064 h 472723" name="connsiteY404"/>
              <a:gd fmla="*/ 241648 w 2997227" name="connsiteX405"/>
              <a:gd fmla="*/ 161521 h 472723" name="connsiteY405"/>
              <a:gd fmla="*/ 237143 w 2997227" name="connsiteX406"/>
              <a:gd fmla="*/ 166026 h 472723" name="connsiteY406"/>
              <a:gd fmla="*/ 228951 w 2997227" name="connsiteX407"/>
              <a:gd fmla="*/ 200840 h 472723" name="connsiteY407"/>
              <a:gd fmla="*/ 229771 w 2997227" name="connsiteX408"/>
              <a:gd fmla="*/ 205960 h 472723" name="connsiteY408"/>
              <a:gd fmla="*/ 236733 w 2997227" name="connsiteX409"/>
              <a:gd fmla="*/ 206165 h 472723" name="connsiteY409"/>
              <a:gd fmla="*/ 248406 w 2997227" name="connsiteX410"/>
              <a:gd fmla="*/ 203503 h 472723" name="connsiteY410"/>
              <a:gd fmla="*/ 266632 w 2997227" name="connsiteX411"/>
              <a:gd fmla="*/ 201045 h 472723" name="connsiteY411"/>
              <a:gd fmla="*/ 281172 w 2997227" name="connsiteX412"/>
              <a:gd fmla="*/ 200021 h 472723" name="connsiteY412"/>
              <a:gd fmla="*/ 283015 w 2997227" name="connsiteX413"/>
              <a:gd fmla="*/ 185481 h 472723" name="connsiteY413"/>
              <a:gd fmla="*/ 283835 w 2997227" name="connsiteX414"/>
              <a:gd fmla="*/ 168893 h 472723" name="connsiteY414"/>
              <a:gd fmla="*/ 281377 w 2997227" name="connsiteX415"/>
              <a:gd fmla="*/ 166641 h 472723" name="connsiteY415"/>
              <a:gd fmla="*/ 278510 w 2997227" name="connsiteX416"/>
              <a:gd fmla="*/ 166436 h 472723" name="connsiteY416"/>
              <a:gd fmla="*/ 277281 w 2997227" name="connsiteX417"/>
              <a:gd fmla="*/ 168484 h 472723" name="connsiteY417"/>
              <a:gd fmla="*/ 276053 w 2997227" name="connsiteX418"/>
              <a:gd fmla="*/ 170122 h 472723" name="connsiteY418"/>
              <a:gd fmla="*/ 276872 w 2997227" name="connsiteX419"/>
              <a:gd fmla="*/ 155377 h 472723" name="connsiteY419"/>
              <a:gd fmla="*/ 277691 w 2997227" name="connsiteX420"/>
              <a:gd fmla="*/ 138994 h 472723" name="connsiteY420"/>
              <a:gd fmla="*/ 275336 w 2997227" name="connsiteX421"/>
              <a:gd fmla="*/ 136358 h 472723" name="connsiteY421"/>
              <a:gd fmla="*/ 561732 w 2997227" name="connsiteX422"/>
              <a:gd fmla="*/ 128857 h 472723" name="connsiteY422"/>
              <a:gd fmla="*/ 563575 w 2997227" name="connsiteX423"/>
              <a:gd fmla="*/ 129165 h 472723" name="connsiteY423"/>
              <a:gd fmla="*/ 561937 w 2997227" name="connsiteX424"/>
              <a:gd fmla="*/ 130393 h 472723" name="connsiteY424"/>
              <a:gd fmla="*/ 556203 w 2997227" name="connsiteX425"/>
              <a:gd fmla="*/ 132441 h 472723" name="connsiteY425"/>
              <a:gd fmla="*/ 557022 w 2997227" name="connsiteX426"/>
              <a:gd fmla="*/ 130393 h 472723" name="connsiteY426"/>
              <a:gd fmla="*/ 561732 w 2997227" name="connsiteX427"/>
              <a:gd fmla="*/ 128857 h 472723" name="connsiteY427"/>
              <a:gd fmla="*/ 110585 w 2997227" name="connsiteX428"/>
              <a:gd fmla="*/ 126707 h 472723" name="connsiteY428"/>
              <a:gd fmla="*/ 110584 w 2997227" name="connsiteX429"/>
              <a:gd fmla="*/ 126709 h 472723" name="connsiteY429"/>
              <a:gd fmla="*/ 111403 w 2997227" name="connsiteX430"/>
              <a:gd fmla="*/ 131622 h 472723" name="connsiteY430"/>
              <a:gd fmla="*/ 109766 w 2997227" name="connsiteX431"/>
              <a:gd fmla="*/ 136535 h 472723" name="connsiteY431"/>
              <a:gd fmla="*/ 109766 w 2997227" name="connsiteX432"/>
              <a:gd fmla="*/ 136537 h 472723" name="connsiteY432"/>
              <a:gd fmla="*/ 111404 w 2997227" name="connsiteX433"/>
              <a:gd fmla="*/ 131622 h 472723" name="connsiteY433"/>
              <a:gd fmla="*/ 110585 w 2997227" name="connsiteX434"/>
              <a:gd fmla="*/ 126707 h 472723" name="connsiteY434"/>
              <a:gd fmla="*/ 274619 w 2997227" name="connsiteX435"/>
              <a:gd fmla="*/ 123533 h 472723" name="connsiteY435"/>
              <a:gd fmla="*/ 287930 w 2997227" name="connsiteX436"/>
              <a:gd fmla="*/ 129574 h 472723" name="connsiteY436"/>
              <a:gd fmla="*/ 305337 w 2997227" name="connsiteX437"/>
              <a:gd fmla="*/ 148210 h 472723" name="connsiteY437"/>
              <a:gd fmla="*/ 309228 w 2997227" name="connsiteX438"/>
              <a:gd fmla="*/ 181181 h 472723" name="connsiteY438"/>
              <a:gd fmla="*/ 309433 w 2997227" name="connsiteX439"/>
              <a:gd fmla="*/ 280093 h 472723" name="connsiteY439"/>
              <a:gd fmla="*/ 307999 w 2997227" name="connsiteX440"/>
              <a:gd fmla="*/ 359346 h 472723" name="connsiteY440"/>
              <a:gd fmla="*/ 305542 w 2997227" name="connsiteX441"/>
              <a:gd fmla="*/ 383101 h 472723" name="connsiteY441"/>
              <a:gd fmla="*/ 301856 w 2997227" name="connsiteX442"/>
              <a:gd fmla="*/ 399484 h 472723" name="connsiteY442"/>
              <a:gd fmla="*/ 291207 w 2997227" name="connsiteX443"/>
              <a:gd fmla="*/ 401942 h 472723" name="connsiteY443"/>
              <a:gd fmla="*/ 276053 w 2997227" name="connsiteX444"/>
              <a:gd fmla="*/ 390883 h 472723" name="connsiteY444"/>
              <a:gd fmla="*/ 267452 w 2997227" name="connsiteX445"/>
              <a:gd fmla="*/ 380439 h 472723" name="connsiteY445"/>
              <a:gd fmla="*/ 262332 w 2997227" name="connsiteX446"/>
              <a:gd fmla="*/ 373067 h 472723" name="connsiteY446"/>
              <a:gd fmla="*/ 257212 w 2997227" name="connsiteX447"/>
              <a:gd fmla="*/ 363851 h 472723" name="connsiteY447"/>
              <a:gd fmla="*/ 241648 w 2997227" name="connsiteX448"/>
              <a:gd fmla="*/ 357708 h 472723" name="connsiteY448"/>
              <a:gd fmla="*/ 232842 w 2997227" name="connsiteX449"/>
              <a:gd fmla="*/ 359960 h 472723" name="connsiteY449"/>
              <a:gd fmla="*/ 227313 w 2997227" name="connsiteX450"/>
              <a:gd fmla="*/ 365489 h 472723" name="connsiteY450"/>
              <a:gd fmla="*/ 217279 w 2997227" name="connsiteX451"/>
              <a:gd fmla="*/ 372247 h 472723" name="connsiteY451"/>
              <a:gd fmla="*/ 205196 w 2997227" name="connsiteX452"/>
              <a:gd fmla="*/ 365080 h 472723" name="connsiteY452"/>
              <a:gd fmla="*/ 196595 w 2997227" name="connsiteX453"/>
              <a:gd fmla="*/ 352588 h 472723" name="connsiteY453"/>
              <a:gd fmla="*/ 192704 w 2997227" name="connsiteX454"/>
              <a:gd fmla="*/ 342758 h 472723" name="connsiteY454"/>
              <a:gd fmla="*/ 190042 w 2997227" name="connsiteX455"/>
              <a:gd fmla="*/ 334567 h 472723" name="connsiteY455"/>
              <a:gd fmla="*/ 184103 w 2997227" name="connsiteX456"/>
              <a:gd fmla="*/ 325146 h 472723" name="connsiteY456"/>
              <a:gd fmla="*/ 178164 w 2997227" name="connsiteX457"/>
              <a:gd fmla="*/ 317160 h 472723" name="connsiteY457"/>
              <a:gd fmla="*/ 174068 w 2997227" name="connsiteX458"/>
              <a:gd fmla="*/ 312040 h 472723" name="connsiteY458"/>
              <a:gd fmla="*/ 171406 w 2997227" name="connsiteX459"/>
              <a:gd fmla="*/ 305282 h 472723" name="connsiteY459"/>
              <a:gd fmla="*/ 179188 w 2997227" name="connsiteX460"/>
              <a:gd fmla="*/ 283574 h 472723" name="connsiteY460"/>
              <a:gd fmla="*/ 187175 w 2997227" name="connsiteX461"/>
              <a:gd fmla="*/ 261867 h 472723" name="connsiteY461"/>
              <a:gd fmla="*/ 189223 w 2997227" name="connsiteX462"/>
              <a:gd fmla="*/ 257566 h 472723" name="connsiteY462"/>
              <a:gd fmla="*/ 192090 w 2997227" name="connsiteX463"/>
              <a:gd fmla="*/ 250604 h 472723" name="connsiteY463"/>
              <a:gd fmla="*/ 194957 w 2997227" name="connsiteX464"/>
              <a:gd fmla="*/ 234835 h 472723" name="connsiteY464"/>
              <a:gd fmla="*/ 203967 w 2997227" name="connsiteX465"/>
              <a:gd fmla="*/ 184867 h 472723" name="connsiteY465"/>
              <a:gd fmla="*/ 205196 w 2997227" name="connsiteX466"/>
              <a:gd fmla="*/ 166026 h 472723" name="connsiteY466"/>
              <a:gd fmla="*/ 201510 w 2997227" name="connsiteX467"/>
              <a:gd fmla="*/ 169713 h 472723" name="connsiteY467"/>
              <a:gd fmla="*/ 198643 w 2997227" name="connsiteX468"/>
              <a:gd fmla="*/ 172580 h 472723" name="connsiteY468"/>
              <a:gd fmla="*/ 199052 w 2997227" name="connsiteX469"/>
              <a:gd fmla="*/ 171351 h 472723" name="connsiteY469"/>
              <a:gd fmla="*/ 203148 w 2997227" name="connsiteX470"/>
              <a:gd fmla="*/ 159064 h 472723" name="connsiteY470"/>
              <a:gd fmla="*/ 219941 w 2997227" name="connsiteX471"/>
              <a:gd fmla="*/ 135718 h 472723" name="connsiteY471"/>
              <a:gd fmla="*/ 225675 w 2997227" name="connsiteX472"/>
              <a:gd fmla="*/ 132032 h 472723" name="connsiteY472"/>
              <a:gd fmla="*/ 232638 w 2997227" name="connsiteX473"/>
              <a:gd fmla="*/ 135718 h 472723" name="connsiteY473"/>
              <a:gd fmla="*/ 241034 w 2997227" name="connsiteX474"/>
              <a:gd fmla="*/ 139609 h 472723" name="connsiteY474"/>
              <a:gd fmla="*/ 248816 w 2997227" name="connsiteX475"/>
              <a:gd fmla="*/ 136537 h 472723" name="connsiteY475"/>
              <a:gd fmla="*/ 261717 w 2997227" name="connsiteX476"/>
              <a:gd fmla="*/ 126707 h 472723" name="connsiteY476"/>
              <a:gd fmla="*/ 274619 w 2997227" name="connsiteX477"/>
              <a:gd fmla="*/ 123533 h 472723" name="connsiteY477"/>
              <a:gd fmla="*/ 600949 w 2997227" name="connsiteX478"/>
              <a:gd fmla="*/ 114932 h 472723" name="connsiteY478"/>
              <a:gd fmla="*/ 601666 w 2997227" name="connsiteX479"/>
              <a:gd fmla="*/ 115239 h 472723" name="connsiteY479"/>
              <a:gd fmla="*/ 600846 w 2997227" name="connsiteX480"/>
              <a:gd fmla="*/ 116468 h 472723" name="connsiteY480"/>
              <a:gd fmla="*/ 597365 w 2997227" name="connsiteX481"/>
              <a:gd fmla="*/ 118516 h 472723" name="connsiteY481"/>
              <a:gd fmla="*/ 597980 w 2997227" name="connsiteX482"/>
              <a:gd fmla="*/ 116468 h 472723" name="connsiteY482"/>
              <a:gd fmla="*/ 600949 w 2997227" name="connsiteX483"/>
              <a:gd fmla="*/ 114932 h 472723" name="connsiteY483"/>
              <a:gd fmla="*/ 2956516 w 2997227" name="connsiteX484"/>
              <a:gd fmla="*/ 113191 h 472723" name="connsiteY484"/>
              <a:gd fmla="*/ 2959178 w 2997227" name="connsiteX485"/>
              <a:gd fmla="*/ 115239 h 472723" name="connsiteY485"/>
              <a:gd fmla="*/ 2966960 w 2997227" name="connsiteX486"/>
              <a:gd fmla="*/ 116877 h 472723" name="connsiteY486"/>
              <a:gd fmla="*/ 2978223 w 2997227" name="connsiteX487"/>
              <a:gd fmla="*/ 117082 h 472723" name="connsiteY487"/>
              <a:gd fmla="*/ 2980886 w 2997227" name="connsiteX488"/>
              <a:gd fmla="*/ 120154 h 472723" name="connsiteY488"/>
              <a:gd fmla="*/ 2984981 w 2997227" name="connsiteX489"/>
              <a:gd fmla="*/ 123840 h 472723" name="connsiteY489"/>
              <a:gd fmla="*/ 2996859 w 2997227" name="connsiteX490"/>
              <a:gd fmla="*/ 151691 h 472723" name="connsiteY490"/>
              <a:gd fmla="*/ 2995221 w 2997227" name="connsiteX491"/>
              <a:gd fmla="*/ 165207 h 472723" name="connsiteY491"/>
              <a:gd fmla="*/ 2985801 w 2997227" name="connsiteX492"/>
              <a:gd fmla="*/ 170941 h 472723" name="connsiteY492"/>
              <a:gd fmla="*/ 2980067 w 2997227" name="connsiteX493"/>
              <a:gd fmla="*/ 179952 h 472723" name="connsiteY493"/>
              <a:gd fmla="*/ 2976790 w 2997227" name="connsiteX494"/>
              <a:gd fmla="*/ 206574 h 472723" name="connsiteY494"/>
              <a:gd fmla="*/ 2973923 w 2997227" name="connsiteX495"/>
              <a:gd fmla="*/ 259410 h 472723" name="connsiteY495"/>
              <a:gd fmla="*/ 2972899 w 2997227" name="connsiteX496"/>
              <a:gd fmla="*/ 278660 h 472723" name="connsiteY496"/>
              <a:gd fmla="*/ 2969418 w 2997227" name="connsiteX497"/>
              <a:gd fmla="*/ 286032 h 472723" name="connsiteY497"/>
              <a:gd fmla="*/ 2959997 w 2997227" name="connsiteX498"/>
              <a:gd fmla="*/ 288489 h 472723" name="connsiteY498"/>
              <a:gd fmla="*/ 2942795 w 2997227" name="connsiteX499"/>
              <a:gd fmla="*/ 283574 h 472723" name="connsiteY499"/>
              <a:gd fmla="*/ 2940338 w 2997227" name="connsiteX500"/>
              <a:gd fmla="*/ 282141 h 472723" name="connsiteY500"/>
              <a:gd fmla="*/ 2940747 w 2997227" name="connsiteX501"/>
              <a:gd fmla="*/ 272926 h 472723" name="connsiteY501"/>
              <a:gd fmla="*/ 2943410 w 2997227" name="connsiteX502"/>
              <a:gd fmla="*/ 254904 h 472723" name="connsiteY502"/>
              <a:gd fmla="*/ 2943410 w 2997227" name="connsiteX503"/>
              <a:gd fmla="*/ 244460 h 472723" name="connsiteY503"/>
              <a:gd fmla="*/ 2943410 w 2997227" name="connsiteX504"/>
              <a:gd fmla="*/ 230534 h 472723" name="connsiteY504"/>
              <a:gd fmla="*/ 2946277 w 2997227" name="connsiteX505"/>
              <a:gd fmla="*/ 185891 h 472723" name="connsiteY505"/>
              <a:gd fmla="*/ 2948734 w 2997227" name="connsiteX506"/>
              <a:gd fmla="*/ 146981 h 472723" name="connsiteY506"/>
              <a:gd fmla="*/ 2947710 w 2997227" name="connsiteX507"/>
              <a:gd fmla="*/ 142271 h 472723" name="connsiteY507"/>
              <a:gd fmla="*/ 2939928 w 2997227" name="connsiteX508"/>
              <a:gd fmla="*/ 126298 h 472723" name="connsiteY508"/>
              <a:gd fmla="*/ 2942181 w 2997227" name="connsiteX509"/>
              <a:gd fmla="*/ 121383 h 472723" name="connsiteY509"/>
              <a:gd fmla="*/ 2945662 w 2997227" name="connsiteX510"/>
              <a:gd fmla="*/ 119130 h 472723" name="connsiteY510"/>
              <a:gd fmla="*/ 2950168 w 2997227" name="connsiteX511"/>
              <a:gd fmla="*/ 115239 h 472723" name="connsiteY511"/>
              <a:gd fmla="*/ 2956516 w 2997227" name="connsiteX512"/>
              <a:gd fmla="*/ 113191 h 472723" name="connsiteY512"/>
              <a:gd fmla="*/ 1713048 w 2997227" name="connsiteX513"/>
              <a:gd fmla="*/ 110939 h 472723" name="connsiteY513"/>
              <a:gd fmla="*/ 1729226 w 2997227" name="connsiteX514"/>
              <a:gd fmla="*/ 115239 h 472723" name="connsiteY514"/>
              <a:gd fmla="*/ 1751343 w 2997227" name="connsiteX515"/>
              <a:gd fmla="*/ 122816 h 472723" name="connsiteY515"/>
              <a:gd fmla="*/ 1757486 w 2997227" name="connsiteX516"/>
              <a:gd fmla="*/ 124659 h 472723" name="connsiteY516"/>
              <a:gd fmla="*/ 1761377 w 2997227" name="connsiteX517"/>
              <a:gd fmla="*/ 128960 h 472723" name="connsiteY517"/>
              <a:gd fmla="*/ 1760353 w 2997227" name="connsiteX518"/>
              <a:gd fmla="*/ 137356 h 472723" name="connsiteY518"/>
              <a:gd fmla="*/ 1750933 w 2997227" name="connsiteX519"/>
              <a:gd fmla="*/ 144524 h 472723" name="connsiteY519"/>
              <a:gd fmla="*/ 1734140 w 2997227" name="connsiteX520"/>
              <a:gd fmla="*/ 149234 h 472723" name="connsiteY520"/>
              <a:gd fmla="*/ 1726359 w 2997227" name="connsiteX521"/>
              <a:gd fmla="*/ 152101 h 472723" name="connsiteY521"/>
              <a:gd fmla="*/ 1719396 w 2997227" name="connsiteX522"/>
              <a:gd fmla="*/ 154149 h 472723" name="connsiteY522"/>
              <a:gd fmla="*/ 1706290 w 2997227" name="connsiteX523"/>
              <a:gd fmla="*/ 158244 h 472723" name="connsiteY523"/>
              <a:gd fmla="*/ 1672295 w 2997227" name="connsiteX524"/>
              <a:gd fmla="*/ 230330 h 472723" name="connsiteY524"/>
              <a:gd fmla="*/ 1669837 w 2997227" name="connsiteX525"/>
              <a:gd fmla="*/ 251218 h 472723" name="connsiteY525"/>
              <a:gd fmla="*/ 1666970 w 2997227" name="connsiteX526"/>
              <a:gd fmla="*/ 279274 h 472723" name="connsiteY526"/>
              <a:gd fmla="*/ 1667789 w 2997227" name="connsiteX527"/>
              <a:gd fmla="*/ 310606 h 472723" name="connsiteY527"/>
              <a:gd fmla="*/ 1664513 w 2997227" name="connsiteX528"/>
              <a:gd fmla="*/ 351154 h 472723" name="connsiteY528"/>
              <a:gd fmla="*/ 1656731 w 2997227" name="connsiteX529"/>
              <a:gd fmla="*/ 347468 h 472723" name="connsiteY529"/>
              <a:gd fmla="*/ 1645672 w 2997227" name="connsiteX530"/>
              <a:gd fmla="*/ 328218 h 472723" name="connsiteY530"/>
              <a:gd fmla="*/ 1636457 w 2997227" name="connsiteX531"/>
              <a:gd fmla="*/ 298319 h 472723" name="connsiteY531"/>
              <a:gd fmla="*/ 1638710 w 2997227" name="connsiteX532"/>
              <a:gd fmla="*/ 288899 h 472723" name="connsiteY532"/>
              <a:gd fmla="*/ 1642805 w 2997227" name="connsiteX533"/>
              <a:gd fmla="*/ 276612 h 472723" name="connsiteY533"/>
              <a:gd fmla="*/ 1657960 w 2997227" name="connsiteX534"/>
              <a:gd fmla="*/ 191010 h 472723" name="connsiteY534"/>
              <a:gd fmla="*/ 1666561 w 2997227" name="connsiteX535"/>
              <a:gd fmla="*/ 167255 h 472723" name="connsiteY535"/>
              <a:gd fmla="*/ 1668199 w 2997227" name="connsiteX536"/>
              <a:gd fmla="*/ 158040 h 472723" name="connsiteY536"/>
              <a:gd fmla="*/ 1650997 w 2997227" name="connsiteX537"/>
              <a:gd fmla="*/ 154558 h 472723" name="connsiteY537"/>
              <a:gd fmla="*/ 1626013 w 2997227" name="connsiteX538"/>
              <a:gd fmla="*/ 143500 h 472723" name="connsiteY538"/>
              <a:gd fmla="*/ 1629904 w 2997227" name="connsiteX539"/>
              <a:gd fmla="*/ 139199 h 472723" name="connsiteY539"/>
              <a:gd fmla="*/ 1649358 w 2997227" name="connsiteX540"/>
              <a:gd fmla="*/ 136947 h 472723" name="connsiteY540"/>
              <a:gd fmla="*/ 1676595 w 2997227" name="connsiteX541"/>
              <a:gd fmla="*/ 132646 h 472723" name="connsiteY541"/>
              <a:gd fmla="*/ 1692364 w 2997227" name="connsiteX542"/>
              <a:gd fmla="*/ 126707 h 472723" name="connsiteY542"/>
              <a:gd fmla="*/ 1709156 w 2997227" name="connsiteX543"/>
              <a:gd fmla="*/ 113601 h 472723" name="connsiteY543"/>
              <a:gd fmla="*/ 1713048 w 2997227" name="connsiteX544"/>
              <a:gd fmla="*/ 110939 h 472723" name="connsiteY544"/>
              <a:gd fmla="*/ 2649949 w 2997227" name="connsiteX545"/>
              <a:gd fmla="*/ 110734 h 472723" name="connsiteY545"/>
              <a:gd fmla="*/ 2639300 w 2997227" name="connsiteX546"/>
              <a:gd fmla="*/ 112782 h 472723" name="connsiteY546"/>
              <a:gd fmla="*/ 2630289 w 2997227" name="connsiteX547"/>
              <a:gd fmla="*/ 116877 h 472723" name="connsiteY547"/>
              <a:gd fmla="*/ 2621484 w 2997227" name="connsiteX548"/>
              <a:gd fmla="*/ 121383 h 472723" name="connsiteY548"/>
              <a:gd fmla="*/ 2613497 w 2997227" name="connsiteX549"/>
              <a:gd fmla="*/ 122611 h 472723" name="connsiteY549"/>
              <a:gd fmla="*/ 2607763 w 2997227" name="connsiteX550"/>
              <a:gd fmla="*/ 123431 h 472723" name="connsiteY550"/>
              <a:gd fmla="*/ 2604077 w 2997227" name="connsiteX551"/>
              <a:gd fmla="*/ 126502 h 472723" name="connsiteY551"/>
              <a:gd fmla="*/ 2602848 w 2997227" name="connsiteX552"/>
              <a:gd fmla="*/ 134080 h 472723" name="connsiteY552"/>
              <a:gd fmla="*/ 2605305 w 2997227" name="connsiteX553"/>
              <a:gd fmla="*/ 146776 h 472723" name="connsiteY553"/>
              <a:gd fmla="*/ 2609811 w 2997227" name="connsiteX554"/>
              <a:gd fmla="*/ 149029 h 472723" name="connsiteY554"/>
              <a:gd fmla="*/ 2624555 w 2997227" name="connsiteX555"/>
              <a:gd fmla="*/ 145138 h 472723" name="connsiteY555"/>
              <a:gd fmla="*/ 2624555 w 2997227" name="connsiteX556"/>
              <a:gd fmla="*/ 141452 h 472723" name="connsiteY556"/>
              <a:gd fmla="*/ 2623531 w 2997227" name="connsiteX557"/>
              <a:gd fmla="*/ 139404 h 472723" name="connsiteY557"/>
              <a:gd fmla="*/ 2625375 w 2997227" name="connsiteX558"/>
              <a:gd fmla="*/ 139814 h 472723" name="connsiteY558"/>
              <a:gd fmla="*/ 2638481 w 2997227" name="connsiteX559"/>
              <a:gd fmla="*/ 139199 h 472723" name="connsiteY559"/>
              <a:gd fmla="*/ 2650768 w 2997227" name="connsiteX560"/>
              <a:gd fmla="*/ 133260 h 472723" name="connsiteY560"/>
              <a:gd fmla="*/ 2659165 w 2997227" name="connsiteX561"/>
              <a:gd fmla="*/ 123226 h 472723" name="connsiteY561"/>
              <a:gd fmla="*/ 2661827 w 2997227" name="connsiteX562"/>
              <a:gd fmla="*/ 117082 h 472723" name="connsiteY562"/>
              <a:gd fmla="*/ 2649539 w 2997227" name="connsiteX563"/>
              <a:gd fmla="*/ 121792 h 472723" name="connsiteY563"/>
              <a:gd fmla="*/ 2637047 w 2997227" name="connsiteX564"/>
              <a:gd fmla="*/ 127526 h 472723" name="connsiteY564"/>
              <a:gd fmla="*/ 2645034 w 2997227" name="connsiteX565"/>
              <a:gd fmla="*/ 118925 h 472723" name="connsiteY565"/>
              <a:gd fmla="*/ 2649949 w 2997227" name="connsiteX566"/>
              <a:gd fmla="*/ 110734 h 472723" name="connsiteY566"/>
              <a:gd fmla="*/ 1331527 w 2997227" name="connsiteX567"/>
              <a:gd fmla="*/ 108276 h 472723" name="connsiteY567"/>
              <a:gd fmla="*/ 1342791 w 2997227" name="connsiteX568"/>
              <a:gd fmla="*/ 120154 h 472723" name="connsiteY568"/>
              <a:gd fmla="*/ 1341357 w 2997227" name="connsiteX569"/>
              <a:gd fmla="*/ 151691 h 472723" name="connsiteY569"/>
              <a:gd fmla="*/ 1336442 w 2997227" name="connsiteX570"/>
              <a:gd fmla="*/ 187324 h 472723" name="connsiteY570"/>
              <a:gd fmla="*/ 1335213 w 2997227" name="connsiteX571"/>
              <a:gd fmla="*/ 198383 h 472723" name="connsiteY571"/>
              <a:gd fmla="*/ 1341357 w 2997227" name="connsiteX572"/>
              <a:gd fmla="*/ 191830 h 472723" name="connsiteY572"/>
              <a:gd fmla="*/ 1349139 w 2997227" name="connsiteX573"/>
              <a:gd fmla="*/ 185276 h 472723" name="connsiteY573"/>
              <a:gd fmla="*/ 1353235 w 2997227" name="connsiteX574"/>
              <a:gd fmla="*/ 179133 h 472723" name="connsiteY574"/>
              <a:gd fmla="*/ 1367570 w 2997227" name="connsiteX575"/>
              <a:gd fmla="*/ 154968 h 472723" name="connsiteY575"/>
              <a:gd fmla="*/ 1380267 w 2997227" name="connsiteX576"/>
              <a:gd fmla="*/ 156197 h 472723" name="connsiteY576"/>
              <a:gd fmla="*/ 1387639 w 2997227" name="connsiteX577"/>
              <a:gd fmla="*/ 158859 h 472723" name="connsiteY577"/>
              <a:gd fmla="*/ 1390097 w 2997227" name="connsiteX578"/>
              <a:gd fmla="*/ 164798 h 472723" name="connsiteY578"/>
              <a:gd fmla="*/ 1385796 w 2997227" name="connsiteX579"/>
              <a:gd fmla="*/ 179542 h 472723" name="connsiteY579"/>
              <a:gd fmla="*/ 1360197 w 2997227" name="connsiteX580"/>
              <a:gd fmla="*/ 207803 h 472723" name="connsiteY580"/>
              <a:gd fmla="*/ 1339309 w 2997227" name="connsiteX581"/>
              <a:gd fmla="*/ 228691 h 472723" name="connsiteY581"/>
              <a:gd fmla="*/ 1345043 w 2997227" name="connsiteX582"/>
              <a:gd fmla="*/ 235245 h 472723" name="connsiteY582"/>
              <a:gd fmla="*/ 1350777 w 2997227" name="connsiteX583"/>
              <a:gd fmla="*/ 241388 h 472723" name="connsiteY583"/>
              <a:gd fmla="*/ 1358969 w 2997227" name="connsiteX584"/>
              <a:gd fmla="*/ 231558 h 472723" name="connsiteY584"/>
              <a:gd fmla="*/ 1372280 w 2997227" name="connsiteX585"/>
              <a:gd fmla="*/ 214971 h 472723" name="connsiteY585"/>
              <a:gd fmla="*/ 1379038 w 2997227" name="connsiteX586"/>
              <a:gd fmla="*/ 206165 h 472723" name="connsiteY586"/>
              <a:gd fmla="*/ 1379857 w 2997227" name="connsiteX587"/>
              <a:gd fmla="*/ 206574 h 472723" name="connsiteY587"/>
              <a:gd fmla="*/ 1376171 w 2997227" name="connsiteX588"/>
              <a:gd fmla="*/ 213537 h 472723" name="connsiteY588"/>
              <a:gd fmla="*/ 1367979 w 2997227" name="connsiteX589"/>
              <a:gd fmla="*/ 229101 h 472723" name="connsiteY589"/>
              <a:gd fmla="*/ 1363065 w 2997227" name="connsiteX590"/>
              <a:gd fmla="*/ 239340 h 472723" name="connsiteY590"/>
              <a:gd fmla="*/ 1367979 w 2997227" name="connsiteX591"/>
              <a:gd fmla="*/ 267191 h 472723" name="connsiteY591"/>
              <a:gd fmla="*/ 1370847 w 2997227" name="connsiteX592"/>
              <a:gd fmla="*/ 277840 h 472723" name="connsiteY592"/>
              <a:gd fmla="*/ 1366341 w 2997227" name="connsiteX593"/>
              <a:gd fmla="*/ 280707 h 472723" name="connsiteY593"/>
              <a:gd fmla="*/ 1355897 w 2997227" name="connsiteX594"/>
              <a:gd fmla="*/ 275383 h 472723" name="connsiteY594"/>
              <a:gd fmla="*/ 1343405 w 2997227" name="connsiteX595"/>
              <a:gd fmla="*/ 255723 h 472723" name="connsiteY595"/>
              <a:gd fmla="*/ 1331937 w 2997227" name="connsiteX596"/>
              <a:gd fmla="*/ 237497 h 472723" name="connsiteY596"/>
              <a:gd fmla="*/ 1327431 w 2997227" name="connsiteX597"/>
              <a:gd fmla="*/ 247327 h 472723" name="connsiteY597"/>
              <a:gd fmla="*/ 1323541 w 2997227" name="connsiteX598"/>
              <a:gd fmla="*/ 259819 h 472723" name="connsiteY598"/>
              <a:gd fmla="*/ 1318626 w 2997227" name="connsiteX599"/>
              <a:gd fmla="*/ 277431 h 472723" name="connsiteY599"/>
              <a:gd fmla="*/ 1312482 w 2997227" name="connsiteX600"/>
              <a:gd fmla="*/ 293814 h 472723" name="connsiteY600"/>
              <a:gd fmla="*/ 1309820 w 2997227" name="connsiteX601"/>
              <a:gd fmla="*/ 299548 h 472723" name="connsiteY601"/>
              <a:gd fmla="*/ 1306953 w 2997227" name="connsiteX602"/>
              <a:gd fmla="*/ 310197 h 472723" name="connsiteY602"/>
              <a:gd fmla="*/ 1293846 w 2997227" name="connsiteX603"/>
              <a:gd fmla="*/ 325351 h 472723" name="connsiteY603"/>
              <a:gd fmla="*/ 1280740 w 2997227" name="connsiteX604"/>
              <a:gd fmla="*/ 333952 h 472723" name="connsiteY604"/>
              <a:gd fmla="*/ 1275006 w 2997227" name="connsiteX605"/>
              <a:gd fmla="*/ 336000 h 472723" name="connsiteY605"/>
              <a:gd fmla="*/ 1270091 w 2997227" name="connsiteX606"/>
              <a:gd fmla="*/ 338048 h 472723" name="connsiteY606"/>
              <a:gd fmla="*/ 1258418 w 2997227" name="connsiteX607"/>
              <a:gd fmla="*/ 334567 h 472723" name="connsiteY607"/>
              <a:gd fmla="*/ 1250431 w 2997227" name="connsiteX608"/>
              <a:gd fmla="*/ 329447 h 472723" name="connsiteY608"/>
              <a:gd fmla="*/ 1247360 w 2997227" name="connsiteX609"/>
              <a:gd fmla="*/ 328218 h 472723" name="connsiteY609"/>
              <a:gd fmla="*/ 1244288 w 2997227" name="connsiteX610"/>
              <a:gd fmla="*/ 325556 h 472723" name="connsiteY610"/>
              <a:gd fmla="*/ 1240397 w 2997227" name="connsiteX611"/>
              <a:gd fmla="*/ 320436 h 472723" name="connsiteY611"/>
              <a:gd fmla="*/ 1237735 w 2997227" name="connsiteX612"/>
              <a:gd fmla="*/ 315112 h 472723" name="connsiteY612"/>
              <a:gd fmla="*/ 1236711 w 2997227" name="connsiteX613"/>
              <a:gd fmla="*/ 312245 h 472723" name="connsiteY613"/>
              <a:gd fmla="*/ 1234458 w 2997227" name="connsiteX614"/>
              <a:gd fmla="*/ 309992 h 472723" name="connsiteY614"/>
              <a:gd fmla="*/ 1239578 w 2997227" name="connsiteX615"/>
              <a:gd fmla="*/ 303029 h 472723" name="connsiteY615"/>
              <a:gd fmla="*/ 1246950 w 2997227" name="connsiteX616"/>
              <a:gd fmla="*/ 298319 h 472723" name="connsiteY616"/>
              <a:gd fmla="*/ 1259033 w 2997227" name="connsiteX617"/>
              <a:gd fmla="*/ 289923 h 472723" name="connsiteY617"/>
              <a:gd fmla="*/ 1276235 w 2997227" name="connsiteX618"/>
              <a:gd fmla="*/ 265963 h 472723" name="connsiteY618"/>
              <a:gd fmla="*/ 1302447 w 2997227" name="connsiteX619"/>
              <a:gd fmla="*/ 187734 h 472723" name="connsiteY619"/>
              <a:gd fmla="*/ 1302857 w 2997227" name="connsiteX620"/>
              <a:gd fmla="*/ 175856 h 472723" name="connsiteY620"/>
              <a:gd fmla="*/ 1299581 w 2997227" name="connsiteX621"/>
              <a:gd fmla="*/ 179952 h 472723" name="connsiteY621"/>
              <a:gd fmla="*/ 1294665 w 2997227" name="connsiteX622"/>
              <a:gd fmla="*/ 186915 h 472723" name="connsiteY622"/>
              <a:gd fmla="*/ 1287498 w 2997227" name="connsiteX623"/>
              <a:gd fmla="*/ 197564 h 472723" name="connsiteY623"/>
              <a:gd fmla="*/ 1282788 w 2997227" name="connsiteX624"/>
              <a:gd fmla="*/ 210261 h 472723" name="connsiteY624"/>
              <a:gd fmla="*/ 1279511 w 2997227" name="connsiteX625"/>
              <a:gd fmla="*/ 220500 h 472723" name="connsiteY625"/>
              <a:gd fmla="*/ 1279511 w 2997227" name="connsiteX626"/>
              <a:gd fmla="*/ 222957 h 472723" name="connsiteY626"/>
              <a:gd fmla="*/ 1280331 w 2997227" name="connsiteX627"/>
              <a:gd fmla="*/ 229101 h 472723" name="connsiteY627"/>
              <a:gd fmla="*/ 1279307 w 2997227" name="connsiteX628"/>
              <a:gd fmla="*/ 241593 h 472723" name="connsiteY628"/>
              <a:gd fmla="*/ 1277054 w 2997227" name="connsiteX629"/>
              <a:gd fmla="*/ 251218 h 472723" name="connsiteY629"/>
              <a:gd fmla="*/ 1267429 w 2997227" name="connsiteX630"/>
              <a:gd fmla="*/ 254699 h 472723" name="connsiteY630"/>
              <a:gd fmla="*/ 1253913 w 2997227" name="connsiteX631"/>
              <a:gd fmla="*/ 246098 h 472723" name="connsiteY631"/>
              <a:gd fmla="*/ 1245517 w 2997227" name="connsiteX632"/>
              <a:gd fmla="*/ 231558 h 472723" name="connsiteY632"/>
              <a:gd fmla="*/ 1240397 w 2997227" name="connsiteX633"/>
              <a:gd fmla="*/ 216199 h 472723" name="connsiteY633"/>
              <a:gd fmla="*/ 1233229 w 2997227" name="connsiteX634"/>
              <a:gd fmla="*/ 203707 h 472723" name="connsiteY634"/>
              <a:gd fmla="*/ 1230157 w 2997227" name="connsiteX635"/>
              <a:gd fmla="*/ 198383 h 472723" name="connsiteY635"/>
              <a:gd fmla="*/ 1231591 w 2997227" name="connsiteX636"/>
              <a:gd fmla="*/ 188963 h 472723" name="connsiteY636"/>
              <a:gd fmla="*/ 1237120 w 2997227" name="connsiteX637"/>
              <a:gd fmla="*/ 169917 h 472723" name="connsiteY637"/>
              <a:gd fmla="*/ 1239373 w 2997227" name="connsiteX638"/>
              <a:gd fmla="*/ 160088 h 472723" name="connsiteY638"/>
              <a:gd fmla="*/ 1241421 w 2997227" name="connsiteX639"/>
              <a:gd fmla="*/ 154968 h 472723" name="connsiteY639"/>
              <a:gd fmla="*/ 1244288 w 2997227" name="connsiteX640"/>
              <a:gd fmla="*/ 146776 h 472723" name="connsiteY640"/>
              <a:gd fmla="*/ 1252275 w 2997227" name="connsiteX641"/>
              <a:gd fmla="*/ 140633 h 472723" name="connsiteY641"/>
              <a:gd fmla="*/ 1266405 w 2997227" name="connsiteX642"/>
              <a:gd fmla="*/ 145548 h 472723" name="connsiteY642"/>
              <a:gd fmla="*/ 1272139 w 2997227" name="connsiteX643"/>
              <a:gd fmla="*/ 155582 h 472723" name="connsiteY643"/>
              <a:gd fmla="*/ 1274187 w 2997227" name="connsiteX644"/>
              <a:gd fmla="*/ 168074 h 472723" name="connsiteY644"/>
              <a:gd fmla="*/ 1275415 w 2997227" name="connsiteX645"/>
              <a:gd fmla="*/ 174218 h 472723" name="connsiteY645"/>
              <a:gd fmla="*/ 1306134 w 2997227" name="connsiteX646"/>
              <a:gd fmla="*/ 153739 h 472723" name="connsiteY646"/>
              <a:gd fmla="*/ 1311868 w 2997227" name="connsiteX647"/>
              <a:gd fmla="*/ 145957 h 472723" name="connsiteY647"/>
              <a:gd fmla="*/ 1317192 w 2997227" name="connsiteX648"/>
              <a:gd fmla="*/ 126298 h 472723" name="connsiteY648"/>
              <a:gd fmla="*/ 1324155 w 2997227" name="connsiteX649"/>
              <a:gd fmla="*/ 109505 h 472723" name="connsiteY649"/>
              <a:gd fmla="*/ 1331527 w 2997227" name="connsiteX650"/>
              <a:gd fmla="*/ 108276 h 472723" name="connsiteY650"/>
              <a:gd fmla="*/ 636888 w 2997227" name="connsiteX651"/>
              <a:gd fmla="*/ 100904 h 472723" name="connsiteY651"/>
              <a:gd fmla="*/ 634431 w 2997227" name="connsiteX652"/>
              <a:gd fmla="*/ 103361 h 472723" name="connsiteY652"/>
              <a:gd fmla="*/ 627878 w 2997227" name="connsiteX653"/>
              <a:gd fmla="*/ 106228 h 472723" name="connsiteY653"/>
              <a:gd fmla="*/ 629925 w 2997227" name="connsiteX654"/>
              <a:gd fmla="*/ 103771 h 472723" name="connsiteY654"/>
              <a:gd fmla="*/ 636888 w 2997227" name="connsiteX655"/>
              <a:gd fmla="*/ 100904 h 472723" name="connsiteY655"/>
              <a:gd fmla="*/ 1814008 w 2997227" name="connsiteX656"/>
              <a:gd fmla="*/ 98037 h 472723" name="connsiteY656"/>
              <a:gd fmla="*/ 1824657 w 2997227" name="connsiteX657"/>
              <a:gd fmla="*/ 98037 h 472723" name="connsiteY657"/>
              <a:gd fmla="*/ 1842473 w 2997227" name="connsiteX658"/>
              <a:gd fmla="*/ 101314 h 472723" name="connsiteY658"/>
              <a:gd fmla="*/ 1851074 w 2997227" name="connsiteX659"/>
              <a:gd fmla="*/ 109300 h 472723" name="connsiteY659"/>
              <a:gd fmla="*/ 1852098 w 2997227" name="connsiteX660"/>
              <a:gd fmla="*/ 119335 h 472723" name="connsiteY660"/>
              <a:gd fmla="*/ 1847183 w 2997227" name="connsiteX661"/>
              <a:gd fmla="*/ 151282 h 472723" name="connsiteY661"/>
              <a:gd fmla="*/ 1844726 w 2997227" name="connsiteX662"/>
              <a:gd fmla="*/ 157016 h 472723" name="connsiteY662"/>
              <a:gd fmla="*/ 1846774 w 2997227" name="connsiteX663"/>
              <a:gd fmla="*/ 157835 h 472723" name="connsiteY663"/>
              <a:gd fmla="*/ 1873806 w 2997227" name="connsiteX664"/>
              <a:gd fmla="*/ 154149 h 472723" name="connsiteY664"/>
              <a:gd fmla="*/ 1886502 w 2997227" name="connsiteX665"/>
              <a:gd fmla="*/ 152510 h 472723" name="connsiteY665"/>
              <a:gd fmla="*/ 1907391 w 2997227" name="connsiteX666"/>
              <a:gd fmla="*/ 162750 h 472723" name="connsiteY666"/>
              <a:gd fmla="*/ 1934832 w 2997227" name="connsiteX667"/>
              <a:gd fmla="*/ 179952 h 472723" name="connsiteY667"/>
              <a:gd fmla="*/ 1947324 w 2997227" name="connsiteX668"/>
              <a:gd fmla="*/ 198383 h 472723" name="connsiteY668"/>
              <a:gd fmla="*/ 1955721 w 2997227" name="connsiteX669"/>
              <a:gd fmla="*/ 219271 h 472723" name="connsiteY669"/>
              <a:gd fmla="*/ 1952444 w 2997227" name="connsiteX670"/>
              <a:gd fmla="*/ 252856 h 472723" name="connsiteY670"/>
              <a:gd fmla="*/ 1942614 w 2997227" name="connsiteX671"/>
              <a:gd fmla="*/ 288489 h 472723" name="connsiteY671"/>
              <a:gd fmla="*/ 1938928 w 2997227" name="connsiteX672"/>
              <a:gd fmla="*/ 298319 h 472723" name="connsiteY672"/>
              <a:gd fmla="*/ 1932580 w 2997227" name="connsiteX673"/>
              <a:gd fmla="*/ 313473 h 472723" name="connsiteY673"/>
              <a:gd fmla="*/ 1922545 w 2997227" name="connsiteX674"/>
              <a:gd fmla="*/ 330676 h 472723" name="connsiteY674"/>
              <a:gd fmla="*/ 1916197 w 2997227" name="connsiteX675"/>
              <a:gd fmla="*/ 340301 h 472723" name="connsiteY675"/>
              <a:gd fmla="*/ 1912306 w 2997227" name="connsiteX676"/>
              <a:gd fmla="*/ 344192 h 472723" name="connsiteY676"/>
              <a:gd fmla="*/ 1909439 w 2997227" name="connsiteX677"/>
              <a:gd fmla="*/ 346854 h 472723" name="connsiteY677"/>
              <a:gd fmla="*/ 1904319 w 2997227" name="connsiteX678"/>
              <a:gd fmla="*/ 355455 h 472723" name="connsiteY678"/>
              <a:gd fmla="*/ 1899199 w 2997227" name="connsiteX679"/>
              <a:gd fmla="*/ 362622 h 472723" name="connsiteY679"/>
              <a:gd fmla="*/ 1885478 w 2997227" name="connsiteX680"/>
              <a:gd fmla="*/ 376753 h 472723" name="connsiteY680"/>
              <a:gd fmla="*/ 1866433 w 2997227" name="connsiteX681"/>
              <a:gd fmla="*/ 392521 h 472723" name="connsiteY681"/>
              <a:gd fmla="*/ 1857627 w 2997227" name="connsiteX682"/>
              <a:gd fmla="*/ 391702 h 472723" name="connsiteY682"/>
              <a:gd fmla="*/ 1848412 w 2997227" name="connsiteX683"/>
              <a:gd fmla="*/ 384330 h 472723" name="connsiteY683"/>
              <a:gd fmla="*/ 1844316 w 2997227" name="connsiteX684"/>
              <a:gd fmla="*/ 371428 h 472723" name="connsiteY684"/>
              <a:gd fmla="*/ 1842268 w 2997227" name="connsiteX685"/>
              <a:gd fmla="*/ 361394 h 472723" name="connsiteY685"/>
              <a:gd fmla="*/ 1835920 w 2997227" name="connsiteX686"/>
              <a:gd fmla="*/ 345420 h 472723" name="connsiteY686"/>
              <a:gd fmla="*/ 1831619 w 2997227" name="connsiteX687"/>
              <a:gd fmla="*/ 328628 h 472723" name="connsiteY687"/>
              <a:gd fmla="*/ 1820561 w 2997227" name="connsiteX688"/>
              <a:gd fmla="*/ 302415 h 472723" name="connsiteY688"/>
              <a:gd fmla="*/ 1814417 w 2997227" name="connsiteX689"/>
              <a:gd fmla="*/ 289104 h 472723" name="connsiteY689"/>
              <a:gd fmla="*/ 1809093 w 2997227" name="connsiteX690"/>
              <a:gd fmla="*/ 280093 h 472723" name="connsiteY690"/>
              <a:gd fmla="*/ 1802949 w 2997227" name="connsiteX691"/>
              <a:gd fmla="*/ 261867 h 472723" name="connsiteY691"/>
              <a:gd fmla="*/ 1804792 w 2997227" name="connsiteX692"/>
              <a:gd fmla="*/ 248146 h 472723" name="connsiteY692"/>
              <a:gd fmla="*/ 1820561 w 2997227" name="connsiteX693"/>
              <a:gd fmla="*/ 242207 h 472723" name="connsiteY693"/>
              <a:gd fmla="*/ 1851279 w 2997227" name="connsiteX694"/>
              <a:gd fmla="*/ 242207 h 472723" name="connsiteY694"/>
              <a:gd fmla="*/ 1864795 w 2997227" name="connsiteX695"/>
              <a:gd fmla="*/ 248351 h 472723" name="connsiteY695"/>
              <a:gd fmla="*/ 1878311 w 2997227" name="connsiteX696"/>
              <a:gd fmla="*/ 256133 h 472723" name="connsiteY696"/>
              <a:gd fmla="*/ 1882612 w 2997227" name="connsiteX697"/>
              <a:gd fmla="*/ 261048 h 472723" name="connsiteY697"/>
              <a:gd fmla="*/ 1881997 w 2997227" name="connsiteX698"/>
              <a:gd fmla="*/ 266372 h 472723" name="connsiteY698"/>
              <a:gd fmla="*/ 1875444 w 2997227" name="connsiteX699"/>
              <a:gd fmla="*/ 271287 h 472723" name="connsiteY699"/>
              <a:gd fmla="*/ 1857832 w 2997227" name="connsiteX700"/>
              <a:gd fmla="*/ 266782 h 472723" name="connsiteY700"/>
              <a:gd fmla="*/ 1840425 w 2997227" name="connsiteX701"/>
              <a:gd fmla="*/ 261662 h 472723" name="connsiteY701"/>
              <a:gd fmla="*/ 1833053 w 2997227" name="connsiteX702"/>
              <a:gd fmla="*/ 259000 h 472723" name="connsiteY702"/>
              <a:gd fmla="*/ 1823223 w 2997227" name="connsiteX703"/>
              <a:gd fmla="*/ 257362 h 472723" name="connsiteY703"/>
              <a:gd fmla="*/ 1814417 w 2997227" name="connsiteX704"/>
              <a:gd fmla="*/ 255314 h 472723" name="connsiteY704"/>
              <a:gd fmla="*/ 1812369 w 2997227" name="connsiteX705"/>
              <a:gd fmla="*/ 253266 h 472723" name="connsiteY705"/>
              <a:gd fmla="*/ 1810322 w 2997227" name="connsiteX706"/>
              <a:gd fmla="*/ 261867 h 472723" name="connsiteY706"/>
              <a:gd fmla="*/ 1812574 w 2997227" name="connsiteX707"/>
              <a:gd fmla="*/ 271082 h 472723" name="connsiteY707"/>
              <a:gd fmla="*/ 1825066 w 2997227" name="connsiteX708"/>
              <a:gd fmla="*/ 284394 h 472723" name="connsiteY708"/>
              <a:gd fmla="*/ 1842064 w 2997227" name="connsiteX709"/>
              <a:gd fmla="*/ 298729 h 472723" name="connsiteY709"/>
              <a:gd fmla="*/ 1848822 w 2997227" name="connsiteX710"/>
              <a:gd fmla="*/ 303439 h 472723" name="connsiteY710"/>
              <a:gd fmla="*/ 1857832 w 2997227" name="connsiteX711"/>
              <a:gd fmla="*/ 310606 h 472723" name="connsiteY711"/>
              <a:gd fmla="*/ 1860699 w 2997227" name="connsiteX712"/>
              <a:gd fmla="*/ 316340 h 472723" name="connsiteY712"/>
              <a:gd fmla="*/ 1859061 w 2997227" name="connsiteX713"/>
              <a:gd fmla="*/ 321870 h 472723" name="connsiteY713"/>
              <a:gd fmla="*/ 1861109 w 2997227" name="connsiteX714"/>
              <a:gd fmla="*/ 323713 h 472723" name="connsiteY714"/>
              <a:gd fmla="*/ 1870734 w 2997227" name="connsiteX715"/>
              <a:gd fmla="*/ 315521 h 472723" name="connsiteY715"/>
              <a:gd fmla="*/ 1888550 w 2997227" name="connsiteX716"/>
              <a:gd fmla="*/ 292585 h 472723" name="connsiteY716"/>
              <a:gd fmla="*/ 1903909 w 2997227" name="connsiteX717"/>
              <a:gd fmla="*/ 264734 h 472723" name="connsiteY717"/>
              <a:gd fmla="*/ 1914354 w 2997227" name="connsiteX718"/>
              <a:gd fmla="*/ 239340 h 472723" name="connsiteY718"/>
              <a:gd fmla="*/ 1917425 w 2997227" name="connsiteX719"/>
              <a:gd fmla="*/ 225620 h 472723" name="connsiteY719"/>
              <a:gd fmla="*/ 1920497 w 2997227" name="connsiteX720"/>
              <a:gd fmla="*/ 205346 h 472723" name="connsiteY720"/>
              <a:gd fmla="*/ 1920497 w 2997227" name="connsiteX721"/>
              <a:gd fmla="*/ 194697 h 472723" name="connsiteY721"/>
              <a:gd fmla="*/ 1915173 w 2997227" name="connsiteX722"/>
              <a:gd fmla="*/ 188143 h 472723" name="connsiteY722"/>
              <a:gd fmla="*/ 1904524 w 2997227" name="connsiteX723"/>
              <a:gd fmla="*/ 182205 h 472723" name="connsiteY723"/>
              <a:gd fmla="*/ 1885683 w 2997227" name="connsiteX724"/>
              <a:gd fmla="*/ 184867 h 472723" name="connsiteY724"/>
              <a:gd fmla="*/ 1854351 w 2997227" name="connsiteX725"/>
              <a:gd fmla="*/ 189782 h 472723" name="connsiteY725"/>
              <a:gd fmla="*/ 1832029 w 2997227" name="connsiteX726"/>
              <a:gd fmla="*/ 193878 h 472723" name="connsiteY726"/>
              <a:gd fmla="*/ 1823018 w 2997227" name="connsiteX727"/>
              <a:gd fmla="*/ 195311 h 472723" name="connsiteY727"/>
              <a:gd fmla="*/ 1815236 w 2997227" name="connsiteX728"/>
              <a:gd fmla="*/ 187324 h 472723" name="connsiteY728"/>
              <a:gd fmla="*/ 1807454 w 2997227" name="connsiteX729"/>
              <a:gd fmla="*/ 168893 h 472723" name="connsiteY729"/>
              <a:gd fmla="*/ 1805406 w 2997227" name="connsiteX730"/>
              <a:gd fmla="*/ 158654 h 472723" name="connsiteY730"/>
              <a:gd fmla="*/ 1809093 w 2997227" name="connsiteX731"/>
              <a:gd fmla="*/ 147596 h 472723" name="connsiteY731"/>
              <a:gd fmla="*/ 1815646 w 2997227" name="connsiteX732"/>
              <a:gd fmla="*/ 128345 h 472723" name="connsiteY732"/>
              <a:gd fmla="*/ 1816056 w 2997227" name="connsiteX733"/>
              <a:gd fmla="*/ 124045 h 472723" name="connsiteY733"/>
              <a:gd fmla="*/ 1815851 w 2997227" name="connsiteX734"/>
              <a:gd fmla="*/ 121588 h 472723" name="connsiteY734"/>
              <a:gd fmla="*/ 1815236 w 2997227" name="connsiteX735"/>
              <a:gd fmla="*/ 120564 h 472723" name="connsiteY735"/>
              <a:gd fmla="*/ 1813188 w 2997227" name="connsiteX736"/>
              <a:gd fmla="*/ 121383 h 472723" name="connsiteY736"/>
              <a:gd fmla="*/ 1804587 w 2997227" name="connsiteX737"/>
              <a:gd fmla="*/ 123840 h 472723" name="connsiteY737"/>
              <a:gd fmla="*/ 1792710 w 2997227" name="connsiteX738"/>
              <a:gd fmla="*/ 129984 h 472723" name="connsiteY738"/>
              <a:gd fmla="*/ 1781446 w 2997227" name="connsiteX739"/>
              <a:gd fmla="*/ 138994 h 472723" name="connsiteY739"/>
              <a:gd fmla="*/ 1771207 w 2997227" name="connsiteX740"/>
              <a:gd fmla="*/ 148415 h 472723" name="connsiteY740"/>
              <a:gd fmla="*/ 1768135 w 2997227" name="connsiteX741"/>
              <a:gd fmla="*/ 152510 h 472723" name="connsiteY741"/>
              <a:gd fmla="*/ 1765678 w 2997227" name="connsiteX742"/>
              <a:gd fmla="*/ 155787 h 472723" name="connsiteY742"/>
              <a:gd fmla="*/ 1754210 w 2997227" name="connsiteX743"/>
              <a:gd fmla="*/ 170532 h 472723" name="connsiteY743"/>
              <a:gd fmla="*/ 1745813 w 2997227" name="connsiteX744"/>
              <a:gd fmla="*/ 182000 h 472723" name="connsiteY744"/>
              <a:gd fmla="*/ 1746018 w 2997227" name="connsiteX745"/>
              <a:gd fmla="*/ 179542 h 472723" name="connsiteY745"/>
              <a:gd fmla="*/ 1746632 w 2997227" name="connsiteX746"/>
              <a:gd fmla="*/ 178518 h 472723" name="connsiteY746"/>
              <a:gd fmla="*/ 1745199 w 2997227" name="connsiteX747"/>
              <a:gd fmla="*/ 178723 h 472723" name="connsiteY747"/>
              <a:gd fmla="*/ 1742742 w 2997227" name="connsiteX748"/>
              <a:gd fmla="*/ 183843 h 472723" name="connsiteY748"/>
              <a:gd fmla="*/ 1740284 w 2997227" name="connsiteX749"/>
              <a:gd fmla="*/ 191010 h 472723" name="connsiteY749"/>
              <a:gd fmla="*/ 1731888 w 2997227" name="connsiteX750"/>
              <a:gd fmla="*/ 205755 h 472723" name="connsiteY750"/>
              <a:gd fmla="*/ 1729226 w 2997227" name="connsiteX751"/>
              <a:gd fmla="*/ 214766 h 472723" name="connsiteY751"/>
              <a:gd fmla="*/ 1739465 w 2997227" name="connsiteX752"/>
              <a:gd fmla="*/ 229715 h 472723" name="connsiteY752"/>
              <a:gd fmla="*/ 1748476 w 2997227" name="connsiteX753"/>
              <a:gd fmla="*/ 254085 h 472723" name="connsiteY753"/>
              <a:gd fmla="*/ 1752571 w 2997227" name="connsiteX754"/>
              <a:gd fmla="*/ 305077 h 472723" name="connsiteY754"/>
              <a:gd fmla="*/ 1743561 w 2997227" name="connsiteX755"/>
              <a:gd fmla="*/ 338048 h 472723" name="connsiteY755"/>
              <a:gd fmla="*/ 1728816 w 2997227" name="connsiteX756"/>
              <a:gd fmla="*/ 340915 h 472723" name="connsiteY756"/>
              <a:gd fmla="*/ 1706290 w 2997227" name="connsiteX757"/>
              <a:gd fmla="*/ 324942 h 472723" name="connsiteY757"/>
              <a:gd fmla="*/ 1700146 w 2997227" name="connsiteX758"/>
              <a:gd fmla="*/ 320641 h 472723" name="connsiteY758"/>
              <a:gd fmla="*/ 1693388 w 2997227" name="connsiteX759"/>
              <a:gd fmla="*/ 317364 h 472723" name="connsiteY759"/>
              <a:gd fmla="*/ 1690316 w 2997227" name="connsiteX760"/>
              <a:gd fmla="*/ 317160 h 472723" name="connsiteY760"/>
              <a:gd fmla="*/ 1683353 w 2997227" name="connsiteX761"/>
              <a:gd fmla="*/ 309787 h 472723" name="connsiteY761"/>
              <a:gd fmla="*/ 1677619 w 2997227" name="connsiteX762"/>
              <a:gd fmla="*/ 302005 h 472723" name="connsiteY762"/>
              <a:gd fmla="*/ 1677619 w 2997227" name="connsiteX763"/>
              <a:gd fmla="*/ 295452 h 472723" name="connsiteY763"/>
              <a:gd fmla="*/ 1682329 w 2997227" name="connsiteX764"/>
              <a:gd fmla="*/ 286237 h 472723" name="connsiteY764"/>
              <a:gd fmla="*/ 1695231 w 2997227" name="connsiteX765"/>
              <a:gd fmla="*/ 259205 h 472723" name="connsiteY765"/>
              <a:gd fmla="*/ 1709156 w 2997227" name="connsiteX766"/>
              <a:gd fmla="*/ 225824 h 472723" name="connsiteY766"/>
              <a:gd fmla="*/ 1712228 w 2997227" name="connsiteX767"/>
              <a:gd fmla="*/ 214971 h 472723" name="connsiteY767"/>
              <a:gd fmla="*/ 1704651 w 2997227" name="connsiteX768"/>
              <a:gd fmla="*/ 209441 h 472723" name="connsiteY768"/>
              <a:gd fmla="*/ 1697279 w 2997227" name="connsiteX769"/>
              <a:gd fmla="*/ 205550 h 472723" name="connsiteY769"/>
              <a:gd fmla="*/ 1694412 w 2997227" name="connsiteX770"/>
              <a:gd fmla="*/ 204936 h 472723" name="connsiteY770"/>
              <a:gd fmla="*/ 1691545 w 2997227" name="connsiteX771"/>
              <a:gd fmla="*/ 202888 h 472723" name="connsiteY771"/>
              <a:gd fmla="*/ 1693593 w 2997227" name="connsiteX772"/>
              <a:gd fmla="*/ 198792 h 472723" name="connsiteY772"/>
              <a:gd fmla="*/ 1695026 w 2997227" name="connsiteX773"/>
              <a:gd fmla="*/ 198178 h 472723" name="connsiteY773"/>
              <a:gd fmla="*/ 1694412 w 2997227" name="connsiteX774"/>
              <a:gd fmla="*/ 199612 h 472723" name="connsiteY774"/>
              <a:gd fmla="*/ 1696050 w 2997227" name="connsiteX775"/>
              <a:gd fmla="*/ 201659 h 472723" name="connsiteY775"/>
              <a:gd fmla="*/ 1698098 w 2997227" name="connsiteX776"/>
              <a:gd fmla="*/ 201250 h 472723" name="connsiteY776"/>
              <a:gd fmla="*/ 1710795 w 2997227" name="connsiteX777"/>
              <a:gd fmla="*/ 202683 h 472723" name="connsiteY777"/>
              <a:gd fmla="*/ 1719396 w 2997227" name="connsiteX778"/>
              <a:gd fmla="*/ 204117 h 472723" name="connsiteY778"/>
              <a:gd fmla="*/ 1734345 w 2997227" name="connsiteX779"/>
              <a:gd fmla="*/ 182409 h 472723" name="connsiteY779"/>
              <a:gd fmla="*/ 1749704 w 2997227" name="connsiteX780"/>
              <a:gd fmla="*/ 158654 h 472723" name="connsiteY780"/>
              <a:gd fmla="*/ 1771002 w 2997227" name="connsiteX781"/>
              <a:gd fmla="*/ 135718 h 472723" name="connsiteY781"/>
              <a:gd fmla="*/ 1793119 w 2997227" name="connsiteX782"/>
              <a:gd fmla="*/ 115649 h 472723" name="connsiteY782"/>
              <a:gd fmla="*/ 1809912 w 2997227" name="connsiteX783"/>
              <a:gd fmla="*/ 101314 h 472723" name="connsiteY783"/>
              <a:gd fmla="*/ 1814008 w 2997227" name="connsiteX784"/>
              <a:gd fmla="*/ 98037 h 472723" name="connsiteY784"/>
              <a:gd fmla="*/ 647743 w 2997227" name="connsiteX785"/>
              <a:gd fmla="*/ 96808 h 472723" name="connsiteY785"/>
              <a:gd fmla="*/ 646719 w 2997227" name="connsiteX786"/>
              <a:gd fmla="*/ 98447 h 472723" name="connsiteY786"/>
              <a:gd fmla="*/ 640166 w 2997227" name="connsiteX787"/>
              <a:gd fmla="*/ 100085 h 472723" name="connsiteY787"/>
              <a:gd fmla="*/ 641804 w 2997227" name="connsiteX788"/>
              <a:gd fmla="*/ 98447 h 472723" name="connsiteY788"/>
              <a:gd fmla="*/ 647743 w 2997227" name="connsiteX789"/>
              <a:gd fmla="*/ 96808 h 472723" name="connsiteY789"/>
              <a:gd fmla="*/ 661873 w 2997227" name="connsiteX790"/>
              <a:gd fmla="*/ 93122 h 472723" name="connsiteY790"/>
              <a:gd fmla="*/ 664331 w 2997227" name="connsiteX791"/>
              <a:gd fmla="*/ 93941 h 472723" name="connsiteY791"/>
              <a:gd fmla="*/ 659416 w 2997227" name="connsiteX792"/>
              <a:gd fmla="*/ 93941 h 472723" name="connsiteY792"/>
              <a:gd fmla="*/ 661873 w 2997227" name="connsiteX793"/>
              <a:gd fmla="*/ 93122 h 472723" name="connsiteY793"/>
              <a:gd fmla="*/ 450123 w 2997227" name="connsiteX794"/>
              <a:gd fmla="*/ 92303 h 472723" name="connsiteY794"/>
              <a:gd fmla="*/ 460158 w 2997227" name="connsiteX795"/>
              <a:gd fmla="*/ 94965 h 472723" name="connsiteY795"/>
              <a:gd fmla="*/ 472650 w 2997227" name="connsiteX796"/>
              <a:gd fmla="*/ 103771 h 472723" name="connsiteY796"/>
              <a:gd fmla="*/ 507464 w 2997227" name="connsiteX797"/>
              <a:gd fmla="*/ 150463 h 472723" name="connsiteY797"/>
              <a:gd fmla="*/ 510126 w 2997227" name="connsiteX798"/>
              <a:gd fmla="*/ 160292 h 472723" name="connsiteY798"/>
              <a:gd fmla="*/ 509102 w 2997227" name="connsiteX799"/>
              <a:gd fmla="*/ 172375 h 472723" name="connsiteY799"/>
              <a:gd fmla="*/ 506235 w 2997227" name="connsiteX800"/>
              <a:gd fmla="*/ 189782 h 472723" name="connsiteY800"/>
              <a:gd fmla="*/ 500706 w 2997227" name="connsiteX801"/>
              <a:gd fmla="*/ 207189 h 472723" name="connsiteY801"/>
              <a:gd fmla="*/ 492309 w 2997227" name="connsiteX802"/>
              <a:gd fmla="*/ 222138 h 472723" name="connsiteY802"/>
              <a:gd fmla="*/ 489442 w 2997227" name="connsiteX803"/>
              <a:gd fmla="*/ 228282 h 472723" name="connsiteY803"/>
              <a:gd fmla="*/ 482684 w 2997227" name="connsiteX804"/>
              <a:gd fmla="*/ 245279 h 472723" name="connsiteY804"/>
              <a:gd fmla="*/ 476336 w 2997227" name="connsiteX805"/>
              <a:gd fmla="*/ 256133 h 472723" name="connsiteY805"/>
              <a:gd fmla="*/ 468963 w 2997227" name="connsiteX806"/>
              <a:gd fmla="*/ 264734 h 472723" name="connsiteY806"/>
              <a:gd fmla="*/ 461591 w 2997227" name="connsiteX807"/>
              <a:gd fmla="*/ 277021 h 472723" name="connsiteY807"/>
              <a:gd fmla="*/ 465277 w 2997227" name="connsiteX808"/>
              <a:gd fmla="*/ 273745 h 472723" name="connsiteY808"/>
              <a:gd fmla="*/ 471011 w 2997227" name="connsiteX809"/>
              <a:gd fmla="*/ 268830 h 472723" name="connsiteY809"/>
              <a:gd fmla="*/ 467735 w 2997227" name="connsiteX810"/>
              <a:gd fmla="*/ 276612 h 472723" name="connsiteY810"/>
              <a:gd fmla="*/ 464458 w 2997227" name="connsiteX811"/>
              <a:gd fmla="*/ 289104 h 472723" name="connsiteY811"/>
              <a:gd fmla="*/ 464458 w 2997227" name="connsiteX812"/>
              <a:gd fmla="*/ 323713 h 472723" name="connsiteY812"/>
              <a:gd fmla="*/ 466711 w 2997227" name="connsiteX813"/>
              <a:gd fmla="*/ 352997 h 472723" name="connsiteY813"/>
              <a:gd fmla="*/ 467940 w 2997227" name="connsiteX814"/>
              <a:gd fmla="*/ 358117 h 472723" name="connsiteY814"/>
              <a:gd fmla="*/ 468554 w 2997227" name="connsiteX815"/>
              <a:gd fmla="*/ 375729 h 472723" name="connsiteY815"/>
              <a:gd fmla="*/ 471421 w 2997227" name="connsiteX816"/>
              <a:gd fmla="*/ 405013 h 472723" name="connsiteY816"/>
              <a:gd fmla="*/ 468144 w 2997227" name="connsiteX817"/>
              <a:gd fmla="*/ 413410 h 472723" name="connsiteY817"/>
              <a:gd fmla="*/ 445208 w 2997227" name="connsiteX818"/>
              <a:gd fmla="*/ 401532 h 472723" name="connsiteY818"/>
              <a:gd fmla="*/ 440703 w 2997227" name="connsiteX819"/>
              <a:gd fmla="*/ 393341 h 472723" name="connsiteY819"/>
              <a:gd fmla="*/ 435788 w 2997227" name="connsiteX820"/>
              <a:gd fmla="*/ 384125 h 472723" name="connsiteY820"/>
              <a:gd fmla="*/ 432511 w 2997227" name="connsiteX821"/>
              <a:gd fmla="*/ 374091 h 472723" name="connsiteY821"/>
              <a:gd fmla="*/ 429439 w 2997227" name="connsiteX822"/>
              <a:gd fmla="*/ 362008 h 472723" name="connsiteY822"/>
              <a:gd fmla="*/ 429235 w 2997227" name="connsiteX823"/>
              <a:gd fmla="*/ 349106 h 472723" name="connsiteY823"/>
              <a:gd fmla="*/ 432511 w 2997227" name="connsiteX824"/>
              <a:gd fmla="*/ 321255 h 472723" name="connsiteY824"/>
              <a:gd fmla="*/ 430873 w 2997227" name="connsiteX825"/>
              <a:gd fmla="*/ 314702 h 472723" name="connsiteY825"/>
              <a:gd fmla="*/ 423091 w 2997227" name="connsiteX826"/>
              <a:gd fmla="*/ 321665 h 472723" name="connsiteY826"/>
              <a:gd fmla="*/ 416333 w 2997227" name="connsiteX827"/>
              <a:gd fmla="*/ 324942 h 472723" name="connsiteY827"/>
              <a:gd fmla="*/ 410394 w 2997227" name="connsiteX828"/>
              <a:gd fmla="*/ 323713 h 472723" name="connsiteY828"/>
              <a:gd fmla="*/ 402408 w 2997227" name="connsiteX829"/>
              <a:gd fmla="*/ 317569 h 472723" name="connsiteY829"/>
              <a:gd fmla="*/ 398516 w 2997227" name="connsiteX830"/>
              <a:gd fmla="*/ 309787 h 472723" name="connsiteY830"/>
              <a:gd fmla="*/ 395650 w 2997227" name="connsiteX831"/>
              <a:gd fmla="*/ 304053 h 472723" name="connsiteY831"/>
              <a:gd fmla="*/ 391963 w 2997227" name="connsiteX832"/>
              <a:gd fmla="*/ 286851 h 472723" name="connsiteY832"/>
              <a:gd fmla="*/ 390939 w 2997227" name="connsiteX833"/>
              <a:gd fmla="*/ 272926 h 472723" name="connsiteY833"/>
              <a:gd fmla="*/ 389915 w 2997227" name="connsiteX834"/>
              <a:gd fmla="*/ 264939 h 472723" name="connsiteY834"/>
              <a:gd fmla="*/ 387868 w 2997227" name="connsiteX835"/>
              <a:gd fmla="*/ 250399 h 472723" name="connsiteY835"/>
              <a:gd fmla="*/ 387868 w 2997227" name="connsiteX836"/>
              <a:gd fmla="*/ 243641 h 472723" name="connsiteY836"/>
              <a:gd fmla="*/ 394830 w 2997227" name="connsiteX837"/>
              <a:gd fmla="*/ 236064 h 472723" name="connsiteY837"/>
              <a:gd fmla="*/ 404865 w 2997227" name="connsiteX838"/>
              <a:gd fmla="*/ 228282 h 472723" name="connsiteY838"/>
              <a:gd fmla="*/ 407118 w 2997227" name="connsiteX839"/>
              <a:gd fmla="*/ 225824 h 472723" name="connsiteY839"/>
              <a:gd fmla="*/ 409575 w 2997227" name="connsiteX840"/>
              <a:gd fmla="*/ 224596 h 472723" name="connsiteY840"/>
              <a:gd fmla="*/ 405479 w 2997227" name="connsiteX841"/>
              <a:gd fmla="*/ 233197 h 472723" name="connsiteY841"/>
              <a:gd fmla="*/ 398107 w 2997227" name="connsiteX842"/>
              <a:gd fmla="*/ 241798 h 472723" name="connsiteY842"/>
              <a:gd fmla="*/ 396878 w 2997227" name="connsiteX843"/>
              <a:gd fmla="*/ 245484 h 472723" name="connsiteY843"/>
              <a:gd fmla="*/ 404660 w 2997227" name="connsiteX844"/>
              <a:gd fmla="*/ 242617 h 472723" name="connsiteY844"/>
              <a:gd fmla="*/ 410804 w 2997227" name="connsiteX845"/>
              <a:gd fmla="*/ 235245 h 472723" name="connsiteY845"/>
              <a:gd fmla="*/ 416333 w 2997227" name="connsiteX846"/>
              <a:gd fmla="*/ 227872 h 472723" name="connsiteY846"/>
              <a:gd fmla="*/ 424320 w 2997227" name="connsiteX847"/>
              <a:gd fmla="*/ 217428 h 472723" name="connsiteY847"/>
              <a:gd fmla="*/ 431282 w 2997227" name="connsiteX848"/>
              <a:gd fmla="*/ 207393 h 472723" name="connsiteY848"/>
              <a:gd fmla="*/ 436197 w 2997227" name="connsiteX849"/>
              <a:gd fmla="*/ 198792 h 472723" name="connsiteY849"/>
              <a:gd fmla="*/ 437426 w 2997227" name="connsiteX850"/>
              <a:gd fmla="*/ 190191 h 472723" name="connsiteY850"/>
              <a:gd fmla="*/ 433740 w 2997227" name="connsiteX851"/>
              <a:gd fmla="*/ 188963 h 472723" name="connsiteY851"/>
              <a:gd fmla="*/ 440908 w 2997227" name="connsiteX852"/>
              <a:gd fmla="*/ 172580 h 472723" name="connsiteY852"/>
              <a:gd fmla="*/ 454628 w 2997227" name="connsiteX853"/>
              <a:gd fmla="*/ 142271 h 472723" name="connsiteY853"/>
              <a:gd fmla="*/ 458314 w 2997227" name="connsiteX854"/>
              <a:gd fmla="*/ 129574 h 472723" name="connsiteY854"/>
              <a:gd fmla="*/ 454219 w 2997227" name="connsiteX855"/>
              <a:gd fmla="*/ 125888 h 472723" name="connsiteY855"/>
              <a:gd fmla="*/ 446437 w 2997227" name="connsiteX856"/>
              <a:gd fmla="*/ 122611 h 472723" name="connsiteY856"/>
              <a:gd fmla="*/ 437631 w 2997227" name="connsiteX857"/>
              <a:gd fmla="*/ 116263 h 472723" name="connsiteY857"/>
              <a:gd fmla="*/ 432511 w 2997227" name="connsiteX858"/>
              <a:gd fmla="*/ 105000 h 472723" name="connsiteY858"/>
              <a:gd fmla="*/ 436402 w 2997227" name="connsiteX859"/>
              <a:gd fmla="*/ 95579 h 472723" name="connsiteY859"/>
              <a:gd fmla="*/ 450123 w 2997227" name="connsiteX860"/>
              <a:gd fmla="*/ 92303 h 472723" name="connsiteY860"/>
              <a:gd fmla="*/ 1504778 w 2997227" name="connsiteX861"/>
              <a:gd fmla="*/ 87798 h 472723" name="connsiteY861"/>
              <a:gd fmla="*/ 1521776 w 2997227" name="connsiteX862"/>
              <a:gd fmla="*/ 93327 h 472723" name="connsiteY862"/>
              <a:gd fmla="*/ 1535497 w 2997227" name="connsiteX863"/>
              <a:gd fmla="*/ 102952 h 472723" name="connsiteY863"/>
              <a:gd fmla="*/ 1537954 w 2997227" name="connsiteX864"/>
              <a:gd fmla="*/ 110734 h 472723" name="connsiteY864"/>
              <a:gd fmla="*/ 1522390 w 2997227" name="connsiteX865"/>
              <a:gd fmla="*/ 113191 h 472723" name="connsiteY865"/>
              <a:gd fmla="*/ 1486348 w 2997227" name="connsiteX866"/>
              <a:gd fmla="*/ 125888 h 472723" name="connsiteY866"/>
              <a:gd fmla="*/ 1485119 w 2997227" name="connsiteX867"/>
              <a:gd fmla="*/ 148005 h 472723" name="connsiteY867"/>
              <a:gd fmla="*/ 1487576 w 2997227" name="connsiteX868"/>
              <a:gd fmla="*/ 175447 h 472723" name="connsiteY868"/>
              <a:gd fmla="*/ 1488396 w 2997227" name="connsiteX869"/>
              <a:gd fmla="*/ 231558 h 472723" name="connsiteY869"/>
              <a:gd fmla="*/ 1485938 w 2997227" name="connsiteX870"/>
              <a:gd fmla="*/ 290128 h 472723" name="connsiteY870"/>
              <a:gd fmla="*/ 1485733 w 2997227" name="connsiteX871"/>
              <a:gd fmla="*/ 315112 h 472723" name="connsiteY871"/>
              <a:gd fmla="*/ 1485733 w 2997227" name="connsiteX872"/>
              <a:gd fmla="*/ 334362 h 472723" name="connsiteY872"/>
              <a:gd fmla="*/ 1486962 w 2997227" name="connsiteX873"/>
              <a:gd fmla="*/ 343372 h 472723" name="connsiteY873"/>
              <a:gd fmla="*/ 1488600 w 2997227" name="connsiteX874"/>
              <a:gd fmla="*/ 350950 h 472723" name="connsiteY874"/>
              <a:gd fmla="*/ 1490443 w 2997227" name="connsiteX875"/>
              <a:gd fmla="*/ 368356 h 472723" name="connsiteY875"/>
              <a:gd fmla="*/ 1487576 w 2997227" name="connsiteX876"/>
              <a:gd fmla="*/ 406037 h 472723" name="connsiteY876"/>
              <a:gd fmla="*/ 1478156 w 2997227" name="connsiteX877"/>
              <a:gd fmla="*/ 408290 h 472723" name="connsiteY877"/>
              <a:gd fmla="*/ 1461773 w 2997227" name="connsiteX878"/>
              <a:gd fmla="*/ 402761 h 472723" name="connsiteY878"/>
              <a:gd fmla="*/ 1443138 w 2997227" name="connsiteX879"/>
              <a:gd fmla="*/ 395593 h 472723" name="connsiteY879"/>
              <a:gd fmla="*/ 1430850 w 2997227" name="connsiteX880"/>
              <a:gd fmla="*/ 390269 h 472723" name="connsiteY880"/>
              <a:gd fmla="*/ 1421430 w 2997227" name="connsiteX881"/>
              <a:gd fmla="*/ 388221 h 472723" name="connsiteY881"/>
              <a:gd fmla="*/ 1415696 w 2997227" name="connsiteX882"/>
              <a:gd fmla="*/ 387606 h 472723" name="connsiteY882"/>
              <a:gd fmla="*/ 1397880 w 2997227" name="connsiteX883"/>
              <a:gd fmla="*/ 384535 h 472723" name="connsiteY883"/>
              <a:gd fmla="*/ 1381087 w 2997227" name="connsiteX884"/>
              <a:gd fmla="*/ 381872 h 472723" name="connsiteY884"/>
              <a:gd fmla="*/ 1372076 w 2997227" name="connsiteX885"/>
              <a:gd fmla="*/ 380848 h 472723" name="connsiteY885"/>
              <a:gd fmla="*/ 1362042 w 2997227" name="connsiteX886"/>
              <a:gd fmla="*/ 379210 h 472723" name="connsiteY886"/>
              <a:gd fmla="*/ 1354669 w 2997227" name="connsiteX887"/>
              <a:gd fmla="*/ 377367 h 472723" name="connsiteY887"/>
              <a:gd fmla="*/ 1343816 w 2997227" name="connsiteX888"/>
              <a:gd fmla="*/ 374910 h 472723" name="connsiteY888"/>
              <a:gd fmla="*/ 1341768 w 2997227" name="connsiteX889"/>
              <a:gd fmla="*/ 372043 h 472723" name="connsiteY889"/>
              <a:gd fmla="*/ 1347911 w 2997227" name="connsiteX890"/>
              <a:gd fmla="*/ 370814 h 472723" name="connsiteY890"/>
              <a:gd fmla="*/ 1374534 w 2997227" name="connsiteX891"/>
              <a:gd fmla="*/ 363442 h 472723" name="connsiteY891"/>
              <a:gd fmla="*/ 1437608 w 2997227" name="connsiteX892"/>
              <a:gd fmla="*/ 342553 h 472723" name="connsiteY892"/>
              <a:gd fmla="*/ 1452148 w 2997227" name="connsiteX893"/>
              <a:gd fmla="*/ 337024 h 472723" name="connsiteY893"/>
              <a:gd fmla="*/ 1456449 w 2997227" name="connsiteX894"/>
              <a:gd fmla="*/ 331904 h 472723" name="connsiteY894"/>
              <a:gd fmla="*/ 1459111 w 2997227" name="connsiteX895"/>
              <a:gd fmla="*/ 274564 h 472723" name="connsiteY895"/>
              <a:gd fmla="*/ 1462183 w 2997227" name="connsiteX896"/>
              <a:gd fmla="*/ 213128 h 472723" name="connsiteY896"/>
              <a:gd fmla="*/ 1465664 w 2997227" name="connsiteX897"/>
              <a:gd fmla="*/ 169508 h 472723" name="connsiteY897"/>
              <a:gd fmla="*/ 1467098 w 2997227" name="connsiteX898"/>
              <a:gd fmla="*/ 130393 h 472723" name="connsiteY898"/>
              <a:gd fmla="*/ 1458497 w 2997227" name="connsiteX899"/>
              <a:gd fmla="*/ 133670 h 472723" name="connsiteY899"/>
              <a:gd fmla="*/ 1425731 w 2997227" name="connsiteX900"/>
              <a:gd fmla="*/ 133670 h 472723" name="connsiteY900"/>
              <a:gd fmla="*/ 1409348 w 2997227" name="connsiteX901"/>
              <a:gd fmla="*/ 136127 h 472723" name="connsiteY901"/>
              <a:gd fmla="*/ 1405661 w 2997227" name="connsiteX902"/>
              <a:gd fmla="*/ 138994 h 472723" name="connsiteY902"/>
              <a:gd fmla="*/ 1404842 w 2997227" name="connsiteX903"/>
              <a:gd fmla="*/ 133260 h 472723" name="connsiteY903"/>
              <a:gd fmla="*/ 1408324 w 2997227" name="connsiteX904"/>
              <a:gd fmla="*/ 123226 h 472723" name="connsiteY904"/>
              <a:gd fmla="*/ 1421635 w 2997227" name="connsiteX905"/>
              <a:gd fmla="*/ 118106 h 472723" name="connsiteY905"/>
              <a:gd fmla="*/ 1437813 w 2997227" name="connsiteX906"/>
              <a:gd fmla="*/ 112986 h 472723" name="connsiteY906"/>
              <a:gd fmla="*/ 1457678 w 2997227" name="connsiteX907"/>
              <a:gd fmla="*/ 104590 h 472723" name="connsiteY907"/>
              <a:gd fmla="*/ 1485119 w 2997227" name="connsiteX908"/>
              <a:gd fmla="*/ 92712 h 472723" name="connsiteY908"/>
              <a:gd fmla="*/ 1504778 w 2997227" name="connsiteX909"/>
              <a:gd fmla="*/ 87798 h 472723" name="connsiteY909"/>
              <a:gd fmla="*/ 676004 w 2997227" name="connsiteX910"/>
              <a:gd fmla="*/ 86774 h 472723" name="connsiteY910"/>
              <a:gd fmla="*/ 679485 w 2997227" name="connsiteX911"/>
              <a:gd fmla="*/ 88617 h 472723" name="connsiteY911"/>
              <a:gd fmla="*/ 682557 w 2997227" name="connsiteX912"/>
              <a:gd fmla="*/ 90665 h 472723" name="connsiteY912"/>
              <a:gd fmla="*/ 688086 w 2997227" name="connsiteX913"/>
              <a:gd fmla="*/ 93122 h 472723" name="connsiteY913"/>
              <a:gd fmla="*/ 705288 w 2997227" name="connsiteX914"/>
              <a:gd fmla="*/ 99675 h 472723" name="connsiteY914"/>
              <a:gd fmla="*/ 713889 w 2997227" name="connsiteX915"/>
              <a:gd fmla="*/ 105409 h 472723" name="connsiteY915"/>
              <a:gd fmla="*/ 719623 w 2997227" name="connsiteX916"/>
              <a:gd fmla="*/ 112782 h 472723" name="connsiteY916"/>
              <a:gd fmla="*/ 714094 w 2997227" name="connsiteX917"/>
              <a:gd fmla="*/ 119335 h 472723" name="connsiteY917"/>
              <a:gd fmla="*/ 703240 w 2997227" name="connsiteX918"/>
              <a:gd fmla="*/ 122611 h 472723" name="connsiteY918"/>
              <a:gd fmla="*/ 686653 w 2997227" name="connsiteX919"/>
              <a:gd fmla="*/ 129779 h 472723" name="connsiteY919"/>
              <a:gd fmla="*/ 662283 w 2997227" name="connsiteX920"/>
              <a:gd fmla="*/ 142681 h 472723" name="connsiteY920"/>
              <a:gd fmla="*/ 627059 w 2997227" name="connsiteX921"/>
              <a:gd fmla="*/ 166026 h 472723" name="connsiteY921"/>
              <a:gd fmla="*/ 614363 w 2997227" name="connsiteX922"/>
              <a:gd fmla="*/ 176266 h 472723" name="connsiteY922"/>
              <a:gd fmla="*/ 606990 w 2997227" name="connsiteX923"/>
              <a:gd fmla="*/ 184457 h 472723" name="connsiteY923"/>
              <a:gd fmla="*/ 605966 w 2997227" name="connsiteX924"/>
              <a:gd fmla="*/ 186096 h 472723" name="connsiteY924"/>
              <a:gd fmla="*/ 601871 w 2997227" name="connsiteX925"/>
              <a:gd fmla="*/ 188143 h 472723" name="connsiteY925"/>
              <a:gd fmla="*/ 596751 w 2997227" name="connsiteX926"/>
              <a:gd fmla="*/ 188963 h 472723" name="connsiteY926"/>
              <a:gd fmla="*/ 583235 w 2997227" name="connsiteX927"/>
              <a:gd fmla="*/ 196335 h 472723" name="connsiteY927"/>
              <a:gd fmla="*/ 572176 w 2997227" name="connsiteX928"/>
              <a:gd fmla="*/ 204526 h 472723" name="connsiteY928"/>
              <a:gd fmla="*/ 573405 w 2997227" name="connsiteX929"/>
              <a:gd fmla="*/ 204936 h 472723" name="connsiteY929"/>
              <a:gd fmla="*/ 578320 w 2997227" name="connsiteX930"/>
              <a:gd fmla="*/ 203093 h 472723" name="connsiteY930"/>
              <a:gd fmla="*/ 588559 w 2997227" name="connsiteX931"/>
              <a:gd fmla="*/ 198588 h 472723" name="connsiteY931"/>
              <a:gd fmla="*/ 605762 w 2997227" name="connsiteX932"/>
              <a:gd fmla="*/ 191010 h 472723" name="connsiteY932"/>
              <a:gd fmla="*/ 625831 w 2997227" name="connsiteX933"/>
              <a:gd fmla="*/ 182000 h 472723" name="connsiteY933"/>
              <a:gd fmla="*/ 642418 w 2997227" name="connsiteX934"/>
              <a:gd fmla="*/ 174218 h 472723" name="connsiteY934"/>
              <a:gd fmla="*/ 659416 w 2997227" name="connsiteX935"/>
              <a:gd fmla="*/ 177904 h 472723" name="connsiteY935"/>
              <a:gd fmla="*/ 675594 w 2997227" name="connsiteX936"/>
              <a:gd fmla="*/ 190396 h 472723" name="connsiteY936"/>
              <a:gd fmla="*/ 666379 w 2997227" name="connsiteX937"/>
              <a:gd fmla="*/ 200021 h 472723" name="connsiteY937"/>
              <a:gd fmla="*/ 645490 w 2997227" name="connsiteX938"/>
              <a:gd fmla="*/ 209032 h 472723" name="connsiteY938"/>
              <a:gd fmla="*/ 631974 w 2997227" name="connsiteX939"/>
              <a:gd fmla="*/ 216404 h 472723" name="connsiteY939"/>
              <a:gd fmla="*/ 628288 w 2997227" name="connsiteX940"/>
              <a:gd fmla="*/ 218042 h 472723" name="connsiteY940"/>
              <a:gd fmla="*/ 618663 w 2997227" name="connsiteX941"/>
              <a:gd fmla="*/ 223367 h 472723" name="connsiteY941"/>
              <a:gd fmla="*/ 608219 w 2997227" name="connsiteX942"/>
              <a:gd fmla="*/ 232378 h 472723" name="connsiteY942"/>
              <a:gd fmla="*/ 603714 w 2997227" name="connsiteX943"/>
              <a:gd fmla="*/ 234835 h 472723" name="connsiteY943"/>
              <a:gd fmla="*/ 602485 w 2997227" name="connsiteX944"/>
              <a:gd fmla="*/ 235449 h 472723" name="connsiteY944"/>
              <a:gd fmla="*/ 602075 w 2997227" name="connsiteX945"/>
              <a:gd fmla="*/ 238112 h 472723" name="connsiteY945"/>
              <a:gd fmla="*/ 598594 w 2997227" name="connsiteX946"/>
              <a:gd fmla="*/ 243641 h 472723" name="connsiteY946"/>
              <a:gd fmla="*/ 591836 w 2997227" name="connsiteX947"/>
              <a:gd fmla="*/ 247941 h 472723" name="connsiteY947"/>
              <a:gd fmla="*/ 591017 w 2997227" name="connsiteX948"/>
              <a:gd fmla="*/ 249989 h 472723" name="connsiteY948"/>
              <a:gd fmla="*/ 595113 w 2997227" name="connsiteX949"/>
              <a:gd fmla="*/ 249170 h 472723" name="connsiteY949"/>
              <a:gd fmla="*/ 620097 w 2997227" name="connsiteX950"/>
              <a:gd fmla="*/ 236064 h 472723" name="connsiteY950"/>
              <a:gd fmla="*/ 622349 w 2997227" name="connsiteX951"/>
              <a:gd fmla="*/ 232173 h 472723" name="connsiteY951"/>
              <a:gd fmla="*/ 621735 w 2997227" name="connsiteX952"/>
              <a:gd fmla="*/ 228282 h 472723" name="connsiteY952"/>
              <a:gd fmla="*/ 626650 w 2997227" name="connsiteX953"/>
              <a:gd fmla="*/ 224596 h 472723" name="connsiteY953"/>
              <a:gd fmla="*/ 626650 w 2997227" name="connsiteX954"/>
              <a:gd fmla="*/ 228282 h 472723" name="connsiteY954"/>
              <a:gd fmla="*/ 626240 w 2997227" name="connsiteX955"/>
              <a:gd fmla="*/ 231558 h 472723" name="connsiteY955"/>
              <a:gd fmla="*/ 629107 w 2997227" name="connsiteX956"/>
              <a:gd fmla="*/ 231149 h 472723" name="connsiteY956"/>
              <a:gd fmla="*/ 651224 w 2997227" name="connsiteX957"/>
              <a:gd fmla="*/ 233606 h 472723" name="connsiteY957"/>
              <a:gd fmla="*/ 660440 w 2997227" name="connsiteX958"/>
              <a:gd fmla="*/ 236064 h 472723" name="connsiteY958"/>
              <a:gd fmla="*/ 672932 w 2997227" name="connsiteX959"/>
              <a:gd fmla="*/ 242617 h 472723" name="connsiteY959"/>
              <a:gd fmla="*/ 678666 w 2997227" name="connsiteX960"/>
              <a:gd fmla="*/ 248761 h 472723" name="connsiteY960"/>
              <a:gd fmla="*/ 677437 w 2997227" name="connsiteX961"/>
              <a:gd fmla="*/ 252447 h 472723" name="connsiteY961"/>
              <a:gd fmla="*/ 668222 w 2997227" name="connsiteX962"/>
              <a:gd fmla="*/ 258795 h 472723" name="connsiteY962"/>
              <a:gd fmla="*/ 661873 w 2997227" name="connsiteX963"/>
              <a:gd fmla="*/ 263915 h 472723" name="connsiteY963"/>
              <a:gd fmla="*/ 657368 w 2997227" name="connsiteX964"/>
              <a:gd fmla="*/ 266987 h 472723" name="connsiteY964"/>
              <a:gd fmla="*/ 651839 w 2997227" name="connsiteX965"/>
              <a:gd fmla="*/ 268830 h 472723" name="connsiteY965"/>
              <a:gd fmla="*/ 644876 w 2997227" name="connsiteX966"/>
              <a:gd fmla="*/ 270878 h 472723" name="connsiteY966"/>
              <a:gd fmla="*/ 637913 w 2997227" name="connsiteX967"/>
              <a:gd fmla="*/ 273949 h 472723" name="connsiteY967"/>
              <a:gd fmla="*/ 626650 w 2997227" name="connsiteX968"/>
              <a:gd fmla="*/ 280503 h 472723" name="connsiteY968"/>
              <a:gd fmla="*/ 611905 w 2997227" name="connsiteX969"/>
              <a:gd fmla="*/ 291356 h 472723" name="connsiteY969"/>
              <a:gd fmla="*/ 598799 w 2997227" name="connsiteX970"/>
              <a:gd fmla="*/ 309378 h 472723" name="connsiteY970"/>
              <a:gd fmla="*/ 597980 w 2997227" name="connsiteX971"/>
              <a:gd fmla="*/ 314702 h 472723" name="connsiteY971"/>
              <a:gd fmla="*/ 604942 w 2997227" name="connsiteX972"/>
              <a:gd fmla="*/ 313883 h 472723" name="connsiteY972"/>
              <a:gd fmla="*/ 609857 w 2997227" name="connsiteX973"/>
              <a:gd fmla="*/ 308559 h 472723" name="connsiteY973"/>
              <a:gd fmla="*/ 611905 w 2997227" name="connsiteX974"/>
              <a:gd fmla="*/ 305691 h 472723" name="connsiteY974"/>
              <a:gd fmla="*/ 612929 w 2997227" name="connsiteX975"/>
              <a:gd fmla="*/ 307739 h 472723" name="connsiteY975"/>
              <a:gd fmla="*/ 612724 w 2997227" name="connsiteX976"/>
              <a:gd fmla="*/ 309787 h 472723" name="connsiteY976"/>
              <a:gd fmla="*/ 641804 w 2997227" name="connsiteX977"/>
              <a:gd fmla="*/ 300367 h 472723" name="connsiteY977"/>
              <a:gd fmla="*/ 648767 w 2997227" name="connsiteX978"/>
              <a:gd fmla="*/ 298729 h 472723" name="connsiteY978"/>
              <a:gd fmla="*/ 663512 w 2997227" name="connsiteX979"/>
              <a:gd fmla="*/ 296271 h 472723" name="connsiteY979"/>
              <a:gd fmla="*/ 674775 w 2997227" name="connsiteX980"/>
              <a:gd fmla="*/ 295247 h 472723" name="connsiteY980"/>
              <a:gd fmla="*/ 686857 w 2997227" name="connsiteX981"/>
              <a:gd fmla="*/ 300367 h 472723" name="connsiteY981"/>
              <a:gd fmla="*/ 701602 w 2997227" name="connsiteX982"/>
              <a:gd fmla="*/ 310402 h 472723" name="connsiteY982"/>
              <a:gd fmla="*/ 705288 w 2997227" name="connsiteX983"/>
              <a:gd fmla="*/ 323713 h 472723" name="connsiteY983"/>
              <a:gd fmla="*/ 692182 w 2997227" name="connsiteX984"/>
              <a:gd fmla="*/ 348287 h 472723" name="connsiteY984"/>
              <a:gd fmla="*/ 679485 w 2997227" name="connsiteX985"/>
              <a:gd fmla="*/ 358117 h 472723" name="connsiteY985"/>
              <a:gd fmla="*/ 669246 w 2997227" name="connsiteX986"/>
              <a:gd fmla="*/ 363442 h 472723" name="connsiteY986"/>
              <a:gd fmla="*/ 662692 w 2997227" name="connsiteX987"/>
              <a:gd fmla="*/ 366309 h 472723" name="connsiteY987"/>
              <a:gd fmla="*/ 656958 w 2997227" name="connsiteX988"/>
              <a:gd fmla="*/ 369995 h 472723" name="connsiteY988"/>
              <a:gd fmla="*/ 658187 w 2997227" name="connsiteX989"/>
              <a:gd fmla="*/ 374500 h 472723" name="connsiteY989"/>
              <a:gd fmla="*/ 663921 w 2997227" name="connsiteX990"/>
              <a:gd fmla="*/ 376138 h 472723" name="connsiteY990"/>
              <a:gd fmla="*/ 683990 w 2997227" name="connsiteX991"/>
              <a:gd fmla="*/ 385559 h 472723" name="connsiteY991"/>
              <a:gd fmla="*/ 695458 w 2997227" name="connsiteX992"/>
              <a:gd fmla="*/ 399075 h 472723" name="connsiteY992"/>
              <a:gd fmla="*/ 681123 w 2997227" name="connsiteX993"/>
              <a:gd fmla="*/ 406652 h 472723" name="connsiteY993"/>
              <a:gd fmla="*/ 644671 w 2997227" name="connsiteX994"/>
              <a:gd fmla="*/ 410543 h 472723" name="connsiteY994"/>
              <a:gd fmla="*/ 609448 w 2997227" name="connsiteX995"/>
              <a:gd fmla="*/ 412181 h 472723" name="connsiteY995"/>
              <a:gd fmla="*/ 594293 w 2997227" name="connsiteX996"/>
              <a:gd fmla="*/ 413410 h 472723" name="connsiteY996"/>
              <a:gd fmla="*/ 590198 w 2997227" name="connsiteX997"/>
              <a:gd fmla="*/ 406857 h 472723" name="connsiteY997"/>
              <a:gd fmla="*/ 586307 w 2997227" name="connsiteX998"/>
              <a:gd fmla="*/ 392726 h 472723" name="connsiteY998"/>
              <a:gd fmla="*/ 589379 w 2997227" name="connsiteX999"/>
              <a:gd fmla="*/ 379825 h 472723" name="connsiteY999"/>
              <a:gd fmla="*/ 590198 w 2997227" name="connsiteX1000"/>
              <a:gd fmla="*/ 373681 h 472723" name="connsiteY1000"/>
              <a:gd fmla="*/ 588559 w 2997227" name="connsiteX1001"/>
              <a:gd fmla="*/ 369995 h 472723" name="connsiteY1001"/>
              <a:gd fmla="*/ 591426 w 2997227" name="connsiteX1002"/>
              <a:gd fmla="*/ 366513 h 472723" name="connsiteY1002"/>
              <a:gd fmla="*/ 596751 w 2997227" name="connsiteX1003"/>
              <a:gd fmla="*/ 365489 h 472723" name="connsiteY1003"/>
              <a:gd fmla="*/ 612724 w 2997227" name="connsiteX1004"/>
              <a:gd fmla="*/ 358527 h 472723" name="connsiteY1004"/>
              <a:gd fmla="*/ 622964 w 2997227" name="connsiteX1005"/>
              <a:gd fmla="*/ 354431 h 472723" name="connsiteY1005"/>
              <a:gd fmla="*/ 621735 w 2997227" name="connsiteX1006"/>
              <a:gd fmla="*/ 355660 h 472723" name="connsiteY1006"/>
              <a:gd fmla="*/ 619277 w 2997227" name="connsiteX1007"/>
              <a:gd fmla="*/ 359755 h 472723" name="connsiteY1007"/>
              <a:gd fmla="*/ 625421 w 2997227" name="connsiteX1008"/>
              <a:gd fmla="*/ 356684 h 472723" name="connsiteY1008"/>
              <a:gd fmla="*/ 628698 w 2997227" name="connsiteX1009"/>
              <a:gd fmla="*/ 351769 h 472723" name="connsiteY1009"/>
              <a:gd fmla="*/ 633203 w 2997227" name="connsiteX1010"/>
              <a:gd fmla="*/ 347059 h 472723" name="connsiteY1010"/>
              <a:gd fmla="*/ 654910 w 2997227" name="connsiteX1011"/>
              <a:gd fmla="*/ 329037 h 472723" name="connsiteY1011"/>
              <a:gd fmla="*/ 667198 w 2997227" name="connsiteX1012"/>
              <a:gd fmla="*/ 314293 h 472723" name="connsiteY1012"/>
              <a:gd fmla="*/ 664740 w 2997227" name="connsiteX1013"/>
              <a:gd fmla="*/ 314702 h 472723" name="connsiteY1013"/>
              <a:gd fmla="*/ 638937 w 2997227" name="connsiteX1014"/>
              <a:gd fmla="*/ 321255 h 472723" name="connsiteY1014"/>
              <a:gd fmla="*/ 626650 w 2997227" name="connsiteX1015"/>
              <a:gd fmla="*/ 325761 h 472723" name="connsiteY1015"/>
              <a:gd fmla="*/ 606785 w 2997227" name="connsiteX1016"/>
              <a:gd fmla="*/ 333952 h 472723" name="connsiteY1016"/>
              <a:gd fmla="*/ 585078 w 2997227" name="connsiteX1017"/>
              <a:gd fmla="*/ 347059 h 472723" name="connsiteY1017"/>
              <a:gd fmla="*/ 577091 w 2997227" name="connsiteX1018"/>
              <a:gd fmla="*/ 355660 h 472723" name="connsiteY1018"/>
              <a:gd fmla="*/ 575862 w 2997227" name="connsiteX1019"/>
              <a:gd fmla="*/ 367537 h 472723" name="connsiteY1019"/>
              <a:gd fmla="*/ 574019 w 2997227" name="connsiteX1020"/>
              <a:gd fmla="*/ 388016 h 472723" name="connsiteY1020"/>
              <a:gd fmla="*/ 576272 w 2997227" name="connsiteX1021"/>
              <a:gd fmla="*/ 400918 h 472723" name="connsiteY1021"/>
              <a:gd fmla="*/ 576886 w 2997227" name="connsiteX1022"/>
              <a:gd fmla="*/ 403580 h 472723" name="connsiteY1022"/>
              <a:gd fmla="*/ 577501 w 2997227" name="connsiteX1023"/>
              <a:gd fmla="*/ 406037 h 472723" name="connsiteY1023"/>
              <a:gd fmla="*/ 579549 w 2997227" name="connsiteX1024"/>
              <a:gd fmla="*/ 414638 h 472723" name="connsiteY1024"/>
              <a:gd fmla="*/ 576477 w 2997227" name="connsiteX1025"/>
              <a:gd fmla="*/ 424878 h 472723" name="connsiteY1025"/>
              <a:gd fmla="*/ 570743 w 2997227" name="connsiteX1026"/>
              <a:gd fmla="*/ 428564 h 472723" name="connsiteY1026"/>
              <a:gd fmla="*/ 563985 w 2997227" name="connsiteX1027"/>
              <a:gd fmla="*/ 427335 h 472723" name="connsiteY1027"/>
              <a:gd fmla="*/ 554974 w 2997227" name="connsiteX1028"/>
              <a:gd fmla="*/ 422216 h 472723" name="connsiteY1028"/>
              <a:gd fmla="*/ 547602 w 2997227" name="connsiteX1029"/>
              <a:gd fmla="*/ 410543 h 472723" name="connsiteY1029"/>
              <a:gd fmla="*/ 542277 w 2997227" name="connsiteX1030"/>
              <a:gd fmla="*/ 392317 h 472723" name="connsiteY1030"/>
              <a:gd fmla="*/ 539820 w 2997227" name="connsiteX1031"/>
              <a:gd fmla="*/ 375729 h 472723" name="connsiteY1031"/>
              <a:gd fmla="*/ 537567 w 2997227" name="connsiteX1032"/>
              <a:gd fmla="*/ 366718 h 472723" name="connsiteY1032"/>
              <a:gd fmla="*/ 534905 w 2997227" name="connsiteX1033"/>
              <a:gd fmla="*/ 359346 h 472723" name="connsiteY1033"/>
              <a:gd fmla="*/ 537362 w 2997227" name="connsiteX1034"/>
              <a:gd fmla="*/ 353817 h 472723" name="connsiteY1034"/>
              <a:gd fmla="*/ 541868 w 2997227" name="connsiteX1035"/>
              <a:gd fmla="*/ 352793 h 472723" name="connsiteY1035"/>
              <a:gd fmla="*/ 539615 w 2997227" name="connsiteX1036"/>
              <a:gd fmla="*/ 356684 h 472723" name="connsiteY1036"/>
              <a:gd fmla="*/ 538182 w 2997227" name="connsiteX1037"/>
              <a:gd fmla="*/ 360575 h 472723" name="connsiteY1037"/>
              <a:gd fmla="*/ 542277 w 2997227" name="connsiteX1038"/>
              <a:gd fmla="*/ 357503 h 472723" name="connsiteY1038"/>
              <a:gd fmla="*/ 543506 w 2997227" name="connsiteX1039"/>
              <a:gd fmla="*/ 352383 h 472723" name="connsiteY1039"/>
              <a:gd fmla="*/ 545144 w 2997227" name="connsiteX1040"/>
              <a:gd fmla="*/ 347878 h 472723" name="connsiteY1040"/>
              <a:gd fmla="*/ 553131 w 2997227" name="connsiteX1041"/>
              <a:gd fmla="*/ 330880 h 472723" name="connsiteY1041"/>
              <a:gd fmla="*/ 561118 w 2997227" name="connsiteX1042"/>
              <a:gd fmla="*/ 313064 h 472723" name="connsiteY1042"/>
              <a:gd fmla="*/ 559889 w 2997227" name="connsiteX1043"/>
              <a:gd fmla="*/ 302824 h 472723" name="connsiteY1043"/>
              <a:gd fmla="*/ 549650 w 2997227" name="connsiteX1044"/>
              <a:gd fmla="*/ 297090 h 472723" name="connsiteY1044"/>
              <a:gd fmla="*/ 544940 w 2997227" name="connsiteX1045"/>
              <a:gd fmla="*/ 292380 h 472723" name="connsiteY1045"/>
              <a:gd fmla="*/ 545144 w 2997227" name="connsiteX1046"/>
              <a:gd fmla="*/ 283165 h 472723" name="connsiteY1046"/>
              <a:gd fmla="*/ 546373 w 2997227" name="connsiteX1047"/>
              <a:gd fmla="*/ 267601 h 472723" name="connsiteY1047"/>
              <a:gd fmla="*/ 548011 w 2997227" name="connsiteX1048"/>
              <a:gd fmla="*/ 262891 h 472723" name="connsiteY1048"/>
              <a:gd fmla="*/ 554565 w 2997227" name="connsiteX1049"/>
              <a:gd fmla="*/ 259000 h 472723" name="connsiteY1049"/>
              <a:gd fmla="*/ 572381 w 2997227" name="connsiteX1050"/>
              <a:gd fmla="*/ 247532 h 472723" name="connsiteY1050"/>
              <a:gd fmla="*/ 590812 w 2997227" name="connsiteX1051"/>
              <a:gd fmla="*/ 231968 h 472723" name="connsiteY1051"/>
              <a:gd fmla="*/ 596341 w 2997227" name="connsiteX1052"/>
              <a:gd fmla="*/ 223367 h 472723" name="connsiteY1052"/>
              <a:gd fmla="*/ 592041 w 2997227" name="connsiteX1053"/>
              <a:gd fmla="*/ 225210 h 472723" name="connsiteY1053"/>
              <a:gd fmla="*/ 585897 w 2997227" name="connsiteX1054"/>
              <a:gd fmla="*/ 228282 h 472723" name="connsiteY1054"/>
              <a:gd fmla="*/ 578730 w 2997227" name="connsiteX1055"/>
              <a:gd fmla="*/ 229920 h 472723" name="connsiteY1055"/>
              <a:gd fmla="*/ 555998 w 2997227" name="connsiteX1056"/>
              <a:gd fmla="*/ 236473 h 472723" name="connsiteY1056"/>
              <a:gd fmla="*/ 537362 w 2997227" name="connsiteX1057"/>
              <a:gd fmla="*/ 236064 h 472723" name="connsiteY1057"/>
              <a:gd fmla="*/ 530604 w 2997227" name="connsiteX1058"/>
              <a:gd fmla="*/ 229101 h 472723" name="connsiteY1058"/>
              <a:gd fmla="*/ 531219 w 2997227" name="connsiteX1059"/>
              <a:gd fmla="*/ 220909 h 472723" name="connsiteY1059"/>
              <a:gd fmla="*/ 532038 w 2997227" name="connsiteX1060"/>
              <a:gd fmla="*/ 215175 h 472723" name="connsiteY1060"/>
              <a:gd fmla="*/ 532652 w 2997227" name="connsiteX1061"/>
              <a:gd fmla="*/ 210056 h 472723" name="connsiteY1061"/>
              <a:gd fmla="*/ 544325 w 2997227" name="connsiteX1062"/>
              <a:gd fmla="*/ 201250 h 472723" name="connsiteY1062"/>
              <a:gd fmla="*/ 582006 w 2997227" name="connsiteX1063"/>
              <a:gd fmla="*/ 175447 h 472723" name="connsiteY1063"/>
              <a:gd fmla="*/ 614772 w 2997227" name="connsiteX1064"/>
              <a:gd fmla="*/ 149643 h 472723" name="connsiteY1064"/>
              <a:gd fmla="*/ 605352 w 2997227" name="connsiteX1065"/>
              <a:gd fmla="*/ 151691 h 472723" name="connsiteY1065"/>
              <a:gd fmla="*/ 593679 w 2997227" name="connsiteX1066"/>
              <a:gd fmla="*/ 153330 h 472723" name="connsiteY1066"/>
              <a:gd fmla="*/ 588355 w 2997227" name="connsiteX1067"/>
              <a:gd fmla="*/ 155173 h 472723" name="connsiteY1067"/>
              <a:gd fmla="*/ 570948 w 2997227" name="connsiteX1068"/>
              <a:gd fmla="*/ 161112 h 472723" name="connsiteY1068"/>
              <a:gd fmla="*/ 555179 w 2997227" name="connsiteX1069"/>
              <a:gd fmla="*/ 164593 h 472723" name="connsiteY1069"/>
              <a:gd fmla="*/ 542687 w 2997227" name="connsiteX1070"/>
              <a:gd fmla="*/ 163569 h 472723" name="connsiteY1070"/>
              <a:gd fmla="*/ 533062 w 2997227" name="connsiteX1071"/>
              <a:gd fmla="*/ 160907 h 472723" name="connsiteY1071"/>
              <a:gd fmla="*/ 526304 w 2997227" name="connsiteX1072"/>
              <a:gd fmla="*/ 154558 h 472723" name="connsiteY1072"/>
              <a:gd fmla="*/ 521184 w 2997227" name="connsiteX1073"/>
              <a:gd fmla="*/ 141247 h 472723" name="connsiteY1073"/>
              <a:gd fmla="*/ 519751 w 2997227" name="connsiteX1074"/>
              <a:gd fmla="*/ 134080 h 472723" name="connsiteY1074"/>
              <a:gd fmla="*/ 519341 w 2997227" name="connsiteX1075"/>
              <a:gd fmla="*/ 127731 h 472723" name="connsiteY1075"/>
              <a:gd fmla="*/ 525280 w 2997227" name="connsiteX1076"/>
              <a:gd fmla="*/ 117901 h 472723" name="connsiteY1076"/>
              <a:gd fmla="*/ 532448 w 2997227" name="connsiteX1077"/>
              <a:gd fmla="*/ 112782 h 472723" name="connsiteY1077"/>
              <a:gd fmla="*/ 531628 w 2997227" name="connsiteX1078"/>
              <a:gd fmla="*/ 115239 h 472723" name="connsiteY1078"/>
              <a:gd fmla="*/ 530809 w 2997227" name="connsiteX1079"/>
              <a:gd fmla="*/ 131622 h 472723" name="connsiteY1079"/>
              <a:gd fmla="*/ 536953 w 2997227" name="connsiteX1080"/>
              <a:gd fmla="*/ 134899 h 472723" name="connsiteY1080"/>
              <a:gd fmla="*/ 543301 w 2997227" name="connsiteX1081"/>
              <a:gd fmla="*/ 134284 h 472723" name="connsiteY1081"/>
              <a:gd fmla="*/ 548830 w 2997227" name="connsiteX1082"/>
              <a:gd fmla="*/ 132441 h 472723" name="connsiteY1082"/>
              <a:gd fmla="*/ 551902 w 2997227" name="connsiteX1083"/>
              <a:gd fmla="*/ 132851 h 472723" name="connsiteY1083"/>
              <a:gd fmla="*/ 549240 w 2997227" name="connsiteX1084"/>
              <a:gd fmla="*/ 135718 h 472723" name="connsiteY1084"/>
              <a:gd fmla="*/ 546373 w 2997227" name="connsiteX1085"/>
              <a:gd fmla="*/ 138175 h 472723" name="connsiteY1085"/>
              <a:gd fmla="*/ 549240 w 2997227" name="connsiteX1086"/>
              <a:gd fmla="*/ 137356 h 472723" name="connsiteY1086"/>
              <a:gd fmla="*/ 566033 w 2997227" name="connsiteX1087"/>
              <a:gd fmla="*/ 132032 h 472723" name="connsiteY1087"/>
              <a:gd fmla="*/ 581596 w 2997227" name="connsiteX1088"/>
              <a:gd fmla="*/ 125888 h 472723" name="connsiteY1088"/>
              <a:gd fmla="*/ 580368 w 2997227" name="connsiteX1089"/>
              <a:gd fmla="*/ 124659 h 472723" name="connsiteY1089"/>
              <a:gd fmla="*/ 583235 w 2997227" name="connsiteX1090"/>
              <a:gd fmla="*/ 121383 h 472723" name="connsiteY1090"/>
              <a:gd fmla="*/ 584464 w 2997227" name="connsiteX1091"/>
              <a:gd fmla="*/ 120973 h 472723" name="connsiteY1091"/>
              <a:gd fmla="*/ 589174 w 2997227" name="connsiteX1092"/>
              <a:gd fmla="*/ 119540 h 472723" name="connsiteY1092"/>
              <a:gd fmla="*/ 586921 w 2997227" name="connsiteX1093"/>
              <a:gd fmla="*/ 122611 h 472723" name="connsiteY1093"/>
              <a:gd fmla="*/ 586921 w 2997227" name="connsiteX1094"/>
              <a:gd fmla="*/ 124659 h 472723" name="connsiteY1094"/>
              <a:gd fmla="*/ 605352 w 2997227" name="connsiteX1095"/>
              <a:gd fmla="*/ 118925 h 472723" name="connsiteY1095"/>
              <a:gd fmla="*/ 632998 w 2997227" name="connsiteX1096"/>
              <a:gd fmla="*/ 108276 h 472723" name="connsiteY1096"/>
              <a:gd fmla="*/ 656344 w 2997227" name="connsiteX1097"/>
              <a:gd fmla="*/ 99470 h 472723" name="connsiteY1097"/>
              <a:gd fmla="*/ 673751 w 2997227" name="connsiteX1098"/>
              <a:gd fmla="*/ 92098 h 472723" name="connsiteY1098"/>
              <a:gd fmla="*/ 671703 w 2997227" name="connsiteX1099"/>
              <a:gd fmla="*/ 91689 h 472723" name="connsiteY1099"/>
              <a:gd fmla="*/ 669655 w 2997227" name="connsiteX1100"/>
              <a:gd fmla="*/ 90665 h 472723" name="connsiteY1100"/>
              <a:gd fmla="*/ 671294 w 2997227" name="connsiteX1101"/>
              <a:gd fmla="*/ 87798 h 472723" name="connsiteY1101"/>
              <a:gd fmla="*/ 676004 w 2997227" name="connsiteX1102"/>
              <a:gd fmla="*/ 86774 h 472723" name="connsiteY1102"/>
              <a:gd fmla="*/ 898761 w 2997227" name="connsiteX1103"/>
              <a:gd fmla="*/ 75254 h 472723" name="connsiteY1103"/>
              <a:gd fmla="*/ 905570 w 2997227" name="connsiteX1104"/>
              <a:gd fmla="*/ 76739 h 472723" name="connsiteY1104"/>
              <a:gd fmla="*/ 913148 w 2997227" name="connsiteX1105"/>
              <a:gd fmla="*/ 81449 h 472723" name="connsiteY1105"/>
              <a:gd fmla="*/ 916629 w 2997227" name="connsiteX1106"/>
              <a:gd fmla="*/ 83292 h 472723" name="connsiteY1106"/>
              <a:gd fmla="*/ 924001 w 2997227" name="connsiteX1107"/>
              <a:gd fmla="*/ 91074 h 472723" name="connsiteY1107"/>
              <a:gd fmla="*/ 926868 w 2997227" name="connsiteX1108"/>
              <a:gd fmla="*/ 105000 h 472723" name="connsiteY1108"/>
              <a:gd fmla="*/ 918677 w 2997227" name="connsiteX1109"/>
              <a:gd fmla="*/ 124455 h 472723" name="connsiteY1109"/>
              <a:gd fmla="*/ 903522 w 2997227" name="connsiteX1110"/>
              <a:gd fmla="*/ 148824 h 472723" name="connsiteY1110"/>
              <a:gd fmla="*/ 894512 w 2997227" name="connsiteX1111"/>
              <a:gd fmla="*/ 165207 h 472723" name="connsiteY1111"/>
              <a:gd fmla="*/ 895741 w 2997227" name="connsiteX1112"/>
              <a:gd fmla="*/ 165617 h 472723" name="connsiteY1112"/>
              <a:gd fmla="*/ 911304 w 2997227" name="connsiteX1113"/>
              <a:gd fmla="*/ 170941 h 472723" name="connsiteY1113"/>
              <a:gd fmla="*/ 931374 w 2997227" name="connsiteX1114"/>
              <a:gd fmla="*/ 182409 h 472723" name="connsiteY1114"/>
              <a:gd fmla="*/ 934855 w 2997227" name="connsiteX1115"/>
              <a:gd fmla="*/ 185891 h 472723" name="connsiteY1115"/>
              <a:gd fmla="*/ 933012 w 2997227" name="connsiteX1116"/>
              <a:gd fmla="*/ 188963 h 472723" name="connsiteY1116"/>
              <a:gd fmla="*/ 927483 w 2997227" name="connsiteX1117"/>
              <a:gd fmla="*/ 198383 h 472723" name="connsiteY1117"/>
              <a:gd fmla="*/ 922158 w 2997227" name="connsiteX1118"/>
              <a:gd fmla="*/ 208417 h 472723" name="connsiteY1118"/>
              <a:gd fmla="*/ 919496 w 2997227" name="connsiteX1119"/>
              <a:gd fmla="*/ 212718 h 472723" name="connsiteY1119"/>
              <a:gd fmla="*/ 913762 w 2997227" name="connsiteX1120"/>
              <a:gd fmla="*/ 223777 h 472723" name="connsiteY1120"/>
              <a:gd fmla="*/ 908847 w 2997227" name="connsiteX1121"/>
              <a:gd fmla="*/ 234630 h 472723" name="connsiteY1121"/>
              <a:gd fmla="*/ 903113 w 2997227" name="connsiteX1122"/>
              <a:gd fmla="*/ 246303 h 472723" name="connsiteY1122"/>
              <a:gd fmla="*/ 894921 w 2997227" name="connsiteX1123"/>
              <a:gd fmla="*/ 262686 h 472723" name="connsiteY1123"/>
              <a:gd fmla="*/ 905980 w 2997227" name="connsiteX1124"/>
              <a:gd fmla="*/ 255723 h 472723" name="connsiteY1124"/>
              <a:gd fmla="*/ 916629 w 2997227" name="connsiteX1125"/>
              <a:gd fmla="*/ 249989 h 472723" name="connsiteY1125"/>
              <a:gd fmla="*/ 925435 w 2997227" name="connsiteX1126"/>
              <a:gd fmla="*/ 253061 h 472723" name="connsiteY1126"/>
              <a:gd fmla="*/ 933421 w 2997227" name="connsiteX1127"/>
              <a:gd fmla="*/ 257771 h 472723" name="connsiteY1127"/>
              <a:gd fmla="*/ 942022 w 2997227" name="connsiteX1128"/>
              <a:gd fmla="*/ 262686 h 472723" name="connsiteY1128"/>
              <a:gd fmla="*/ 962092 w 2997227" name="connsiteX1129"/>
              <a:gd fmla="*/ 286851 h 472723" name="connsiteY1129"/>
              <a:gd fmla="*/ 963320 w 2997227" name="connsiteX1130"/>
              <a:gd fmla="*/ 303234 h 472723" name="connsiteY1130"/>
              <a:gd fmla="*/ 956562 w 2997227" name="connsiteX1131"/>
              <a:gd fmla="*/ 309992 h 472723" name="connsiteY1131"/>
              <a:gd fmla="*/ 947347 w 2997227" name="connsiteX1132"/>
              <a:gd fmla="*/ 308149 h 472723" name="connsiteY1132"/>
              <a:gd fmla="*/ 935264 w 2997227" name="connsiteX1133"/>
              <a:gd fmla="*/ 297500 h 472723" name="connsiteY1133"/>
              <a:gd fmla="*/ 929326 w 2997227" name="connsiteX1134"/>
              <a:gd fmla="*/ 287670 h 472723" name="connsiteY1134"/>
              <a:gd fmla="*/ 927073 w 2997227" name="connsiteX1135"/>
              <a:gd fmla="*/ 283165 h 472723" name="connsiteY1135"/>
              <a:gd fmla="*/ 924001 w 2997227" name="connsiteX1136"/>
              <a:gd fmla="*/ 273335 h 472723" name="connsiteY1136"/>
              <a:gd fmla="*/ 917448 w 2997227" name="connsiteX1137"/>
              <a:gd fmla="*/ 260024 h 472723" name="connsiteY1137"/>
              <a:gd fmla="*/ 910485 w 2997227" name="connsiteX1138"/>
              <a:gd fmla="*/ 257976 h 472723" name="connsiteY1138"/>
              <a:gd fmla="*/ 904342 w 2997227" name="connsiteX1139"/>
              <a:gd fmla="*/ 261867 h 472723" name="connsiteY1139"/>
              <a:gd fmla="*/ 899632 w 2997227" name="connsiteX1140"/>
              <a:gd fmla="*/ 265553 h 472723" name="connsiteY1140"/>
              <a:gd fmla="*/ 905161 w 2997227" name="connsiteX1141"/>
              <a:gd fmla="*/ 268011 h 472723" name="connsiteY1141"/>
              <a:gd fmla="*/ 910485 w 2997227" name="connsiteX1142"/>
              <a:gd fmla="*/ 277431 h 472723" name="connsiteY1142"/>
              <a:gd fmla="*/ 895741 w 2997227" name="connsiteX1143"/>
              <a:gd fmla="*/ 288899 h 472723" name="connsiteY1143"/>
              <a:gd fmla="*/ 886320 w 2997227" name="connsiteX1144"/>
              <a:gd fmla="*/ 294223 h 472723" name="connsiteY1144"/>
              <a:gd fmla="*/ 872395 w 2997227" name="connsiteX1145"/>
              <a:gd fmla="*/ 305282 h 472723" name="connsiteY1145"/>
              <a:gd fmla="*/ 866661 w 2997227" name="connsiteX1146"/>
              <a:gd fmla="*/ 309582 h 472723" name="connsiteY1146"/>
              <a:gd fmla="*/ 849049 w 2997227" name="connsiteX1147"/>
              <a:gd fmla="*/ 325761 h 472723" name="connsiteY1147"/>
              <a:gd fmla="*/ 832666 w 2997227" name="connsiteX1148"/>
              <a:gd fmla="*/ 342553 h 472723" name="connsiteY1148"/>
              <a:gd fmla="*/ 824475 w 2997227" name="connsiteX1149"/>
              <a:gd fmla="*/ 350130 h 472723" name="connsiteY1149"/>
              <a:gd fmla="*/ 815873 w 2997227" name="connsiteX1150"/>
              <a:gd fmla="*/ 355250 h 472723" name="connsiteY1150"/>
              <a:gd fmla="*/ 809935 w 2997227" name="connsiteX1151"/>
              <a:gd fmla="*/ 346035 h 472723" name="connsiteY1151"/>
              <a:gd fmla="*/ 805224 w 2997227" name="connsiteX1152"/>
              <a:gd fmla="*/ 328218 h 472723" name="connsiteY1152"/>
              <a:gd fmla="*/ 801129 w 2997227" name="connsiteX1153"/>
              <a:gd fmla="*/ 314088 h 472723" name="connsiteY1153"/>
              <a:gd fmla="*/ 798262 w 2997227" name="connsiteX1154"/>
              <a:gd fmla="*/ 311630 h 472723" name="connsiteY1154"/>
              <a:gd fmla="*/ 811778 w 2997227" name="connsiteX1155"/>
              <a:gd fmla="*/ 296271 h 472723" name="connsiteY1155"/>
              <a:gd fmla="*/ 833280 w 2997227" name="connsiteX1156"/>
              <a:gd fmla="*/ 272721 h 472723" name="connsiteY1156"/>
              <a:gd fmla="*/ 844953 w 2997227" name="connsiteX1157"/>
              <a:gd fmla="*/ 259000 h 472723" name="connsiteY1157"/>
              <a:gd fmla="*/ 879358 w 2997227" name="connsiteX1158"/>
              <a:gd fmla="*/ 218452 h 472723" name="connsiteY1158"/>
              <a:gd fmla="*/ 881815 w 2997227" name="connsiteX1159"/>
              <a:gd fmla="*/ 208213 h 472723" name="connsiteY1159"/>
              <a:gd fmla="*/ 871780 w 2997227" name="connsiteX1160"/>
              <a:gd fmla="*/ 213742 h 472723" name="connsiteY1160"/>
              <a:gd fmla="*/ 863794 w 2997227" name="connsiteX1161"/>
              <a:gd fmla="*/ 220500 h 472723" name="connsiteY1161"/>
              <a:gd fmla="*/ 858879 w 2997227" name="connsiteX1162"/>
              <a:gd fmla="*/ 222138 h 472723" name="connsiteY1162"/>
              <a:gd fmla="*/ 849459 w 2997227" name="connsiteX1163"/>
              <a:gd fmla="*/ 225005 h 472723" name="connsiteY1163"/>
              <a:gd fmla="*/ 840038 w 2997227" name="connsiteX1164"/>
              <a:gd fmla="*/ 228691 h 472723" name="connsiteY1164"/>
              <a:gd fmla="*/ 832871 w 2997227" name="connsiteX1165"/>
              <a:gd fmla="*/ 225210 h 472723" name="connsiteY1165"/>
              <a:gd fmla="*/ 828161 w 2997227" name="connsiteX1166"/>
              <a:gd fmla="*/ 207393 h 472723" name="connsiteY1166"/>
              <a:gd fmla="*/ 824065 w 2997227" name="connsiteX1167"/>
              <a:gd fmla="*/ 193058 h 472723" name="connsiteY1167"/>
              <a:gd fmla="*/ 823451 w 2997227" name="connsiteX1168"/>
              <a:gd fmla="*/ 184457 h 472723" name="connsiteY1168"/>
              <a:gd fmla="*/ 827751 w 2997227" name="connsiteX1169"/>
              <a:gd fmla="*/ 178314 h 472723" name="connsiteY1169"/>
              <a:gd fmla="*/ 845158 w 2997227" name="connsiteX1170"/>
              <a:gd fmla="*/ 163569 h 472723" name="connsiteY1170"/>
              <a:gd fmla="*/ 860108 w 2997227" name="connsiteX1171"/>
              <a:gd fmla="*/ 146367 h 472723" name="connsiteY1171"/>
              <a:gd fmla="*/ 861541 w 2997227" name="connsiteX1172"/>
              <a:gd fmla="*/ 144729 h 472723" name="connsiteY1172"/>
              <a:gd fmla="*/ 870961 w 2997227" name="connsiteX1173"/>
              <a:gd fmla="*/ 134284 h 472723" name="connsiteY1173"/>
              <a:gd fmla="*/ 885911 w 2997227" name="connsiteX1174"/>
              <a:gd fmla="*/ 116058 h 472723" name="connsiteY1174"/>
              <a:gd fmla="*/ 894717 w 2997227" name="connsiteX1175"/>
              <a:gd fmla="*/ 102337 h 472723" name="connsiteY1175"/>
              <a:gd fmla="*/ 899427 w 2997227" name="connsiteX1176"/>
              <a:gd fmla="*/ 90255 h 472723" name="connsiteY1176"/>
              <a:gd fmla="*/ 895536 w 2997227" name="connsiteX1177"/>
              <a:gd fmla="*/ 89026 h 472723" name="connsiteY1177"/>
              <a:gd fmla="*/ 891645 w 2997227" name="connsiteX1178"/>
              <a:gd fmla="*/ 86774 h 472723" name="connsiteY1178"/>
              <a:gd fmla="*/ 887549 w 2997227" name="connsiteX1179"/>
              <a:gd fmla="*/ 88207 h 472723" name="connsiteY1179"/>
              <a:gd fmla="*/ 882839 w 2997227" name="connsiteX1180"/>
              <a:gd fmla="*/ 90460 h 472723" name="connsiteY1180"/>
              <a:gd fmla="*/ 883863 w 2997227" name="connsiteX1181"/>
              <a:gd fmla="*/ 84521 h 472723" name="connsiteY1181"/>
              <a:gd fmla="*/ 892259 w 2997227" name="connsiteX1182"/>
              <a:gd fmla="*/ 76534 h 472723" name="connsiteY1182"/>
              <a:gd fmla="*/ 898761 w 2997227" name="connsiteX1183"/>
              <a:gd fmla="*/ 75254 h 472723" name="connsiteY1183"/>
              <a:gd fmla="*/ 2683329 w 2997227" name="connsiteX1184"/>
              <a:gd fmla="*/ 66295 h 472723" name="connsiteY1184"/>
              <a:gd fmla="*/ 2669199 w 2997227" name="connsiteX1185"/>
              <a:gd fmla="*/ 68548 h 472723" name="connsiteY1185"/>
              <a:gd fmla="*/ 2645444 w 2997227" name="connsiteX1186"/>
              <a:gd fmla="*/ 78582 h 472723" name="connsiteY1186"/>
              <a:gd fmla="*/ 2627423 w 2997227" name="connsiteX1187"/>
              <a:gd fmla="*/ 88617 h 472723" name="connsiteY1187"/>
              <a:gd fmla="*/ 2623737 w 2997227" name="connsiteX1188"/>
              <a:gd fmla="*/ 89845 h 472723" name="connsiteY1188"/>
              <a:gd fmla="*/ 2611654 w 2997227" name="connsiteX1189"/>
              <a:gd fmla="*/ 96808 h 472723" name="connsiteY1189"/>
              <a:gd fmla="*/ 2602438 w 2997227" name="connsiteX1190"/>
              <a:gd fmla="*/ 108276 h 472723" name="connsiteY1190"/>
              <a:gd fmla="*/ 2606534 w 2997227" name="connsiteX1191"/>
              <a:gd fmla="*/ 111553 h 472723" name="connsiteY1191"/>
              <a:gd fmla="*/ 2625784 w 2997227" name="connsiteX1192"/>
              <a:gd fmla="*/ 105409 h 472723" name="connsiteY1192"/>
              <a:gd fmla="*/ 2652202 w 2997227" name="connsiteX1193"/>
              <a:gd fmla="*/ 99880 h 472723" name="connsiteY1193"/>
              <a:gd fmla="*/ 2670428 w 2997227" name="connsiteX1194"/>
              <a:gd fmla="*/ 100904 h 472723" name="connsiteY1194"/>
              <a:gd fmla="*/ 2673705 w 2997227" name="connsiteX1195"/>
              <a:gd fmla="*/ 100494 h 472723" name="connsiteY1195"/>
              <a:gd fmla="*/ 2679848 w 2997227" name="connsiteX1196"/>
              <a:gd fmla="*/ 90665 h 472723" name="connsiteY1196"/>
              <a:gd fmla="*/ 2686401 w 2997227" name="connsiteX1197"/>
              <a:gd fmla="*/ 72234 h 472723" name="connsiteY1197"/>
              <a:gd fmla="*/ 2683329 w 2997227" name="connsiteX1198"/>
              <a:gd fmla="*/ 66295 h 472723" name="connsiteY1198"/>
              <a:gd fmla="*/ 2587694 w 2997227" name="connsiteX1199"/>
              <a:gd fmla="*/ 58308 h 472723" name="connsiteY1199"/>
              <a:gd fmla="*/ 2597523 w 2997227" name="connsiteX1200"/>
              <a:gd fmla="*/ 65271 h 472723" name="connsiteY1200"/>
              <a:gd fmla="*/ 2599162 w 2997227" name="connsiteX1201"/>
              <a:gd fmla="*/ 75510 h 472723" name="connsiteY1201"/>
              <a:gd fmla="*/ 2599162 w 2997227" name="connsiteX1202"/>
              <a:gd fmla="*/ 84931 h 472723" name="connsiteY1202"/>
              <a:gd fmla="*/ 2602234 w 2997227" name="connsiteX1203"/>
              <a:gd fmla="*/ 91484 h 472723" name="connsiteY1203"/>
              <a:gd fmla="*/ 2606534 w 2997227" name="connsiteX1204"/>
              <a:gd fmla="*/ 89436 h 472723" name="connsiteY1204"/>
              <a:gd fmla="*/ 2633361 w 2997227" name="connsiteX1205"/>
              <a:gd fmla="*/ 74896 h 472723" name="connsiteY1205"/>
              <a:gd fmla="*/ 2665923 w 2997227" name="connsiteX1206"/>
              <a:gd fmla="*/ 62814 h 472723" name="connsiteY1206"/>
              <a:gd fmla="*/ 2697460 w 2997227" name="connsiteX1207"/>
              <a:gd fmla="*/ 62814 h 472723" name="connsiteY1207"/>
              <a:gd fmla="*/ 2705447 w 2997227" name="connsiteX1208"/>
              <a:gd fmla="*/ 70595 h 472723" name="connsiteY1208"/>
              <a:gd fmla="*/ 2708928 w 2997227" name="connsiteX1209"/>
              <a:gd fmla="*/ 80835 h 472723" name="connsiteY1209"/>
              <a:gd fmla="*/ 2700736 w 2997227" name="connsiteX1210"/>
              <a:gd fmla="*/ 107662 h 472723" name="connsiteY1210"/>
              <a:gd fmla="*/ 2686811 w 2997227" name="connsiteX1211"/>
              <a:gd fmla="*/ 132441 h 472723" name="connsiteY1211"/>
              <a:gd fmla="*/ 2684763 w 2997227" name="connsiteX1212"/>
              <a:gd fmla="*/ 136537 h 472723" name="connsiteY1212"/>
              <a:gd fmla="*/ 2673909 w 2997227" name="connsiteX1213"/>
              <a:gd fmla="*/ 151486 h 472723" name="connsiteY1213"/>
              <a:gd fmla="*/ 2657321 w 2997227" name="connsiteX1214"/>
              <a:gd fmla="*/ 166436 h 472723" name="connsiteY1214"/>
              <a:gd fmla="*/ 2649130 w 2997227" name="connsiteX1215"/>
              <a:gd fmla="*/ 170941 h 472723" name="connsiteY1215"/>
              <a:gd fmla="*/ 2643805 w 2997227" name="connsiteX1216"/>
              <a:gd fmla="*/ 166026 h 472723" name="connsiteY1216"/>
              <a:gd fmla="*/ 2638481 w 2997227" name="connsiteX1217"/>
              <a:gd fmla="*/ 161112 h 472723" name="connsiteY1217"/>
              <a:gd fmla="*/ 2624965 w 2997227" name="connsiteX1218"/>
              <a:gd fmla="*/ 163569 h 472723" name="connsiteY1218"/>
              <a:gd fmla="*/ 2610835 w 2997227" name="connsiteX1219"/>
              <a:gd fmla="*/ 167665 h 472723" name="connsiteY1219"/>
              <a:gd fmla="*/ 2607763 w 2997227" name="connsiteX1220"/>
              <a:gd fmla="*/ 175037 h 472723" name="connsiteY1220"/>
              <a:gd fmla="*/ 2606125 w 2997227" name="connsiteX1221"/>
              <a:gd fmla="*/ 179542 h 472723" name="connsiteY1221"/>
              <a:gd fmla="*/ 2601209 w 2997227" name="connsiteX1222"/>
              <a:gd fmla="*/ 181590 h 472723" name="connsiteY1222"/>
              <a:gd fmla="*/ 2594861 w 2997227" name="connsiteX1223"/>
              <a:gd fmla="*/ 181385 h 472723" name="connsiteY1223"/>
              <a:gd fmla="*/ 2587694 w 2997227" name="connsiteX1224"/>
              <a:gd fmla="*/ 175037 h 472723" name="connsiteY1224"/>
              <a:gd fmla="*/ 2576226 w 2997227" name="connsiteX1225"/>
              <a:gd fmla="*/ 157835 h 472723" name="connsiteY1225"/>
              <a:gd fmla="*/ 2570287 w 2997227" name="connsiteX1226"/>
              <a:gd fmla="*/ 148005 h 472723" name="connsiteY1226"/>
              <a:gd fmla="*/ 2569672 w 2997227" name="connsiteX1227"/>
              <a:gd fmla="*/ 144114 h 472723" name="connsiteY1227"/>
              <a:gd fmla="*/ 2568853 w 2997227" name="connsiteX1228"/>
              <a:gd fmla="*/ 137766 h 472723" name="connsiteY1228"/>
              <a:gd fmla="*/ 2570492 w 2997227" name="connsiteX1229"/>
              <a:gd fmla="*/ 94760 h 472723" name="connsiteY1229"/>
              <a:gd fmla="*/ 2582369 w 2997227" name="connsiteX1230"/>
              <a:gd fmla="*/ 61175 h 472723" name="connsiteY1230"/>
              <a:gd fmla="*/ 2587694 w 2997227" name="connsiteX1231"/>
              <a:gd fmla="*/ 58308 h 472723" name="connsiteY1231"/>
              <a:gd fmla="*/ 126149 w 2997227" name="connsiteX1232"/>
              <a:gd fmla="*/ 57694 h 472723" name="connsiteY1232"/>
              <a:gd fmla="*/ 129221 w 2997227" name="connsiteX1233"/>
              <a:gd fmla="*/ 60151 h 472723" name="connsiteY1233"/>
              <a:gd fmla="*/ 132293 w 2997227" name="connsiteX1234"/>
              <a:gd fmla="*/ 90255 h 472723" name="connsiteY1234"/>
              <a:gd fmla="*/ 135569 w 2997227" name="connsiteX1235"/>
              <a:gd fmla="*/ 119949 h 472723" name="connsiteY1235"/>
              <a:gd fmla="*/ 138436 w 2997227" name="connsiteX1236"/>
              <a:gd fmla="*/ 125888 h 472723" name="connsiteY1236"/>
              <a:gd fmla="*/ 147857 w 2997227" name="connsiteX1237"/>
              <a:gd fmla="*/ 139199 h 472723" name="connsiteY1237"/>
              <a:gd fmla="*/ 161373 w 2997227" name="connsiteX1238"/>
              <a:gd fmla="*/ 148415 h 472723" name="connsiteY1238"/>
              <a:gd fmla="*/ 165264 w 2997227" name="connsiteX1239"/>
              <a:gd fmla="*/ 152920 h 472723" name="connsiteY1239"/>
              <a:gd fmla="*/ 164649 w 2997227" name="connsiteX1240"/>
              <a:gd fmla="*/ 161112 h 472723" name="connsiteY1240"/>
              <a:gd fmla="*/ 138027 w 2997227" name="connsiteX1241"/>
              <a:gd fmla="*/ 177495 h 472723" name="connsiteY1241"/>
              <a:gd fmla="*/ 124920 w 2997227" name="connsiteX1242"/>
              <a:gd fmla="*/ 207393 h 472723" name="connsiteY1242"/>
              <a:gd fmla="*/ 123692 w 2997227" name="connsiteX1243"/>
              <a:gd fmla="*/ 240979 h 472723" name="connsiteY1243"/>
              <a:gd fmla="*/ 122872 w 2997227" name="connsiteX1244"/>
              <a:gd fmla="*/ 258181 h 472723" name="connsiteY1244"/>
              <a:gd fmla="*/ 125330 w 2997227" name="connsiteX1245"/>
              <a:gd fmla="*/ 261457 h 472723" name="connsiteY1245"/>
              <a:gd fmla="*/ 153181 w 2997227" name="connsiteX1246"/>
              <a:gd fmla="*/ 241388 h 472723" name="connsiteY1246"/>
              <a:gd fmla="*/ 166697 w 2997227" name="connsiteX1247"/>
              <a:gd fmla="*/ 226644 h 472723" name="connsiteY1247"/>
              <a:gd fmla="*/ 160553 w 2997227" name="connsiteX1248"/>
              <a:gd fmla="*/ 238112 h 472723" name="connsiteY1248"/>
              <a:gd fmla="*/ 157686 w 2997227" name="connsiteX1249"/>
              <a:gd fmla="*/ 243641 h 472723" name="connsiteY1249"/>
              <a:gd fmla="*/ 156048 w 2997227" name="connsiteX1250"/>
              <a:gd fmla="*/ 247941 h 472723" name="connsiteY1250"/>
              <a:gd fmla="*/ 156048 w 2997227" name="connsiteX1251"/>
              <a:gd fmla="*/ 249989 h 472723" name="connsiteY1251"/>
              <a:gd fmla="*/ 153591 w 2997227" name="connsiteX1252"/>
              <a:gd fmla="*/ 274973 h 472723" name="connsiteY1252"/>
              <a:gd fmla="*/ 149700 w 2997227" name="connsiteX1253"/>
              <a:gd fmla="*/ 281731 h 472723" name="connsiteY1253"/>
              <a:gd fmla="*/ 139256 w 2997227" name="connsiteX1254"/>
              <a:gd fmla="*/ 278250 h 472723" name="connsiteY1254"/>
              <a:gd fmla="*/ 125330 w 2997227" name="connsiteX1255"/>
              <a:gd fmla="*/ 273540 h 472723" name="connsiteY1255"/>
              <a:gd fmla="*/ 122463 w 2997227" name="connsiteX1256"/>
              <a:gd fmla="*/ 283984 h 472723" name="connsiteY1256"/>
              <a:gd fmla="*/ 122872 w 2997227" name="connsiteX1257"/>
              <a:gd fmla="*/ 311835 h 472723" name="connsiteY1257"/>
              <a:gd fmla="*/ 121234 w 2997227" name="connsiteX1258"/>
              <a:gd fmla="*/ 381668 h 472723" name="connsiteY1258"/>
              <a:gd fmla="*/ 110176 w 2997227" name="connsiteX1259"/>
              <a:gd fmla="*/ 408085 h 472723" name="connsiteY1259"/>
              <a:gd fmla="*/ 100141 w 2997227" name="connsiteX1260"/>
              <a:gd fmla="*/ 400918 h 472723" name="connsiteY1260"/>
              <a:gd fmla="*/ 92154 w 2997227" name="connsiteX1261"/>
              <a:gd fmla="*/ 388835 h 472723" name="connsiteY1261"/>
              <a:gd fmla="*/ 82325 w 2997227" name="connsiteX1262"/>
              <a:gd fmla="*/ 370814 h 472723" name="connsiteY1262"/>
              <a:gd fmla="*/ 73314 w 2997227" name="connsiteX1263"/>
              <a:gd fmla="*/ 358117 h 472723" name="connsiteY1263"/>
              <a:gd fmla="*/ 76591 w 2997227" name="connsiteX1264"/>
              <a:gd fmla="*/ 348287 h 472723" name="connsiteY1264"/>
              <a:gd fmla="*/ 81301 w 2997227" name="connsiteX1265"/>
              <a:gd fmla="*/ 333338 h 472723" name="connsiteY1265"/>
              <a:gd fmla="*/ 83144 w 2997227" name="connsiteX1266"/>
              <a:gd fmla="*/ 323303 h 472723" name="connsiteY1266"/>
              <a:gd fmla="*/ 83963 w 2997227" name="connsiteX1267"/>
              <a:gd fmla="*/ 320027 h 472723" name="connsiteY1267"/>
              <a:gd fmla="*/ 84373 w 2997227" name="connsiteX1268"/>
              <a:gd fmla="*/ 321255 h 472723" name="connsiteY1268"/>
              <a:gd fmla="*/ 87240 w 2997227" name="connsiteX1269"/>
              <a:gd fmla="*/ 323713 h 472723" name="connsiteY1269"/>
              <a:gd fmla="*/ 88468 w 2997227" name="connsiteX1270"/>
              <a:gd fmla="*/ 324122 h 472723" name="connsiteY1270"/>
              <a:gd fmla="*/ 88878 w 2997227" name="connsiteX1271"/>
              <a:gd fmla="*/ 326580 h 472723" name="connsiteY1271"/>
              <a:gd fmla="*/ 94612 w 2997227" name="connsiteX1272"/>
              <a:gd fmla="*/ 329037 h 472723" name="connsiteY1272"/>
              <a:gd fmla="*/ 98503 w 2997227" name="connsiteX1273"/>
              <a:gd fmla="*/ 309582 h 472723" name="connsiteY1273"/>
              <a:gd fmla="*/ 100755 w 2997227" name="connsiteX1274"/>
              <a:gd fmla="*/ 278660 h 472723" name="connsiteY1274"/>
              <a:gd fmla="*/ 94407 w 2997227" name="connsiteX1275"/>
              <a:gd fmla="*/ 277021 h 472723" name="connsiteY1275"/>
              <a:gd fmla="*/ 81710 w 2997227" name="connsiteX1276"/>
              <a:gd fmla="*/ 279888 h 472723" name="connsiteY1276"/>
              <a:gd fmla="*/ 73724 w 2997227" name="connsiteX1277"/>
              <a:gd fmla="*/ 284803 h 472723" name="connsiteY1277"/>
              <a:gd fmla="*/ 66351 w 2997227" name="connsiteX1278"/>
              <a:gd fmla="*/ 294838 h 472723" name="connsiteY1278"/>
              <a:gd fmla="*/ 60208 w 2997227" name="connsiteX1279"/>
              <a:gd fmla="*/ 304053 h 472723" name="connsiteY1279"/>
              <a:gd fmla="*/ 50378 w 2997227" name="connsiteX1280"/>
              <a:gd fmla="*/ 316136 h 472723" name="connsiteY1280"/>
              <a:gd fmla="*/ 37271 w 2997227" name="connsiteX1281"/>
              <a:gd fmla="*/ 324942 h 472723" name="connsiteY1281"/>
              <a:gd fmla="*/ 29899 w 2997227" name="connsiteX1282"/>
              <a:gd fmla="*/ 328423 h 472723" name="connsiteY1282"/>
              <a:gd fmla="*/ 20684 w 2997227" name="connsiteX1283"/>
              <a:gd fmla="*/ 333338 h 472723" name="connsiteY1283"/>
              <a:gd fmla="*/ 9625 w 2997227" name="connsiteX1284"/>
              <a:gd fmla="*/ 329447 h 472723" name="connsiteY1284"/>
              <a:gd fmla="*/ 4096 w 2997227" name="connsiteX1285"/>
              <a:gd fmla="*/ 320641 h 472723" name="connsiteY1285"/>
              <a:gd fmla="*/ 2048 w 2997227" name="connsiteX1286"/>
              <a:gd fmla="*/ 315931 h 472723" name="connsiteY1286"/>
              <a:gd fmla="*/ 0 w 2997227" name="connsiteX1287"/>
              <a:gd fmla="*/ 308968 h 472723" name="connsiteY1287"/>
              <a:gd fmla="*/ 3072 w 2997227" name="connsiteX1288"/>
              <a:gd fmla="*/ 301596 h 472723" name="connsiteY1288"/>
              <a:gd fmla="*/ 9830 w 2997227" name="connsiteX1289"/>
              <a:gd fmla="*/ 294223 h 472723" name="connsiteY1289"/>
              <a:gd fmla="*/ 14745 w 2997227" name="connsiteX1290"/>
              <a:gd fmla="*/ 292585 h 472723" name="connsiteY1290"/>
              <a:gd fmla="*/ 15154 w 2997227" name="connsiteX1291"/>
              <a:gd fmla="*/ 291766 h 472723" name="connsiteY1291"/>
              <a:gd fmla="*/ 16588 w 2997227" name="connsiteX1292"/>
              <a:gd fmla="*/ 287465 h 472723" name="connsiteY1292"/>
              <a:gd fmla="*/ 20888 w 2997227" name="connsiteX1293"/>
              <a:gd fmla="*/ 286851 h 472723" name="connsiteY1293"/>
              <a:gd fmla="*/ 21708 w 2997227" name="connsiteX1294"/>
              <a:gd fmla="*/ 286032 h 472723" name="connsiteY1294"/>
              <a:gd fmla="*/ 21298 w 2997227" name="connsiteX1295"/>
              <a:gd fmla="*/ 285213 h 472723" name="connsiteY1295"/>
              <a:gd fmla="*/ 21912 w 2997227" name="connsiteX1296"/>
              <a:gd fmla="*/ 283165 h 472723" name="connsiteY1296"/>
              <a:gd fmla="*/ 24165 w 2997227" name="connsiteX1297"/>
              <a:gd fmla="*/ 282346 h 472723" name="connsiteY1297"/>
              <a:gd fmla="*/ 26008 w 2997227" name="connsiteX1298"/>
              <a:gd fmla="*/ 282141 h 472723" name="connsiteY1298"/>
              <a:gd fmla="*/ 26213 w 2997227" name="connsiteX1299"/>
              <a:gd fmla="*/ 280298 h 472723" name="connsiteY1299"/>
              <a:gd fmla="*/ 36452 w 2997227" name="connsiteX1300"/>
              <a:gd fmla="*/ 267396 h 472723" name="connsiteY1300"/>
              <a:gd fmla="*/ 47511 w 2997227" name="connsiteX1301"/>
              <a:gd fmla="*/ 259614 h 472723" name="connsiteY1301"/>
              <a:gd fmla="*/ 49968 w 2997227" name="connsiteX1302"/>
              <a:gd fmla="*/ 259819 h 472723" name="connsiteY1302"/>
              <a:gd fmla="*/ 54064 w 2997227" name="connsiteX1303"/>
              <a:gd fmla="*/ 257771 h 472723" name="connsiteY1303"/>
              <a:gd fmla="*/ 50378 w 2997227" name="connsiteX1304"/>
              <a:gd fmla="*/ 263505 h 472723" name="connsiteY1304"/>
              <a:gd fmla="*/ 41777 w 2997227" name="connsiteX1305"/>
              <a:gd fmla="*/ 269239 h 472723" name="connsiteY1305"/>
              <a:gd fmla="*/ 43415 w 2997227" name="connsiteX1306"/>
              <a:gd fmla="*/ 266372 h 472723" name="connsiteY1306"/>
              <a:gd fmla="*/ 45053 w 2997227" name="connsiteX1307"/>
              <a:gd fmla="*/ 263505 h 472723" name="connsiteY1307"/>
              <a:gd fmla="*/ 39729 w 2997227" name="connsiteX1308"/>
              <a:gd fmla="*/ 267601 h 472723" name="connsiteY1308"/>
              <a:gd fmla="*/ 36862 w 2997227" name="connsiteX1309"/>
              <a:gd fmla="*/ 273745 h 472723" name="connsiteY1309"/>
              <a:gd fmla="*/ 30513 w 2997227" name="connsiteX1310"/>
              <a:gd fmla="*/ 282960 h 472723" name="connsiteY1310"/>
              <a:gd fmla="*/ 19660 w 2997227" name="connsiteX1311"/>
              <a:gd fmla="*/ 294223 h 472723" name="connsiteY1311"/>
              <a:gd fmla="*/ 19660 w 2997227" name="connsiteX1312"/>
              <a:gd fmla="*/ 294633 h 472723" name="connsiteY1312"/>
              <a:gd fmla="*/ 43415 w 2997227" name="connsiteX1313"/>
              <a:gd fmla="*/ 273335 h 472723" name="connsiteY1313"/>
              <a:gd fmla="*/ 69218 w 2997227" name="connsiteX1314"/>
              <a:gd fmla="*/ 245484 h 472723" name="connsiteY1314"/>
              <a:gd fmla="*/ 66351 w 2997227" name="connsiteX1315"/>
              <a:gd fmla="*/ 247532 h 472723" name="connsiteY1315"/>
              <a:gd fmla="*/ 57341 w 2997227" name="connsiteX1316"/>
              <a:gd fmla="*/ 256133 h 472723" name="connsiteY1316"/>
              <a:gd fmla="*/ 54883 w 2997227" name="connsiteX1317"/>
              <a:gd fmla="*/ 254699 h 472723" name="connsiteY1317"/>
              <a:gd fmla="*/ 56521 w 2997227" name="connsiteX1318"/>
              <a:gd fmla="*/ 251628 h 472723" name="connsiteY1318"/>
              <a:gd fmla="*/ 58160 w 2997227" name="connsiteX1319"/>
              <a:gd fmla="*/ 249170 h 472723" name="connsiteY1319"/>
              <a:gd fmla="*/ 57955 w 2997227" name="connsiteX1320"/>
              <a:gd fmla="*/ 247941 h 472723" name="connsiteY1320"/>
              <a:gd fmla="*/ 58979 w 2997227" name="connsiteX1321"/>
              <a:gd fmla="*/ 248351 h 472723" name="connsiteY1321"/>
              <a:gd fmla="*/ 61436 w 2997227" name="connsiteX1322"/>
              <a:gd fmla="*/ 246303 h 472723" name="connsiteY1322"/>
              <a:gd fmla="*/ 76181 w 2997227" name="connsiteX1323"/>
              <a:gd fmla="*/ 229511 h 472723" name="connsiteY1323"/>
              <a:gd fmla="*/ 99117 w 2997227" name="connsiteX1324"/>
              <a:gd fmla="*/ 210670 h 472723" name="connsiteY1324"/>
              <a:gd fmla="*/ 105056 w 2997227" name="connsiteX1325"/>
              <a:gd fmla="*/ 203912 h 472723" name="connsiteY1325"/>
              <a:gd fmla="*/ 105875 w 2997227" name="connsiteX1326"/>
              <a:gd fmla="*/ 197359 h 472723" name="connsiteY1326"/>
              <a:gd fmla="*/ 104851 w 2997227" name="connsiteX1327"/>
              <a:gd fmla="*/ 193878 h 472723" name="connsiteY1327"/>
              <a:gd fmla="*/ 102803 w 2997227" name="connsiteX1328"/>
              <a:gd fmla="*/ 200431 h 472723" name="connsiteY1328"/>
              <a:gd fmla="*/ 102189 w 2997227" name="connsiteX1329"/>
              <a:gd fmla="*/ 201659 h 472723" name="connsiteY1329"/>
              <a:gd fmla="*/ 100755 w 2997227" name="connsiteX1330"/>
              <a:gd fmla="*/ 202069 h 472723" name="connsiteY1330"/>
              <a:gd fmla="*/ 99527 w 2997227" name="connsiteX1331"/>
              <a:gd fmla="*/ 198792 h 472723" name="connsiteY1331"/>
              <a:gd fmla="*/ 98298 w 2997227" name="connsiteX1332"/>
              <a:gd fmla="*/ 195925 h 472723" name="connsiteY1332"/>
              <a:gd fmla="*/ 82325 w 2997227" name="connsiteX1333"/>
              <a:gd fmla="*/ 201250 h 472723" name="connsiteY1333"/>
              <a:gd fmla="*/ 56521 w 2997227" name="connsiteX1334"/>
              <a:gd fmla="*/ 205346 h 472723" name="connsiteY1334"/>
              <a:gd fmla="*/ 45053 w 2997227" name="connsiteX1335"/>
              <a:gd fmla="*/ 202888 h 472723" name="connsiteY1335"/>
              <a:gd fmla="*/ 35224 w 2997227" name="connsiteX1336"/>
              <a:gd fmla="*/ 193878 h 472723" name="connsiteY1336"/>
              <a:gd fmla="*/ 25803 w 2997227" name="connsiteX1337"/>
              <a:gd fmla="*/ 178109 h 472723" name="connsiteY1337"/>
              <a:gd fmla="*/ 29489 w 2997227" name="connsiteX1338"/>
              <a:gd fmla="*/ 168484 h 472723" name="connsiteY1338"/>
              <a:gd fmla="*/ 34404 w 2997227" name="connsiteX1339"/>
              <a:gd fmla="*/ 166641 h 472723" name="connsiteY1339"/>
              <a:gd fmla="*/ 35633 w 2997227" name="connsiteX1340"/>
              <a:gd fmla="*/ 169303 h 472723" name="connsiteY1340"/>
              <a:gd fmla="*/ 37681 w 2997227" name="connsiteX1341"/>
              <a:gd fmla="*/ 172170 h 472723" name="connsiteY1341"/>
              <a:gd fmla="*/ 43005 w 2997227" name="connsiteX1342"/>
              <a:gd fmla="*/ 175447 h 472723" name="connsiteY1342"/>
              <a:gd fmla="*/ 48944 w 2997227" name="connsiteX1343"/>
              <a:gd fmla="*/ 177290 h 472723" name="connsiteY1343"/>
              <a:gd fmla="*/ 67170 w 2997227" name="connsiteX1344"/>
              <a:gd fmla="*/ 170941 h 472723" name="connsiteY1344"/>
              <a:gd fmla="*/ 101984 w 2997227" name="connsiteX1345"/>
              <a:gd fmla="*/ 156197 h 472723" name="connsiteY1345"/>
              <a:gd fmla="*/ 104442 w 2997227" name="connsiteX1346"/>
              <a:gd fmla="*/ 144114 h 472723" name="connsiteY1346"/>
              <a:gd fmla="*/ 106899 w 2997227" name="connsiteX1347"/>
              <a:gd fmla="*/ 128141 h 472723" name="connsiteY1347"/>
              <a:gd fmla="*/ 108947 w 2997227" name="connsiteX1348"/>
              <a:gd fmla="*/ 107662 h 472723" name="connsiteY1348"/>
              <a:gd fmla="*/ 110790 w 2997227" name="connsiteX1349"/>
              <a:gd fmla="*/ 84521 h 472723" name="connsiteY1349"/>
              <a:gd fmla="*/ 113862 w 2997227" name="connsiteX1350"/>
              <a:gd fmla="*/ 68957 h 472723" name="connsiteY1350"/>
              <a:gd fmla="*/ 120415 w 2997227" name="connsiteX1351"/>
              <a:gd fmla="*/ 59742 h 472723" name="connsiteY1351"/>
              <a:gd fmla="*/ 126149 w 2997227" name="connsiteX1352"/>
              <a:gd fmla="*/ 57694 h 472723" name="connsiteY1352"/>
              <a:gd fmla="*/ 599618 w 2997227" name="connsiteX1353"/>
              <a:gd fmla="*/ 41106 h 472723" name="connsiteY1353"/>
              <a:gd fmla="*/ 608833 w 2997227" name="connsiteX1354"/>
              <a:gd fmla="*/ 43359 h 472723" name="connsiteY1354"/>
              <a:gd fmla="*/ 616001 w 2997227" name="connsiteX1355"/>
              <a:gd fmla="*/ 46840 h 472723" name="connsiteY1355"/>
              <a:gd fmla="*/ 625831 w 2997227" name="connsiteX1356"/>
              <a:gd fmla="*/ 56056 h 472723" name="connsiteY1356"/>
              <a:gd fmla="*/ 635660 w 2997227" name="connsiteX1357"/>
              <a:gd fmla="*/ 67114 h 472723" name="connsiteY1357"/>
              <a:gd fmla="*/ 638118 w 2997227" name="connsiteX1358"/>
              <a:gd fmla="*/ 71824 h 472723" name="connsiteY1358"/>
              <a:gd fmla="*/ 639142 w 2997227" name="connsiteX1359"/>
              <a:gd fmla="*/ 84521 h 472723" name="connsiteY1359"/>
              <a:gd fmla="*/ 634841 w 2997227" name="connsiteX1360"/>
              <a:gd fmla="*/ 98037 h 472723" name="connsiteY1360"/>
              <a:gd fmla="*/ 616615 w 2997227" name="connsiteX1361"/>
              <a:gd fmla="*/ 101314 h 472723" name="connsiteY1361"/>
              <a:gd fmla="*/ 604123 w 2997227" name="connsiteX1362"/>
              <a:gd fmla="*/ 95989 h 472723" name="connsiteY1362"/>
              <a:gd fmla="*/ 598799 w 2997227" name="connsiteX1363"/>
              <a:gd fmla="*/ 95579 h 472723" name="connsiteY1363"/>
              <a:gd fmla="*/ 587331 w 2997227" name="connsiteX1364"/>
              <a:gd fmla="*/ 94351 h 472723" name="connsiteY1364"/>
              <a:gd fmla="*/ 587331 w 2997227" name="connsiteX1365"/>
              <a:gd fmla="*/ 92303 h 472723" name="connsiteY1365"/>
              <a:gd fmla="*/ 591836 w 2997227" name="connsiteX1366"/>
              <a:gd fmla="*/ 91484 h 472723" name="connsiteY1366"/>
              <a:gd fmla="*/ 604123 w 2997227" name="connsiteX1367"/>
              <a:gd fmla="*/ 86774 h 472723" name="connsiteY1367"/>
              <a:gd fmla="*/ 616001 w 2997227" name="connsiteX1368"/>
              <a:gd fmla="*/ 76329 h 472723" name="connsiteY1368"/>
              <a:gd fmla="*/ 616410 w 2997227" name="connsiteX1369"/>
              <a:gd fmla="*/ 69367 h 472723" name="connsiteY1369"/>
              <a:gd fmla="*/ 609857 w 2997227" name="connsiteX1370"/>
              <a:gd fmla="*/ 58513 h 472723" name="connsiteY1370"/>
              <a:gd fmla="*/ 600846 w 2997227" name="connsiteX1371"/>
              <a:gd fmla="*/ 52165 h 472723" name="connsiteY1371"/>
              <a:gd fmla="*/ 595932 w 2997227" name="connsiteX1372"/>
              <a:gd fmla="*/ 48888 h 472723" name="connsiteY1372"/>
              <a:gd fmla="*/ 589788 w 2997227" name="connsiteX1373"/>
              <a:gd fmla="*/ 48888 h 472723" name="connsiteY1373"/>
              <a:gd fmla="*/ 584464 w 2997227" name="connsiteX1374"/>
              <a:gd fmla="*/ 48478 h 472723" name="connsiteY1374"/>
              <a:gd fmla="*/ 592246 w 2997227" name="connsiteX1375"/>
              <a:gd fmla="*/ 43563 h 472723" name="connsiteY1375"/>
              <a:gd fmla="*/ 599618 w 2997227" name="connsiteX1376"/>
              <a:gd fmla="*/ 41106 h 472723" name="connsiteY1376"/>
              <a:gd fmla="*/ 2283688 w 2997227" name="connsiteX1377"/>
              <a:gd fmla="*/ 251 h 472723" name="connsiteY1377"/>
              <a:gd fmla="*/ 2289934 w 2997227" name="connsiteX1378"/>
              <a:gd fmla="*/ 5473 h 472723" name="connsiteY1378"/>
              <a:gd fmla="*/ 2291572 w 2997227" name="connsiteX1379"/>
              <a:gd fmla="*/ 11412 h 472723" name="connsiteY1379"/>
              <a:gd fmla="*/ 2289934 w 2997227" name="connsiteX1380"/>
              <a:gd fmla="*/ 20627 h 472723" name="connsiteY1380"/>
              <a:gd fmla="*/ 2283995 w 2997227" name="connsiteX1381"/>
              <a:gd fmla="*/ 45407 h 472723" name="connsiteY1381"/>
              <a:gd fmla="*/ 2278466 w 2997227" name="connsiteX1382"/>
              <a:gd fmla="*/ 65681 h 472723" name="connsiteY1382"/>
              <a:gd fmla="*/ 2270274 w 2997227" name="connsiteX1383"/>
              <a:gd fmla="*/ 95579 h 472723" name="connsiteY1383"/>
              <a:gd fmla="*/ 2262492 w 2997227" name="connsiteX1384"/>
              <a:gd fmla="*/ 126093 h 472723" name="connsiteY1384"/>
              <a:gd fmla="*/ 2256758 w 2997227" name="connsiteX1385"/>
              <a:gd fmla="*/ 148005 h 472723" name="connsiteY1385"/>
              <a:gd fmla="*/ 2257577 w 2997227" name="connsiteX1386"/>
              <a:gd fmla="*/ 148415 h 472723" name="connsiteY1386"/>
              <a:gd fmla="*/ 2259625 w 2997227" name="connsiteX1387"/>
              <a:gd fmla="*/ 148415 h 472723" name="connsiteY1387"/>
              <a:gd fmla="*/ 2262492 w 2997227" name="connsiteX1388"/>
              <a:gd fmla="*/ 148005 h 472723" name="connsiteY1388"/>
              <a:gd fmla="*/ 2273346 w 2997227" name="connsiteX1389"/>
              <a:gd fmla="*/ 150258 h 472723" name="connsiteY1389"/>
              <a:gd fmla="*/ 2289524 w 2997227" name="connsiteX1390"/>
              <a:gd fmla="*/ 157016 h 472723" name="connsiteY1390"/>
              <a:gd fmla="*/ 2316966 w 2997227" name="connsiteX1391"/>
              <a:gd fmla="*/ 182000 h 472723" name="connsiteY1391"/>
              <a:gd fmla="*/ 2319423 w 2997227" name="connsiteX1392"/>
              <a:gd fmla="*/ 227463 h 472723" name="connsiteY1392"/>
              <a:gd fmla="*/ 2315122 w 2997227" name="connsiteX1393"/>
              <a:gd fmla="*/ 247941 h 472723" name="connsiteY1393"/>
              <a:gd fmla="*/ 2313075 w 2997227" name="connsiteX1394"/>
              <a:gd fmla="*/ 255314 h 472723" name="connsiteY1394"/>
              <a:gd fmla="*/ 2305702 w 2997227" name="connsiteX1395"/>
              <a:gd fmla="*/ 274769 h 472723" name="connsiteY1395"/>
              <a:gd fmla="*/ 2297920 w 2997227" name="connsiteX1396"/>
              <a:gd fmla="*/ 295452 h 472723" name="connsiteY1396"/>
              <a:gd fmla="*/ 2295258 w 2997227" name="connsiteX1397"/>
              <a:gd fmla="*/ 302005 h 472723" name="connsiteY1397"/>
              <a:gd fmla="*/ 2279694 w 2997227" name="connsiteX1398"/>
              <a:gd fmla="*/ 337024 h 472723" name="connsiteY1398"/>
              <a:gd fmla="*/ 2258396 w 2997227" name="connsiteX1399"/>
              <a:gd fmla="*/ 375319 h 472723" name="connsiteY1399"/>
              <a:gd fmla="*/ 2245086 w 2997227" name="connsiteX1400"/>
              <a:gd fmla="*/ 390678 h 472723" name="connsiteY1400"/>
              <a:gd fmla="*/ 2233412 w 2997227" name="connsiteX1401"/>
              <a:gd fmla="*/ 391293 h 472723" name="connsiteY1401"/>
              <a:gd fmla="*/ 2226450 w 2997227" name="connsiteX1402"/>
              <a:gd fmla="*/ 389245 h 472723" name="connsiteY1402"/>
              <a:gd fmla="*/ 2225630 w 2997227" name="connsiteX1403"/>
              <a:gd fmla="*/ 389245 h 472723" name="connsiteY1403"/>
              <a:gd fmla="*/ 2225221 w 2997227" name="connsiteX1404"/>
              <a:gd fmla="*/ 388016 h 472723" name="connsiteY1404"/>
              <a:gd fmla="*/ 2213753 w 2997227" name="connsiteX1405"/>
              <a:gd fmla="*/ 372452 h 472723" name="connsiteY1405"/>
              <a:gd fmla="*/ 2203718 w 2997227" name="connsiteX1406"/>
              <a:gd fmla="*/ 355045 h 472723" name="connsiteY1406"/>
              <a:gd fmla="*/ 2199008 w 2997227" name="connsiteX1407"/>
              <a:gd fmla="*/ 334771 h 472723" name="connsiteY1407"/>
              <a:gd fmla="*/ 2197370 w 2997227" name="connsiteX1408"/>
              <a:gd fmla="*/ 324532 h 472723" name="connsiteY1408"/>
              <a:gd fmla="*/ 2190407 w 2997227" name="connsiteX1409"/>
              <a:gd fmla="*/ 331085 h 472723" name="connsiteY1409"/>
              <a:gd fmla="*/ 2189998 w 2997227" name="connsiteX1410"/>
              <a:gd fmla="*/ 332723 h 472723" name="connsiteY1410"/>
              <a:gd fmla="*/ 2157641 w 2997227" name="connsiteX1411"/>
              <a:gd fmla="*/ 399075 h 472723" name="connsiteY1411"/>
              <a:gd fmla="*/ 2134295 w 2997227" name="connsiteX1412"/>
              <a:gd fmla="*/ 441261 h 472723" name="connsiteY1412"/>
              <a:gd fmla="*/ 2120370 w 2997227" name="connsiteX1413"/>
              <a:gd fmla="*/ 459282 h 472723" name="connsiteY1413"/>
              <a:gd fmla="*/ 2109311 w 2997227" name="connsiteX1414"/>
              <a:gd fmla="*/ 468907 h 472723" name="connsiteY1414"/>
              <a:gd fmla="*/ 2107468 w 2997227" name="connsiteX1415"/>
              <a:gd fmla="*/ 470341 h 472723" name="connsiteY1415"/>
              <a:gd fmla="*/ 2100710 w 2997227" name="connsiteX1416"/>
              <a:gd fmla="*/ 472389 h 472723" name="connsiteY1416"/>
              <a:gd fmla="*/ 2089447 w 2997227" name="connsiteX1417"/>
              <a:gd fmla="*/ 465016 h 472723" name="connsiteY1417"/>
              <a:gd fmla="*/ 2083098 w 2997227" name="connsiteX1418"/>
              <a:gd fmla="*/ 455186 h 472723" name="connsiteY1418"/>
              <a:gd fmla="*/ 2080846 w 2997227" name="connsiteX1419"/>
              <a:gd fmla="*/ 450681 h 472723" name="connsiteY1419"/>
              <a:gd fmla="*/ 2075316 w 2997227" name="connsiteX1420"/>
              <a:gd fmla="*/ 437984 h 472723" name="connsiteY1420"/>
              <a:gd fmla="*/ 2069992 w 2997227" name="connsiteX1421"/>
              <a:gd fmla="*/ 421601 h 472723" name="connsiteY1421"/>
              <a:gd fmla="*/ 2069173 w 2997227" name="connsiteX1422"/>
              <a:gd fmla="*/ 417915 h 472723" name="connsiteY1422"/>
              <a:gd fmla="*/ 2069582 w 2997227" name="connsiteX1423"/>
              <a:gd fmla="*/ 418325 h 472723" name="connsiteY1423"/>
              <a:gd fmla="*/ 2073678 w 2997227" name="connsiteX1424"/>
              <a:gd fmla="*/ 416277 h 472723" name="connsiteY1424"/>
              <a:gd fmla="*/ 2075521 w 2997227" name="connsiteX1425"/>
              <a:gd fmla="*/ 414024 h 472723" name="connsiteY1425"/>
              <a:gd fmla="*/ 2074907 w 2997227" name="connsiteX1426"/>
              <a:gd fmla="*/ 416686 h 472723" name="connsiteY1426"/>
              <a:gd fmla="*/ 2075316 w 2997227" name="connsiteX1427"/>
              <a:gd fmla="*/ 417915 h 472723" name="connsiteY1427"/>
              <a:gd fmla="*/ 2078593 w 2997227" name="connsiteX1428"/>
              <a:gd fmla="*/ 414638 h 472723" name="connsiteY1428"/>
              <a:gd fmla="*/ 2085146 w 2997227" name="connsiteX1429"/>
              <a:gd fmla="*/ 409314 h 472723" name="connsiteY1429"/>
              <a:gd fmla="*/ 2086375 w 2997227" name="connsiteX1430"/>
              <a:gd fmla="*/ 408904 h 472723" name="connsiteY1430"/>
              <a:gd fmla="*/ 2085966 w 2997227" name="connsiteX1431"/>
              <a:gd fmla="*/ 407266 h 472723" name="connsiteY1431"/>
              <a:gd fmla="*/ 2085761 w 2997227" name="connsiteX1432"/>
              <a:gd fmla="*/ 405013 h 472723" name="connsiteY1432"/>
              <a:gd fmla="*/ 2088423 w 2997227" name="connsiteX1433"/>
              <a:gd fmla="*/ 404809 h 472723" name="connsiteY1433"/>
              <a:gd fmla="*/ 2091409 w 2997227" name="connsiteX1434"/>
              <a:gd fmla="*/ 403157 h 472723" name="connsiteY1434"/>
              <a:gd fmla="*/ 2093007 w 2997227" name="connsiteX1435"/>
              <a:gd fmla="*/ 402273 h 472723" name="connsiteY1435"/>
              <a:gd fmla="*/ 2098048 w 2997227" name="connsiteX1436"/>
              <a:gd fmla="*/ 399484 h 472723" name="connsiteY1436"/>
              <a:gd fmla="*/ 2103987 w 2997227" name="connsiteX1437"/>
              <a:gd fmla="*/ 389245 h 472723" name="connsiteY1437"/>
              <a:gd fmla="*/ 2105625 w 2997227" name="connsiteX1438"/>
              <a:gd fmla="*/ 385968 h 472723" name="connsiteY1438"/>
              <a:gd fmla="*/ 2108492 w 2997227" name="connsiteX1439"/>
              <a:gd fmla="*/ 381872 h 472723" name="connsiteY1439"/>
              <a:gd fmla="*/ 2114226 w 2997227" name="connsiteX1440"/>
              <a:gd fmla="*/ 371633 h 472723" name="connsiteY1440"/>
              <a:gd fmla="*/ 2118732 w 2997227" name="connsiteX1441"/>
              <a:gd fmla="*/ 363851 h 472723" name="connsiteY1441"/>
              <a:gd fmla="*/ 2120165 w 2997227" name="connsiteX1442"/>
              <a:gd fmla="*/ 361394 h 472723" name="connsiteY1442"/>
              <a:gd fmla="*/ 2133476 w 2997227" name="connsiteX1443"/>
              <a:gd fmla="*/ 337434 h 472723" name="connsiteY1443"/>
              <a:gd fmla="*/ 2149450 w 2997227" name="connsiteX1444"/>
              <a:gd fmla="*/ 307535 h 472723" name="connsiteY1444"/>
              <a:gd fmla="*/ 2154979 w 2997227" name="connsiteX1445"/>
              <a:gd fmla="*/ 294838 h 472723" name="connsiteY1445"/>
              <a:gd fmla="*/ 2158051 w 2997227" name="connsiteX1446"/>
              <a:gd fmla="*/ 288899 h 472723" name="connsiteY1446"/>
              <a:gd fmla="*/ 2159689 w 2997227" name="connsiteX1447"/>
              <a:gd fmla="*/ 286032 h 472723" name="connsiteY1447"/>
              <a:gd fmla="*/ 2161532 w 2997227" name="connsiteX1448"/>
              <a:gd fmla="*/ 279888 h 472723" name="connsiteY1448"/>
              <a:gd fmla="*/ 2170748 w 2997227" name="connsiteX1449"/>
              <a:gd fmla="*/ 259819 h 472723" name="connsiteY1449"/>
              <a:gd fmla="*/ 2183035 w 2997227" name="connsiteX1450"/>
              <a:gd fmla="*/ 231968 h 472723" name="connsiteY1450"/>
              <a:gd fmla="*/ 2188769 w 2997227" name="connsiteX1451"/>
              <a:gd fmla="*/ 212718 h 472723" name="connsiteY1451"/>
              <a:gd fmla="*/ 2188359 w 2997227" name="connsiteX1452"/>
              <a:gd fmla="*/ 205755 h 472723" name="connsiteY1452"/>
              <a:gd fmla="*/ 2186311 w 2997227" name="connsiteX1453"/>
              <a:gd fmla="*/ 206574 h 472723" name="connsiteY1453"/>
              <a:gd fmla="*/ 2167061 w 2997227" name="connsiteX1454"/>
              <a:gd fmla="*/ 204526 h 472723" name="connsiteY1454"/>
              <a:gd fmla="*/ 2156412 w 2997227" name="connsiteX1455"/>
              <a:gd fmla="*/ 197564 h 472723" name="connsiteY1455"/>
              <a:gd fmla="*/ 2147811 w 2997227" name="connsiteX1456"/>
              <a:gd fmla="*/ 183638 h 472723" name="connsiteY1456"/>
              <a:gd fmla="*/ 2143716 w 2997227" name="connsiteX1457"/>
              <a:gd fmla="*/ 172989 h 472723" name="connsiteY1457"/>
              <a:gd fmla="*/ 2143716 w 2997227" name="connsiteX1458"/>
              <a:gd fmla="*/ 163569 h 472723" name="connsiteY1458"/>
              <a:gd fmla="*/ 2146173 w 2997227" name="connsiteX1459"/>
              <a:gd fmla="*/ 152510 h 472723" name="connsiteY1459"/>
              <a:gd fmla="*/ 2154160 w 2997227" name="connsiteX1460"/>
              <a:gd fmla="*/ 151896 h 472723" name="connsiteY1460"/>
              <a:gd fmla="*/ 2165833 w 2997227" name="connsiteX1461"/>
              <a:gd fmla="*/ 159473 h 472723" name="connsiteY1461"/>
              <a:gd fmla="*/ 2172386 w 2997227" name="connsiteX1462"/>
              <a:gd fmla="*/ 166026 h 472723" name="connsiteY1462"/>
              <a:gd fmla="*/ 2189588 w 2997227" name="connsiteX1463"/>
              <a:gd fmla="*/ 163159 h 472723" name="connsiteY1463"/>
              <a:gd fmla="*/ 2215801 w 2997227" name="connsiteX1464"/>
              <a:gd fmla="*/ 148005 h 472723" name="connsiteY1464"/>
              <a:gd fmla="*/ 2223378 w 2997227" name="connsiteX1465"/>
              <a:gd fmla="*/ 128960 h 472723" name="connsiteY1465"/>
              <a:gd fmla="*/ 2230955 w 2997227" name="connsiteX1466"/>
              <a:gd fmla="*/ 111553 h 472723" name="connsiteY1466"/>
              <a:gd fmla="*/ 2232593 w 2997227" name="connsiteX1467"/>
              <a:gd fmla="*/ 106638 h 472723" name="connsiteY1467"/>
              <a:gd fmla="*/ 2242628 w 2997227" name="connsiteX1468"/>
              <a:gd fmla="*/ 82268 h 472723" name="connsiteY1468"/>
              <a:gd fmla="*/ 2249796 w 2997227" name="connsiteX1469"/>
              <a:gd fmla="*/ 59946 h 472723" name="connsiteY1469"/>
              <a:gd fmla="*/ 2250205 w 2997227" name="connsiteX1470"/>
              <a:gd fmla="*/ 57899 h 472723" name="connsiteY1470"/>
              <a:gd fmla="*/ 2251024 w 2997227" name="connsiteX1471"/>
              <a:gd fmla="*/ 56670 h 472723" name="connsiteY1471"/>
              <a:gd fmla="*/ 2251434 w 2997227" name="connsiteX1472"/>
              <a:gd fmla="*/ 56670 h 472723" name="connsiteY1472"/>
              <a:gd fmla="*/ 2253686 w 2997227" name="connsiteX1473"/>
              <a:gd fmla="*/ 54622 h 472723" name="connsiteY1473"/>
              <a:gd fmla="*/ 2256758 w 2997227" name="connsiteX1474"/>
              <a:gd fmla="*/ 48888 h 472723" name="connsiteY1474"/>
              <a:gd fmla="*/ 2260035 w 2997227" name="connsiteX1475"/>
              <a:gd fmla="*/ 39058 h 472723" name="connsiteY1475"/>
              <a:gd fmla="*/ 2258396 w 2997227" name="connsiteX1476"/>
              <a:gd fmla="*/ 39468 h 472723" name="connsiteY1476"/>
              <a:gd fmla="*/ 2257577 w 2997227" name="connsiteX1477"/>
              <a:gd fmla="*/ 39468 h 472723" name="connsiteY1477"/>
              <a:gd fmla="*/ 2259625 w 2997227" name="connsiteX1478"/>
              <a:gd fmla="*/ 37829 h 472723" name="connsiteY1478"/>
              <a:gd fmla="*/ 2261673 w 2997227" name="connsiteX1479"/>
              <a:gd fmla="*/ 33324 h 472723" name="connsiteY1479"/>
              <a:gd fmla="*/ 2263312 w 2997227" name="connsiteX1480"/>
              <a:gd fmla="*/ 25542 h 472723" name="connsiteY1480"/>
              <a:gd fmla="*/ 2264950 w 2997227" name="connsiteX1481"/>
              <a:gd fmla="*/ 18170 h 472723" name="connsiteY1481"/>
              <a:gd fmla="*/ 2262492 w 2997227" name="connsiteX1482"/>
              <a:gd fmla="*/ 20218 h 472723" name="connsiteY1482"/>
              <a:gd fmla="*/ 2260854 w 2997227" name="connsiteX1483"/>
              <a:gd fmla="*/ 18579 h 472723" name="connsiteY1483"/>
              <a:gd fmla="*/ 2263312 w 2997227" name="connsiteX1484"/>
              <a:gd fmla="*/ 14484 h 472723" name="connsiteY1484"/>
              <a:gd fmla="*/ 2268022 w 2997227" name="connsiteX1485"/>
              <a:gd fmla="*/ 8954 h 472723" name="connsiteY1485"/>
              <a:gd fmla="*/ 2273960 w 2997227" name="connsiteX1486"/>
              <a:gd fmla="*/ 1787 h 472723" name="connsiteY1486"/>
              <a:gd fmla="*/ 2283688 w 2997227" name="connsiteX1487"/>
              <a:gd fmla="*/ 251 h 472723" name="connsiteY148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</a:cxnLst>
            <a:rect b="b" l="l" r="r" t="t"/>
            <a:pathLst>
              <a:path h="472723" w="2997227">
                <a:moveTo>
                  <a:pt x="2616774" y="403580"/>
                </a:moveTo>
                <a:cubicBezTo>
                  <a:pt x="2615682" y="403580"/>
                  <a:pt x="2613634" y="404399"/>
                  <a:pt x="2610631" y="406037"/>
                </a:cubicBezTo>
                <a:cubicBezTo>
                  <a:pt x="2607627" y="407676"/>
                  <a:pt x="2604897" y="409382"/>
                  <a:pt x="2602439" y="411157"/>
                </a:cubicBezTo>
                <a:cubicBezTo>
                  <a:pt x="2599982" y="412932"/>
                  <a:pt x="2599026" y="413956"/>
                  <a:pt x="2599572" y="414229"/>
                </a:cubicBezTo>
                <a:cubicBezTo>
                  <a:pt x="2599845" y="414775"/>
                  <a:pt x="2603532" y="414365"/>
                  <a:pt x="2610631" y="413000"/>
                </a:cubicBezTo>
                <a:cubicBezTo>
                  <a:pt x="2617730" y="411635"/>
                  <a:pt x="2621826" y="410543"/>
                  <a:pt x="2622918" y="409724"/>
                </a:cubicBezTo>
                <a:cubicBezTo>
                  <a:pt x="2623191" y="409450"/>
                  <a:pt x="2622577" y="408358"/>
                  <a:pt x="2621075" y="406447"/>
                </a:cubicBezTo>
                <a:cubicBezTo>
                  <a:pt x="2619574" y="404536"/>
                  <a:pt x="2618140" y="403580"/>
                  <a:pt x="2616774" y="403580"/>
                </a:cubicBezTo>
                <a:close/>
                <a:moveTo>
                  <a:pt x="2093541" y="399075"/>
                </a:moveTo>
                <a:cubicBezTo>
                  <a:pt x="2093951" y="399348"/>
                  <a:pt x="2093883" y="400303"/>
                  <a:pt x="2093337" y="401942"/>
                </a:cubicBezTo>
                <a:lnTo>
                  <a:pt x="2093006" y="402273"/>
                </a:lnTo>
                <a:lnTo>
                  <a:pt x="2091408" y="403157"/>
                </a:lnTo>
                <a:lnTo>
                  <a:pt x="2091699" y="401122"/>
                </a:lnTo>
                <a:cubicBezTo>
                  <a:pt x="2092518" y="399484"/>
                  <a:pt x="2093132" y="398802"/>
                  <a:pt x="2093541" y="399075"/>
                </a:cubicBezTo>
                <a:close/>
                <a:moveTo>
                  <a:pt x="2618413" y="362520"/>
                </a:moveTo>
                <a:cubicBezTo>
                  <a:pt x="2616502" y="362042"/>
                  <a:pt x="2613634" y="362486"/>
                  <a:pt x="2609812" y="363851"/>
                </a:cubicBezTo>
                <a:lnTo>
                  <a:pt x="2603258" y="365899"/>
                </a:lnTo>
                <a:lnTo>
                  <a:pt x="2608583" y="367947"/>
                </a:lnTo>
                <a:cubicBezTo>
                  <a:pt x="2617048" y="371224"/>
                  <a:pt x="2621280" y="370814"/>
                  <a:pt x="2621280" y="366718"/>
                </a:cubicBezTo>
                <a:cubicBezTo>
                  <a:pt x="2621280" y="364397"/>
                  <a:pt x="2620324" y="362998"/>
                  <a:pt x="2618413" y="362520"/>
                </a:cubicBezTo>
                <a:close/>
                <a:moveTo>
                  <a:pt x="2944332" y="317774"/>
                </a:moveTo>
                <a:cubicBezTo>
                  <a:pt x="2949179" y="317774"/>
                  <a:pt x="2955766" y="318934"/>
                  <a:pt x="2964094" y="321255"/>
                </a:cubicBezTo>
                <a:cubicBezTo>
                  <a:pt x="2969555" y="322894"/>
                  <a:pt x="2973446" y="324532"/>
                  <a:pt x="2975767" y="326170"/>
                </a:cubicBezTo>
                <a:cubicBezTo>
                  <a:pt x="2978088" y="327809"/>
                  <a:pt x="2980477" y="330539"/>
                  <a:pt x="2982935" y="334362"/>
                </a:cubicBezTo>
                <a:cubicBezTo>
                  <a:pt x="2987576" y="342007"/>
                  <a:pt x="2986348" y="350745"/>
                  <a:pt x="2979248" y="360575"/>
                </a:cubicBezTo>
                <a:cubicBezTo>
                  <a:pt x="2976518" y="364124"/>
                  <a:pt x="2972149" y="365967"/>
                  <a:pt x="2966142" y="366104"/>
                </a:cubicBezTo>
                <a:cubicBezTo>
                  <a:pt x="2960135" y="366240"/>
                  <a:pt x="2955902" y="366855"/>
                  <a:pt x="2953445" y="367947"/>
                </a:cubicBezTo>
                <a:cubicBezTo>
                  <a:pt x="2950988" y="369039"/>
                  <a:pt x="2949759" y="368152"/>
                  <a:pt x="2949759" y="365285"/>
                </a:cubicBezTo>
                <a:cubicBezTo>
                  <a:pt x="2949759" y="362418"/>
                  <a:pt x="2948803" y="360984"/>
                  <a:pt x="2946892" y="360984"/>
                </a:cubicBezTo>
                <a:cubicBezTo>
                  <a:pt x="2945254" y="360984"/>
                  <a:pt x="2943957" y="359619"/>
                  <a:pt x="2943001" y="356888"/>
                </a:cubicBezTo>
                <a:cubicBezTo>
                  <a:pt x="2942045" y="354158"/>
                  <a:pt x="2941568" y="350881"/>
                  <a:pt x="2941568" y="347059"/>
                </a:cubicBezTo>
                <a:cubicBezTo>
                  <a:pt x="2941294" y="343782"/>
                  <a:pt x="2939792" y="340778"/>
                  <a:pt x="2937062" y="338048"/>
                </a:cubicBezTo>
                <a:cubicBezTo>
                  <a:pt x="2932420" y="333406"/>
                  <a:pt x="2931738" y="327809"/>
                  <a:pt x="2935014" y="321255"/>
                </a:cubicBezTo>
                <a:cubicBezTo>
                  <a:pt x="2936380" y="318934"/>
                  <a:pt x="2939486" y="317774"/>
                  <a:pt x="2944332" y="317774"/>
                </a:cubicBezTo>
                <a:close/>
                <a:moveTo>
                  <a:pt x="2671248" y="277431"/>
                </a:moveTo>
                <a:cubicBezTo>
                  <a:pt x="2670702" y="276885"/>
                  <a:pt x="2668722" y="278045"/>
                  <a:pt x="2665309" y="280912"/>
                </a:cubicBezTo>
                <a:cubicBezTo>
                  <a:pt x="2661896" y="283779"/>
                  <a:pt x="2660190" y="285622"/>
                  <a:pt x="2660190" y="286441"/>
                </a:cubicBezTo>
                <a:cubicBezTo>
                  <a:pt x="2660190" y="288899"/>
                  <a:pt x="2661828" y="289035"/>
                  <a:pt x="2665104" y="286851"/>
                </a:cubicBezTo>
                <a:cubicBezTo>
                  <a:pt x="2666470" y="285759"/>
                  <a:pt x="2667698" y="284530"/>
                  <a:pt x="2668790" y="283165"/>
                </a:cubicBezTo>
                <a:cubicBezTo>
                  <a:pt x="2670975" y="279888"/>
                  <a:pt x="2671794" y="277977"/>
                  <a:pt x="2671248" y="277431"/>
                </a:cubicBezTo>
                <a:close/>
                <a:moveTo>
                  <a:pt x="276462" y="275383"/>
                </a:moveTo>
                <a:cubicBezTo>
                  <a:pt x="269090" y="276475"/>
                  <a:pt x="262537" y="279342"/>
                  <a:pt x="256803" y="283984"/>
                </a:cubicBezTo>
                <a:cubicBezTo>
                  <a:pt x="252161" y="287534"/>
                  <a:pt x="249840" y="288762"/>
                  <a:pt x="249840" y="287670"/>
                </a:cubicBezTo>
                <a:cubicBezTo>
                  <a:pt x="249840" y="287397"/>
                  <a:pt x="249976" y="286851"/>
                  <a:pt x="250249" y="286032"/>
                </a:cubicBezTo>
                <a:cubicBezTo>
                  <a:pt x="251069" y="283847"/>
                  <a:pt x="250932" y="282755"/>
                  <a:pt x="249840" y="282755"/>
                </a:cubicBezTo>
                <a:cubicBezTo>
                  <a:pt x="249021" y="282755"/>
                  <a:pt x="246017" y="283438"/>
                  <a:pt x="240829" y="284803"/>
                </a:cubicBezTo>
                <a:cubicBezTo>
                  <a:pt x="233457" y="286715"/>
                  <a:pt x="229771" y="288421"/>
                  <a:pt x="229771" y="289923"/>
                </a:cubicBezTo>
                <a:cubicBezTo>
                  <a:pt x="229771" y="291425"/>
                  <a:pt x="231955" y="295862"/>
                  <a:pt x="236324" y="303234"/>
                </a:cubicBezTo>
                <a:cubicBezTo>
                  <a:pt x="240693" y="310606"/>
                  <a:pt x="243287" y="315385"/>
                  <a:pt x="244106" y="317569"/>
                </a:cubicBezTo>
                <a:cubicBezTo>
                  <a:pt x="244925" y="319754"/>
                  <a:pt x="246631" y="320709"/>
                  <a:pt x="249225" y="320436"/>
                </a:cubicBezTo>
                <a:cubicBezTo>
                  <a:pt x="251819" y="320163"/>
                  <a:pt x="256803" y="318252"/>
                  <a:pt x="264175" y="314702"/>
                </a:cubicBezTo>
                <a:lnTo>
                  <a:pt x="277281" y="308559"/>
                </a:lnTo>
                <a:lnTo>
                  <a:pt x="277691" y="297500"/>
                </a:lnTo>
                <a:cubicBezTo>
                  <a:pt x="277691" y="289855"/>
                  <a:pt x="277827" y="284257"/>
                  <a:pt x="278100" y="280707"/>
                </a:cubicBezTo>
                <a:cubicBezTo>
                  <a:pt x="278374" y="277158"/>
                  <a:pt x="277827" y="275383"/>
                  <a:pt x="276462" y="275383"/>
                </a:cubicBezTo>
                <a:close/>
                <a:moveTo>
                  <a:pt x="2631110" y="269854"/>
                </a:moveTo>
                <a:cubicBezTo>
                  <a:pt x="2630018" y="269444"/>
                  <a:pt x="2626058" y="270195"/>
                  <a:pt x="2619232" y="272106"/>
                </a:cubicBezTo>
                <a:cubicBezTo>
                  <a:pt x="2612132" y="274018"/>
                  <a:pt x="2605716" y="276748"/>
                  <a:pt x="2599982" y="280298"/>
                </a:cubicBezTo>
                <a:cubicBezTo>
                  <a:pt x="2594248" y="283847"/>
                  <a:pt x="2591381" y="286715"/>
                  <a:pt x="2591381" y="288899"/>
                </a:cubicBezTo>
                <a:cubicBezTo>
                  <a:pt x="2591381" y="291902"/>
                  <a:pt x="2590562" y="295043"/>
                  <a:pt x="2588924" y="298319"/>
                </a:cubicBezTo>
                <a:cubicBezTo>
                  <a:pt x="2588104" y="300230"/>
                  <a:pt x="2587763" y="301596"/>
                  <a:pt x="2587900" y="302415"/>
                </a:cubicBezTo>
                <a:cubicBezTo>
                  <a:pt x="2588036" y="303234"/>
                  <a:pt x="2588924" y="304326"/>
                  <a:pt x="2590562" y="305691"/>
                </a:cubicBezTo>
                <a:cubicBezTo>
                  <a:pt x="2596842" y="310606"/>
                  <a:pt x="2606126" y="308695"/>
                  <a:pt x="2618413" y="299957"/>
                </a:cubicBezTo>
                <a:cubicBezTo>
                  <a:pt x="2626332" y="294223"/>
                  <a:pt x="2630359" y="290332"/>
                  <a:pt x="2630496" y="288285"/>
                </a:cubicBezTo>
                <a:cubicBezTo>
                  <a:pt x="2630632" y="286237"/>
                  <a:pt x="2630973" y="282482"/>
                  <a:pt x="2631519" y="277021"/>
                </a:cubicBezTo>
                <a:cubicBezTo>
                  <a:pt x="2632338" y="272652"/>
                  <a:pt x="2632202" y="270263"/>
                  <a:pt x="2631110" y="269854"/>
                </a:cubicBezTo>
                <a:close/>
                <a:moveTo>
                  <a:pt x="2656913" y="263505"/>
                </a:moveTo>
                <a:cubicBezTo>
                  <a:pt x="2654182" y="263505"/>
                  <a:pt x="2652817" y="264188"/>
                  <a:pt x="2652817" y="265553"/>
                </a:cubicBezTo>
                <a:cubicBezTo>
                  <a:pt x="2652817" y="266918"/>
                  <a:pt x="2653432" y="267738"/>
                  <a:pt x="2654660" y="268011"/>
                </a:cubicBezTo>
                <a:cubicBezTo>
                  <a:pt x="2655889" y="268284"/>
                  <a:pt x="2657186" y="267738"/>
                  <a:pt x="2658551" y="266372"/>
                </a:cubicBezTo>
                <a:cubicBezTo>
                  <a:pt x="2659370" y="265280"/>
                  <a:pt x="2659643" y="264529"/>
                  <a:pt x="2659370" y="264120"/>
                </a:cubicBezTo>
                <a:cubicBezTo>
                  <a:pt x="2659098" y="263710"/>
                  <a:pt x="2658278" y="263505"/>
                  <a:pt x="2656913" y="263505"/>
                </a:cubicBezTo>
                <a:close/>
                <a:moveTo>
                  <a:pt x="2631212" y="239955"/>
                </a:moveTo>
                <a:cubicBezTo>
                  <a:pt x="2630324" y="239545"/>
                  <a:pt x="2629198" y="240023"/>
                  <a:pt x="2627833" y="241388"/>
                </a:cubicBezTo>
                <a:cubicBezTo>
                  <a:pt x="2626468" y="242753"/>
                  <a:pt x="2622440" y="245279"/>
                  <a:pt x="2615751" y="248965"/>
                </a:cubicBezTo>
                <a:cubicBezTo>
                  <a:pt x="2609061" y="252652"/>
                  <a:pt x="2604556" y="257089"/>
                  <a:pt x="2602235" y="262277"/>
                </a:cubicBezTo>
                <a:cubicBezTo>
                  <a:pt x="2599914" y="267465"/>
                  <a:pt x="2598958" y="270263"/>
                  <a:pt x="2599368" y="270673"/>
                </a:cubicBezTo>
                <a:cubicBezTo>
                  <a:pt x="2599777" y="271082"/>
                  <a:pt x="2601757" y="270536"/>
                  <a:pt x="2605306" y="269035"/>
                </a:cubicBezTo>
                <a:cubicBezTo>
                  <a:pt x="2608856" y="267533"/>
                  <a:pt x="2614454" y="265553"/>
                  <a:pt x="2622099" y="263096"/>
                </a:cubicBezTo>
                <a:cubicBezTo>
                  <a:pt x="2627014" y="261184"/>
                  <a:pt x="2630154" y="259751"/>
                  <a:pt x="2631519" y="258795"/>
                </a:cubicBezTo>
                <a:cubicBezTo>
                  <a:pt x="2632884" y="257839"/>
                  <a:pt x="2633567" y="255996"/>
                  <a:pt x="2633567" y="253266"/>
                </a:cubicBezTo>
                <a:cubicBezTo>
                  <a:pt x="2633840" y="249716"/>
                  <a:pt x="2633704" y="246576"/>
                  <a:pt x="2633158" y="243846"/>
                </a:cubicBezTo>
                <a:cubicBezTo>
                  <a:pt x="2632748" y="241661"/>
                  <a:pt x="2632100" y="240364"/>
                  <a:pt x="2631212" y="239955"/>
                </a:cubicBezTo>
                <a:close/>
                <a:moveTo>
                  <a:pt x="1722672" y="233606"/>
                </a:moveTo>
                <a:cubicBezTo>
                  <a:pt x="1721580" y="233606"/>
                  <a:pt x="1720488" y="235108"/>
                  <a:pt x="1719396" y="238112"/>
                </a:cubicBezTo>
                <a:cubicBezTo>
                  <a:pt x="1717485" y="242207"/>
                  <a:pt x="1716666" y="244801"/>
                  <a:pt x="1716938" y="245894"/>
                </a:cubicBezTo>
                <a:cubicBezTo>
                  <a:pt x="1717211" y="246986"/>
                  <a:pt x="1715710" y="250877"/>
                  <a:pt x="1712433" y="257566"/>
                </a:cubicBezTo>
                <a:cubicBezTo>
                  <a:pt x="1709156" y="264256"/>
                  <a:pt x="1706562" y="268557"/>
                  <a:pt x="1704651" y="270468"/>
                </a:cubicBezTo>
                <a:cubicBezTo>
                  <a:pt x="1702740" y="272106"/>
                  <a:pt x="1701784" y="273199"/>
                  <a:pt x="1701784" y="273745"/>
                </a:cubicBezTo>
                <a:cubicBezTo>
                  <a:pt x="1701784" y="274291"/>
                  <a:pt x="1702740" y="275246"/>
                  <a:pt x="1704651" y="276612"/>
                </a:cubicBezTo>
                <a:cubicBezTo>
                  <a:pt x="1707109" y="278250"/>
                  <a:pt x="1708337" y="279888"/>
                  <a:pt x="1708337" y="281527"/>
                </a:cubicBezTo>
                <a:cubicBezTo>
                  <a:pt x="1708884" y="285622"/>
                  <a:pt x="1709839" y="288558"/>
                  <a:pt x="1711204" y="290332"/>
                </a:cubicBezTo>
                <a:cubicBezTo>
                  <a:pt x="1712570" y="292107"/>
                  <a:pt x="1714481" y="292858"/>
                  <a:pt x="1716938" y="292585"/>
                </a:cubicBezTo>
                <a:cubicBezTo>
                  <a:pt x="1719123" y="292312"/>
                  <a:pt x="1720693" y="291493"/>
                  <a:pt x="1721649" y="290128"/>
                </a:cubicBezTo>
                <a:cubicBezTo>
                  <a:pt x="1722604" y="288762"/>
                  <a:pt x="1723628" y="285349"/>
                  <a:pt x="1724720" y="279888"/>
                </a:cubicBezTo>
                <a:cubicBezTo>
                  <a:pt x="1726359" y="271970"/>
                  <a:pt x="1726905" y="262959"/>
                  <a:pt x="1726359" y="252856"/>
                </a:cubicBezTo>
                <a:cubicBezTo>
                  <a:pt x="1725540" y="240023"/>
                  <a:pt x="1724311" y="233606"/>
                  <a:pt x="1722672" y="233606"/>
                </a:cubicBezTo>
                <a:close/>
                <a:moveTo>
                  <a:pt x="615795" y="232787"/>
                </a:moveTo>
                <a:cubicBezTo>
                  <a:pt x="617297" y="232241"/>
                  <a:pt x="618048" y="232378"/>
                  <a:pt x="618048" y="233197"/>
                </a:cubicBezTo>
                <a:cubicBezTo>
                  <a:pt x="618048" y="233743"/>
                  <a:pt x="616068" y="235040"/>
                  <a:pt x="612109" y="237088"/>
                </a:cubicBezTo>
                <a:cubicBezTo>
                  <a:pt x="608150" y="239136"/>
                  <a:pt x="605624" y="240159"/>
                  <a:pt x="604532" y="240159"/>
                </a:cubicBezTo>
                <a:cubicBezTo>
                  <a:pt x="603713" y="240159"/>
                  <a:pt x="604668" y="239204"/>
                  <a:pt x="607399" y="237292"/>
                </a:cubicBezTo>
                <a:cubicBezTo>
                  <a:pt x="607672" y="237019"/>
                  <a:pt x="608218" y="236746"/>
                  <a:pt x="609037" y="236473"/>
                </a:cubicBezTo>
                <a:cubicBezTo>
                  <a:pt x="612041" y="234562"/>
                  <a:pt x="614293" y="233333"/>
                  <a:pt x="615795" y="232787"/>
                </a:cubicBezTo>
                <a:close/>
                <a:moveTo>
                  <a:pt x="595932" y="231968"/>
                </a:moveTo>
                <a:lnTo>
                  <a:pt x="595931" y="231969"/>
                </a:lnTo>
                <a:lnTo>
                  <a:pt x="596955" y="234016"/>
                </a:lnTo>
                <a:lnTo>
                  <a:pt x="594908" y="236063"/>
                </a:lnTo>
                <a:lnTo>
                  <a:pt x="594908" y="236064"/>
                </a:lnTo>
                <a:cubicBezTo>
                  <a:pt x="595590" y="236064"/>
                  <a:pt x="596273" y="235381"/>
                  <a:pt x="596956" y="234016"/>
                </a:cubicBezTo>
                <a:cubicBezTo>
                  <a:pt x="597638" y="232651"/>
                  <a:pt x="597297" y="231968"/>
                  <a:pt x="595932" y="231968"/>
                </a:cubicBezTo>
                <a:close/>
                <a:moveTo>
                  <a:pt x="2678416" y="222957"/>
                </a:moveTo>
                <a:cubicBezTo>
                  <a:pt x="2673091" y="223230"/>
                  <a:pt x="2666879" y="224527"/>
                  <a:pt x="2659780" y="226848"/>
                </a:cubicBezTo>
                <a:cubicBezTo>
                  <a:pt x="2652680" y="229169"/>
                  <a:pt x="2649131" y="231149"/>
                  <a:pt x="2649131" y="232787"/>
                </a:cubicBezTo>
                <a:cubicBezTo>
                  <a:pt x="2649131" y="234425"/>
                  <a:pt x="2649814" y="238385"/>
                  <a:pt x="2651179" y="244665"/>
                </a:cubicBezTo>
                <a:lnTo>
                  <a:pt x="2653226" y="254085"/>
                </a:lnTo>
                <a:lnTo>
                  <a:pt x="2663876" y="254085"/>
                </a:lnTo>
                <a:cubicBezTo>
                  <a:pt x="2669610" y="253812"/>
                  <a:pt x="2673569" y="254085"/>
                  <a:pt x="2675754" y="254904"/>
                </a:cubicBezTo>
                <a:cubicBezTo>
                  <a:pt x="2677938" y="255723"/>
                  <a:pt x="2679576" y="257635"/>
                  <a:pt x="2680668" y="260638"/>
                </a:cubicBezTo>
                <a:cubicBezTo>
                  <a:pt x="2681488" y="262823"/>
                  <a:pt x="2682580" y="262140"/>
                  <a:pt x="2683945" y="258590"/>
                </a:cubicBezTo>
                <a:cubicBezTo>
                  <a:pt x="2684218" y="257771"/>
                  <a:pt x="2684764" y="256406"/>
                  <a:pt x="2685583" y="254495"/>
                </a:cubicBezTo>
                <a:cubicBezTo>
                  <a:pt x="2687494" y="248761"/>
                  <a:pt x="2688655" y="243163"/>
                  <a:pt x="2689064" y="237702"/>
                </a:cubicBezTo>
                <a:cubicBezTo>
                  <a:pt x="2689474" y="232241"/>
                  <a:pt x="2689133" y="228282"/>
                  <a:pt x="2688040" y="225824"/>
                </a:cubicBezTo>
                <a:cubicBezTo>
                  <a:pt x="2686948" y="223640"/>
                  <a:pt x="2683740" y="222684"/>
                  <a:pt x="2678416" y="222957"/>
                </a:cubicBezTo>
                <a:close/>
                <a:moveTo>
                  <a:pt x="259055" y="218862"/>
                </a:moveTo>
                <a:cubicBezTo>
                  <a:pt x="258373" y="219408"/>
                  <a:pt x="256120" y="220090"/>
                  <a:pt x="252297" y="220909"/>
                </a:cubicBezTo>
                <a:cubicBezTo>
                  <a:pt x="237279" y="223094"/>
                  <a:pt x="229088" y="225415"/>
                  <a:pt x="227723" y="227872"/>
                </a:cubicBezTo>
                <a:cubicBezTo>
                  <a:pt x="226904" y="229237"/>
                  <a:pt x="226426" y="235176"/>
                  <a:pt x="226289" y="245689"/>
                </a:cubicBezTo>
                <a:cubicBezTo>
                  <a:pt x="226153" y="256201"/>
                  <a:pt x="225675" y="262140"/>
                  <a:pt x="224856" y="263505"/>
                </a:cubicBezTo>
                <a:cubicBezTo>
                  <a:pt x="224037" y="264871"/>
                  <a:pt x="224310" y="265417"/>
                  <a:pt x="225675" y="265144"/>
                </a:cubicBezTo>
                <a:cubicBezTo>
                  <a:pt x="227859" y="264871"/>
                  <a:pt x="234003" y="262959"/>
                  <a:pt x="244106" y="259410"/>
                </a:cubicBezTo>
                <a:cubicBezTo>
                  <a:pt x="255574" y="255587"/>
                  <a:pt x="264311" y="253675"/>
                  <a:pt x="270319" y="253675"/>
                </a:cubicBezTo>
                <a:cubicBezTo>
                  <a:pt x="274141" y="253675"/>
                  <a:pt x="276599" y="253402"/>
                  <a:pt x="277691" y="252856"/>
                </a:cubicBezTo>
                <a:cubicBezTo>
                  <a:pt x="278783" y="252310"/>
                  <a:pt x="279329" y="251081"/>
                  <a:pt x="279329" y="249170"/>
                </a:cubicBezTo>
                <a:cubicBezTo>
                  <a:pt x="280148" y="230330"/>
                  <a:pt x="280012" y="220909"/>
                  <a:pt x="278920" y="220909"/>
                </a:cubicBezTo>
                <a:cubicBezTo>
                  <a:pt x="277554" y="221729"/>
                  <a:pt x="276053" y="221456"/>
                  <a:pt x="274414" y="220090"/>
                </a:cubicBezTo>
                <a:cubicBezTo>
                  <a:pt x="272776" y="218725"/>
                  <a:pt x="269499" y="219681"/>
                  <a:pt x="264585" y="222957"/>
                </a:cubicBezTo>
                <a:cubicBezTo>
                  <a:pt x="259670" y="226507"/>
                  <a:pt x="257212" y="227463"/>
                  <a:pt x="257212" y="225824"/>
                </a:cubicBezTo>
                <a:cubicBezTo>
                  <a:pt x="257212" y="225005"/>
                  <a:pt x="258031" y="223777"/>
                  <a:pt x="259670" y="222138"/>
                </a:cubicBezTo>
                <a:cubicBezTo>
                  <a:pt x="261308" y="220500"/>
                  <a:pt x="261786" y="219408"/>
                  <a:pt x="261103" y="218862"/>
                </a:cubicBezTo>
                <a:cubicBezTo>
                  <a:pt x="260421" y="218315"/>
                  <a:pt x="259738" y="218315"/>
                  <a:pt x="259055" y="218862"/>
                </a:cubicBezTo>
                <a:close/>
                <a:moveTo>
                  <a:pt x="885092" y="216814"/>
                </a:moveTo>
                <a:lnTo>
                  <a:pt x="885091" y="216815"/>
                </a:lnTo>
                <a:lnTo>
                  <a:pt x="876490" y="231354"/>
                </a:lnTo>
                <a:cubicBezTo>
                  <a:pt x="870209" y="240501"/>
                  <a:pt x="865909" y="246371"/>
                  <a:pt x="863588" y="248965"/>
                </a:cubicBezTo>
                <a:cubicBezTo>
                  <a:pt x="861267" y="251559"/>
                  <a:pt x="860107" y="253675"/>
                  <a:pt x="860107" y="255314"/>
                </a:cubicBezTo>
                <a:cubicBezTo>
                  <a:pt x="860107" y="256952"/>
                  <a:pt x="859424" y="257771"/>
                  <a:pt x="858059" y="257771"/>
                </a:cubicBezTo>
                <a:cubicBezTo>
                  <a:pt x="856693" y="257771"/>
                  <a:pt x="856011" y="259000"/>
                  <a:pt x="856011" y="261457"/>
                </a:cubicBezTo>
                <a:cubicBezTo>
                  <a:pt x="856011" y="263915"/>
                  <a:pt x="851710" y="268966"/>
                  <a:pt x="843109" y="276612"/>
                </a:cubicBezTo>
                <a:cubicBezTo>
                  <a:pt x="834508" y="284257"/>
                  <a:pt x="829798" y="289445"/>
                  <a:pt x="828979" y="292176"/>
                </a:cubicBezTo>
                <a:cubicBezTo>
                  <a:pt x="828433" y="294633"/>
                  <a:pt x="825702" y="297773"/>
                  <a:pt x="820787" y="301596"/>
                </a:cubicBezTo>
                <a:lnTo>
                  <a:pt x="809730" y="307329"/>
                </a:lnTo>
                <a:lnTo>
                  <a:pt x="809730" y="307330"/>
                </a:lnTo>
                <a:cubicBezTo>
                  <a:pt x="812187" y="307330"/>
                  <a:pt x="815873" y="305418"/>
                  <a:pt x="820788" y="301596"/>
                </a:cubicBezTo>
                <a:cubicBezTo>
                  <a:pt x="825703" y="297773"/>
                  <a:pt x="828434" y="294633"/>
                  <a:pt x="828980" y="292176"/>
                </a:cubicBezTo>
                <a:cubicBezTo>
                  <a:pt x="829799" y="289445"/>
                  <a:pt x="834509" y="284257"/>
                  <a:pt x="843110" y="276612"/>
                </a:cubicBezTo>
                <a:cubicBezTo>
                  <a:pt x="851711" y="268966"/>
                  <a:pt x="856012" y="263915"/>
                  <a:pt x="856012" y="261457"/>
                </a:cubicBezTo>
                <a:cubicBezTo>
                  <a:pt x="856012" y="259000"/>
                  <a:pt x="856694" y="257771"/>
                  <a:pt x="858060" y="257771"/>
                </a:cubicBezTo>
                <a:cubicBezTo>
                  <a:pt x="859425" y="257771"/>
                  <a:pt x="860108" y="256952"/>
                  <a:pt x="860108" y="255314"/>
                </a:cubicBezTo>
                <a:cubicBezTo>
                  <a:pt x="860108" y="253675"/>
                  <a:pt x="861268" y="251559"/>
                  <a:pt x="863589" y="248965"/>
                </a:cubicBezTo>
                <a:cubicBezTo>
                  <a:pt x="865910" y="246371"/>
                  <a:pt x="870210" y="240501"/>
                  <a:pt x="876491" y="231354"/>
                </a:cubicBezTo>
                <a:cubicBezTo>
                  <a:pt x="882771" y="222206"/>
                  <a:pt x="885638" y="217360"/>
                  <a:pt x="885092" y="216814"/>
                </a:cubicBezTo>
                <a:close/>
                <a:moveTo>
                  <a:pt x="547192" y="202069"/>
                </a:moveTo>
                <a:lnTo>
                  <a:pt x="547191" y="202070"/>
                </a:lnTo>
                <a:lnTo>
                  <a:pt x="548010" y="204117"/>
                </a:lnTo>
                <a:lnTo>
                  <a:pt x="545964" y="206164"/>
                </a:lnTo>
                <a:lnTo>
                  <a:pt x="545964" y="206165"/>
                </a:lnTo>
                <a:cubicBezTo>
                  <a:pt x="547329" y="206165"/>
                  <a:pt x="548011" y="205482"/>
                  <a:pt x="548011" y="204117"/>
                </a:cubicBezTo>
                <a:cubicBezTo>
                  <a:pt x="548011" y="202752"/>
                  <a:pt x="547738" y="202069"/>
                  <a:pt x="547192" y="202069"/>
                </a:cubicBezTo>
                <a:close/>
                <a:moveTo>
                  <a:pt x="2277237" y="178723"/>
                </a:moveTo>
                <a:cubicBezTo>
                  <a:pt x="2273688" y="178996"/>
                  <a:pt x="2267407" y="180635"/>
                  <a:pt x="2258396" y="183638"/>
                </a:cubicBezTo>
                <a:cubicBezTo>
                  <a:pt x="2249386" y="186642"/>
                  <a:pt x="2244471" y="188963"/>
                  <a:pt x="2243652" y="190601"/>
                </a:cubicBezTo>
                <a:cubicBezTo>
                  <a:pt x="2242833" y="191693"/>
                  <a:pt x="2239488" y="200635"/>
                  <a:pt x="2233617" y="217428"/>
                </a:cubicBezTo>
                <a:cubicBezTo>
                  <a:pt x="2227746" y="234221"/>
                  <a:pt x="2224675" y="243436"/>
                  <a:pt x="2224402" y="245074"/>
                </a:cubicBezTo>
                <a:cubicBezTo>
                  <a:pt x="2224129" y="246167"/>
                  <a:pt x="2222354" y="250399"/>
                  <a:pt x="2219078" y="257771"/>
                </a:cubicBezTo>
                <a:cubicBezTo>
                  <a:pt x="2215801" y="265144"/>
                  <a:pt x="2214162" y="269717"/>
                  <a:pt x="2214162" y="271492"/>
                </a:cubicBezTo>
                <a:cubicBezTo>
                  <a:pt x="2214162" y="273267"/>
                  <a:pt x="2213343" y="275519"/>
                  <a:pt x="2211705" y="278250"/>
                </a:cubicBezTo>
                <a:cubicBezTo>
                  <a:pt x="2207336" y="286715"/>
                  <a:pt x="2206654" y="295316"/>
                  <a:pt x="2209657" y="304053"/>
                </a:cubicBezTo>
                <a:cubicBezTo>
                  <a:pt x="2211568" y="310060"/>
                  <a:pt x="2213070" y="313064"/>
                  <a:pt x="2214162" y="313064"/>
                </a:cubicBezTo>
                <a:cubicBezTo>
                  <a:pt x="2215255" y="313064"/>
                  <a:pt x="2215801" y="314088"/>
                  <a:pt x="2215801" y="316136"/>
                </a:cubicBezTo>
                <a:cubicBezTo>
                  <a:pt x="2215801" y="318184"/>
                  <a:pt x="2216756" y="319890"/>
                  <a:pt x="2218668" y="321255"/>
                </a:cubicBezTo>
                <a:cubicBezTo>
                  <a:pt x="2220579" y="322621"/>
                  <a:pt x="2221672" y="324668"/>
                  <a:pt x="2221944" y="327399"/>
                </a:cubicBezTo>
                <a:cubicBezTo>
                  <a:pt x="2222217" y="332587"/>
                  <a:pt x="2224129" y="332450"/>
                  <a:pt x="2227678" y="326989"/>
                </a:cubicBezTo>
                <a:cubicBezTo>
                  <a:pt x="2230682" y="322348"/>
                  <a:pt x="2236280" y="312108"/>
                  <a:pt x="2244471" y="296271"/>
                </a:cubicBezTo>
                <a:cubicBezTo>
                  <a:pt x="2252936" y="279615"/>
                  <a:pt x="2257782" y="270605"/>
                  <a:pt x="2259011" y="269239"/>
                </a:cubicBezTo>
                <a:cubicBezTo>
                  <a:pt x="2260240" y="267874"/>
                  <a:pt x="2262356" y="262823"/>
                  <a:pt x="2265359" y="254085"/>
                </a:cubicBezTo>
                <a:cubicBezTo>
                  <a:pt x="2275735" y="226234"/>
                  <a:pt x="2281469" y="206028"/>
                  <a:pt x="2282562" y="193468"/>
                </a:cubicBezTo>
                <a:lnTo>
                  <a:pt x="2283790" y="178723"/>
                </a:lnTo>
                <a:close/>
                <a:moveTo>
                  <a:pt x="898608" y="170941"/>
                </a:moveTo>
                <a:lnTo>
                  <a:pt x="898606" y="170941"/>
                </a:lnTo>
                <a:lnTo>
                  <a:pt x="895740" y="173399"/>
                </a:lnTo>
                <a:lnTo>
                  <a:pt x="888779" y="176265"/>
                </a:lnTo>
                <a:lnTo>
                  <a:pt x="888778" y="176266"/>
                </a:lnTo>
                <a:cubicBezTo>
                  <a:pt x="890143" y="176266"/>
                  <a:pt x="892464" y="175310"/>
                  <a:pt x="895741" y="173399"/>
                </a:cubicBezTo>
                <a:cubicBezTo>
                  <a:pt x="897652" y="172033"/>
                  <a:pt x="898608" y="171214"/>
                  <a:pt x="898608" y="170941"/>
                </a:cubicBezTo>
                <a:close/>
                <a:moveTo>
                  <a:pt x="638936" y="168484"/>
                </a:moveTo>
                <a:cubicBezTo>
                  <a:pt x="640847" y="168484"/>
                  <a:pt x="641803" y="169098"/>
                  <a:pt x="641803" y="170327"/>
                </a:cubicBezTo>
                <a:cubicBezTo>
                  <a:pt x="641803" y="171556"/>
                  <a:pt x="640438" y="172170"/>
                  <a:pt x="637707" y="172170"/>
                </a:cubicBezTo>
                <a:cubicBezTo>
                  <a:pt x="636615" y="172170"/>
                  <a:pt x="635796" y="172033"/>
                  <a:pt x="635250" y="171760"/>
                </a:cubicBezTo>
                <a:cubicBezTo>
                  <a:pt x="634704" y="171487"/>
                  <a:pt x="634567" y="171078"/>
                  <a:pt x="634840" y="170532"/>
                </a:cubicBezTo>
                <a:cubicBezTo>
                  <a:pt x="635659" y="169166"/>
                  <a:pt x="637025" y="168484"/>
                  <a:pt x="638936" y="168484"/>
                </a:cubicBezTo>
                <a:close/>
                <a:moveTo>
                  <a:pt x="2734732" y="146162"/>
                </a:moveTo>
                <a:cubicBezTo>
                  <a:pt x="2736370" y="146026"/>
                  <a:pt x="2740193" y="147527"/>
                  <a:pt x="2746200" y="150667"/>
                </a:cubicBezTo>
                <a:cubicBezTo>
                  <a:pt x="2752207" y="153807"/>
                  <a:pt x="2756440" y="155377"/>
                  <a:pt x="2758897" y="155377"/>
                </a:cubicBezTo>
                <a:cubicBezTo>
                  <a:pt x="2761628" y="155377"/>
                  <a:pt x="2765655" y="156947"/>
                  <a:pt x="2770980" y="160088"/>
                </a:cubicBezTo>
                <a:cubicBezTo>
                  <a:pt x="2776304" y="163228"/>
                  <a:pt x="2778966" y="165617"/>
                  <a:pt x="2778966" y="167255"/>
                </a:cubicBezTo>
                <a:cubicBezTo>
                  <a:pt x="2778966" y="169166"/>
                  <a:pt x="2779376" y="170532"/>
                  <a:pt x="2780195" y="171351"/>
                </a:cubicBezTo>
                <a:cubicBezTo>
                  <a:pt x="2782926" y="174081"/>
                  <a:pt x="2780878" y="176129"/>
                  <a:pt x="2774051" y="177495"/>
                </a:cubicBezTo>
                <a:cubicBezTo>
                  <a:pt x="2769136" y="178587"/>
                  <a:pt x="2761901" y="179269"/>
                  <a:pt x="2752344" y="179542"/>
                </a:cubicBezTo>
                <a:cubicBezTo>
                  <a:pt x="2740603" y="179542"/>
                  <a:pt x="2733504" y="180225"/>
                  <a:pt x="2731046" y="181590"/>
                </a:cubicBezTo>
                <a:cubicBezTo>
                  <a:pt x="2728588" y="182956"/>
                  <a:pt x="2724766" y="183775"/>
                  <a:pt x="2719578" y="184048"/>
                </a:cubicBezTo>
                <a:cubicBezTo>
                  <a:pt x="2713298" y="184594"/>
                  <a:pt x="2706062" y="186642"/>
                  <a:pt x="2697870" y="190191"/>
                </a:cubicBezTo>
                <a:cubicBezTo>
                  <a:pt x="2693775" y="191830"/>
                  <a:pt x="2691112" y="192307"/>
                  <a:pt x="2689884" y="191625"/>
                </a:cubicBezTo>
                <a:cubicBezTo>
                  <a:pt x="2688655" y="190942"/>
                  <a:pt x="2687290" y="191147"/>
                  <a:pt x="2685788" y="192239"/>
                </a:cubicBezTo>
                <a:cubicBezTo>
                  <a:pt x="2684286" y="193331"/>
                  <a:pt x="2680122" y="195243"/>
                  <a:pt x="2673296" y="197973"/>
                </a:cubicBezTo>
                <a:cubicBezTo>
                  <a:pt x="2668381" y="199612"/>
                  <a:pt x="2662169" y="202274"/>
                  <a:pt x="2654660" y="205960"/>
                </a:cubicBezTo>
                <a:cubicBezTo>
                  <a:pt x="2647152" y="209646"/>
                  <a:pt x="2642441" y="212308"/>
                  <a:pt x="2640530" y="213947"/>
                </a:cubicBezTo>
                <a:cubicBezTo>
                  <a:pt x="2639438" y="214766"/>
                  <a:pt x="2635820" y="217223"/>
                  <a:pt x="2629676" y="221319"/>
                </a:cubicBezTo>
                <a:cubicBezTo>
                  <a:pt x="2623532" y="225415"/>
                  <a:pt x="2620051" y="228828"/>
                  <a:pt x="2619232" y="231558"/>
                </a:cubicBezTo>
                <a:lnTo>
                  <a:pt x="2617594" y="235654"/>
                </a:lnTo>
                <a:lnTo>
                  <a:pt x="2625785" y="231558"/>
                </a:lnTo>
                <a:cubicBezTo>
                  <a:pt x="2631246" y="228828"/>
                  <a:pt x="2633976" y="226780"/>
                  <a:pt x="2633976" y="225415"/>
                </a:cubicBezTo>
                <a:cubicBezTo>
                  <a:pt x="2633976" y="224596"/>
                  <a:pt x="2634932" y="223640"/>
                  <a:pt x="2636844" y="222548"/>
                </a:cubicBezTo>
                <a:cubicBezTo>
                  <a:pt x="2638755" y="221456"/>
                  <a:pt x="2640598" y="220773"/>
                  <a:pt x="2642373" y="220500"/>
                </a:cubicBezTo>
                <a:cubicBezTo>
                  <a:pt x="2644148" y="220227"/>
                  <a:pt x="2645308" y="220363"/>
                  <a:pt x="2645854" y="220909"/>
                </a:cubicBezTo>
                <a:cubicBezTo>
                  <a:pt x="2646127" y="222002"/>
                  <a:pt x="2650906" y="221046"/>
                  <a:pt x="2660190" y="218042"/>
                </a:cubicBezTo>
                <a:cubicBezTo>
                  <a:pt x="2674661" y="213128"/>
                  <a:pt x="2684900" y="212172"/>
                  <a:pt x="2690908" y="215175"/>
                </a:cubicBezTo>
                <a:cubicBezTo>
                  <a:pt x="2694184" y="217087"/>
                  <a:pt x="2697392" y="219886"/>
                  <a:pt x="2700533" y="223572"/>
                </a:cubicBezTo>
                <a:cubicBezTo>
                  <a:pt x="2703673" y="227258"/>
                  <a:pt x="2705789" y="231012"/>
                  <a:pt x="2706881" y="234835"/>
                </a:cubicBezTo>
                <a:cubicBezTo>
                  <a:pt x="2708520" y="239204"/>
                  <a:pt x="2710021" y="241388"/>
                  <a:pt x="2711386" y="241388"/>
                </a:cubicBezTo>
                <a:cubicBezTo>
                  <a:pt x="2712206" y="241934"/>
                  <a:pt x="2712547" y="244187"/>
                  <a:pt x="2712410" y="248146"/>
                </a:cubicBezTo>
                <a:cubicBezTo>
                  <a:pt x="2712274" y="252105"/>
                  <a:pt x="2711796" y="256542"/>
                  <a:pt x="2710977" y="261457"/>
                </a:cubicBezTo>
                <a:cubicBezTo>
                  <a:pt x="2710158" y="266372"/>
                  <a:pt x="2709202" y="269376"/>
                  <a:pt x="2708110" y="270468"/>
                </a:cubicBezTo>
                <a:cubicBezTo>
                  <a:pt x="2707291" y="271287"/>
                  <a:pt x="2706881" y="273881"/>
                  <a:pt x="2706881" y="278250"/>
                </a:cubicBezTo>
                <a:cubicBezTo>
                  <a:pt x="2706881" y="282892"/>
                  <a:pt x="2705242" y="288353"/>
                  <a:pt x="2701966" y="294633"/>
                </a:cubicBezTo>
                <a:cubicBezTo>
                  <a:pt x="2698690" y="300913"/>
                  <a:pt x="2695004" y="305828"/>
                  <a:pt x="2690908" y="309378"/>
                </a:cubicBezTo>
                <a:cubicBezTo>
                  <a:pt x="2687904" y="311835"/>
                  <a:pt x="2682853" y="314702"/>
                  <a:pt x="2675754" y="317979"/>
                </a:cubicBezTo>
                <a:cubicBezTo>
                  <a:pt x="2668654" y="321255"/>
                  <a:pt x="2662510" y="323576"/>
                  <a:pt x="2657322" y="324942"/>
                </a:cubicBezTo>
                <a:cubicBezTo>
                  <a:pt x="2655138" y="325488"/>
                  <a:pt x="2653841" y="326307"/>
                  <a:pt x="2653432" y="327399"/>
                </a:cubicBezTo>
                <a:cubicBezTo>
                  <a:pt x="2653022" y="328491"/>
                  <a:pt x="2653226" y="330676"/>
                  <a:pt x="2654046" y="333952"/>
                </a:cubicBezTo>
                <a:cubicBezTo>
                  <a:pt x="2654592" y="336137"/>
                  <a:pt x="2655616" y="337297"/>
                  <a:pt x="2657118" y="337434"/>
                </a:cubicBezTo>
                <a:cubicBezTo>
                  <a:pt x="2658619" y="337570"/>
                  <a:pt x="2663466" y="336956"/>
                  <a:pt x="2671658" y="335590"/>
                </a:cubicBezTo>
                <a:cubicBezTo>
                  <a:pt x="2675480" y="334771"/>
                  <a:pt x="2679986" y="335386"/>
                  <a:pt x="2685174" y="337434"/>
                </a:cubicBezTo>
                <a:cubicBezTo>
                  <a:pt x="2690362" y="339481"/>
                  <a:pt x="2694457" y="342007"/>
                  <a:pt x="2697461" y="345011"/>
                </a:cubicBezTo>
                <a:cubicBezTo>
                  <a:pt x="2700464" y="348014"/>
                  <a:pt x="2701147" y="350472"/>
                  <a:pt x="2699509" y="352383"/>
                </a:cubicBezTo>
                <a:cubicBezTo>
                  <a:pt x="2697870" y="354294"/>
                  <a:pt x="2696778" y="354977"/>
                  <a:pt x="2696232" y="354431"/>
                </a:cubicBezTo>
                <a:cubicBezTo>
                  <a:pt x="2695686" y="353885"/>
                  <a:pt x="2693092" y="355250"/>
                  <a:pt x="2688450" y="358527"/>
                </a:cubicBezTo>
                <a:cubicBezTo>
                  <a:pt x="2682716" y="362895"/>
                  <a:pt x="2671794" y="369176"/>
                  <a:pt x="2655684" y="377367"/>
                </a:cubicBezTo>
                <a:cubicBezTo>
                  <a:pt x="2651861" y="379005"/>
                  <a:pt x="2649746" y="380029"/>
                  <a:pt x="2649336" y="380439"/>
                </a:cubicBezTo>
                <a:cubicBezTo>
                  <a:pt x="2648926" y="380848"/>
                  <a:pt x="2648585" y="384466"/>
                  <a:pt x="2648312" y="391293"/>
                </a:cubicBezTo>
                <a:lnTo>
                  <a:pt x="2647902" y="401942"/>
                </a:lnTo>
                <a:lnTo>
                  <a:pt x="2654046" y="401942"/>
                </a:lnTo>
                <a:cubicBezTo>
                  <a:pt x="2658142" y="401942"/>
                  <a:pt x="2661623" y="402488"/>
                  <a:pt x="2664490" y="403580"/>
                </a:cubicBezTo>
                <a:cubicBezTo>
                  <a:pt x="2667357" y="404672"/>
                  <a:pt x="2673706" y="406310"/>
                  <a:pt x="2683535" y="408495"/>
                </a:cubicBezTo>
                <a:cubicBezTo>
                  <a:pt x="2691727" y="410133"/>
                  <a:pt x="2697392" y="411908"/>
                  <a:pt x="2700533" y="413819"/>
                </a:cubicBezTo>
                <a:cubicBezTo>
                  <a:pt x="2703673" y="415731"/>
                  <a:pt x="2705242" y="418325"/>
                  <a:pt x="2705242" y="421601"/>
                </a:cubicBezTo>
                <a:cubicBezTo>
                  <a:pt x="2705242" y="424059"/>
                  <a:pt x="2704150" y="425629"/>
                  <a:pt x="2701966" y="426311"/>
                </a:cubicBezTo>
                <a:cubicBezTo>
                  <a:pt x="2699782" y="426994"/>
                  <a:pt x="2692410" y="428154"/>
                  <a:pt x="2679849" y="429793"/>
                </a:cubicBezTo>
                <a:cubicBezTo>
                  <a:pt x="2656094" y="432796"/>
                  <a:pt x="2639301" y="434708"/>
                  <a:pt x="2629472" y="435527"/>
                </a:cubicBezTo>
                <a:cubicBezTo>
                  <a:pt x="2619642" y="436346"/>
                  <a:pt x="2605170" y="437029"/>
                  <a:pt x="2586056" y="437575"/>
                </a:cubicBezTo>
                <a:cubicBezTo>
                  <a:pt x="2577592" y="437848"/>
                  <a:pt x="2572268" y="436960"/>
                  <a:pt x="2570083" y="434912"/>
                </a:cubicBezTo>
                <a:cubicBezTo>
                  <a:pt x="2567898" y="432865"/>
                  <a:pt x="2567216" y="428018"/>
                  <a:pt x="2568035" y="420373"/>
                </a:cubicBezTo>
                <a:cubicBezTo>
                  <a:pt x="2568854" y="413546"/>
                  <a:pt x="2569469" y="409382"/>
                  <a:pt x="2569878" y="407880"/>
                </a:cubicBezTo>
                <a:cubicBezTo>
                  <a:pt x="2570288" y="406379"/>
                  <a:pt x="2574725" y="403580"/>
                  <a:pt x="2583189" y="399484"/>
                </a:cubicBezTo>
                <a:cubicBezTo>
                  <a:pt x="2595477" y="393204"/>
                  <a:pt x="2602303" y="389040"/>
                  <a:pt x="2603668" y="386992"/>
                </a:cubicBezTo>
                <a:cubicBezTo>
                  <a:pt x="2605033" y="384944"/>
                  <a:pt x="2602986" y="381326"/>
                  <a:pt x="2597524" y="376138"/>
                </a:cubicBezTo>
                <a:cubicBezTo>
                  <a:pt x="2593429" y="372316"/>
                  <a:pt x="2589060" y="370268"/>
                  <a:pt x="2584418" y="369995"/>
                </a:cubicBezTo>
                <a:cubicBezTo>
                  <a:pt x="2579776" y="369722"/>
                  <a:pt x="2575544" y="371087"/>
                  <a:pt x="2571722" y="374091"/>
                </a:cubicBezTo>
                <a:cubicBezTo>
                  <a:pt x="2569264" y="376002"/>
                  <a:pt x="2567626" y="377026"/>
                  <a:pt x="2566806" y="377162"/>
                </a:cubicBezTo>
                <a:cubicBezTo>
                  <a:pt x="2565987" y="377299"/>
                  <a:pt x="2564895" y="376616"/>
                  <a:pt x="2563530" y="375114"/>
                </a:cubicBezTo>
                <a:cubicBezTo>
                  <a:pt x="2562164" y="373613"/>
                  <a:pt x="2561618" y="372384"/>
                  <a:pt x="2561892" y="371428"/>
                </a:cubicBezTo>
                <a:cubicBezTo>
                  <a:pt x="2562164" y="370473"/>
                  <a:pt x="2563666" y="368630"/>
                  <a:pt x="2566397" y="365899"/>
                </a:cubicBezTo>
                <a:cubicBezTo>
                  <a:pt x="2570493" y="361803"/>
                  <a:pt x="2577592" y="358254"/>
                  <a:pt x="2587695" y="355250"/>
                </a:cubicBezTo>
                <a:cubicBezTo>
                  <a:pt x="2587695" y="355250"/>
                  <a:pt x="2588104" y="355250"/>
                  <a:pt x="2588924" y="355250"/>
                </a:cubicBezTo>
                <a:cubicBezTo>
                  <a:pt x="2606399" y="350335"/>
                  <a:pt x="2616638" y="347195"/>
                  <a:pt x="2619642" y="345830"/>
                </a:cubicBezTo>
                <a:cubicBezTo>
                  <a:pt x="2622645" y="344465"/>
                  <a:pt x="2624284" y="342280"/>
                  <a:pt x="2624556" y="339277"/>
                </a:cubicBezTo>
                <a:cubicBezTo>
                  <a:pt x="2624830" y="336546"/>
                  <a:pt x="2624693" y="335181"/>
                  <a:pt x="2624147" y="335181"/>
                </a:cubicBezTo>
                <a:cubicBezTo>
                  <a:pt x="2623874" y="334908"/>
                  <a:pt x="2623464" y="335044"/>
                  <a:pt x="2622918" y="335590"/>
                </a:cubicBezTo>
                <a:cubicBezTo>
                  <a:pt x="2620734" y="337229"/>
                  <a:pt x="2616980" y="338731"/>
                  <a:pt x="2611655" y="340096"/>
                </a:cubicBezTo>
                <a:cubicBezTo>
                  <a:pt x="2606330" y="341461"/>
                  <a:pt x="2601757" y="342144"/>
                  <a:pt x="2597934" y="342144"/>
                </a:cubicBezTo>
                <a:cubicBezTo>
                  <a:pt x="2594930" y="342144"/>
                  <a:pt x="2592882" y="341734"/>
                  <a:pt x="2591790" y="340915"/>
                </a:cubicBezTo>
                <a:cubicBezTo>
                  <a:pt x="2590698" y="340096"/>
                  <a:pt x="2589606" y="338184"/>
                  <a:pt x="2588514" y="335181"/>
                </a:cubicBezTo>
                <a:cubicBezTo>
                  <a:pt x="2587149" y="332177"/>
                  <a:pt x="2586534" y="329993"/>
                  <a:pt x="2586671" y="328628"/>
                </a:cubicBezTo>
                <a:cubicBezTo>
                  <a:pt x="2586808" y="327262"/>
                  <a:pt x="2587831" y="325078"/>
                  <a:pt x="2589743" y="322075"/>
                </a:cubicBezTo>
                <a:cubicBezTo>
                  <a:pt x="2592200" y="317979"/>
                  <a:pt x="2594248" y="315931"/>
                  <a:pt x="2595886" y="315931"/>
                </a:cubicBezTo>
                <a:cubicBezTo>
                  <a:pt x="2600528" y="315931"/>
                  <a:pt x="2599300" y="313610"/>
                  <a:pt x="2592200" y="308968"/>
                </a:cubicBezTo>
                <a:lnTo>
                  <a:pt x="2585647" y="304872"/>
                </a:lnTo>
                <a:lnTo>
                  <a:pt x="2583599" y="309787"/>
                </a:lnTo>
                <a:cubicBezTo>
                  <a:pt x="2582234" y="313337"/>
                  <a:pt x="2581278" y="318525"/>
                  <a:pt x="2580732" y="325351"/>
                </a:cubicBezTo>
                <a:cubicBezTo>
                  <a:pt x="2579913" y="336273"/>
                  <a:pt x="2575817" y="341871"/>
                  <a:pt x="2568444" y="342144"/>
                </a:cubicBezTo>
                <a:cubicBezTo>
                  <a:pt x="2565168" y="342144"/>
                  <a:pt x="2561618" y="338594"/>
                  <a:pt x="2557796" y="331495"/>
                </a:cubicBezTo>
                <a:cubicBezTo>
                  <a:pt x="2553973" y="324395"/>
                  <a:pt x="2552062" y="317433"/>
                  <a:pt x="2552062" y="310606"/>
                </a:cubicBezTo>
                <a:cubicBezTo>
                  <a:pt x="2551788" y="305965"/>
                  <a:pt x="2550833" y="301323"/>
                  <a:pt x="2549194" y="296681"/>
                </a:cubicBezTo>
                <a:cubicBezTo>
                  <a:pt x="2547829" y="292312"/>
                  <a:pt x="2547625" y="288899"/>
                  <a:pt x="2548580" y="286441"/>
                </a:cubicBezTo>
                <a:cubicBezTo>
                  <a:pt x="2549536" y="283984"/>
                  <a:pt x="2552471" y="280844"/>
                  <a:pt x="2557386" y="277021"/>
                </a:cubicBezTo>
                <a:cubicBezTo>
                  <a:pt x="2562301" y="273199"/>
                  <a:pt x="2567626" y="266372"/>
                  <a:pt x="2573360" y="256542"/>
                </a:cubicBezTo>
                <a:cubicBezTo>
                  <a:pt x="2579094" y="246713"/>
                  <a:pt x="2583258" y="240637"/>
                  <a:pt x="2585852" y="238316"/>
                </a:cubicBezTo>
                <a:cubicBezTo>
                  <a:pt x="2588446" y="235995"/>
                  <a:pt x="2591244" y="231831"/>
                  <a:pt x="2594248" y="225824"/>
                </a:cubicBezTo>
                <a:cubicBezTo>
                  <a:pt x="2597252" y="220090"/>
                  <a:pt x="2597661" y="217223"/>
                  <a:pt x="2595477" y="217223"/>
                </a:cubicBezTo>
                <a:cubicBezTo>
                  <a:pt x="2593566" y="216950"/>
                  <a:pt x="2587149" y="218725"/>
                  <a:pt x="2576227" y="222548"/>
                </a:cubicBezTo>
                <a:cubicBezTo>
                  <a:pt x="2530900" y="238112"/>
                  <a:pt x="2507282" y="245347"/>
                  <a:pt x="2505370" y="244255"/>
                </a:cubicBezTo>
                <a:cubicBezTo>
                  <a:pt x="2504278" y="243436"/>
                  <a:pt x="2503527" y="243709"/>
                  <a:pt x="2503118" y="245074"/>
                </a:cubicBezTo>
                <a:cubicBezTo>
                  <a:pt x="2502708" y="246440"/>
                  <a:pt x="2499841" y="247259"/>
                  <a:pt x="2494516" y="247532"/>
                </a:cubicBezTo>
                <a:cubicBezTo>
                  <a:pt x="2489192" y="247805"/>
                  <a:pt x="2486530" y="248351"/>
                  <a:pt x="2486530" y="249170"/>
                </a:cubicBezTo>
                <a:cubicBezTo>
                  <a:pt x="2486530" y="249989"/>
                  <a:pt x="2485642" y="250058"/>
                  <a:pt x="2483868" y="249375"/>
                </a:cubicBezTo>
                <a:cubicBezTo>
                  <a:pt x="2482092" y="248692"/>
                  <a:pt x="2481205" y="249034"/>
                  <a:pt x="2481205" y="250399"/>
                </a:cubicBezTo>
                <a:cubicBezTo>
                  <a:pt x="2481205" y="251764"/>
                  <a:pt x="2479157" y="252378"/>
                  <a:pt x="2475062" y="252242"/>
                </a:cubicBezTo>
                <a:cubicBezTo>
                  <a:pt x="2470966" y="252105"/>
                  <a:pt x="2464754" y="252515"/>
                  <a:pt x="2456426" y="253471"/>
                </a:cubicBezTo>
                <a:cubicBezTo>
                  <a:pt x="2448098" y="254426"/>
                  <a:pt x="2441067" y="253675"/>
                  <a:pt x="2435333" y="251218"/>
                </a:cubicBezTo>
                <a:cubicBezTo>
                  <a:pt x="2430418" y="249307"/>
                  <a:pt x="2427346" y="246849"/>
                  <a:pt x="2426118" y="243846"/>
                </a:cubicBezTo>
                <a:cubicBezTo>
                  <a:pt x="2424888" y="240842"/>
                  <a:pt x="2425230" y="236746"/>
                  <a:pt x="2427141" y="231558"/>
                </a:cubicBezTo>
                <a:cubicBezTo>
                  <a:pt x="2428233" y="228282"/>
                  <a:pt x="2429531" y="226029"/>
                  <a:pt x="2431032" y="224800"/>
                </a:cubicBezTo>
                <a:cubicBezTo>
                  <a:pt x="2432534" y="223572"/>
                  <a:pt x="2435196" y="222275"/>
                  <a:pt x="2439019" y="220909"/>
                </a:cubicBezTo>
                <a:cubicBezTo>
                  <a:pt x="2445299" y="218725"/>
                  <a:pt x="2449668" y="217087"/>
                  <a:pt x="2452126" y="215995"/>
                </a:cubicBezTo>
                <a:cubicBezTo>
                  <a:pt x="2453491" y="215448"/>
                  <a:pt x="2454310" y="215175"/>
                  <a:pt x="2454583" y="215175"/>
                </a:cubicBezTo>
                <a:cubicBezTo>
                  <a:pt x="2455129" y="215175"/>
                  <a:pt x="2454446" y="215995"/>
                  <a:pt x="2452535" y="217633"/>
                </a:cubicBezTo>
                <a:cubicBezTo>
                  <a:pt x="2450350" y="219271"/>
                  <a:pt x="2449668" y="220500"/>
                  <a:pt x="2450487" y="221319"/>
                </a:cubicBezTo>
                <a:cubicBezTo>
                  <a:pt x="2451306" y="222138"/>
                  <a:pt x="2450350" y="223367"/>
                  <a:pt x="2447620" y="225005"/>
                </a:cubicBezTo>
                <a:cubicBezTo>
                  <a:pt x="2442159" y="228282"/>
                  <a:pt x="2442568" y="229920"/>
                  <a:pt x="2448849" y="229920"/>
                </a:cubicBezTo>
                <a:cubicBezTo>
                  <a:pt x="2453218" y="229920"/>
                  <a:pt x="2459634" y="228964"/>
                  <a:pt x="2468099" y="227053"/>
                </a:cubicBezTo>
                <a:cubicBezTo>
                  <a:pt x="2483662" y="223503"/>
                  <a:pt x="2505097" y="217360"/>
                  <a:pt x="2532402" y="208622"/>
                </a:cubicBezTo>
                <a:cubicBezTo>
                  <a:pt x="2574998" y="194970"/>
                  <a:pt x="2606126" y="185276"/>
                  <a:pt x="2625785" y="179542"/>
                </a:cubicBezTo>
                <a:cubicBezTo>
                  <a:pt x="2642441" y="174354"/>
                  <a:pt x="2653363" y="170941"/>
                  <a:pt x="2658551" y="169303"/>
                </a:cubicBezTo>
                <a:cubicBezTo>
                  <a:pt x="2664012" y="167665"/>
                  <a:pt x="2669268" y="166436"/>
                  <a:pt x="2674320" y="165617"/>
                </a:cubicBezTo>
                <a:cubicBezTo>
                  <a:pt x="2679371" y="164798"/>
                  <a:pt x="2683126" y="163910"/>
                  <a:pt x="2685583" y="162955"/>
                </a:cubicBezTo>
                <a:cubicBezTo>
                  <a:pt x="2688040" y="161999"/>
                  <a:pt x="2692683" y="160770"/>
                  <a:pt x="2699509" y="159268"/>
                </a:cubicBezTo>
                <a:cubicBezTo>
                  <a:pt x="2706335" y="157767"/>
                  <a:pt x="2713502" y="155241"/>
                  <a:pt x="2721012" y="151691"/>
                </a:cubicBezTo>
                <a:cubicBezTo>
                  <a:pt x="2728520" y="148142"/>
                  <a:pt x="2733094" y="146299"/>
                  <a:pt x="2734732" y="146162"/>
                </a:cubicBezTo>
                <a:close/>
                <a:moveTo>
                  <a:pt x="1089264" y="136947"/>
                </a:moveTo>
                <a:cubicBezTo>
                  <a:pt x="1094861" y="137493"/>
                  <a:pt x="1100663" y="139677"/>
                  <a:pt x="1106671" y="143500"/>
                </a:cubicBezTo>
                <a:cubicBezTo>
                  <a:pt x="1113497" y="147869"/>
                  <a:pt x="1118685" y="151145"/>
                  <a:pt x="1122235" y="153330"/>
                </a:cubicBezTo>
                <a:cubicBezTo>
                  <a:pt x="1125784" y="155514"/>
                  <a:pt x="1129334" y="160156"/>
                  <a:pt x="1132883" y="167255"/>
                </a:cubicBezTo>
                <a:cubicBezTo>
                  <a:pt x="1135341" y="172170"/>
                  <a:pt x="1136843" y="176334"/>
                  <a:pt x="1137389" y="179747"/>
                </a:cubicBezTo>
                <a:cubicBezTo>
                  <a:pt x="1137935" y="183160"/>
                  <a:pt x="1138208" y="189509"/>
                  <a:pt x="1138208" y="198792"/>
                </a:cubicBezTo>
                <a:cubicBezTo>
                  <a:pt x="1137935" y="212445"/>
                  <a:pt x="1137116" y="221114"/>
                  <a:pt x="1135751" y="224800"/>
                </a:cubicBezTo>
                <a:cubicBezTo>
                  <a:pt x="1134385" y="228487"/>
                  <a:pt x="1133361" y="235586"/>
                  <a:pt x="1132679" y="246098"/>
                </a:cubicBezTo>
                <a:cubicBezTo>
                  <a:pt x="1131996" y="256611"/>
                  <a:pt x="1131109" y="263096"/>
                  <a:pt x="1130016" y="265553"/>
                </a:cubicBezTo>
                <a:cubicBezTo>
                  <a:pt x="1128378" y="268557"/>
                  <a:pt x="1126671" y="274086"/>
                  <a:pt x="1124897" y="282141"/>
                </a:cubicBezTo>
                <a:cubicBezTo>
                  <a:pt x="1123122" y="290196"/>
                  <a:pt x="1122508" y="294769"/>
                  <a:pt x="1123054" y="295862"/>
                </a:cubicBezTo>
                <a:cubicBezTo>
                  <a:pt x="1123873" y="297227"/>
                  <a:pt x="1123600" y="298660"/>
                  <a:pt x="1122235" y="300162"/>
                </a:cubicBezTo>
                <a:cubicBezTo>
                  <a:pt x="1120869" y="301664"/>
                  <a:pt x="1119367" y="305418"/>
                  <a:pt x="1117729" y="311426"/>
                </a:cubicBezTo>
                <a:cubicBezTo>
                  <a:pt x="1116091" y="317433"/>
                  <a:pt x="1112405" y="327604"/>
                  <a:pt x="1106671" y="341939"/>
                </a:cubicBezTo>
                <a:cubicBezTo>
                  <a:pt x="1100937" y="356274"/>
                  <a:pt x="1098069" y="366309"/>
                  <a:pt x="1098069" y="372043"/>
                </a:cubicBezTo>
                <a:cubicBezTo>
                  <a:pt x="1098069" y="377777"/>
                  <a:pt x="1097046" y="381395"/>
                  <a:pt x="1094998" y="382896"/>
                </a:cubicBezTo>
                <a:cubicBezTo>
                  <a:pt x="1092950" y="384398"/>
                  <a:pt x="1091926" y="386378"/>
                  <a:pt x="1091926" y="388835"/>
                </a:cubicBezTo>
                <a:cubicBezTo>
                  <a:pt x="1091926" y="391293"/>
                  <a:pt x="1090970" y="393545"/>
                  <a:pt x="1089059" y="395593"/>
                </a:cubicBezTo>
                <a:cubicBezTo>
                  <a:pt x="1087147" y="397641"/>
                  <a:pt x="1086192" y="399484"/>
                  <a:pt x="1086192" y="401122"/>
                </a:cubicBezTo>
                <a:cubicBezTo>
                  <a:pt x="1086192" y="403034"/>
                  <a:pt x="1084690" y="404331"/>
                  <a:pt x="1081687" y="405013"/>
                </a:cubicBezTo>
                <a:cubicBezTo>
                  <a:pt x="1078683" y="405696"/>
                  <a:pt x="1075133" y="405764"/>
                  <a:pt x="1071038" y="405218"/>
                </a:cubicBezTo>
                <a:cubicBezTo>
                  <a:pt x="1066396" y="404672"/>
                  <a:pt x="1062368" y="402624"/>
                  <a:pt x="1058955" y="399075"/>
                </a:cubicBezTo>
                <a:cubicBezTo>
                  <a:pt x="1055542" y="395525"/>
                  <a:pt x="1051651" y="389654"/>
                  <a:pt x="1047282" y="381463"/>
                </a:cubicBezTo>
                <a:cubicBezTo>
                  <a:pt x="1045917" y="378459"/>
                  <a:pt x="1044825" y="377299"/>
                  <a:pt x="1044006" y="377981"/>
                </a:cubicBezTo>
                <a:cubicBezTo>
                  <a:pt x="1043187" y="378664"/>
                  <a:pt x="1040593" y="376753"/>
                  <a:pt x="1036224" y="372247"/>
                </a:cubicBezTo>
                <a:cubicBezTo>
                  <a:pt x="1031855" y="367742"/>
                  <a:pt x="1027145" y="365012"/>
                  <a:pt x="1022093" y="364056"/>
                </a:cubicBezTo>
                <a:cubicBezTo>
                  <a:pt x="1017042" y="363100"/>
                  <a:pt x="1014516" y="362076"/>
                  <a:pt x="1014516" y="360984"/>
                </a:cubicBezTo>
                <a:cubicBezTo>
                  <a:pt x="1014516" y="360165"/>
                  <a:pt x="1013288" y="359209"/>
                  <a:pt x="1010830" y="358117"/>
                </a:cubicBezTo>
                <a:cubicBezTo>
                  <a:pt x="1008373" y="357025"/>
                  <a:pt x="1006052" y="356342"/>
                  <a:pt x="1003867" y="356069"/>
                </a:cubicBezTo>
                <a:cubicBezTo>
                  <a:pt x="991307" y="354431"/>
                  <a:pt x="985027" y="352247"/>
                  <a:pt x="985027" y="349516"/>
                </a:cubicBezTo>
                <a:cubicBezTo>
                  <a:pt x="985027" y="346786"/>
                  <a:pt x="983320" y="344123"/>
                  <a:pt x="979907" y="341529"/>
                </a:cubicBezTo>
                <a:cubicBezTo>
                  <a:pt x="976494" y="338935"/>
                  <a:pt x="972740" y="337229"/>
                  <a:pt x="968644" y="336410"/>
                </a:cubicBezTo>
                <a:cubicBezTo>
                  <a:pt x="958814" y="334498"/>
                  <a:pt x="957585" y="333133"/>
                  <a:pt x="964958" y="332314"/>
                </a:cubicBezTo>
                <a:cubicBezTo>
                  <a:pt x="968781" y="332041"/>
                  <a:pt x="974651" y="331904"/>
                  <a:pt x="982569" y="331904"/>
                </a:cubicBezTo>
                <a:cubicBezTo>
                  <a:pt x="998133" y="332177"/>
                  <a:pt x="1008236" y="331836"/>
                  <a:pt x="1012878" y="330880"/>
                </a:cubicBezTo>
                <a:cubicBezTo>
                  <a:pt x="1017520" y="329925"/>
                  <a:pt x="1023459" y="329037"/>
                  <a:pt x="1030695" y="328218"/>
                </a:cubicBezTo>
                <a:cubicBezTo>
                  <a:pt x="1037931" y="327399"/>
                  <a:pt x="1043050" y="326307"/>
                  <a:pt x="1046054" y="324942"/>
                </a:cubicBezTo>
                <a:cubicBezTo>
                  <a:pt x="1049057" y="323576"/>
                  <a:pt x="1050969" y="323303"/>
                  <a:pt x="1051788" y="324122"/>
                </a:cubicBezTo>
                <a:cubicBezTo>
                  <a:pt x="1052607" y="324942"/>
                  <a:pt x="1052402" y="326034"/>
                  <a:pt x="1051173" y="327399"/>
                </a:cubicBezTo>
                <a:cubicBezTo>
                  <a:pt x="1049945" y="328764"/>
                  <a:pt x="1048375" y="329447"/>
                  <a:pt x="1046463" y="329447"/>
                </a:cubicBezTo>
                <a:cubicBezTo>
                  <a:pt x="1044006" y="329447"/>
                  <a:pt x="1042367" y="329993"/>
                  <a:pt x="1041548" y="331085"/>
                </a:cubicBezTo>
                <a:cubicBezTo>
                  <a:pt x="1041002" y="332177"/>
                  <a:pt x="1041548" y="332860"/>
                  <a:pt x="1043187" y="333133"/>
                </a:cubicBezTo>
                <a:cubicBezTo>
                  <a:pt x="1045371" y="333406"/>
                  <a:pt x="1048921" y="333133"/>
                  <a:pt x="1053836" y="332314"/>
                </a:cubicBezTo>
                <a:cubicBezTo>
                  <a:pt x="1056839" y="331495"/>
                  <a:pt x="1059023" y="329993"/>
                  <a:pt x="1060389" y="327809"/>
                </a:cubicBezTo>
                <a:cubicBezTo>
                  <a:pt x="1061754" y="325624"/>
                  <a:pt x="1064484" y="319481"/>
                  <a:pt x="1068580" y="309378"/>
                </a:cubicBezTo>
                <a:cubicBezTo>
                  <a:pt x="1070765" y="303371"/>
                  <a:pt x="1073905" y="295179"/>
                  <a:pt x="1078001" y="284803"/>
                </a:cubicBezTo>
                <a:cubicBezTo>
                  <a:pt x="1082915" y="272789"/>
                  <a:pt x="1088240" y="258181"/>
                  <a:pt x="1093974" y="240979"/>
                </a:cubicBezTo>
                <a:cubicBezTo>
                  <a:pt x="1099708" y="223777"/>
                  <a:pt x="1103394" y="211489"/>
                  <a:pt x="1105033" y="204117"/>
                </a:cubicBezTo>
                <a:cubicBezTo>
                  <a:pt x="1105305" y="202752"/>
                  <a:pt x="1105851" y="200840"/>
                  <a:pt x="1106671" y="198383"/>
                </a:cubicBezTo>
                <a:cubicBezTo>
                  <a:pt x="1109401" y="186369"/>
                  <a:pt x="1110835" y="179201"/>
                  <a:pt x="1110971" y="176880"/>
                </a:cubicBezTo>
                <a:cubicBezTo>
                  <a:pt x="1111108" y="174559"/>
                  <a:pt x="1110084" y="172307"/>
                  <a:pt x="1107899" y="170122"/>
                </a:cubicBezTo>
                <a:cubicBezTo>
                  <a:pt x="1107353" y="169849"/>
                  <a:pt x="1106944" y="169576"/>
                  <a:pt x="1106671" y="169303"/>
                </a:cubicBezTo>
                <a:cubicBezTo>
                  <a:pt x="1104486" y="166846"/>
                  <a:pt x="1102234" y="165344"/>
                  <a:pt x="1099913" y="164798"/>
                </a:cubicBezTo>
                <a:cubicBezTo>
                  <a:pt x="1097592" y="164252"/>
                  <a:pt x="1092745" y="163979"/>
                  <a:pt x="1085373" y="163979"/>
                </a:cubicBezTo>
                <a:cubicBezTo>
                  <a:pt x="1074724" y="163705"/>
                  <a:pt x="1067079" y="164525"/>
                  <a:pt x="1062437" y="166436"/>
                </a:cubicBezTo>
                <a:cubicBezTo>
                  <a:pt x="1047419" y="172443"/>
                  <a:pt x="1037999" y="177085"/>
                  <a:pt x="1034176" y="180362"/>
                </a:cubicBezTo>
                <a:cubicBezTo>
                  <a:pt x="1023800" y="188553"/>
                  <a:pt x="1018612" y="193878"/>
                  <a:pt x="1018612" y="196335"/>
                </a:cubicBezTo>
                <a:cubicBezTo>
                  <a:pt x="1018612" y="197973"/>
                  <a:pt x="1017042" y="199407"/>
                  <a:pt x="1013902" y="200635"/>
                </a:cubicBezTo>
                <a:cubicBezTo>
                  <a:pt x="1010762" y="201864"/>
                  <a:pt x="1006734" y="202479"/>
                  <a:pt x="1001819" y="202479"/>
                </a:cubicBezTo>
                <a:cubicBezTo>
                  <a:pt x="997178" y="202479"/>
                  <a:pt x="994242" y="201864"/>
                  <a:pt x="993014" y="200635"/>
                </a:cubicBezTo>
                <a:cubicBezTo>
                  <a:pt x="991785" y="199407"/>
                  <a:pt x="990897" y="196198"/>
                  <a:pt x="990351" y="191010"/>
                </a:cubicBezTo>
                <a:cubicBezTo>
                  <a:pt x="989805" y="187188"/>
                  <a:pt x="989123" y="184594"/>
                  <a:pt x="988303" y="183229"/>
                </a:cubicBezTo>
                <a:cubicBezTo>
                  <a:pt x="987484" y="181863"/>
                  <a:pt x="988031" y="179542"/>
                  <a:pt x="989942" y="176266"/>
                </a:cubicBezTo>
                <a:cubicBezTo>
                  <a:pt x="991853" y="172989"/>
                  <a:pt x="993218" y="170190"/>
                  <a:pt x="994038" y="167869"/>
                </a:cubicBezTo>
                <a:cubicBezTo>
                  <a:pt x="994857" y="165549"/>
                  <a:pt x="997041" y="164047"/>
                  <a:pt x="1000591" y="163364"/>
                </a:cubicBezTo>
                <a:cubicBezTo>
                  <a:pt x="1004141" y="162682"/>
                  <a:pt x="1007144" y="161658"/>
                  <a:pt x="1009601" y="160292"/>
                </a:cubicBezTo>
                <a:cubicBezTo>
                  <a:pt x="1013424" y="158654"/>
                  <a:pt x="1025302" y="154012"/>
                  <a:pt x="1045235" y="146367"/>
                </a:cubicBezTo>
                <a:cubicBezTo>
                  <a:pt x="1053153" y="143363"/>
                  <a:pt x="1060389" y="141042"/>
                  <a:pt x="1066942" y="139404"/>
                </a:cubicBezTo>
                <a:cubicBezTo>
                  <a:pt x="1076226" y="137220"/>
                  <a:pt x="1083666" y="136400"/>
                  <a:pt x="1089264" y="136947"/>
                </a:cubicBezTo>
                <a:close/>
                <a:moveTo>
                  <a:pt x="275336" y="136358"/>
                </a:moveTo>
                <a:cubicBezTo>
                  <a:pt x="272264" y="135385"/>
                  <a:pt x="267042" y="139404"/>
                  <a:pt x="259670" y="148415"/>
                </a:cubicBezTo>
                <a:cubicBezTo>
                  <a:pt x="252843" y="156606"/>
                  <a:pt x="249430" y="159678"/>
                  <a:pt x="249430" y="157630"/>
                </a:cubicBezTo>
                <a:cubicBezTo>
                  <a:pt x="249430" y="155582"/>
                  <a:pt x="250113" y="154149"/>
                  <a:pt x="251478" y="153330"/>
                </a:cubicBezTo>
                <a:cubicBezTo>
                  <a:pt x="252843" y="152510"/>
                  <a:pt x="253526" y="151350"/>
                  <a:pt x="253526" y="149848"/>
                </a:cubicBezTo>
                <a:cubicBezTo>
                  <a:pt x="253526" y="148346"/>
                  <a:pt x="252570" y="148893"/>
                  <a:pt x="250659" y="151486"/>
                </a:cubicBezTo>
                <a:cubicBezTo>
                  <a:pt x="248748" y="154080"/>
                  <a:pt x="246905" y="155377"/>
                  <a:pt x="245130" y="155377"/>
                </a:cubicBezTo>
                <a:cubicBezTo>
                  <a:pt x="243355" y="155377"/>
                  <a:pt x="242741" y="156606"/>
                  <a:pt x="243287" y="159064"/>
                </a:cubicBezTo>
                <a:cubicBezTo>
                  <a:pt x="243014" y="160975"/>
                  <a:pt x="242467" y="161794"/>
                  <a:pt x="241648" y="161521"/>
                </a:cubicBezTo>
                <a:cubicBezTo>
                  <a:pt x="240556" y="160702"/>
                  <a:pt x="239054" y="162204"/>
                  <a:pt x="237143" y="166026"/>
                </a:cubicBezTo>
                <a:cubicBezTo>
                  <a:pt x="232228" y="176129"/>
                  <a:pt x="229498" y="187734"/>
                  <a:pt x="228951" y="200840"/>
                </a:cubicBezTo>
                <a:cubicBezTo>
                  <a:pt x="228678" y="203844"/>
                  <a:pt x="228951" y="205550"/>
                  <a:pt x="229771" y="205960"/>
                </a:cubicBezTo>
                <a:cubicBezTo>
                  <a:pt x="230590" y="206370"/>
                  <a:pt x="232911" y="206438"/>
                  <a:pt x="236733" y="206165"/>
                </a:cubicBezTo>
                <a:cubicBezTo>
                  <a:pt x="241921" y="205892"/>
                  <a:pt x="245812" y="205004"/>
                  <a:pt x="248406" y="203503"/>
                </a:cubicBezTo>
                <a:cubicBezTo>
                  <a:pt x="251000" y="202001"/>
                  <a:pt x="257076" y="201182"/>
                  <a:pt x="266632" y="201045"/>
                </a:cubicBezTo>
                <a:cubicBezTo>
                  <a:pt x="276189" y="200909"/>
                  <a:pt x="281036" y="200567"/>
                  <a:pt x="281172" y="200021"/>
                </a:cubicBezTo>
                <a:cubicBezTo>
                  <a:pt x="281309" y="199475"/>
                  <a:pt x="281923" y="194628"/>
                  <a:pt x="283015" y="185481"/>
                </a:cubicBezTo>
                <a:cubicBezTo>
                  <a:pt x="284108" y="176334"/>
                  <a:pt x="284381" y="170805"/>
                  <a:pt x="283835" y="168893"/>
                </a:cubicBezTo>
                <a:cubicBezTo>
                  <a:pt x="283288" y="167801"/>
                  <a:pt x="282469" y="167050"/>
                  <a:pt x="281377" y="166641"/>
                </a:cubicBezTo>
                <a:cubicBezTo>
                  <a:pt x="280285" y="166231"/>
                  <a:pt x="279329" y="166163"/>
                  <a:pt x="278510" y="166436"/>
                </a:cubicBezTo>
                <a:cubicBezTo>
                  <a:pt x="277691" y="166709"/>
                  <a:pt x="277281" y="167392"/>
                  <a:pt x="277281" y="168484"/>
                </a:cubicBezTo>
                <a:cubicBezTo>
                  <a:pt x="277008" y="169576"/>
                  <a:pt x="276599" y="170122"/>
                  <a:pt x="276053" y="170122"/>
                </a:cubicBezTo>
                <a:cubicBezTo>
                  <a:pt x="275507" y="169576"/>
                  <a:pt x="275780" y="164661"/>
                  <a:pt x="276872" y="155377"/>
                </a:cubicBezTo>
                <a:cubicBezTo>
                  <a:pt x="277964" y="146094"/>
                  <a:pt x="278237" y="140633"/>
                  <a:pt x="277691" y="138994"/>
                </a:cubicBezTo>
                <a:cubicBezTo>
                  <a:pt x="277145" y="137561"/>
                  <a:pt x="276360" y="136682"/>
                  <a:pt x="275336" y="136358"/>
                </a:cubicBezTo>
                <a:close/>
                <a:moveTo>
                  <a:pt x="561732" y="128857"/>
                </a:moveTo>
                <a:cubicBezTo>
                  <a:pt x="562824" y="128653"/>
                  <a:pt x="563439" y="128755"/>
                  <a:pt x="563575" y="129165"/>
                </a:cubicBezTo>
                <a:cubicBezTo>
                  <a:pt x="563848" y="129438"/>
                  <a:pt x="563302" y="129847"/>
                  <a:pt x="561937" y="130393"/>
                </a:cubicBezTo>
                <a:cubicBezTo>
                  <a:pt x="560026" y="131759"/>
                  <a:pt x="558114" y="132441"/>
                  <a:pt x="556203" y="132441"/>
                </a:cubicBezTo>
                <a:cubicBezTo>
                  <a:pt x="554292" y="132441"/>
                  <a:pt x="554565" y="131759"/>
                  <a:pt x="557022" y="130393"/>
                </a:cubicBezTo>
                <a:cubicBezTo>
                  <a:pt x="559070" y="129574"/>
                  <a:pt x="560640" y="129062"/>
                  <a:pt x="561732" y="128857"/>
                </a:cubicBezTo>
                <a:close/>
                <a:moveTo>
                  <a:pt x="110585" y="126707"/>
                </a:moveTo>
                <a:lnTo>
                  <a:pt x="110584" y="126709"/>
                </a:lnTo>
                <a:lnTo>
                  <a:pt x="111403" y="131622"/>
                </a:lnTo>
                <a:lnTo>
                  <a:pt x="109766" y="136535"/>
                </a:lnTo>
                <a:lnTo>
                  <a:pt x="109766" y="136537"/>
                </a:lnTo>
                <a:cubicBezTo>
                  <a:pt x="110312" y="136537"/>
                  <a:pt x="110858" y="134899"/>
                  <a:pt x="111404" y="131622"/>
                </a:cubicBezTo>
                <a:cubicBezTo>
                  <a:pt x="111951" y="128345"/>
                  <a:pt x="111678" y="126707"/>
                  <a:pt x="110585" y="126707"/>
                </a:cubicBezTo>
                <a:close/>
                <a:moveTo>
                  <a:pt x="274619" y="123533"/>
                </a:moveTo>
                <a:cubicBezTo>
                  <a:pt x="278988" y="124011"/>
                  <a:pt x="283425" y="126025"/>
                  <a:pt x="287930" y="129574"/>
                </a:cubicBezTo>
                <a:cubicBezTo>
                  <a:pt x="297487" y="136947"/>
                  <a:pt x="303289" y="143158"/>
                  <a:pt x="305337" y="148210"/>
                </a:cubicBezTo>
                <a:cubicBezTo>
                  <a:pt x="307385" y="153261"/>
                  <a:pt x="308682" y="164252"/>
                  <a:pt x="309228" y="181181"/>
                </a:cubicBezTo>
                <a:cubicBezTo>
                  <a:pt x="309774" y="201113"/>
                  <a:pt x="309843" y="234084"/>
                  <a:pt x="309433" y="280093"/>
                </a:cubicBezTo>
                <a:cubicBezTo>
                  <a:pt x="309023" y="326102"/>
                  <a:pt x="308546" y="352520"/>
                  <a:pt x="307999" y="359346"/>
                </a:cubicBezTo>
                <a:cubicBezTo>
                  <a:pt x="307999" y="359346"/>
                  <a:pt x="307180" y="367264"/>
                  <a:pt x="305542" y="383101"/>
                </a:cubicBezTo>
                <a:cubicBezTo>
                  <a:pt x="304996" y="391020"/>
                  <a:pt x="303767" y="396481"/>
                  <a:pt x="301856" y="399484"/>
                </a:cubicBezTo>
                <a:cubicBezTo>
                  <a:pt x="299671" y="402761"/>
                  <a:pt x="296122" y="403580"/>
                  <a:pt x="291207" y="401942"/>
                </a:cubicBezTo>
                <a:cubicBezTo>
                  <a:pt x="286292" y="400303"/>
                  <a:pt x="281241" y="396617"/>
                  <a:pt x="276053" y="390883"/>
                </a:cubicBezTo>
                <a:cubicBezTo>
                  <a:pt x="270319" y="384603"/>
                  <a:pt x="267452" y="381122"/>
                  <a:pt x="267452" y="380439"/>
                </a:cubicBezTo>
                <a:cubicBezTo>
                  <a:pt x="267452" y="379756"/>
                  <a:pt x="265745" y="377299"/>
                  <a:pt x="262332" y="373067"/>
                </a:cubicBezTo>
                <a:cubicBezTo>
                  <a:pt x="258919" y="368834"/>
                  <a:pt x="257212" y="365762"/>
                  <a:pt x="257212" y="363851"/>
                </a:cubicBezTo>
                <a:cubicBezTo>
                  <a:pt x="257212" y="358390"/>
                  <a:pt x="252024" y="356342"/>
                  <a:pt x="241648" y="357708"/>
                </a:cubicBezTo>
                <a:cubicBezTo>
                  <a:pt x="237553" y="358254"/>
                  <a:pt x="234617" y="359004"/>
                  <a:pt x="232842" y="359960"/>
                </a:cubicBezTo>
                <a:cubicBezTo>
                  <a:pt x="231068" y="360916"/>
                  <a:pt x="229225" y="362759"/>
                  <a:pt x="227313" y="365489"/>
                </a:cubicBezTo>
                <a:cubicBezTo>
                  <a:pt x="224037" y="370131"/>
                  <a:pt x="220692" y="372384"/>
                  <a:pt x="217279" y="372247"/>
                </a:cubicBezTo>
                <a:cubicBezTo>
                  <a:pt x="213865" y="372111"/>
                  <a:pt x="209838" y="369722"/>
                  <a:pt x="205196" y="365080"/>
                </a:cubicBezTo>
                <a:cubicBezTo>
                  <a:pt x="200281" y="359892"/>
                  <a:pt x="197414" y="355728"/>
                  <a:pt x="196595" y="352588"/>
                </a:cubicBezTo>
                <a:cubicBezTo>
                  <a:pt x="195776" y="349448"/>
                  <a:pt x="194479" y="346171"/>
                  <a:pt x="192704" y="342758"/>
                </a:cubicBezTo>
                <a:cubicBezTo>
                  <a:pt x="190929" y="339345"/>
                  <a:pt x="190042" y="336614"/>
                  <a:pt x="190042" y="334567"/>
                </a:cubicBezTo>
                <a:cubicBezTo>
                  <a:pt x="190042" y="332519"/>
                  <a:pt x="188062" y="329379"/>
                  <a:pt x="184103" y="325146"/>
                </a:cubicBezTo>
                <a:cubicBezTo>
                  <a:pt x="180144" y="320914"/>
                  <a:pt x="178164" y="318252"/>
                  <a:pt x="178164" y="317160"/>
                </a:cubicBezTo>
                <a:cubicBezTo>
                  <a:pt x="178164" y="316067"/>
                  <a:pt x="176799" y="314361"/>
                  <a:pt x="174068" y="312040"/>
                </a:cubicBezTo>
                <a:cubicBezTo>
                  <a:pt x="171338" y="309719"/>
                  <a:pt x="170451" y="307466"/>
                  <a:pt x="171406" y="305282"/>
                </a:cubicBezTo>
                <a:cubicBezTo>
                  <a:pt x="172362" y="303098"/>
                  <a:pt x="174956" y="295862"/>
                  <a:pt x="179188" y="283574"/>
                </a:cubicBezTo>
                <a:cubicBezTo>
                  <a:pt x="183420" y="271287"/>
                  <a:pt x="186083" y="264051"/>
                  <a:pt x="187175" y="261867"/>
                </a:cubicBezTo>
                <a:cubicBezTo>
                  <a:pt x="188267" y="259683"/>
                  <a:pt x="188950" y="258249"/>
                  <a:pt x="189223" y="257566"/>
                </a:cubicBezTo>
                <a:cubicBezTo>
                  <a:pt x="189496" y="256884"/>
                  <a:pt x="190451" y="254563"/>
                  <a:pt x="192090" y="250604"/>
                </a:cubicBezTo>
                <a:cubicBezTo>
                  <a:pt x="193728" y="246644"/>
                  <a:pt x="194684" y="241388"/>
                  <a:pt x="194957" y="234835"/>
                </a:cubicBezTo>
                <a:cubicBezTo>
                  <a:pt x="196049" y="218725"/>
                  <a:pt x="199052" y="202069"/>
                  <a:pt x="203967" y="184867"/>
                </a:cubicBezTo>
                <a:cubicBezTo>
                  <a:pt x="207790" y="171214"/>
                  <a:pt x="208200" y="164934"/>
                  <a:pt x="205196" y="166026"/>
                </a:cubicBezTo>
                <a:cubicBezTo>
                  <a:pt x="204104" y="166299"/>
                  <a:pt x="202875" y="167528"/>
                  <a:pt x="201510" y="169713"/>
                </a:cubicBezTo>
                <a:lnTo>
                  <a:pt x="198643" y="172580"/>
                </a:lnTo>
                <a:cubicBezTo>
                  <a:pt x="198643" y="172580"/>
                  <a:pt x="198779" y="172170"/>
                  <a:pt x="199052" y="171351"/>
                </a:cubicBezTo>
                <a:cubicBezTo>
                  <a:pt x="199872" y="168620"/>
                  <a:pt x="201237" y="164525"/>
                  <a:pt x="203148" y="159064"/>
                </a:cubicBezTo>
                <a:cubicBezTo>
                  <a:pt x="205333" y="153057"/>
                  <a:pt x="210930" y="145275"/>
                  <a:pt x="219941" y="135718"/>
                </a:cubicBezTo>
                <a:cubicBezTo>
                  <a:pt x="223763" y="131895"/>
                  <a:pt x="225675" y="130666"/>
                  <a:pt x="225675" y="132032"/>
                </a:cubicBezTo>
                <a:cubicBezTo>
                  <a:pt x="225675" y="133670"/>
                  <a:pt x="227996" y="134899"/>
                  <a:pt x="232638" y="135718"/>
                </a:cubicBezTo>
                <a:cubicBezTo>
                  <a:pt x="237279" y="136537"/>
                  <a:pt x="240078" y="137834"/>
                  <a:pt x="241034" y="139609"/>
                </a:cubicBezTo>
                <a:cubicBezTo>
                  <a:pt x="241990" y="141384"/>
                  <a:pt x="244584" y="140360"/>
                  <a:pt x="248816" y="136537"/>
                </a:cubicBezTo>
                <a:cubicBezTo>
                  <a:pt x="253048" y="132714"/>
                  <a:pt x="257349" y="129438"/>
                  <a:pt x="261717" y="126707"/>
                </a:cubicBezTo>
                <a:cubicBezTo>
                  <a:pt x="265950" y="124113"/>
                  <a:pt x="270250" y="123055"/>
                  <a:pt x="274619" y="123533"/>
                </a:cubicBezTo>
                <a:close/>
                <a:moveTo>
                  <a:pt x="600949" y="114932"/>
                </a:moveTo>
                <a:cubicBezTo>
                  <a:pt x="601563" y="114727"/>
                  <a:pt x="601802" y="114830"/>
                  <a:pt x="601666" y="115239"/>
                </a:cubicBezTo>
                <a:cubicBezTo>
                  <a:pt x="601666" y="115512"/>
                  <a:pt x="601393" y="115922"/>
                  <a:pt x="600846" y="116468"/>
                </a:cubicBezTo>
                <a:cubicBezTo>
                  <a:pt x="600027" y="117833"/>
                  <a:pt x="598867" y="118516"/>
                  <a:pt x="597365" y="118516"/>
                </a:cubicBezTo>
                <a:cubicBezTo>
                  <a:pt x="595863" y="118516"/>
                  <a:pt x="596068" y="117833"/>
                  <a:pt x="597980" y="116468"/>
                </a:cubicBezTo>
                <a:cubicBezTo>
                  <a:pt x="599345" y="115649"/>
                  <a:pt x="600335" y="115137"/>
                  <a:pt x="600949" y="114932"/>
                </a:cubicBezTo>
                <a:close/>
                <a:moveTo>
                  <a:pt x="2956516" y="113191"/>
                </a:moveTo>
                <a:cubicBezTo>
                  <a:pt x="2957472" y="113191"/>
                  <a:pt x="2958359" y="113874"/>
                  <a:pt x="2959178" y="115239"/>
                </a:cubicBezTo>
                <a:cubicBezTo>
                  <a:pt x="2959997" y="116604"/>
                  <a:pt x="2962591" y="117150"/>
                  <a:pt x="2966960" y="116877"/>
                </a:cubicBezTo>
                <a:cubicBezTo>
                  <a:pt x="2972694" y="116604"/>
                  <a:pt x="2976449" y="116673"/>
                  <a:pt x="2978223" y="117082"/>
                </a:cubicBezTo>
                <a:cubicBezTo>
                  <a:pt x="2979999" y="117492"/>
                  <a:pt x="2980886" y="118516"/>
                  <a:pt x="2980886" y="120154"/>
                </a:cubicBezTo>
                <a:cubicBezTo>
                  <a:pt x="2980886" y="122065"/>
                  <a:pt x="2982251" y="123294"/>
                  <a:pt x="2984981" y="123840"/>
                </a:cubicBezTo>
                <a:cubicBezTo>
                  <a:pt x="2991262" y="125478"/>
                  <a:pt x="2995221" y="134762"/>
                  <a:pt x="2996859" y="151691"/>
                </a:cubicBezTo>
                <a:cubicBezTo>
                  <a:pt x="2997679" y="160702"/>
                  <a:pt x="2997132" y="165207"/>
                  <a:pt x="2995221" y="165207"/>
                </a:cubicBezTo>
                <a:cubicBezTo>
                  <a:pt x="2993309" y="165207"/>
                  <a:pt x="2990169" y="167119"/>
                  <a:pt x="2985801" y="170941"/>
                </a:cubicBezTo>
                <a:cubicBezTo>
                  <a:pt x="2982797" y="173672"/>
                  <a:pt x="2980886" y="176675"/>
                  <a:pt x="2980067" y="179952"/>
                </a:cubicBezTo>
                <a:cubicBezTo>
                  <a:pt x="2979247" y="183229"/>
                  <a:pt x="2978155" y="192103"/>
                  <a:pt x="2976790" y="206574"/>
                </a:cubicBezTo>
                <a:cubicBezTo>
                  <a:pt x="2974879" y="226780"/>
                  <a:pt x="2973923" y="244392"/>
                  <a:pt x="2973923" y="259410"/>
                </a:cubicBezTo>
                <a:cubicBezTo>
                  <a:pt x="2973650" y="269239"/>
                  <a:pt x="2973309" y="275656"/>
                  <a:pt x="2972899" y="278660"/>
                </a:cubicBezTo>
                <a:cubicBezTo>
                  <a:pt x="2972489" y="281663"/>
                  <a:pt x="2971329" y="284121"/>
                  <a:pt x="2969418" y="286032"/>
                </a:cubicBezTo>
                <a:cubicBezTo>
                  <a:pt x="2966414" y="289035"/>
                  <a:pt x="2963274" y="289855"/>
                  <a:pt x="2959997" y="288489"/>
                </a:cubicBezTo>
                <a:cubicBezTo>
                  <a:pt x="2951533" y="284940"/>
                  <a:pt x="2945799" y="283301"/>
                  <a:pt x="2942795" y="283574"/>
                </a:cubicBezTo>
                <a:cubicBezTo>
                  <a:pt x="2941430" y="283847"/>
                  <a:pt x="2940611" y="283370"/>
                  <a:pt x="2940338" y="282141"/>
                </a:cubicBezTo>
                <a:cubicBezTo>
                  <a:pt x="2940065" y="280912"/>
                  <a:pt x="2940201" y="277840"/>
                  <a:pt x="2940747" y="272926"/>
                </a:cubicBezTo>
                <a:cubicBezTo>
                  <a:pt x="2941293" y="265553"/>
                  <a:pt x="2942181" y="259546"/>
                  <a:pt x="2943410" y="254904"/>
                </a:cubicBezTo>
                <a:cubicBezTo>
                  <a:pt x="2944638" y="250262"/>
                  <a:pt x="2944638" y="246781"/>
                  <a:pt x="2943410" y="244460"/>
                </a:cubicBezTo>
                <a:cubicBezTo>
                  <a:pt x="2942181" y="242139"/>
                  <a:pt x="2942181" y="237497"/>
                  <a:pt x="2943410" y="230534"/>
                </a:cubicBezTo>
                <a:cubicBezTo>
                  <a:pt x="2944638" y="223572"/>
                  <a:pt x="2945594" y="208690"/>
                  <a:pt x="2946277" y="185891"/>
                </a:cubicBezTo>
                <a:cubicBezTo>
                  <a:pt x="2946959" y="163091"/>
                  <a:pt x="2947778" y="150121"/>
                  <a:pt x="2948734" y="146981"/>
                </a:cubicBezTo>
                <a:cubicBezTo>
                  <a:pt x="2949690" y="143841"/>
                  <a:pt x="2949349" y="142271"/>
                  <a:pt x="2947710" y="142271"/>
                </a:cubicBezTo>
                <a:cubicBezTo>
                  <a:pt x="2945253" y="142271"/>
                  <a:pt x="2942659" y="136947"/>
                  <a:pt x="2939928" y="126298"/>
                </a:cubicBezTo>
                <a:cubicBezTo>
                  <a:pt x="2939109" y="123021"/>
                  <a:pt x="2939860" y="121383"/>
                  <a:pt x="2942181" y="121383"/>
                </a:cubicBezTo>
                <a:cubicBezTo>
                  <a:pt x="2944502" y="121383"/>
                  <a:pt x="2945662" y="120632"/>
                  <a:pt x="2945662" y="119130"/>
                </a:cubicBezTo>
                <a:cubicBezTo>
                  <a:pt x="2945662" y="117628"/>
                  <a:pt x="2947164" y="116331"/>
                  <a:pt x="2950168" y="115239"/>
                </a:cubicBezTo>
                <a:cubicBezTo>
                  <a:pt x="2953444" y="113874"/>
                  <a:pt x="2955560" y="113191"/>
                  <a:pt x="2956516" y="113191"/>
                </a:cubicBezTo>
                <a:close/>
                <a:moveTo>
                  <a:pt x="1713048" y="110939"/>
                </a:moveTo>
                <a:cubicBezTo>
                  <a:pt x="1714822" y="111075"/>
                  <a:pt x="1720215" y="112509"/>
                  <a:pt x="1729226" y="115239"/>
                </a:cubicBezTo>
                <a:cubicBezTo>
                  <a:pt x="1741786" y="119062"/>
                  <a:pt x="1749158" y="121588"/>
                  <a:pt x="1751343" y="122816"/>
                </a:cubicBezTo>
                <a:cubicBezTo>
                  <a:pt x="1753527" y="124045"/>
                  <a:pt x="1755575" y="124659"/>
                  <a:pt x="1757486" y="124659"/>
                </a:cubicBezTo>
                <a:cubicBezTo>
                  <a:pt x="1759398" y="124659"/>
                  <a:pt x="1760695" y="126093"/>
                  <a:pt x="1761377" y="128960"/>
                </a:cubicBezTo>
                <a:cubicBezTo>
                  <a:pt x="1762060" y="131827"/>
                  <a:pt x="1761719" y="134626"/>
                  <a:pt x="1760353" y="137356"/>
                </a:cubicBezTo>
                <a:cubicBezTo>
                  <a:pt x="1759261" y="139814"/>
                  <a:pt x="1756121" y="142203"/>
                  <a:pt x="1750933" y="144524"/>
                </a:cubicBezTo>
                <a:cubicBezTo>
                  <a:pt x="1745745" y="146845"/>
                  <a:pt x="1740148" y="148415"/>
                  <a:pt x="1734140" y="149234"/>
                </a:cubicBezTo>
                <a:cubicBezTo>
                  <a:pt x="1730318" y="149780"/>
                  <a:pt x="1727724" y="150736"/>
                  <a:pt x="1726359" y="152101"/>
                </a:cubicBezTo>
                <a:cubicBezTo>
                  <a:pt x="1724993" y="153466"/>
                  <a:pt x="1722672" y="154149"/>
                  <a:pt x="1719396" y="154149"/>
                </a:cubicBezTo>
                <a:cubicBezTo>
                  <a:pt x="1716119" y="154149"/>
                  <a:pt x="1711750" y="155514"/>
                  <a:pt x="1706290" y="158244"/>
                </a:cubicBezTo>
                <a:cubicBezTo>
                  <a:pt x="1685811" y="168074"/>
                  <a:pt x="1674479" y="192103"/>
                  <a:pt x="1672295" y="230330"/>
                </a:cubicBezTo>
                <a:cubicBezTo>
                  <a:pt x="1671476" y="242071"/>
                  <a:pt x="1670656" y="249034"/>
                  <a:pt x="1669837" y="251218"/>
                </a:cubicBezTo>
                <a:cubicBezTo>
                  <a:pt x="1668472" y="253675"/>
                  <a:pt x="1667516" y="263027"/>
                  <a:pt x="1666970" y="279274"/>
                </a:cubicBezTo>
                <a:cubicBezTo>
                  <a:pt x="1666424" y="295520"/>
                  <a:pt x="1666697" y="305965"/>
                  <a:pt x="1667789" y="310606"/>
                </a:cubicBezTo>
                <a:cubicBezTo>
                  <a:pt x="1674070" y="337911"/>
                  <a:pt x="1672977" y="351427"/>
                  <a:pt x="1664513" y="351154"/>
                </a:cubicBezTo>
                <a:cubicBezTo>
                  <a:pt x="1662328" y="350881"/>
                  <a:pt x="1659734" y="349653"/>
                  <a:pt x="1656731" y="347468"/>
                </a:cubicBezTo>
                <a:cubicBezTo>
                  <a:pt x="1652635" y="344192"/>
                  <a:pt x="1648949" y="337775"/>
                  <a:pt x="1645672" y="328218"/>
                </a:cubicBezTo>
                <a:cubicBezTo>
                  <a:pt x="1640211" y="312381"/>
                  <a:pt x="1637140" y="302415"/>
                  <a:pt x="1636457" y="298319"/>
                </a:cubicBezTo>
                <a:cubicBezTo>
                  <a:pt x="1635774" y="294223"/>
                  <a:pt x="1636525" y="291083"/>
                  <a:pt x="1638710" y="288899"/>
                </a:cubicBezTo>
                <a:cubicBezTo>
                  <a:pt x="1640621" y="287534"/>
                  <a:pt x="1641986" y="283438"/>
                  <a:pt x="1642805" y="276612"/>
                </a:cubicBezTo>
                <a:cubicBezTo>
                  <a:pt x="1647174" y="241661"/>
                  <a:pt x="1652226" y="213128"/>
                  <a:pt x="1657960" y="191010"/>
                </a:cubicBezTo>
                <a:cubicBezTo>
                  <a:pt x="1659871" y="183911"/>
                  <a:pt x="1662738" y="175993"/>
                  <a:pt x="1666561" y="167255"/>
                </a:cubicBezTo>
                <a:cubicBezTo>
                  <a:pt x="1668745" y="162067"/>
                  <a:pt x="1669291" y="158995"/>
                  <a:pt x="1668199" y="158040"/>
                </a:cubicBezTo>
                <a:cubicBezTo>
                  <a:pt x="1667107" y="157084"/>
                  <a:pt x="1661373" y="155924"/>
                  <a:pt x="1650997" y="154558"/>
                </a:cubicBezTo>
                <a:cubicBezTo>
                  <a:pt x="1634341" y="152101"/>
                  <a:pt x="1626013" y="148415"/>
                  <a:pt x="1626013" y="143500"/>
                </a:cubicBezTo>
                <a:cubicBezTo>
                  <a:pt x="1626013" y="141315"/>
                  <a:pt x="1627310" y="139882"/>
                  <a:pt x="1629904" y="139199"/>
                </a:cubicBezTo>
                <a:cubicBezTo>
                  <a:pt x="1632498" y="138517"/>
                  <a:pt x="1638982" y="137766"/>
                  <a:pt x="1649358" y="136947"/>
                </a:cubicBezTo>
                <a:cubicBezTo>
                  <a:pt x="1662192" y="136400"/>
                  <a:pt x="1671271" y="134967"/>
                  <a:pt x="1676595" y="132646"/>
                </a:cubicBezTo>
                <a:cubicBezTo>
                  <a:pt x="1681920" y="130325"/>
                  <a:pt x="1687176" y="128345"/>
                  <a:pt x="1692364" y="126707"/>
                </a:cubicBezTo>
                <a:cubicBezTo>
                  <a:pt x="1701374" y="123704"/>
                  <a:pt x="1706972" y="119335"/>
                  <a:pt x="1709156" y="113601"/>
                </a:cubicBezTo>
                <a:cubicBezTo>
                  <a:pt x="1709976" y="111689"/>
                  <a:pt x="1711273" y="110802"/>
                  <a:pt x="1713048" y="110939"/>
                </a:cubicBezTo>
                <a:close/>
                <a:moveTo>
                  <a:pt x="2649949" y="110734"/>
                </a:moveTo>
                <a:cubicBezTo>
                  <a:pt x="2647219" y="110734"/>
                  <a:pt x="2643669" y="111416"/>
                  <a:pt x="2639300" y="112782"/>
                </a:cubicBezTo>
                <a:cubicBezTo>
                  <a:pt x="2634931" y="114147"/>
                  <a:pt x="2631928" y="115512"/>
                  <a:pt x="2630289" y="116877"/>
                </a:cubicBezTo>
                <a:cubicBezTo>
                  <a:pt x="2628651" y="118516"/>
                  <a:pt x="2625716" y="120017"/>
                  <a:pt x="2621484" y="121383"/>
                </a:cubicBezTo>
                <a:cubicBezTo>
                  <a:pt x="2617251" y="122748"/>
                  <a:pt x="2614589" y="123158"/>
                  <a:pt x="2613497" y="122611"/>
                </a:cubicBezTo>
                <a:cubicBezTo>
                  <a:pt x="2612678" y="122065"/>
                  <a:pt x="2610767" y="122338"/>
                  <a:pt x="2607763" y="123431"/>
                </a:cubicBezTo>
                <a:cubicBezTo>
                  <a:pt x="2605851" y="124250"/>
                  <a:pt x="2604623" y="125274"/>
                  <a:pt x="2604077" y="126502"/>
                </a:cubicBezTo>
                <a:cubicBezTo>
                  <a:pt x="2603531" y="127731"/>
                  <a:pt x="2603121" y="130257"/>
                  <a:pt x="2602848" y="134080"/>
                </a:cubicBezTo>
                <a:cubicBezTo>
                  <a:pt x="2602575" y="140087"/>
                  <a:pt x="2603394" y="144319"/>
                  <a:pt x="2605305" y="146776"/>
                </a:cubicBezTo>
                <a:cubicBezTo>
                  <a:pt x="2606671" y="148415"/>
                  <a:pt x="2608173" y="149166"/>
                  <a:pt x="2609811" y="149029"/>
                </a:cubicBezTo>
                <a:cubicBezTo>
                  <a:pt x="2611449" y="148893"/>
                  <a:pt x="2616364" y="147596"/>
                  <a:pt x="2624555" y="145138"/>
                </a:cubicBezTo>
                <a:cubicBezTo>
                  <a:pt x="2626194" y="144592"/>
                  <a:pt x="2626194" y="143363"/>
                  <a:pt x="2624555" y="141452"/>
                </a:cubicBezTo>
                <a:cubicBezTo>
                  <a:pt x="2623737" y="140360"/>
                  <a:pt x="2623395" y="139677"/>
                  <a:pt x="2623531" y="139404"/>
                </a:cubicBezTo>
                <a:cubicBezTo>
                  <a:pt x="2623668" y="139131"/>
                  <a:pt x="2624283" y="139268"/>
                  <a:pt x="2625375" y="139814"/>
                </a:cubicBezTo>
                <a:cubicBezTo>
                  <a:pt x="2628651" y="140906"/>
                  <a:pt x="2633020" y="140701"/>
                  <a:pt x="2638481" y="139199"/>
                </a:cubicBezTo>
                <a:cubicBezTo>
                  <a:pt x="2643942" y="137697"/>
                  <a:pt x="2648038" y="135718"/>
                  <a:pt x="2650768" y="133260"/>
                </a:cubicBezTo>
                <a:cubicBezTo>
                  <a:pt x="2654045" y="129984"/>
                  <a:pt x="2656844" y="126639"/>
                  <a:pt x="2659165" y="123226"/>
                </a:cubicBezTo>
                <a:cubicBezTo>
                  <a:pt x="2661485" y="119813"/>
                  <a:pt x="2662373" y="117765"/>
                  <a:pt x="2661827" y="117082"/>
                </a:cubicBezTo>
                <a:cubicBezTo>
                  <a:pt x="2661281" y="116400"/>
                  <a:pt x="2657185" y="117970"/>
                  <a:pt x="2649539" y="121792"/>
                </a:cubicBezTo>
                <a:cubicBezTo>
                  <a:pt x="2641894" y="125615"/>
                  <a:pt x="2637730" y="127526"/>
                  <a:pt x="2637047" y="127526"/>
                </a:cubicBezTo>
                <a:cubicBezTo>
                  <a:pt x="2636365" y="127526"/>
                  <a:pt x="2639027" y="124659"/>
                  <a:pt x="2645034" y="118925"/>
                </a:cubicBezTo>
                <a:cubicBezTo>
                  <a:pt x="2650495" y="113464"/>
                  <a:pt x="2652133" y="110734"/>
                  <a:pt x="2649949" y="110734"/>
                </a:cubicBezTo>
                <a:close/>
                <a:moveTo>
                  <a:pt x="1331527" y="108276"/>
                </a:moveTo>
                <a:cubicBezTo>
                  <a:pt x="1337261" y="108276"/>
                  <a:pt x="1341016" y="112236"/>
                  <a:pt x="1342791" y="120154"/>
                </a:cubicBezTo>
                <a:cubicBezTo>
                  <a:pt x="1344565" y="128072"/>
                  <a:pt x="1344088" y="138585"/>
                  <a:pt x="1341357" y="151691"/>
                </a:cubicBezTo>
                <a:cubicBezTo>
                  <a:pt x="1338900" y="164252"/>
                  <a:pt x="1337261" y="176129"/>
                  <a:pt x="1336442" y="187324"/>
                </a:cubicBezTo>
                <a:lnTo>
                  <a:pt x="1335213" y="198383"/>
                </a:lnTo>
                <a:lnTo>
                  <a:pt x="1341357" y="191830"/>
                </a:lnTo>
                <a:cubicBezTo>
                  <a:pt x="1345453" y="187461"/>
                  <a:pt x="1348047" y="185276"/>
                  <a:pt x="1349139" y="185276"/>
                </a:cubicBezTo>
                <a:cubicBezTo>
                  <a:pt x="1350231" y="185276"/>
                  <a:pt x="1351597" y="183229"/>
                  <a:pt x="1353235" y="179133"/>
                </a:cubicBezTo>
                <a:cubicBezTo>
                  <a:pt x="1358696" y="164115"/>
                  <a:pt x="1363474" y="156060"/>
                  <a:pt x="1367570" y="154968"/>
                </a:cubicBezTo>
                <a:cubicBezTo>
                  <a:pt x="1370300" y="154422"/>
                  <a:pt x="1374533" y="154831"/>
                  <a:pt x="1380267" y="156197"/>
                </a:cubicBezTo>
                <a:cubicBezTo>
                  <a:pt x="1384089" y="157016"/>
                  <a:pt x="1386547" y="157903"/>
                  <a:pt x="1387639" y="158859"/>
                </a:cubicBezTo>
                <a:cubicBezTo>
                  <a:pt x="1388731" y="159815"/>
                  <a:pt x="1389551" y="161794"/>
                  <a:pt x="1390097" y="164798"/>
                </a:cubicBezTo>
                <a:cubicBezTo>
                  <a:pt x="1390916" y="169440"/>
                  <a:pt x="1389482" y="174354"/>
                  <a:pt x="1385796" y="179542"/>
                </a:cubicBezTo>
                <a:cubicBezTo>
                  <a:pt x="1382110" y="184730"/>
                  <a:pt x="1373577" y="194151"/>
                  <a:pt x="1360197" y="207803"/>
                </a:cubicBezTo>
                <a:lnTo>
                  <a:pt x="1339309" y="228691"/>
                </a:lnTo>
                <a:lnTo>
                  <a:pt x="1345043" y="235245"/>
                </a:lnTo>
                <a:lnTo>
                  <a:pt x="1350777" y="241388"/>
                </a:lnTo>
                <a:lnTo>
                  <a:pt x="1358969" y="231558"/>
                </a:lnTo>
                <a:cubicBezTo>
                  <a:pt x="1364703" y="225278"/>
                  <a:pt x="1369140" y="219749"/>
                  <a:pt x="1372280" y="214971"/>
                </a:cubicBezTo>
                <a:cubicBezTo>
                  <a:pt x="1375420" y="210192"/>
                  <a:pt x="1377673" y="207257"/>
                  <a:pt x="1379038" y="206165"/>
                </a:cubicBezTo>
                <a:cubicBezTo>
                  <a:pt x="1379584" y="205892"/>
                  <a:pt x="1379857" y="206028"/>
                  <a:pt x="1379857" y="206574"/>
                </a:cubicBezTo>
                <a:cubicBezTo>
                  <a:pt x="1379584" y="207667"/>
                  <a:pt x="1378355" y="209987"/>
                  <a:pt x="1376171" y="213537"/>
                </a:cubicBezTo>
                <a:cubicBezTo>
                  <a:pt x="1372621" y="219271"/>
                  <a:pt x="1369891" y="224459"/>
                  <a:pt x="1367979" y="229101"/>
                </a:cubicBezTo>
                <a:cubicBezTo>
                  <a:pt x="1366068" y="233743"/>
                  <a:pt x="1364430" y="237156"/>
                  <a:pt x="1363065" y="239340"/>
                </a:cubicBezTo>
                <a:cubicBezTo>
                  <a:pt x="1360607" y="243982"/>
                  <a:pt x="1362245" y="253266"/>
                  <a:pt x="1367979" y="267191"/>
                </a:cubicBezTo>
                <a:cubicBezTo>
                  <a:pt x="1370164" y="272379"/>
                  <a:pt x="1371120" y="275929"/>
                  <a:pt x="1370847" y="277840"/>
                </a:cubicBezTo>
                <a:cubicBezTo>
                  <a:pt x="1370573" y="279752"/>
                  <a:pt x="1369072" y="280707"/>
                  <a:pt x="1366341" y="280707"/>
                </a:cubicBezTo>
                <a:cubicBezTo>
                  <a:pt x="1362519" y="280707"/>
                  <a:pt x="1359037" y="278933"/>
                  <a:pt x="1355897" y="275383"/>
                </a:cubicBezTo>
                <a:cubicBezTo>
                  <a:pt x="1352757" y="271833"/>
                  <a:pt x="1348593" y="265280"/>
                  <a:pt x="1343405" y="255723"/>
                </a:cubicBezTo>
                <a:cubicBezTo>
                  <a:pt x="1337125" y="243982"/>
                  <a:pt x="1333302" y="237907"/>
                  <a:pt x="1331937" y="237497"/>
                </a:cubicBezTo>
                <a:cubicBezTo>
                  <a:pt x="1330572" y="237088"/>
                  <a:pt x="1329070" y="240364"/>
                  <a:pt x="1327431" y="247327"/>
                </a:cubicBezTo>
                <a:cubicBezTo>
                  <a:pt x="1325793" y="254290"/>
                  <a:pt x="1324496" y="258454"/>
                  <a:pt x="1323541" y="259819"/>
                </a:cubicBezTo>
                <a:cubicBezTo>
                  <a:pt x="1322585" y="261184"/>
                  <a:pt x="1320947" y="267055"/>
                  <a:pt x="1318626" y="277431"/>
                </a:cubicBezTo>
                <a:cubicBezTo>
                  <a:pt x="1316305" y="287807"/>
                  <a:pt x="1314257" y="293268"/>
                  <a:pt x="1312482" y="293814"/>
                </a:cubicBezTo>
                <a:cubicBezTo>
                  <a:pt x="1310707" y="294360"/>
                  <a:pt x="1309820" y="296271"/>
                  <a:pt x="1309820" y="299548"/>
                </a:cubicBezTo>
                <a:cubicBezTo>
                  <a:pt x="1309820" y="302824"/>
                  <a:pt x="1308864" y="306374"/>
                  <a:pt x="1306953" y="310197"/>
                </a:cubicBezTo>
                <a:cubicBezTo>
                  <a:pt x="1304495" y="314566"/>
                  <a:pt x="1300127" y="319617"/>
                  <a:pt x="1293846" y="325351"/>
                </a:cubicBezTo>
                <a:cubicBezTo>
                  <a:pt x="1287566" y="331085"/>
                  <a:pt x="1283197" y="333952"/>
                  <a:pt x="1280740" y="333952"/>
                </a:cubicBezTo>
                <a:cubicBezTo>
                  <a:pt x="1277737" y="333952"/>
                  <a:pt x="1275825" y="334635"/>
                  <a:pt x="1275006" y="336000"/>
                </a:cubicBezTo>
                <a:cubicBezTo>
                  <a:pt x="1274187" y="337365"/>
                  <a:pt x="1272549" y="338048"/>
                  <a:pt x="1270091" y="338048"/>
                </a:cubicBezTo>
                <a:cubicBezTo>
                  <a:pt x="1267634" y="338048"/>
                  <a:pt x="1263743" y="336887"/>
                  <a:pt x="1258418" y="334567"/>
                </a:cubicBezTo>
                <a:cubicBezTo>
                  <a:pt x="1253094" y="332246"/>
                  <a:pt x="1250431" y="330539"/>
                  <a:pt x="1250431" y="329447"/>
                </a:cubicBezTo>
                <a:cubicBezTo>
                  <a:pt x="1250431" y="328628"/>
                  <a:pt x="1249407" y="328218"/>
                  <a:pt x="1247360" y="328218"/>
                </a:cubicBezTo>
                <a:cubicBezTo>
                  <a:pt x="1245312" y="328218"/>
                  <a:pt x="1244288" y="327331"/>
                  <a:pt x="1244288" y="325556"/>
                </a:cubicBezTo>
                <a:cubicBezTo>
                  <a:pt x="1244288" y="323781"/>
                  <a:pt x="1242991" y="322075"/>
                  <a:pt x="1240397" y="320436"/>
                </a:cubicBezTo>
                <a:cubicBezTo>
                  <a:pt x="1237803" y="318798"/>
                  <a:pt x="1236915" y="317023"/>
                  <a:pt x="1237735" y="315112"/>
                </a:cubicBezTo>
                <a:cubicBezTo>
                  <a:pt x="1238554" y="313200"/>
                  <a:pt x="1238213" y="312245"/>
                  <a:pt x="1236711" y="312245"/>
                </a:cubicBezTo>
                <a:cubicBezTo>
                  <a:pt x="1235209" y="312245"/>
                  <a:pt x="1234458" y="311494"/>
                  <a:pt x="1234458" y="309992"/>
                </a:cubicBezTo>
                <a:cubicBezTo>
                  <a:pt x="1234458" y="308490"/>
                  <a:pt x="1236165" y="306169"/>
                  <a:pt x="1239578" y="303029"/>
                </a:cubicBezTo>
                <a:cubicBezTo>
                  <a:pt x="1242991" y="299889"/>
                  <a:pt x="1245448" y="298319"/>
                  <a:pt x="1246950" y="298319"/>
                </a:cubicBezTo>
                <a:cubicBezTo>
                  <a:pt x="1248452" y="298319"/>
                  <a:pt x="1252479" y="295520"/>
                  <a:pt x="1259033" y="289923"/>
                </a:cubicBezTo>
                <a:cubicBezTo>
                  <a:pt x="1265586" y="284325"/>
                  <a:pt x="1271320" y="276339"/>
                  <a:pt x="1276235" y="265963"/>
                </a:cubicBezTo>
                <a:cubicBezTo>
                  <a:pt x="1287976" y="240296"/>
                  <a:pt x="1296713" y="214220"/>
                  <a:pt x="1302447" y="187734"/>
                </a:cubicBezTo>
                <a:cubicBezTo>
                  <a:pt x="1304359" y="178996"/>
                  <a:pt x="1304495" y="175037"/>
                  <a:pt x="1302857" y="175856"/>
                </a:cubicBezTo>
                <a:cubicBezTo>
                  <a:pt x="1302038" y="176129"/>
                  <a:pt x="1300946" y="177495"/>
                  <a:pt x="1299581" y="179952"/>
                </a:cubicBezTo>
                <a:cubicBezTo>
                  <a:pt x="1297942" y="182956"/>
                  <a:pt x="1296304" y="185276"/>
                  <a:pt x="1294665" y="186915"/>
                </a:cubicBezTo>
                <a:cubicBezTo>
                  <a:pt x="1292208" y="189372"/>
                  <a:pt x="1289819" y="192922"/>
                  <a:pt x="1287498" y="197564"/>
                </a:cubicBezTo>
                <a:cubicBezTo>
                  <a:pt x="1285177" y="202206"/>
                  <a:pt x="1283607" y="206438"/>
                  <a:pt x="1282788" y="210261"/>
                </a:cubicBezTo>
                <a:cubicBezTo>
                  <a:pt x="1281969" y="215448"/>
                  <a:pt x="1280877" y="218862"/>
                  <a:pt x="1279511" y="220500"/>
                </a:cubicBezTo>
                <a:cubicBezTo>
                  <a:pt x="1278146" y="222138"/>
                  <a:pt x="1278146" y="222957"/>
                  <a:pt x="1279511" y="222957"/>
                </a:cubicBezTo>
                <a:cubicBezTo>
                  <a:pt x="1280057" y="223503"/>
                  <a:pt x="1280331" y="225551"/>
                  <a:pt x="1280331" y="229101"/>
                </a:cubicBezTo>
                <a:cubicBezTo>
                  <a:pt x="1280331" y="232651"/>
                  <a:pt x="1279989" y="236815"/>
                  <a:pt x="1279307" y="241593"/>
                </a:cubicBezTo>
                <a:cubicBezTo>
                  <a:pt x="1278624" y="246371"/>
                  <a:pt x="1277873" y="249580"/>
                  <a:pt x="1277054" y="251218"/>
                </a:cubicBezTo>
                <a:cubicBezTo>
                  <a:pt x="1274869" y="254495"/>
                  <a:pt x="1271661" y="255655"/>
                  <a:pt x="1267429" y="254699"/>
                </a:cubicBezTo>
                <a:cubicBezTo>
                  <a:pt x="1263197" y="253744"/>
                  <a:pt x="1258691" y="250877"/>
                  <a:pt x="1253913" y="246098"/>
                </a:cubicBezTo>
                <a:cubicBezTo>
                  <a:pt x="1249134" y="241320"/>
                  <a:pt x="1246336" y="236473"/>
                  <a:pt x="1245517" y="231558"/>
                </a:cubicBezTo>
                <a:cubicBezTo>
                  <a:pt x="1244697" y="226917"/>
                  <a:pt x="1242991" y="221797"/>
                  <a:pt x="1240397" y="216199"/>
                </a:cubicBezTo>
                <a:cubicBezTo>
                  <a:pt x="1237803" y="210602"/>
                  <a:pt x="1235414" y="206438"/>
                  <a:pt x="1233229" y="203707"/>
                </a:cubicBezTo>
                <a:cubicBezTo>
                  <a:pt x="1231318" y="201796"/>
                  <a:pt x="1230294" y="200021"/>
                  <a:pt x="1230157" y="198383"/>
                </a:cubicBezTo>
                <a:cubicBezTo>
                  <a:pt x="1230021" y="196745"/>
                  <a:pt x="1230499" y="193604"/>
                  <a:pt x="1231591" y="188963"/>
                </a:cubicBezTo>
                <a:cubicBezTo>
                  <a:pt x="1233229" y="182136"/>
                  <a:pt x="1235073" y="175788"/>
                  <a:pt x="1237120" y="169917"/>
                </a:cubicBezTo>
                <a:cubicBezTo>
                  <a:pt x="1239168" y="164047"/>
                  <a:pt x="1239919" y="160770"/>
                  <a:pt x="1239373" y="160088"/>
                </a:cubicBezTo>
                <a:cubicBezTo>
                  <a:pt x="1238827" y="159405"/>
                  <a:pt x="1239509" y="157698"/>
                  <a:pt x="1241421" y="154968"/>
                </a:cubicBezTo>
                <a:cubicBezTo>
                  <a:pt x="1243332" y="152237"/>
                  <a:pt x="1244288" y="149507"/>
                  <a:pt x="1244288" y="146776"/>
                </a:cubicBezTo>
                <a:cubicBezTo>
                  <a:pt x="1244288" y="142954"/>
                  <a:pt x="1246950" y="140906"/>
                  <a:pt x="1252275" y="140633"/>
                </a:cubicBezTo>
                <a:cubicBezTo>
                  <a:pt x="1257599" y="140360"/>
                  <a:pt x="1262309" y="141998"/>
                  <a:pt x="1266405" y="145548"/>
                </a:cubicBezTo>
                <a:cubicBezTo>
                  <a:pt x="1268589" y="147459"/>
                  <a:pt x="1270501" y="150804"/>
                  <a:pt x="1272139" y="155582"/>
                </a:cubicBezTo>
                <a:cubicBezTo>
                  <a:pt x="1273777" y="160361"/>
                  <a:pt x="1274460" y="164525"/>
                  <a:pt x="1274187" y="168074"/>
                </a:cubicBezTo>
                <a:cubicBezTo>
                  <a:pt x="1273914" y="171624"/>
                  <a:pt x="1274323" y="173672"/>
                  <a:pt x="1275415" y="174218"/>
                </a:cubicBezTo>
                <a:cubicBezTo>
                  <a:pt x="1277054" y="175310"/>
                  <a:pt x="1287293" y="168484"/>
                  <a:pt x="1306134" y="153739"/>
                </a:cubicBezTo>
                <a:cubicBezTo>
                  <a:pt x="1309956" y="150736"/>
                  <a:pt x="1311868" y="148142"/>
                  <a:pt x="1311868" y="145957"/>
                </a:cubicBezTo>
                <a:cubicBezTo>
                  <a:pt x="1311868" y="143227"/>
                  <a:pt x="1313643" y="136674"/>
                  <a:pt x="1317192" y="126298"/>
                </a:cubicBezTo>
                <a:cubicBezTo>
                  <a:pt x="1320742" y="115922"/>
                  <a:pt x="1323063" y="110324"/>
                  <a:pt x="1324155" y="109505"/>
                </a:cubicBezTo>
                <a:cubicBezTo>
                  <a:pt x="1325793" y="108686"/>
                  <a:pt x="1328251" y="108276"/>
                  <a:pt x="1331527" y="108276"/>
                </a:cubicBezTo>
                <a:close/>
                <a:moveTo>
                  <a:pt x="636888" y="100904"/>
                </a:moveTo>
                <a:cubicBezTo>
                  <a:pt x="637161" y="101450"/>
                  <a:pt x="636342" y="102269"/>
                  <a:pt x="634431" y="103361"/>
                </a:cubicBezTo>
                <a:cubicBezTo>
                  <a:pt x="631973" y="105273"/>
                  <a:pt x="629789" y="106228"/>
                  <a:pt x="627878" y="106228"/>
                </a:cubicBezTo>
                <a:cubicBezTo>
                  <a:pt x="625966" y="106228"/>
                  <a:pt x="626649" y="105409"/>
                  <a:pt x="629925" y="103771"/>
                </a:cubicBezTo>
                <a:cubicBezTo>
                  <a:pt x="634567" y="101040"/>
                  <a:pt x="636888" y="100085"/>
                  <a:pt x="636888" y="100904"/>
                </a:cubicBezTo>
                <a:close/>
                <a:moveTo>
                  <a:pt x="1814008" y="98037"/>
                </a:moveTo>
                <a:cubicBezTo>
                  <a:pt x="1815646" y="97764"/>
                  <a:pt x="1819196" y="97764"/>
                  <a:pt x="1824657" y="98037"/>
                </a:cubicBezTo>
                <a:cubicBezTo>
                  <a:pt x="1832848" y="98856"/>
                  <a:pt x="1838787" y="99948"/>
                  <a:pt x="1842473" y="101314"/>
                </a:cubicBezTo>
                <a:cubicBezTo>
                  <a:pt x="1846159" y="102679"/>
                  <a:pt x="1849026" y="105341"/>
                  <a:pt x="1851074" y="109300"/>
                </a:cubicBezTo>
                <a:cubicBezTo>
                  <a:pt x="1853122" y="113259"/>
                  <a:pt x="1853464" y="116604"/>
                  <a:pt x="1852098" y="119335"/>
                </a:cubicBezTo>
                <a:cubicBezTo>
                  <a:pt x="1849914" y="123977"/>
                  <a:pt x="1848276" y="134626"/>
                  <a:pt x="1847183" y="151282"/>
                </a:cubicBezTo>
                <a:cubicBezTo>
                  <a:pt x="1846910" y="154012"/>
                  <a:pt x="1846091" y="155924"/>
                  <a:pt x="1844726" y="157016"/>
                </a:cubicBezTo>
                <a:cubicBezTo>
                  <a:pt x="1844180" y="157562"/>
                  <a:pt x="1844862" y="157835"/>
                  <a:pt x="1846774" y="157835"/>
                </a:cubicBezTo>
                <a:cubicBezTo>
                  <a:pt x="1850050" y="157562"/>
                  <a:pt x="1859061" y="156333"/>
                  <a:pt x="1873806" y="154149"/>
                </a:cubicBezTo>
                <a:lnTo>
                  <a:pt x="1886502" y="152510"/>
                </a:lnTo>
                <a:lnTo>
                  <a:pt x="1907391" y="162750"/>
                </a:lnTo>
                <a:cubicBezTo>
                  <a:pt x="1921316" y="169576"/>
                  <a:pt x="1930464" y="175310"/>
                  <a:pt x="1934832" y="179952"/>
                </a:cubicBezTo>
                <a:cubicBezTo>
                  <a:pt x="1938655" y="183775"/>
                  <a:pt x="1942819" y="189918"/>
                  <a:pt x="1947324" y="198383"/>
                </a:cubicBezTo>
                <a:cubicBezTo>
                  <a:pt x="1951830" y="206847"/>
                  <a:pt x="1954628" y="213810"/>
                  <a:pt x="1955721" y="219271"/>
                </a:cubicBezTo>
                <a:cubicBezTo>
                  <a:pt x="1956813" y="224459"/>
                  <a:pt x="1955721" y="235654"/>
                  <a:pt x="1952444" y="252856"/>
                </a:cubicBezTo>
                <a:cubicBezTo>
                  <a:pt x="1949167" y="270058"/>
                  <a:pt x="1945891" y="281936"/>
                  <a:pt x="1942614" y="288489"/>
                </a:cubicBezTo>
                <a:cubicBezTo>
                  <a:pt x="1940157" y="293131"/>
                  <a:pt x="1938928" y="296408"/>
                  <a:pt x="1938928" y="298319"/>
                </a:cubicBezTo>
                <a:cubicBezTo>
                  <a:pt x="1938928" y="300230"/>
                  <a:pt x="1936812" y="305282"/>
                  <a:pt x="1932580" y="313473"/>
                </a:cubicBezTo>
                <a:cubicBezTo>
                  <a:pt x="1928347" y="321665"/>
                  <a:pt x="1925002" y="327399"/>
                  <a:pt x="1922545" y="330676"/>
                </a:cubicBezTo>
                <a:cubicBezTo>
                  <a:pt x="1918995" y="334498"/>
                  <a:pt x="1916879" y="337707"/>
                  <a:pt x="1916197" y="340301"/>
                </a:cubicBezTo>
                <a:cubicBezTo>
                  <a:pt x="1915514" y="342895"/>
                  <a:pt x="1914217" y="344192"/>
                  <a:pt x="1912306" y="344192"/>
                </a:cubicBezTo>
                <a:cubicBezTo>
                  <a:pt x="1910394" y="344192"/>
                  <a:pt x="1909439" y="345079"/>
                  <a:pt x="1909439" y="346854"/>
                </a:cubicBezTo>
                <a:cubicBezTo>
                  <a:pt x="1909439" y="348629"/>
                  <a:pt x="1907732" y="351496"/>
                  <a:pt x="1904319" y="355455"/>
                </a:cubicBezTo>
                <a:cubicBezTo>
                  <a:pt x="1900906" y="359414"/>
                  <a:pt x="1899199" y="361803"/>
                  <a:pt x="1899199" y="362622"/>
                </a:cubicBezTo>
                <a:cubicBezTo>
                  <a:pt x="1899199" y="363715"/>
                  <a:pt x="1894626" y="368425"/>
                  <a:pt x="1885478" y="376753"/>
                </a:cubicBezTo>
                <a:cubicBezTo>
                  <a:pt x="1876331" y="385081"/>
                  <a:pt x="1869983" y="390337"/>
                  <a:pt x="1866433" y="392521"/>
                </a:cubicBezTo>
                <a:cubicBezTo>
                  <a:pt x="1864249" y="393614"/>
                  <a:pt x="1861314" y="393341"/>
                  <a:pt x="1857627" y="391702"/>
                </a:cubicBezTo>
                <a:cubicBezTo>
                  <a:pt x="1853941" y="390064"/>
                  <a:pt x="1850870" y="387606"/>
                  <a:pt x="1848412" y="384330"/>
                </a:cubicBezTo>
                <a:cubicBezTo>
                  <a:pt x="1845682" y="380780"/>
                  <a:pt x="1844316" y="376480"/>
                  <a:pt x="1844316" y="371428"/>
                </a:cubicBezTo>
                <a:cubicBezTo>
                  <a:pt x="1844316" y="366377"/>
                  <a:pt x="1843634" y="363032"/>
                  <a:pt x="1842268" y="361394"/>
                </a:cubicBezTo>
                <a:cubicBezTo>
                  <a:pt x="1841176" y="360028"/>
                  <a:pt x="1839060" y="354704"/>
                  <a:pt x="1835920" y="345420"/>
                </a:cubicBezTo>
                <a:cubicBezTo>
                  <a:pt x="1832780" y="336137"/>
                  <a:pt x="1831346" y="330539"/>
                  <a:pt x="1831619" y="328628"/>
                </a:cubicBezTo>
                <a:cubicBezTo>
                  <a:pt x="1831892" y="323986"/>
                  <a:pt x="1828206" y="315248"/>
                  <a:pt x="1820561" y="302415"/>
                </a:cubicBezTo>
                <a:cubicBezTo>
                  <a:pt x="1816465" y="295043"/>
                  <a:pt x="1814417" y="290605"/>
                  <a:pt x="1814417" y="289104"/>
                </a:cubicBezTo>
                <a:cubicBezTo>
                  <a:pt x="1814417" y="287602"/>
                  <a:pt x="1812642" y="284598"/>
                  <a:pt x="1809093" y="280093"/>
                </a:cubicBezTo>
                <a:cubicBezTo>
                  <a:pt x="1805543" y="275588"/>
                  <a:pt x="1803495" y="269512"/>
                  <a:pt x="1802949" y="261867"/>
                </a:cubicBezTo>
                <a:cubicBezTo>
                  <a:pt x="1802403" y="254768"/>
                  <a:pt x="1803017" y="250194"/>
                  <a:pt x="1804792" y="248146"/>
                </a:cubicBezTo>
                <a:cubicBezTo>
                  <a:pt x="1806567" y="246098"/>
                  <a:pt x="1811823" y="244119"/>
                  <a:pt x="1820561" y="242207"/>
                </a:cubicBezTo>
                <a:cubicBezTo>
                  <a:pt x="1834759" y="239204"/>
                  <a:pt x="1844999" y="239204"/>
                  <a:pt x="1851279" y="242207"/>
                </a:cubicBezTo>
                <a:cubicBezTo>
                  <a:pt x="1855102" y="244119"/>
                  <a:pt x="1859607" y="246167"/>
                  <a:pt x="1864795" y="248351"/>
                </a:cubicBezTo>
                <a:cubicBezTo>
                  <a:pt x="1869983" y="250535"/>
                  <a:pt x="1874488" y="253129"/>
                  <a:pt x="1878311" y="256133"/>
                </a:cubicBezTo>
                <a:cubicBezTo>
                  <a:pt x="1880768" y="258317"/>
                  <a:pt x="1882202" y="259956"/>
                  <a:pt x="1882612" y="261048"/>
                </a:cubicBezTo>
                <a:cubicBezTo>
                  <a:pt x="1883021" y="262140"/>
                  <a:pt x="1882816" y="263915"/>
                  <a:pt x="1881997" y="266372"/>
                </a:cubicBezTo>
                <a:cubicBezTo>
                  <a:pt x="1880905" y="269649"/>
                  <a:pt x="1878720" y="271287"/>
                  <a:pt x="1875444" y="271287"/>
                </a:cubicBezTo>
                <a:cubicBezTo>
                  <a:pt x="1872167" y="271287"/>
                  <a:pt x="1866297" y="269785"/>
                  <a:pt x="1857832" y="266782"/>
                </a:cubicBezTo>
                <a:cubicBezTo>
                  <a:pt x="1850460" y="264051"/>
                  <a:pt x="1844658" y="262345"/>
                  <a:pt x="1840425" y="261662"/>
                </a:cubicBezTo>
                <a:cubicBezTo>
                  <a:pt x="1836193" y="260980"/>
                  <a:pt x="1833736" y="260092"/>
                  <a:pt x="1833053" y="259000"/>
                </a:cubicBezTo>
                <a:cubicBezTo>
                  <a:pt x="1832370" y="257908"/>
                  <a:pt x="1829094" y="257362"/>
                  <a:pt x="1823223" y="257362"/>
                </a:cubicBezTo>
                <a:cubicBezTo>
                  <a:pt x="1817352" y="257362"/>
                  <a:pt x="1814417" y="256679"/>
                  <a:pt x="1814417" y="255314"/>
                </a:cubicBezTo>
                <a:cubicBezTo>
                  <a:pt x="1814417" y="253949"/>
                  <a:pt x="1813735" y="253266"/>
                  <a:pt x="1812369" y="253266"/>
                </a:cubicBezTo>
                <a:cubicBezTo>
                  <a:pt x="1811004" y="253266"/>
                  <a:pt x="1810322" y="256133"/>
                  <a:pt x="1810322" y="261867"/>
                </a:cubicBezTo>
                <a:cubicBezTo>
                  <a:pt x="1810322" y="265690"/>
                  <a:pt x="1811072" y="268761"/>
                  <a:pt x="1812574" y="271082"/>
                </a:cubicBezTo>
                <a:cubicBezTo>
                  <a:pt x="1814076" y="273403"/>
                  <a:pt x="1818240" y="277840"/>
                  <a:pt x="1825066" y="284394"/>
                </a:cubicBezTo>
                <a:cubicBezTo>
                  <a:pt x="1834896" y="293950"/>
                  <a:pt x="1840562" y="298729"/>
                  <a:pt x="1842064" y="298729"/>
                </a:cubicBezTo>
                <a:cubicBezTo>
                  <a:pt x="1843565" y="298729"/>
                  <a:pt x="1845818" y="300299"/>
                  <a:pt x="1848822" y="303439"/>
                </a:cubicBezTo>
                <a:cubicBezTo>
                  <a:pt x="1851825" y="306579"/>
                  <a:pt x="1854828" y="308968"/>
                  <a:pt x="1857832" y="310606"/>
                </a:cubicBezTo>
                <a:cubicBezTo>
                  <a:pt x="1860836" y="312245"/>
                  <a:pt x="1861791" y="314156"/>
                  <a:pt x="1860699" y="316340"/>
                </a:cubicBezTo>
                <a:cubicBezTo>
                  <a:pt x="1859607" y="319071"/>
                  <a:pt x="1859061" y="320914"/>
                  <a:pt x="1859061" y="321870"/>
                </a:cubicBezTo>
                <a:cubicBezTo>
                  <a:pt x="1859061" y="322825"/>
                  <a:pt x="1859744" y="323440"/>
                  <a:pt x="1861109" y="323713"/>
                </a:cubicBezTo>
                <a:cubicBezTo>
                  <a:pt x="1862201" y="324259"/>
                  <a:pt x="1865409" y="321528"/>
                  <a:pt x="1870734" y="315521"/>
                </a:cubicBezTo>
                <a:cubicBezTo>
                  <a:pt x="1876058" y="309514"/>
                  <a:pt x="1881997" y="301869"/>
                  <a:pt x="1888550" y="292585"/>
                </a:cubicBezTo>
                <a:cubicBezTo>
                  <a:pt x="1892373" y="287397"/>
                  <a:pt x="1897493" y="278113"/>
                  <a:pt x="1903909" y="264734"/>
                </a:cubicBezTo>
                <a:cubicBezTo>
                  <a:pt x="1910326" y="251355"/>
                  <a:pt x="1913807" y="242890"/>
                  <a:pt x="1914354" y="239340"/>
                </a:cubicBezTo>
                <a:cubicBezTo>
                  <a:pt x="1914900" y="236064"/>
                  <a:pt x="1915924" y="231490"/>
                  <a:pt x="1917425" y="225620"/>
                </a:cubicBezTo>
                <a:cubicBezTo>
                  <a:pt x="1918927" y="219749"/>
                  <a:pt x="1919951" y="212991"/>
                  <a:pt x="1920497" y="205346"/>
                </a:cubicBezTo>
                <a:cubicBezTo>
                  <a:pt x="1921043" y="199885"/>
                  <a:pt x="1921043" y="196335"/>
                  <a:pt x="1920497" y="194697"/>
                </a:cubicBezTo>
                <a:cubicBezTo>
                  <a:pt x="1919951" y="193058"/>
                  <a:pt x="1918176" y="190874"/>
                  <a:pt x="1915173" y="188143"/>
                </a:cubicBezTo>
                <a:cubicBezTo>
                  <a:pt x="1911623" y="184594"/>
                  <a:pt x="1908073" y="182614"/>
                  <a:pt x="1904524" y="182205"/>
                </a:cubicBezTo>
                <a:cubicBezTo>
                  <a:pt x="1900974" y="181795"/>
                  <a:pt x="1894694" y="182682"/>
                  <a:pt x="1885683" y="184867"/>
                </a:cubicBezTo>
                <a:cubicBezTo>
                  <a:pt x="1877219" y="186778"/>
                  <a:pt x="1866775" y="188417"/>
                  <a:pt x="1854351" y="189782"/>
                </a:cubicBezTo>
                <a:cubicBezTo>
                  <a:pt x="1841927" y="191147"/>
                  <a:pt x="1834486" y="192512"/>
                  <a:pt x="1832029" y="193878"/>
                </a:cubicBezTo>
                <a:cubicBezTo>
                  <a:pt x="1828479" y="195789"/>
                  <a:pt x="1825476" y="196267"/>
                  <a:pt x="1823018" y="195311"/>
                </a:cubicBezTo>
                <a:cubicBezTo>
                  <a:pt x="1820561" y="194355"/>
                  <a:pt x="1817967" y="191693"/>
                  <a:pt x="1815236" y="187324"/>
                </a:cubicBezTo>
                <a:cubicBezTo>
                  <a:pt x="1811960" y="181590"/>
                  <a:pt x="1809366" y="175447"/>
                  <a:pt x="1807454" y="168893"/>
                </a:cubicBezTo>
                <a:cubicBezTo>
                  <a:pt x="1805816" y="163979"/>
                  <a:pt x="1805134" y="160565"/>
                  <a:pt x="1805406" y="158654"/>
                </a:cubicBezTo>
                <a:cubicBezTo>
                  <a:pt x="1805680" y="156743"/>
                  <a:pt x="1806908" y="153057"/>
                  <a:pt x="1809093" y="147596"/>
                </a:cubicBezTo>
                <a:cubicBezTo>
                  <a:pt x="1812642" y="140223"/>
                  <a:pt x="1814827" y="133807"/>
                  <a:pt x="1815646" y="128345"/>
                </a:cubicBezTo>
                <a:cubicBezTo>
                  <a:pt x="1815919" y="126434"/>
                  <a:pt x="1816056" y="125001"/>
                  <a:pt x="1816056" y="124045"/>
                </a:cubicBezTo>
                <a:cubicBezTo>
                  <a:pt x="1816056" y="123089"/>
                  <a:pt x="1815987" y="122270"/>
                  <a:pt x="1815851" y="121588"/>
                </a:cubicBezTo>
                <a:cubicBezTo>
                  <a:pt x="1815714" y="120905"/>
                  <a:pt x="1815509" y="120564"/>
                  <a:pt x="1815236" y="120564"/>
                </a:cubicBezTo>
                <a:lnTo>
                  <a:pt x="1813188" y="121383"/>
                </a:lnTo>
                <a:cubicBezTo>
                  <a:pt x="1811004" y="122202"/>
                  <a:pt x="1808137" y="123021"/>
                  <a:pt x="1804587" y="123840"/>
                </a:cubicBezTo>
                <a:cubicBezTo>
                  <a:pt x="1801038" y="124659"/>
                  <a:pt x="1797079" y="126707"/>
                  <a:pt x="1792710" y="129984"/>
                </a:cubicBezTo>
                <a:cubicBezTo>
                  <a:pt x="1789433" y="132441"/>
                  <a:pt x="1785679" y="135445"/>
                  <a:pt x="1781446" y="138994"/>
                </a:cubicBezTo>
                <a:cubicBezTo>
                  <a:pt x="1777214" y="142544"/>
                  <a:pt x="1773801" y="145684"/>
                  <a:pt x="1771207" y="148415"/>
                </a:cubicBezTo>
                <a:cubicBezTo>
                  <a:pt x="1768613" y="151145"/>
                  <a:pt x="1767589" y="152510"/>
                  <a:pt x="1768135" y="152510"/>
                </a:cubicBezTo>
                <a:cubicBezTo>
                  <a:pt x="1769227" y="152510"/>
                  <a:pt x="1768408" y="153603"/>
                  <a:pt x="1765678" y="155787"/>
                </a:cubicBezTo>
                <a:cubicBezTo>
                  <a:pt x="1762947" y="157971"/>
                  <a:pt x="1759125" y="162886"/>
                  <a:pt x="1754210" y="170532"/>
                </a:cubicBezTo>
                <a:cubicBezTo>
                  <a:pt x="1749295" y="178177"/>
                  <a:pt x="1746496" y="182000"/>
                  <a:pt x="1745813" y="182000"/>
                </a:cubicBezTo>
                <a:cubicBezTo>
                  <a:pt x="1745131" y="182000"/>
                  <a:pt x="1745199" y="181181"/>
                  <a:pt x="1746018" y="179542"/>
                </a:cubicBezTo>
                <a:cubicBezTo>
                  <a:pt x="1746564" y="178996"/>
                  <a:pt x="1746769" y="178655"/>
                  <a:pt x="1746632" y="178518"/>
                </a:cubicBezTo>
                <a:cubicBezTo>
                  <a:pt x="1746496" y="178382"/>
                  <a:pt x="1746018" y="178450"/>
                  <a:pt x="1745199" y="178723"/>
                </a:cubicBezTo>
                <a:cubicBezTo>
                  <a:pt x="1743561" y="179815"/>
                  <a:pt x="1742742" y="181522"/>
                  <a:pt x="1742742" y="183843"/>
                </a:cubicBezTo>
                <a:cubicBezTo>
                  <a:pt x="1742742" y="186164"/>
                  <a:pt x="1741922" y="188553"/>
                  <a:pt x="1740284" y="191010"/>
                </a:cubicBezTo>
                <a:cubicBezTo>
                  <a:pt x="1737281" y="195379"/>
                  <a:pt x="1734482" y="200294"/>
                  <a:pt x="1731888" y="205755"/>
                </a:cubicBezTo>
                <a:cubicBezTo>
                  <a:pt x="1729294" y="211216"/>
                  <a:pt x="1728406" y="214220"/>
                  <a:pt x="1729226" y="214766"/>
                </a:cubicBezTo>
                <a:cubicBezTo>
                  <a:pt x="1731956" y="216404"/>
                  <a:pt x="1735369" y="221387"/>
                  <a:pt x="1739465" y="229715"/>
                </a:cubicBezTo>
                <a:cubicBezTo>
                  <a:pt x="1743561" y="238043"/>
                  <a:pt x="1746564" y="246167"/>
                  <a:pt x="1748476" y="254085"/>
                </a:cubicBezTo>
                <a:cubicBezTo>
                  <a:pt x="1752298" y="270468"/>
                  <a:pt x="1753664" y="287465"/>
                  <a:pt x="1752571" y="305077"/>
                </a:cubicBezTo>
                <a:cubicBezTo>
                  <a:pt x="1751479" y="322689"/>
                  <a:pt x="1748476" y="333679"/>
                  <a:pt x="1743561" y="338048"/>
                </a:cubicBezTo>
                <a:cubicBezTo>
                  <a:pt x="1739192" y="341871"/>
                  <a:pt x="1734277" y="342826"/>
                  <a:pt x="1728816" y="340915"/>
                </a:cubicBezTo>
                <a:cubicBezTo>
                  <a:pt x="1723355" y="339004"/>
                  <a:pt x="1715846" y="333679"/>
                  <a:pt x="1706290" y="324942"/>
                </a:cubicBezTo>
                <a:cubicBezTo>
                  <a:pt x="1704651" y="323576"/>
                  <a:pt x="1702603" y="322143"/>
                  <a:pt x="1700146" y="320641"/>
                </a:cubicBezTo>
                <a:cubicBezTo>
                  <a:pt x="1697688" y="319139"/>
                  <a:pt x="1695436" y="318047"/>
                  <a:pt x="1693388" y="317364"/>
                </a:cubicBezTo>
                <a:cubicBezTo>
                  <a:pt x="1691340" y="316682"/>
                  <a:pt x="1690316" y="316614"/>
                  <a:pt x="1690316" y="317160"/>
                </a:cubicBezTo>
                <a:cubicBezTo>
                  <a:pt x="1690316" y="317433"/>
                  <a:pt x="1687995" y="314975"/>
                  <a:pt x="1683353" y="309787"/>
                </a:cubicBezTo>
                <a:cubicBezTo>
                  <a:pt x="1680077" y="306238"/>
                  <a:pt x="1678165" y="303644"/>
                  <a:pt x="1677619" y="302005"/>
                </a:cubicBezTo>
                <a:cubicBezTo>
                  <a:pt x="1677073" y="300367"/>
                  <a:pt x="1677073" y="298183"/>
                  <a:pt x="1677619" y="295452"/>
                </a:cubicBezTo>
                <a:cubicBezTo>
                  <a:pt x="1678711" y="290810"/>
                  <a:pt x="1680282" y="287738"/>
                  <a:pt x="1682329" y="286237"/>
                </a:cubicBezTo>
                <a:cubicBezTo>
                  <a:pt x="1684377" y="284735"/>
                  <a:pt x="1688678" y="275724"/>
                  <a:pt x="1695231" y="259205"/>
                </a:cubicBezTo>
                <a:cubicBezTo>
                  <a:pt x="1701784" y="242685"/>
                  <a:pt x="1706426" y="231558"/>
                  <a:pt x="1709156" y="225824"/>
                </a:cubicBezTo>
                <a:cubicBezTo>
                  <a:pt x="1711887" y="220636"/>
                  <a:pt x="1712911" y="217019"/>
                  <a:pt x="1712228" y="214971"/>
                </a:cubicBezTo>
                <a:cubicBezTo>
                  <a:pt x="1711546" y="212923"/>
                  <a:pt x="1709020" y="211080"/>
                  <a:pt x="1704651" y="209441"/>
                </a:cubicBezTo>
                <a:cubicBezTo>
                  <a:pt x="1699736" y="207803"/>
                  <a:pt x="1697279" y="206506"/>
                  <a:pt x="1697279" y="205550"/>
                </a:cubicBezTo>
                <a:cubicBezTo>
                  <a:pt x="1697279" y="204595"/>
                  <a:pt x="1696323" y="204390"/>
                  <a:pt x="1694412" y="204936"/>
                </a:cubicBezTo>
                <a:cubicBezTo>
                  <a:pt x="1692500" y="205755"/>
                  <a:pt x="1691545" y="205073"/>
                  <a:pt x="1691545" y="202888"/>
                </a:cubicBezTo>
                <a:cubicBezTo>
                  <a:pt x="1691545" y="200977"/>
                  <a:pt x="1692227" y="199612"/>
                  <a:pt x="1693593" y="198792"/>
                </a:cubicBezTo>
                <a:cubicBezTo>
                  <a:pt x="1694412" y="198246"/>
                  <a:pt x="1694890" y="198042"/>
                  <a:pt x="1695026" y="198178"/>
                </a:cubicBezTo>
                <a:cubicBezTo>
                  <a:pt x="1695163" y="198315"/>
                  <a:pt x="1694958" y="198792"/>
                  <a:pt x="1694412" y="199612"/>
                </a:cubicBezTo>
                <a:cubicBezTo>
                  <a:pt x="1693593" y="201250"/>
                  <a:pt x="1694139" y="201932"/>
                  <a:pt x="1696050" y="201659"/>
                </a:cubicBezTo>
                <a:cubicBezTo>
                  <a:pt x="1696596" y="201386"/>
                  <a:pt x="1697279" y="201250"/>
                  <a:pt x="1698098" y="201250"/>
                </a:cubicBezTo>
                <a:cubicBezTo>
                  <a:pt x="1701648" y="200158"/>
                  <a:pt x="1705880" y="200635"/>
                  <a:pt x="1710795" y="202683"/>
                </a:cubicBezTo>
                <a:cubicBezTo>
                  <a:pt x="1715710" y="204731"/>
                  <a:pt x="1718577" y="205209"/>
                  <a:pt x="1719396" y="204117"/>
                </a:cubicBezTo>
                <a:cubicBezTo>
                  <a:pt x="1720215" y="203298"/>
                  <a:pt x="1725198" y="196062"/>
                  <a:pt x="1734345" y="182409"/>
                </a:cubicBezTo>
                <a:cubicBezTo>
                  <a:pt x="1743493" y="168757"/>
                  <a:pt x="1748612" y="160838"/>
                  <a:pt x="1749704" y="158654"/>
                </a:cubicBezTo>
                <a:cubicBezTo>
                  <a:pt x="1751889" y="155104"/>
                  <a:pt x="1758988" y="147459"/>
                  <a:pt x="1771002" y="135718"/>
                </a:cubicBezTo>
                <a:cubicBezTo>
                  <a:pt x="1783017" y="123977"/>
                  <a:pt x="1790389" y="117287"/>
                  <a:pt x="1793119" y="115649"/>
                </a:cubicBezTo>
                <a:cubicBezTo>
                  <a:pt x="1801311" y="111553"/>
                  <a:pt x="1806908" y="106775"/>
                  <a:pt x="1809912" y="101314"/>
                </a:cubicBezTo>
                <a:cubicBezTo>
                  <a:pt x="1811004" y="99402"/>
                  <a:pt x="1812369" y="98310"/>
                  <a:pt x="1814008" y="98037"/>
                </a:cubicBezTo>
                <a:close/>
                <a:moveTo>
                  <a:pt x="647743" y="96808"/>
                </a:moveTo>
                <a:cubicBezTo>
                  <a:pt x="649791" y="96808"/>
                  <a:pt x="649450" y="97354"/>
                  <a:pt x="646719" y="98447"/>
                </a:cubicBezTo>
                <a:cubicBezTo>
                  <a:pt x="642623" y="100358"/>
                  <a:pt x="640439" y="100904"/>
                  <a:pt x="640166" y="100085"/>
                </a:cubicBezTo>
                <a:cubicBezTo>
                  <a:pt x="640166" y="99812"/>
                  <a:pt x="640712" y="99266"/>
                  <a:pt x="641804" y="98447"/>
                </a:cubicBezTo>
                <a:cubicBezTo>
                  <a:pt x="643716" y="97354"/>
                  <a:pt x="645695" y="96808"/>
                  <a:pt x="647743" y="96808"/>
                </a:cubicBezTo>
                <a:close/>
                <a:moveTo>
                  <a:pt x="661873" y="93122"/>
                </a:moveTo>
                <a:cubicBezTo>
                  <a:pt x="663238" y="93395"/>
                  <a:pt x="664058" y="93668"/>
                  <a:pt x="664331" y="93941"/>
                </a:cubicBezTo>
                <a:cubicBezTo>
                  <a:pt x="662692" y="94760"/>
                  <a:pt x="661054" y="94760"/>
                  <a:pt x="659416" y="93941"/>
                </a:cubicBezTo>
                <a:cubicBezTo>
                  <a:pt x="659689" y="93668"/>
                  <a:pt x="660508" y="93395"/>
                  <a:pt x="661873" y="93122"/>
                </a:cubicBezTo>
                <a:close/>
                <a:moveTo>
                  <a:pt x="450123" y="92303"/>
                </a:moveTo>
                <a:cubicBezTo>
                  <a:pt x="453946" y="92576"/>
                  <a:pt x="457290" y="93463"/>
                  <a:pt x="460158" y="94965"/>
                </a:cubicBezTo>
                <a:cubicBezTo>
                  <a:pt x="463025" y="96467"/>
                  <a:pt x="467189" y="99402"/>
                  <a:pt x="472650" y="103771"/>
                </a:cubicBezTo>
                <a:cubicBezTo>
                  <a:pt x="494494" y="121246"/>
                  <a:pt x="506098" y="136810"/>
                  <a:pt x="507464" y="150463"/>
                </a:cubicBezTo>
                <a:cubicBezTo>
                  <a:pt x="508010" y="156197"/>
                  <a:pt x="508897" y="159473"/>
                  <a:pt x="510126" y="160292"/>
                </a:cubicBezTo>
                <a:cubicBezTo>
                  <a:pt x="511354" y="161112"/>
                  <a:pt x="511013" y="165139"/>
                  <a:pt x="509102" y="172375"/>
                </a:cubicBezTo>
                <a:cubicBezTo>
                  <a:pt x="507190" y="179611"/>
                  <a:pt x="506235" y="185413"/>
                  <a:pt x="506235" y="189782"/>
                </a:cubicBezTo>
                <a:cubicBezTo>
                  <a:pt x="506235" y="192785"/>
                  <a:pt x="504392" y="198588"/>
                  <a:pt x="500706" y="207189"/>
                </a:cubicBezTo>
                <a:cubicBezTo>
                  <a:pt x="497019" y="215790"/>
                  <a:pt x="494221" y="220773"/>
                  <a:pt x="492309" y="222138"/>
                </a:cubicBezTo>
                <a:cubicBezTo>
                  <a:pt x="491490" y="222957"/>
                  <a:pt x="490534" y="225005"/>
                  <a:pt x="489442" y="228282"/>
                </a:cubicBezTo>
                <a:cubicBezTo>
                  <a:pt x="488350" y="232378"/>
                  <a:pt x="486097" y="238043"/>
                  <a:pt x="482684" y="245279"/>
                </a:cubicBezTo>
                <a:cubicBezTo>
                  <a:pt x="479271" y="252515"/>
                  <a:pt x="477155" y="256133"/>
                  <a:pt x="476336" y="256133"/>
                </a:cubicBezTo>
                <a:cubicBezTo>
                  <a:pt x="475244" y="256133"/>
                  <a:pt x="472786" y="259000"/>
                  <a:pt x="468963" y="264734"/>
                </a:cubicBezTo>
                <a:cubicBezTo>
                  <a:pt x="463502" y="272926"/>
                  <a:pt x="461045" y="277021"/>
                  <a:pt x="461591" y="277021"/>
                </a:cubicBezTo>
                <a:cubicBezTo>
                  <a:pt x="462137" y="277021"/>
                  <a:pt x="463366" y="275929"/>
                  <a:pt x="465277" y="273745"/>
                </a:cubicBezTo>
                <a:lnTo>
                  <a:pt x="471011" y="268830"/>
                </a:lnTo>
                <a:lnTo>
                  <a:pt x="467735" y="276612"/>
                </a:lnTo>
                <a:cubicBezTo>
                  <a:pt x="465823" y="280980"/>
                  <a:pt x="464731" y="285144"/>
                  <a:pt x="464458" y="289104"/>
                </a:cubicBezTo>
                <a:cubicBezTo>
                  <a:pt x="464185" y="293063"/>
                  <a:pt x="464185" y="304599"/>
                  <a:pt x="464458" y="323713"/>
                </a:cubicBezTo>
                <a:cubicBezTo>
                  <a:pt x="464458" y="341461"/>
                  <a:pt x="465209" y="351223"/>
                  <a:pt x="466711" y="352997"/>
                </a:cubicBezTo>
                <a:cubicBezTo>
                  <a:pt x="468212" y="354772"/>
                  <a:pt x="468622" y="356479"/>
                  <a:pt x="467940" y="358117"/>
                </a:cubicBezTo>
                <a:cubicBezTo>
                  <a:pt x="467257" y="359755"/>
                  <a:pt x="467462" y="365626"/>
                  <a:pt x="468554" y="375729"/>
                </a:cubicBezTo>
                <a:cubicBezTo>
                  <a:pt x="470465" y="392112"/>
                  <a:pt x="471421" y="401873"/>
                  <a:pt x="471421" y="405013"/>
                </a:cubicBezTo>
                <a:cubicBezTo>
                  <a:pt x="471421" y="408154"/>
                  <a:pt x="470329" y="410952"/>
                  <a:pt x="468144" y="413410"/>
                </a:cubicBezTo>
                <a:cubicBezTo>
                  <a:pt x="461045" y="420782"/>
                  <a:pt x="453400" y="416823"/>
                  <a:pt x="445208" y="401532"/>
                </a:cubicBezTo>
                <a:cubicBezTo>
                  <a:pt x="442751" y="396890"/>
                  <a:pt x="441249" y="394160"/>
                  <a:pt x="440703" y="393341"/>
                </a:cubicBezTo>
                <a:cubicBezTo>
                  <a:pt x="439611" y="392248"/>
                  <a:pt x="437972" y="389177"/>
                  <a:pt x="435788" y="384125"/>
                </a:cubicBezTo>
                <a:cubicBezTo>
                  <a:pt x="433604" y="379074"/>
                  <a:pt x="432511" y="375729"/>
                  <a:pt x="432511" y="374091"/>
                </a:cubicBezTo>
                <a:cubicBezTo>
                  <a:pt x="432511" y="371906"/>
                  <a:pt x="431487" y="367879"/>
                  <a:pt x="429439" y="362008"/>
                </a:cubicBezTo>
                <a:cubicBezTo>
                  <a:pt x="427392" y="356137"/>
                  <a:pt x="427323" y="351837"/>
                  <a:pt x="429235" y="349106"/>
                </a:cubicBezTo>
                <a:cubicBezTo>
                  <a:pt x="431419" y="345557"/>
                  <a:pt x="432511" y="336273"/>
                  <a:pt x="432511" y="321255"/>
                </a:cubicBezTo>
                <a:cubicBezTo>
                  <a:pt x="432511" y="315794"/>
                  <a:pt x="431965" y="313610"/>
                  <a:pt x="430873" y="314702"/>
                </a:cubicBezTo>
                <a:cubicBezTo>
                  <a:pt x="430054" y="316067"/>
                  <a:pt x="427460" y="318388"/>
                  <a:pt x="423091" y="321665"/>
                </a:cubicBezTo>
                <a:cubicBezTo>
                  <a:pt x="420087" y="323576"/>
                  <a:pt x="417835" y="324668"/>
                  <a:pt x="416333" y="324942"/>
                </a:cubicBezTo>
                <a:cubicBezTo>
                  <a:pt x="414831" y="325215"/>
                  <a:pt x="412852" y="324805"/>
                  <a:pt x="410394" y="323713"/>
                </a:cubicBezTo>
                <a:cubicBezTo>
                  <a:pt x="407664" y="322621"/>
                  <a:pt x="405002" y="320573"/>
                  <a:pt x="402408" y="317569"/>
                </a:cubicBezTo>
                <a:cubicBezTo>
                  <a:pt x="399814" y="314566"/>
                  <a:pt x="398516" y="311972"/>
                  <a:pt x="398516" y="309787"/>
                </a:cubicBezTo>
                <a:cubicBezTo>
                  <a:pt x="398516" y="308149"/>
                  <a:pt x="397561" y="306238"/>
                  <a:pt x="395650" y="304053"/>
                </a:cubicBezTo>
                <a:cubicBezTo>
                  <a:pt x="393738" y="301869"/>
                  <a:pt x="392509" y="296135"/>
                  <a:pt x="391963" y="286851"/>
                </a:cubicBezTo>
                <a:cubicBezTo>
                  <a:pt x="391417" y="277567"/>
                  <a:pt x="391076" y="272926"/>
                  <a:pt x="390939" y="272926"/>
                </a:cubicBezTo>
                <a:cubicBezTo>
                  <a:pt x="390803" y="272926"/>
                  <a:pt x="390462" y="270263"/>
                  <a:pt x="389915" y="264939"/>
                </a:cubicBezTo>
                <a:cubicBezTo>
                  <a:pt x="389369" y="259614"/>
                  <a:pt x="388687" y="254768"/>
                  <a:pt x="387868" y="250399"/>
                </a:cubicBezTo>
                <a:cubicBezTo>
                  <a:pt x="387048" y="247395"/>
                  <a:pt x="387048" y="245143"/>
                  <a:pt x="387868" y="243641"/>
                </a:cubicBezTo>
                <a:cubicBezTo>
                  <a:pt x="388687" y="242139"/>
                  <a:pt x="391008" y="239613"/>
                  <a:pt x="394830" y="236064"/>
                </a:cubicBezTo>
                <a:cubicBezTo>
                  <a:pt x="400564" y="230876"/>
                  <a:pt x="403909" y="228282"/>
                  <a:pt x="404865" y="228282"/>
                </a:cubicBezTo>
                <a:cubicBezTo>
                  <a:pt x="405821" y="228282"/>
                  <a:pt x="406572" y="227463"/>
                  <a:pt x="407118" y="225824"/>
                </a:cubicBezTo>
                <a:cubicBezTo>
                  <a:pt x="407664" y="224186"/>
                  <a:pt x="408483" y="223777"/>
                  <a:pt x="409575" y="224596"/>
                </a:cubicBezTo>
                <a:cubicBezTo>
                  <a:pt x="410121" y="225142"/>
                  <a:pt x="408756" y="228009"/>
                  <a:pt x="405479" y="233197"/>
                </a:cubicBezTo>
                <a:cubicBezTo>
                  <a:pt x="402203" y="238385"/>
                  <a:pt x="399745" y="241252"/>
                  <a:pt x="398107" y="241798"/>
                </a:cubicBezTo>
                <a:cubicBezTo>
                  <a:pt x="397288" y="242344"/>
                  <a:pt x="396878" y="243573"/>
                  <a:pt x="396878" y="245484"/>
                </a:cubicBezTo>
                <a:cubicBezTo>
                  <a:pt x="396878" y="248214"/>
                  <a:pt x="399472" y="247259"/>
                  <a:pt x="404660" y="242617"/>
                </a:cubicBezTo>
                <a:cubicBezTo>
                  <a:pt x="407664" y="239886"/>
                  <a:pt x="409712" y="237429"/>
                  <a:pt x="410804" y="235245"/>
                </a:cubicBezTo>
                <a:cubicBezTo>
                  <a:pt x="411896" y="232241"/>
                  <a:pt x="413739" y="229784"/>
                  <a:pt x="416333" y="227872"/>
                </a:cubicBezTo>
                <a:cubicBezTo>
                  <a:pt x="418927" y="225961"/>
                  <a:pt x="421589" y="222480"/>
                  <a:pt x="424320" y="217428"/>
                </a:cubicBezTo>
                <a:cubicBezTo>
                  <a:pt x="427050" y="212377"/>
                  <a:pt x="429371" y="209032"/>
                  <a:pt x="431282" y="207393"/>
                </a:cubicBezTo>
                <a:cubicBezTo>
                  <a:pt x="432921" y="206028"/>
                  <a:pt x="434559" y="203161"/>
                  <a:pt x="436197" y="198792"/>
                </a:cubicBezTo>
                <a:cubicBezTo>
                  <a:pt x="437836" y="194424"/>
                  <a:pt x="438245" y="191557"/>
                  <a:pt x="437426" y="190191"/>
                </a:cubicBezTo>
                <a:cubicBezTo>
                  <a:pt x="436607" y="188826"/>
                  <a:pt x="435378" y="188417"/>
                  <a:pt x="433740" y="188963"/>
                </a:cubicBezTo>
                <a:cubicBezTo>
                  <a:pt x="432102" y="189509"/>
                  <a:pt x="434491" y="184048"/>
                  <a:pt x="440908" y="172580"/>
                </a:cubicBezTo>
                <a:cubicBezTo>
                  <a:pt x="447324" y="161112"/>
                  <a:pt x="451898" y="151009"/>
                  <a:pt x="454628" y="142271"/>
                </a:cubicBezTo>
                <a:lnTo>
                  <a:pt x="458314" y="129574"/>
                </a:lnTo>
                <a:lnTo>
                  <a:pt x="454219" y="125888"/>
                </a:lnTo>
                <a:cubicBezTo>
                  <a:pt x="451488" y="123704"/>
                  <a:pt x="448894" y="122611"/>
                  <a:pt x="446437" y="122611"/>
                </a:cubicBezTo>
                <a:cubicBezTo>
                  <a:pt x="443979" y="122611"/>
                  <a:pt x="441044" y="120495"/>
                  <a:pt x="437631" y="116263"/>
                </a:cubicBezTo>
                <a:cubicBezTo>
                  <a:pt x="434218" y="112031"/>
                  <a:pt x="432511" y="108276"/>
                  <a:pt x="432511" y="105000"/>
                </a:cubicBezTo>
                <a:cubicBezTo>
                  <a:pt x="432511" y="101450"/>
                  <a:pt x="433808" y="98310"/>
                  <a:pt x="436402" y="95579"/>
                </a:cubicBezTo>
                <a:cubicBezTo>
                  <a:pt x="438996" y="92849"/>
                  <a:pt x="443570" y="91757"/>
                  <a:pt x="450123" y="92303"/>
                </a:cubicBezTo>
                <a:close/>
                <a:moveTo>
                  <a:pt x="1504778" y="87798"/>
                </a:moveTo>
                <a:cubicBezTo>
                  <a:pt x="1510240" y="88344"/>
                  <a:pt x="1515905" y="90187"/>
                  <a:pt x="1521776" y="93327"/>
                </a:cubicBezTo>
                <a:cubicBezTo>
                  <a:pt x="1527646" y="96467"/>
                  <a:pt x="1532220" y="99675"/>
                  <a:pt x="1535497" y="102952"/>
                </a:cubicBezTo>
                <a:cubicBezTo>
                  <a:pt x="1538773" y="106228"/>
                  <a:pt x="1539592" y="108822"/>
                  <a:pt x="1537954" y="110734"/>
                </a:cubicBezTo>
                <a:cubicBezTo>
                  <a:pt x="1536589" y="111826"/>
                  <a:pt x="1531401" y="112645"/>
                  <a:pt x="1522390" y="113191"/>
                </a:cubicBezTo>
                <a:cubicBezTo>
                  <a:pt x="1500819" y="114830"/>
                  <a:pt x="1488805" y="119062"/>
                  <a:pt x="1486348" y="125888"/>
                </a:cubicBezTo>
                <a:cubicBezTo>
                  <a:pt x="1485256" y="128892"/>
                  <a:pt x="1484846" y="136264"/>
                  <a:pt x="1485119" y="148005"/>
                </a:cubicBezTo>
                <a:cubicBezTo>
                  <a:pt x="1485392" y="159746"/>
                  <a:pt x="1486211" y="168893"/>
                  <a:pt x="1487576" y="175447"/>
                </a:cubicBezTo>
                <a:cubicBezTo>
                  <a:pt x="1488396" y="181181"/>
                  <a:pt x="1488669" y="199885"/>
                  <a:pt x="1488396" y="231558"/>
                </a:cubicBezTo>
                <a:cubicBezTo>
                  <a:pt x="1488122" y="263232"/>
                  <a:pt x="1487303" y="282755"/>
                  <a:pt x="1485938" y="290128"/>
                </a:cubicBezTo>
                <a:cubicBezTo>
                  <a:pt x="1484846" y="297500"/>
                  <a:pt x="1484778" y="305828"/>
                  <a:pt x="1485733" y="315112"/>
                </a:cubicBezTo>
                <a:cubicBezTo>
                  <a:pt x="1486689" y="324395"/>
                  <a:pt x="1486689" y="330812"/>
                  <a:pt x="1485733" y="334362"/>
                </a:cubicBezTo>
                <a:cubicBezTo>
                  <a:pt x="1484778" y="337911"/>
                  <a:pt x="1485187" y="340915"/>
                  <a:pt x="1486962" y="343372"/>
                </a:cubicBezTo>
                <a:cubicBezTo>
                  <a:pt x="1488737" y="345830"/>
                  <a:pt x="1489283" y="348356"/>
                  <a:pt x="1488600" y="350950"/>
                </a:cubicBezTo>
                <a:cubicBezTo>
                  <a:pt x="1487918" y="353544"/>
                  <a:pt x="1488532" y="359346"/>
                  <a:pt x="1490443" y="368356"/>
                </a:cubicBezTo>
                <a:cubicBezTo>
                  <a:pt x="1494539" y="388289"/>
                  <a:pt x="1493584" y="400849"/>
                  <a:pt x="1487576" y="406037"/>
                </a:cubicBezTo>
                <a:cubicBezTo>
                  <a:pt x="1484846" y="407949"/>
                  <a:pt x="1481706" y="408700"/>
                  <a:pt x="1478156" y="408290"/>
                </a:cubicBezTo>
                <a:cubicBezTo>
                  <a:pt x="1474606" y="407880"/>
                  <a:pt x="1469146" y="406037"/>
                  <a:pt x="1461773" y="402761"/>
                </a:cubicBezTo>
                <a:cubicBezTo>
                  <a:pt x="1454401" y="399484"/>
                  <a:pt x="1448189" y="397095"/>
                  <a:pt x="1443138" y="395593"/>
                </a:cubicBezTo>
                <a:cubicBezTo>
                  <a:pt x="1438086" y="394091"/>
                  <a:pt x="1433990" y="392317"/>
                  <a:pt x="1430850" y="390269"/>
                </a:cubicBezTo>
                <a:cubicBezTo>
                  <a:pt x="1427710" y="388221"/>
                  <a:pt x="1424570" y="387538"/>
                  <a:pt x="1421430" y="388221"/>
                </a:cubicBezTo>
                <a:cubicBezTo>
                  <a:pt x="1418290" y="388903"/>
                  <a:pt x="1416379" y="388699"/>
                  <a:pt x="1415696" y="387606"/>
                </a:cubicBezTo>
                <a:cubicBezTo>
                  <a:pt x="1415013" y="386514"/>
                  <a:pt x="1409074" y="385490"/>
                  <a:pt x="1397880" y="384535"/>
                </a:cubicBezTo>
                <a:cubicBezTo>
                  <a:pt x="1386684" y="383579"/>
                  <a:pt x="1381087" y="382692"/>
                  <a:pt x="1381087" y="381872"/>
                </a:cubicBezTo>
                <a:cubicBezTo>
                  <a:pt x="1381087" y="381053"/>
                  <a:pt x="1378083" y="380712"/>
                  <a:pt x="1372076" y="380848"/>
                </a:cubicBezTo>
                <a:cubicBezTo>
                  <a:pt x="1366069" y="380985"/>
                  <a:pt x="1362724" y="380439"/>
                  <a:pt x="1362042" y="379210"/>
                </a:cubicBezTo>
                <a:cubicBezTo>
                  <a:pt x="1361359" y="377981"/>
                  <a:pt x="1358902" y="377367"/>
                  <a:pt x="1354669" y="377367"/>
                </a:cubicBezTo>
                <a:cubicBezTo>
                  <a:pt x="1350437" y="377367"/>
                  <a:pt x="1346819" y="376548"/>
                  <a:pt x="1343816" y="374910"/>
                </a:cubicBezTo>
                <a:cubicBezTo>
                  <a:pt x="1341085" y="373271"/>
                  <a:pt x="1340402" y="372316"/>
                  <a:pt x="1341768" y="372043"/>
                </a:cubicBezTo>
                <a:cubicBezTo>
                  <a:pt x="1342314" y="371770"/>
                  <a:pt x="1344362" y="371360"/>
                  <a:pt x="1347911" y="370814"/>
                </a:cubicBezTo>
                <a:cubicBezTo>
                  <a:pt x="1353918" y="369995"/>
                  <a:pt x="1362793" y="367537"/>
                  <a:pt x="1374534" y="363442"/>
                </a:cubicBezTo>
                <a:cubicBezTo>
                  <a:pt x="1394739" y="356342"/>
                  <a:pt x="1415764" y="349379"/>
                  <a:pt x="1437608" y="342553"/>
                </a:cubicBezTo>
                <a:cubicBezTo>
                  <a:pt x="1444981" y="340096"/>
                  <a:pt x="1449827" y="338253"/>
                  <a:pt x="1452148" y="337024"/>
                </a:cubicBezTo>
                <a:cubicBezTo>
                  <a:pt x="1454469" y="335795"/>
                  <a:pt x="1455903" y="334089"/>
                  <a:pt x="1456449" y="331904"/>
                </a:cubicBezTo>
                <a:cubicBezTo>
                  <a:pt x="1457268" y="328628"/>
                  <a:pt x="1458155" y="309514"/>
                  <a:pt x="1459111" y="274564"/>
                </a:cubicBezTo>
                <a:cubicBezTo>
                  <a:pt x="1460067" y="239613"/>
                  <a:pt x="1461090" y="219135"/>
                  <a:pt x="1462183" y="213128"/>
                </a:cubicBezTo>
                <a:cubicBezTo>
                  <a:pt x="1463002" y="209305"/>
                  <a:pt x="1464162" y="194765"/>
                  <a:pt x="1465664" y="169508"/>
                </a:cubicBezTo>
                <a:cubicBezTo>
                  <a:pt x="1467166" y="144251"/>
                  <a:pt x="1467644" y="131213"/>
                  <a:pt x="1467098" y="130393"/>
                </a:cubicBezTo>
                <a:cubicBezTo>
                  <a:pt x="1466825" y="130120"/>
                  <a:pt x="1463958" y="131213"/>
                  <a:pt x="1458497" y="133670"/>
                </a:cubicBezTo>
                <a:cubicBezTo>
                  <a:pt x="1448121" y="139131"/>
                  <a:pt x="1437199" y="139131"/>
                  <a:pt x="1425731" y="133670"/>
                </a:cubicBezTo>
                <a:cubicBezTo>
                  <a:pt x="1416447" y="129028"/>
                  <a:pt x="1410986" y="129847"/>
                  <a:pt x="1409348" y="136127"/>
                </a:cubicBezTo>
                <a:cubicBezTo>
                  <a:pt x="1408255" y="140223"/>
                  <a:pt x="1407027" y="141179"/>
                  <a:pt x="1405661" y="138994"/>
                </a:cubicBezTo>
                <a:cubicBezTo>
                  <a:pt x="1405115" y="137902"/>
                  <a:pt x="1404842" y="135991"/>
                  <a:pt x="1404842" y="133260"/>
                </a:cubicBezTo>
                <a:cubicBezTo>
                  <a:pt x="1404842" y="128619"/>
                  <a:pt x="1406003" y="125274"/>
                  <a:pt x="1408324" y="123226"/>
                </a:cubicBezTo>
                <a:cubicBezTo>
                  <a:pt x="1410645" y="121178"/>
                  <a:pt x="1415082" y="119471"/>
                  <a:pt x="1421635" y="118106"/>
                </a:cubicBezTo>
                <a:cubicBezTo>
                  <a:pt x="1429553" y="116468"/>
                  <a:pt x="1434946" y="114761"/>
                  <a:pt x="1437813" y="112986"/>
                </a:cubicBezTo>
                <a:cubicBezTo>
                  <a:pt x="1440680" y="111212"/>
                  <a:pt x="1447302" y="108413"/>
                  <a:pt x="1457678" y="104590"/>
                </a:cubicBezTo>
                <a:cubicBezTo>
                  <a:pt x="1468053" y="100767"/>
                  <a:pt x="1477201" y="96808"/>
                  <a:pt x="1485119" y="92712"/>
                </a:cubicBezTo>
                <a:cubicBezTo>
                  <a:pt x="1493037" y="88617"/>
                  <a:pt x="1499591" y="86978"/>
                  <a:pt x="1504778" y="87798"/>
                </a:cubicBezTo>
                <a:close/>
                <a:moveTo>
                  <a:pt x="676004" y="86774"/>
                </a:moveTo>
                <a:cubicBezTo>
                  <a:pt x="678325" y="86910"/>
                  <a:pt x="679485" y="87525"/>
                  <a:pt x="679485" y="88617"/>
                </a:cubicBezTo>
                <a:cubicBezTo>
                  <a:pt x="679485" y="89982"/>
                  <a:pt x="680509" y="90665"/>
                  <a:pt x="682557" y="90665"/>
                </a:cubicBezTo>
                <a:cubicBezTo>
                  <a:pt x="684605" y="90665"/>
                  <a:pt x="686448" y="91484"/>
                  <a:pt x="688086" y="93122"/>
                </a:cubicBezTo>
                <a:cubicBezTo>
                  <a:pt x="690544" y="95853"/>
                  <a:pt x="696278" y="98037"/>
                  <a:pt x="705288" y="99675"/>
                </a:cubicBezTo>
                <a:cubicBezTo>
                  <a:pt x="707473" y="100221"/>
                  <a:pt x="710340" y="102133"/>
                  <a:pt x="713889" y="105409"/>
                </a:cubicBezTo>
                <a:cubicBezTo>
                  <a:pt x="717439" y="108686"/>
                  <a:pt x="719350" y="111143"/>
                  <a:pt x="719623" y="112782"/>
                </a:cubicBezTo>
                <a:cubicBezTo>
                  <a:pt x="719623" y="114966"/>
                  <a:pt x="717780" y="117150"/>
                  <a:pt x="714094" y="119335"/>
                </a:cubicBezTo>
                <a:cubicBezTo>
                  <a:pt x="710408" y="121519"/>
                  <a:pt x="706790" y="122611"/>
                  <a:pt x="703240" y="122611"/>
                </a:cubicBezTo>
                <a:cubicBezTo>
                  <a:pt x="700237" y="122885"/>
                  <a:pt x="694708" y="125274"/>
                  <a:pt x="686653" y="129779"/>
                </a:cubicBezTo>
                <a:cubicBezTo>
                  <a:pt x="678598" y="134284"/>
                  <a:pt x="670474" y="138585"/>
                  <a:pt x="662283" y="142681"/>
                </a:cubicBezTo>
                <a:cubicBezTo>
                  <a:pt x="649722" y="148415"/>
                  <a:pt x="637981" y="156197"/>
                  <a:pt x="627059" y="166026"/>
                </a:cubicBezTo>
                <a:cubicBezTo>
                  <a:pt x="624329" y="168484"/>
                  <a:pt x="620097" y="171897"/>
                  <a:pt x="614363" y="176266"/>
                </a:cubicBezTo>
                <a:cubicBezTo>
                  <a:pt x="608628" y="180635"/>
                  <a:pt x="606171" y="183365"/>
                  <a:pt x="606990" y="184457"/>
                </a:cubicBezTo>
                <a:cubicBezTo>
                  <a:pt x="607263" y="184730"/>
                  <a:pt x="606922" y="185276"/>
                  <a:pt x="605966" y="186096"/>
                </a:cubicBezTo>
                <a:cubicBezTo>
                  <a:pt x="605011" y="186915"/>
                  <a:pt x="603645" y="187597"/>
                  <a:pt x="601871" y="188143"/>
                </a:cubicBezTo>
                <a:cubicBezTo>
                  <a:pt x="600096" y="188690"/>
                  <a:pt x="598389" y="188963"/>
                  <a:pt x="596751" y="188963"/>
                </a:cubicBezTo>
                <a:cubicBezTo>
                  <a:pt x="595113" y="189236"/>
                  <a:pt x="590607" y="191693"/>
                  <a:pt x="583235" y="196335"/>
                </a:cubicBezTo>
                <a:cubicBezTo>
                  <a:pt x="575862" y="200977"/>
                  <a:pt x="572176" y="203707"/>
                  <a:pt x="572176" y="204526"/>
                </a:cubicBezTo>
                <a:cubicBezTo>
                  <a:pt x="572449" y="204800"/>
                  <a:pt x="572859" y="204936"/>
                  <a:pt x="573405" y="204936"/>
                </a:cubicBezTo>
                <a:cubicBezTo>
                  <a:pt x="573951" y="204936"/>
                  <a:pt x="575590" y="204322"/>
                  <a:pt x="578320" y="203093"/>
                </a:cubicBezTo>
                <a:cubicBezTo>
                  <a:pt x="581051" y="201864"/>
                  <a:pt x="584464" y="200362"/>
                  <a:pt x="588559" y="198588"/>
                </a:cubicBezTo>
                <a:cubicBezTo>
                  <a:pt x="592655" y="196813"/>
                  <a:pt x="598389" y="194287"/>
                  <a:pt x="605762" y="191010"/>
                </a:cubicBezTo>
                <a:cubicBezTo>
                  <a:pt x="610403" y="188826"/>
                  <a:pt x="617093" y="185823"/>
                  <a:pt x="625831" y="182000"/>
                </a:cubicBezTo>
                <a:cubicBezTo>
                  <a:pt x="634568" y="178177"/>
                  <a:pt x="640098" y="175583"/>
                  <a:pt x="642418" y="174218"/>
                </a:cubicBezTo>
                <a:cubicBezTo>
                  <a:pt x="644739" y="172853"/>
                  <a:pt x="650405" y="174081"/>
                  <a:pt x="659416" y="177904"/>
                </a:cubicBezTo>
                <a:cubicBezTo>
                  <a:pt x="668973" y="182273"/>
                  <a:pt x="674365" y="186437"/>
                  <a:pt x="675594" y="190396"/>
                </a:cubicBezTo>
                <a:cubicBezTo>
                  <a:pt x="676823" y="194355"/>
                  <a:pt x="673751" y="197564"/>
                  <a:pt x="666379" y="200021"/>
                </a:cubicBezTo>
                <a:cubicBezTo>
                  <a:pt x="660918" y="201932"/>
                  <a:pt x="653955" y="204936"/>
                  <a:pt x="645490" y="209032"/>
                </a:cubicBezTo>
                <a:cubicBezTo>
                  <a:pt x="637026" y="213128"/>
                  <a:pt x="632520" y="215585"/>
                  <a:pt x="631974" y="216404"/>
                </a:cubicBezTo>
                <a:cubicBezTo>
                  <a:pt x="631701" y="217496"/>
                  <a:pt x="630472" y="218042"/>
                  <a:pt x="628288" y="218042"/>
                </a:cubicBezTo>
                <a:cubicBezTo>
                  <a:pt x="626650" y="218042"/>
                  <a:pt x="623441" y="219817"/>
                  <a:pt x="618663" y="223367"/>
                </a:cubicBezTo>
                <a:cubicBezTo>
                  <a:pt x="613885" y="226917"/>
                  <a:pt x="610403" y="229920"/>
                  <a:pt x="608219" y="232378"/>
                </a:cubicBezTo>
                <a:cubicBezTo>
                  <a:pt x="606581" y="234835"/>
                  <a:pt x="605079" y="235654"/>
                  <a:pt x="603714" y="234835"/>
                </a:cubicBezTo>
                <a:cubicBezTo>
                  <a:pt x="603168" y="234562"/>
                  <a:pt x="602758" y="234767"/>
                  <a:pt x="602485" y="235449"/>
                </a:cubicBezTo>
                <a:cubicBezTo>
                  <a:pt x="602212" y="236132"/>
                  <a:pt x="602075" y="237019"/>
                  <a:pt x="602075" y="238112"/>
                </a:cubicBezTo>
                <a:cubicBezTo>
                  <a:pt x="602075" y="240842"/>
                  <a:pt x="600915" y="242685"/>
                  <a:pt x="598594" y="243641"/>
                </a:cubicBezTo>
                <a:cubicBezTo>
                  <a:pt x="596273" y="244597"/>
                  <a:pt x="594020" y="246030"/>
                  <a:pt x="591836" y="247941"/>
                </a:cubicBezTo>
                <a:cubicBezTo>
                  <a:pt x="590471" y="249307"/>
                  <a:pt x="590198" y="249989"/>
                  <a:pt x="591017" y="249989"/>
                </a:cubicBezTo>
                <a:cubicBezTo>
                  <a:pt x="591563" y="249989"/>
                  <a:pt x="592928" y="249716"/>
                  <a:pt x="595113" y="249170"/>
                </a:cubicBezTo>
                <a:cubicBezTo>
                  <a:pt x="602485" y="247259"/>
                  <a:pt x="610813" y="242890"/>
                  <a:pt x="620097" y="236064"/>
                </a:cubicBezTo>
                <a:cubicBezTo>
                  <a:pt x="623373" y="233606"/>
                  <a:pt x="624124" y="232309"/>
                  <a:pt x="622349" y="232173"/>
                </a:cubicBezTo>
                <a:cubicBezTo>
                  <a:pt x="620574" y="232036"/>
                  <a:pt x="620370" y="230739"/>
                  <a:pt x="621735" y="228282"/>
                </a:cubicBezTo>
                <a:cubicBezTo>
                  <a:pt x="623646" y="224732"/>
                  <a:pt x="625285" y="223503"/>
                  <a:pt x="626650" y="224596"/>
                </a:cubicBezTo>
                <a:cubicBezTo>
                  <a:pt x="627469" y="224869"/>
                  <a:pt x="627469" y="226097"/>
                  <a:pt x="626650" y="228282"/>
                </a:cubicBezTo>
                <a:cubicBezTo>
                  <a:pt x="626104" y="230193"/>
                  <a:pt x="625967" y="231285"/>
                  <a:pt x="626240" y="231558"/>
                </a:cubicBezTo>
                <a:cubicBezTo>
                  <a:pt x="626513" y="231831"/>
                  <a:pt x="627469" y="231695"/>
                  <a:pt x="629107" y="231149"/>
                </a:cubicBezTo>
                <a:cubicBezTo>
                  <a:pt x="635660" y="228418"/>
                  <a:pt x="643033" y="229237"/>
                  <a:pt x="651224" y="233606"/>
                </a:cubicBezTo>
                <a:cubicBezTo>
                  <a:pt x="654228" y="235245"/>
                  <a:pt x="657300" y="236064"/>
                  <a:pt x="660440" y="236064"/>
                </a:cubicBezTo>
                <a:cubicBezTo>
                  <a:pt x="663580" y="236064"/>
                  <a:pt x="667744" y="238248"/>
                  <a:pt x="672932" y="242617"/>
                </a:cubicBezTo>
                <a:cubicBezTo>
                  <a:pt x="676208" y="245620"/>
                  <a:pt x="678120" y="247668"/>
                  <a:pt x="678666" y="248761"/>
                </a:cubicBezTo>
                <a:cubicBezTo>
                  <a:pt x="679212" y="249853"/>
                  <a:pt x="678802" y="251081"/>
                  <a:pt x="677437" y="252447"/>
                </a:cubicBezTo>
                <a:cubicBezTo>
                  <a:pt x="675526" y="254358"/>
                  <a:pt x="672454" y="256474"/>
                  <a:pt x="668222" y="258795"/>
                </a:cubicBezTo>
                <a:cubicBezTo>
                  <a:pt x="663989" y="261116"/>
                  <a:pt x="661873" y="262823"/>
                  <a:pt x="661873" y="263915"/>
                </a:cubicBezTo>
                <a:cubicBezTo>
                  <a:pt x="661873" y="265007"/>
                  <a:pt x="660371" y="266031"/>
                  <a:pt x="657368" y="266987"/>
                </a:cubicBezTo>
                <a:cubicBezTo>
                  <a:pt x="654364" y="267942"/>
                  <a:pt x="652521" y="268557"/>
                  <a:pt x="651839" y="268830"/>
                </a:cubicBezTo>
                <a:cubicBezTo>
                  <a:pt x="651156" y="269103"/>
                  <a:pt x="648835" y="269785"/>
                  <a:pt x="644876" y="270878"/>
                </a:cubicBezTo>
                <a:cubicBezTo>
                  <a:pt x="640917" y="271970"/>
                  <a:pt x="638596" y="272994"/>
                  <a:pt x="637913" y="273949"/>
                </a:cubicBezTo>
                <a:cubicBezTo>
                  <a:pt x="637230" y="274905"/>
                  <a:pt x="633476" y="277089"/>
                  <a:pt x="626650" y="280503"/>
                </a:cubicBezTo>
                <a:cubicBezTo>
                  <a:pt x="619824" y="283916"/>
                  <a:pt x="614909" y="287534"/>
                  <a:pt x="611905" y="291356"/>
                </a:cubicBezTo>
                <a:cubicBezTo>
                  <a:pt x="604806" y="300913"/>
                  <a:pt x="600437" y="306920"/>
                  <a:pt x="598799" y="309378"/>
                </a:cubicBezTo>
                <a:cubicBezTo>
                  <a:pt x="597160" y="311835"/>
                  <a:pt x="596887" y="313610"/>
                  <a:pt x="597980" y="314702"/>
                </a:cubicBezTo>
                <a:cubicBezTo>
                  <a:pt x="599345" y="315794"/>
                  <a:pt x="601666" y="315521"/>
                  <a:pt x="604942" y="313883"/>
                </a:cubicBezTo>
                <a:cubicBezTo>
                  <a:pt x="608219" y="312245"/>
                  <a:pt x="609857" y="310470"/>
                  <a:pt x="609857" y="308559"/>
                </a:cubicBezTo>
                <a:cubicBezTo>
                  <a:pt x="609857" y="306647"/>
                  <a:pt x="610540" y="305691"/>
                  <a:pt x="611905" y="305691"/>
                </a:cubicBezTo>
                <a:cubicBezTo>
                  <a:pt x="613270" y="305691"/>
                  <a:pt x="613612" y="306374"/>
                  <a:pt x="612929" y="307739"/>
                </a:cubicBezTo>
                <a:cubicBezTo>
                  <a:pt x="612246" y="309105"/>
                  <a:pt x="612178" y="309787"/>
                  <a:pt x="612724" y="309787"/>
                </a:cubicBezTo>
                <a:cubicBezTo>
                  <a:pt x="615182" y="309787"/>
                  <a:pt x="624875" y="306647"/>
                  <a:pt x="641804" y="300367"/>
                </a:cubicBezTo>
                <a:cubicBezTo>
                  <a:pt x="643716" y="299548"/>
                  <a:pt x="646036" y="299002"/>
                  <a:pt x="648767" y="298729"/>
                </a:cubicBezTo>
                <a:cubicBezTo>
                  <a:pt x="651497" y="298456"/>
                  <a:pt x="656412" y="297636"/>
                  <a:pt x="663512" y="296271"/>
                </a:cubicBezTo>
                <a:cubicBezTo>
                  <a:pt x="668700" y="295179"/>
                  <a:pt x="672454" y="294838"/>
                  <a:pt x="674775" y="295247"/>
                </a:cubicBezTo>
                <a:cubicBezTo>
                  <a:pt x="677096" y="295657"/>
                  <a:pt x="681123" y="297363"/>
                  <a:pt x="686857" y="300367"/>
                </a:cubicBezTo>
                <a:cubicBezTo>
                  <a:pt x="694230" y="303917"/>
                  <a:pt x="699144" y="307262"/>
                  <a:pt x="701602" y="310402"/>
                </a:cubicBezTo>
                <a:cubicBezTo>
                  <a:pt x="704060" y="313542"/>
                  <a:pt x="705288" y="317979"/>
                  <a:pt x="705288" y="323713"/>
                </a:cubicBezTo>
                <a:cubicBezTo>
                  <a:pt x="705015" y="331358"/>
                  <a:pt x="700646" y="339550"/>
                  <a:pt x="692182" y="348287"/>
                </a:cubicBezTo>
                <a:cubicBezTo>
                  <a:pt x="689178" y="351291"/>
                  <a:pt x="684946" y="354567"/>
                  <a:pt x="679485" y="358117"/>
                </a:cubicBezTo>
                <a:cubicBezTo>
                  <a:pt x="674024" y="361667"/>
                  <a:pt x="670611" y="363442"/>
                  <a:pt x="669246" y="363442"/>
                </a:cubicBezTo>
                <a:cubicBezTo>
                  <a:pt x="666788" y="363442"/>
                  <a:pt x="664604" y="364397"/>
                  <a:pt x="662692" y="366309"/>
                </a:cubicBezTo>
                <a:cubicBezTo>
                  <a:pt x="660781" y="368220"/>
                  <a:pt x="658870" y="369449"/>
                  <a:pt x="656958" y="369995"/>
                </a:cubicBezTo>
                <a:cubicBezTo>
                  <a:pt x="654501" y="371087"/>
                  <a:pt x="654910" y="372589"/>
                  <a:pt x="658187" y="374500"/>
                </a:cubicBezTo>
                <a:cubicBezTo>
                  <a:pt x="659825" y="375592"/>
                  <a:pt x="661737" y="376138"/>
                  <a:pt x="663921" y="376138"/>
                </a:cubicBezTo>
                <a:cubicBezTo>
                  <a:pt x="669655" y="376958"/>
                  <a:pt x="676345" y="380098"/>
                  <a:pt x="683990" y="385559"/>
                </a:cubicBezTo>
                <a:cubicBezTo>
                  <a:pt x="691636" y="391020"/>
                  <a:pt x="695458" y="395525"/>
                  <a:pt x="695458" y="399075"/>
                </a:cubicBezTo>
                <a:cubicBezTo>
                  <a:pt x="695458" y="401805"/>
                  <a:pt x="690680" y="404331"/>
                  <a:pt x="681123" y="406652"/>
                </a:cubicBezTo>
                <a:cubicBezTo>
                  <a:pt x="671567" y="408973"/>
                  <a:pt x="659416" y="410270"/>
                  <a:pt x="644671" y="410543"/>
                </a:cubicBezTo>
                <a:cubicBezTo>
                  <a:pt x="631565" y="411089"/>
                  <a:pt x="619824" y="411635"/>
                  <a:pt x="609448" y="412181"/>
                </a:cubicBezTo>
                <a:lnTo>
                  <a:pt x="594293" y="413410"/>
                </a:lnTo>
                <a:lnTo>
                  <a:pt x="590198" y="406857"/>
                </a:lnTo>
                <a:cubicBezTo>
                  <a:pt x="587740" y="402761"/>
                  <a:pt x="586443" y="398051"/>
                  <a:pt x="586307" y="392726"/>
                </a:cubicBezTo>
                <a:cubicBezTo>
                  <a:pt x="586170" y="387402"/>
                  <a:pt x="587194" y="383101"/>
                  <a:pt x="589379" y="379825"/>
                </a:cubicBezTo>
                <a:cubicBezTo>
                  <a:pt x="591563" y="376821"/>
                  <a:pt x="591836" y="374773"/>
                  <a:pt x="590198" y="373681"/>
                </a:cubicBezTo>
                <a:cubicBezTo>
                  <a:pt x="588832" y="372589"/>
                  <a:pt x="588286" y="371360"/>
                  <a:pt x="588559" y="369995"/>
                </a:cubicBezTo>
                <a:cubicBezTo>
                  <a:pt x="588832" y="368630"/>
                  <a:pt x="589788" y="367469"/>
                  <a:pt x="591426" y="366513"/>
                </a:cubicBezTo>
                <a:cubicBezTo>
                  <a:pt x="593065" y="365558"/>
                  <a:pt x="594839" y="365216"/>
                  <a:pt x="596751" y="365489"/>
                </a:cubicBezTo>
                <a:cubicBezTo>
                  <a:pt x="597843" y="365762"/>
                  <a:pt x="603168" y="363442"/>
                  <a:pt x="612724" y="358527"/>
                </a:cubicBezTo>
                <a:cubicBezTo>
                  <a:pt x="620097" y="354977"/>
                  <a:pt x="623510" y="353612"/>
                  <a:pt x="622964" y="354431"/>
                </a:cubicBezTo>
                <a:cubicBezTo>
                  <a:pt x="622964" y="354431"/>
                  <a:pt x="622554" y="354840"/>
                  <a:pt x="621735" y="355660"/>
                </a:cubicBezTo>
                <a:cubicBezTo>
                  <a:pt x="618458" y="358390"/>
                  <a:pt x="617639" y="359755"/>
                  <a:pt x="619277" y="359755"/>
                </a:cubicBezTo>
                <a:cubicBezTo>
                  <a:pt x="620370" y="359755"/>
                  <a:pt x="622418" y="358731"/>
                  <a:pt x="625421" y="356684"/>
                </a:cubicBezTo>
                <a:cubicBezTo>
                  <a:pt x="628425" y="354636"/>
                  <a:pt x="629517" y="352997"/>
                  <a:pt x="628698" y="351769"/>
                </a:cubicBezTo>
                <a:cubicBezTo>
                  <a:pt x="627879" y="350540"/>
                  <a:pt x="629380" y="348970"/>
                  <a:pt x="633203" y="347059"/>
                </a:cubicBezTo>
                <a:cubicBezTo>
                  <a:pt x="637026" y="345147"/>
                  <a:pt x="644262" y="339140"/>
                  <a:pt x="654910" y="329037"/>
                </a:cubicBezTo>
                <a:cubicBezTo>
                  <a:pt x="664467" y="319481"/>
                  <a:pt x="668563" y="314566"/>
                  <a:pt x="667198" y="314293"/>
                </a:cubicBezTo>
                <a:cubicBezTo>
                  <a:pt x="666652" y="314293"/>
                  <a:pt x="665832" y="314429"/>
                  <a:pt x="664740" y="314702"/>
                </a:cubicBezTo>
                <a:cubicBezTo>
                  <a:pt x="651634" y="316887"/>
                  <a:pt x="643033" y="319071"/>
                  <a:pt x="638937" y="321255"/>
                </a:cubicBezTo>
                <a:cubicBezTo>
                  <a:pt x="636207" y="322621"/>
                  <a:pt x="632111" y="324122"/>
                  <a:pt x="626650" y="325761"/>
                </a:cubicBezTo>
                <a:cubicBezTo>
                  <a:pt x="621735" y="326853"/>
                  <a:pt x="615113" y="329583"/>
                  <a:pt x="606785" y="333952"/>
                </a:cubicBezTo>
                <a:cubicBezTo>
                  <a:pt x="598458" y="338321"/>
                  <a:pt x="591222" y="342690"/>
                  <a:pt x="585078" y="347059"/>
                </a:cubicBezTo>
                <a:cubicBezTo>
                  <a:pt x="578934" y="351427"/>
                  <a:pt x="576272" y="354294"/>
                  <a:pt x="577091" y="355660"/>
                </a:cubicBezTo>
                <a:cubicBezTo>
                  <a:pt x="577364" y="356206"/>
                  <a:pt x="576955" y="360165"/>
                  <a:pt x="575862" y="367537"/>
                </a:cubicBezTo>
                <a:cubicBezTo>
                  <a:pt x="574497" y="374364"/>
                  <a:pt x="573883" y="381190"/>
                  <a:pt x="574019" y="388016"/>
                </a:cubicBezTo>
                <a:cubicBezTo>
                  <a:pt x="574156" y="394842"/>
                  <a:pt x="574907" y="399143"/>
                  <a:pt x="576272" y="400918"/>
                </a:cubicBezTo>
                <a:cubicBezTo>
                  <a:pt x="577637" y="402693"/>
                  <a:pt x="577842" y="403580"/>
                  <a:pt x="576886" y="403580"/>
                </a:cubicBezTo>
                <a:cubicBezTo>
                  <a:pt x="575931" y="403580"/>
                  <a:pt x="576136" y="404399"/>
                  <a:pt x="577501" y="406037"/>
                </a:cubicBezTo>
                <a:cubicBezTo>
                  <a:pt x="579139" y="408222"/>
                  <a:pt x="579822" y="411089"/>
                  <a:pt x="579549" y="414638"/>
                </a:cubicBezTo>
                <a:cubicBezTo>
                  <a:pt x="579276" y="418188"/>
                  <a:pt x="578252" y="421601"/>
                  <a:pt x="576477" y="424878"/>
                </a:cubicBezTo>
                <a:cubicBezTo>
                  <a:pt x="574702" y="428154"/>
                  <a:pt x="572791" y="429383"/>
                  <a:pt x="570743" y="428564"/>
                </a:cubicBezTo>
                <a:cubicBezTo>
                  <a:pt x="568695" y="427745"/>
                  <a:pt x="566442" y="427335"/>
                  <a:pt x="563985" y="427335"/>
                </a:cubicBezTo>
                <a:cubicBezTo>
                  <a:pt x="561254" y="427335"/>
                  <a:pt x="558251" y="425629"/>
                  <a:pt x="554974" y="422216"/>
                </a:cubicBezTo>
                <a:cubicBezTo>
                  <a:pt x="551698" y="418802"/>
                  <a:pt x="549240" y="414911"/>
                  <a:pt x="547602" y="410543"/>
                </a:cubicBezTo>
                <a:cubicBezTo>
                  <a:pt x="545690" y="405901"/>
                  <a:pt x="543916" y="399825"/>
                  <a:pt x="542277" y="392317"/>
                </a:cubicBezTo>
                <a:cubicBezTo>
                  <a:pt x="540639" y="384808"/>
                  <a:pt x="539820" y="379278"/>
                  <a:pt x="539820" y="375729"/>
                </a:cubicBezTo>
                <a:cubicBezTo>
                  <a:pt x="539820" y="372452"/>
                  <a:pt x="539069" y="369449"/>
                  <a:pt x="537567" y="366718"/>
                </a:cubicBezTo>
                <a:cubicBezTo>
                  <a:pt x="536065" y="363988"/>
                  <a:pt x="535178" y="361530"/>
                  <a:pt x="534905" y="359346"/>
                </a:cubicBezTo>
                <a:cubicBezTo>
                  <a:pt x="534632" y="357434"/>
                  <a:pt x="535451" y="355591"/>
                  <a:pt x="537362" y="353817"/>
                </a:cubicBezTo>
                <a:cubicBezTo>
                  <a:pt x="539274" y="352042"/>
                  <a:pt x="540776" y="351700"/>
                  <a:pt x="541868" y="352793"/>
                </a:cubicBezTo>
                <a:cubicBezTo>
                  <a:pt x="542687" y="353612"/>
                  <a:pt x="541936" y="354909"/>
                  <a:pt x="539615" y="356684"/>
                </a:cubicBezTo>
                <a:cubicBezTo>
                  <a:pt x="537294" y="358458"/>
                  <a:pt x="536816" y="359755"/>
                  <a:pt x="538182" y="360575"/>
                </a:cubicBezTo>
                <a:cubicBezTo>
                  <a:pt x="539274" y="361121"/>
                  <a:pt x="540639" y="360097"/>
                  <a:pt x="542277" y="357503"/>
                </a:cubicBezTo>
                <a:cubicBezTo>
                  <a:pt x="543916" y="354909"/>
                  <a:pt x="544325" y="353202"/>
                  <a:pt x="543506" y="352383"/>
                </a:cubicBezTo>
                <a:cubicBezTo>
                  <a:pt x="542687" y="351564"/>
                  <a:pt x="543233" y="350062"/>
                  <a:pt x="545144" y="347878"/>
                </a:cubicBezTo>
                <a:cubicBezTo>
                  <a:pt x="547056" y="345693"/>
                  <a:pt x="549718" y="340028"/>
                  <a:pt x="553131" y="330880"/>
                </a:cubicBezTo>
                <a:cubicBezTo>
                  <a:pt x="556544" y="321733"/>
                  <a:pt x="559206" y="315794"/>
                  <a:pt x="561118" y="313064"/>
                </a:cubicBezTo>
                <a:cubicBezTo>
                  <a:pt x="564941" y="307603"/>
                  <a:pt x="564531" y="304190"/>
                  <a:pt x="559889" y="302824"/>
                </a:cubicBezTo>
                <a:cubicBezTo>
                  <a:pt x="556612" y="301732"/>
                  <a:pt x="553199" y="299821"/>
                  <a:pt x="549650" y="297090"/>
                </a:cubicBezTo>
                <a:cubicBezTo>
                  <a:pt x="546919" y="295452"/>
                  <a:pt x="545349" y="293882"/>
                  <a:pt x="544940" y="292380"/>
                </a:cubicBezTo>
                <a:cubicBezTo>
                  <a:pt x="544530" y="290879"/>
                  <a:pt x="544598" y="287807"/>
                  <a:pt x="545144" y="283165"/>
                </a:cubicBezTo>
                <a:cubicBezTo>
                  <a:pt x="545964" y="276339"/>
                  <a:pt x="546373" y="271151"/>
                  <a:pt x="546373" y="267601"/>
                </a:cubicBezTo>
                <a:cubicBezTo>
                  <a:pt x="546373" y="265690"/>
                  <a:pt x="546919" y="264120"/>
                  <a:pt x="548011" y="262891"/>
                </a:cubicBezTo>
                <a:cubicBezTo>
                  <a:pt x="549104" y="261662"/>
                  <a:pt x="551288" y="260365"/>
                  <a:pt x="554565" y="259000"/>
                </a:cubicBezTo>
                <a:cubicBezTo>
                  <a:pt x="559206" y="256816"/>
                  <a:pt x="565145" y="252993"/>
                  <a:pt x="572381" y="247532"/>
                </a:cubicBezTo>
                <a:cubicBezTo>
                  <a:pt x="579617" y="242071"/>
                  <a:pt x="585761" y="236883"/>
                  <a:pt x="590812" y="231968"/>
                </a:cubicBezTo>
                <a:cubicBezTo>
                  <a:pt x="595863" y="227053"/>
                  <a:pt x="597706" y="224186"/>
                  <a:pt x="596341" y="223367"/>
                </a:cubicBezTo>
                <a:cubicBezTo>
                  <a:pt x="594976" y="222548"/>
                  <a:pt x="593542" y="223162"/>
                  <a:pt x="592041" y="225210"/>
                </a:cubicBezTo>
                <a:cubicBezTo>
                  <a:pt x="590539" y="227258"/>
                  <a:pt x="588491" y="228282"/>
                  <a:pt x="585897" y="228282"/>
                </a:cubicBezTo>
                <a:cubicBezTo>
                  <a:pt x="583303" y="228282"/>
                  <a:pt x="580914" y="228828"/>
                  <a:pt x="578730" y="229920"/>
                </a:cubicBezTo>
                <a:cubicBezTo>
                  <a:pt x="572996" y="232924"/>
                  <a:pt x="565418" y="235108"/>
                  <a:pt x="555998" y="236473"/>
                </a:cubicBezTo>
                <a:cubicBezTo>
                  <a:pt x="546578" y="237839"/>
                  <a:pt x="540366" y="237702"/>
                  <a:pt x="537362" y="236064"/>
                </a:cubicBezTo>
                <a:cubicBezTo>
                  <a:pt x="534086" y="234425"/>
                  <a:pt x="531833" y="232105"/>
                  <a:pt x="530604" y="229101"/>
                </a:cubicBezTo>
                <a:cubicBezTo>
                  <a:pt x="529376" y="226097"/>
                  <a:pt x="529580" y="223367"/>
                  <a:pt x="531219" y="220909"/>
                </a:cubicBezTo>
                <a:cubicBezTo>
                  <a:pt x="532857" y="218452"/>
                  <a:pt x="533130" y="216541"/>
                  <a:pt x="532038" y="215175"/>
                </a:cubicBezTo>
                <a:cubicBezTo>
                  <a:pt x="530946" y="213537"/>
                  <a:pt x="531151" y="211831"/>
                  <a:pt x="532652" y="210056"/>
                </a:cubicBezTo>
                <a:cubicBezTo>
                  <a:pt x="534154" y="208281"/>
                  <a:pt x="538045" y="205346"/>
                  <a:pt x="544325" y="201250"/>
                </a:cubicBezTo>
                <a:cubicBezTo>
                  <a:pt x="559616" y="191420"/>
                  <a:pt x="572176" y="182819"/>
                  <a:pt x="582006" y="175447"/>
                </a:cubicBezTo>
                <a:cubicBezTo>
                  <a:pt x="603850" y="159337"/>
                  <a:pt x="614772" y="150736"/>
                  <a:pt x="614772" y="149643"/>
                </a:cubicBezTo>
                <a:cubicBezTo>
                  <a:pt x="615045" y="148824"/>
                  <a:pt x="611905" y="149507"/>
                  <a:pt x="605352" y="151691"/>
                </a:cubicBezTo>
                <a:cubicBezTo>
                  <a:pt x="598799" y="153603"/>
                  <a:pt x="594908" y="154149"/>
                  <a:pt x="593679" y="153330"/>
                </a:cubicBezTo>
                <a:cubicBezTo>
                  <a:pt x="592450" y="152510"/>
                  <a:pt x="590676" y="153125"/>
                  <a:pt x="588355" y="155173"/>
                </a:cubicBezTo>
                <a:cubicBezTo>
                  <a:pt x="586034" y="157221"/>
                  <a:pt x="580231" y="159200"/>
                  <a:pt x="570948" y="161112"/>
                </a:cubicBezTo>
                <a:cubicBezTo>
                  <a:pt x="561664" y="163023"/>
                  <a:pt x="556408" y="164183"/>
                  <a:pt x="555179" y="164593"/>
                </a:cubicBezTo>
                <a:cubicBezTo>
                  <a:pt x="553950" y="165002"/>
                  <a:pt x="549786" y="164661"/>
                  <a:pt x="542687" y="163569"/>
                </a:cubicBezTo>
                <a:cubicBezTo>
                  <a:pt x="538318" y="163023"/>
                  <a:pt x="535110" y="162135"/>
                  <a:pt x="533062" y="160907"/>
                </a:cubicBezTo>
                <a:cubicBezTo>
                  <a:pt x="531014" y="159678"/>
                  <a:pt x="528761" y="157562"/>
                  <a:pt x="526304" y="154558"/>
                </a:cubicBezTo>
                <a:cubicBezTo>
                  <a:pt x="522208" y="149916"/>
                  <a:pt x="520502" y="145479"/>
                  <a:pt x="521184" y="141247"/>
                </a:cubicBezTo>
                <a:cubicBezTo>
                  <a:pt x="521867" y="137015"/>
                  <a:pt x="521389" y="134626"/>
                  <a:pt x="519751" y="134080"/>
                </a:cubicBezTo>
                <a:cubicBezTo>
                  <a:pt x="518385" y="132987"/>
                  <a:pt x="518249" y="130871"/>
                  <a:pt x="519341" y="127731"/>
                </a:cubicBezTo>
                <a:cubicBezTo>
                  <a:pt x="520433" y="124591"/>
                  <a:pt x="522413" y="121314"/>
                  <a:pt x="525280" y="117901"/>
                </a:cubicBezTo>
                <a:cubicBezTo>
                  <a:pt x="528147" y="114488"/>
                  <a:pt x="530536" y="112782"/>
                  <a:pt x="532448" y="112782"/>
                </a:cubicBezTo>
                <a:cubicBezTo>
                  <a:pt x="534359" y="112782"/>
                  <a:pt x="534086" y="113601"/>
                  <a:pt x="531628" y="115239"/>
                </a:cubicBezTo>
                <a:cubicBezTo>
                  <a:pt x="528352" y="117970"/>
                  <a:pt x="528079" y="123431"/>
                  <a:pt x="530809" y="131622"/>
                </a:cubicBezTo>
                <a:cubicBezTo>
                  <a:pt x="531355" y="132987"/>
                  <a:pt x="533403" y="134080"/>
                  <a:pt x="536953" y="134899"/>
                </a:cubicBezTo>
                <a:cubicBezTo>
                  <a:pt x="540502" y="135718"/>
                  <a:pt x="542619" y="135513"/>
                  <a:pt x="543301" y="134284"/>
                </a:cubicBezTo>
                <a:cubicBezTo>
                  <a:pt x="543984" y="133056"/>
                  <a:pt x="545827" y="132441"/>
                  <a:pt x="548830" y="132441"/>
                </a:cubicBezTo>
                <a:cubicBezTo>
                  <a:pt x="550742" y="132441"/>
                  <a:pt x="551766" y="132578"/>
                  <a:pt x="551902" y="132851"/>
                </a:cubicBezTo>
                <a:cubicBezTo>
                  <a:pt x="552039" y="133124"/>
                  <a:pt x="551151" y="134080"/>
                  <a:pt x="549240" y="135718"/>
                </a:cubicBezTo>
                <a:lnTo>
                  <a:pt x="546373" y="138175"/>
                </a:lnTo>
                <a:cubicBezTo>
                  <a:pt x="546373" y="138448"/>
                  <a:pt x="547329" y="138175"/>
                  <a:pt x="549240" y="137356"/>
                </a:cubicBezTo>
                <a:cubicBezTo>
                  <a:pt x="551698" y="136537"/>
                  <a:pt x="557295" y="134762"/>
                  <a:pt x="566033" y="132032"/>
                </a:cubicBezTo>
                <a:cubicBezTo>
                  <a:pt x="576409" y="129028"/>
                  <a:pt x="581596" y="126980"/>
                  <a:pt x="581596" y="125888"/>
                </a:cubicBezTo>
                <a:cubicBezTo>
                  <a:pt x="581596" y="125615"/>
                  <a:pt x="581187" y="125205"/>
                  <a:pt x="580368" y="124659"/>
                </a:cubicBezTo>
                <a:cubicBezTo>
                  <a:pt x="579276" y="123840"/>
                  <a:pt x="580231" y="122748"/>
                  <a:pt x="583235" y="121383"/>
                </a:cubicBezTo>
                <a:cubicBezTo>
                  <a:pt x="583508" y="121383"/>
                  <a:pt x="583918" y="121246"/>
                  <a:pt x="584464" y="120973"/>
                </a:cubicBezTo>
                <a:cubicBezTo>
                  <a:pt x="587467" y="119881"/>
                  <a:pt x="589037" y="119403"/>
                  <a:pt x="589174" y="119540"/>
                </a:cubicBezTo>
                <a:cubicBezTo>
                  <a:pt x="589310" y="119676"/>
                  <a:pt x="588559" y="120700"/>
                  <a:pt x="586921" y="122611"/>
                </a:cubicBezTo>
                <a:cubicBezTo>
                  <a:pt x="585556" y="124250"/>
                  <a:pt x="585556" y="124932"/>
                  <a:pt x="586921" y="124659"/>
                </a:cubicBezTo>
                <a:cubicBezTo>
                  <a:pt x="588559" y="124659"/>
                  <a:pt x="594703" y="122748"/>
                  <a:pt x="605352" y="118925"/>
                </a:cubicBezTo>
                <a:cubicBezTo>
                  <a:pt x="619824" y="113737"/>
                  <a:pt x="629039" y="110188"/>
                  <a:pt x="632998" y="108276"/>
                </a:cubicBezTo>
                <a:cubicBezTo>
                  <a:pt x="636957" y="106365"/>
                  <a:pt x="644739" y="103430"/>
                  <a:pt x="656344" y="99470"/>
                </a:cubicBezTo>
                <a:cubicBezTo>
                  <a:pt x="667949" y="95511"/>
                  <a:pt x="673751" y="93054"/>
                  <a:pt x="673751" y="92098"/>
                </a:cubicBezTo>
                <a:cubicBezTo>
                  <a:pt x="673751" y="91142"/>
                  <a:pt x="673068" y="91006"/>
                  <a:pt x="671703" y="91689"/>
                </a:cubicBezTo>
                <a:cubicBezTo>
                  <a:pt x="670338" y="92371"/>
                  <a:pt x="669655" y="92030"/>
                  <a:pt x="669655" y="90665"/>
                </a:cubicBezTo>
                <a:cubicBezTo>
                  <a:pt x="669655" y="89572"/>
                  <a:pt x="670201" y="88617"/>
                  <a:pt x="671294" y="87798"/>
                </a:cubicBezTo>
                <a:cubicBezTo>
                  <a:pt x="672113" y="86978"/>
                  <a:pt x="673683" y="86637"/>
                  <a:pt x="676004" y="86774"/>
                </a:cubicBezTo>
                <a:close/>
                <a:moveTo>
                  <a:pt x="898761" y="75254"/>
                </a:moveTo>
                <a:cubicBezTo>
                  <a:pt x="900980" y="75288"/>
                  <a:pt x="903250" y="75783"/>
                  <a:pt x="905570" y="76739"/>
                </a:cubicBezTo>
                <a:cubicBezTo>
                  <a:pt x="910212" y="78650"/>
                  <a:pt x="912738" y="80220"/>
                  <a:pt x="913148" y="81449"/>
                </a:cubicBezTo>
                <a:cubicBezTo>
                  <a:pt x="913557" y="82678"/>
                  <a:pt x="914718" y="83292"/>
                  <a:pt x="916629" y="83292"/>
                </a:cubicBezTo>
                <a:cubicBezTo>
                  <a:pt x="919086" y="83292"/>
                  <a:pt x="921544" y="85886"/>
                  <a:pt x="924001" y="91074"/>
                </a:cubicBezTo>
                <a:cubicBezTo>
                  <a:pt x="926459" y="96262"/>
                  <a:pt x="927414" y="100904"/>
                  <a:pt x="926868" y="105000"/>
                </a:cubicBezTo>
                <a:cubicBezTo>
                  <a:pt x="926322" y="108822"/>
                  <a:pt x="923592" y="115307"/>
                  <a:pt x="918677" y="124455"/>
                </a:cubicBezTo>
                <a:cubicBezTo>
                  <a:pt x="913762" y="133602"/>
                  <a:pt x="908710" y="141725"/>
                  <a:pt x="903522" y="148824"/>
                </a:cubicBezTo>
                <a:cubicBezTo>
                  <a:pt x="897242" y="157016"/>
                  <a:pt x="894239" y="162477"/>
                  <a:pt x="894512" y="165207"/>
                </a:cubicBezTo>
                <a:cubicBezTo>
                  <a:pt x="894785" y="165753"/>
                  <a:pt x="895194" y="165890"/>
                  <a:pt x="895741" y="165617"/>
                </a:cubicBezTo>
                <a:cubicBezTo>
                  <a:pt x="896833" y="164798"/>
                  <a:pt x="902021" y="166573"/>
                  <a:pt x="911304" y="170941"/>
                </a:cubicBezTo>
                <a:cubicBezTo>
                  <a:pt x="920588" y="175310"/>
                  <a:pt x="927278" y="179133"/>
                  <a:pt x="931374" y="182409"/>
                </a:cubicBezTo>
                <a:cubicBezTo>
                  <a:pt x="933558" y="184048"/>
                  <a:pt x="934718" y="185208"/>
                  <a:pt x="934855" y="185891"/>
                </a:cubicBezTo>
                <a:cubicBezTo>
                  <a:pt x="934992" y="186573"/>
                  <a:pt x="934377" y="187597"/>
                  <a:pt x="933012" y="188963"/>
                </a:cubicBezTo>
                <a:cubicBezTo>
                  <a:pt x="931100" y="190601"/>
                  <a:pt x="929257" y="193741"/>
                  <a:pt x="927483" y="198383"/>
                </a:cubicBezTo>
                <a:cubicBezTo>
                  <a:pt x="925708" y="203025"/>
                  <a:pt x="923933" y="206370"/>
                  <a:pt x="922158" y="208417"/>
                </a:cubicBezTo>
                <a:cubicBezTo>
                  <a:pt x="920383" y="210465"/>
                  <a:pt x="919496" y="211899"/>
                  <a:pt x="919496" y="212718"/>
                </a:cubicBezTo>
                <a:cubicBezTo>
                  <a:pt x="919496" y="213537"/>
                  <a:pt x="917584" y="217223"/>
                  <a:pt x="913762" y="223777"/>
                </a:cubicBezTo>
                <a:cubicBezTo>
                  <a:pt x="909939" y="230330"/>
                  <a:pt x="908301" y="233948"/>
                  <a:pt x="908847" y="234630"/>
                </a:cubicBezTo>
                <a:cubicBezTo>
                  <a:pt x="909393" y="235313"/>
                  <a:pt x="907482" y="239204"/>
                  <a:pt x="903113" y="246303"/>
                </a:cubicBezTo>
                <a:cubicBezTo>
                  <a:pt x="896287" y="256679"/>
                  <a:pt x="893556" y="262140"/>
                  <a:pt x="894921" y="262686"/>
                </a:cubicBezTo>
                <a:cubicBezTo>
                  <a:pt x="895741" y="262959"/>
                  <a:pt x="899427" y="260638"/>
                  <a:pt x="905980" y="255723"/>
                </a:cubicBezTo>
                <a:cubicBezTo>
                  <a:pt x="910622" y="251901"/>
                  <a:pt x="914172" y="249989"/>
                  <a:pt x="916629" y="249989"/>
                </a:cubicBezTo>
                <a:cubicBezTo>
                  <a:pt x="917994" y="249989"/>
                  <a:pt x="920930" y="251013"/>
                  <a:pt x="925435" y="253061"/>
                </a:cubicBezTo>
                <a:cubicBezTo>
                  <a:pt x="929940" y="255109"/>
                  <a:pt x="932602" y="256679"/>
                  <a:pt x="933421" y="257771"/>
                </a:cubicBezTo>
                <a:cubicBezTo>
                  <a:pt x="933968" y="258590"/>
                  <a:pt x="936834" y="260229"/>
                  <a:pt x="942022" y="262686"/>
                </a:cubicBezTo>
                <a:cubicBezTo>
                  <a:pt x="951579" y="267874"/>
                  <a:pt x="958269" y="275929"/>
                  <a:pt x="962092" y="286851"/>
                </a:cubicBezTo>
                <a:cubicBezTo>
                  <a:pt x="964549" y="293677"/>
                  <a:pt x="964959" y="299138"/>
                  <a:pt x="963320" y="303234"/>
                </a:cubicBezTo>
                <a:cubicBezTo>
                  <a:pt x="961682" y="306784"/>
                  <a:pt x="959429" y="309036"/>
                  <a:pt x="956562" y="309992"/>
                </a:cubicBezTo>
                <a:cubicBezTo>
                  <a:pt x="953696" y="310948"/>
                  <a:pt x="950624" y="310333"/>
                  <a:pt x="947347" y="308149"/>
                </a:cubicBezTo>
                <a:cubicBezTo>
                  <a:pt x="943251" y="305418"/>
                  <a:pt x="939224" y="301869"/>
                  <a:pt x="935264" y="297500"/>
                </a:cubicBezTo>
                <a:cubicBezTo>
                  <a:pt x="931305" y="293131"/>
                  <a:pt x="929326" y="289855"/>
                  <a:pt x="929326" y="287670"/>
                </a:cubicBezTo>
                <a:cubicBezTo>
                  <a:pt x="929326" y="285213"/>
                  <a:pt x="928575" y="283711"/>
                  <a:pt x="927073" y="283165"/>
                </a:cubicBezTo>
                <a:cubicBezTo>
                  <a:pt x="925571" y="282619"/>
                  <a:pt x="924547" y="279342"/>
                  <a:pt x="924001" y="273335"/>
                </a:cubicBezTo>
                <a:cubicBezTo>
                  <a:pt x="923455" y="267328"/>
                  <a:pt x="921271" y="262891"/>
                  <a:pt x="917448" y="260024"/>
                </a:cubicBezTo>
                <a:cubicBezTo>
                  <a:pt x="913625" y="257157"/>
                  <a:pt x="911304" y="256474"/>
                  <a:pt x="910485" y="257976"/>
                </a:cubicBezTo>
                <a:cubicBezTo>
                  <a:pt x="909666" y="259478"/>
                  <a:pt x="907618" y="260775"/>
                  <a:pt x="904342" y="261867"/>
                </a:cubicBezTo>
                <a:cubicBezTo>
                  <a:pt x="901065" y="262959"/>
                  <a:pt x="899495" y="264188"/>
                  <a:pt x="899632" y="265553"/>
                </a:cubicBezTo>
                <a:cubicBezTo>
                  <a:pt x="899768" y="266918"/>
                  <a:pt x="901611" y="267738"/>
                  <a:pt x="905161" y="268011"/>
                </a:cubicBezTo>
                <a:cubicBezTo>
                  <a:pt x="910895" y="268830"/>
                  <a:pt x="912670" y="271970"/>
                  <a:pt x="910485" y="277431"/>
                </a:cubicBezTo>
                <a:cubicBezTo>
                  <a:pt x="908301" y="283165"/>
                  <a:pt x="903386" y="286988"/>
                  <a:pt x="895741" y="288899"/>
                </a:cubicBezTo>
                <a:cubicBezTo>
                  <a:pt x="892464" y="289718"/>
                  <a:pt x="889324" y="291493"/>
                  <a:pt x="886320" y="294223"/>
                </a:cubicBezTo>
                <a:cubicBezTo>
                  <a:pt x="878402" y="301596"/>
                  <a:pt x="873760" y="305282"/>
                  <a:pt x="872395" y="305282"/>
                </a:cubicBezTo>
                <a:cubicBezTo>
                  <a:pt x="871030" y="305282"/>
                  <a:pt x="869118" y="306715"/>
                  <a:pt x="866661" y="309582"/>
                </a:cubicBezTo>
                <a:cubicBezTo>
                  <a:pt x="864203" y="312449"/>
                  <a:pt x="858333" y="317842"/>
                  <a:pt x="849049" y="325761"/>
                </a:cubicBezTo>
                <a:cubicBezTo>
                  <a:pt x="839765" y="333679"/>
                  <a:pt x="834304" y="339277"/>
                  <a:pt x="832666" y="342553"/>
                </a:cubicBezTo>
                <a:cubicBezTo>
                  <a:pt x="831574" y="344192"/>
                  <a:pt x="828843" y="346717"/>
                  <a:pt x="824475" y="350130"/>
                </a:cubicBezTo>
                <a:cubicBezTo>
                  <a:pt x="820106" y="353544"/>
                  <a:pt x="817239" y="355250"/>
                  <a:pt x="815873" y="355250"/>
                </a:cubicBezTo>
                <a:cubicBezTo>
                  <a:pt x="814235" y="355250"/>
                  <a:pt x="812256" y="352178"/>
                  <a:pt x="809935" y="346035"/>
                </a:cubicBezTo>
                <a:cubicBezTo>
                  <a:pt x="807614" y="339891"/>
                  <a:pt x="806044" y="333952"/>
                  <a:pt x="805224" y="328218"/>
                </a:cubicBezTo>
                <a:cubicBezTo>
                  <a:pt x="804405" y="319481"/>
                  <a:pt x="803040" y="314770"/>
                  <a:pt x="801129" y="314088"/>
                </a:cubicBezTo>
                <a:cubicBezTo>
                  <a:pt x="799217" y="313405"/>
                  <a:pt x="798262" y="312586"/>
                  <a:pt x="798262" y="311630"/>
                </a:cubicBezTo>
                <a:cubicBezTo>
                  <a:pt x="798262" y="310675"/>
                  <a:pt x="802767" y="305555"/>
                  <a:pt x="811778" y="296271"/>
                </a:cubicBezTo>
                <a:cubicBezTo>
                  <a:pt x="820788" y="286988"/>
                  <a:pt x="827956" y="279137"/>
                  <a:pt x="833280" y="272721"/>
                </a:cubicBezTo>
                <a:cubicBezTo>
                  <a:pt x="838605" y="266304"/>
                  <a:pt x="842496" y="261730"/>
                  <a:pt x="844953" y="259000"/>
                </a:cubicBezTo>
                <a:cubicBezTo>
                  <a:pt x="864613" y="236883"/>
                  <a:pt x="876081" y="223367"/>
                  <a:pt x="879358" y="218452"/>
                </a:cubicBezTo>
                <a:cubicBezTo>
                  <a:pt x="883453" y="211626"/>
                  <a:pt x="884272" y="208213"/>
                  <a:pt x="881815" y="208213"/>
                </a:cubicBezTo>
                <a:cubicBezTo>
                  <a:pt x="880450" y="208213"/>
                  <a:pt x="877105" y="210056"/>
                  <a:pt x="871780" y="213742"/>
                </a:cubicBezTo>
                <a:cubicBezTo>
                  <a:pt x="866456" y="217428"/>
                  <a:pt x="863794" y="219681"/>
                  <a:pt x="863794" y="220500"/>
                </a:cubicBezTo>
                <a:cubicBezTo>
                  <a:pt x="863794" y="221592"/>
                  <a:pt x="862156" y="222138"/>
                  <a:pt x="858879" y="222138"/>
                </a:cubicBezTo>
                <a:cubicBezTo>
                  <a:pt x="855602" y="222138"/>
                  <a:pt x="852462" y="223094"/>
                  <a:pt x="849459" y="225005"/>
                </a:cubicBezTo>
                <a:cubicBezTo>
                  <a:pt x="846455" y="226917"/>
                  <a:pt x="843315" y="228145"/>
                  <a:pt x="840038" y="228691"/>
                </a:cubicBezTo>
                <a:cubicBezTo>
                  <a:pt x="837035" y="229511"/>
                  <a:pt x="834646" y="228350"/>
                  <a:pt x="832871" y="225210"/>
                </a:cubicBezTo>
                <a:cubicBezTo>
                  <a:pt x="831096" y="222070"/>
                  <a:pt x="829526" y="216131"/>
                  <a:pt x="828161" y="207393"/>
                </a:cubicBezTo>
                <a:cubicBezTo>
                  <a:pt x="826795" y="199475"/>
                  <a:pt x="825430" y="194697"/>
                  <a:pt x="824065" y="193058"/>
                </a:cubicBezTo>
                <a:cubicBezTo>
                  <a:pt x="822700" y="191420"/>
                  <a:pt x="822495" y="188553"/>
                  <a:pt x="823451" y="184457"/>
                </a:cubicBezTo>
                <a:cubicBezTo>
                  <a:pt x="824406" y="180362"/>
                  <a:pt x="825840" y="178314"/>
                  <a:pt x="827751" y="178314"/>
                </a:cubicBezTo>
                <a:cubicBezTo>
                  <a:pt x="829389" y="178314"/>
                  <a:pt x="835192" y="173399"/>
                  <a:pt x="845158" y="163569"/>
                </a:cubicBezTo>
                <a:cubicBezTo>
                  <a:pt x="855124" y="153739"/>
                  <a:pt x="860108" y="148005"/>
                  <a:pt x="860108" y="146367"/>
                </a:cubicBezTo>
                <a:cubicBezTo>
                  <a:pt x="860108" y="145275"/>
                  <a:pt x="860585" y="144729"/>
                  <a:pt x="861541" y="144729"/>
                </a:cubicBezTo>
                <a:cubicBezTo>
                  <a:pt x="862497" y="144729"/>
                  <a:pt x="865637" y="141247"/>
                  <a:pt x="870961" y="134284"/>
                </a:cubicBezTo>
                <a:cubicBezTo>
                  <a:pt x="876286" y="127322"/>
                  <a:pt x="881269" y="121246"/>
                  <a:pt x="885911" y="116058"/>
                </a:cubicBezTo>
                <a:cubicBezTo>
                  <a:pt x="888641" y="112782"/>
                  <a:pt x="891577" y="108208"/>
                  <a:pt x="894717" y="102337"/>
                </a:cubicBezTo>
                <a:cubicBezTo>
                  <a:pt x="897857" y="96467"/>
                  <a:pt x="899427" y="92439"/>
                  <a:pt x="899427" y="90255"/>
                </a:cubicBezTo>
                <a:cubicBezTo>
                  <a:pt x="899427" y="89436"/>
                  <a:pt x="898130" y="89026"/>
                  <a:pt x="895536" y="89026"/>
                </a:cubicBezTo>
                <a:cubicBezTo>
                  <a:pt x="892942" y="89026"/>
                  <a:pt x="891645" y="88275"/>
                  <a:pt x="891645" y="86774"/>
                </a:cubicBezTo>
                <a:cubicBezTo>
                  <a:pt x="891645" y="85272"/>
                  <a:pt x="890280" y="85750"/>
                  <a:pt x="887549" y="88207"/>
                </a:cubicBezTo>
                <a:cubicBezTo>
                  <a:pt x="885092" y="90392"/>
                  <a:pt x="883522" y="91142"/>
                  <a:pt x="882839" y="90460"/>
                </a:cubicBezTo>
                <a:cubicBezTo>
                  <a:pt x="882156" y="89777"/>
                  <a:pt x="882498" y="87798"/>
                  <a:pt x="883863" y="84521"/>
                </a:cubicBezTo>
                <a:cubicBezTo>
                  <a:pt x="885228" y="80971"/>
                  <a:pt x="888027" y="78309"/>
                  <a:pt x="892259" y="76534"/>
                </a:cubicBezTo>
                <a:cubicBezTo>
                  <a:pt x="894375" y="75647"/>
                  <a:pt x="896543" y="75220"/>
                  <a:pt x="898761" y="75254"/>
                </a:cubicBezTo>
                <a:close/>
                <a:moveTo>
                  <a:pt x="2683329" y="66295"/>
                </a:moveTo>
                <a:cubicBezTo>
                  <a:pt x="2681281" y="65885"/>
                  <a:pt x="2676571" y="66636"/>
                  <a:pt x="2669199" y="68548"/>
                </a:cubicBezTo>
                <a:cubicBezTo>
                  <a:pt x="2664557" y="69913"/>
                  <a:pt x="2656639" y="73258"/>
                  <a:pt x="2645444" y="78582"/>
                </a:cubicBezTo>
                <a:cubicBezTo>
                  <a:pt x="2634249" y="83907"/>
                  <a:pt x="2628242" y="87251"/>
                  <a:pt x="2627423" y="88617"/>
                </a:cubicBezTo>
                <a:cubicBezTo>
                  <a:pt x="2626876" y="89436"/>
                  <a:pt x="2625648" y="89845"/>
                  <a:pt x="2623737" y="89845"/>
                </a:cubicBezTo>
                <a:cubicBezTo>
                  <a:pt x="2621825" y="89845"/>
                  <a:pt x="2617797" y="92166"/>
                  <a:pt x="2611654" y="96808"/>
                </a:cubicBezTo>
                <a:cubicBezTo>
                  <a:pt x="2605510" y="101450"/>
                  <a:pt x="2602438" y="105273"/>
                  <a:pt x="2602438" y="108276"/>
                </a:cubicBezTo>
                <a:cubicBezTo>
                  <a:pt x="2602438" y="110734"/>
                  <a:pt x="2603804" y="111826"/>
                  <a:pt x="2606534" y="111553"/>
                </a:cubicBezTo>
                <a:cubicBezTo>
                  <a:pt x="2609265" y="111007"/>
                  <a:pt x="2615681" y="108959"/>
                  <a:pt x="2625784" y="105409"/>
                </a:cubicBezTo>
                <a:cubicBezTo>
                  <a:pt x="2633429" y="102679"/>
                  <a:pt x="2642235" y="100836"/>
                  <a:pt x="2652202" y="99880"/>
                </a:cubicBezTo>
                <a:cubicBezTo>
                  <a:pt x="2662168" y="98924"/>
                  <a:pt x="2668243" y="99266"/>
                  <a:pt x="2670428" y="100904"/>
                </a:cubicBezTo>
                <a:cubicBezTo>
                  <a:pt x="2671520" y="101996"/>
                  <a:pt x="2672612" y="101860"/>
                  <a:pt x="2673705" y="100494"/>
                </a:cubicBezTo>
                <a:cubicBezTo>
                  <a:pt x="2674797" y="99129"/>
                  <a:pt x="2676845" y="95853"/>
                  <a:pt x="2679848" y="90665"/>
                </a:cubicBezTo>
                <a:cubicBezTo>
                  <a:pt x="2684217" y="82200"/>
                  <a:pt x="2686401" y="76056"/>
                  <a:pt x="2686401" y="72234"/>
                </a:cubicBezTo>
                <a:cubicBezTo>
                  <a:pt x="2686401" y="68684"/>
                  <a:pt x="2685377" y="66704"/>
                  <a:pt x="2683329" y="66295"/>
                </a:cubicBezTo>
                <a:close/>
                <a:moveTo>
                  <a:pt x="2587694" y="58308"/>
                </a:moveTo>
                <a:cubicBezTo>
                  <a:pt x="2591243" y="58308"/>
                  <a:pt x="2594520" y="60629"/>
                  <a:pt x="2597523" y="65271"/>
                </a:cubicBezTo>
                <a:cubicBezTo>
                  <a:pt x="2600527" y="69913"/>
                  <a:pt x="2601073" y="73326"/>
                  <a:pt x="2599162" y="75510"/>
                </a:cubicBezTo>
                <a:cubicBezTo>
                  <a:pt x="2597797" y="77149"/>
                  <a:pt x="2597797" y="80289"/>
                  <a:pt x="2599162" y="84931"/>
                </a:cubicBezTo>
                <a:cubicBezTo>
                  <a:pt x="2600254" y="88753"/>
                  <a:pt x="2601278" y="90938"/>
                  <a:pt x="2602234" y="91484"/>
                </a:cubicBezTo>
                <a:cubicBezTo>
                  <a:pt x="2603189" y="92030"/>
                  <a:pt x="2604623" y="91347"/>
                  <a:pt x="2606534" y="89436"/>
                </a:cubicBezTo>
                <a:cubicBezTo>
                  <a:pt x="2609538" y="86432"/>
                  <a:pt x="2618480" y="81586"/>
                  <a:pt x="2633361" y="74896"/>
                </a:cubicBezTo>
                <a:cubicBezTo>
                  <a:pt x="2648243" y="68206"/>
                  <a:pt x="2659097" y="64179"/>
                  <a:pt x="2665923" y="62814"/>
                </a:cubicBezTo>
                <a:cubicBezTo>
                  <a:pt x="2681213" y="59810"/>
                  <a:pt x="2691726" y="59810"/>
                  <a:pt x="2697460" y="62814"/>
                </a:cubicBezTo>
                <a:cubicBezTo>
                  <a:pt x="2700463" y="64452"/>
                  <a:pt x="2703126" y="67046"/>
                  <a:pt x="2705447" y="70595"/>
                </a:cubicBezTo>
                <a:cubicBezTo>
                  <a:pt x="2707767" y="74145"/>
                  <a:pt x="2708928" y="77558"/>
                  <a:pt x="2708928" y="80835"/>
                </a:cubicBezTo>
                <a:cubicBezTo>
                  <a:pt x="2708928" y="86023"/>
                  <a:pt x="2706197" y="94965"/>
                  <a:pt x="2700736" y="107662"/>
                </a:cubicBezTo>
                <a:cubicBezTo>
                  <a:pt x="2695275" y="120359"/>
                  <a:pt x="2690633" y="128619"/>
                  <a:pt x="2686811" y="132441"/>
                </a:cubicBezTo>
                <a:cubicBezTo>
                  <a:pt x="2685445" y="134080"/>
                  <a:pt x="2684763" y="135445"/>
                  <a:pt x="2684763" y="136537"/>
                </a:cubicBezTo>
                <a:cubicBezTo>
                  <a:pt x="2684763" y="138721"/>
                  <a:pt x="2681145" y="143705"/>
                  <a:pt x="2673909" y="151486"/>
                </a:cubicBezTo>
                <a:cubicBezTo>
                  <a:pt x="2666674" y="159268"/>
                  <a:pt x="2661144" y="164252"/>
                  <a:pt x="2657321" y="166436"/>
                </a:cubicBezTo>
                <a:lnTo>
                  <a:pt x="2649130" y="170941"/>
                </a:lnTo>
                <a:lnTo>
                  <a:pt x="2643805" y="166026"/>
                </a:lnTo>
                <a:lnTo>
                  <a:pt x="2638481" y="161112"/>
                </a:lnTo>
                <a:lnTo>
                  <a:pt x="2624965" y="163569"/>
                </a:lnTo>
                <a:cubicBezTo>
                  <a:pt x="2617320" y="165207"/>
                  <a:pt x="2612609" y="166573"/>
                  <a:pt x="2610835" y="167665"/>
                </a:cubicBezTo>
                <a:cubicBezTo>
                  <a:pt x="2609060" y="168757"/>
                  <a:pt x="2608036" y="171214"/>
                  <a:pt x="2607763" y="175037"/>
                </a:cubicBezTo>
                <a:cubicBezTo>
                  <a:pt x="2607490" y="177221"/>
                  <a:pt x="2606944" y="178723"/>
                  <a:pt x="2606125" y="179542"/>
                </a:cubicBezTo>
                <a:cubicBezTo>
                  <a:pt x="2605305" y="180362"/>
                  <a:pt x="2603667" y="181044"/>
                  <a:pt x="2601209" y="181590"/>
                </a:cubicBezTo>
                <a:cubicBezTo>
                  <a:pt x="2598479" y="182136"/>
                  <a:pt x="2596363" y="182068"/>
                  <a:pt x="2594861" y="181385"/>
                </a:cubicBezTo>
                <a:cubicBezTo>
                  <a:pt x="2593359" y="180703"/>
                  <a:pt x="2590971" y="178587"/>
                  <a:pt x="2587694" y="175037"/>
                </a:cubicBezTo>
                <a:cubicBezTo>
                  <a:pt x="2582779" y="170122"/>
                  <a:pt x="2578956" y="164388"/>
                  <a:pt x="2576226" y="157835"/>
                </a:cubicBezTo>
                <a:cubicBezTo>
                  <a:pt x="2573495" y="151282"/>
                  <a:pt x="2571515" y="148005"/>
                  <a:pt x="2570287" y="148005"/>
                </a:cubicBezTo>
                <a:cubicBezTo>
                  <a:pt x="2569058" y="148005"/>
                  <a:pt x="2568853" y="146708"/>
                  <a:pt x="2569672" y="144114"/>
                </a:cubicBezTo>
                <a:cubicBezTo>
                  <a:pt x="2570492" y="141520"/>
                  <a:pt x="2570219" y="139404"/>
                  <a:pt x="2568853" y="137766"/>
                </a:cubicBezTo>
                <a:cubicBezTo>
                  <a:pt x="2565849" y="134216"/>
                  <a:pt x="2566396" y="119881"/>
                  <a:pt x="2570492" y="94760"/>
                </a:cubicBezTo>
                <a:cubicBezTo>
                  <a:pt x="2573768" y="75647"/>
                  <a:pt x="2577727" y="64452"/>
                  <a:pt x="2582369" y="61175"/>
                </a:cubicBezTo>
                <a:cubicBezTo>
                  <a:pt x="2585099" y="59264"/>
                  <a:pt x="2586875" y="58308"/>
                  <a:pt x="2587694" y="58308"/>
                </a:cubicBezTo>
                <a:close/>
                <a:moveTo>
                  <a:pt x="126149" y="57694"/>
                </a:moveTo>
                <a:cubicBezTo>
                  <a:pt x="126422" y="57557"/>
                  <a:pt x="127446" y="58376"/>
                  <a:pt x="129221" y="60151"/>
                </a:cubicBezTo>
                <a:cubicBezTo>
                  <a:pt x="130996" y="61926"/>
                  <a:pt x="132020" y="71961"/>
                  <a:pt x="132293" y="90255"/>
                </a:cubicBezTo>
                <a:cubicBezTo>
                  <a:pt x="132566" y="108549"/>
                  <a:pt x="133658" y="118447"/>
                  <a:pt x="135569" y="119949"/>
                </a:cubicBezTo>
                <a:cubicBezTo>
                  <a:pt x="137481" y="121451"/>
                  <a:pt x="138436" y="123431"/>
                  <a:pt x="138436" y="125888"/>
                </a:cubicBezTo>
                <a:cubicBezTo>
                  <a:pt x="138436" y="128619"/>
                  <a:pt x="141576" y="133056"/>
                  <a:pt x="147857" y="139199"/>
                </a:cubicBezTo>
                <a:cubicBezTo>
                  <a:pt x="154137" y="145343"/>
                  <a:pt x="158642" y="148415"/>
                  <a:pt x="161373" y="148415"/>
                </a:cubicBezTo>
                <a:cubicBezTo>
                  <a:pt x="164376" y="148415"/>
                  <a:pt x="165673" y="149916"/>
                  <a:pt x="165264" y="152920"/>
                </a:cubicBezTo>
                <a:cubicBezTo>
                  <a:pt x="164854" y="155924"/>
                  <a:pt x="164649" y="158654"/>
                  <a:pt x="164649" y="161112"/>
                </a:cubicBezTo>
                <a:cubicBezTo>
                  <a:pt x="164376" y="164115"/>
                  <a:pt x="155502" y="169576"/>
                  <a:pt x="138027" y="177495"/>
                </a:cubicBezTo>
                <a:cubicBezTo>
                  <a:pt x="128743" y="181590"/>
                  <a:pt x="124374" y="191557"/>
                  <a:pt x="124920" y="207393"/>
                </a:cubicBezTo>
                <a:cubicBezTo>
                  <a:pt x="125193" y="216404"/>
                  <a:pt x="124784" y="227599"/>
                  <a:pt x="123692" y="240979"/>
                </a:cubicBezTo>
                <a:cubicBezTo>
                  <a:pt x="122872" y="250262"/>
                  <a:pt x="122599" y="255996"/>
                  <a:pt x="122872" y="258181"/>
                </a:cubicBezTo>
                <a:cubicBezTo>
                  <a:pt x="123146" y="260365"/>
                  <a:pt x="123965" y="261457"/>
                  <a:pt x="125330" y="261457"/>
                </a:cubicBezTo>
                <a:cubicBezTo>
                  <a:pt x="131610" y="261457"/>
                  <a:pt x="140894" y="254768"/>
                  <a:pt x="153181" y="241388"/>
                </a:cubicBezTo>
                <a:lnTo>
                  <a:pt x="166697" y="226644"/>
                </a:lnTo>
                <a:lnTo>
                  <a:pt x="160553" y="238112"/>
                </a:lnTo>
                <a:cubicBezTo>
                  <a:pt x="159461" y="240023"/>
                  <a:pt x="158506" y="241866"/>
                  <a:pt x="157686" y="243641"/>
                </a:cubicBezTo>
                <a:cubicBezTo>
                  <a:pt x="156867" y="245416"/>
                  <a:pt x="156321" y="246849"/>
                  <a:pt x="156048" y="247941"/>
                </a:cubicBezTo>
                <a:cubicBezTo>
                  <a:pt x="155775" y="249034"/>
                  <a:pt x="155775" y="249716"/>
                  <a:pt x="156048" y="249989"/>
                </a:cubicBezTo>
                <a:cubicBezTo>
                  <a:pt x="158232" y="250535"/>
                  <a:pt x="157413" y="258863"/>
                  <a:pt x="153591" y="274973"/>
                </a:cubicBezTo>
                <a:cubicBezTo>
                  <a:pt x="152772" y="279069"/>
                  <a:pt x="151475" y="281322"/>
                  <a:pt x="149700" y="281731"/>
                </a:cubicBezTo>
                <a:cubicBezTo>
                  <a:pt x="147925" y="282141"/>
                  <a:pt x="144444" y="280980"/>
                  <a:pt x="139256" y="278250"/>
                </a:cubicBezTo>
                <a:cubicBezTo>
                  <a:pt x="131883" y="274427"/>
                  <a:pt x="127241" y="272857"/>
                  <a:pt x="125330" y="273540"/>
                </a:cubicBezTo>
                <a:cubicBezTo>
                  <a:pt x="123419" y="274222"/>
                  <a:pt x="122463" y="277704"/>
                  <a:pt x="122463" y="283984"/>
                </a:cubicBezTo>
                <a:cubicBezTo>
                  <a:pt x="122190" y="290810"/>
                  <a:pt x="122326" y="300094"/>
                  <a:pt x="122872" y="311835"/>
                </a:cubicBezTo>
                <a:cubicBezTo>
                  <a:pt x="123965" y="340778"/>
                  <a:pt x="123419" y="364056"/>
                  <a:pt x="121234" y="381668"/>
                </a:cubicBezTo>
                <a:cubicBezTo>
                  <a:pt x="119050" y="399279"/>
                  <a:pt x="115364" y="408085"/>
                  <a:pt x="110176" y="408085"/>
                </a:cubicBezTo>
                <a:cubicBezTo>
                  <a:pt x="107991" y="408085"/>
                  <a:pt x="104646" y="405696"/>
                  <a:pt x="100141" y="400918"/>
                </a:cubicBezTo>
                <a:cubicBezTo>
                  <a:pt x="95636" y="396139"/>
                  <a:pt x="92974" y="392112"/>
                  <a:pt x="92154" y="388835"/>
                </a:cubicBezTo>
                <a:cubicBezTo>
                  <a:pt x="91335" y="385559"/>
                  <a:pt x="88059" y="379552"/>
                  <a:pt x="82325" y="370814"/>
                </a:cubicBezTo>
                <a:lnTo>
                  <a:pt x="73314" y="358117"/>
                </a:lnTo>
                <a:lnTo>
                  <a:pt x="76591" y="348287"/>
                </a:lnTo>
                <a:cubicBezTo>
                  <a:pt x="78502" y="341461"/>
                  <a:pt x="80072" y="336478"/>
                  <a:pt x="81301" y="333338"/>
                </a:cubicBezTo>
                <a:cubicBezTo>
                  <a:pt x="82529" y="330198"/>
                  <a:pt x="83144" y="326853"/>
                  <a:pt x="83144" y="323303"/>
                </a:cubicBezTo>
                <a:cubicBezTo>
                  <a:pt x="83417" y="321392"/>
                  <a:pt x="83690" y="320300"/>
                  <a:pt x="83963" y="320027"/>
                </a:cubicBezTo>
                <a:lnTo>
                  <a:pt x="84373" y="321255"/>
                </a:lnTo>
                <a:cubicBezTo>
                  <a:pt x="85192" y="323713"/>
                  <a:pt x="86147" y="324532"/>
                  <a:pt x="87240" y="323713"/>
                </a:cubicBezTo>
                <a:cubicBezTo>
                  <a:pt x="87786" y="323440"/>
                  <a:pt x="88195" y="323576"/>
                  <a:pt x="88468" y="324122"/>
                </a:cubicBezTo>
                <a:cubicBezTo>
                  <a:pt x="88741" y="324668"/>
                  <a:pt x="88878" y="325488"/>
                  <a:pt x="88878" y="326580"/>
                </a:cubicBezTo>
                <a:cubicBezTo>
                  <a:pt x="88878" y="330403"/>
                  <a:pt x="90789" y="331222"/>
                  <a:pt x="94612" y="329037"/>
                </a:cubicBezTo>
                <a:cubicBezTo>
                  <a:pt x="95704" y="328491"/>
                  <a:pt x="97001" y="322006"/>
                  <a:pt x="98503" y="309582"/>
                </a:cubicBezTo>
                <a:cubicBezTo>
                  <a:pt x="100005" y="297159"/>
                  <a:pt x="100755" y="286851"/>
                  <a:pt x="100755" y="278660"/>
                </a:cubicBezTo>
                <a:cubicBezTo>
                  <a:pt x="100209" y="277294"/>
                  <a:pt x="98093" y="276748"/>
                  <a:pt x="94407" y="277021"/>
                </a:cubicBezTo>
                <a:cubicBezTo>
                  <a:pt x="90721" y="277294"/>
                  <a:pt x="86489" y="278250"/>
                  <a:pt x="81710" y="279888"/>
                </a:cubicBezTo>
                <a:cubicBezTo>
                  <a:pt x="76932" y="281527"/>
                  <a:pt x="74270" y="283165"/>
                  <a:pt x="73724" y="284803"/>
                </a:cubicBezTo>
                <a:cubicBezTo>
                  <a:pt x="72904" y="286988"/>
                  <a:pt x="70447" y="290332"/>
                  <a:pt x="66351" y="294838"/>
                </a:cubicBezTo>
                <a:cubicBezTo>
                  <a:pt x="62255" y="299343"/>
                  <a:pt x="60208" y="302415"/>
                  <a:pt x="60208" y="304053"/>
                </a:cubicBezTo>
                <a:cubicBezTo>
                  <a:pt x="60208" y="306238"/>
                  <a:pt x="56931" y="310265"/>
                  <a:pt x="50378" y="316136"/>
                </a:cubicBezTo>
                <a:cubicBezTo>
                  <a:pt x="43825" y="322006"/>
                  <a:pt x="39456" y="324942"/>
                  <a:pt x="37271" y="324942"/>
                </a:cubicBezTo>
                <a:cubicBezTo>
                  <a:pt x="34814" y="324942"/>
                  <a:pt x="32356" y="326102"/>
                  <a:pt x="29899" y="328423"/>
                </a:cubicBezTo>
                <a:cubicBezTo>
                  <a:pt x="27442" y="330744"/>
                  <a:pt x="24370" y="332382"/>
                  <a:pt x="20684" y="333338"/>
                </a:cubicBezTo>
                <a:cubicBezTo>
                  <a:pt x="16997" y="334293"/>
                  <a:pt x="13311" y="332996"/>
                  <a:pt x="9625" y="329447"/>
                </a:cubicBezTo>
                <a:cubicBezTo>
                  <a:pt x="5939" y="325897"/>
                  <a:pt x="4096" y="322962"/>
                  <a:pt x="4096" y="320641"/>
                </a:cubicBezTo>
                <a:cubicBezTo>
                  <a:pt x="4096" y="318320"/>
                  <a:pt x="3413" y="316750"/>
                  <a:pt x="2048" y="315931"/>
                </a:cubicBezTo>
                <a:cubicBezTo>
                  <a:pt x="683" y="315112"/>
                  <a:pt x="0" y="312791"/>
                  <a:pt x="0" y="308968"/>
                </a:cubicBezTo>
                <a:cubicBezTo>
                  <a:pt x="0" y="307057"/>
                  <a:pt x="1024" y="304599"/>
                  <a:pt x="3072" y="301596"/>
                </a:cubicBezTo>
                <a:cubicBezTo>
                  <a:pt x="5120" y="298592"/>
                  <a:pt x="7372" y="296135"/>
                  <a:pt x="9830" y="294223"/>
                </a:cubicBezTo>
                <a:cubicBezTo>
                  <a:pt x="12287" y="292312"/>
                  <a:pt x="13926" y="291766"/>
                  <a:pt x="14745" y="292585"/>
                </a:cubicBezTo>
                <a:lnTo>
                  <a:pt x="15154" y="291766"/>
                </a:lnTo>
                <a:cubicBezTo>
                  <a:pt x="14335" y="290401"/>
                  <a:pt x="14813" y="288967"/>
                  <a:pt x="16588" y="287465"/>
                </a:cubicBezTo>
                <a:cubicBezTo>
                  <a:pt x="18363" y="285964"/>
                  <a:pt x="19796" y="285759"/>
                  <a:pt x="20888" y="286851"/>
                </a:cubicBezTo>
                <a:cubicBezTo>
                  <a:pt x="21434" y="287397"/>
                  <a:pt x="21708" y="287124"/>
                  <a:pt x="21708" y="286032"/>
                </a:cubicBezTo>
                <a:cubicBezTo>
                  <a:pt x="21708" y="285759"/>
                  <a:pt x="21571" y="285486"/>
                  <a:pt x="21298" y="285213"/>
                </a:cubicBezTo>
                <a:cubicBezTo>
                  <a:pt x="21298" y="284394"/>
                  <a:pt x="21503" y="283711"/>
                  <a:pt x="21912" y="283165"/>
                </a:cubicBezTo>
                <a:cubicBezTo>
                  <a:pt x="22322" y="282619"/>
                  <a:pt x="23073" y="282346"/>
                  <a:pt x="24165" y="282346"/>
                </a:cubicBezTo>
                <a:cubicBezTo>
                  <a:pt x="24984" y="282619"/>
                  <a:pt x="25598" y="282550"/>
                  <a:pt x="26008" y="282141"/>
                </a:cubicBezTo>
                <a:cubicBezTo>
                  <a:pt x="26418" y="281731"/>
                  <a:pt x="26486" y="281117"/>
                  <a:pt x="26213" y="280298"/>
                </a:cubicBezTo>
                <a:cubicBezTo>
                  <a:pt x="25667" y="278660"/>
                  <a:pt x="29080" y="274359"/>
                  <a:pt x="36452" y="267396"/>
                </a:cubicBezTo>
                <a:cubicBezTo>
                  <a:pt x="43825" y="260433"/>
                  <a:pt x="47511" y="257839"/>
                  <a:pt x="47511" y="259614"/>
                </a:cubicBezTo>
                <a:cubicBezTo>
                  <a:pt x="47511" y="261389"/>
                  <a:pt x="48330" y="261457"/>
                  <a:pt x="49968" y="259819"/>
                </a:cubicBezTo>
                <a:cubicBezTo>
                  <a:pt x="52972" y="256816"/>
                  <a:pt x="54337" y="256133"/>
                  <a:pt x="54064" y="257771"/>
                </a:cubicBezTo>
                <a:cubicBezTo>
                  <a:pt x="54064" y="259136"/>
                  <a:pt x="52835" y="261048"/>
                  <a:pt x="50378" y="263505"/>
                </a:cubicBezTo>
                <a:cubicBezTo>
                  <a:pt x="45463" y="268693"/>
                  <a:pt x="42596" y="270605"/>
                  <a:pt x="41777" y="269239"/>
                </a:cubicBezTo>
                <a:cubicBezTo>
                  <a:pt x="41777" y="268966"/>
                  <a:pt x="42323" y="268011"/>
                  <a:pt x="43415" y="266372"/>
                </a:cubicBezTo>
                <a:cubicBezTo>
                  <a:pt x="45053" y="264461"/>
                  <a:pt x="45599" y="263505"/>
                  <a:pt x="45053" y="263505"/>
                </a:cubicBezTo>
                <a:cubicBezTo>
                  <a:pt x="44234" y="263505"/>
                  <a:pt x="42459" y="264871"/>
                  <a:pt x="39729" y="267601"/>
                </a:cubicBezTo>
                <a:cubicBezTo>
                  <a:pt x="36998" y="270332"/>
                  <a:pt x="36043" y="272379"/>
                  <a:pt x="36862" y="273745"/>
                </a:cubicBezTo>
                <a:cubicBezTo>
                  <a:pt x="37681" y="275110"/>
                  <a:pt x="35565" y="278182"/>
                  <a:pt x="30513" y="282960"/>
                </a:cubicBezTo>
                <a:cubicBezTo>
                  <a:pt x="25462" y="287738"/>
                  <a:pt x="21844" y="291493"/>
                  <a:pt x="19660" y="294223"/>
                </a:cubicBezTo>
                <a:cubicBezTo>
                  <a:pt x="19114" y="295043"/>
                  <a:pt x="19114" y="295179"/>
                  <a:pt x="19660" y="294633"/>
                </a:cubicBezTo>
                <a:cubicBezTo>
                  <a:pt x="24302" y="291902"/>
                  <a:pt x="32220" y="284803"/>
                  <a:pt x="43415" y="273335"/>
                </a:cubicBezTo>
                <a:cubicBezTo>
                  <a:pt x="60890" y="254768"/>
                  <a:pt x="69491" y="245484"/>
                  <a:pt x="69218" y="245484"/>
                </a:cubicBezTo>
                <a:cubicBezTo>
                  <a:pt x="69218" y="245211"/>
                  <a:pt x="68263" y="245894"/>
                  <a:pt x="66351" y="247532"/>
                </a:cubicBezTo>
                <a:cubicBezTo>
                  <a:pt x="61163" y="252174"/>
                  <a:pt x="58160" y="255041"/>
                  <a:pt x="57341" y="256133"/>
                </a:cubicBezTo>
                <a:cubicBezTo>
                  <a:pt x="56521" y="257225"/>
                  <a:pt x="55702" y="256747"/>
                  <a:pt x="54883" y="254699"/>
                </a:cubicBezTo>
                <a:cubicBezTo>
                  <a:pt x="54064" y="252652"/>
                  <a:pt x="54610" y="251628"/>
                  <a:pt x="56521" y="251628"/>
                </a:cubicBezTo>
                <a:cubicBezTo>
                  <a:pt x="58433" y="251628"/>
                  <a:pt x="58979" y="250808"/>
                  <a:pt x="58160" y="249170"/>
                </a:cubicBezTo>
                <a:cubicBezTo>
                  <a:pt x="57887" y="248624"/>
                  <a:pt x="57818" y="248214"/>
                  <a:pt x="57955" y="247941"/>
                </a:cubicBezTo>
                <a:cubicBezTo>
                  <a:pt x="58091" y="247668"/>
                  <a:pt x="58433" y="247805"/>
                  <a:pt x="58979" y="248351"/>
                </a:cubicBezTo>
                <a:cubicBezTo>
                  <a:pt x="60617" y="249170"/>
                  <a:pt x="61436" y="248487"/>
                  <a:pt x="61436" y="246303"/>
                </a:cubicBezTo>
                <a:cubicBezTo>
                  <a:pt x="61436" y="244392"/>
                  <a:pt x="66351" y="238794"/>
                  <a:pt x="76181" y="229511"/>
                </a:cubicBezTo>
                <a:cubicBezTo>
                  <a:pt x="86011" y="220227"/>
                  <a:pt x="93656" y="213947"/>
                  <a:pt x="99117" y="210670"/>
                </a:cubicBezTo>
                <a:cubicBezTo>
                  <a:pt x="102940" y="208213"/>
                  <a:pt x="104920" y="205960"/>
                  <a:pt x="105056" y="203912"/>
                </a:cubicBezTo>
                <a:cubicBezTo>
                  <a:pt x="105193" y="201864"/>
                  <a:pt x="105466" y="199680"/>
                  <a:pt x="105875" y="197359"/>
                </a:cubicBezTo>
                <a:cubicBezTo>
                  <a:pt x="106285" y="195038"/>
                  <a:pt x="105943" y="193878"/>
                  <a:pt x="104851" y="193878"/>
                </a:cubicBezTo>
                <a:cubicBezTo>
                  <a:pt x="102667" y="193878"/>
                  <a:pt x="101984" y="196062"/>
                  <a:pt x="102803" y="200431"/>
                </a:cubicBezTo>
                <a:cubicBezTo>
                  <a:pt x="102803" y="200977"/>
                  <a:pt x="102599" y="201386"/>
                  <a:pt x="102189" y="201659"/>
                </a:cubicBezTo>
                <a:cubicBezTo>
                  <a:pt x="101779" y="201932"/>
                  <a:pt x="101302" y="202069"/>
                  <a:pt x="100755" y="202069"/>
                </a:cubicBezTo>
                <a:cubicBezTo>
                  <a:pt x="99390" y="202069"/>
                  <a:pt x="98981" y="200977"/>
                  <a:pt x="99527" y="198792"/>
                </a:cubicBezTo>
                <a:cubicBezTo>
                  <a:pt x="99800" y="196608"/>
                  <a:pt x="99390" y="195652"/>
                  <a:pt x="98298" y="195925"/>
                </a:cubicBezTo>
                <a:cubicBezTo>
                  <a:pt x="97206" y="195925"/>
                  <a:pt x="91881" y="197700"/>
                  <a:pt x="82325" y="201250"/>
                </a:cubicBezTo>
                <a:cubicBezTo>
                  <a:pt x="73041" y="204526"/>
                  <a:pt x="64440" y="205892"/>
                  <a:pt x="56521" y="205346"/>
                </a:cubicBezTo>
                <a:cubicBezTo>
                  <a:pt x="50787" y="204800"/>
                  <a:pt x="46965" y="203980"/>
                  <a:pt x="45053" y="202888"/>
                </a:cubicBezTo>
                <a:cubicBezTo>
                  <a:pt x="43142" y="201796"/>
                  <a:pt x="39865" y="198792"/>
                  <a:pt x="35224" y="193878"/>
                </a:cubicBezTo>
                <a:cubicBezTo>
                  <a:pt x="30036" y="187870"/>
                  <a:pt x="26895" y="182614"/>
                  <a:pt x="25803" y="178109"/>
                </a:cubicBezTo>
                <a:cubicBezTo>
                  <a:pt x="24711" y="173604"/>
                  <a:pt x="25940" y="170395"/>
                  <a:pt x="29489" y="168484"/>
                </a:cubicBezTo>
                <a:cubicBezTo>
                  <a:pt x="31947" y="167119"/>
                  <a:pt x="33585" y="166504"/>
                  <a:pt x="34404" y="166641"/>
                </a:cubicBezTo>
                <a:cubicBezTo>
                  <a:pt x="35224" y="166777"/>
                  <a:pt x="35633" y="167665"/>
                  <a:pt x="35633" y="169303"/>
                </a:cubicBezTo>
                <a:cubicBezTo>
                  <a:pt x="35633" y="171214"/>
                  <a:pt x="36316" y="172170"/>
                  <a:pt x="37681" y="172170"/>
                </a:cubicBezTo>
                <a:cubicBezTo>
                  <a:pt x="39046" y="172170"/>
                  <a:pt x="40821" y="173262"/>
                  <a:pt x="43005" y="175447"/>
                </a:cubicBezTo>
                <a:cubicBezTo>
                  <a:pt x="44644" y="177085"/>
                  <a:pt x="46623" y="177699"/>
                  <a:pt x="48944" y="177290"/>
                </a:cubicBezTo>
                <a:cubicBezTo>
                  <a:pt x="51265" y="176880"/>
                  <a:pt x="57341" y="174764"/>
                  <a:pt x="67170" y="170941"/>
                </a:cubicBezTo>
                <a:cubicBezTo>
                  <a:pt x="88195" y="163023"/>
                  <a:pt x="99800" y="158108"/>
                  <a:pt x="101984" y="156197"/>
                </a:cubicBezTo>
                <a:cubicBezTo>
                  <a:pt x="103349" y="155104"/>
                  <a:pt x="104169" y="151077"/>
                  <a:pt x="104442" y="144114"/>
                </a:cubicBezTo>
                <a:cubicBezTo>
                  <a:pt x="104715" y="137151"/>
                  <a:pt x="105534" y="131827"/>
                  <a:pt x="106899" y="128141"/>
                </a:cubicBezTo>
                <a:cubicBezTo>
                  <a:pt x="108264" y="124455"/>
                  <a:pt x="108947" y="117628"/>
                  <a:pt x="108947" y="107662"/>
                </a:cubicBezTo>
                <a:cubicBezTo>
                  <a:pt x="108947" y="97696"/>
                  <a:pt x="109561" y="89982"/>
                  <a:pt x="110790" y="84521"/>
                </a:cubicBezTo>
                <a:cubicBezTo>
                  <a:pt x="112019" y="79060"/>
                  <a:pt x="113043" y="73872"/>
                  <a:pt x="113862" y="68957"/>
                </a:cubicBezTo>
                <a:cubicBezTo>
                  <a:pt x="114681" y="64042"/>
                  <a:pt x="116865" y="60970"/>
                  <a:pt x="120415" y="59742"/>
                </a:cubicBezTo>
                <a:cubicBezTo>
                  <a:pt x="123965" y="58513"/>
                  <a:pt x="125876" y="57830"/>
                  <a:pt x="126149" y="57694"/>
                </a:cubicBezTo>
                <a:close/>
                <a:moveTo>
                  <a:pt x="599618" y="41106"/>
                </a:moveTo>
                <a:cubicBezTo>
                  <a:pt x="600983" y="40833"/>
                  <a:pt x="604055" y="41584"/>
                  <a:pt x="608833" y="43359"/>
                </a:cubicBezTo>
                <a:cubicBezTo>
                  <a:pt x="613612" y="45134"/>
                  <a:pt x="616001" y="46294"/>
                  <a:pt x="616001" y="46840"/>
                </a:cubicBezTo>
                <a:cubicBezTo>
                  <a:pt x="616001" y="47932"/>
                  <a:pt x="619277" y="51004"/>
                  <a:pt x="625831" y="56056"/>
                </a:cubicBezTo>
                <a:cubicBezTo>
                  <a:pt x="632384" y="61107"/>
                  <a:pt x="635660" y="64793"/>
                  <a:pt x="635660" y="67114"/>
                </a:cubicBezTo>
                <a:cubicBezTo>
                  <a:pt x="635660" y="69435"/>
                  <a:pt x="636480" y="71005"/>
                  <a:pt x="638118" y="71824"/>
                </a:cubicBezTo>
                <a:cubicBezTo>
                  <a:pt x="639756" y="72916"/>
                  <a:pt x="640098" y="77149"/>
                  <a:pt x="639142" y="84521"/>
                </a:cubicBezTo>
                <a:cubicBezTo>
                  <a:pt x="638186" y="91893"/>
                  <a:pt x="636753" y="96399"/>
                  <a:pt x="634841" y="98037"/>
                </a:cubicBezTo>
                <a:cubicBezTo>
                  <a:pt x="631019" y="100767"/>
                  <a:pt x="624943" y="101860"/>
                  <a:pt x="616615" y="101314"/>
                </a:cubicBezTo>
                <a:cubicBezTo>
                  <a:pt x="608287" y="100767"/>
                  <a:pt x="604123" y="98993"/>
                  <a:pt x="604123" y="95989"/>
                </a:cubicBezTo>
                <a:cubicBezTo>
                  <a:pt x="604123" y="94897"/>
                  <a:pt x="602348" y="94760"/>
                  <a:pt x="598799" y="95579"/>
                </a:cubicBezTo>
                <a:cubicBezTo>
                  <a:pt x="593338" y="96945"/>
                  <a:pt x="589515" y="96535"/>
                  <a:pt x="587331" y="94351"/>
                </a:cubicBezTo>
                <a:cubicBezTo>
                  <a:pt x="586785" y="93805"/>
                  <a:pt x="586785" y="93122"/>
                  <a:pt x="587331" y="92303"/>
                </a:cubicBezTo>
                <a:cubicBezTo>
                  <a:pt x="588150" y="91211"/>
                  <a:pt x="589652" y="90938"/>
                  <a:pt x="591836" y="91484"/>
                </a:cubicBezTo>
                <a:cubicBezTo>
                  <a:pt x="593747" y="92303"/>
                  <a:pt x="597843" y="90733"/>
                  <a:pt x="604123" y="86774"/>
                </a:cubicBezTo>
                <a:cubicBezTo>
                  <a:pt x="610403" y="82814"/>
                  <a:pt x="614363" y="79333"/>
                  <a:pt x="616001" y="76329"/>
                </a:cubicBezTo>
                <a:cubicBezTo>
                  <a:pt x="617366" y="74145"/>
                  <a:pt x="617503" y="71824"/>
                  <a:pt x="616410" y="69367"/>
                </a:cubicBezTo>
                <a:cubicBezTo>
                  <a:pt x="615318" y="65817"/>
                  <a:pt x="613134" y="62199"/>
                  <a:pt x="609857" y="58513"/>
                </a:cubicBezTo>
                <a:cubicBezTo>
                  <a:pt x="606581" y="54827"/>
                  <a:pt x="603577" y="52711"/>
                  <a:pt x="600846" y="52165"/>
                </a:cubicBezTo>
                <a:cubicBezTo>
                  <a:pt x="597570" y="51345"/>
                  <a:pt x="595932" y="50253"/>
                  <a:pt x="595932" y="48888"/>
                </a:cubicBezTo>
                <a:cubicBezTo>
                  <a:pt x="595932" y="47523"/>
                  <a:pt x="593884" y="47523"/>
                  <a:pt x="589788" y="48888"/>
                </a:cubicBezTo>
                <a:cubicBezTo>
                  <a:pt x="585692" y="49980"/>
                  <a:pt x="583918" y="49844"/>
                  <a:pt x="584464" y="48478"/>
                </a:cubicBezTo>
                <a:cubicBezTo>
                  <a:pt x="584737" y="46840"/>
                  <a:pt x="587331" y="45202"/>
                  <a:pt x="592246" y="43563"/>
                </a:cubicBezTo>
                <a:cubicBezTo>
                  <a:pt x="596614" y="41925"/>
                  <a:pt x="599072" y="41106"/>
                  <a:pt x="599618" y="41106"/>
                </a:cubicBezTo>
                <a:close/>
                <a:moveTo>
                  <a:pt x="2283688" y="251"/>
                </a:moveTo>
                <a:cubicBezTo>
                  <a:pt x="2286350" y="865"/>
                  <a:pt x="2288432" y="2606"/>
                  <a:pt x="2289934" y="5473"/>
                </a:cubicBezTo>
                <a:cubicBezTo>
                  <a:pt x="2291026" y="7657"/>
                  <a:pt x="2291572" y="9637"/>
                  <a:pt x="2291572" y="11412"/>
                </a:cubicBezTo>
                <a:cubicBezTo>
                  <a:pt x="2291572" y="13187"/>
                  <a:pt x="2291026" y="16258"/>
                  <a:pt x="2289934" y="20627"/>
                </a:cubicBezTo>
                <a:cubicBezTo>
                  <a:pt x="2288022" y="27180"/>
                  <a:pt x="2286043" y="35440"/>
                  <a:pt x="2283995" y="45407"/>
                </a:cubicBezTo>
                <a:cubicBezTo>
                  <a:pt x="2281947" y="55373"/>
                  <a:pt x="2280104" y="62131"/>
                  <a:pt x="2278466" y="65681"/>
                </a:cubicBezTo>
                <a:cubicBezTo>
                  <a:pt x="2276008" y="71415"/>
                  <a:pt x="2273278" y="81381"/>
                  <a:pt x="2270274" y="95579"/>
                </a:cubicBezTo>
                <a:cubicBezTo>
                  <a:pt x="2268909" y="101860"/>
                  <a:pt x="2266315" y="112031"/>
                  <a:pt x="2262492" y="126093"/>
                </a:cubicBezTo>
                <a:cubicBezTo>
                  <a:pt x="2258670" y="140155"/>
                  <a:pt x="2256758" y="147459"/>
                  <a:pt x="2256758" y="148005"/>
                </a:cubicBezTo>
                <a:cubicBezTo>
                  <a:pt x="2256758" y="148278"/>
                  <a:pt x="2257031" y="148415"/>
                  <a:pt x="2257577" y="148415"/>
                </a:cubicBezTo>
                <a:lnTo>
                  <a:pt x="2259625" y="148415"/>
                </a:lnTo>
                <a:cubicBezTo>
                  <a:pt x="2260444" y="148415"/>
                  <a:pt x="2261400" y="148278"/>
                  <a:pt x="2262492" y="148005"/>
                </a:cubicBezTo>
                <a:cubicBezTo>
                  <a:pt x="2266315" y="147186"/>
                  <a:pt x="2269933" y="147937"/>
                  <a:pt x="2273346" y="150258"/>
                </a:cubicBezTo>
                <a:cubicBezTo>
                  <a:pt x="2276759" y="152579"/>
                  <a:pt x="2282152" y="154831"/>
                  <a:pt x="2289524" y="157016"/>
                </a:cubicBezTo>
                <a:cubicBezTo>
                  <a:pt x="2302358" y="160838"/>
                  <a:pt x="2311505" y="169166"/>
                  <a:pt x="2316966" y="182000"/>
                </a:cubicBezTo>
                <a:cubicBezTo>
                  <a:pt x="2322427" y="194833"/>
                  <a:pt x="2323246" y="209987"/>
                  <a:pt x="2319423" y="227463"/>
                </a:cubicBezTo>
                <a:cubicBezTo>
                  <a:pt x="2317239" y="236746"/>
                  <a:pt x="2315805" y="243573"/>
                  <a:pt x="2315122" y="247941"/>
                </a:cubicBezTo>
                <a:cubicBezTo>
                  <a:pt x="2314440" y="252310"/>
                  <a:pt x="2313757" y="254768"/>
                  <a:pt x="2313075" y="255314"/>
                </a:cubicBezTo>
                <a:cubicBezTo>
                  <a:pt x="2312392" y="255860"/>
                  <a:pt x="2309935" y="262345"/>
                  <a:pt x="2305702" y="274769"/>
                </a:cubicBezTo>
                <a:cubicBezTo>
                  <a:pt x="2301470" y="287192"/>
                  <a:pt x="2298876" y="294087"/>
                  <a:pt x="2297920" y="295452"/>
                </a:cubicBezTo>
                <a:cubicBezTo>
                  <a:pt x="2296965" y="296817"/>
                  <a:pt x="2296078" y="299002"/>
                  <a:pt x="2295258" y="302005"/>
                </a:cubicBezTo>
                <a:cubicBezTo>
                  <a:pt x="2293074" y="309105"/>
                  <a:pt x="2287886" y="320777"/>
                  <a:pt x="2279694" y="337024"/>
                </a:cubicBezTo>
                <a:cubicBezTo>
                  <a:pt x="2271503" y="353270"/>
                  <a:pt x="2264404" y="366036"/>
                  <a:pt x="2258396" y="375319"/>
                </a:cubicBezTo>
                <a:cubicBezTo>
                  <a:pt x="2252936" y="383238"/>
                  <a:pt x="2248498" y="388357"/>
                  <a:pt x="2245086" y="390678"/>
                </a:cubicBezTo>
                <a:cubicBezTo>
                  <a:pt x="2241672" y="392999"/>
                  <a:pt x="2237781" y="393204"/>
                  <a:pt x="2233412" y="391293"/>
                </a:cubicBezTo>
                <a:cubicBezTo>
                  <a:pt x="2229863" y="389927"/>
                  <a:pt x="2227542" y="389245"/>
                  <a:pt x="2226450" y="389245"/>
                </a:cubicBezTo>
                <a:cubicBezTo>
                  <a:pt x="2226177" y="389518"/>
                  <a:pt x="2225904" y="389518"/>
                  <a:pt x="2225630" y="389245"/>
                </a:cubicBezTo>
                <a:cubicBezTo>
                  <a:pt x="2225358" y="388972"/>
                  <a:pt x="2225221" y="388562"/>
                  <a:pt x="2225221" y="388016"/>
                </a:cubicBezTo>
                <a:cubicBezTo>
                  <a:pt x="2225221" y="386105"/>
                  <a:pt x="2221398" y="380917"/>
                  <a:pt x="2213753" y="372452"/>
                </a:cubicBezTo>
                <a:cubicBezTo>
                  <a:pt x="2210203" y="368630"/>
                  <a:pt x="2206858" y="362827"/>
                  <a:pt x="2203718" y="355045"/>
                </a:cubicBezTo>
                <a:cubicBezTo>
                  <a:pt x="2200578" y="347263"/>
                  <a:pt x="2199008" y="340505"/>
                  <a:pt x="2199008" y="334771"/>
                </a:cubicBezTo>
                <a:cubicBezTo>
                  <a:pt x="2198735" y="330949"/>
                  <a:pt x="2198189" y="327535"/>
                  <a:pt x="2197370" y="324532"/>
                </a:cubicBezTo>
                <a:cubicBezTo>
                  <a:pt x="2196004" y="319617"/>
                  <a:pt x="2193684" y="321801"/>
                  <a:pt x="2190407" y="331085"/>
                </a:cubicBezTo>
                <a:cubicBezTo>
                  <a:pt x="2190134" y="331631"/>
                  <a:pt x="2189998" y="332177"/>
                  <a:pt x="2189998" y="332723"/>
                </a:cubicBezTo>
                <a:cubicBezTo>
                  <a:pt x="2186448" y="343099"/>
                  <a:pt x="2175662" y="365216"/>
                  <a:pt x="2157641" y="399075"/>
                </a:cubicBezTo>
                <a:cubicBezTo>
                  <a:pt x="2146173" y="420373"/>
                  <a:pt x="2138391" y="434435"/>
                  <a:pt x="2134295" y="441261"/>
                </a:cubicBezTo>
                <a:cubicBezTo>
                  <a:pt x="2130200" y="448087"/>
                  <a:pt x="2125558" y="454094"/>
                  <a:pt x="2120370" y="459282"/>
                </a:cubicBezTo>
                <a:cubicBezTo>
                  <a:pt x="2112998" y="466928"/>
                  <a:pt x="2109311" y="470136"/>
                  <a:pt x="2109311" y="468907"/>
                </a:cubicBezTo>
                <a:cubicBezTo>
                  <a:pt x="2109311" y="467678"/>
                  <a:pt x="2108697" y="468156"/>
                  <a:pt x="2107468" y="470341"/>
                </a:cubicBezTo>
                <a:cubicBezTo>
                  <a:pt x="2106240" y="472525"/>
                  <a:pt x="2103987" y="473208"/>
                  <a:pt x="2100710" y="472389"/>
                </a:cubicBezTo>
                <a:cubicBezTo>
                  <a:pt x="2097434" y="471569"/>
                  <a:pt x="2093679" y="469112"/>
                  <a:pt x="2089447" y="465016"/>
                </a:cubicBezTo>
                <a:cubicBezTo>
                  <a:pt x="2085214" y="460920"/>
                  <a:pt x="2083098" y="457644"/>
                  <a:pt x="2083098" y="455186"/>
                </a:cubicBezTo>
                <a:cubicBezTo>
                  <a:pt x="2083098" y="452729"/>
                  <a:pt x="2082348" y="451227"/>
                  <a:pt x="2080846" y="450681"/>
                </a:cubicBezTo>
                <a:cubicBezTo>
                  <a:pt x="2079344" y="450135"/>
                  <a:pt x="2077501" y="445903"/>
                  <a:pt x="2075316" y="437984"/>
                </a:cubicBezTo>
                <a:cubicBezTo>
                  <a:pt x="2073132" y="430066"/>
                  <a:pt x="2071357" y="424605"/>
                  <a:pt x="2069992" y="421601"/>
                </a:cubicBezTo>
                <a:lnTo>
                  <a:pt x="2069173" y="417915"/>
                </a:lnTo>
                <a:lnTo>
                  <a:pt x="2069582" y="418325"/>
                </a:lnTo>
                <a:cubicBezTo>
                  <a:pt x="2070402" y="419144"/>
                  <a:pt x="2071767" y="418461"/>
                  <a:pt x="2073678" y="416277"/>
                </a:cubicBezTo>
                <a:cubicBezTo>
                  <a:pt x="2074770" y="414911"/>
                  <a:pt x="2075385" y="414161"/>
                  <a:pt x="2075521" y="414024"/>
                </a:cubicBezTo>
                <a:cubicBezTo>
                  <a:pt x="2075658" y="413888"/>
                  <a:pt x="2075453" y="414775"/>
                  <a:pt x="2074907" y="416686"/>
                </a:cubicBezTo>
                <a:cubicBezTo>
                  <a:pt x="2074634" y="417779"/>
                  <a:pt x="2074770" y="418188"/>
                  <a:pt x="2075316" y="417915"/>
                </a:cubicBezTo>
                <a:cubicBezTo>
                  <a:pt x="2075863" y="417642"/>
                  <a:pt x="2076955" y="416550"/>
                  <a:pt x="2078593" y="414638"/>
                </a:cubicBezTo>
                <a:cubicBezTo>
                  <a:pt x="2081870" y="410543"/>
                  <a:pt x="2084054" y="408768"/>
                  <a:pt x="2085146" y="409314"/>
                </a:cubicBezTo>
                <a:cubicBezTo>
                  <a:pt x="2085966" y="409860"/>
                  <a:pt x="2086375" y="409724"/>
                  <a:pt x="2086375" y="408904"/>
                </a:cubicBezTo>
                <a:cubicBezTo>
                  <a:pt x="2086375" y="408631"/>
                  <a:pt x="2086238" y="408085"/>
                  <a:pt x="2085966" y="407266"/>
                </a:cubicBezTo>
                <a:cubicBezTo>
                  <a:pt x="2085419" y="406174"/>
                  <a:pt x="2085351" y="405423"/>
                  <a:pt x="2085761" y="405013"/>
                </a:cubicBezTo>
                <a:cubicBezTo>
                  <a:pt x="2086170" y="404604"/>
                  <a:pt x="2087058" y="404536"/>
                  <a:pt x="2088423" y="404809"/>
                </a:cubicBezTo>
                <a:lnTo>
                  <a:pt x="2091409" y="403157"/>
                </a:lnTo>
                <a:lnTo>
                  <a:pt x="2093007" y="402273"/>
                </a:lnTo>
                <a:lnTo>
                  <a:pt x="2098048" y="399484"/>
                </a:lnTo>
                <a:cubicBezTo>
                  <a:pt x="2102007" y="395388"/>
                  <a:pt x="2103987" y="391975"/>
                  <a:pt x="2103987" y="389245"/>
                </a:cubicBezTo>
                <a:cubicBezTo>
                  <a:pt x="2103987" y="387060"/>
                  <a:pt x="2104533" y="385968"/>
                  <a:pt x="2105625" y="385968"/>
                </a:cubicBezTo>
                <a:cubicBezTo>
                  <a:pt x="2106717" y="385968"/>
                  <a:pt x="2107673" y="384603"/>
                  <a:pt x="2108492" y="381872"/>
                </a:cubicBezTo>
                <a:cubicBezTo>
                  <a:pt x="2109311" y="379142"/>
                  <a:pt x="2111222" y="375729"/>
                  <a:pt x="2114226" y="371633"/>
                </a:cubicBezTo>
                <a:cubicBezTo>
                  <a:pt x="2117230" y="367537"/>
                  <a:pt x="2118732" y="364943"/>
                  <a:pt x="2118732" y="363851"/>
                </a:cubicBezTo>
                <a:cubicBezTo>
                  <a:pt x="2118732" y="362759"/>
                  <a:pt x="2119209" y="361940"/>
                  <a:pt x="2120165" y="361394"/>
                </a:cubicBezTo>
                <a:cubicBezTo>
                  <a:pt x="2121121" y="360848"/>
                  <a:pt x="2125558" y="352861"/>
                  <a:pt x="2133476" y="337434"/>
                </a:cubicBezTo>
                <a:cubicBezTo>
                  <a:pt x="2141395" y="322006"/>
                  <a:pt x="2146719" y="312040"/>
                  <a:pt x="2149450" y="307535"/>
                </a:cubicBezTo>
                <a:cubicBezTo>
                  <a:pt x="2152180" y="303029"/>
                  <a:pt x="2154023" y="298797"/>
                  <a:pt x="2154979" y="294838"/>
                </a:cubicBezTo>
                <a:cubicBezTo>
                  <a:pt x="2155934" y="290879"/>
                  <a:pt x="2156958" y="288899"/>
                  <a:pt x="2158051" y="288899"/>
                </a:cubicBezTo>
                <a:cubicBezTo>
                  <a:pt x="2159143" y="288899"/>
                  <a:pt x="2159689" y="287943"/>
                  <a:pt x="2159689" y="286032"/>
                </a:cubicBezTo>
                <a:cubicBezTo>
                  <a:pt x="2159689" y="284121"/>
                  <a:pt x="2160303" y="282073"/>
                  <a:pt x="2161532" y="279888"/>
                </a:cubicBezTo>
                <a:cubicBezTo>
                  <a:pt x="2162761" y="277704"/>
                  <a:pt x="2165833" y="271014"/>
                  <a:pt x="2170748" y="259819"/>
                </a:cubicBezTo>
                <a:cubicBezTo>
                  <a:pt x="2175662" y="248897"/>
                  <a:pt x="2179758" y="239613"/>
                  <a:pt x="2183035" y="231968"/>
                </a:cubicBezTo>
                <a:cubicBezTo>
                  <a:pt x="2186584" y="224596"/>
                  <a:pt x="2188496" y="218179"/>
                  <a:pt x="2188769" y="212718"/>
                </a:cubicBezTo>
                <a:cubicBezTo>
                  <a:pt x="2189315" y="208076"/>
                  <a:pt x="2189178" y="205755"/>
                  <a:pt x="2188359" y="205755"/>
                </a:cubicBezTo>
                <a:cubicBezTo>
                  <a:pt x="2187813" y="205755"/>
                  <a:pt x="2187130" y="206028"/>
                  <a:pt x="2186311" y="206574"/>
                </a:cubicBezTo>
                <a:cubicBezTo>
                  <a:pt x="2182216" y="208759"/>
                  <a:pt x="2175799" y="208076"/>
                  <a:pt x="2167061" y="204526"/>
                </a:cubicBezTo>
                <a:cubicBezTo>
                  <a:pt x="2162419" y="202615"/>
                  <a:pt x="2158870" y="200294"/>
                  <a:pt x="2156412" y="197564"/>
                </a:cubicBezTo>
                <a:cubicBezTo>
                  <a:pt x="2153955" y="194833"/>
                  <a:pt x="2151088" y="190191"/>
                  <a:pt x="2147811" y="183638"/>
                </a:cubicBezTo>
                <a:cubicBezTo>
                  <a:pt x="2145627" y="178996"/>
                  <a:pt x="2144262" y="175447"/>
                  <a:pt x="2143716" y="172989"/>
                </a:cubicBezTo>
                <a:cubicBezTo>
                  <a:pt x="2143169" y="170532"/>
                  <a:pt x="2143169" y="167392"/>
                  <a:pt x="2143716" y="163569"/>
                </a:cubicBezTo>
                <a:cubicBezTo>
                  <a:pt x="2144262" y="157562"/>
                  <a:pt x="2145081" y="153876"/>
                  <a:pt x="2146173" y="152510"/>
                </a:cubicBezTo>
                <a:cubicBezTo>
                  <a:pt x="2147265" y="150599"/>
                  <a:pt x="2149928" y="150394"/>
                  <a:pt x="2154160" y="151896"/>
                </a:cubicBezTo>
                <a:cubicBezTo>
                  <a:pt x="2158392" y="153398"/>
                  <a:pt x="2162283" y="155924"/>
                  <a:pt x="2165833" y="159473"/>
                </a:cubicBezTo>
                <a:lnTo>
                  <a:pt x="2172386" y="166026"/>
                </a:lnTo>
                <a:lnTo>
                  <a:pt x="2189588" y="163159"/>
                </a:lnTo>
                <a:cubicBezTo>
                  <a:pt x="2207063" y="160429"/>
                  <a:pt x="2215801" y="155377"/>
                  <a:pt x="2215801" y="148005"/>
                </a:cubicBezTo>
                <a:cubicBezTo>
                  <a:pt x="2215801" y="145548"/>
                  <a:pt x="2218326" y="139199"/>
                  <a:pt x="2223378" y="128960"/>
                </a:cubicBezTo>
                <a:cubicBezTo>
                  <a:pt x="2228430" y="118721"/>
                  <a:pt x="2230955" y="112918"/>
                  <a:pt x="2230955" y="111553"/>
                </a:cubicBezTo>
                <a:cubicBezTo>
                  <a:pt x="2230955" y="110188"/>
                  <a:pt x="2231501" y="108549"/>
                  <a:pt x="2232593" y="106638"/>
                </a:cubicBezTo>
                <a:cubicBezTo>
                  <a:pt x="2234505" y="103088"/>
                  <a:pt x="2237850" y="94965"/>
                  <a:pt x="2242628" y="82268"/>
                </a:cubicBezTo>
                <a:cubicBezTo>
                  <a:pt x="2247406" y="69572"/>
                  <a:pt x="2249796" y="62131"/>
                  <a:pt x="2249796" y="59946"/>
                </a:cubicBezTo>
                <a:cubicBezTo>
                  <a:pt x="2249796" y="59127"/>
                  <a:pt x="2249932" y="58445"/>
                  <a:pt x="2250205" y="57899"/>
                </a:cubicBezTo>
                <a:lnTo>
                  <a:pt x="2251024" y="56670"/>
                </a:lnTo>
                <a:cubicBezTo>
                  <a:pt x="2251024" y="56397"/>
                  <a:pt x="2251161" y="56397"/>
                  <a:pt x="2251434" y="56670"/>
                </a:cubicBezTo>
                <a:cubicBezTo>
                  <a:pt x="2251980" y="56943"/>
                  <a:pt x="2252731" y="56260"/>
                  <a:pt x="2253686" y="54622"/>
                </a:cubicBezTo>
                <a:cubicBezTo>
                  <a:pt x="2254642" y="52984"/>
                  <a:pt x="2255666" y="51072"/>
                  <a:pt x="2256758" y="48888"/>
                </a:cubicBezTo>
                <a:cubicBezTo>
                  <a:pt x="2259762" y="42335"/>
                  <a:pt x="2260854" y="39058"/>
                  <a:pt x="2260035" y="39058"/>
                </a:cubicBezTo>
                <a:cubicBezTo>
                  <a:pt x="2259762" y="39058"/>
                  <a:pt x="2259216" y="39195"/>
                  <a:pt x="2258396" y="39468"/>
                </a:cubicBezTo>
                <a:lnTo>
                  <a:pt x="2257577" y="39468"/>
                </a:lnTo>
                <a:cubicBezTo>
                  <a:pt x="2257850" y="39195"/>
                  <a:pt x="2258533" y="38649"/>
                  <a:pt x="2259625" y="37829"/>
                </a:cubicBezTo>
                <a:cubicBezTo>
                  <a:pt x="2261810" y="36191"/>
                  <a:pt x="2262492" y="34689"/>
                  <a:pt x="2261673" y="33324"/>
                </a:cubicBezTo>
                <a:cubicBezTo>
                  <a:pt x="2260854" y="31959"/>
                  <a:pt x="2261400" y="29365"/>
                  <a:pt x="2263312" y="25542"/>
                </a:cubicBezTo>
                <a:cubicBezTo>
                  <a:pt x="2265496" y="21446"/>
                  <a:pt x="2266042" y="18989"/>
                  <a:pt x="2264950" y="18170"/>
                </a:cubicBezTo>
                <a:cubicBezTo>
                  <a:pt x="2264404" y="17624"/>
                  <a:pt x="2263584" y="18306"/>
                  <a:pt x="2262492" y="20218"/>
                </a:cubicBezTo>
                <a:cubicBezTo>
                  <a:pt x="2261400" y="20491"/>
                  <a:pt x="2260854" y="19945"/>
                  <a:pt x="2260854" y="18579"/>
                </a:cubicBezTo>
                <a:cubicBezTo>
                  <a:pt x="2260854" y="15849"/>
                  <a:pt x="2261673" y="14484"/>
                  <a:pt x="2263312" y="14484"/>
                </a:cubicBezTo>
                <a:cubicBezTo>
                  <a:pt x="2264950" y="14484"/>
                  <a:pt x="2266520" y="12641"/>
                  <a:pt x="2268022" y="8954"/>
                </a:cubicBezTo>
                <a:cubicBezTo>
                  <a:pt x="2269523" y="5268"/>
                  <a:pt x="2271503" y="2879"/>
                  <a:pt x="2273960" y="1787"/>
                </a:cubicBezTo>
                <a:cubicBezTo>
                  <a:pt x="2277783" y="149"/>
                  <a:pt x="2281026" y="-363"/>
                  <a:pt x="2283688" y="25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anchor="t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 sz="3200">
              <a:solidFill>
                <a:schemeClr val="accent1"/>
              </a:solidFill>
              <a:latin charset="-122" panose="02000603000000000000" pitchFamily="2" typeface="禹卫书法行书简体 "/>
              <a:ea charset="-122" panose="02000603000000000000" pitchFamily="2" typeface="禹卫书法行书简体 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5382370" y="4338427"/>
            <a:ext cx="1309592" cy="1309590"/>
            <a:chOff x="4693651" y="1484785"/>
            <a:chExt cx="2329758" cy="2329761"/>
          </a:xfrm>
        </p:grpSpPr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4693651" y="1484785"/>
              <a:ext cx="2329758" cy="2329761"/>
            </a:xfrm>
            <a:prstGeom prst="rect">
              <a:avLst/>
            </a:prstGeom>
          </p:spPr>
        </p:pic>
        <p:grpSp>
          <p:nvGrpSpPr>
            <p:cNvPr id="14" name="组合 13"/>
            <p:cNvGrpSpPr/>
            <p:nvPr/>
          </p:nvGrpSpPr>
          <p:grpSpPr>
            <a:xfrm>
              <a:off x="5497245" y="2228001"/>
              <a:ext cx="722580" cy="722580"/>
              <a:chOff x="5758004" y="2227152"/>
              <a:chExt cx="724278" cy="724278"/>
            </a:xfrm>
          </p:grpSpPr>
          <p:sp>
            <p:nvSpPr>
              <p:cNvPr id="15" name="圆角矩形 4"/>
              <p:cNvSpPr/>
              <p:nvPr/>
            </p:nvSpPr>
            <p:spPr>
              <a:xfrm>
                <a:off x="5758004" y="2227152"/>
                <a:ext cx="724278" cy="724278"/>
              </a:xfrm>
              <a:prstGeom prst="roundRect">
                <a:avLst>
                  <a:gd fmla="val 7023" name="adj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6" name="圆角矩形 5"/>
              <p:cNvSpPr/>
              <p:nvPr/>
            </p:nvSpPr>
            <p:spPr>
              <a:xfrm>
                <a:off x="5804041" y="2273189"/>
                <a:ext cx="632205" cy="632205"/>
              </a:xfrm>
              <a:prstGeom prst="roundRect">
                <a:avLst>
                  <a:gd fmla="val 10091" name="adj"/>
                </a:avLst>
              </a:prstGeom>
              <a:blipFill>
                <a:blip r:embed="rId5">
                  <a:extLst>
                    <a:ext uri="{28A0092B-C50C-407E-A947-70E740481C1C}">
                      <a14:useLocalDpi val="0"/>
                    </a:ext>
                  </a:extLst>
                </a:blip>
                <a:stretch>
                  <a:fillRect/>
                </a:stretch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1800" u="none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</a:endParaRPr>
              </a:p>
            </p:txBody>
          </p:sp>
        </p:grpSp>
      </p:grpSp>
      <p:sp>
        <p:nvSpPr>
          <p:cNvPr id="21" name="矩形: 圆角 20"/>
          <p:cNvSpPr/>
          <p:nvPr/>
        </p:nvSpPr>
        <p:spPr>
          <a:xfrm>
            <a:off x="340756" y="1368392"/>
            <a:ext cx="223837" cy="214533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4" name="矩形: 圆角 23"/>
          <p:cNvSpPr/>
          <p:nvPr/>
        </p:nvSpPr>
        <p:spPr>
          <a:xfrm>
            <a:off x="11605243" y="1368392"/>
            <a:ext cx="223837" cy="214533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矩形 3"/>
          <p:cNvSpPr/>
          <p:nvPr/>
        </p:nvSpPr>
        <p:spPr>
          <a:xfrm>
            <a:off x="2286002" y="1928243"/>
            <a:ext cx="7619998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kern="0" lang="zh-CN" sz="1600">
                <a:solidFill>
                  <a:schemeClr val="accent5"/>
                </a:solidFill>
                <a:latin charset="-122" panose="02010600030101010101" pitchFamily="2" typeface="等线"/>
                <a:ea charset="-122" panose="020b0503020204020204" pitchFamily="34" typeface="微软雅黑"/>
                <a:cs charset="-122" panose="02010600030101010101" pitchFamily="2" typeface="宋体"/>
              </a:rPr>
              <a:t>所以从现在起，为了你的健康，</a:t>
            </a:r>
          </a:p>
          <a:p>
            <a:pPr algn="ctr">
              <a:lnSpc>
                <a:spcPct val="150000"/>
              </a:lnSpc>
            </a:pPr>
            <a:r>
              <a:rPr altLang="zh-CN" kern="0" lang="zh-CN" sz="1600">
                <a:solidFill>
                  <a:schemeClr val="accent5"/>
                </a:solidFill>
                <a:latin charset="-122" panose="02010600030101010101" pitchFamily="2" typeface="等线"/>
                <a:ea charset="-122" panose="020b0503020204020204" pitchFamily="34" typeface="微软雅黑"/>
                <a:cs charset="-122" panose="02010600030101010101" pitchFamily="2" typeface="宋体"/>
              </a:rPr>
              <a:t>仔细聆听来自身体的声音，开始正视你的睡眠质量吧！</a:t>
            </a:r>
          </a:p>
        </p:txBody>
      </p:sp>
      <p:sp>
        <p:nvSpPr>
          <p:cNvPr id="23" name="矩形: 圆角 22"/>
          <p:cNvSpPr/>
          <p:nvPr/>
        </p:nvSpPr>
        <p:spPr>
          <a:xfrm rot="5400000">
            <a:off x="5884119" y="-4403813"/>
            <a:ext cx="535676" cy="1208008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椭圆 16"/>
          <p:cNvSpPr/>
          <p:nvPr/>
        </p:nvSpPr>
        <p:spPr>
          <a:xfrm>
            <a:off x="747948" y="1671357"/>
            <a:ext cx="10636808" cy="131304"/>
          </a:xfrm>
          <a:prstGeom prst="ellipse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/>
              <a:t> </a:t>
            </a:r>
          </a:p>
        </p:txBody>
      </p:sp>
      <p:sp>
        <p:nvSpPr>
          <p:cNvPr id="2" name="矩形 1"/>
          <p:cNvSpPr/>
          <p:nvPr/>
        </p:nvSpPr>
        <p:spPr>
          <a:xfrm>
            <a:off x="754364" y="1368392"/>
            <a:ext cx="10683272" cy="502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b="1" kern="0" lang="zh-CN">
                <a:solidFill>
                  <a:schemeClr val="accent6"/>
                </a:solidFill>
                <a:latin charset="-122" panose="02010600030101010101" pitchFamily="2" typeface="等线"/>
                <a:ea charset="-122" panose="020b0503020204020204" pitchFamily="34" typeface="微软雅黑"/>
                <a:cs charset="-122" panose="02010600030101010101" pitchFamily="2" typeface="宋体"/>
              </a:rPr>
              <a:t>快节奏的生活，让身体围着工作运转，但很多时候欲速则不达，适当的休息是为日后更长远的路做准备</a:t>
            </a:r>
          </a:p>
        </p:txBody>
      </p:sp>
      <p:sp>
        <p:nvSpPr>
          <p:cNvPr id="65" name="Freeform 10"/>
          <p:cNvSpPr/>
          <p:nvPr/>
        </p:nvSpPr>
        <p:spPr bwMode="auto">
          <a:xfrm>
            <a:off x="5826125" y="1357313"/>
            <a:ext cx="155575" cy="322262"/>
          </a:xfrm>
          <a:custGeom>
            <a:gdLst>
              <a:gd fmla="*/ 32 w 98" name="T0"/>
              <a:gd fmla="*/ 0 h 203" name="T1"/>
              <a:gd fmla="*/ 0 w 98" name="T2"/>
              <a:gd fmla="*/ 203 h 203" name="T3"/>
              <a:gd fmla="*/ 98 w 98" name="T4"/>
              <a:gd fmla="*/ 203 h 203" name="T5"/>
              <a:gd fmla="*/ 67 w 98" name="T6"/>
              <a:gd fmla="*/ 0 h 203" name="T7"/>
              <a:gd fmla="*/ 32 w 98" name="T8"/>
              <a:gd fmla="*/ 0 h 203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203" w="98">
                <a:moveTo>
                  <a:pt x="32" y="0"/>
                </a:moveTo>
                <a:lnTo>
                  <a:pt x="0" y="203"/>
                </a:lnTo>
                <a:lnTo>
                  <a:pt x="98" y="203"/>
                </a:lnTo>
                <a:lnTo>
                  <a:pt x="67" y="0"/>
                </a:lnTo>
                <a:lnTo>
                  <a:pt x="3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98" name="Freeform 42"/>
          <p:cNvSpPr/>
          <p:nvPr/>
        </p:nvSpPr>
        <p:spPr bwMode="auto">
          <a:xfrm>
            <a:off x="5818188" y="1357313"/>
            <a:ext cx="200025" cy="414338"/>
          </a:xfrm>
          <a:custGeom>
            <a:gdLst>
              <a:gd fmla="*/ 40 w 126" name="T0"/>
              <a:gd fmla="*/ 0 h 261" name="T1"/>
              <a:gd fmla="*/ 0 w 126" name="T2"/>
              <a:gd fmla="*/ 261 h 261" name="T3"/>
              <a:gd fmla="*/ 126 w 126" name="T4"/>
              <a:gd fmla="*/ 261 h 261" name="T5"/>
              <a:gd fmla="*/ 86 w 126" name="T6"/>
              <a:gd fmla="*/ 0 h 261" name="T7"/>
              <a:gd fmla="*/ 40 w 126" name="T8"/>
              <a:gd fmla="*/ 0 h 261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261" w="125">
                <a:moveTo>
                  <a:pt x="40" y="0"/>
                </a:moveTo>
                <a:lnTo>
                  <a:pt x="0" y="261"/>
                </a:lnTo>
                <a:lnTo>
                  <a:pt x="126" y="261"/>
                </a:lnTo>
                <a:lnTo>
                  <a:pt x="86" y="0"/>
                </a:lnTo>
                <a:lnTo>
                  <a:pt x="4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grpSp>
        <p:nvGrpSpPr>
          <p:cNvPr id="5" name="组合 4"/>
          <p:cNvGrpSpPr/>
          <p:nvPr/>
        </p:nvGrpSpPr>
        <p:grpSpPr>
          <a:xfrm>
            <a:off x="3644804" y="24607"/>
            <a:ext cx="4489450" cy="1544638"/>
            <a:chOff x="3735388" y="42863"/>
            <a:chExt cx="4489450" cy="1544638"/>
          </a:xfrm>
        </p:grpSpPr>
        <p:sp>
          <p:nvSpPr>
            <p:cNvPr id="95" name="Freeform 39"/>
            <p:cNvSpPr/>
            <p:nvPr/>
          </p:nvSpPr>
          <p:spPr bwMode="auto">
            <a:xfrm>
              <a:off x="5732463" y="515938"/>
              <a:ext cx="369888" cy="725488"/>
            </a:xfrm>
            <a:custGeom>
              <a:gdLst>
                <a:gd fmla="*/ 0 w 87" name="T0"/>
                <a:gd fmla="*/ 50 h 170" name="T1"/>
                <a:gd fmla="*/ 0 w 87" name="T2"/>
                <a:gd fmla="*/ 112 h 170" name="T3"/>
                <a:gd fmla="*/ 0 w 87" name="T4"/>
                <a:gd fmla="*/ 143 h 170" name="T5"/>
                <a:gd fmla="*/ 87 w 87" name="T6"/>
                <a:gd fmla="*/ 143 h 170" name="T7"/>
                <a:gd fmla="*/ 87 w 87" name="T8"/>
                <a:gd fmla="*/ 112 h 170" name="T9"/>
                <a:gd fmla="*/ 87 w 87" name="T10"/>
                <a:gd fmla="*/ 50 h 170" name="T11"/>
                <a:gd fmla="*/ 0 w 87" name="T12"/>
                <a:gd fmla="*/ 50 h 17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70" w="87">
                  <a:moveTo>
                    <a:pt x="0" y="50"/>
                  </a:moveTo>
                  <a:cubicBezTo>
                    <a:pt x="0" y="112"/>
                    <a:pt x="0" y="112"/>
                    <a:pt x="0" y="112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24" y="169"/>
                    <a:pt x="63" y="170"/>
                    <a:pt x="87" y="143"/>
                  </a:cubicBezTo>
                  <a:cubicBezTo>
                    <a:pt x="87" y="112"/>
                    <a:pt x="87" y="112"/>
                    <a:pt x="87" y="112"/>
                  </a:cubicBezTo>
                  <a:cubicBezTo>
                    <a:pt x="87" y="50"/>
                    <a:pt x="87" y="50"/>
                    <a:pt x="87" y="50"/>
                  </a:cubicBezTo>
                  <a:cubicBezTo>
                    <a:pt x="87" y="0"/>
                    <a:pt x="0" y="0"/>
                    <a:pt x="0" y="50"/>
                  </a:cubicBezTo>
                </a:path>
              </a:pathLst>
            </a:custGeom>
            <a:solidFill>
              <a:srgbClr val="DBB18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6" name="Freeform 40"/>
            <p:cNvSpPr/>
            <p:nvPr/>
          </p:nvSpPr>
          <p:spPr bwMode="auto">
            <a:xfrm>
              <a:off x="5838825" y="1212850"/>
              <a:ext cx="157163" cy="144463"/>
            </a:xfrm>
            <a:custGeom>
              <a:gdLst>
                <a:gd fmla="*/ 0 w 37" name="T0"/>
                <a:gd fmla="*/ 18 h 34" name="T1"/>
                <a:gd fmla="*/ 10 w 37" name="T2"/>
                <a:gd fmla="*/ 34 h 34" name="T3"/>
                <a:gd fmla="*/ 27 w 37" name="T4"/>
                <a:gd fmla="*/ 34 h 34" name="T5"/>
                <a:gd fmla="*/ 37 w 37" name="T6"/>
                <a:gd fmla="*/ 18 h 34" name="T7"/>
                <a:gd fmla="*/ 19 w 37" name="T8"/>
                <a:gd fmla="*/ 0 h 34" name="T9"/>
                <a:gd fmla="*/ 0 w 37" name="T10"/>
                <a:gd fmla="*/ 18 h 34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4" w="37">
                  <a:moveTo>
                    <a:pt x="0" y="18"/>
                  </a:moveTo>
                  <a:cubicBezTo>
                    <a:pt x="10" y="34"/>
                    <a:pt x="10" y="34"/>
                    <a:pt x="10" y="34"/>
                  </a:cubicBezTo>
                  <a:cubicBezTo>
                    <a:pt x="16" y="34"/>
                    <a:pt x="21" y="34"/>
                    <a:pt x="27" y="34"/>
                  </a:cubicBezTo>
                  <a:cubicBezTo>
                    <a:pt x="37" y="18"/>
                    <a:pt x="37" y="18"/>
                    <a:pt x="37" y="18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0" y="18"/>
                    <a:pt x="0" y="18"/>
                    <a:pt x="0" y="18"/>
                  </a:cubicBezTo>
                </a:path>
              </a:pathLst>
            </a:cu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9" name="Freeform 43"/>
            <p:cNvSpPr/>
            <p:nvPr/>
          </p:nvSpPr>
          <p:spPr bwMode="auto">
            <a:xfrm>
              <a:off x="5716588" y="993775"/>
              <a:ext cx="203200" cy="363538"/>
            </a:xfrm>
            <a:custGeom>
              <a:gdLst>
                <a:gd fmla="*/ 10 w 128" name="T0"/>
                <a:gd fmla="*/ 0 h 229" name="T1"/>
                <a:gd fmla="*/ 0 w 128" name="T2"/>
                <a:gd fmla="*/ 38 h 229" name="T3"/>
                <a:gd fmla="*/ 29 w 128" name="T4"/>
                <a:gd fmla="*/ 229 h 229" name="T5"/>
                <a:gd fmla="*/ 128 w 128" name="T6"/>
                <a:gd fmla="*/ 138 h 229" name="T7"/>
                <a:gd fmla="*/ 10 w 128" name="T8"/>
                <a:gd fmla="*/ 0 h 22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29" w="128">
                  <a:moveTo>
                    <a:pt x="10" y="0"/>
                  </a:moveTo>
                  <a:lnTo>
                    <a:pt x="0" y="38"/>
                  </a:lnTo>
                  <a:lnTo>
                    <a:pt x="29" y="229"/>
                  </a:lnTo>
                  <a:lnTo>
                    <a:pt x="128" y="138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0" name="Freeform 44"/>
            <p:cNvSpPr/>
            <p:nvPr/>
          </p:nvSpPr>
          <p:spPr bwMode="auto">
            <a:xfrm>
              <a:off x="5716588" y="993775"/>
              <a:ext cx="203200" cy="363538"/>
            </a:xfrm>
            <a:custGeom>
              <a:gdLst>
                <a:gd fmla="*/ 10 w 128" name="T0"/>
                <a:gd fmla="*/ 0 h 229" name="T1"/>
                <a:gd fmla="*/ 0 w 128" name="T2"/>
                <a:gd fmla="*/ 38 h 229" name="T3"/>
                <a:gd fmla="*/ 29 w 128" name="T4"/>
                <a:gd fmla="*/ 229 h 229" name="T5"/>
                <a:gd fmla="*/ 128 w 128" name="T6"/>
                <a:gd fmla="*/ 138 h 229" name="T7"/>
                <a:gd fmla="*/ 10 w 128" name="T8"/>
                <a:gd fmla="*/ 0 h 22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29" w="128">
                  <a:moveTo>
                    <a:pt x="10" y="0"/>
                  </a:moveTo>
                  <a:lnTo>
                    <a:pt x="0" y="38"/>
                  </a:lnTo>
                  <a:lnTo>
                    <a:pt x="29" y="229"/>
                  </a:lnTo>
                  <a:lnTo>
                    <a:pt x="128" y="138"/>
                  </a:lnTo>
                  <a:lnTo>
                    <a:pt x="1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1" name="Freeform 45"/>
            <p:cNvSpPr/>
            <p:nvPr/>
          </p:nvSpPr>
          <p:spPr bwMode="auto">
            <a:xfrm>
              <a:off x="5919788" y="993775"/>
              <a:ext cx="195263" cy="368300"/>
            </a:xfrm>
            <a:custGeom>
              <a:gdLst>
                <a:gd fmla="*/ 115 w 123" name="T0"/>
                <a:gd fmla="*/ 0 h 232" name="T1"/>
                <a:gd fmla="*/ 123 w 123" name="T2"/>
                <a:gd fmla="*/ 38 h 232" name="T3"/>
                <a:gd fmla="*/ 97 w 123" name="T4"/>
                <a:gd fmla="*/ 232 h 232" name="T5"/>
                <a:gd fmla="*/ 0 w 123" name="T6"/>
                <a:gd fmla="*/ 138 h 232" name="T7"/>
                <a:gd fmla="*/ 115 w 123" name="T8"/>
                <a:gd fmla="*/ 0 h 23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31" w="123">
                  <a:moveTo>
                    <a:pt x="115" y="0"/>
                  </a:moveTo>
                  <a:lnTo>
                    <a:pt x="123" y="38"/>
                  </a:lnTo>
                  <a:lnTo>
                    <a:pt x="97" y="232"/>
                  </a:lnTo>
                  <a:lnTo>
                    <a:pt x="0" y="138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2" name="Freeform 46"/>
            <p:cNvSpPr/>
            <p:nvPr/>
          </p:nvSpPr>
          <p:spPr bwMode="auto">
            <a:xfrm>
              <a:off x="5919788" y="993775"/>
              <a:ext cx="195263" cy="368300"/>
            </a:xfrm>
            <a:custGeom>
              <a:gdLst>
                <a:gd fmla="*/ 115 w 123" name="T0"/>
                <a:gd fmla="*/ 0 h 232" name="T1"/>
                <a:gd fmla="*/ 123 w 123" name="T2"/>
                <a:gd fmla="*/ 38 h 232" name="T3"/>
                <a:gd fmla="*/ 97 w 123" name="T4"/>
                <a:gd fmla="*/ 232 h 232" name="T5"/>
                <a:gd fmla="*/ 0 w 123" name="T6"/>
                <a:gd fmla="*/ 138 h 232" name="T7"/>
                <a:gd fmla="*/ 115 w 123" name="T8"/>
                <a:gd fmla="*/ 0 h 23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31" w="123">
                  <a:moveTo>
                    <a:pt x="115" y="0"/>
                  </a:moveTo>
                  <a:lnTo>
                    <a:pt x="123" y="38"/>
                  </a:lnTo>
                  <a:lnTo>
                    <a:pt x="97" y="232"/>
                  </a:lnTo>
                  <a:lnTo>
                    <a:pt x="0" y="138"/>
                  </a:lnTo>
                  <a:lnTo>
                    <a:pt x="11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3" name="Freeform 47"/>
            <p:cNvSpPr/>
            <p:nvPr/>
          </p:nvSpPr>
          <p:spPr bwMode="auto">
            <a:xfrm>
              <a:off x="5732463" y="990600"/>
              <a:ext cx="369888" cy="222250"/>
            </a:xfrm>
            <a:custGeom>
              <a:gdLst>
                <a:gd fmla="*/ 233 w 233" name="T0"/>
                <a:gd fmla="*/ 0 h 140" name="T1"/>
                <a:gd fmla="*/ 118 w 233" name="T2"/>
                <a:gd fmla="*/ 134 h 140" name="T3"/>
                <a:gd fmla="*/ 0 w 233" name="T4"/>
                <a:gd fmla="*/ 0 h 140" name="T5"/>
                <a:gd fmla="*/ 0 w 233" name="T6"/>
                <a:gd fmla="*/ 2 h 140" name="T7"/>
                <a:gd fmla="*/ 118 w 233" name="T8"/>
                <a:gd fmla="*/ 140 h 140" name="T9"/>
                <a:gd fmla="*/ 233 w 233" name="T10"/>
                <a:gd fmla="*/ 2 h 140" name="T11"/>
                <a:gd fmla="*/ 233 w 233" name="T12"/>
                <a:gd fmla="*/ 0 h 14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40" w="233">
                  <a:moveTo>
                    <a:pt x="233" y="0"/>
                  </a:moveTo>
                  <a:lnTo>
                    <a:pt x="118" y="134"/>
                  </a:lnTo>
                  <a:lnTo>
                    <a:pt x="0" y="0"/>
                  </a:lnTo>
                  <a:lnTo>
                    <a:pt x="0" y="2"/>
                  </a:lnTo>
                  <a:lnTo>
                    <a:pt x="118" y="140"/>
                  </a:lnTo>
                  <a:lnTo>
                    <a:pt x="233" y="2"/>
                  </a:lnTo>
                  <a:lnTo>
                    <a:pt x="233" y="0"/>
                  </a:lnTo>
                  <a:close/>
                </a:path>
              </a:pathLst>
            </a:custGeom>
            <a:solidFill>
              <a:srgbClr val="D0A88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4" name="Freeform 48"/>
            <p:cNvSpPr/>
            <p:nvPr/>
          </p:nvSpPr>
          <p:spPr bwMode="auto">
            <a:xfrm>
              <a:off x="5732463" y="990600"/>
              <a:ext cx="369888" cy="222250"/>
            </a:xfrm>
            <a:custGeom>
              <a:gdLst>
                <a:gd fmla="*/ 233 w 233" name="T0"/>
                <a:gd fmla="*/ 0 h 140" name="T1"/>
                <a:gd fmla="*/ 118 w 233" name="T2"/>
                <a:gd fmla="*/ 134 h 140" name="T3"/>
                <a:gd fmla="*/ 0 w 233" name="T4"/>
                <a:gd fmla="*/ 0 h 140" name="T5"/>
                <a:gd fmla="*/ 0 w 233" name="T6"/>
                <a:gd fmla="*/ 2 h 140" name="T7"/>
                <a:gd fmla="*/ 118 w 233" name="T8"/>
                <a:gd fmla="*/ 140 h 140" name="T9"/>
                <a:gd fmla="*/ 233 w 233" name="T10"/>
                <a:gd fmla="*/ 2 h 140" name="T11"/>
                <a:gd fmla="*/ 233 w 233" name="T12"/>
                <a:gd fmla="*/ 0 h 14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40" w="233">
                  <a:moveTo>
                    <a:pt x="233" y="0"/>
                  </a:moveTo>
                  <a:lnTo>
                    <a:pt x="118" y="134"/>
                  </a:lnTo>
                  <a:lnTo>
                    <a:pt x="0" y="0"/>
                  </a:lnTo>
                  <a:lnTo>
                    <a:pt x="0" y="2"/>
                  </a:lnTo>
                  <a:lnTo>
                    <a:pt x="118" y="140"/>
                  </a:lnTo>
                  <a:lnTo>
                    <a:pt x="233" y="2"/>
                  </a:lnTo>
                  <a:lnTo>
                    <a:pt x="23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5" name="Freeform 49"/>
            <p:cNvSpPr>
              <a:spLocks noEditPoints="1"/>
            </p:cNvSpPr>
            <p:nvPr/>
          </p:nvSpPr>
          <p:spPr bwMode="auto">
            <a:xfrm>
              <a:off x="5881688" y="1357313"/>
              <a:ext cx="73025" cy="0"/>
            </a:xfrm>
            <a:custGeom>
              <a:gdLst>
                <a:gd fmla="*/ 0 w 46" name="T0"/>
                <a:gd fmla="*/ 0 w 46" name="T1"/>
                <a:gd fmla="*/ 0 w 46" name="T2"/>
                <a:gd fmla="*/ 0 w 46" name="T3"/>
                <a:gd fmla="*/ 46 w 46" name="T4"/>
                <a:gd fmla="*/ 46 w 46" name="T5"/>
                <a:gd fmla="*/ 46 w 46" name="T6"/>
                <a:gd fmla="*/ 46 w 46" name="T7"/>
                <a:gd fmla="*/ 46 w 46" name="T8"/>
              </a:gdLst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</a:cxnLst>
              <a:rect b="b" l="0" r="r" t="0"/>
              <a:pathLst>
                <a:path w="46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46" y="0"/>
                  </a:moveTo>
                  <a:lnTo>
                    <a:pt x="46" y="0"/>
                  </a:lnTo>
                  <a:lnTo>
                    <a:pt x="46" y="0"/>
                  </a:lnTo>
                  <a:lnTo>
                    <a:pt x="46" y="0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6" name="Freeform 50"/>
            <p:cNvSpPr>
              <a:spLocks noEditPoints="1"/>
            </p:cNvSpPr>
            <p:nvPr/>
          </p:nvSpPr>
          <p:spPr bwMode="auto">
            <a:xfrm>
              <a:off x="5881688" y="1357313"/>
              <a:ext cx="73025" cy="0"/>
            </a:xfrm>
            <a:custGeom>
              <a:gdLst>
                <a:gd fmla="*/ 0 w 46" name="T0"/>
                <a:gd fmla="*/ 0 w 46" name="T1"/>
                <a:gd fmla="*/ 0 w 46" name="T2"/>
                <a:gd fmla="*/ 0 w 46" name="T3"/>
                <a:gd fmla="*/ 46 w 46" name="T4"/>
                <a:gd fmla="*/ 46 w 46" name="T5"/>
                <a:gd fmla="*/ 46 w 46" name="T6"/>
                <a:gd fmla="*/ 46 w 46" name="T7"/>
                <a:gd fmla="*/ 46 w 46" name="T8"/>
              </a:gdLst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</a:cxnLst>
              <a:rect b="b" l="0" r="r" t="0"/>
              <a:pathLst>
                <a:path w="46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moveTo>
                    <a:pt x="46" y="0"/>
                  </a:moveTo>
                  <a:lnTo>
                    <a:pt x="46" y="0"/>
                  </a:lnTo>
                  <a:lnTo>
                    <a:pt x="46" y="0"/>
                  </a:lnTo>
                  <a:lnTo>
                    <a:pt x="46" y="0"/>
                  </a:lnTo>
                  <a:lnTo>
                    <a:pt x="4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7" name="Rectangle 51"/>
            <p:cNvSpPr>
              <a:spLocks noChangeArrowheads="1"/>
            </p:cNvSpPr>
            <p:nvPr/>
          </p:nvSpPr>
          <p:spPr bwMode="auto">
            <a:xfrm>
              <a:off x="5881688" y="1357313"/>
              <a:ext cx="73025" cy="1588"/>
            </a:xfrm>
            <a:prstGeom prst="rect">
              <a:avLst/>
            </a:prstGeom>
            <a:solidFill>
              <a:srgbClr val="2F2F2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8" name="Rectangle 52"/>
            <p:cNvSpPr>
              <a:spLocks noChangeArrowheads="1"/>
            </p:cNvSpPr>
            <p:nvPr/>
          </p:nvSpPr>
          <p:spPr bwMode="auto">
            <a:xfrm>
              <a:off x="5881688" y="1357313"/>
              <a:ext cx="73025" cy="1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9" name="Freeform 53"/>
            <p:cNvSpPr/>
            <p:nvPr/>
          </p:nvSpPr>
          <p:spPr bwMode="auto">
            <a:xfrm>
              <a:off x="5732463" y="854075"/>
              <a:ext cx="369888" cy="157163"/>
            </a:xfrm>
            <a:custGeom>
              <a:gdLst>
                <a:gd fmla="*/ 0 w 87" name="T0"/>
                <a:gd fmla="*/ 0 h 37" name="T1"/>
                <a:gd fmla="*/ 0 w 87" name="T2"/>
                <a:gd fmla="*/ 4 h 37" name="T3"/>
                <a:gd fmla="*/ 43 w 87" name="T4"/>
                <a:gd fmla="*/ 37 h 37" name="T5"/>
                <a:gd fmla="*/ 45 w 87" name="T6"/>
                <a:gd fmla="*/ 37 h 37" name="T7"/>
                <a:gd fmla="*/ 87 w 87" name="T8"/>
                <a:gd fmla="*/ 6 h 37" name="T9"/>
                <a:gd fmla="*/ 87 w 87" name="T10"/>
                <a:gd fmla="*/ 0 h 37" name="T11"/>
                <a:gd fmla="*/ 0 w 87" name="T12"/>
                <a:gd fmla="*/ 0 h 37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37" w="87">
                  <a:moveTo>
                    <a:pt x="0" y="0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22" y="36"/>
                    <a:pt x="43" y="37"/>
                  </a:cubicBezTo>
                  <a:cubicBezTo>
                    <a:pt x="44" y="37"/>
                    <a:pt x="44" y="37"/>
                    <a:pt x="45" y="37"/>
                  </a:cubicBezTo>
                  <a:cubicBezTo>
                    <a:pt x="65" y="37"/>
                    <a:pt x="87" y="6"/>
                    <a:pt x="87" y="6"/>
                  </a:cubicBezTo>
                  <a:cubicBezTo>
                    <a:pt x="87" y="0"/>
                    <a:pt x="87" y="0"/>
                    <a:pt x="87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AF8E6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0" name="Freeform 54"/>
            <p:cNvSpPr/>
            <p:nvPr/>
          </p:nvSpPr>
          <p:spPr bwMode="auto">
            <a:xfrm>
              <a:off x="3735388" y="1246188"/>
              <a:ext cx="636588" cy="341313"/>
            </a:xfrm>
            <a:custGeom>
              <a:gdLst>
                <a:gd fmla="*/ 149 w 150" name="T0"/>
                <a:gd fmla="*/ 18 h 80" name="T1"/>
                <a:gd fmla="*/ 121 w 150" name="T2"/>
                <a:gd fmla="*/ 2 h 80" name="T3"/>
                <a:gd fmla="*/ 21 w 150" name="T4"/>
                <a:gd fmla="*/ 18 h 80" name="T5"/>
                <a:gd fmla="*/ 3 w 150" name="T6"/>
                <a:gd fmla="*/ 42 h 80" name="T7"/>
                <a:gd fmla="*/ 3 w 150" name="T8"/>
                <a:gd fmla="*/ 42 h 80" name="T9"/>
                <a:gd fmla="*/ 31 w 150" name="T10"/>
                <a:gd fmla="*/ 59 h 80" name="T11"/>
                <a:gd fmla="*/ 77 w 150" name="T12"/>
                <a:gd fmla="*/ 51 h 80" name="T13"/>
                <a:gd fmla="*/ 79 w 150" name="T14"/>
                <a:gd fmla="*/ 55 h 80" name="T15"/>
                <a:gd fmla="*/ 71 w 150" name="T16"/>
                <a:gd fmla="*/ 61 h 80" name="T17"/>
                <a:gd fmla="*/ 68 w 150" name="T18"/>
                <a:gd fmla="*/ 74 h 80" name="T19"/>
                <a:gd fmla="*/ 69 w 150" name="T20"/>
                <a:gd fmla="*/ 75 h 80" name="T21"/>
                <a:gd fmla="*/ 85 w 150" name="T22"/>
                <a:gd fmla="*/ 77 h 80" name="T23"/>
                <a:gd fmla="*/ 145 w 150" name="T24"/>
                <a:gd fmla="*/ 37 h 80" name="T25"/>
                <a:gd fmla="*/ 150 w 150" name="T26"/>
                <a:gd fmla="*/ 29 h 80" name="T27"/>
                <a:gd fmla="*/ 150 w 150" name="T28"/>
                <a:gd fmla="*/ 24 h 80" name="T29"/>
                <a:gd fmla="*/ 149 w 150" name="T30"/>
                <a:gd fmla="*/ 17 h 80" name="T31"/>
                <a:gd fmla="*/ 149 w 150" name="T32"/>
                <a:gd fmla="*/ 18 h 80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80" w="150">
                  <a:moveTo>
                    <a:pt x="149" y="18"/>
                  </a:moveTo>
                  <a:cubicBezTo>
                    <a:pt x="147" y="7"/>
                    <a:pt x="134" y="0"/>
                    <a:pt x="121" y="2"/>
                  </a:cubicBezTo>
                  <a:cubicBezTo>
                    <a:pt x="21" y="18"/>
                    <a:pt x="21" y="18"/>
                    <a:pt x="21" y="18"/>
                  </a:cubicBezTo>
                  <a:cubicBezTo>
                    <a:pt x="9" y="20"/>
                    <a:pt x="0" y="31"/>
                    <a:pt x="3" y="42"/>
                  </a:cubicBezTo>
                  <a:cubicBezTo>
                    <a:pt x="3" y="42"/>
                    <a:pt x="3" y="42"/>
                    <a:pt x="3" y="42"/>
                  </a:cubicBezTo>
                  <a:cubicBezTo>
                    <a:pt x="5" y="53"/>
                    <a:pt x="18" y="61"/>
                    <a:pt x="31" y="59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80" y="51"/>
                    <a:pt x="82" y="54"/>
                    <a:pt x="79" y="55"/>
                  </a:cubicBezTo>
                  <a:cubicBezTo>
                    <a:pt x="71" y="61"/>
                    <a:pt x="71" y="61"/>
                    <a:pt x="71" y="61"/>
                  </a:cubicBezTo>
                  <a:cubicBezTo>
                    <a:pt x="66" y="64"/>
                    <a:pt x="65" y="70"/>
                    <a:pt x="68" y="74"/>
                  </a:cubicBezTo>
                  <a:cubicBezTo>
                    <a:pt x="69" y="75"/>
                    <a:pt x="69" y="75"/>
                    <a:pt x="69" y="75"/>
                  </a:cubicBezTo>
                  <a:cubicBezTo>
                    <a:pt x="73" y="79"/>
                    <a:pt x="80" y="80"/>
                    <a:pt x="85" y="77"/>
                  </a:cubicBezTo>
                  <a:cubicBezTo>
                    <a:pt x="145" y="37"/>
                    <a:pt x="145" y="37"/>
                    <a:pt x="145" y="37"/>
                  </a:cubicBezTo>
                  <a:cubicBezTo>
                    <a:pt x="148" y="35"/>
                    <a:pt x="150" y="32"/>
                    <a:pt x="150" y="29"/>
                  </a:cubicBezTo>
                  <a:cubicBezTo>
                    <a:pt x="149" y="27"/>
                    <a:pt x="149" y="25"/>
                    <a:pt x="150" y="24"/>
                  </a:cubicBezTo>
                  <a:cubicBezTo>
                    <a:pt x="150" y="22"/>
                    <a:pt x="150" y="20"/>
                    <a:pt x="149" y="17"/>
                  </a:cubicBezTo>
                  <a:lnTo>
                    <a:pt x="149" y="18"/>
                  </a:lnTo>
                  <a:close/>
                </a:path>
              </a:pathLst>
            </a:custGeom>
            <a:solidFill>
              <a:srgbClr val="DBB18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1" name="Freeform 55"/>
            <p:cNvSpPr/>
            <p:nvPr/>
          </p:nvSpPr>
          <p:spPr bwMode="auto">
            <a:xfrm>
              <a:off x="4211638" y="977900"/>
              <a:ext cx="1520825" cy="485775"/>
            </a:xfrm>
            <a:custGeom>
              <a:gdLst>
                <a:gd fmla="*/ 265 w 358" name="T0"/>
                <a:gd fmla="*/ 6 h 114" name="T1"/>
                <a:gd fmla="*/ 358 w 358" name="T2"/>
                <a:gd fmla="*/ 3 h 114" name="T3"/>
                <a:gd fmla="*/ 358 w 358" name="T4"/>
                <a:gd fmla="*/ 97 h 114" name="T5"/>
                <a:gd fmla="*/ 172 w 358" name="T6"/>
                <a:gd fmla="*/ 97 h 114" name="T7"/>
                <a:gd fmla="*/ 16 w 358" name="T8"/>
                <a:gd fmla="*/ 114 h 114" name="T9"/>
                <a:gd fmla="*/ 0 w 358" name="T10"/>
                <a:gd fmla="*/ 63 h 114" name="T11"/>
                <a:gd fmla="*/ 187 w 358" name="T12"/>
                <a:gd fmla="*/ 28 h 114" name="T13"/>
                <a:gd fmla="*/ 265 w 358" name="T14"/>
                <a:gd fmla="*/ 6 h 114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14" w="358">
                  <a:moveTo>
                    <a:pt x="265" y="6"/>
                  </a:moveTo>
                  <a:cubicBezTo>
                    <a:pt x="304" y="0"/>
                    <a:pt x="336" y="1"/>
                    <a:pt x="358" y="3"/>
                  </a:cubicBezTo>
                  <a:cubicBezTo>
                    <a:pt x="358" y="34"/>
                    <a:pt x="358" y="65"/>
                    <a:pt x="358" y="97"/>
                  </a:cubicBezTo>
                  <a:cubicBezTo>
                    <a:pt x="303" y="94"/>
                    <a:pt x="241" y="93"/>
                    <a:pt x="172" y="97"/>
                  </a:cubicBezTo>
                  <a:cubicBezTo>
                    <a:pt x="115" y="100"/>
                    <a:pt x="63" y="106"/>
                    <a:pt x="16" y="114"/>
                  </a:cubicBezTo>
                  <a:cubicBezTo>
                    <a:pt x="11" y="97"/>
                    <a:pt x="5" y="80"/>
                    <a:pt x="0" y="63"/>
                  </a:cubicBezTo>
                  <a:cubicBezTo>
                    <a:pt x="96" y="36"/>
                    <a:pt x="187" y="28"/>
                    <a:pt x="187" y="28"/>
                  </a:cubicBezTo>
                  <a:cubicBezTo>
                    <a:pt x="187" y="28"/>
                    <a:pt x="227" y="12"/>
                    <a:pt x="265" y="6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2" name="Freeform 56"/>
            <p:cNvSpPr/>
            <p:nvPr/>
          </p:nvSpPr>
          <p:spPr bwMode="auto">
            <a:xfrm>
              <a:off x="7586663" y="1246188"/>
              <a:ext cx="638175" cy="341313"/>
            </a:xfrm>
            <a:custGeom>
              <a:gdLst>
                <a:gd fmla="*/ 1 w 150" name="T0"/>
                <a:gd fmla="*/ 18 h 80" name="T1"/>
                <a:gd fmla="*/ 29 w 150" name="T2"/>
                <a:gd fmla="*/ 2 h 80" name="T3"/>
                <a:gd fmla="*/ 129 w 150" name="T4"/>
                <a:gd fmla="*/ 18 h 80" name="T5"/>
                <a:gd fmla="*/ 148 w 150" name="T6"/>
                <a:gd fmla="*/ 42 h 80" name="T7"/>
                <a:gd fmla="*/ 148 w 150" name="T8"/>
                <a:gd fmla="*/ 42 h 80" name="T9"/>
                <a:gd fmla="*/ 119 w 150" name="T10"/>
                <a:gd fmla="*/ 59 h 80" name="T11"/>
                <a:gd fmla="*/ 73 w 150" name="T12"/>
                <a:gd fmla="*/ 51 h 80" name="T13"/>
                <a:gd fmla="*/ 71 w 150" name="T14"/>
                <a:gd fmla="*/ 55 h 80" name="T15"/>
                <a:gd fmla="*/ 80 w 150" name="T16"/>
                <a:gd fmla="*/ 61 h 80" name="T17"/>
                <a:gd fmla="*/ 82 w 150" name="T18"/>
                <a:gd fmla="*/ 74 h 80" name="T19"/>
                <a:gd fmla="*/ 81 w 150" name="T20"/>
                <a:gd fmla="*/ 75 h 80" name="T21"/>
                <a:gd fmla="*/ 65 w 150" name="T22"/>
                <a:gd fmla="*/ 77 h 80" name="T23"/>
                <a:gd fmla="*/ 5 w 150" name="T24"/>
                <a:gd fmla="*/ 37 h 80" name="T25"/>
                <a:gd fmla="*/ 1 w 150" name="T26"/>
                <a:gd fmla="*/ 29 h 80" name="T27"/>
                <a:gd fmla="*/ 1 w 150" name="T28"/>
                <a:gd fmla="*/ 24 h 80" name="T29"/>
                <a:gd fmla="*/ 1 w 150" name="T30"/>
                <a:gd fmla="*/ 17 h 80" name="T31"/>
                <a:gd fmla="*/ 1 w 150" name="T32"/>
                <a:gd fmla="*/ 18 h 80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80" w="150">
                  <a:moveTo>
                    <a:pt x="1" y="18"/>
                  </a:moveTo>
                  <a:cubicBezTo>
                    <a:pt x="3" y="7"/>
                    <a:pt x="16" y="0"/>
                    <a:pt x="29" y="2"/>
                  </a:cubicBezTo>
                  <a:cubicBezTo>
                    <a:pt x="129" y="18"/>
                    <a:pt x="129" y="18"/>
                    <a:pt x="129" y="18"/>
                  </a:cubicBezTo>
                  <a:cubicBezTo>
                    <a:pt x="142" y="20"/>
                    <a:pt x="150" y="31"/>
                    <a:pt x="148" y="42"/>
                  </a:cubicBezTo>
                  <a:cubicBezTo>
                    <a:pt x="148" y="42"/>
                    <a:pt x="148" y="42"/>
                    <a:pt x="148" y="42"/>
                  </a:cubicBezTo>
                  <a:cubicBezTo>
                    <a:pt x="145" y="53"/>
                    <a:pt x="132" y="61"/>
                    <a:pt x="119" y="59"/>
                  </a:cubicBezTo>
                  <a:cubicBezTo>
                    <a:pt x="73" y="51"/>
                    <a:pt x="73" y="51"/>
                    <a:pt x="73" y="51"/>
                  </a:cubicBezTo>
                  <a:cubicBezTo>
                    <a:pt x="70" y="51"/>
                    <a:pt x="69" y="54"/>
                    <a:pt x="71" y="55"/>
                  </a:cubicBezTo>
                  <a:cubicBezTo>
                    <a:pt x="80" y="61"/>
                    <a:pt x="80" y="61"/>
                    <a:pt x="80" y="61"/>
                  </a:cubicBezTo>
                  <a:cubicBezTo>
                    <a:pt x="85" y="64"/>
                    <a:pt x="86" y="70"/>
                    <a:pt x="82" y="74"/>
                  </a:cubicBezTo>
                  <a:cubicBezTo>
                    <a:pt x="81" y="75"/>
                    <a:pt x="81" y="75"/>
                    <a:pt x="81" y="75"/>
                  </a:cubicBezTo>
                  <a:cubicBezTo>
                    <a:pt x="77" y="79"/>
                    <a:pt x="70" y="80"/>
                    <a:pt x="65" y="77"/>
                  </a:cubicBezTo>
                  <a:cubicBezTo>
                    <a:pt x="5" y="37"/>
                    <a:pt x="5" y="37"/>
                    <a:pt x="5" y="37"/>
                  </a:cubicBezTo>
                  <a:cubicBezTo>
                    <a:pt x="2" y="35"/>
                    <a:pt x="0" y="32"/>
                    <a:pt x="1" y="29"/>
                  </a:cubicBezTo>
                  <a:cubicBezTo>
                    <a:pt x="1" y="27"/>
                    <a:pt x="1" y="25"/>
                    <a:pt x="1" y="24"/>
                  </a:cubicBezTo>
                  <a:cubicBezTo>
                    <a:pt x="0" y="22"/>
                    <a:pt x="0" y="20"/>
                    <a:pt x="1" y="17"/>
                  </a:cubicBezTo>
                  <a:lnTo>
                    <a:pt x="1" y="18"/>
                  </a:lnTo>
                  <a:close/>
                </a:path>
              </a:pathLst>
            </a:custGeom>
            <a:solidFill>
              <a:srgbClr val="DBB18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3" name="Freeform 57"/>
            <p:cNvSpPr/>
            <p:nvPr/>
          </p:nvSpPr>
          <p:spPr bwMode="auto">
            <a:xfrm>
              <a:off x="6226175" y="977900"/>
              <a:ext cx="1525588" cy="485775"/>
            </a:xfrm>
            <a:custGeom>
              <a:gdLst>
                <a:gd fmla="*/ 93 w 359" name="T0"/>
                <a:gd fmla="*/ 6 h 114" name="T1"/>
                <a:gd fmla="*/ 0 w 359" name="T2"/>
                <a:gd fmla="*/ 3 h 114" name="T3"/>
                <a:gd fmla="*/ 0 w 359" name="T4"/>
                <a:gd fmla="*/ 97 h 114" name="T5"/>
                <a:gd fmla="*/ 186 w 359" name="T6"/>
                <a:gd fmla="*/ 97 h 114" name="T7"/>
                <a:gd fmla="*/ 342 w 359" name="T8"/>
                <a:gd fmla="*/ 114 h 114" name="T9"/>
                <a:gd fmla="*/ 359 w 359" name="T10"/>
                <a:gd fmla="*/ 63 h 114" name="T11"/>
                <a:gd fmla="*/ 171 w 359" name="T12"/>
                <a:gd fmla="*/ 28 h 114" name="T13"/>
                <a:gd fmla="*/ 93 w 359" name="T14"/>
                <a:gd fmla="*/ 6 h 114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14" w="359">
                  <a:moveTo>
                    <a:pt x="93" y="6"/>
                  </a:moveTo>
                  <a:cubicBezTo>
                    <a:pt x="54" y="0"/>
                    <a:pt x="20" y="1"/>
                    <a:pt x="0" y="3"/>
                  </a:cubicBezTo>
                  <a:cubicBezTo>
                    <a:pt x="0" y="34"/>
                    <a:pt x="0" y="65"/>
                    <a:pt x="0" y="97"/>
                  </a:cubicBezTo>
                  <a:cubicBezTo>
                    <a:pt x="56" y="94"/>
                    <a:pt x="117" y="93"/>
                    <a:pt x="186" y="97"/>
                  </a:cubicBezTo>
                  <a:cubicBezTo>
                    <a:pt x="243" y="100"/>
                    <a:pt x="295" y="106"/>
                    <a:pt x="342" y="114"/>
                  </a:cubicBezTo>
                  <a:cubicBezTo>
                    <a:pt x="347" y="97"/>
                    <a:pt x="353" y="80"/>
                    <a:pt x="359" y="63"/>
                  </a:cubicBezTo>
                  <a:cubicBezTo>
                    <a:pt x="262" y="36"/>
                    <a:pt x="171" y="28"/>
                    <a:pt x="171" y="28"/>
                  </a:cubicBezTo>
                  <a:cubicBezTo>
                    <a:pt x="171" y="28"/>
                    <a:pt x="131" y="12"/>
                    <a:pt x="93" y="6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4" name="Freeform 58"/>
            <p:cNvSpPr/>
            <p:nvPr/>
          </p:nvSpPr>
          <p:spPr bwMode="auto">
            <a:xfrm>
              <a:off x="5945188" y="320675"/>
              <a:ext cx="217488" cy="174625"/>
            </a:xfrm>
            <a:custGeom>
              <a:gdLst>
                <a:gd fmla="*/ 47 w 51" name="T0"/>
                <a:gd fmla="*/ 7 h 41" name="T1"/>
                <a:gd fmla="*/ 34 w 51" name="T2"/>
                <a:gd fmla="*/ 33 h 41" name="T3"/>
                <a:gd fmla="*/ 5 w 51" name="T4"/>
                <a:gd fmla="*/ 35 h 41" name="T5"/>
                <a:gd fmla="*/ 18 w 51" name="T6"/>
                <a:gd fmla="*/ 8 h 41" name="T7"/>
                <a:gd fmla="*/ 47 w 51" name="T8"/>
                <a:gd fmla="*/ 7 h 4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1" w="51">
                  <a:moveTo>
                    <a:pt x="47" y="7"/>
                  </a:moveTo>
                  <a:cubicBezTo>
                    <a:pt x="51" y="14"/>
                    <a:pt x="46" y="25"/>
                    <a:pt x="34" y="33"/>
                  </a:cubicBezTo>
                  <a:cubicBezTo>
                    <a:pt x="22" y="41"/>
                    <a:pt x="9" y="41"/>
                    <a:pt x="5" y="35"/>
                  </a:cubicBezTo>
                  <a:cubicBezTo>
                    <a:pt x="0" y="28"/>
                    <a:pt x="6" y="16"/>
                    <a:pt x="18" y="8"/>
                  </a:cubicBezTo>
                  <a:cubicBezTo>
                    <a:pt x="29" y="1"/>
                    <a:pt x="43" y="0"/>
                    <a:pt x="47" y="7"/>
                  </a:cubicBezTo>
                  <a:close/>
                </a:path>
              </a:pathLst>
            </a:custGeom>
            <a:solidFill>
              <a:srgbClr val="F6D1A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5" name="Freeform 59"/>
            <p:cNvSpPr/>
            <p:nvPr/>
          </p:nvSpPr>
          <p:spPr bwMode="auto">
            <a:xfrm>
              <a:off x="6127750" y="1028700"/>
              <a:ext cx="222250" cy="128588"/>
            </a:xfrm>
            <a:custGeom>
              <a:gdLst>
                <a:gd fmla="*/ 51 w 52" name="T0"/>
                <a:gd fmla="*/ 16 h 30" name="T1"/>
                <a:gd fmla="*/ 27 w 52" name="T2"/>
                <a:gd fmla="*/ 0 h 30" name="T3"/>
                <a:gd fmla="*/ 1 w 52" name="T4"/>
                <a:gd fmla="*/ 14 h 30" name="T5"/>
                <a:gd fmla="*/ 25 w 52" name="T6"/>
                <a:gd fmla="*/ 30 h 30" name="T7"/>
                <a:gd fmla="*/ 51 w 52" name="T8"/>
                <a:gd fmla="*/ 16 h 3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0" w="52">
                  <a:moveTo>
                    <a:pt x="51" y="16"/>
                  </a:moveTo>
                  <a:cubicBezTo>
                    <a:pt x="52" y="8"/>
                    <a:pt x="41" y="1"/>
                    <a:pt x="27" y="0"/>
                  </a:cubicBezTo>
                  <a:cubicBezTo>
                    <a:pt x="13" y="0"/>
                    <a:pt x="1" y="5"/>
                    <a:pt x="1" y="14"/>
                  </a:cubicBezTo>
                  <a:cubicBezTo>
                    <a:pt x="0" y="22"/>
                    <a:pt x="11" y="29"/>
                    <a:pt x="25" y="30"/>
                  </a:cubicBezTo>
                  <a:cubicBezTo>
                    <a:pt x="39" y="30"/>
                    <a:pt x="51" y="24"/>
                    <a:pt x="51" y="16"/>
                  </a:cubicBezTo>
                  <a:close/>
                </a:path>
              </a:pathLst>
            </a:custGeom>
            <a:solidFill>
              <a:srgbClr val="F6D1A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6" name="Freeform 60"/>
            <p:cNvSpPr/>
            <p:nvPr/>
          </p:nvSpPr>
          <p:spPr bwMode="auto">
            <a:xfrm>
              <a:off x="5681663" y="42863"/>
              <a:ext cx="1190625" cy="1104900"/>
            </a:xfrm>
            <a:custGeom>
              <a:gdLst>
                <a:gd fmla="*/ 245 w 280" name="T0"/>
                <a:gd fmla="*/ 129 h 259" name="T1"/>
                <a:gd fmla="*/ 34 w 280" name="T2"/>
                <a:gd fmla="*/ 110 h 259" name="T3"/>
                <a:gd fmla="*/ 6 w 280" name="T4"/>
                <a:gd fmla="*/ 194 h 259" name="T5"/>
                <a:gd fmla="*/ 73 w 280" name="T6"/>
                <a:gd fmla="*/ 253 h 259" name="T7"/>
                <a:gd fmla="*/ 245 w 280" name="T8"/>
                <a:gd fmla="*/ 129 h 25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59" w="280">
                  <a:moveTo>
                    <a:pt x="245" y="129"/>
                  </a:moveTo>
                  <a:cubicBezTo>
                    <a:pt x="210" y="0"/>
                    <a:pt x="46" y="97"/>
                    <a:pt x="34" y="110"/>
                  </a:cubicBezTo>
                  <a:cubicBezTo>
                    <a:pt x="22" y="123"/>
                    <a:pt x="0" y="173"/>
                    <a:pt x="6" y="194"/>
                  </a:cubicBezTo>
                  <a:cubicBezTo>
                    <a:pt x="11" y="215"/>
                    <a:pt x="55" y="247"/>
                    <a:pt x="73" y="253"/>
                  </a:cubicBezTo>
                  <a:cubicBezTo>
                    <a:pt x="89" y="258"/>
                    <a:pt x="280" y="259"/>
                    <a:pt x="245" y="129"/>
                  </a:cubicBezTo>
                  <a:close/>
                </a:path>
              </a:pathLst>
            </a:custGeom>
            <a:solidFill>
              <a:srgbClr val="E4C4A6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7" name="Freeform 61"/>
            <p:cNvSpPr>
              <a:spLocks noEditPoints="1"/>
            </p:cNvSpPr>
            <p:nvPr/>
          </p:nvSpPr>
          <p:spPr bwMode="auto">
            <a:xfrm>
              <a:off x="5975350" y="171450"/>
              <a:ext cx="939800" cy="963613"/>
            </a:xfrm>
            <a:custGeom>
              <a:gdLst>
                <a:gd fmla="*/ 157 w 221" name="T0"/>
                <a:gd fmla="*/ 44 h 226" name="T1"/>
                <a:gd fmla="*/ 198 w 221" name="T2"/>
                <a:gd fmla="*/ 194 h 226" name="T3"/>
                <a:gd fmla="*/ 49 w 221" name="T4"/>
                <a:gd fmla="*/ 226 h 226" name="T5"/>
                <a:gd fmla="*/ 49 w 221" name="T6"/>
                <a:gd fmla="*/ 226 h 226" name="T7"/>
                <a:gd fmla="*/ 47 w 221" name="T8"/>
                <a:gd fmla="*/ 226 h 226" name="T9"/>
                <a:gd fmla="*/ 46 w 221" name="T10"/>
                <a:gd fmla="*/ 225 h 226" name="T11"/>
                <a:gd fmla="*/ 45 w 221" name="T12"/>
                <a:gd fmla="*/ 223 h 226" name="T13"/>
                <a:gd fmla="*/ 46 w 221" name="T14"/>
                <a:gd fmla="*/ 223 h 226" name="T15"/>
                <a:gd fmla="*/ 57 w 221" name="T16"/>
                <a:gd fmla="*/ 220 h 226" name="T17"/>
                <a:gd fmla="*/ 74 w 221" name="T18"/>
                <a:gd fmla="*/ 218 h 226" name="T19"/>
                <a:gd fmla="*/ 130 w 221" name="T20"/>
                <a:gd fmla="*/ 178 h 226" name="T21"/>
                <a:gd fmla="*/ 135 w 221" name="T22"/>
                <a:gd fmla="*/ 172 h 226" name="T23"/>
                <a:gd fmla="*/ 140 w 221" name="T24"/>
                <a:gd fmla="*/ 165 h 226" name="T25"/>
                <a:gd fmla="*/ 142 w 221" name="T26"/>
                <a:gd fmla="*/ 161 h 226" name="T27"/>
                <a:gd fmla="*/ 122 w 221" name="T28"/>
                <a:gd fmla="*/ 118 h 226" name="T29"/>
                <a:gd fmla="*/ 102 w 221" name="T30"/>
                <a:gd fmla="*/ 79 h 226" name="T31"/>
                <a:gd fmla="*/ 102 w 221" name="T32"/>
                <a:gd fmla="*/ 59 h 226" name="T33"/>
                <a:gd fmla="*/ 25 w 221" name="T34"/>
                <a:gd fmla="*/ 53 h 226" name="T35"/>
                <a:gd fmla="*/ 13 w 221" name="T36"/>
                <a:gd fmla="*/ 59 h 226" name="T37"/>
                <a:gd fmla="*/ 2 w 221" name="T38"/>
                <a:gd fmla="*/ 62 h 226" name="T39"/>
                <a:gd fmla="*/ 2 w 221" name="T40"/>
                <a:gd fmla="*/ 61 h 226" name="T41"/>
                <a:gd fmla="*/ 1 w 221" name="T42"/>
                <a:gd fmla="*/ 59 h 226" name="T43"/>
                <a:gd fmla="*/ 2 w 221" name="T44"/>
                <a:gd fmla="*/ 58 h 226" name="T45"/>
                <a:gd fmla="*/ 6 w 221" name="T46"/>
                <a:gd fmla="*/ 56 h 226" name="T47"/>
                <a:gd fmla="*/ 13 w 221" name="T48"/>
                <a:gd fmla="*/ 53 h 226" name="T49"/>
                <a:gd fmla="*/ 157 w 221" name="T50"/>
                <a:gd fmla="*/ 44 h 226" name="T51"/>
                <a:gd fmla="*/ 141 w 221" name="T52"/>
                <a:gd fmla="*/ 120 h 226" name="T53"/>
                <a:gd fmla="*/ 142 w 221" name="T54"/>
                <a:gd fmla="*/ 122 h 226" name="T55"/>
                <a:gd fmla="*/ 140 w 221" name="T56"/>
                <a:gd fmla="*/ 119 h 226" name="T57"/>
                <a:gd fmla="*/ 141 w 221" name="T58"/>
                <a:gd fmla="*/ 120 h 226" name="T5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b="b" l="0" r="r" t="0"/>
              <a:pathLst>
                <a:path h="226" w="221">
                  <a:moveTo>
                    <a:pt x="157" y="44"/>
                  </a:moveTo>
                  <a:cubicBezTo>
                    <a:pt x="203" y="78"/>
                    <a:pt x="221" y="166"/>
                    <a:pt x="198" y="194"/>
                  </a:cubicBezTo>
                  <a:cubicBezTo>
                    <a:pt x="167" y="194"/>
                    <a:pt x="91" y="221"/>
                    <a:pt x="49" y="226"/>
                  </a:cubicBezTo>
                  <a:cubicBezTo>
                    <a:pt x="49" y="226"/>
                    <a:pt x="49" y="226"/>
                    <a:pt x="49" y="226"/>
                  </a:cubicBezTo>
                  <a:cubicBezTo>
                    <a:pt x="48" y="226"/>
                    <a:pt x="48" y="226"/>
                    <a:pt x="47" y="226"/>
                  </a:cubicBezTo>
                  <a:cubicBezTo>
                    <a:pt x="46" y="225"/>
                    <a:pt x="46" y="225"/>
                    <a:pt x="46" y="225"/>
                  </a:cubicBezTo>
                  <a:cubicBezTo>
                    <a:pt x="45" y="225"/>
                    <a:pt x="45" y="224"/>
                    <a:pt x="45" y="223"/>
                  </a:cubicBezTo>
                  <a:cubicBezTo>
                    <a:pt x="46" y="223"/>
                    <a:pt x="46" y="223"/>
                    <a:pt x="46" y="223"/>
                  </a:cubicBezTo>
                  <a:cubicBezTo>
                    <a:pt x="49" y="221"/>
                    <a:pt x="57" y="220"/>
                    <a:pt x="57" y="220"/>
                  </a:cubicBezTo>
                  <a:cubicBezTo>
                    <a:pt x="62" y="219"/>
                    <a:pt x="68" y="218"/>
                    <a:pt x="74" y="218"/>
                  </a:cubicBezTo>
                  <a:cubicBezTo>
                    <a:pt x="99" y="207"/>
                    <a:pt x="101" y="193"/>
                    <a:pt x="130" y="178"/>
                  </a:cubicBezTo>
                  <a:cubicBezTo>
                    <a:pt x="132" y="176"/>
                    <a:pt x="134" y="174"/>
                    <a:pt x="135" y="172"/>
                  </a:cubicBezTo>
                  <a:cubicBezTo>
                    <a:pt x="137" y="170"/>
                    <a:pt x="139" y="168"/>
                    <a:pt x="140" y="165"/>
                  </a:cubicBezTo>
                  <a:cubicBezTo>
                    <a:pt x="141" y="164"/>
                    <a:pt x="141" y="162"/>
                    <a:pt x="142" y="161"/>
                  </a:cubicBezTo>
                  <a:cubicBezTo>
                    <a:pt x="144" y="135"/>
                    <a:pt x="138" y="138"/>
                    <a:pt x="122" y="118"/>
                  </a:cubicBezTo>
                  <a:cubicBezTo>
                    <a:pt x="117" y="110"/>
                    <a:pt x="104" y="88"/>
                    <a:pt x="102" y="79"/>
                  </a:cubicBezTo>
                  <a:cubicBezTo>
                    <a:pt x="101" y="74"/>
                    <a:pt x="99" y="60"/>
                    <a:pt x="102" y="59"/>
                  </a:cubicBezTo>
                  <a:cubicBezTo>
                    <a:pt x="70" y="49"/>
                    <a:pt x="50" y="52"/>
                    <a:pt x="25" y="53"/>
                  </a:cubicBezTo>
                  <a:cubicBezTo>
                    <a:pt x="21" y="55"/>
                    <a:pt x="17" y="57"/>
                    <a:pt x="13" y="59"/>
                  </a:cubicBezTo>
                  <a:cubicBezTo>
                    <a:pt x="13" y="59"/>
                    <a:pt x="6" y="61"/>
                    <a:pt x="2" y="62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1" y="61"/>
                    <a:pt x="0" y="59"/>
                    <a:pt x="1" y="59"/>
                  </a:cubicBezTo>
                  <a:cubicBezTo>
                    <a:pt x="2" y="58"/>
                    <a:pt x="2" y="58"/>
                    <a:pt x="2" y="58"/>
                  </a:cubicBezTo>
                  <a:cubicBezTo>
                    <a:pt x="4" y="57"/>
                    <a:pt x="5" y="56"/>
                    <a:pt x="6" y="56"/>
                  </a:cubicBezTo>
                  <a:cubicBezTo>
                    <a:pt x="8" y="55"/>
                    <a:pt x="10" y="54"/>
                    <a:pt x="13" y="53"/>
                  </a:cubicBezTo>
                  <a:cubicBezTo>
                    <a:pt x="36" y="40"/>
                    <a:pt x="133" y="0"/>
                    <a:pt x="157" y="44"/>
                  </a:cubicBezTo>
                  <a:close/>
                  <a:moveTo>
                    <a:pt x="141" y="120"/>
                  </a:moveTo>
                  <a:cubicBezTo>
                    <a:pt x="141" y="120"/>
                    <a:pt x="142" y="121"/>
                    <a:pt x="142" y="122"/>
                  </a:cubicBezTo>
                  <a:cubicBezTo>
                    <a:pt x="141" y="121"/>
                    <a:pt x="141" y="120"/>
                    <a:pt x="140" y="119"/>
                  </a:cubicBezTo>
                  <a:lnTo>
                    <a:pt x="141" y="120"/>
                  </a:ln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8" name="Freeform 62"/>
            <p:cNvSpPr/>
            <p:nvPr/>
          </p:nvSpPr>
          <p:spPr bwMode="auto">
            <a:xfrm>
              <a:off x="5848350" y="763588"/>
              <a:ext cx="76200" cy="120650"/>
            </a:xfrm>
            <a:custGeom>
              <a:gdLst>
                <a:gd fmla="*/ 6 w 18" name="T0"/>
                <a:gd fmla="*/ 21 h 28" name="T1"/>
                <a:gd fmla="*/ 2 w 18" name="T2"/>
                <a:gd fmla="*/ 8 h 28" name="T3"/>
                <a:gd fmla="*/ 3 w 18" name="T4"/>
                <a:gd fmla="*/ 2 h 28" name="T5"/>
                <a:gd fmla="*/ 6 w 18" name="T6"/>
                <a:gd fmla="*/ 1 h 28" name="T7"/>
                <a:gd fmla="*/ 14 w 18" name="T8"/>
                <a:gd fmla="*/ 5 h 28" name="T9"/>
                <a:gd fmla="*/ 17 w 18" name="T10"/>
                <a:gd fmla="*/ 18 h 28" name="T11"/>
                <a:gd fmla="*/ 13 w 18" name="T12"/>
                <a:gd fmla="*/ 26 h 28" name="T13"/>
                <a:gd fmla="*/ 10 w 18" name="T14"/>
                <a:gd fmla="*/ 27 h 28" name="T15"/>
                <a:gd fmla="*/ 6 w 18" name="T16"/>
                <a:gd fmla="*/ 21 h 2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28" w="18">
                  <a:moveTo>
                    <a:pt x="6" y="21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5"/>
                    <a:pt x="0" y="3"/>
                    <a:pt x="3" y="2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9" y="0"/>
                    <a:pt x="13" y="2"/>
                    <a:pt x="14" y="5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8" y="22"/>
                    <a:pt x="16" y="25"/>
                    <a:pt x="13" y="26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6" y="28"/>
                    <a:pt x="7" y="25"/>
                    <a:pt x="6" y="21"/>
                  </a:cubicBezTo>
                  <a:close/>
                </a:path>
              </a:pathLst>
            </a:custGeom>
            <a:solidFill>
              <a:srgbClr val="C6906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9" name="Freeform 63"/>
            <p:cNvSpPr/>
            <p:nvPr/>
          </p:nvSpPr>
          <p:spPr bwMode="auto">
            <a:xfrm>
              <a:off x="6230938" y="844550"/>
              <a:ext cx="84138" cy="133350"/>
            </a:xfrm>
            <a:custGeom>
              <a:gdLst>
                <a:gd fmla="*/ 16 w 20" name="T0"/>
                <a:gd fmla="*/ 24 h 31" name="T1"/>
                <a:gd fmla="*/ 9 w 20" name="T2"/>
                <a:gd fmla="*/ 4 h 31" name="T3"/>
                <a:gd fmla="*/ 3 w 20" name="T4"/>
                <a:gd fmla="*/ 3 h 31" name="T5"/>
                <a:gd fmla="*/ 13 w 20" name="T6"/>
                <a:gd fmla="*/ 29 h 31" name="T7"/>
                <a:gd fmla="*/ 16 w 20" name="T8"/>
                <a:gd fmla="*/ 24 h 3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1" w="20">
                  <a:moveTo>
                    <a:pt x="16" y="24"/>
                  </a:moveTo>
                  <a:cubicBezTo>
                    <a:pt x="9" y="20"/>
                    <a:pt x="6" y="12"/>
                    <a:pt x="9" y="4"/>
                  </a:cubicBezTo>
                  <a:cubicBezTo>
                    <a:pt x="10" y="1"/>
                    <a:pt x="4" y="0"/>
                    <a:pt x="3" y="3"/>
                  </a:cubicBezTo>
                  <a:cubicBezTo>
                    <a:pt x="0" y="13"/>
                    <a:pt x="4" y="24"/>
                    <a:pt x="13" y="29"/>
                  </a:cubicBezTo>
                  <a:cubicBezTo>
                    <a:pt x="16" y="31"/>
                    <a:pt x="20" y="26"/>
                    <a:pt x="16" y="24"/>
                  </a:cubicBezTo>
                  <a:close/>
                </a:path>
              </a:pathLst>
            </a:custGeom>
            <a:solidFill>
              <a:srgbClr val="84543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0" name="Freeform 64"/>
            <p:cNvSpPr/>
            <p:nvPr/>
          </p:nvSpPr>
          <p:spPr bwMode="auto">
            <a:xfrm>
              <a:off x="6094413" y="482600"/>
              <a:ext cx="76200" cy="136525"/>
            </a:xfrm>
            <a:custGeom>
              <a:gdLst>
                <a:gd fmla="*/ 15 w 18" name="T0"/>
                <a:gd fmla="*/ 26 h 32" name="T1"/>
                <a:gd fmla="*/ 9 w 18" name="T2"/>
                <a:gd fmla="*/ 5 h 32" name="T3"/>
                <a:gd fmla="*/ 3 w 18" name="T4"/>
                <a:gd fmla="*/ 3 h 32" name="T5"/>
                <a:gd fmla="*/ 10 w 18" name="T6"/>
                <a:gd fmla="*/ 30 h 32" name="T7"/>
                <a:gd fmla="*/ 15 w 18" name="T8"/>
                <a:gd fmla="*/ 26 h 3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2" w="18">
                  <a:moveTo>
                    <a:pt x="15" y="26"/>
                  </a:moveTo>
                  <a:cubicBezTo>
                    <a:pt x="8" y="21"/>
                    <a:pt x="6" y="13"/>
                    <a:pt x="9" y="5"/>
                  </a:cubicBezTo>
                  <a:cubicBezTo>
                    <a:pt x="11" y="1"/>
                    <a:pt x="5" y="0"/>
                    <a:pt x="3" y="3"/>
                  </a:cubicBezTo>
                  <a:cubicBezTo>
                    <a:pt x="0" y="13"/>
                    <a:pt x="2" y="24"/>
                    <a:pt x="10" y="30"/>
                  </a:cubicBezTo>
                  <a:cubicBezTo>
                    <a:pt x="13" y="32"/>
                    <a:pt x="18" y="28"/>
                    <a:pt x="15" y="26"/>
                  </a:cubicBezTo>
                  <a:close/>
                </a:path>
              </a:pathLst>
            </a:custGeom>
            <a:solidFill>
              <a:srgbClr val="84543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grpSp>
          <p:nvGrpSpPr>
            <p:cNvPr id="125" name="组合 124"/>
            <p:cNvGrpSpPr/>
            <p:nvPr/>
          </p:nvGrpSpPr>
          <p:grpSpPr>
            <a:xfrm>
              <a:off x="5018088" y="1089025"/>
              <a:ext cx="1955800" cy="298451"/>
              <a:chOff x="5018088" y="1089025"/>
              <a:chExt cx="1955800" cy="298451"/>
            </a:xfrm>
          </p:grpSpPr>
          <p:sp>
            <p:nvSpPr>
              <p:cNvPr id="121" name="Freeform 65"/>
              <p:cNvSpPr/>
              <p:nvPr/>
            </p:nvSpPr>
            <p:spPr bwMode="auto">
              <a:xfrm>
                <a:off x="5018088" y="1089025"/>
                <a:ext cx="1955800" cy="298450"/>
              </a:xfrm>
              <a:custGeom>
                <a:gdLst>
                  <a:gd fmla="*/ 404 w 460" name="T0"/>
                  <a:gd fmla="*/ 31 h 70" name="T1"/>
                  <a:gd fmla="*/ 347 w 460" name="T2"/>
                  <a:gd fmla="*/ 13 h 70" name="T3"/>
                  <a:gd fmla="*/ 347 w 460" name="T4"/>
                  <a:gd fmla="*/ 13 h 70" name="T5"/>
                  <a:gd fmla="*/ 297 w 460" name="T6"/>
                  <a:gd fmla="*/ 0 h 70" name="T7"/>
                  <a:gd fmla="*/ 230 w 460" name="T8"/>
                  <a:gd fmla="*/ 28 h 70" name="T9"/>
                  <a:gd fmla="*/ 163 w 460" name="T10"/>
                  <a:gd fmla="*/ 0 h 70" name="T11"/>
                  <a:gd fmla="*/ 113 w 460" name="T12"/>
                  <a:gd fmla="*/ 13 h 70" name="T13"/>
                  <a:gd fmla="*/ 113 w 460" name="T14"/>
                  <a:gd fmla="*/ 13 h 70" name="T15"/>
                  <a:gd fmla="*/ 56 w 460" name="T16"/>
                  <a:gd fmla="*/ 31 h 70" name="T17"/>
                  <a:gd fmla="*/ 0 w 460" name="T18"/>
                  <a:gd fmla="*/ 13 h 70" name="T19"/>
                  <a:gd fmla="*/ 0 w 460" name="T20"/>
                  <a:gd fmla="*/ 25 h 70" name="T21"/>
                  <a:gd fmla="*/ 6 w 460" name="T22"/>
                  <a:gd fmla="*/ 29 h 70" name="T23"/>
                  <a:gd fmla="*/ 0 w 460" name="T24"/>
                  <a:gd fmla="*/ 31 h 70" name="T25"/>
                  <a:gd fmla="*/ 0 w 460" name="T26"/>
                  <a:gd fmla="*/ 42 h 70" name="T27"/>
                  <a:gd fmla="*/ 8 w 460" name="T28"/>
                  <a:gd fmla="*/ 47 h 70" name="T29"/>
                  <a:gd fmla="*/ 0 w 460" name="T30"/>
                  <a:gd fmla="*/ 50 h 70" name="T31"/>
                  <a:gd fmla="*/ 0 w 460" name="T32"/>
                  <a:gd fmla="*/ 70 h 70" name="T33"/>
                  <a:gd fmla="*/ 229 w 460" name="T34"/>
                  <a:gd fmla="*/ 70 h 70" name="T35"/>
                  <a:gd fmla="*/ 231 w 460" name="T36"/>
                  <a:gd fmla="*/ 70 h 70" name="T37"/>
                  <a:gd fmla="*/ 460 w 460" name="T38"/>
                  <a:gd fmla="*/ 70 h 70" name="T39"/>
                  <a:gd fmla="*/ 460 w 460" name="T40"/>
                  <a:gd fmla="*/ 39 h 70" name="T41"/>
                  <a:gd fmla="*/ 441 w 460" name="T42"/>
                  <a:gd fmla="*/ 37 h 70" name="T43"/>
                  <a:gd fmla="*/ 460 w 460" name="T44"/>
                  <a:gd fmla="*/ 25 h 70" name="T45"/>
                  <a:gd fmla="*/ 460 w 460" name="T46"/>
                  <a:gd fmla="*/ 13 h 70" name="T47"/>
                  <a:gd fmla="*/ 404 w 460" name="T48"/>
                  <a:gd fmla="*/ 31 h 70" name="T4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b="b" l="0" r="r" t="0"/>
                <a:pathLst>
                  <a:path h="70" w="460">
                    <a:moveTo>
                      <a:pt x="404" y="31"/>
                    </a:moveTo>
                    <a:cubicBezTo>
                      <a:pt x="381" y="31"/>
                      <a:pt x="361" y="24"/>
                      <a:pt x="347" y="13"/>
                    </a:cubicBezTo>
                    <a:cubicBezTo>
                      <a:pt x="347" y="13"/>
                      <a:pt x="347" y="13"/>
                      <a:pt x="347" y="13"/>
                    </a:cubicBezTo>
                    <a:cubicBezTo>
                      <a:pt x="334" y="5"/>
                      <a:pt x="316" y="0"/>
                      <a:pt x="297" y="0"/>
                    </a:cubicBezTo>
                    <a:cubicBezTo>
                      <a:pt x="268" y="0"/>
                      <a:pt x="242" y="11"/>
                      <a:pt x="230" y="28"/>
                    </a:cubicBezTo>
                    <a:cubicBezTo>
                      <a:pt x="218" y="11"/>
                      <a:pt x="193" y="0"/>
                      <a:pt x="163" y="0"/>
                    </a:cubicBezTo>
                    <a:cubicBezTo>
                      <a:pt x="144" y="0"/>
                      <a:pt x="126" y="5"/>
                      <a:pt x="113" y="13"/>
                    </a:cubicBezTo>
                    <a:cubicBezTo>
                      <a:pt x="113" y="13"/>
                      <a:pt x="113" y="13"/>
                      <a:pt x="113" y="13"/>
                    </a:cubicBezTo>
                    <a:cubicBezTo>
                      <a:pt x="99" y="24"/>
                      <a:pt x="79" y="31"/>
                      <a:pt x="56" y="31"/>
                    </a:cubicBezTo>
                    <a:cubicBezTo>
                      <a:pt x="33" y="31"/>
                      <a:pt x="8" y="24"/>
                      <a:pt x="0" y="13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6" y="29"/>
                      <a:pt x="6" y="29"/>
                      <a:pt x="6" y="29"/>
                    </a:cubicBezTo>
                    <a:cubicBezTo>
                      <a:pt x="0" y="31"/>
                      <a:pt x="0" y="31"/>
                      <a:pt x="0" y="31"/>
                    </a:cubicBezTo>
                    <a:cubicBezTo>
                      <a:pt x="0" y="42"/>
                      <a:pt x="0" y="42"/>
                      <a:pt x="0" y="42"/>
                    </a:cubicBezTo>
                    <a:cubicBezTo>
                      <a:pt x="8" y="47"/>
                      <a:pt x="8" y="47"/>
                      <a:pt x="8" y="47"/>
                    </a:cubicBezTo>
                    <a:cubicBezTo>
                      <a:pt x="0" y="50"/>
                      <a:pt x="0" y="50"/>
                      <a:pt x="0" y="50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229" y="70"/>
                      <a:pt x="229" y="70"/>
                      <a:pt x="229" y="70"/>
                    </a:cubicBezTo>
                    <a:cubicBezTo>
                      <a:pt x="231" y="70"/>
                      <a:pt x="231" y="70"/>
                      <a:pt x="231" y="70"/>
                    </a:cubicBezTo>
                    <a:cubicBezTo>
                      <a:pt x="460" y="70"/>
                      <a:pt x="460" y="70"/>
                      <a:pt x="460" y="70"/>
                    </a:cubicBezTo>
                    <a:cubicBezTo>
                      <a:pt x="460" y="39"/>
                      <a:pt x="460" y="39"/>
                      <a:pt x="460" y="39"/>
                    </a:cubicBezTo>
                    <a:cubicBezTo>
                      <a:pt x="441" y="37"/>
                      <a:pt x="441" y="37"/>
                      <a:pt x="441" y="37"/>
                    </a:cubicBezTo>
                    <a:cubicBezTo>
                      <a:pt x="460" y="25"/>
                      <a:pt x="460" y="25"/>
                      <a:pt x="460" y="25"/>
                    </a:cubicBezTo>
                    <a:cubicBezTo>
                      <a:pt x="460" y="13"/>
                      <a:pt x="460" y="13"/>
                      <a:pt x="460" y="13"/>
                    </a:cubicBezTo>
                    <a:cubicBezTo>
                      <a:pt x="452" y="24"/>
                      <a:pt x="427" y="31"/>
                      <a:pt x="404" y="3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2" name="Freeform 66"/>
              <p:cNvSpPr/>
              <p:nvPr/>
            </p:nvSpPr>
            <p:spPr bwMode="auto">
              <a:xfrm>
                <a:off x="5988050" y="1195388"/>
                <a:ext cx="17463" cy="192088"/>
              </a:xfrm>
              <a:custGeom>
                <a:gdLst>
                  <a:gd fmla="*/ 0 w 11" name="T0"/>
                  <a:gd fmla="*/ 24 h 121" name="T1"/>
                  <a:gd fmla="*/ 0 w 11" name="T2"/>
                  <a:gd fmla="*/ 89 h 121" name="T3"/>
                  <a:gd fmla="*/ 0 w 11" name="T4"/>
                  <a:gd fmla="*/ 121 h 121" name="T5"/>
                  <a:gd fmla="*/ 11 w 11" name="T6"/>
                  <a:gd fmla="*/ 121 h 121" name="T7"/>
                  <a:gd fmla="*/ 11 w 11" name="T8"/>
                  <a:gd fmla="*/ 3 h 121" name="T9"/>
                  <a:gd fmla="*/ 5 w 11" name="T10"/>
                  <a:gd fmla="*/ 8 h 121" name="T11"/>
                  <a:gd fmla="*/ 0 w 11" name="T12"/>
                  <a:gd fmla="*/ 0 h 121" name="T13"/>
                  <a:gd fmla="*/ 0 w 11" name="T14"/>
                  <a:gd fmla="*/ 24 h 121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20" w="11">
                    <a:moveTo>
                      <a:pt x="0" y="24"/>
                    </a:moveTo>
                    <a:lnTo>
                      <a:pt x="0" y="89"/>
                    </a:lnTo>
                    <a:lnTo>
                      <a:pt x="0" y="121"/>
                    </a:lnTo>
                    <a:lnTo>
                      <a:pt x="11" y="121"/>
                    </a:lnTo>
                    <a:lnTo>
                      <a:pt x="11" y="3"/>
                    </a:lnTo>
                    <a:lnTo>
                      <a:pt x="5" y="8"/>
                    </a:lnTo>
                    <a:lnTo>
                      <a:pt x="0" y="0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C9C7C5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  <p:sp>
          <p:nvSpPr>
            <p:cNvPr id="126" name="Freeform 5"/>
            <p:cNvSpPr/>
            <p:nvPr/>
          </p:nvSpPr>
          <p:spPr bwMode="auto">
            <a:xfrm rot="19988716">
              <a:off x="5383256" y="462381"/>
              <a:ext cx="173463" cy="176963"/>
            </a:xfrm>
            <a:custGeom>
              <a:gdLst>
                <a:gd fmla="*/ 173 w 188" name="T0"/>
                <a:gd fmla="*/ 144 h 192" name="T1"/>
                <a:gd fmla="*/ 171 w 188" name="T2"/>
                <a:gd fmla="*/ 144 h 192" name="T3"/>
                <a:gd fmla="*/ 159 w 188" name="T4"/>
                <a:gd fmla="*/ 144 h 192" name="T5"/>
                <a:gd fmla="*/ 135 w 188" name="T6"/>
                <a:gd fmla="*/ 144 h 192" name="T7"/>
                <a:gd fmla="*/ 121 w 188" name="T8"/>
                <a:gd fmla="*/ 136 h 192" name="T9"/>
                <a:gd fmla="*/ 121 w 188" name="T10"/>
                <a:gd fmla="*/ 119 h 192" name="T11"/>
                <a:gd fmla="*/ 177 w 188" name="T12"/>
                <a:gd fmla="*/ 28 h 192" name="T13"/>
                <a:gd fmla="*/ 163 w 188" name="T14"/>
                <a:gd fmla="*/ 0 h 192" name="T15"/>
                <a:gd fmla="*/ 163 w 188" name="T16"/>
                <a:gd fmla="*/ 0 h 192" name="T17"/>
                <a:gd fmla="*/ 151 w 188" name="T18"/>
                <a:gd fmla="*/ 0 h 192" name="T19"/>
                <a:gd fmla="*/ 151 w 188" name="T20"/>
                <a:gd fmla="*/ 0 h 192" name="T21"/>
                <a:gd fmla="*/ 15 w 188" name="T22"/>
                <a:gd fmla="*/ 0 h 192" name="T23"/>
                <a:gd fmla="*/ 0 w 188" name="T24"/>
                <a:gd fmla="*/ 20 h 192" name="T25"/>
                <a:gd fmla="*/ 0 w 188" name="T26"/>
                <a:gd fmla="*/ 35 h 192" name="T27"/>
                <a:gd fmla="*/ 2 w 188" name="T28"/>
                <a:gd fmla="*/ 44 h 192" name="T29"/>
                <a:gd fmla="*/ 15 w 188" name="T30"/>
                <a:gd fmla="*/ 52 h 192" name="T31"/>
                <a:gd fmla="*/ 37 w 188" name="T32"/>
                <a:gd fmla="*/ 52 h 192" name="T33"/>
                <a:gd fmla="*/ 49 w 188" name="T34"/>
                <a:gd fmla="*/ 52 h 192" name="T35"/>
                <a:gd fmla="*/ 50 w 188" name="T36"/>
                <a:gd fmla="*/ 52 h 192" name="T37"/>
                <a:gd fmla="*/ 63 w 188" name="T38"/>
                <a:gd fmla="*/ 75 h 192" name="T39"/>
                <a:gd fmla="*/ 7 w 188" name="T40"/>
                <a:gd fmla="*/ 165 h 192" name="T41"/>
                <a:gd fmla="*/ 11 w 188" name="T42"/>
                <a:gd fmla="*/ 188 h 192" name="T43"/>
                <a:gd fmla="*/ 21 w 188" name="T44"/>
                <a:gd fmla="*/ 192 h 192" name="T45"/>
                <a:gd fmla="*/ 171 w 188" name="T46"/>
                <a:gd fmla="*/ 192 h 192" name="T47"/>
                <a:gd fmla="*/ 188 w 188" name="T48"/>
                <a:gd fmla="*/ 174 h 192" name="T49"/>
                <a:gd fmla="*/ 188 w 188" name="T50"/>
                <a:gd fmla="*/ 159 h 192" name="T51"/>
                <a:gd fmla="*/ 173 w 188" name="T52"/>
                <a:gd fmla="*/ 144 h 192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192" w="188">
                  <a:moveTo>
                    <a:pt x="173" y="144"/>
                  </a:moveTo>
                  <a:cubicBezTo>
                    <a:pt x="173" y="144"/>
                    <a:pt x="172" y="144"/>
                    <a:pt x="171" y="144"/>
                  </a:cubicBezTo>
                  <a:cubicBezTo>
                    <a:pt x="159" y="144"/>
                    <a:pt x="159" y="144"/>
                    <a:pt x="159" y="144"/>
                  </a:cubicBezTo>
                  <a:cubicBezTo>
                    <a:pt x="135" y="144"/>
                    <a:pt x="135" y="144"/>
                    <a:pt x="135" y="144"/>
                  </a:cubicBezTo>
                  <a:cubicBezTo>
                    <a:pt x="129" y="144"/>
                    <a:pt x="124" y="141"/>
                    <a:pt x="121" y="136"/>
                  </a:cubicBezTo>
                  <a:cubicBezTo>
                    <a:pt x="118" y="131"/>
                    <a:pt x="118" y="125"/>
                    <a:pt x="121" y="119"/>
                  </a:cubicBezTo>
                  <a:cubicBezTo>
                    <a:pt x="177" y="28"/>
                    <a:pt x="177" y="28"/>
                    <a:pt x="177" y="28"/>
                  </a:cubicBezTo>
                  <a:cubicBezTo>
                    <a:pt x="183" y="18"/>
                    <a:pt x="175" y="0"/>
                    <a:pt x="163" y="0"/>
                  </a:cubicBezTo>
                  <a:cubicBezTo>
                    <a:pt x="163" y="0"/>
                    <a:pt x="163" y="0"/>
                    <a:pt x="163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7" y="0"/>
                    <a:pt x="0" y="12"/>
                    <a:pt x="0" y="2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38"/>
                    <a:pt x="1" y="41"/>
                    <a:pt x="2" y="44"/>
                  </a:cubicBezTo>
                  <a:cubicBezTo>
                    <a:pt x="5" y="49"/>
                    <a:pt x="10" y="52"/>
                    <a:pt x="15" y="52"/>
                  </a:cubicBezTo>
                  <a:cubicBezTo>
                    <a:pt x="37" y="52"/>
                    <a:pt x="37" y="52"/>
                    <a:pt x="37" y="52"/>
                  </a:cubicBezTo>
                  <a:cubicBezTo>
                    <a:pt x="49" y="52"/>
                    <a:pt x="49" y="52"/>
                    <a:pt x="49" y="52"/>
                  </a:cubicBezTo>
                  <a:cubicBezTo>
                    <a:pt x="49" y="52"/>
                    <a:pt x="50" y="52"/>
                    <a:pt x="50" y="52"/>
                  </a:cubicBezTo>
                  <a:cubicBezTo>
                    <a:pt x="62" y="52"/>
                    <a:pt x="69" y="65"/>
                    <a:pt x="63" y="75"/>
                  </a:cubicBezTo>
                  <a:cubicBezTo>
                    <a:pt x="7" y="165"/>
                    <a:pt x="7" y="165"/>
                    <a:pt x="7" y="165"/>
                  </a:cubicBezTo>
                  <a:cubicBezTo>
                    <a:pt x="3" y="172"/>
                    <a:pt x="5" y="182"/>
                    <a:pt x="11" y="188"/>
                  </a:cubicBezTo>
                  <a:cubicBezTo>
                    <a:pt x="14" y="190"/>
                    <a:pt x="17" y="192"/>
                    <a:pt x="21" y="192"/>
                  </a:cubicBezTo>
                  <a:cubicBezTo>
                    <a:pt x="171" y="192"/>
                    <a:pt x="171" y="192"/>
                    <a:pt x="171" y="192"/>
                  </a:cubicBezTo>
                  <a:cubicBezTo>
                    <a:pt x="180" y="192"/>
                    <a:pt x="188" y="182"/>
                    <a:pt x="188" y="174"/>
                  </a:cubicBezTo>
                  <a:cubicBezTo>
                    <a:pt x="188" y="159"/>
                    <a:pt x="188" y="159"/>
                    <a:pt x="188" y="159"/>
                  </a:cubicBezTo>
                  <a:cubicBezTo>
                    <a:pt x="188" y="151"/>
                    <a:pt x="181" y="145"/>
                    <a:pt x="173" y="14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7" name="Freeform 5"/>
            <p:cNvSpPr/>
            <p:nvPr/>
          </p:nvSpPr>
          <p:spPr bwMode="auto">
            <a:xfrm rot="20946778">
              <a:off x="5077606" y="403486"/>
              <a:ext cx="209565" cy="213793"/>
            </a:xfrm>
            <a:custGeom>
              <a:gdLst>
                <a:gd fmla="*/ 173 w 188" name="T0"/>
                <a:gd fmla="*/ 144 h 192" name="T1"/>
                <a:gd fmla="*/ 171 w 188" name="T2"/>
                <a:gd fmla="*/ 144 h 192" name="T3"/>
                <a:gd fmla="*/ 159 w 188" name="T4"/>
                <a:gd fmla="*/ 144 h 192" name="T5"/>
                <a:gd fmla="*/ 135 w 188" name="T6"/>
                <a:gd fmla="*/ 144 h 192" name="T7"/>
                <a:gd fmla="*/ 121 w 188" name="T8"/>
                <a:gd fmla="*/ 136 h 192" name="T9"/>
                <a:gd fmla="*/ 121 w 188" name="T10"/>
                <a:gd fmla="*/ 119 h 192" name="T11"/>
                <a:gd fmla="*/ 177 w 188" name="T12"/>
                <a:gd fmla="*/ 28 h 192" name="T13"/>
                <a:gd fmla="*/ 163 w 188" name="T14"/>
                <a:gd fmla="*/ 0 h 192" name="T15"/>
                <a:gd fmla="*/ 163 w 188" name="T16"/>
                <a:gd fmla="*/ 0 h 192" name="T17"/>
                <a:gd fmla="*/ 151 w 188" name="T18"/>
                <a:gd fmla="*/ 0 h 192" name="T19"/>
                <a:gd fmla="*/ 151 w 188" name="T20"/>
                <a:gd fmla="*/ 0 h 192" name="T21"/>
                <a:gd fmla="*/ 15 w 188" name="T22"/>
                <a:gd fmla="*/ 0 h 192" name="T23"/>
                <a:gd fmla="*/ 0 w 188" name="T24"/>
                <a:gd fmla="*/ 20 h 192" name="T25"/>
                <a:gd fmla="*/ 0 w 188" name="T26"/>
                <a:gd fmla="*/ 35 h 192" name="T27"/>
                <a:gd fmla="*/ 2 w 188" name="T28"/>
                <a:gd fmla="*/ 44 h 192" name="T29"/>
                <a:gd fmla="*/ 15 w 188" name="T30"/>
                <a:gd fmla="*/ 52 h 192" name="T31"/>
                <a:gd fmla="*/ 37 w 188" name="T32"/>
                <a:gd fmla="*/ 52 h 192" name="T33"/>
                <a:gd fmla="*/ 49 w 188" name="T34"/>
                <a:gd fmla="*/ 52 h 192" name="T35"/>
                <a:gd fmla="*/ 50 w 188" name="T36"/>
                <a:gd fmla="*/ 52 h 192" name="T37"/>
                <a:gd fmla="*/ 63 w 188" name="T38"/>
                <a:gd fmla="*/ 75 h 192" name="T39"/>
                <a:gd fmla="*/ 7 w 188" name="T40"/>
                <a:gd fmla="*/ 165 h 192" name="T41"/>
                <a:gd fmla="*/ 11 w 188" name="T42"/>
                <a:gd fmla="*/ 188 h 192" name="T43"/>
                <a:gd fmla="*/ 21 w 188" name="T44"/>
                <a:gd fmla="*/ 192 h 192" name="T45"/>
                <a:gd fmla="*/ 171 w 188" name="T46"/>
                <a:gd fmla="*/ 192 h 192" name="T47"/>
                <a:gd fmla="*/ 188 w 188" name="T48"/>
                <a:gd fmla="*/ 174 h 192" name="T49"/>
                <a:gd fmla="*/ 188 w 188" name="T50"/>
                <a:gd fmla="*/ 159 h 192" name="T51"/>
                <a:gd fmla="*/ 173 w 188" name="T52"/>
                <a:gd fmla="*/ 144 h 192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192" w="188">
                  <a:moveTo>
                    <a:pt x="173" y="144"/>
                  </a:moveTo>
                  <a:cubicBezTo>
                    <a:pt x="173" y="144"/>
                    <a:pt x="172" y="144"/>
                    <a:pt x="171" y="144"/>
                  </a:cubicBezTo>
                  <a:cubicBezTo>
                    <a:pt x="159" y="144"/>
                    <a:pt x="159" y="144"/>
                    <a:pt x="159" y="144"/>
                  </a:cubicBezTo>
                  <a:cubicBezTo>
                    <a:pt x="135" y="144"/>
                    <a:pt x="135" y="144"/>
                    <a:pt x="135" y="144"/>
                  </a:cubicBezTo>
                  <a:cubicBezTo>
                    <a:pt x="129" y="144"/>
                    <a:pt x="124" y="141"/>
                    <a:pt x="121" y="136"/>
                  </a:cubicBezTo>
                  <a:cubicBezTo>
                    <a:pt x="118" y="131"/>
                    <a:pt x="118" y="125"/>
                    <a:pt x="121" y="119"/>
                  </a:cubicBezTo>
                  <a:cubicBezTo>
                    <a:pt x="177" y="28"/>
                    <a:pt x="177" y="28"/>
                    <a:pt x="177" y="28"/>
                  </a:cubicBezTo>
                  <a:cubicBezTo>
                    <a:pt x="183" y="18"/>
                    <a:pt x="175" y="0"/>
                    <a:pt x="163" y="0"/>
                  </a:cubicBezTo>
                  <a:cubicBezTo>
                    <a:pt x="163" y="0"/>
                    <a:pt x="163" y="0"/>
                    <a:pt x="163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7" y="0"/>
                    <a:pt x="0" y="12"/>
                    <a:pt x="0" y="2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38"/>
                    <a:pt x="1" y="41"/>
                    <a:pt x="2" y="44"/>
                  </a:cubicBezTo>
                  <a:cubicBezTo>
                    <a:pt x="5" y="49"/>
                    <a:pt x="10" y="52"/>
                    <a:pt x="15" y="52"/>
                  </a:cubicBezTo>
                  <a:cubicBezTo>
                    <a:pt x="37" y="52"/>
                    <a:pt x="37" y="52"/>
                    <a:pt x="37" y="52"/>
                  </a:cubicBezTo>
                  <a:cubicBezTo>
                    <a:pt x="49" y="52"/>
                    <a:pt x="49" y="52"/>
                    <a:pt x="49" y="52"/>
                  </a:cubicBezTo>
                  <a:cubicBezTo>
                    <a:pt x="49" y="52"/>
                    <a:pt x="50" y="52"/>
                    <a:pt x="50" y="52"/>
                  </a:cubicBezTo>
                  <a:cubicBezTo>
                    <a:pt x="62" y="52"/>
                    <a:pt x="69" y="65"/>
                    <a:pt x="63" y="75"/>
                  </a:cubicBezTo>
                  <a:cubicBezTo>
                    <a:pt x="7" y="165"/>
                    <a:pt x="7" y="165"/>
                    <a:pt x="7" y="165"/>
                  </a:cubicBezTo>
                  <a:cubicBezTo>
                    <a:pt x="3" y="172"/>
                    <a:pt x="5" y="182"/>
                    <a:pt x="11" y="188"/>
                  </a:cubicBezTo>
                  <a:cubicBezTo>
                    <a:pt x="14" y="190"/>
                    <a:pt x="17" y="192"/>
                    <a:pt x="21" y="192"/>
                  </a:cubicBezTo>
                  <a:cubicBezTo>
                    <a:pt x="171" y="192"/>
                    <a:pt x="171" y="192"/>
                    <a:pt x="171" y="192"/>
                  </a:cubicBezTo>
                  <a:cubicBezTo>
                    <a:pt x="180" y="192"/>
                    <a:pt x="188" y="182"/>
                    <a:pt x="188" y="174"/>
                  </a:cubicBezTo>
                  <a:cubicBezTo>
                    <a:pt x="188" y="159"/>
                    <a:pt x="188" y="159"/>
                    <a:pt x="188" y="159"/>
                  </a:cubicBezTo>
                  <a:cubicBezTo>
                    <a:pt x="188" y="151"/>
                    <a:pt x="181" y="145"/>
                    <a:pt x="173" y="14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8" name="Freeform 5"/>
            <p:cNvSpPr/>
            <p:nvPr/>
          </p:nvSpPr>
          <p:spPr bwMode="auto">
            <a:xfrm rot="361892">
              <a:off x="4704557" y="138495"/>
              <a:ext cx="240900" cy="245760"/>
            </a:xfrm>
            <a:custGeom>
              <a:gdLst>
                <a:gd fmla="*/ 173 w 188" name="T0"/>
                <a:gd fmla="*/ 144 h 192" name="T1"/>
                <a:gd fmla="*/ 171 w 188" name="T2"/>
                <a:gd fmla="*/ 144 h 192" name="T3"/>
                <a:gd fmla="*/ 159 w 188" name="T4"/>
                <a:gd fmla="*/ 144 h 192" name="T5"/>
                <a:gd fmla="*/ 135 w 188" name="T6"/>
                <a:gd fmla="*/ 144 h 192" name="T7"/>
                <a:gd fmla="*/ 121 w 188" name="T8"/>
                <a:gd fmla="*/ 136 h 192" name="T9"/>
                <a:gd fmla="*/ 121 w 188" name="T10"/>
                <a:gd fmla="*/ 119 h 192" name="T11"/>
                <a:gd fmla="*/ 177 w 188" name="T12"/>
                <a:gd fmla="*/ 28 h 192" name="T13"/>
                <a:gd fmla="*/ 163 w 188" name="T14"/>
                <a:gd fmla="*/ 0 h 192" name="T15"/>
                <a:gd fmla="*/ 163 w 188" name="T16"/>
                <a:gd fmla="*/ 0 h 192" name="T17"/>
                <a:gd fmla="*/ 151 w 188" name="T18"/>
                <a:gd fmla="*/ 0 h 192" name="T19"/>
                <a:gd fmla="*/ 151 w 188" name="T20"/>
                <a:gd fmla="*/ 0 h 192" name="T21"/>
                <a:gd fmla="*/ 15 w 188" name="T22"/>
                <a:gd fmla="*/ 0 h 192" name="T23"/>
                <a:gd fmla="*/ 0 w 188" name="T24"/>
                <a:gd fmla="*/ 20 h 192" name="T25"/>
                <a:gd fmla="*/ 0 w 188" name="T26"/>
                <a:gd fmla="*/ 35 h 192" name="T27"/>
                <a:gd fmla="*/ 2 w 188" name="T28"/>
                <a:gd fmla="*/ 44 h 192" name="T29"/>
                <a:gd fmla="*/ 15 w 188" name="T30"/>
                <a:gd fmla="*/ 52 h 192" name="T31"/>
                <a:gd fmla="*/ 37 w 188" name="T32"/>
                <a:gd fmla="*/ 52 h 192" name="T33"/>
                <a:gd fmla="*/ 49 w 188" name="T34"/>
                <a:gd fmla="*/ 52 h 192" name="T35"/>
                <a:gd fmla="*/ 50 w 188" name="T36"/>
                <a:gd fmla="*/ 52 h 192" name="T37"/>
                <a:gd fmla="*/ 63 w 188" name="T38"/>
                <a:gd fmla="*/ 75 h 192" name="T39"/>
                <a:gd fmla="*/ 7 w 188" name="T40"/>
                <a:gd fmla="*/ 165 h 192" name="T41"/>
                <a:gd fmla="*/ 11 w 188" name="T42"/>
                <a:gd fmla="*/ 188 h 192" name="T43"/>
                <a:gd fmla="*/ 21 w 188" name="T44"/>
                <a:gd fmla="*/ 192 h 192" name="T45"/>
                <a:gd fmla="*/ 171 w 188" name="T46"/>
                <a:gd fmla="*/ 192 h 192" name="T47"/>
                <a:gd fmla="*/ 188 w 188" name="T48"/>
                <a:gd fmla="*/ 174 h 192" name="T49"/>
                <a:gd fmla="*/ 188 w 188" name="T50"/>
                <a:gd fmla="*/ 159 h 192" name="T51"/>
                <a:gd fmla="*/ 173 w 188" name="T52"/>
                <a:gd fmla="*/ 144 h 192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192" w="188">
                  <a:moveTo>
                    <a:pt x="173" y="144"/>
                  </a:moveTo>
                  <a:cubicBezTo>
                    <a:pt x="173" y="144"/>
                    <a:pt x="172" y="144"/>
                    <a:pt x="171" y="144"/>
                  </a:cubicBezTo>
                  <a:cubicBezTo>
                    <a:pt x="159" y="144"/>
                    <a:pt x="159" y="144"/>
                    <a:pt x="159" y="144"/>
                  </a:cubicBezTo>
                  <a:cubicBezTo>
                    <a:pt x="135" y="144"/>
                    <a:pt x="135" y="144"/>
                    <a:pt x="135" y="144"/>
                  </a:cubicBezTo>
                  <a:cubicBezTo>
                    <a:pt x="129" y="144"/>
                    <a:pt x="124" y="141"/>
                    <a:pt x="121" y="136"/>
                  </a:cubicBezTo>
                  <a:cubicBezTo>
                    <a:pt x="118" y="131"/>
                    <a:pt x="118" y="125"/>
                    <a:pt x="121" y="119"/>
                  </a:cubicBezTo>
                  <a:cubicBezTo>
                    <a:pt x="177" y="28"/>
                    <a:pt x="177" y="28"/>
                    <a:pt x="177" y="28"/>
                  </a:cubicBezTo>
                  <a:cubicBezTo>
                    <a:pt x="183" y="18"/>
                    <a:pt x="175" y="0"/>
                    <a:pt x="163" y="0"/>
                  </a:cubicBezTo>
                  <a:cubicBezTo>
                    <a:pt x="163" y="0"/>
                    <a:pt x="163" y="0"/>
                    <a:pt x="163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7" y="0"/>
                    <a:pt x="0" y="12"/>
                    <a:pt x="0" y="2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38"/>
                    <a:pt x="1" y="41"/>
                    <a:pt x="2" y="44"/>
                  </a:cubicBezTo>
                  <a:cubicBezTo>
                    <a:pt x="5" y="49"/>
                    <a:pt x="10" y="52"/>
                    <a:pt x="15" y="52"/>
                  </a:cubicBezTo>
                  <a:cubicBezTo>
                    <a:pt x="37" y="52"/>
                    <a:pt x="37" y="52"/>
                    <a:pt x="37" y="52"/>
                  </a:cubicBezTo>
                  <a:cubicBezTo>
                    <a:pt x="49" y="52"/>
                    <a:pt x="49" y="52"/>
                    <a:pt x="49" y="52"/>
                  </a:cubicBezTo>
                  <a:cubicBezTo>
                    <a:pt x="49" y="52"/>
                    <a:pt x="50" y="52"/>
                    <a:pt x="50" y="52"/>
                  </a:cubicBezTo>
                  <a:cubicBezTo>
                    <a:pt x="62" y="52"/>
                    <a:pt x="69" y="65"/>
                    <a:pt x="63" y="75"/>
                  </a:cubicBezTo>
                  <a:cubicBezTo>
                    <a:pt x="7" y="165"/>
                    <a:pt x="7" y="165"/>
                    <a:pt x="7" y="165"/>
                  </a:cubicBezTo>
                  <a:cubicBezTo>
                    <a:pt x="3" y="172"/>
                    <a:pt x="5" y="182"/>
                    <a:pt x="11" y="188"/>
                  </a:cubicBezTo>
                  <a:cubicBezTo>
                    <a:pt x="14" y="190"/>
                    <a:pt x="17" y="192"/>
                    <a:pt x="21" y="192"/>
                  </a:cubicBezTo>
                  <a:cubicBezTo>
                    <a:pt x="171" y="192"/>
                    <a:pt x="171" y="192"/>
                    <a:pt x="171" y="192"/>
                  </a:cubicBezTo>
                  <a:cubicBezTo>
                    <a:pt x="180" y="192"/>
                    <a:pt x="188" y="182"/>
                    <a:pt x="188" y="174"/>
                  </a:cubicBezTo>
                  <a:cubicBezTo>
                    <a:pt x="188" y="159"/>
                    <a:pt x="188" y="159"/>
                    <a:pt x="188" y="159"/>
                  </a:cubicBezTo>
                  <a:cubicBezTo>
                    <a:pt x="188" y="151"/>
                    <a:pt x="181" y="145"/>
                    <a:pt x="173" y="14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pic>
        <p:nvPicPr>
          <p:cNvPr id="6" name="图片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71494" y="264301"/>
            <a:ext cx="1635197" cy="1122539"/>
          </a:xfrm>
          <a:prstGeom prst="rect">
            <a:avLst/>
          </a:prstGeom>
        </p:spPr>
      </p:pic>
      <p:grpSp>
        <p:nvGrpSpPr>
          <p:cNvPr id="25" name="组合 24"/>
          <p:cNvGrpSpPr/>
          <p:nvPr/>
        </p:nvGrpSpPr>
        <p:grpSpPr>
          <a:xfrm>
            <a:off x="7735888" y="82551"/>
            <a:ext cx="1538288" cy="1298574"/>
            <a:chOff x="7735888" y="82551"/>
            <a:chExt cx="1538288" cy="1298574"/>
          </a:xfrm>
        </p:grpSpPr>
        <p:sp>
          <p:nvSpPr>
            <p:cNvPr id="18" name="Freeform 5"/>
            <p:cNvSpPr/>
            <p:nvPr/>
          </p:nvSpPr>
          <p:spPr bwMode="auto">
            <a:xfrm>
              <a:off x="7735888" y="82551"/>
              <a:ext cx="1538288" cy="1069975"/>
            </a:xfrm>
            <a:custGeom>
              <a:gdLst>
                <a:gd fmla="*/ 291 w 324" name="T0"/>
                <a:gd fmla="*/ 0 h 256" name="T1"/>
                <a:gd fmla="*/ 41 w 324" name="T2"/>
                <a:gd fmla="*/ 0 h 256" name="T3"/>
                <a:gd fmla="*/ 0 w 324" name="T4"/>
                <a:gd fmla="*/ 42 h 256" name="T5"/>
                <a:gd fmla="*/ 0 w 324" name="T6"/>
                <a:gd fmla="*/ 200 h 256" name="T7"/>
                <a:gd fmla="*/ 0 w 324" name="T8"/>
                <a:gd fmla="*/ 214 h 256" name="T9"/>
                <a:gd fmla="*/ 41 w 324" name="T10"/>
                <a:gd fmla="*/ 256 h 256" name="T11"/>
                <a:gd fmla="*/ 291 w 324" name="T12"/>
                <a:gd fmla="*/ 256 h 256" name="T13"/>
                <a:gd fmla="*/ 324 w 324" name="T14"/>
                <a:gd fmla="*/ 214 h 256" name="T15"/>
                <a:gd fmla="*/ 324 w 324" name="T16"/>
                <a:gd fmla="*/ 200 h 256" name="T17"/>
                <a:gd fmla="*/ 324 w 324" name="T18"/>
                <a:gd fmla="*/ 42 h 256" name="T19"/>
                <a:gd fmla="*/ 291 w 324" name="T20"/>
                <a:gd fmla="*/ 0 h 256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256" w="324">
                  <a:moveTo>
                    <a:pt x="291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19" y="0"/>
                    <a:pt x="0" y="21"/>
                    <a:pt x="0" y="42"/>
                  </a:cubicBezTo>
                  <a:cubicBezTo>
                    <a:pt x="0" y="200"/>
                    <a:pt x="0" y="200"/>
                    <a:pt x="0" y="200"/>
                  </a:cubicBezTo>
                  <a:cubicBezTo>
                    <a:pt x="0" y="214"/>
                    <a:pt x="0" y="214"/>
                    <a:pt x="0" y="214"/>
                  </a:cubicBezTo>
                  <a:cubicBezTo>
                    <a:pt x="0" y="235"/>
                    <a:pt x="19" y="256"/>
                    <a:pt x="41" y="256"/>
                  </a:cubicBezTo>
                  <a:cubicBezTo>
                    <a:pt x="291" y="256"/>
                    <a:pt x="291" y="256"/>
                    <a:pt x="291" y="256"/>
                  </a:cubicBezTo>
                  <a:cubicBezTo>
                    <a:pt x="313" y="256"/>
                    <a:pt x="324" y="235"/>
                    <a:pt x="324" y="214"/>
                  </a:cubicBezTo>
                  <a:cubicBezTo>
                    <a:pt x="324" y="200"/>
                    <a:pt x="324" y="200"/>
                    <a:pt x="324" y="200"/>
                  </a:cubicBezTo>
                  <a:cubicBezTo>
                    <a:pt x="324" y="42"/>
                    <a:pt x="324" y="42"/>
                    <a:pt x="324" y="42"/>
                  </a:cubicBezTo>
                  <a:cubicBezTo>
                    <a:pt x="324" y="21"/>
                    <a:pt x="313" y="0"/>
                    <a:pt x="291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" name="Freeform 6"/>
            <p:cNvSpPr/>
            <p:nvPr/>
          </p:nvSpPr>
          <p:spPr bwMode="auto">
            <a:xfrm>
              <a:off x="8424863" y="638175"/>
              <a:ext cx="169863" cy="614362"/>
            </a:xfrm>
            <a:custGeom>
              <a:gdLst>
                <a:gd fmla="*/ 20 w 36" name="T0"/>
                <a:gd fmla="*/ 147 h 147" name="T1"/>
                <a:gd fmla="*/ 15 w 36" name="T2"/>
                <a:gd fmla="*/ 147 h 147" name="T3"/>
                <a:gd fmla="*/ 0 w 36" name="T4"/>
                <a:gd fmla="*/ 131 h 147" name="T5"/>
                <a:gd fmla="*/ 0 w 36" name="T6"/>
                <a:gd fmla="*/ 16 h 147" name="T7"/>
                <a:gd fmla="*/ 15 w 36" name="T8"/>
                <a:gd fmla="*/ 0 h 147" name="T9"/>
                <a:gd fmla="*/ 20 w 36" name="T10"/>
                <a:gd fmla="*/ 0 h 147" name="T11"/>
                <a:gd fmla="*/ 36 w 36" name="T12"/>
                <a:gd fmla="*/ 16 h 147" name="T13"/>
                <a:gd fmla="*/ 36 w 36" name="T14"/>
                <a:gd fmla="*/ 131 h 147" name="T15"/>
                <a:gd fmla="*/ 20 w 36" name="T16"/>
                <a:gd fmla="*/ 147 h 147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47" w="36">
                  <a:moveTo>
                    <a:pt x="20" y="147"/>
                  </a:moveTo>
                  <a:cubicBezTo>
                    <a:pt x="15" y="147"/>
                    <a:pt x="15" y="147"/>
                    <a:pt x="15" y="147"/>
                  </a:cubicBezTo>
                  <a:cubicBezTo>
                    <a:pt x="7" y="147"/>
                    <a:pt x="0" y="140"/>
                    <a:pt x="0" y="131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7"/>
                    <a:pt x="7" y="0"/>
                    <a:pt x="15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29" y="0"/>
                    <a:pt x="36" y="7"/>
                    <a:pt x="36" y="16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40"/>
                    <a:pt x="29" y="147"/>
                    <a:pt x="20" y="14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2" name="Freeform 7"/>
            <p:cNvSpPr/>
            <p:nvPr/>
          </p:nvSpPr>
          <p:spPr bwMode="auto">
            <a:xfrm>
              <a:off x="8286750" y="1022350"/>
              <a:ext cx="441325" cy="358775"/>
            </a:xfrm>
            <a:custGeom>
              <a:gdLst>
                <a:gd fmla="*/ 82 w 93" name="T0"/>
                <a:gd fmla="*/ 86 h 86" name="T1"/>
                <a:gd fmla="*/ 11 w 93" name="T2"/>
                <a:gd fmla="*/ 86 h 86" name="T3"/>
                <a:gd fmla="*/ 1 w 93" name="T4"/>
                <a:gd fmla="*/ 72 h 86" name="T5"/>
                <a:gd fmla="*/ 14 w 93" name="T6"/>
                <a:gd fmla="*/ 13 h 86" name="T7"/>
                <a:gd fmla="*/ 28 w 93" name="T8"/>
                <a:gd fmla="*/ 0 h 86" name="T9"/>
                <a:gd fmla="*/ 65 w 93" name="T10"/>
                <a:gd fmla="*/ 0 h 86" name="T11"/>
                <a:gd fmla="*/ 79 w 93" name="T12"/>
                <a:gd fmla="*/ 13 h 86" name="T13"/>
                <a:gd fmla="*/ 92 w 93" name="T14"/>
                <a:gd fmla="*/ 72 h 86" name="T15"/>
                <a:gd fmla="*/ 82 w 93" name="T16"/>
                <a:gd fmla="*/ 86 h 86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86" w="93">
                  <a:moveTo>
                    <a:pt x="82" y="86"/>
                  </a:moveTo>
                  <a:cubicBezTo>
                    <a:pt x="11" y="86"/>
                    <a:pt x="11" y="86"/>
                    <a:pt x="11" y="86"/>
                  </a:cubicBezTo>
                  <a:cubicBezTo>
                    <a:pt x="5" y="86"/>
                    <a:pt x="0" y="79"/>
                    <a:pt x="1" y="72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5" y="5"/>
                    <a:pt x="21" y="0"/>
                    <a:pt x="28" y="0"/>
                  </a:cubicBezTo>
                  <a:cubicBezTo>
                    <a:pt x="65" y="0"/>
                    <a:pt x="65" y="0"/>
                    <a:pt x="65" y="0"/>
                  </a:cubicBezTo>
                  <a:cubicBezTo>
                    <a:pt x="72" y="0"/>
                    <a:pt x="78" y="5"/>
                    <a:pt x="79" y="13"/>
                  </a:cubicBezTo>
                  <a:cubicBezTo>
                    <a:pt x="92" y="72"/>
                    <a:pt x="92" y="72"/>
                    <a:pt x="92" y="72"/>
                  </a:cubicBezTo>
                  <a:cubicBezTo>
                    <a:pt x="93" y="79"/>
                    <a:pt x="88" y="86"/>
                    <a:pt x="82" y="86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</p:spTree>
    <p:extLst>
      <p:ext uri="{BB962C8B-B14F-4D97-AF65-F5344CB8AC3E}">
        <p14:creationId val="168705015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5" name="椭圆 54"/>
          <p:cNvSpPr/>
          <p:nvPr/>
        </p:nvSpPr>
        <p:spPr>
          <a:xfrm>
            <a:off x="4381500" y="689818"/>
            <a:ext cx="3429000" cy="185838"/>
          </a:xfrm>
          <a:prstGeom prst="ellipse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/>
              <a:t> </a:t>
            </a:r>
          </a:p>
        </p:txBody>
      </p:sp>
      <p:sp>
        <p:nvSpPr>
          <p:cNvPr id="57" name="椭圆 56"/>
          <p:cNvSpPr/>
          <p:nvPr/>
        </p:nvSpPr>
        <p:spPr>
          <a:xfrm>
            <a:off x="1730560" y="2704007"/>
            <a:ext cx="8730880" cy="185838"/>
          </a:xfrm>
          <a:prstGeom prst="ellipse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/>
              <a:t> 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1823416" y="1280119"/>
            <a:ext cx="1108075" cy="1517650"/>
            <a:chOff x="1765300" y="4462463"/>
            <a:chExt cx="1108075" cy="1517650"/>
          </a:xfrm>
        </p:grpSpPr>
        <p:sp>
          <p:nvSpPr>
            <p:cNvPr id="9" name="Freeform 5"/>
            <p:cNvSpPr/>
            <p:nvPr/>
          </p:nvSpPr>
          <p:spPr bwMode="auto">
            <a:xfrm>
              <a:off x="2324100" y="4462463"/>
              <a:ext cx="549275" cy="1517650"/>
            </a:xfrm>
            <a:custGeom>
              <a:gdLst>
                <a:gd fmla="*/ 212 w 212" name="T0"/>
                <a:gd fmla="*/ 524 h 588" name="T1"/>
                <a:gd fmla="*/ 212 w 212" name="T2"/>
                <a:gd fmla="*/ 61 h 588" name="T3"/>
                <a:gd fmla="*/ 152 w 212" name="T4"/>
                <a:gd fmla="*/ 0 h 588" name="T5"/>
                <a:gd fmla="*/ 0 w 212" name="T6"/>
                <a:gd fmla="*/ 0 h 588" name="T7"/>
                <a:gd fmla="*/ 0 w 212" name="T8"/>
                <a:gd fmla="*/ 588 h 588" name="T9"/>
                <a:gd fmla="*/ 152 w 212" name="T10"/>
                <a:gd fmla="*/ 588 h 588" name="T11"/>
                <a:gd fmla="*/ 212 w 212" name="T12"/>
                <a:gd fmla="*/ 524 h 588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88" w="211">
                  <a:moveTo>
                    <a:pt x="212" y="524"/>
                  </a:moveTo>
                  <a:cubicBezTo>
                    <a:pt x="212" y="61"/>
                    <a:pt x="212" y="61"/>
                    <a:pt x="212" y="61"/>
                  </a:cubicBezTo>
                  <a:cubicBezTo>
                    <a:pt x="212" y="26"/>
                    <a:pt x="186" y="0"/>
                    <a:pt x="15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588"/>
                    <a:pt x="0" y="588"/>
                    <a:pt x="0" y="588"/>
                  </a:cubicBezTo>
                  <a:cubicBezTo>
                    <a:pt x="152" y="588"/>
                    <a:pt x="152" y="588"/>
                    <a:pt x="152" y="588"/>
                  </a:cubicBezTo>
                  <a:cubicBezTo>
                    <a:pt x="186" y="588"/>
                    <a:pt x="212" y="558"/>
                    <a:pt x="212" y="524"/>
                  </a:cubicBezTo>
                  <a:close/>
                </a:path>
              </a:pathLst>
            </a:custGeom>
            <a:solidFill>
              <a:srgbClr val="EFE4D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" name="Freeform 6"/>
            <p:cNvSpPr/>
            <p:nvPr/>
          </p:nvSpPr>
          <p:spPr bwMode="auto">
            <a:xfrm>
              <a:off x="1765300" y="4462463"/>
              <a:ext cx="558800" cy="1517650"/>
            </a:xfrm>
            <a:custGeom>
              <a:gdLst>
                <a:gd fmla="*/ 65 w 216" name="T0"/>
                <a:gd fmla="*/ 0 h 588" name="T1"/>
                <a:gd fmla="*/ 0 w 216" name="T2"/>
                <a:gd fmla="*/ 61 h 588" name="T3"/>
                <a:gd fmla="*/ 0 w 216" name="T4"/>
                <a:gd fmla="*/ 524 h 588" name="T5"/>
                <a:gd fmla="*/ 65 w 216" name="T6"/>
                <a:gd fmla="*/ 588 h 588" name="T7"/>
                <a:gd fmla="*/ 216 w 216" name="T8"/>
                <a:gd fmla="*/ 588 h 588" name="T9"/>
                <a:gd fmla="*/ 216 w 216" name="T10"/>
                <a:gd fmla="*/ 0 h 588" name="T11"/>
                <a:gd fmla="*/ 65 w 216" name="T12"/>
                <a:gd fmla="*/ 0 h 588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88" w="216">
                  <a:moveTo>
                    <a:pt x="65" y="0"/>
                  </a:moveTo>
                  <a:cubicBezTo>
                    <a:pt x="30" y="0"/>
                    <a:pt x="0" y="26"/>
                    <a:pt x="0" y="61"/>
                  </a:cubicBezTo>
                  <a:cubicBezTo>
                    <a:pt x="0" y="524"/>
                    <a:pt x="0" y="524"/>
                    <a:pt x="0" y="524"/>
                  </a:cubicBezTo>
                  <a:cubicBezTo>
                    <a:pt x="0" y="558"/>
                    <a:pt x="30" y="588"/>
                    <a:pt x="65" y="588"/>
                  </a:cubicBezTo>
                  <a:cubicBezTo>
                    <a:pt x="216" y="588"/>
                    <a:pt x="216" y="588"/>
                    <a:pt x="216" y="588"/>
                  </a:cubicBezTo>
                  <a:cubicBezTo>
                    <a:pt x="216" y="0"/>
                    <a:pt x="216" y="0"/>
                    <a:pt x="216" y="0"/>
                  </a:cubicBezTo>
                  <a:lnTo>
                    <a:pt x="65" y="0"/>
                  </a:lnTo>
                  <a:close/>
                </a:path>
              </a:pathLst>
            </a:custGeom>
            <a:solidFill>
              <a:srgbClr val="FFF5E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3122662" y="1280119"/>
            <a:ext cx="1108075" cy="1517650"/>
            <a:chOff x="1765300" y="4462463"/>
            <a:chExt cx="1108075" cy="1517650"/>
          </a:xfrm>
        </p:grpSpPr>
        <p:sp>
          <p:nvSpPr>
            <p:cNvPr id="13" name="Freeform 5"/>
            <p:cNvSpPr/>
            <p:nvPr/>
          </p:nvSpPr>
          <p:spPr bwMode="auto">
            <a:xfrm>
              <a:off x="2324100" y="4462463"/>
              <a:ext cx="549275" cy="1517650"/>
            </a:xfrm>
            <a:custGeom>
              <a:gdLst>
                <a:gd fmla="*/ 212 w 212" name="T0"/>
                <a:gd fmla="*/ 524 h 588" name="T1"/>
                <a:gd fmla="*/ 212 w 212" name="T2"/>
                <a:gd fmla="*/ 61 h 588" name="T3"/>
                <a:gd fmla="*/ 152 w 212" name="T4"/>
                <a:gd fmla="*/ 0 h 588" name="T5"/>
                <a:gd fmla="*/ 0 w 212" name="T6"/>
                <a:gd fmla="*/ 0 h 588" name="T7"/>
                <a:gd fmla="*/ 0 w 212" name="T8"/>
                <a:gd fmla="*/ 588 h 588" name="T9"/>
                <a:gd fmla="*/ 152 w 212" name="T10"/>
                <a:gd fmla="*/ 588 h 588" name="T11"/>
                <a:gd fmla="*/ 212 w 212" name="T12"/>
                <a:gd fmla="*/ 524 h 588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88" w="211">
                  <a:moveTo>
                    <a:pt x="212" y="524"/>
                  </a:moveTo>
                  <a:cubicBezTo>
                    <a:pt x="212" y="61"/>
                    <a:pt x="212" y="61"/>
                    <a:pt x="212" y="61"/>
                  </a:cubicBezTo>
                  <a:cubicBezTo>
                    <a:pt x="212" y="26"/>
                    <a:pt x="186" y="0"/>
                    <a:pt x="15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588"/>
                    <a:pt x="0" y="588"/>
                    <a:pt x="0" y="588"/>
                  </a:cubicBezTo>
                  <a:cubicBezTo>
                    <a:pt x="152" y="588"/>
                    <a:pt x="152" y="588"/>
                    <a:pt x="152" y="588"/>
                  </a:cubicBezTo>
                  <a:cubicBezTo>
                    <a:pt x="186" y="588"/>
                    <a:pt x="212" y="558"/>
                    <a:pt x="212" y="524"/>
                  </a:cubicBezTo>
                  <a:close/>
                </a:path>
              </a:pathLst>
            </a:custGeom>
            <a:solidFill>
              <a:srgbClr val="EFE4D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4" name="Freeform 6"/>
            <p:cNvSpPr/>
            <p:nvPr/>
          </p:nvSpPr>
          <p:spPr bwMode="auto">
            <a:xfrm>
              <a:off x="1765300" y="4462463"/>
              <a:ext cx="558800" cy="1517650"/>
            </a:xfrm>
            <a:custGeom>
              <a:gdLst>
                <a:gd fmla="*/ 65 w 216" name="T0"/>
                <a:gd fmla="*/ 0 h 588" name="T1"/>
                <a:gd fmla="*/ 0 w 216" name="T2"/>
                <a:gd fmla="*/ 61 h 588" name="T3"/>
                <a:gd fmla="*/ 0 w 216" name="T4"/>
                <a:gd fmla="*/ 524 h 588" name="T5"/>
                <a:gd fmla="*/ 65 w 216" name="T6"/>
                <a:gd fmla="*/ 588 h 588" name="T7"/>
                <a:gd fmla="*/ 216 w 216" name="T8"/>
                <a:gd fmla="*/ 588 h 588" name="T9"/>
                <a:gd fmla="*/ 216 w 216" name="T10"/>
                <a:gd fmla="*/ 0 h 588" name="T11"/>
                <a:gd fmla="*/ 65 w 216" name="T12"/>
                <a:gd fmla="*/ 0 h 588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88" w="216">
                  <a:moveTo>
                    <a:pt x="65" y="0"/>
                  </a:moveTo>
                  <a:cubicBezTo>
                    <a:pt x="30" y="0"/>
                    <a:pt x="0" y="26"/>
                    <a:pt x="0" y="61"/>
                  </a:cubicBezTo>
                  <a:cubicBezTo>
                    <a:pt x="0" y="524"/>
                    <a:pt x="0" y="524"/>
                    <a:pt x="0" y="524"/>
                  </a:cubicBezTo>
                  <a:cubicBezTo>
                    <a:pt x="0" y="558"/>
                    <a:pt x="30" y="588"/>
                    <a:pt x="65" y="588"/>
                  </a:cubicBezTo>
                  <a:cubicBezTo>
                    <a:pt x="216" y="588"/>
                    <a:pt x="216" y="588"/>
                    <a:pt x="216" y="588"/>
                  </a:cubicBezTo>
                  <a:cubicBezTo>
                    <a:pt x="216" y="0"/>
                    <a:pt x="216" y="0"/>
                    <a:pt x="216" y="0"/>
                  </a:cubicBezTo>
                  <a:lnTo>
                    <a:pt x="65" y="0"/>
                  </a:lnTo>
                  <a:close/>
                </a:path>
              </a:pathLst>
            </a:custGeom>
            <a:solidFill>
              <a:srgbClr val="FFF5E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4421908" y="1280119"/>
            <a:ext cx="1108075" cy="1517650"/>
            <a:chOff x="1765300" y="4462463"/>
            <a:chExt cx="1108075" cy="1517650"/>
          </a:xfrm>
        </p:grpSpPr>
        <p:sp>
          <p:nvSpPr>
            <p:cNvPr id="16" name="Freeform 5"/>
            <p:cNvSpPr/>
            <p:nvPr/>
          </p:nvSpPr>
          <p:spPr bwMode="auto">
            <a:xfrm>
              <a:off x="2324100" y="4462463"/>
              <a:ext cx="549275" cy="1517650"/>
            </a:xfrm>
            <a:custGeom>
              <a:gdLst>
                <a:gd fmla="*/ 212 w 212" name="T0"/>
                <a:gd fmla="*/ 524 h 588" name="T1"/>
                <a:gd fmla="*/ 212 w 212" name="T2"/>
                <a:gd fmla="*/ 61 h 588" name="T3"/>
                <a:gd fmla="*/ 152 w 212" name="T4"/>
                <a:gd fmla="*/ 0 h 588" name="T5"/>
                <a:gd fmla="*/ 0 w 212" name="T6"/>
                <a:gd fmla="*/ 0 h 588" name="T7"/>
                <a:gd fmla="*/ 0 w 212" name="T8"/>
                <a:gd fmla="*/ 588 h 588" name="T9"/>
                <a:gd fmla="*/ 152 w 212" name="T10"/>
                <a:gd fmla="*/ 588 h 588" name="T11"/>
                <a:gd fmla="*/ 212 w 212" name="T12"/>
                <a:gd fmla="*/ 524 h 588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88" w="211">
                  <a:moveTo>
                    <a:pt x="212" y="524"/>
                  </a:moveTo>
                  <a:cubicBezTo>
                    <a:pt x="212" y="61"/>
                    <a:pt x="212" y="61"/>
                    <a:pt x="212" y="61"/>
                  </a:cubicBezTo>
                  <a:cubicBezTo>
                    <a:pt x="212" y="26"/>
                    <a:pt x="186" y="0"/>
                    <a:pt x="15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588"/>
                    <a:pt x="0" y="588"/>
                    <a:pt x="0" y="588"/>
                  </a:cubicBezTo>
                  <a:cubicBezTo>
                    <a:pt x="152" y="588"/>
                    <a:pt x="152" y="588"/>
                    <a:pt x="152" y="588"/>
                  </a:cubicBezTo>
                  <a:cubicBezTo>
                    <a:pt x="186" y="588"/>
                    <a:pt x="212" y="558"/>
                    <a:pt x="212" y="524"/>
                  </a:cubicBezTo>
                  <a:close/>
                </a:path>
              </a:pathLst>
            </a:custGeom>
            <a:solidFill>
              <a:srgbClr val="EFE4D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7" name="Freeform 6"/>
            <p:cNvSpPr/>
            <p:nvPr/>
          </p:nvSpPr>
          <p:spPr bwMode="auto">
            <a:xfrm>
              <a:off x="1765300" y="4462463"/>
              <a:ext cx="558800" cy="1517650"/>
            </a:xfrm>
            <a:custGeom>
              <a:gdLst>
                <a:gd fmla="*/ 65 w 216" name="T0"/>
                <a:gd fmla="*/ 0 h 588" name="T1"/>
                <a:gd fmla="*/ 0 w 216" name="T2"/>
                <a:gd fmla="*/ 61 h 588" name="T3"/>
                <a:gd fmla="*/ 0 w 216" name="T4"/>
                <a:gd fmla="*/ 524 h 588" name="T5"/>
                <a:gd fmla="*/ 65 w 216" name="T6"/>
                <a:gd fmla="*/ 588 h 588" name="T7"/>
                <a:gd fmla="*/ 216 w 216" name="T8"/>
                <a:gd fmla="*/ 588 h 588" name="T9"/>
                <a:gd fmla="*/ 216 w 216" name="T10"/>
                <a:gd fmla="*/ 0 h 588" name="T11"/>
                <a:gd fmla="*/ 65 w 216" name="T12"/>
                <a:gd fmla="*/ 0 h 588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88" w="216">
                  <a:moveTo>
                    <a:pt x="65" y="0"/>
                  </a:moveTo>
                  <a:cubicBezTo>
                    <a:pt x="30" y="0"/>
                    <a:pt x="0" y="26"/>
                    <a:pt x="0" y="61"/>
                  </a:cubicBezTo>
                  <a:cubicBezTo>
                    <a:pt x="0" y="524"/>
                    <a:pt x="0" y="524"/>
                    <a:pt x="0" y="524"/>
                  </a:cubicBezTo>
                  <a:cubicBezTo>
                    <a:pt x="0" y="558"/>
                    <a:pt x="30" y="588"/>
                    <a:pt x="65" y="588"/>
                  </a:cubicBezTo>
                  <a:cubicBezTo>
                    <a:pt x="216" y="588"/>
                    <a:pt x="216" y="588"/>
                    <a:pt x="216" y="588"/>
                  </a:cubicBezTo>
                  <a:cubicBezTo>
                    <a:pt x="216" y="0"/>
                    <a:pt x="216" y="0"/>
                    <a:pt x="216" y="0"/>
                  </a:cubicBezTo>
                  <a:lnTo>
                    <a:pt x="65" y="0"/>
                  </a:lnTo>
                  <a:close/>
                </a:path>
              </a:pathLst>
            </a:custGeom>
            <a:solidFill>
              <a:srgbClr val="FFF5E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5721154" y="1280119"/>
            <a:ext cx="1108075" cy="1517650"/>
            <a:chOff x="1765300" y="4462463"/>
            <a:chExt cx="1108075" cy="1517650"/>
          </a:xfrm>
        </p:grpSpPr>
        <p:sp>
          <p:nvSpPr>
            <p:cNvPr id="19" name="Freeform 5"/>
            <p:cNvSpPr/>
            <p:nvPr/>
          </p:nvSpPr>
          <p:spPr bwMode="auto">
            <a:xfrm>
              <a:off x="2324100" y="4462463"/>
              <a:ext cx="549275" cy="1517650"/>
            </a:xfrm>
            <a:custGeom>
              <a:gdLst>
                <a:gd fmla="*/ 212 w 212" name="T0"/>
                <a:gd fmla="*/ 524 h 588" name="T1"/>
                <a:gd fmla="*/ 212 w 212" name="T2"/>
                <a:gd fmla="*/ 61 h 588" name="T3"/>
                <a:gd fmla="*/ 152 w 212" name="T4"/>
                <a:gd fmla="*/ 0 h 588" name="T5"/>
                <a:gd fmla="*/ 0 w 212" name="T6"/>
                <a:gd fmla="*/ 0 h 588" name="T7"/>
                <a:gd fmla="*/ 0 w 212" name="T8"/>
                <a:gd fmla="*/ 588 h 588" name="T9"/>
                <a:gd fmla="*/ 152 w 212" name="T10"/>
                <a:gd fmla="*/ 588 h 588" name="T11"/>
                <a:gd fmla="*/ 212 w 212" name="T12"/>
                <a:gd fmla="*/ 524 h 588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88" w="211">
                  <a:moveTo>
                    <a:pt x="212" y="524"/>
                  </a:moveTo>
                  <a:cubicBezTo>
                    <a:pt x="212" y="61"/>
                    <a:pt x="212" y="61"/>
                    <a:pt x="212" y="61"/>
                  </a:cubicBezTo>
                  <a:cubicBezTo>
                    <a:pt x="212" y="26"/>
                    <a:pt x="186" y="0"/>
                    <a:pt x="15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588"/>
                    <a:pt x="0" y="588"/>
                    <a:pt x="0" y="588"/>
                  </a:cubicBezTo>
                  <a:cubicBezTo>
                    <a:pt x="152" y="588"/>
                    <a:pt x="152" y="588"/>
                    <a:pt x="152" y="588"/>
                  </a:cubicBezTo>
                  <a:cubicBezTo>
                    <a:pt x="186" y="588"/>
                    <a:pt x="212" y="558"/>
                    <a:pt x="212" y="524"/>
                  </a:cubicBezTo>
                  <a:close/>
                </a:path>
              </a:pathLst>
            </a:custGeom>
            <a:solidFill>
              <a:srgbClr val="EFE4D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" name="Freeform 6"/>
            <p:cNvSpPr/>
            <p:nvPr/>
          </p:nvSpPr>
          <p:spPr bwMode="auto">
            <a:xfrm>
              <a:off x="1765300" y="4462463"/>
              <a:ext cx="558800" cy="1517650"/>
            </a:xfrm>
            <a:custGeom>
              <a:gdLst>
                <a:gd fmla="*/ 65 w 216" name="T0"/>
                <a:gd fmla="*/ 0 h 588" name="T1"/>
                <a:gd fmla="*/ 0 w 216" name="T2"/>
                <a:gd fmla="*/ 61 h 588" name="T3"/>
                <a:gd fmla="*/ 0 w 216" name="T4"/>
                <a:gd fmla="*/ 524 h 588" name="T5"/>
                <a:gd fmla="*/ 65 w 216" name="T6"/>
                <a:gd fmla="*/ 588 h 588" name="T7"/>
                <a:gd fmla="*/ 216 w 216" name="T8"/>
                <a:gd fmla="*/ 588 h 588" name="T9"/>
                <a:gd fmla="*/ 216 w 216" name="T10"/>
                <a:gd fmla="*/ 0 h 588" name="T11"/>
                <a:gd fmla="*/ 65 w 216" name="T12"/>
                <a:gd fmla="*/ 0 h 588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88" w="216">
                  <a:moveTo>
                    <a:pt x="65" y="0"/>
                  </a:moveTo>
                  <a:cubicBezTo>
                    <a:pt x="30" y="0"/>
                    <a:pt x="0" y="26"/>
                    <a:pt x="0" y="61"/>
                  </a:cubicBezTo>
                  <a:cubicBezTo>
                    <a:pt x="0" y="524"/>
                    <a:pt x="0" y="524"/>
                    <a:pt x="0" y="524"/>
                  </a:cubicBezTo>
                  <a:cubicBezTo>
                    <a:pt x="0" y="558"/>
                    <a:pt x="30" y="588"/>
                    <a:pt x="65" y="588"/>
                  </a:cubicBezTo>
                  <a:cubicBezTo>
                    <a:pt x="216" y="588"/>
                    <a:pt x="216" y="588"/>
                    <a:pt x="216" y="588"/>
                  </a:cubicBezTo>
                  <a:cubicBezTo>
                    <a:pt x="216" y="0"/>
                    <a:pt x="216" y="0"/>
                    <a:pt x="216" y="0"/>
                  </a:cubicBezTo>
                  <a:lnTo>
                    <a:pt x="65" y="0"/>
                  </a:lnTo>
                  <a:close/>
                </a:path>
              </a:pathLst>
            </a:custGeom>
            <a:solidFill>
              <a:srgbClr val="FFF5E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7020400" y="1280119"/>
            <a:ext cx="1108075" cy="1517650"/>
            <a:chOff x="1765300" y="4462463"/>
            <a:chExt cx="1108075" cy="1517650"/>
          </a:xfrm>
        </p:grpSpPr>
        <p:sp>
          <p:nvSpPr>
            <p:cNvPr id="22" name="Freeform 5"/>
            <p:cNvSpPr/>
            <p:nvPr/>
          </p:nvSpPr>
          <p:spPr bwMode="auto">
            <a:xfrm>
              <a:off x="2324100" y="4462463"/>
              <a:ext cx="549275" cy="1517650"/>
            </a:xfrm>
            <a:custGeom>
              <a:gdLst>
                <a:gd fmla="*/ 212 w 212" name="T0"/>
                <a:gd fmla="*/ 524 h 588" name="T1"/>
                <a:gd fmla="*/ 212 w 212" name="T2"/>
                <a:gd fmla="*/ 61 h 588" name="T3"/>
                <a:gd fmla="*/ 152 w 212" name="T4"/>
                <a:gd fmla="*/ 0 h 588" name="T5"/>
                <a:gd fmla="*/ 0 w 212" name="T6"/>
                <a:gd fmla="*/ 0 h 588" name="T7"/>
                <a:gd fmla="*/ 0 w 212" name="T8"/>
                <a:gd fmla="*/ 588 h 588" name="T9"/>
                <a:gd fmla="*/ 152 w 212" name="T10"/>
                <a:gd fmla="*/ 588 h 588" name="T11"/>
                <a:gd fmla="*/ 212 w 212" name="T12"/>
                <a:gd fmla="*/ 524 h 588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88" w="211">
                  <a:moveTo>
                    <a:pt x="212" y="524"/>
                  </a:moveTo>
                  <a:cubicBezTo>
                    <a:pt x="212" y="61"/>
                    <a:pt x="212" y="61"/>
                    <a:pt x="212" y="61"/>
                  </a:cubicBezTo>
                  <a:cubicBezTo>
                    <a:pt x="212" y="26"/>
                    <a:pt x="186" y="0"/>
                    <a:pt x="15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588"/>
                    <a:pt x="0" y="588"/>
                    <a:pt x="0" y="588"/>
                  </a:cubicBezTo>
                  <a:cubicBezTo>
                    <a:pt x="152" y="588"/>
                    <a:pt x="152" y="588"/>
                    <a:pt x="152" y="588"/>
                  </a:cubicBezTo>
                  <a:cubicBezTo>
                    <a:pt x="186" y="588"/>
                    <a:pt x="212" y="558"/>
                    <a:pt x="212" y="524"/>
                  </a:cubicBezTo>
                  <a:close/>
                </a:path>
              </a:pathLst>
            </a:custGeom>
            <a:solidFill>
              <a:srgbClr val="EFE4D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3" name="Freeform 6"/>
            <p:cNvSpPr/>
            <p:nvPr/>
          </p:nvSpPr>
          <p:spPr bwMode="auto">
            <a:xfrm>
              <a:off x="1765300" y="4462463"/>
              <a:ext cx="558800" cy="1517650"/>
            </a:xfrm>
            <a:custGeom>
              <a:gdLst>
                <a:gd fmla="*/ 65 w 216" name="T0"/>
                <a:gd fmla="*/ 0 h 588" name="T1"/>
                <a:gd fmla="*/ 0 w 216" name="T2"/>
                <a:gd fmla="*/ 61 h 588" name="T3"/>
                <a:gd fmla="*/ 0 w 216" name="T4"/>
                <a:gd fmla="*/ 524 h 588" name="T5"/>
                <a:gd fmla="*/ 65 w 216" name="T6"/>
                <a:gd fmla="*/ 588 h 588" name="T7"/>
                <a:gd fmla="*/ 216 w 216" name="T8"/>
                <a:gd fmla="*/ 588 h 588" name="T9"/>
                <a:gd fmla="*/ 216 w 216" name="T10"/>
                <a:gd fmla="*/ 0 h 588" name="T11"/>
                <a:gd fmla="*/ 65 w 216" name="T12"/>
                <a:gd fmla="*/ 0 h 588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88" w="216">
                  <a:moveTo>
                    <a:pt x="65" y="0"/>
                  </a:moveTo>
                  <a:cubicBezTo>
                    <a:pt x="30" y="0"/>
                    <a:pt x="0" y="26"/>
                    <a:pt x="0" y="61"/>
                  </a:cubicBezTo>
                  <a:cubicBezTo>
                    <a:pt x="0" y="524"/>
                    <a:pt x="0" y="524"/>
                    <a:pt x="0" y="524"/>
                  </a:cubicBezTo>
                  <a:cubicBezTo>
                    <a:pt x="0" y="558"/>
                    <a:pt x="30" y="588"/>
                    <a:pt x="65" y="588"/>
                  </a:cubicBezTo>
                  <a:cubicBezTo>
                    <a:pt x="216" y="588"/>
                    <a:pt x="216" y="588"/>
                    <a:pt x="216" y="588"/>
                  </a:cubicBezTo>
                  <a:cubicBezTo>
                    <a:pt x="216" y="0"/>
                    <a:pt x="216" y="0"/>
                    <a:pt x="216" y="0"/>
                  </a:cubicBezTo>
                  <a:lnTo>
                    <a:pt x="65" y="0"/>
                  </a:lnTo>
                  <a:close/>
                </a:path>
              </a:pathLst>
            </a:custGeom>
            <a:solidFill>
              <a:srgbClr val="FFF5E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8319645" y="1280119"/>
            <a:ext cx="1108075" cy="1517650"/>
            <a:chOff x="1765300" y="4462463"/>
            <a:chExt cx="1108075" cy="1517650"/>
          </a:xfrm>
        </p:grpSpPr>
        <p:sp>
          <p:nvSpPr>
            <p:cNvPr id="25" name="Freeform 5"/>
            <p:cNvSpPr/>
            <p:nvPr/>
          </p:nvSpPr>
          <p:spPr bwMode="auto">
            <a:xfrm>
              <a:off x="2324100" y="4462463"/>
              <a:ext cx="549275" cy="1517650"/>
            </a:xfrm>
            <a:custGeom>
              <a:gdLst>
                <a:gd fmla="*/ 212 w 212" name="T0"/>
                <a:gd fmla="*/ 524 h 588" name="T1"/>
                <a:gd fmla="*/ 212 w 212" name="T2"/>
                <a:gd fmla="*/ 61 h 588" name="T3"/>
                <a:gd fmla="*/ 152 w 212" name="T4"/>
                <a:gd fmla="*/ 0 h 588" name="T5"/>
                <a:gd fmla="*/ 0 w 212" name="T6"/>
                <a:gd fmla="*/ 0 h 588" name="T7"/>
                <a:gd fmla="*/ 0 w 212" name="T8"/>
                <a:gd fmla="*/ 588 h 588" name="T9"/>
                <a:gd fmla="*/ 152 w 212" name="T10"/>
                <a:gd fmla="*/ 588 h 588" name="T11"/>
                <a:gd fmla="*/ 212 w 212" name="T12"/>
                <a:gd fmla="*/ 524 h 588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88" w="211">
                  <a:moveTo>
                    <a:pt x="212" y="524"/>
                  </a:moveTo>
                  <a:cubicBezTo>
                    <a:pt x="212" y="61"/>
                    <a:pt x="212" y="61"/>
                    <a:pt x="212" y="61"/>
                  </a:cubicBezTo>
                  <a:cubicBezTo>
                    <a:pt x="212" y="26"/>
                    <a:pt x="186" y="0"/>
                    <a:pt x="15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588"/>
                    <a:pt x="0" y="588"/>
                    <a:pt x="0" y="588"/>
                  </a:cubicBezTo>
                  <a:cubicBezTo>
                    <a:pt x="152" y="588"/>
                    <a:pt x="152" y="588"/>
                    <a:pt x="152" y="588"/>
                  </a:cubicBezTo>
                  <a:cubicBezTo>
                    <a:pt x="186" y="588"/>
                    <a:pt x="212" y="558"/>
                    <a:pt x="212" y="524"/>
                  </a:cubicBezTo>
                  <a:close/>
                </a:path>
              </a:pathLst>
            </a:custGeom>
            <a:solidFill>
              <a:srgbClr val="EFE4D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" name="Freeform 6"/>
            <p:cNvSpPr/>
            <p:nvPr/>
          </p:nvSpPr>
          <p:spPr bwMode="auto">
            <a:xfrm>
              <a:off x="1765300" y="4462463"/>
              <a:ext cx="558800" cy="1517650"/>
            </a:xfrm>
            <a:custGeom>
              <a:gdLst>
                <a:gd fmla="*/ 65 w 216" name="T0"/>
                <a:gd fmla="*/ 0 h 588" name="T1"/>
                <a:gd fmla="*/ 0 w 216" name="T2"/>
                <a:gd fmla="*/ 61 h 588" name="T3"/>
                <a:gd fmla="*/ 0 w 216" name="T4"/>
                <a:gd fmla="*/ 524 h 588" name="T5"/>
                <a:gd fmla="*/ 65 w 216" name="T6"/>
                <a:gd fmla="*/ 588 h 588" name="T7"/>
                <a:gd fmla="*/ 216 w 216" name="T8"/>
                <a:gd fmla="*/ 588 h 588" name="T9"/>
                <a:gd fmla="*/ 216 w 216" name="T10"/>
                <a:gd fmla="*/ 0 h 588" name="T11"/>
                <a:gd fmla="*/ 65 w 216" name="T12"/>
                <a:gd fmla="*/ 0 h 588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88" w="216">
                  <a:moveTo>
                    <a:pt x="65" y="0"/>
                  </a:moveTo>
                  <a:cubicBezTo>
                    <a:pt x="30" y="0"/>
                    <a:pt x="0" y="26"/>
                    <a:pt x="0" y="61"/>
                  </a:cubicBezTo>
                  <a:cubicBezTo>
                    <a:pt x="0" y="524"/>
                    <a:pt x="0" y="524"/>
                    <a:pt x="0" y="524"/>
                  </a:cubicBezTo>
                  <a:cubicBezTo>
                    <a:pt x="0" y="558"/>
                    <a:pt x="30" y="588"/>
                    <a:pt x="65" y="588"/>
                  </a:cubicBezTo>
                  <a:cubicBezTo>
                    <a:pt x="216" y="588"/>
                    <a:pt x="216" y="588"/>
                    <a:pt x="216" y="588"/>
                  </a:cubicBezTo>
                  <a:cubicBezTo>
                    <a:pt x="216" y="0"/>
                    <a:pt x="216" y="0"/>
                    <a:pt x="216" y="0"/>
                  </a:cubicBezTo>
                  <a:lnTo>
                    <a:pt x="65" y="0"/>
                  </a:lnTo>
                  <a:close/>
                </a:path>
              </a:pathLst>
            </a:custGeom>
            <a:solidFill>
              <a:srgbClr val="FFF5E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42" name="矩形: 圆角 41"/>
          <p:cNvSpPr/>
          <p:nvPr/>
        </p:nvSpPr>
        <p:spPr>
          <a:xfrm>
            <a:off x="9604455" y="2315913"/>
            <a:ext cx="764129" cy="481013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b="1" kern="0" lang="zh-CN" sz="2000">
                <a:solidFill>
                  <a:schemeClr val="tx2"/>
                </a:solidFill>
                <a:effectLst>
                  <a:outerShdw algn="tl" blurRad="50800" dir="2700000" dist="38100" rotWithShape="0">
                    <a:srgbClr val="F4B962"/>
                  </a:outerShdw>
                </a:effectLst>
                <a:latin charset="-122" panose="02010600030101010101" pitchFamily="2" typeface="等线"/>
                <a:ea charset="-122" panose="020b0503020204020204" pitchFamily="34" typeface="微软雅黑"/>
                <a:cs charset="-122" panose="02010600030101010101" pitchFamily="2" typeface="宋体"/>
              </a:rPr>
              <a:t>小时</a:t>
            </a:r>
          </a:p>
        </p:txBody>
      </p:sp>
      <p:sp>
        <p:nvSpPr>
          <p:cNvPr id="4" name="矩形 3"/>
          <p:cNvSpPr/>
          <p:nvPr/>
        </p:nvSpPr>
        <p:spPr>
          <a:xfrm>
            <a:off x="5438517" y="3859280"/>
            <a:ext cx="5526779" cy="1463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kern="0" lang="zh-CN" sz="2000">
                <a:solidFill>
                  <a:schemeClr val="accent5"/>
                </a:solidFill>
                <a:effectLst>
                  <a:outerShdw algn="tl" blurRad="50800" dir="2700000" dist="38100" rotWithShape="0">
                    <a:prstClr val="black">
                      <a:alpha val="15000"/>
                    </a:prstClr>
                  </a:outerShdw>
                </a:effectLst>
                <a:latin charset="-122" panose="02010600030101010101" pitchFamily="2" typeface="等线"/>
                <a:ea charset="-122" panose="020b0503020204020204" pitchFamily="34" typeface="微软雅黑"/>
                <a:cs charset="-122" panose="02010600030101010101" pitchFamily="2" typeface="宋体"/>
              </a:rPr>
              <a:t>睡眠是每个人生命必需的过程，</a:t>
            </a:r>
          </a:p>
          <a:p>
            <a:pPr>
              <a:lnSpc>
                <a:spcPct val="150000"/>
              </a:lnSpc>
            </a:pPr>
            <a:r>
              <a:rPr altLang="zh-CN" kern="0" lang="zh-CN" sz="2000">
                <a:solidFill>
                  <a:schemeClr val="accent5"/>
                </a:solidFill>
                <a:effectLst>
                  <a:outerShdw algn="tl" blurRad="50800" dir="2700000" dist="38100" rotWithShape="0">
                    <a:prstClr val="black">
                      <a:alpha val="15000"/>
                    </a:prstClr>
                  </a:outerShdw>
                </a:effectLst>
                <a:latin charset="-122" panose="02010600030101010101" pitchFamily="2" typeface="等线"/>
                <a:ea charset="-122" panose="020b0503020204020204" pitchFamily="34" typeface="微软雅黑"/>
                <a:cs charset="-122" panose="02010600030101010101" pitchFamily="2" typeface="宋体"/>
              </a:rPr>
              <a:t>是一种生物节律约占人一生中</a:t>
            </a:r>
          </a:p>
          <a:p>
            <a:pPr>
              <a:lnSpc>
                <a:spcPct val="150000"/>
              </a:lnSpc>
            </a:pPr>
            <a:r>
              <a:rPr altLang="zh-CN" kern="0" lang="zh-CN" sz="2000">
                <a:solidFill>
                  <a:schemeClr val="accent5"/>
                </a:solidFill>
                <a:effectLst>
                  <a:outerShdw algn="tl" blurRad="50800" dir="2700000" dist="38100" rotWithShape="0">
                    <a:prstClr val="black">
                      <a:alpha val="15000"/>
                    </a:prstClr>
                  </a:outerShdw>
                </a:effectLst>
                <a:latin charset="-122" panose="02010600030101010101" pitchFamily="2" typeface="等线"/>
                <a:ea charset="-122" panose="020b0503020204020204" pitchFamily="34" typeface="微软雅黑"/>
                <a:cs charset="-122" panose="02010600030101010101" pitchFamily="2" typeface="宋体"/>
              </a:rPr>
              <a:t>三分之一 的时间 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1353705" y="3473450"/>
            <a:ext cx="2933700" cy="3037917"/>
            <a:chOff x="1353705" y="3473450"/>
            <a:chExt cx="2933700" cy="3037917"/>
          </a:xfrm>
        </p:grpSpPr>
        <p:sp>
          <p:nvSpPr>
            <p:cNvPr id="59" name="椭圆 58"/>
            <p:cNvSpPr/>
            <p:nvPr/>
          </p:nvSpPr>
          <p:spPr>
            <a:xfrm>
              <a:off x="1694694" y="6309654"/>
              <a:ext cx="2203700" cy="201713"/>
            </a:xfrm>
            <a:prstGeom prst="ellipse">
              <a:avLst/>
            </a:prstGeom>
            <a:solidFill>
              <a:schemeClr val="tx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/>
                <a:t> </a:t>
              </a:r>
            </a:p>
          </p:txBody>
        </p:sp>
        <p:sp>
          <p:nvSpPr>
            <p:cNvPr id="48" name="Oval 11"/>
            <p:cNvSpPr>
              <a:spLocks noChangeArrowheads="1"/>
            </p:cNvSpPr>
            <p:nvPr/>
          </p:nvSpPr>
          <p:spPr bwMode="auto">
            <a:xfrm>
              <a:off x="1353705" y="3600450"/>
              <a:ext cx="2806700" cy="2806700"/>
            </a:xfrm>
            <a:prstGeom prst="ellipse">
              <a:avLst/>
            </a:prstGeom>
            <a:solidFill>
              <a:srgbClr val="FFDBA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" name="Oval 12"/>
            <p:cNvSpPr>
              <a:spLocks noChangeArrowheads="1"/>
            </p:cNvSpPr>
            <p:nvPr/>
          </p:nvSpPr>
          <p:spPr bwMode="auto">
            <a:xfrm>
              <a:off x="1493405" y="3743325"/>
              <a:ext cx="2527300" cy="252412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grpSp>
          <p:nvGrpSpPr>
            <p:cNvPr id="64" name="组合 63"/>
            <p:cNvGrpSpPr/>
            <p:nvPr/>
          </p:nvGrpSpPr>
          <p:grpSpPr>
            <a:xfrm>
              <a:off x="2757055" y="3473450"/>
              <a:ext cx="1530350" cy="2295525"/>
              <a:chOff x="3170958" y="3562350"/>
              <a:chExt cx="1530350" cy="2295525"/>
            </a:xfrm>
            <a:effectLst>
              <a:outerShdw algn="tr" blurRad="63500" dir="8100000" dist="63500" rotWithShape="0">
                <a:prstClr val="black">
                  <a:alpha val="6000"/>
                </a:prstClr>
              </a:outerShdw>
            </a:effectLst>
          </p:grpSpPr>
          <p:sp>
            <p:nvSpPr>
              <p:cNvPr id="47" name="Freeform 10"/>
              <p:cNvSpPr/>
              <p:nvPr/>
            </p:nvSpPr>
            <p:spPr bwMode="auto">
              <a:xfrm>
                <a:off x="3170958" y="3562350"/>
                <a:ext cx="1530350" cy="2295525"/>
              </a:xfrm>
              <a:custGeom>
                <a:gdLst>
                  <a:gd fmla="*/ 0 w 494" name="T0"/>
                  <a:gd fmla="*/ 494 h 742" name="T1"/>
                  <a:gd fmla="*/ 428 w 494" name="T2"/>
                  <a:gd fmla="*/ 742 h 742" name="T3"/>
                  <a:gd fmla="*/ 494 w 494" name="T4"/>
                  <a:gd fmla="*/ 494 h 742" name="T5"/>
                  <a:gd fmla="*/ 0 w 494" name="T6"/>
                  <a:gd fmla="*/ 0 h 742" name="T7"/>
                  <a:gd fmla="*/ 0 w 494" name="T8"/>
                  <a:gd fmla="*/ 494 h 742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742" w="492">
                    <a:moveTo>
                      <a:pt x="0" y="494"/>
                    </a:moveTo>
                    <a:cubicBezTo>
                      <a:pt x="428" y="742"/>
                      <a:pt x="428" y="742"/>
                      <a:pt x="428" y="742"/>
                    </a:cubicBezTo>
                    <a:cubicBezTo>
                      <a:pt x="472" y="667"/>
                      <a:pt x="494" y="581"/>
                      <a:pt x="494" y="494"/>
                    </a:cubicBezTo>
                    <a:cubicBezTo>
                      <a:pt x="494" y="223"/>
                      <a:pt x="271" y="0"/>
                      <a:pt x="0" y="0"/>
                    </a:cubicBezTo>
                    <a:lnTo>
                      <a:pt x="0" y="494"/>
                    </a:lnTo>
                    <a:close/>
                  </a:path>
                </a:pathLst>
              </a:cu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0" name="Freeform 13"/>
              <p:cNvSpPr/>
              <p:nvPr/>
            </p:nvSpPr>
            <p:spPr bwMode="auto">
              <a:xfrm>
                <a:off x="3170958" y="3689350"/>
                <a:ext cx="1403350" cy="2105025"/>
              </a:xfrm>
              <a:custGeom>
                <a:gdLst>
                  <a:gd fmla="*/ 0 w 453" name="T0"/>
                  <a:gd fmla="*/ 454 h 680" name="T1"/>
                  <a:gd fmla="*/ 393 w 453" name="T2"/>
                  <a:gd fmla="*/ 680 h 680" name="T3"/>
                  <a:gd fmla="*/ 453 w 453" name="T4"/>
                  <a:gd fmla="*/ 454 h 680" name="T5"/>
                  <a:gd fmla="*/ 0 w 453" name="T6"/>
                  <a:gd fmla="*/ 0 h 680" name="T7"/>
                  <a:gd fmla="*/ 0 w 453" name="T8"/>
                  <a:gd fmla="*/ 454 h 680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680" w="452">
                    <a:moveTo>
                      <a:pt x="0" y="454"/>
                    </a:moveTo>
                    <a:cubicBezTo>
                      <a:pt x="393" y="680"/>
                      <a:pt x="393" y="680"/>
                      <a:pt x="393" y="680"/>
                    </a:cubicBezTo>
                    <a:cubicBezTo>
                      <a:pt x="432" y="611"/>
                      <a:pt x="453" y="533"/>
                      <a:pt x="453" y="454"/>
                    </a:cubicBezTo>
                    <a:cubicBezTo>
                      <a:pt x="453" y="205"/>
                      <a:pt x="249" y="0"/>
                      <a:pt x="0" y="0"/>
                    </a:cubicBezTo>
                    <a:lnTo>
                      <a:pt x="0" y="454"/>
                    </a:lnTo>
                    <a:close/>
                  </a:path>
                </a:pathLst>
              </a:custGeom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  <p:sp>
          <p:nvSpPr>
            <p:cNvPr id="51" name="Freeform 14"/>
            <p:cNvSpPr/>
            <p:nvPr/>
          </p:nvSpPr>
          <p:spPr bwMode="auto">
            <a:xfrm>
              <a:off x="2649105" y="3975100"/>
              <a:ext cx="215900" cy="1073150"/>
            </a:xfrm>
            <a:custGeom>
              <a:gdLst>
                <a:gd fmla="*/ 35 w 70" name="T0"/>
                <a:gd fmla="*/ 347 h 347" name="T1"/>
                <a:gd fmla="*/ 35 w 70" name="T2"/>
                <a:gd fmla="*/ 347 h 347" name="T3"/>
                <a:gd fmla="*/ 0 w 70" name="T4"/>
                <a:gd fmla="*/ 312 h 347" name="T5"/>
                <a:gd fmla="*/ 0 w 70" name="T6"/>
                <a:gd fmla="*/ 35 h 347" name="T7"/>
                <a:gd fmla="*/ 35 w 70" name="T8"/>
                <a:gd fmla="*/ 0 h 347" name="T9"/>
                <a:gd fmla="*/ 35 w 70" name="T10"/>
                <a:gd fmla="*/ 0 h 347" name="T11"/>
                <a:gd fmla="*/ 70 w 70" name="T12"/>
                <a:gd fmla="*/ 35 h 347" name="T13"/>
                <a:gd fmla="*/ 70 w 70" name="T14"/>
                <a:gd fmla="*/ 312 h 347" name="T15"/>
                <a:gd fmla="*/ 35 w 70" name="T16"/>
                <a:gd fmla="*/ 347 h 347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47" w="70">
                  <a:moveTo>
                    <a:pt x="35" y="347"/>
                  </a:moveTo>
                  <a:cubicBezTo>
                    <a:pt x="35" y="347"/>
                    <a:pt x="35" y="347"/>
                    <a:pt x="35" y="347"/>
                  </a:cubicBezTo>
                  <a:cubicBezTo>
                    <a:pt x="16" y="347"/>
                    <a:pt x="0" y="331"/>
                    <a:pt x="0" y="312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16"/>
                    <a:pt x="16" y="0"/>
                    <a:pt x="35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54" y="0"/>
                    <a:pt x="70" y="16"/>
                    <a:pt x="70" y="35"/>
                  </a:cubicBezTo>
                  <a:cubicBezTo>
                    <a:pt x="70" y="312"/>
                    <a:pt x="70" y="312"/>
                    <a:pt x="70" y="312"/>
                  </a:cubicBezTo>
                  <a:cubicBezTo>
                    <a:pt x="70" y="331"/>
                    <a:pt x="54" y="347"/>
                    <a:pt x="35" y="347"/>
                  </a:cubicBezTo>
                  <a:close/>
                </a:path>
              </a:pathLst>
            </a:custGeom>
            <a:solidFill>
              <a:srgbClr val="FFF5E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" name="Freeform 15"/>
            <p:cNvSpPr/>
            <p:nvPr/>
          </p:nvSpPr>
          <p:spPr bwMode="auto">
            <a:xfrm>
              <a:off x="2688793" y="4911725"/>
              <a:ext cx="563563" cy="430213"/>
            </a:xfrm>
            <a:custGeom>
              <a:gdLst>
                <a:gd fmla="*/ 10 w 182" name="T0"/>
                <a:gd fmla="*/ 22 h 139" name="T1"/>
                <a:gd fmla="*/ 10 w 182" name="T2"/>
                <a:gd fmla="*/ 22 h 139" name="T3"/>
                <a:gd fmla="*/ 58 w 182" name="T4"/>
                <a:gd fmla="*/ 10 h 139" name="T5"/>
                <a:gd fmla="*/ 160 w 182" name="T6"/>
                <a:gd fmla="*/ 69 h 139" name="T7"/>
                <a:gd fmla="*/ 172 w 182" name="T8"/>
                <a:gd fmla="*/ 117 h 139" name="T9"/>
                <a:gd fmla="*/ 172 w 182" name="T10"/>
                <a:gd fmla="*/ 117 h 139" name="T11"/>
                <a:gd fmla="*/ 125 w 182" name="T12"/>
                <a:gd fmla="*/ 130 h 139" name="T13"/>
                <a:gd fmla="*/ 22 w 182" name="T14"/>
                <a:gd fmla="*/ 70 h 139" name="T15"/>
                <a:gd fmla="*/ 10 w 182" name="T16"/>
                <a:gd fmla="*/ 22 h 13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39" w="182">
                  <a:moveTo>
                    <a:pt x="10" y="22"/>
                  </a:moveTo>
                  <a:cubicBezTo>
                    <a:pt x="10" y="22"/>
                    <a:pt x="10" y="22"/>
                    <a:pt x="10" y="22"/>
                  </a:cubicBezTo>
                  <a:cubicBezTo>
                    <a:pt x="19" y="6"/>
                    <a:pt x="41" y="0"/>
                    <a:pt x="58" y="10"/>
                  </a:cubicBezTo>
                  <a:cubicBezTo>
                    <a:pt x="160" y="69"/>
                    <a:pt x="160" y="69"/>
                    <a:pt x="160" y="69"/>
                  </a:cubicBezTo>
                  <a:cubicBezTo>
                    <a:pt x="176" y="79"/>
                    <a:pt x="182" y="100"/>
                    <a:pt x="172" y="117"/>
                  </a:cubicBezTo>
                  <a:cubicBezTo>
                    <a:pt x="172" y="117"/>
                    <a:pt x="172" y="117"/>
                    <a:pt x="172" y="117"/>
                  </a:cubicBezTo>
                  <a:cubicBezTo>
                    <a:pt x="163" y="133"/>
                    <a:pt x="141" y="139"/>
                    <a:pt x="125" y="130"/>
                  </a:cubicBezTo>
                  <a:cubicBezTo>
                    <a:pt x="22" y="70"/>
                    <a:pt x="22" y="70"/>
                    <a:pt x="22" y="70"/>
                  </a:cubicBezTo>
                  <a:cubicBezTo>
                    <a:pt x="6" y="61"/>
                    <a:pt x="0" y="39"/>
                    <a:pt x="10" y="22"/>
                  </a:cubicBezTo>
                  <a:close/>
                </a:path>
              </a:pathLst>
            </a:custGeom>
            <a:solidFill>
              <a:srgbClr val="FFF5E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3" name="Oval 16"/>
            <p:cNvSpPr>
              <a:spLocks noChangeArrowheads="1"/>
            </p:cNvSpPr>
            <p:nvPr/>
          </p:nvSpPr>
          <p:spPr bwMode="auto">
            <a:xfrm>
              <a:off x="2574493" y="4819650"/>
              <a:ext cx="365125" cy="368300"/>
            </a:xfrm>
            <a:prstGeom prst="ellipse">
              <a:avLst/>
            </a:prstGeom>
            <a:solidFill>
              <a:srgbClr val="FFF5E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3701837" y="5135486"/>
            <a:ext cx="1653956" cy="206452"/>
            <a:chOff x="3701837" y="4787106"/>
            <a:chExt cx="1653956" cy="206452"/>
          </a:xfrm>
        </p:grpSpPr>
        <p:cxnSp>
          <p:nvCxnSpPr>
            <p:cNvPr id="62" name="直接连接符 61"/>
            <p:cNvCxnSpPr/>
            <p:nvPr/>
          </p:nvCxnSpPr>
          <p:spPr>
            <a:xfrm>
              <a:off x="3816834" y="4901483"/>
              <a:ext cx="1538959" cy="0"/>
            </a:xfrm>
            <a:prstGeom prst="line">
              <a:avLst/>
            </a:prstGeom>
            <a:ln w="38100">
              <a:solidFill>
                <a:schemeClr val="accent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椭圆 62"/>
            <p:cNvSpPr/>
            <p:nvPr/>
          </p:nvSpPr>
          <p:spPr>
            <a:xfrm>
              <a:off x="3701837" y="4787106"/>
              <a:ext cx="206452" cy="206452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3" name="矩形 2"/>
          <p:cNvSpPr/>
          <p:nvPr/>
        </p:nvSpPr>
        <p:spPr>
          <a:xfrm>
            <a:off x="4248152" y="366027"/>
            <a:ext cx="3695700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en-US" b="1" kern="0" lang="zh-CN" sz="2800">
                <a:solidFill>
                  <a:schemeClr val="accent5"/>
                </a:solidFill>
                <a:latin charset="-122" panose="02010600030101010101" pitchFamily="2" typeface="等线"/>
                <a:ea charset="-122" panose="020b0503020204020204" pitchFamily="34" typeface="微软雅黑"/>
                <a:cs charset="-122" panose="02010600030101010101" pitchFamily="2" typeface="宋体"/>
              </a:rPr>
              <a:t>人这辈子大约要睡：</a:t>
            </a:r>
          </a:p>
        </p:txBody>
      </p:sp>
      <p:sp>
        <p:nvSpPr>
          <p:cNvPr id="27" name="矩形 26"/>
          <p:cNvSpPr/>
          <p:nvPr/>
        </p:nvSpPr>
        <p:spPr>
          <a:xfrm>
            <a:off x="1637704" y="2002161"/>
            <a:ext cx="7872740" cy="45720"/>
          </a:xfrm>
          <a:prstGeom prst="rect">
            <a:avLst/>
          </a:prstGeom>
          <a:solidFill>
            <a:srgbClr val="F46F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8" name="组合 7"/>
          <p:cNvGrpSpPr/>
          <p:nvPr/>
        </p:nvGrpSpPr>
        <p:grpSpPr>
          <a:xfrm>
            <a:off x="2027037" y="1379072"/>
            <a:ext cx="7213893" cy="1323439"/>
            <a:chOff x="2027037" y="2799030"/>
            <a:chExt cx="7213893" cy="1323439"/>
          </a:xfrm>
        </p:grpSpPr>
        <p:sp>
          <p:nvSpPr>
            <p:cNvPr id="28" name="矩形 27"/>
            <p:cNvSpPr/>
            <p:nvPr/>
          </p:nvSpPr>
          <p:spPr>
            <a:xfrm>
              <a:off x="2027036" y="2799030"/>
              <a:ext cx="692468" cy="131064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zh-CN" b="1" kern="0" lang="en-US" sz="8000">
                  <a:solidFill>
                    <a:schemeClr val="tx2"/>
                  </a:solidFill>
                  <a:latin charset="0" panose="020b0806030902050204" pitchFamily="34" typeface="Impact"/>
                  <a:ea charset="-122" panose="020b0503020204020204" pitchFamily="34" typeface="微软雅黑"/>
                </a:rPr>
                <a:t>2</a:t>
              </a:r>
            </a:p>
          </p:txBody>
        </p:sp>
        <p:sp>
          <p:nvSpPr>
            <p:cNvPr id="29" name="矩形 28"/>
            <p:cNvSpPr/>
            <p:nvPr/>
          </p:nvSpPr>
          <p:spPr>
            <a:xfrm>
              <a:off x="3388801" y="2799030"/>
              <a:ext cx="570230" cy="131064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zh-CN" b="1" kern="0" lang="en-US" sz="8000">
                  <a:solidFill>
                    <a:schemeClr val="tx2"/>
                  </a:solidFill>
                  <a:latin charset="0" panose="020b0806030902050204" pitchFamily="34" typeface="Impact"/>
                  <a:ea charset="-122" panose="020b0503020204020204" pitchFamily="34" typeface="微软雅黑"/>
                </a:rPr>
                <a:t>1</a:t>
              </a:r>
            </a:p>
          </p:txBody>
        </p:sp>
        <p:sp>
          <p:nvSpPr>
            <p:cNvPr id="30" name="矩形 29"/>
            <p:cNvSpPr/>
            <p:nvPr/>
          </p:nvSpPr>
          <p:spPr>
            <a:xfrm>
              <a:off x="4605491" y="2799030"/>
              <a:ext cx="733743" cy="131064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zh-CN" b="1" kern="0" lang="en-US" sz="8000">
                  <a:solidFill>
                    <a:schemeClr val="tx2"/>
                  </a:solidFill>
                  <a:latin charset="0" panose="020b0806030902050204" pitchFamily="34" typeface="Impact"/>
                  <a:ea charset="-122" panose="020b0503020204020204" pitchFamily="34" typeface="微软雅黑"/>
                </a:rPr>
                <a:t>9</a:t>
              </a:r>
            </a:p>
          </p:txBody>
        </p:sp>
        <p:sp>
          <p:nvSpPr>
            <p:cNvPr id="31" name="矩形 30"/>
            <p:cNvSpPr/>
            <p:nvPr/>
          </p:nvSpPr>
          <p:spPr>
            <a:xfrm>
              <a:off x="5907943" y="2799030"/>
              <a:ext cx="727393" cy="131064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zh-CN" b="1" kern="0" lang="en-US" sz="8000">
                  <a:solidFill>
                    <a:schemeClr val="tx2"/>
                  </a:solidFill>
                  <a:latin charset="0" panose="020b0806030902050204" pitchFamily="34" typeface="Impact"/>
                  <a:ea charset="-122" panose="020b0503020204020204" pitchFamily="34" typeface="微软雅黑"/>
                </a:rPr>
                <a:t>0</a:t>
              </a:r>
            </a:p>
          </p:txBody>
        </p:sp>
        <p:sp>
          <p:nvSpPr>
            <p:cNvPr id="32" name="矩形 31"/>
            <p:cNvSpPr/>
            <p:nvPr/>
          </p:nvSpPr>
          <p:spPr>
            <a:xfrm>
              <a:off x="7207190" y="2799030"/>
              <a:ext cx="727393" cy="131064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zh-CN" b="1" kern="0" lang="en-US" sz="8000">
                  <a:solidFill>
                    <a:schemeClr val="tx2"/>
                  </a:solidFill>
                  <a:latin charset="0" panose="020b0806030902050204" pitchFamily="34" typeface="Impact"/>
                  <a:ea charset="-122" panose="020b0503020204020204" pitchFamily="34" typeface="微软雅黑"/>
                </a:rPr>
                <a:t>0</a:t>
              </a:r>
            </a:p>
          </p:txBody>
        </p:sp>
        <p:sp>
          <p:nvSpPr>
            <p:cNvPr id="33" name="矩形 32"/>
            <p:cNvSpPr/>
            <p:nvPr/>
          </p:nvSpPr>
          <p:spPr>
            <a:xfrm>
              <a:off x="8506433" y="2799030"/>
              <a:ext cx="727393" cy="131064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zh-CN" b="1" kern="0" lang="en-US" sz="8000">
                  <a:solidFill>
                    <a:schemeClr val="tx2"/>
                  </a:solidFill>
                  <a:latin charset="0" panose="020b0806030902050204" pitchFamily="34" typeface="Impact"/>
                  <a:ea charset="-122" panose="020b0503020204020204" pitchFamily="34" typeface="微软雅黑"/>
                </a:rPr>
                <a:t>0</a:t>
              </a:r>
            </a:p>
          </p:txBody>
        </p:sp>
      </p:grpSp>
    </p:spTree>
    <p:extLst>
      <p:ext uri="{BB962C8B-B14F-4D97-AF65-F5344CB8AC3E}">
        <p14:creationId val="1852983297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052" name="组合 1051"/>
          <p:cNvGrpSpPr/>
          <p:nvPr/>
        </p:nvGrpSpPr>
        <p:grpSpPr>
          <a:xfrm>
            <a:off x="1169319" y="1102795"/>
            <a:ext cx="9368754" cy="1594880"/>
            <a:chOff x="1169319" y="1102795"/>
            <a:chExt cx="9368754" cy="1594880"/>
          </a:xfrm>
        </p:grpSpPr>
        <p:sp>
          <p:nvSpPr>
            <p:cNvPr id="838" name="Rectangle 3031"/>
            <p:cNvSpPr>
              <a:spLocks noChangeAspect="1"/>
            </p:cNvSpPr>
            <p:nvPr/>
          </p:nvSpPr>
          <p:spPr>
            <a:xfrm>
              <a:off x="1368654" y="1900247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39" name="Rectangle 3032"/>
            <p:cNvSpPr>
              <a:spLocks noChangeAspect="1"/>
            </p:cNvSpPr>
            <p:nvPr/>
          </p:nvSpPr>
          <p:spPr>
            <a:xfrm>
              <a:off x="1567989" y="1900247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40" name="Rectangle 3033"/>
            <p:cNvSpPr>
              <a:spLocks noChangeAspect="1"/>
            </p:cNvSpPr>
            <p:nvPr/>
          </p:nvSpPr>
          <p:spPr>
            <a:xfrm>
              <a:off x="1767325" y="1900247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41" name="Rectangle 3034"/>
            <p:cNvSpPr>
              <a:spLocks noChangeAspect="1"/>
            </p:cNvSpPr>
            <p:nvPr/>
          </p:nvSpPr>
          <p:spPr>
            <a:xfrm>
              <a:off x="1966660" y="1900247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42" name="Rectangle 3035"/>
            <p:cNvSpPr>
              <a:spLocks noChangeAspect="1"/>
            </p:cNvSpPr>
            <p:nvPr/>
          </p:nvSpPr>
          <p:spPr>
            <a:xfrm>
              <a:off x="2165995" y="1900247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43" name="Rectangle 3036"/>
            <p:cNvSpPr>
              <a:spLocks noChangeAspect="1"/>
            </p:cNvSpPr>
            <p:nvPr/>
          </p:nvSpPr>
          <p:spPr>
            <a:xfrm>
              <a:off x="2365330" y="1900247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44" name="Rectangle 3037"/>
            <p:cNvSpPr>
              <a:spLocks noChangeAspect="1"/>
            </p:cNvSpPr>
            <p:nvPr/>
          </p:nvSpPr>
          <p:spPr>
            <a:xfrm>
              <a:off x="2564665" y="1900247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45" name="Rectangle 3038"/>
            <p:cNvSpPr>
              <a:spLocks noChangeAspect="1"/>
            </p:cNvSpPr>
            <p:nvPr/>
          </p:nvSpPr>
          <p:spPr>
            <a:xfrm>
              <a:off x="2764001" y="1900247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46" name="Rectangle 3039"/>
            <p:cNvSpPr>
              <a:spLocks noChangeAspect="1"/>
            </p:cNvSpPr>
            <p:nvPr/>
          </p:nvSpPr>
          <p:spPr>
            <a:xfrm>
              <a:off x="2963336" y="1900247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47" name="Rectangle 3040"/>
            <p:cNvSpPr>
              <a:spLocks noChangeAspect="1"/>
            </p:cNvSpPr>
            <p:nvPr/>
          </p:nvSpPr>
          <p:spPr>
            <a:xfrm>
              <a:off x="3162671" y="1900247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48" name="Rectangle 3041"/>
            <p:cNvSpPr>
              <a:spLocks noChangeAspect="1"/>
            </p:cNvSpPr>
            <p:nvPr/>
          </p:nvSpPr>
          <p:spPr>
            <a:xfrm>
              <a:off x="3561341" y="1900247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49" name="Rectangle 3042"/>
            <p:cNvSpPr>
              <a:spLocks noChangeAspect="1"/>
            </p:cNvSpPr>
            <p:nvPr/>
          </p:nvSpPr>
          <p:spPr>
            <a:xfrm>
              <a:off x="3760677" y="1900247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50" name="Rectangle 3043"/>
            <p:cNvSpPr>
              <a:spLocks noChangeAspect="1"/>
            </p:cNvSpPr>
            <p:nvPr/>
          </p:nvSpPr>
          <p:spPr>
            <a:xfrm>
              <a:off x="4358682" y="1900247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51" name="Rectangle 3044"/>
            <p:cNvSpPr>
              <a:spLocks noChangeAspect="1"/>
            </p:cNvSpPr>
            <p:nvPr/>
          </p:nvSpPr>
          <p:spPr>
            <a:xfrm>
              <a:off x="4558017" y="1900247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52" name="Rectangle 3045"/>
            <p:cNvSpPr>
              <a:spLocks noChangeAspect="1"/>
            </p:cNvSpPr>
            <p:nvPr/>
          </p:nvSpPr>
          <p:spPr>
            <a:xfrm>
              <a:off x="1368654" y="2099604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53" name="Rectangle 3046"/>
            <p:cNvSpPr>
              <a:spLocks noChangeAspect="1"/>
            </p:cNvSpPr>
            <p:nvPr/>
          </p:nvSpPr>
          <p:spPr>
            <a:xfrm>
              <a:off x="1567989" y="2099604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54" name="Rectangle 3047"/>
            <p:cNvSpPr>
              <a:spLocks noChangeAspect="1"/>
            </p:cNvSpPr>
            <p:nvPr/>
          </p:nvSpPr>
          <p:spPr>
            <a:xfrm>
              <a:off x="1767325" y="2099604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55" name="Rectangle 3048"/>
            <p:cNvSpPr>
              <a:spLocks noChangeAspect="1"/>
            </p:cNvSpPr>
            <p:nvPr/>
          </p:nvSpPr>
          <p:spPr>
            <a:xfrm>
              <a:off x="1966660" y="2099604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56" name="Rectangle 3049"/>
            <p:cNvSpPr>
              <a:spLocks noChangeAspect="1"/>
            </p:cNvSpPr>
            <p:nvPr/>
          </p:nvSpPr>
          <p:spPr>
            <a:xfrm>
              <a:off x="2165995" y="2099604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57" name="Rectangle 3050"/>
            <p:cNvSpPr>
              <a:spLocks noChangeAspect="1"/>
            </p:cNvSpPr>
            <p:nvPr/>
          </p:nvSpPr>
          <p:spPr>
            <a:xfrm>
              <a:off x="2365330" y="2099604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58" name="Rectangle 3051"/>
            <p:cNvSpPr>
              <a:spLocks noChangeAspect="1"/>
            </p:cNvSpPr>
            <p:nvPr/>
          </p:nvSpPr>
          <p:spPr>
            <a:xfrm>
              <a:off x="2564665" y="2099604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59" name="Rectangle 3052"/>
            <p:cNvSpPr>
              <a:spLocks noChangeAspect="1"/>
            </p:cNvSpPr>
            <p:nvPr/>
          </p:nvSpPr>
          <p:spPr>
            <a:xfrm>
              <a:off x="2764001" y="2099604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60" name="Rectangle 3053"/>
            <p:cNvSpPr>
              <a:spLocks noChangeAspect="1"/>
            </p:cNvSpPr>
            <p:nvPr/>
          </p:nvSpPr>
          <p:spPr>
            <a:xfrm>
              <a:off x="2963336" y="2099604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61" name="Rectangle 3054"/>
            <p:cNvSpPr>
              <a:spLocks noChangeAspect="1"/>
            </p:cNvSpPr>
            <p:nvPr/>
          </p:nvSpPr>
          <p:spPr>
            <a:xfrm>
              <a:off x="3162671" y="2099604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62" name="Rectangle 3055"/>
            <p:cNvSpPr>
              <a:spLocks noChangeAspect="1"/>
            </p:cNvSpPr>
            <p:nvPr/>
          </p:nvSpPr>
          <p:spPr>
            <a:xfrm>
              <a:off x="4358682" y="2099604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63" name="Rectangle 3056"/>
            <p:cNvSpPr>
              <a:spLocks noChangeAspect="1"/>
            </p:cNvSpPr>
            <p:nvPr/>
          </p:nvSpPr>
          <p:spPr>
            <a:xfrm>
              <a:off x="1966660" y="2298961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64" name="Rectangle 3057"/>
            <p:cNvSpPr>
              <a:spLocks noChangeAspect="1"/>
            </p:cNvSpPr>
            <p:nvPr/>
          </p:nvSpPr>
          <p:spPr>
            <a:xfrm>
              <a:off x="2165995" y="2298961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65" name="Rectangle 3058"/>
            <p:cNvSpPr>
              <a:spLocks noChangeAspect="1"/>
            </p:cNvSpPr>
            <p:nvPr/>
          </p:nvSpPr>
          <p:spPr>
            <a:xfrm>
              <a:off x="2365330" y="2298961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66" name="Rectangle 3059"/>
            <p:cNvSpPr>
              <a:spLocks noChangeAspect="1"/>
            </p:cNvSpPr>
            <p:nvPr/>
          </p:nvSpPr>
          <p:spPr>
            <a:xfrm>
              <a:off x="2564665" y="2298961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67" name="Rectangle 3060"/>
            <p:cNvSpPr>
              <a:spLocks noChangeAspect="1"/>
            </p:cNvSpPr>
            <p:nvPr/>
          </p:nvSpPr>
          <p:spPr>
            <a:xfrm>
              <a:off x="2764001" y="2298961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68" name="Rectangle 3061"/>
            <p:cNvSpPr>
              <a:spLocks noChangeAspect="1"/>
            </p:cNvSpPr>
            <p:nvPr/>
          </p:nvSpPr>
          <p:spPr>
            <a:xfrm>
              <a:off x="2963336" y="2298961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69" name="Rectangle 3062"/>
            <p:cNvSpPr>
              <a:spLocks noChangeAspect="1"/>
            </p:cNvSpPr>
            <p:nvPr/>
          </p:nvSpPr>
          <p:spPr>
            <a:xfrm>
              <a:off x="3561341" y="2298961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70" name="Rectangle 3063"/>
            <p:cNvSpPr>
              <a:spLocks noChangeAspect="1"/>
            </p:cNvSpPr>
            <p:nvPr/>
          </p:nvSpPr>
          <p:spPr>
            <a:xfrm>
              <a:off x="3760677" y="2298961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71" name="Rectangle 3064"/>
            <p:cNvSpPr>
              <a:spLocks noChangeAspect="1"/>
            </p:cNvSpPr>
            <p:nvPr/>
          </p:nvSpPr>
          <p:spPr>
            <a:xfrm>
              <a:off x="1169319" y="2298961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72" name="Rectangle 3065"/>
            <p:cNvSpPr>
              <a:spLocks noChangeAspect="1"/>
            </p:cNvSpPr>
            <p:nvPr/>
          </p:nvSpPr>
          <p:spPr>
            <a:xfrm>
              <a:off x="1966660" y="2498319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73" name="Rectangle 3066"/>
            <p:cNvSpPr>
              <a:spLocks noChangeAspect="1"/>
            </p:cNvSpPr>
            <p:nvPr/>
          </p:nvSpPr>
          <p:spPr>
            <a:xfrm>
              <a:off x="2165995" y="2498319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74" name="Rectangle 3067"/>
            <p:cNvSpPr>
              <a:spLocks noChangeAspect="1"/>
            </p:cNvSpPr>
            <p:nvPr/>
          </p:nvSpPr>
          <p:spPr>
            <a:xfrm>
              <a:off x="2365330" y="2498319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75" name="Rectangle 3068"/>
            <p:cNvSpPr>
              <a:spLocks noChangeAspect="1"/>
            </p:cNvSpPr>
            <p:nvPr/>
          </p:nvSpPr>
          <p:spPr>
            <a:xfrm>
              <a:off x="2564665" y="2498319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76" name="Rectangle 3069"/>
            <p:cNvSpPr>
              <a:spLocks noChangeAspect="1"/>
            </p:cNvSpPr>
            <p:nvPr/>
          </p:nvSpPr>
          <p:spPr>
            <a:xfrm>
              <a:off x="2764001" y="2498319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77" name="Rectangle 3070"/>
            <p:cNvSpPr>
              <a:spLocks noChangeAspect="1"/>
            </p:cNvSpPr>
            <p:nvPr/>
          </p:nvSpPr>
          <p:spPr>
            <a:xfrm>
              <a:off x="2963336" y="2498319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78" name="Rectangle 3071"/>
            <p:cNvSpPr>
              <a:spLocks noChangeAspect="1"/>
            </p:cNvSpPr>
            <p:nvPr/>
          </p:nvSpPr>
          <p:spPr>
            <a:xfrm>
              <a:off x="3162671" y="2498319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79" name="Rectangle 3072"/>
            <p:cNvSpPr>
              <a:spLocks noChangeAspect="1"/>
            </p:cNvSpPr>
            <p:nvPr/>
          </p:nvSpPr>
          <p:spPr>
            <a:xfrm>
              <a:off x="3561341" y="2498319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80" name="Rectangle 3073"/>
            <p:cNvSpPr>
              <a:spLocks noChangeAspect="1"/>
            </p:cNvSpPr>
            <p:nvPr/>
          </p:nvSpPr>
          <p:spPr>
            <a:xfrm>
              <a:off x="3760677" y="2498319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81" name="Rectangle 3074"/>
            <p:cNvSpPr>
              <a:spLocks noChangeAspect="1"/>
            </p:cNvSpPr>
            <p:nvPr/>
          </p:nvSpPr>
          <p:spPr>
            <a:xfrm>
              <a:off x="3960012" y="2498319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12" name="Rectangle 3105"/>
            <p:cNvSpPr>
              <a:spLocks noChangeAspect="1"/>
            </p:cNvSpPr>
            <p:nvPr/>
          </p:nvSpPr>
          <p:spPr>
            <a:xfrm>
              <a:off x="2365330" y="1700889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13" name="Rectangle 3106"/>
            <p:cNvSpPr>
              <a:spLocks noChangeAspect="1"/>
            </p:cNvSpPr>
            <p:nvPr/>
          </p:nvSpPr>
          <p:spPr>
            <a:xfrm>
              <a:off x="2564665" y="1700889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14" name="Rectangle 3107"/>
            <p:cNvSpPr>
              <a:spLocks noChangeAspect="1"/>
            </p:cNvSpPr>
            <p:nvPr/>
          </p:nvSpPr>
          <p:spPr>
            <a:xfrm>
              <a:off x="2764001" y="1700889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15" name="Rectangle 3108"/>
            <p:cNvSpPr>
              <a:spLocks noChangeAspect="1"/>
            </p:cNvSpPr>
            <p:nvPr/>
          </p:nvSpPr>
          <p:spPr>
            <a:xfrm>
              <a:off x="3362006" y="1700889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16" name="Rectangle 3109"/>
            <p:cNvSpPr>
              <a:spLocks noChangeAspect="1"/>
            </p:cNvSpPr>
            <p:nvPr/>
          </p:nvSpPr>
          <p:spPr>
            <a:xfrm>
              <a:off x="3561341" y="1700889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17" name="Rectangle 3110"/>
            <p:cNvSpPr>
              <a:spLocks noChangeAspect="1"/>
            </p:cNvSpPr>
            <p:nvPr/>
          </p:nvSpPr>
          <p:spPr>
            <a:xfrm>
              <a:off x="4159347" y="1700889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18" name="Rectangle 3111"/>
            <p:cNvSpPr>
              <a:spLocks noChangeAspect="1"/>
            </p:cNvSpPr>
            <p:nvPr/>
          </p:nvSpPr>
          <p:spPr>
            <a:xfrm>
              <a:off x="4358682" y="1700889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19" name="Rectangle 3112"/>
            <p:cNvSpPr>
              <a:spLocks noChangeAspect="1"/>
            </p:cNvSpPr>
            <p:nvPr/>
          </p:nvSpPr>
          <p:spPr>
            <a:xfrm>
              <a:off x="4558017" y="1700889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20" name="Rectangle 3113"/>
            <p:cNvSpPr>
              <a:spLocks noChangeAspect="1"/>
            </p:cNvSpPr>
            <p:nvPr/>
          </p:nvSpPr>
          <p:spPr>
            <a:xfrm>
              <a:off x="3162671" y="1501532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21" name="Rectangle 3114"/>
            <p:cNvSpPr>
              <a:spLocks noChangeAspect="1"/>
            </p:cNvSpPr>
            <p:nvPr/>
          </p:nvSpPr>
          <p:spPr>
            <a:xfrm>
              <a:off x="3760677" y="1501532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22" name="Rectangle 3115"/>
            <p:cNvSpPr>
              <a:spLocks noChangeAspect="1"/>
            </p:cNvSpPr>
            <p:nvPr/>
          </p:nvSpPr>
          <p:spPr>
            <a:xfrm>
              <a:off x="3960012" y="1501532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23" name="Rectangle 3116"/>
            <p:cNvSpPr>
              <a:spLocks noChangeAspect="1"/>
            </p:cNvSpPr>
            <p:nvPr/>
          </p:nvSpPr>
          <p:spPr>
            <a:xfrm>
              <a:off x="4159347" y="1501532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24" name="Rectangle 3117"/>
            <p:cNvSpPr>
              <a:spLocks noChangeAspect="1"/>
            </p:cNvSpPr>
            <p:nvPr/>
          </p:nvSpPr>
          <p:spPr>
            <a:xfrm>
              <a:off x="4358682" y="1501532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25" name="Rectangle 3118"/>
            <p:cNvSpPr>
              <a:spLocks noChangeAspect="1"/>
            </p:cNvSpPr>
            <p:nvPr/>
          </p:nvSpPr>
          <p:spPr>
            <a:xfrm>
              <a:off x="4558017" y="1501532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26" name="Rectangle 3119"/>
            <p:cNvSpPr>
              <a:spLocks noChangeAspect="1"/>
            </p:cNvSpPr>
            <p:nvPr/>
          </p:nvSpPr>
          <p:spPr>
            <a:xfrm>
              <a:off x="4757353" y="1501532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27" name="Rectangle 3120"/>
            <p:cNvSpPr>
              <a:spLocks noChangeAspect="1"/>
            </p:cNvSpPr>
            <p:nvPr/>
          </p:nvSpPr>
          <p:spPr>
            <a:xfrm>
              <a:off x="3162671" y="1302175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28" name="Rectangle 3121"/>
            <p:cNvSpPr>
              <a:spLocks noChangeAspect="1"/>
            </p:cNvSpPr>
            <p:nvPr/>
          </p:nvSpPr>
          <p:spPr>
            <a:xfrm>
              <a:off x="3362006" y="1302175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29" name="Rectangle 3122"/>
            <p:cNvSpPr>
              <a:spLocks noChangeAspect="1"/>
            </p:cNvSpPr>
            <p:nvPr/>
          </p:nvSpPr>
          <p:spPr>
            <a:xfrm>
              <a:off x="3561341" y="1302175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30" name="Rectangle 3123"/>
            <p:cNvSpPr>
              <a:spLocks noChangeAspect="1"/>
            </p:cNvSpPr>
            <p:nvPr/>
          </p:nvSpPr>
          <p:spPr>
            <a:xfrm>
              <a:off x="3960012" y="1302175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31" name="Rectangle 3124"/>
            <p:cNvSpPr>
              <a:spLocks noChangeAspect="1"/>
            </p:cNvSpPr>
            <p:nvPr/>
          </p:nvSpPr>
          <p:spPr>
            <a:xfrm>
              <a:off x="4159347" y="1302175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32" name="Rectangle 3125"/>
            <p:cNvSpPr>
              <a:spLocks noChangeAspect="1"/>
            </p:cNvSpPr>
            <p:nvPr/>
          </p:nvSpPr>
          <p:spPr>
            <a:xfrm>
              <a:off x="4358682" y="1302175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33" name="Rectangle 3126"/>
            <p:cNvSpPr>
              <a:spLocks noChangeAspect="1"/>
            </p:cNvSpPr>
            <p:nvPr/>
          </p:nvSpPr>
          <p:spPr>
            <a:xfrm>
              <a:off x="4558017" y="1302175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34" name="Rectangle 3127"/>
            <p:cNvSpPr>
              <a:spLocks noChangeAspect="1"/>
            </p:cNvSpPr>
            <p:nvPr/>
          </p:nvSpPr>
          <p:spPr>
            <a:xfrm>
              <a:off x="4757353" y="1302175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35" name="Rectangle 3128"/>
            <p:cNvSpPr>
              <a:spLocks noChangeAspect="1"/>
            </p:cNvSpPr>
            <p:nvPr/>
          </p:nvSpPr>
          <p:spPr>
            <a:xfrm>
              <a:off x="4956688" y="1302175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36" name="Rectangle 3129"/>
            <p:cNvSpPr>
              <a:spLocks noChangeAspect="1"/>
            </p:cNvSpPr>
            <p:nvPr/>
          </p:nvSpPr>
          <p:spPr>
            <a:xfrm>
              <a:off x="4358682" y="1102817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37" name="Rectangle 3130"/>
            <p:cNvSpPr>
              <a:spLocks noChangeAspect="1"/>
            </p:cNvSpPr>
            <p:nvPr/>
          </p:nvSpPr>
          <p:spPr>
            <a:xfrm>
              <a:off x="4558017" y="1102817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38" name="Rectangle 3131"/>
            <p:cNvSpPr>
              <a:spLocks noChangeAspect="1"/>
            </p:cNvSpPr>
            <p:nvPr/>
          </p:nvSpPr>
          <p:spPr>
            <a:xfrm>
              <a:off x="4757353" y="1102817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39" name="Rectangle 3132"/>
            <p:cNvSpPr>
              <a:spLocks noChangeAspect="1"/>
            </p:cNvSpPr>
            <p:nvPr/>
          </p:nvSpPr>
          <p:spPr>
            <a:xfrm>
              <a:off x="1169319" y="1900247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40" name="Rectangle 3133"/>
            <p:cNvSpPr>
              <a:spLocks noChangeAspect="1"/>
            </p:cNvSpPr>
            <p:nvPr/>
          </p:nvSpPr>
          <p:spPr>
            <a:xfrm>
              <a:off x="1368654" y="1695303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41" name="Rectangle 3134"/>
            <p:cNvSpPr>
              <a:spLocks noChangeAspect="1"/>
            </p:cNvSpPr>
            <p:nvPr/>
          </p:nvSpPr>
          <p:spPr>
            <a:xfrm>
              <a:off x="3162671" y="1102795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42" name="Rectangle 3135"/>
            <p:cNvSpPr>
              <a:spLocks noChangeAspect="1"/>
            </p:cNvSpPr>
            <p:nvPr/>
          </p:nvSpPr>
          <p:spPr>
            <a:xfrm>
              <a:off x="2963336" y="1302175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02" name="Rectangle 2995"/>
            <p:cNvSpPr>
              <a:spLocks noChangeAspect="1"/>
            </p:cNvSpPr>
            <p:nvPr/>
          </p:nvSpPr>
          <p:spPr>
            <a:xfrm>
              <a:off x="5953364" y="1900247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03" name="Rectangle 2996"/>
            <p:cNvSpPr>
              <a:spLocks noChangeAspect="1"/>
            </p:cNvSpPr>
            <p:nvPr/>
          </p:nvSpPr>
          <p:spPr>
            <a:xfrm>
              <a:off x="6152699" y="1900247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04" name="Rectangle 2997"/>
            <p:cNvSpPr>
              <a:spLocks noChangeAspect="1"/>
            </p:cNvSpPr>
            <p:nvPr/>
          </p:nvSpPr>
          <p:spPr>
            <a:xfrm>
              <a:off x="6352034" y="1900247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05" name="Rectangle 2998"/>
            <p:cNvSpPr>
              <a:spLocks noChangeAspect="1"/>
            </p:cNvSpPr>
            <p:nvPr/>
          </p:nvSpPr>
          <p:spPr>
            <a:xfrm>
              <a:off x="6551370" y="1900247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06" name="Rectangle 2999"/>
            <p:cNvSpPr>
              <a:spLocks noChangeAspect="1"/>
            </p:cNvSpPr>
            <p:nvPr/>
          </p:nvSpPr>
          <p:spPr>
            <a:xfrm>
              <a:off x="5953364" y="2099604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07" name="Rectangle 3000"/>
            <p:cNvSpPr>
              <a:spLocks noChangeAspect="1"/>
            </p:cNvSpPr>
            <p:nvPr/>
          </p:nvSpPr>
          <p:spPr>
            <a:xfrm>
              <a:off x="6152699" y="2099604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08" name="Rectangle 3001"/>
            <p:cNvSpPr>
              <a:spLocks noChangeAspect="1"/>
            </p:cNvSpPr>
            <p:nvPr/>
          </p:nvSpPr>
          <p:spPr>
            <a:xfrm>
              <a:off x="6551370" y="2099604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09" name="Rectangle 3002"/>
            <p:cNvSpPr>
              <a:spLocks noChangeAspect="1"/>
            </p:cNvSpPr>
            <p:nvPr/>
          </p:nvSpPr>
          <p:spPr>
            <a:xfrm>
              <a:off x="5554694" y="2298962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10" name="Rectangle 3003"/>
            <p:cNvSpPr>
              <a:spLocks noChangeAspect="1"/>
            </p:cNvSpPr>
            <p:nvPr/>
          </p:nvSpPr>
          <p:spPr>
            <a:xfrm>
              <a:off x="6352034" y="2298962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11" name="Rectangle 3004"/>
            <p:cNvSpPr>
              <a:spLocks noChangeAspect="1"/>
            </p:cNvSpPr>
            <p:nvPr/>
          </p:nvSpPr>
          <p:spPr>
            <a:xfrm>
              <a:off x="6551370" y="2298962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12" name="Rectangle 3005"/>
            <p:cNvSpPr>
              <a:spLocks noChangeAspect="1"/>
            </p:cNvSpPr>
            <p:nvPr/>
          </p:nvSpPr>
          <p:spPr>
            <a:xfrm>
              <a:off x="6750705" y="2298962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13" name="Rectangle 3006"/>
            <p:cNvSpPr>
              <a:spLocks noChangeAspect="1"/>
            </p:cNvSpPr>
            <p:nvPr/>
          </p:nvSpPr>
          <p:spPr>
            <a:xfrm>
              <a:off x="5754029" y="2498319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14" name="Rectangle 3007"/>
            <p:cNvSpPr>
              <a:spLocks noChangeAspect="1"/>
            </p:cNvSpPr>
            <p:nvPr/>
          </p:nvSpPr>
          <p:spPr>
            <a:xfrm>
              <a:off x="5953364" y="2498319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15" name="Rectangle 3008"/>
            <p:cNvSpPr>
              <a:spLocks noChangeAspect="1"/>
            </p:cNvSpPr>
            <p:nvPr/>
          </p:nvSpPr>
          <p:spPr>
            <a:xfrm>
              <a:off x="6152699" y="2498319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16" name="Rectangle 3009"/>
            <p:cNvSpPr>
              <a:spLocks noChangeAspect="1"/>
            </p:cNvSpPr>
            <p:nvPr/>
          </p:nvSpPr>
          <p:spPr>
            <a:xfrm>
              <a:off x="6352034" y="2498319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17" name="Rectangle 3010"/>
            <p:cNvSpPr>
              <a:spLocks noChangeAspect="1"/>
            </p:cNvSpPr>
            <p:nvPr/>
          </p:nvSpPr>
          <p:spPr>
            <a:xfrm>
              <a:off x="6551370" y="2498319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18" name="Rectangle 3011"/>
            <p:cNvSpPr>
              <a:spLocks noChangeAspect="1"/>
            </p:cNvSpPr>
            <p:nvPr/>
          </p:nvSpPr>
          <p:spPr>
            <a:xfrm>
              <a:off x="6750705" y="2498319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32" name="Rectangle 3025"/>
            <p:cNvSpPr>
              <a:spLocks noChangeAspect="1"/>
            </p:cNvSpPr>
            <p:nvPr/>
          </p:nvSpPr>
          <p:spPr>
            <a:xfrm>
              <a:off x="6152699" y="1700890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33" name="Rectangle 3026"/>
            <p:cNvSpPr>
              <a:spLocks noChangeAspect="1"/>
            </p:cNvSpPr>
            <p:nvPr/>
          </p:nvSpPr>
          <p:spPr>
            <a:xfrm>
              <a:off x="6352034" y="1700890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35" name="Rectangle 3028"/>
            <p:cNvSpPr>
              <a:spLocks noChangeAspect="1"/>
            </p:cNvSpPr>
            <p:nvPr/>
          </p:nvSpPr>
          <p:spPr>
            <a:xfrm>
              <a:off x="6352034" y="1495969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36" name="Rectangle 3029"/>
            <p:cNvSpPr>
              <a:spLocks noChangeAspect="1"/>
            </p:cNvSpPr>
            <p:nvPr/>
          </p:nvSpPr>
          <p:spPr>
            <a:xfrm>
              <a:off x="5353170" y="2498319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37" name="Rectangle 3030"/>
            <p:cNvSpPr>
              <a:spLocks noChangeAspect="1"/>
            </p:cNvSpPr>
            <p:nvPr/>
          </p:nvSpPr>
          <p:spPr>
            <a:xfrm>
              <a:off x="5552505" y="2498319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48" name="Rectangle 2841"/>
            <p:cNvSpPr>
              <a:spLocks noChangeAspect="1"/>
            </p:cNvSpPr>
            <p:nvPr/>
          </p:nvSpPr>
          <p:spPr>
            <a:xfrm>
              <a:off x="7149375" y="1900246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49" name="Rectangle 2842"/>
            <p:cNvSpPr>
              <a:spLocks noChangeAspect="1"/>
            </p:cNvSpPr>
            <p:nvPr/>
          </p:nvSpPr>
          <p:spPr>
            <a:xfrm>
              <a:off x="7348710" y="1900246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50" name="Rectangle 2843"/>
            <p:cNvSpPr>
              <a:spLocks noChangeAspect="1"/>
            </p:cNvSpPr>
            <p:nvPr/>
          </p:nvSpPr>
          <p:spPr>
            <a:xfrm>
              <a:off x="7548045" y="1900246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51" name="Rectangle 2844"/>
            <p:cNvSpPr>
              <a:spLocks noChangeAspect="1"/>
            </p:cNvSpPr>
            <p:nvPr/>
          </p:nvSpPr>
          <p:spPr>
            <a:xfrm>
              <a:off x="7747380" y="1900246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52" name="Rectangle 2845"/>
            <p:cNvSpPr>
              <a:spLocks noChangeAspect="1"/>
            </p:cNvSpPr>
            <p:nvPr/>
          </p:nvSpPr>
          <p:spPr>
            <a:xfrm>
              <a:off x="7946715" y="1900246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53" name="Rectangle 2846"/>
            <p:cNvSpPr>
              <a:spLocks noChangeAspect="1"/>
            </p:cNvSpPr>
            <p:nvPr/>
          </p:nvSpPr>
          <p:spPr>
            <a:xfrm>
              <a:off x="8146051" y="1900246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54" name="Rectangle 2847"/>
            <p:cNvSpPr>
              <a:spLocks noChangeAspect="1"/>
            </p:cNvSpPr>
            <p:nvPr/>
          </p:nvSpPr>
          <p:spPr>
            <a:xfrm>
              <a:off x="8345386" y="1900246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55" name="Rectangle 2848"/>
            <p:cNvSpPr>
              <a:spLocks noChangeAspect="1"/>
            </p:cNvSpPr>
            <p:nvPr/>
          </p:nvSpPr>
          <p:spPr>
            <a:xfrm>
              <a:off x="8544721" y="1900246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56" name="Rectangle 2849"/>
            <p:cNvSpPr>
              <a:spLocks noChangeAspect="1"/>
            </p:cNvSpPr>
            <p:nvPr/>
          </p:nvSpPr>
          <p:spPr>
            <a:xfrm>
              <a:off x="8744056" y="1900246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57" name="Rectangle 2850"/>
            <p:cNvSpPr>
              <a:spLocks noChangeAspect="1"/>
            </p:cNvSpPr>
            <p:nvPr/>
          </p:nvSpPr>
          <p:spPr>
            <a:xfrm>
              <a:off x="8943391" y="1900246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58" name="Rectangle 2851"/>
            <p:cNvSpPr>
              <a:spLocks noChangeAspect="1"/>
            </p:cNvSpPr>
            <p:nvPr/>
          </p:nvSpPr>
          <p:spPr>
            <a:xfrm>
              <a:off x="9142727" y="1900246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59" name="Rectangle 2852"/>
            <p:cNvSpPr>
              <a:spLocks noChangeAspect="1"/>
            </p:cNvSpPr>
            <p:nvPr/>
          </p:nvSpPr>
          <p:spPr>
            <a:xfrm>
              <a:off x="9342062" y="1900246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60" name="Rectangle 2853"/>
            <p:cNvSpPr>
              <a:spLocks noChangeAspect="1"/>
            </p:cNvSpPr>
            <p:nvPr/>
          </p:nvSpPr>
          <p:spPr>
            <a:xfrm>
              <a:off x="9541397" y="1900246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61" name="Rectangle 2854"/>
            <p:cNvSpPr>
              <a:spLocks noChangeAspect="1"/>
            </p:cNvSpPr>
            <p:nvPr/>
          </p:nvSpPr>
          <p:spPr>
            <a:xfrm>
              <a:off x="9740732" y="1900246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62" name="Rectangle 2855"/>
            <p:cNvSpPr>
              <a:spLocks noChangeAspect="1"/>
            </p:cNvSpPr>
            <p:nvPr/>
          </p:nvSpPr>
          <p:spPr>
            <a:xfrm>
              <a:off x="9940067" y="1900268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63" name="Rectangle 2856"/>
            <p:cNvSpPr>
              <a:spLocks noChangeAspect="1"/>
            </p:cNvSpPr>
            <p:nvPr/>
          </p:nvSpPr>
          <p:spPr>
            <a:xfrm>
              <a:off x="10139403" y="1900268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64" name="Rectangle 2857"/>
            <p:cNvSpPr>
              <a:spLocks noChangeAspect="1"/>
            </p:cNvSpPr>
            <p:nvPr/>
          </p:nvSpPr>
          <p:spPr>
            <a:xfrm>
              <a:off x="6750704" y="2099603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65" name="Rectangle 2858"/>
            <p:cNvSpPr>
              <a:spLocks noChangeAspect="1"/>
            </p:cNvSpPr>
            <p:nvPr/>
          </p:nvSpPr>
          <p:spPr>
            <a:xfrm>
              <a:off x="6950039" y="2099603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66" name="Rectangle 2859"/>
            <p:cNvSpPr>
              <a:spLocks noChangeAspect="1"/>
            </p:cNvSpPr>
            <p:nvPr/>
          </p:nvSpPr>
          <p:spPr>
            <a:xfrm>
              <a:off x="7149375" y="2099603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67" name="Rectangle 2860"/>
            <p:cNvSpPr>
              <a:spLocks noChangeAspect="1"/>
            </p:cNvSpPr>
            <p:nvPr/>
          </p:nvSpPr>
          <p:spPr>
            <a:xfrm>
              <a:off x="7348710" y="2099603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68" name="Rectangle 2861"/>
            <p:cNvSpPr>
              <a:spLocks noChangeAspect="1"/>
            </p:cNvSpPr>
            <p:nvPr/>
          </p:nvSpPr>
          <p:spPr>
            <a:xfrm>
              <a:off x="7548045" y="2099603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69" name="Rectangle 2862"/>
            <p:cNvSpPr>
              <a:spLocks noChangeAspect="1"/>
            </p:cNvSpPr>
            <p:nvPr/>
          </p:nvSpPr>
          <p:spPr>
            <a:xfrm>
              <a:off x="7747380" y="2099603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70" name="Rectangle 2863"/>
            <p:cNvSpPr>
              <a:spLocks noChangeAspect="1"/>
            </p:cNvSpPr>
            <p:nvPr/>
          </p:nvSpPr>
          <p:spPr>
            <a:xfrm>
              <a:off x="7946715" y="2099603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71" name="Rectangle 2864"/>
            <p:cNvSpPr>
              <a:spLocks noChangeAspect="1"/>
            </p:cNvSpPr>
            <p:nvPr/>
          </p:nvSpPr>
          <p:spPr>
            <a:xfrm>
              <a:off x="8146051" y="2099603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72" name="Rectangle 2865"/>
            <p:cNvSpPr>
              <a:spLocks noChangeAspect="1"/>
            </p:cNvSpPr>
            <p:nvPr/>
          </p:nvSpPr>
          <p:spPr>
            <a:xfrm>
              <a:off x="8345386" y="2099603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73" name="Rectangle 2866"/>
            <p:cNvSpPr>
              <a:spLocks noChangeAspect="1"/>
            </p:cNvSpPr>
            <p:nvPr/>
          </p:nvSpPr>
          <p:spPr>
            <a:xfrm>
              <a:off x="8544721" y="2099603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74" name="Rectangle 2867"/>
            <p:cNvSpPr>
              <a:spLocks noChangeAspect="1"/>
            </p:cNvSpPr>
            <p:nvPr/>
          </p:nvSpPr>
          <p:spPr>
            <a:xfrm>
              <a:off x="8744056" y="2099603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75" name="Rectangle 2868"/>
            <p:cNvSpPr>
              <a:spLocks noChangeAspect="1"/>
            </p:cNvSpPr>
            <p:nvPr/>
          </p:nvSpPr>
          <p:spPr>
            <a:xfrm>
              <a:off x="8943391" y="2099603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76" name="Rectangle 2869"/>
            <p:cNvSpPr>
              <a:spLocks noChangeAspect="1"/>
            </p:cNvSpPr>
            <p:nvPr/>
          </p:nvSpPr>
          <p:spPr>
            <a:xfrm>
              <a:off x="9142727" y="2099603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77" name="Rectangle 2870"/>
            <p:cNvSpPr>
              <a:spLocks noChangeAspect="1"/>
            </p:cNvSpPr>
            <p:nvPr/>
          </p:nvSpPr>
          <p:spPr>
            <a:xfrm>
              <a:off x="9342062" y="2099603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78" name="Rectangle 2871"/>
            <p:cNvSpPr>
              <a:spLocks noChangeAspect="1"/>
            </p:cNvSpPr>
            <p:nvPr/>
          </p:nvSpPr>
          <p:spPr>
            <a:xfrm>
              <a:off x="9541397" y="2099603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79" name="Rectangle 2872"/>
            <p:cNvSpPr>
              <a:spLocks noChangeAspect="1"/>
            </p:cNvSpPr>
            <p:nvPr/>
          </p:nvSpPr>
          <p:spPr>
            <a:xfrm>
              <a:off x="9740732" y="2099603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80" name="Rectangle 2873"/>
            <p:cNvSpPr>
              <a:spLocks noChangeAspect="1"/>
            </p:cNvSpPr>
            <p:nvPr/>
          </p:nvSpPr>
          <p:spPr>
            <a:xfrm>
              <a:off x="9940067" y="2099625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81" name="Rectangle 2874"/>
            <p:cNvSpPr>
              <a:spLocks noChangeAspect="1"/>
            </p:cNvSpPr>
            <p:nvPr/>
          </p:nvSpPr>
          <p:spPr>
            <a:xfrm>
              <a:off x="10139403" y="2099625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82" name="Rectangle 2875"/>
            <p:cNvSpPr>
              <a:spLocks noChangeAspect="1"/>
            </p:cNvSpPr>
            <p:nvPr/>
          </p:nvSpPr>
          <p:spPr>
            <a:xfrm>
              <a:off x="10338738" y="2099625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83" name="Rectangle 2876"/>
            <p:cNvSpPr>
              <a:spLocks noChangeAspect="1"/>
            </p:cNvSpPr>
            <p:nvPr/>
          </p:nvSpPr>
          <p:spPr>
            <a:xfrm>
              <a:off x="6950039" y="2298960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84" name="Rectangle 2877"/>
            <p:cNvSpPr>
              <a:spLocks noChangeAspect="1"/>
            </p:cNvSpPr>
            <p:nvPr/>
          </p:nvSpPr>
          <p:spPr>
            <a:xfrm>
              <a:off x="7149375" y="2298960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85" name="Rectangle 2878"/>
            <p:cNvSpPr>
              <a:spLocks noChangeAspect="1"/>
            </p:cNvSpPr>
            <p:nvPr/>
          </p:nvSpPr>
          <p:spPr>
            <a:xfrm>
              <a:off x="7348710" y="2298960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86" name="Rectangle 2879"/>
            <p:cNvSpPr>
              <a:spLocks noChangeAspect="1"/>
            </p:cNvSpPr>
            <p:nvPr/>
          </p:nvSpPr>
          <p:spPr>
            <a:xfrm>
              <a:off x="7548045" y="2298960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87" name="Rectangle 2880"/>
            <p:cNvSpPr>
              <a:spLocks noChangeAspect="1"/>
            </p:cNvSpPr>
            <p:nvPr/>
          </p:nvSpPr>
          <p:spPr>
            <a:xfrm>
              <a:off x="7747380" y="2298960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88" name="Rectangle 2881"/>
            <p:cNvSpPr>
              <a:spLocks noChangeAspect="1"/>
            </p:cNvSpPr>
            <p:nvPr/>
          </p:nvSpPr>
          <p:spPr>
            <a:xfrm>
              <a:off x="7946715" y="2298960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89" name="Rectangle 2882"/>
            <p:cNvSpPr>
              <a:spLocks noChangeAspect="1"/>
            </p:cNvSpPr>
            <p:nvPr/>
          </p:nvSpPr>
          <p:spPr>
            <a:xfrm>
              <a:off x="8146051" y="2298960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90" name="Rectangle 2883"/>
            <p:cNvSpPr>
              <a:spLocks noChangeAspect="1"/>
            </p:cNvSpPr>
            <p:nvPr/>
          </p:nvSpPr>
          <p:spPr>
            <a:xfrm>
              <a:off x="8345386" y="2298960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91" name="Rectangle 2884"/>
            <p:cNvSpPr>
              <a:spLocks noChangeAspect="1"/>
            </p:cNvSpPr>
            <p:nvPr/>
          </p:nvSpPr>
          <p:spPr>
            <a:xfrm>
              <a:off x="8544721" y="2298960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92" name="Rectangle 2885"/>
            <p:cNvSpPr>
              <a:spLocks noChangeAspect="1"/>
            </p:cNvSpPr>
            <p:nvPr/>
          </p:nvSpPr>
          <p:spPr>
            <a:xfrm>
              <a:off x="8744056" y="2298960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93" name="Rectangle 2886"/>
            <p:cNvSpPr>
              <a:spLocks noChangeAspect="1"/>
            </p:cNvSpPr>
            <p:nvPr/>
          </p:nvSpPr>
          <p:spPr>
            <a:xfrm>
              <a:off x="8943391" y="2298960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94" name="Rectangle 2887"/>
            <p:cNvSpPr>
              <a:spLocks noChangeAspect="1"/>
            </p:cNvSpPr>
            <p:nvPr/>
          </p:nvSpPr>
          <p:spPr>
            <a:xfrm>
              <a:off x="9142727" y="2298960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95" name="Rectangle 2888"/>
            <p:cNvSpPr>
              <a:spLocks noChangeAspect="1"/>
            </p:cNvSpPr>
            <p:nvPr/>
          </p:nvSpPr>
          <p:spPr>
            <a:xfrm>
              <a:off x="9342062" y="2298960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96" name="Rectangle 2889"/>
            <p:cNvSpPr>
              <a:spLocks noChangeAspect="1"/>
            </p:cNvSpPr>
            <p:nvPr/>
          </p:nvSpPr>
          <p:spPr>
            <a:xfrm>
              <a:off x="9541397" y="2298960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97" name="Rectangle 2890"/>
            <p:cNvSpPr>
              <a:spLocks noChangeAspect="1"/>
            </p:cNvSpPr>
            <p:nvPr/>
          </p:nvSpPr>
          <p:spPr>
            <a:xfrm>
              <a:off x="9940067" y="2298960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98" name="Rectangle 2891"/>
            <p:cNvSpPr>
              <a:spLocks noChangeAspect="1"/>
            </p:cNvSpPr>
            <p:nvPr/>
          </p:nvSpPr>
          <p:spPr>
            <a:xfrm>
              <a:off x="6950039" y="2498318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99" name="Rectangle 2892"/>
            <p:cNvSpPr>
              <a:spLocks noChangeAspect="1"/>
            </p:cNvSpPr>
            <p:nvPr/>
          </p:nvSpPr>
          <p:spPr>
            <a:xfrm>
              <a:off x="7149375" y="2498318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00" name="Rectangle 2893"/>
            <p:cNvSpPr>
              <a:spLocks noChangeAspect="1"/>
            </p:cNvSpPr>
            <p:nvPr/>
          </p:nvSpPr>
          <p:spPr>
            <a:xfrm>
              <a:off x="7348710" y="2498340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01" name="Rectangle 2894"/>
            <p:cNvSpPr>
              <a:spLocks noChangeAspect="1"/>
            </p:cNvSpPr>
            <p:nvPr/>
          </p:nvSpPr>
          <p:spPr>
            <a:xfrm>
              <a:off x="7548045" y="2498318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02" name="Rectangle 2895"/>
            <p:cNvSpPr>
              <a:spLocks noChangeAspect="1"/>
            </p:cNvSpPr>
            <p:nvPr/>
          </p:nvSpPr>
          <p:spPr>
            <a:xfrm>
              <a:off x="7747380" y="2498318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03" name="Rectangle 2896"/>
            <p:cNvSpPr>
              <a:spLocks noChangeAspect="1"/>
            </p:cNvSpPr>
            <p:nvPr/>
          </p:nvSpPr>
          <p:spPr>
            <a:xfrm>
              <a:off x="7946715" y="2498318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04" name="Rectangle 2897"/>
            <p:cNvSpPr>
              <a:spLocks noChangeAspect="1"/>
            </p:cNvSpPr>
            <p:nvPr/>
          </p:nvSpPr>
          <p:spPr>
            <a:xfrm>
              <a:off x="8146051" y="2498318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05" name="Rectangle 2898"/>
            <p:cNvSpPr>
              <a:spLocks noChangeAspect="1"/>
            </p:cNvSpPr>
            <p:nvPr/>
          </p:nvSpPr>
          <p:spPr>
            <a:xfrm>
              <a:off x="8345386" y="2498318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06" name="Rectangle 2899"/>
            <p:cNvSpPr>
              <a:spLocks noChangeAspect="1"/>
            </p:cNvSpPr>
            <p:nvPr/>
          </p:nvSpPr>
          <p:spPr>
            <a:xfrm>
              <a:off x="8544721" y="2498318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07" name="Rectangle 2900"/>
            <p:cNvSpPr>
              <a:spLocks noChangeAspect="1"/>
            </p:cNvSpPr>
            <p:nvPr/>
          </p:nvSpPr>
          <p:spPr>
            <a:xfrm>
              <a:off x="8744056" y="2498318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08" name="Rectangle 2901"/>
            <p:cNvSpPr>
              <a:spLocks noChangeAspect="1"/>
            </p:cNvSpPr>
            <p:nvPr/>
          </p:nvSpPr>
          <p:spPr>
            <a:xfrm>
              <a:off x="8943391" y="2498318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09" name="Rectangle 2902"/>
            <p:cNvSpPr>
              <a:spLocks noChangeAspect="1"/>
            </p:cNvSpPr>
            <p:nvPr/>
          </p:nvSpPr>
          <p:spPr>
            <a:xfrm>
              <a:off x="9142727" y="2498318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10" name="Rectangle 2903"/>
            <p:cNvSpPr>
              <a:spLocks noChangeAspect="1"/>
            </p:cNvSpPr>
            <p:nvPr/>
          </p:nvSpPr>
          <p:spPr>
            <a:xfrm>
              <a:off x="9342062" y="2498318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11" name="Rectangle 2904"/>
            <p:cNvSpPr>
              <a:spLocks noChangeAspect="1"/>
            </p:cNvSpPr>
            <p:nvPr/>
          </p:nvSpPr>
          <p:spPr>
            <a:xfrm>
              <a:off x="9940067" y="2498318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75" name="Rectangle 2968"/>
            <p:cNvSpPr>
              <a:spLocks noChangeAspect="1"/>
            </p:cNvSpPr>
            <p:nvPr/>
          </p:nvSpPr>
          <p:spPr>
            <a:xfrm>
              <a:off x="7348710" y="1700889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76" name="Rectangle 2969"/>
            <p:cNvSpPr>
              <a:spLocks noChangeAspect="1"/>
            </p:cNvSpPr>
            <p:nvPr/>
          </p:nvSpPr>
          <p:spPr>
            <a:xfrm>
              <a:off x="7548045" y="1700889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77" name="Rectangle 2970"/>
            <p:cNvSpPr>
              <a:spLocks noChangeAspect="1"/>
            </p:cNvSpPr>
            <p:nvPr/>
          </p:nvSpPr>
          <p:spPr>
            <a:xfrm>
              <a:off x="7747380" y="1700889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78" name="Rectangle 2971"/>
            <p:cNvSpPr>
              <a:spLocks noChangeAspect="1"/>
            </p:cNvSpPr>
            <p:nvPr/>
          </p:nvSpPr>
          <p:spPr>
            <a:xfrm>
              <a:off x="7946715" y="1700889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79" name="Rectangle 2972"/>
            <p:cNvSpPr>
              <a:spLocks noChangeAspect="1"/>
            </p:cNvSpPr>
            <p:nvPr/>
          </p:nvSpPr>
          <p:spPr>
            <a:xfrm>
              <a:off x="8146051" y="1700889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80" name="Rectangle 2973"/>
            <p:cNvSpPr>
              <a:spLocks noChangeAspect="1"/>
            </p:cNvSpPr>
            <p:nvPr/>
          </p:nvSpPr>
          <p:spPr>
            <a:xfrm>
              <a:off x="8345386" y="1700889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81" name="Rectangle 2974"/>
            <p:cNvSpPr>
              <a:spLocks noChangeAspect="1"/>
            </p:cNvSpPr>
            <p:nvPr/>
          </p:nvSpPr>
          <p:spPr>
            <a:xfrm>
              <a:off x="8544721" y="1700889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82" name="Rectangle 2975"/>
            <p:cNvSpPr>
              <a:spLocks noChangeAspect="1"/>
            </p:cNvSpPr>
            <p:nvPr/>
          </p:nvSpPr>
          <p:spPr>
            <a:xfrm>
              <a:off x="8744056" y="1700889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83" name="Rectangle 2976"/>
            <p:cNvSpPr>
              <a:spLocks noChangeAspect="1"/>
            </p:cNvSpPr>
            <p:nvPr/>
          </p:nvSpPr>
          <p:spPr>
            <a:xfrm>
              <a:off x="8943391" y="1700889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84" name="Rectangle 2977"/>
            <p:cNvSpPr>
              <a:spLocks noChangeAspect="1"/>
            </p:cNvSpPr>
            <p:nvPr/>
          </p:nvSpPr>
          <p:spPr>
            <a:xfrm>
              <a:off x="9142727" y="1700889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85" name="Rectangle 2978"/>
            <p:cNvSpPr>
              <a:spLocks noChangeAspect="1"/>
            </p:cNvSpPr>
            <p:nvPr/>
          </p:nvSpPr>
          <p:spPr>
            <a:xfrm>
              <a:off x="9342062" y="1700889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86" name="Rectangle 2979"/>
            <p:cNvSpPr>
              <a:spLocks noChangeAspect="1"/>
            </p:cNvSpPr>
            <p:nvPr/>
          </p:nvSpPr>
          <p:spPr>
            <a:xfrm>
              <a:off x="9541397" y="1700889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87" name="Rectangle 2980"/>
            <p:cNvSpPr>
              <a:spLocks noChangeAspect="1"/>
            </p:cNvSpPr>
            <p:nvPr/>
          </p:nvSpPr>
          <p:spPr>
            <a:xfrm>
              <a:off x="9740732" y="1700889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88" name="Rectangle 2981"/>
            <p:cNvSpPr>
              <a:spLocks noChangeAspect="1"/>
            </p:cNvSpPr>
            <p:nvPr/>
          </p:nvSpPr>
          <p:spPr>
            <a:xfrm>
              <a:off x="7548045" y="1501531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89" name="Rectangle 2982"/>
            <p:cNvSpPr>
              <a:spLocks noChangeAspect="1"/>
            </p:cNvSpPr>
            <p:nvPr/>
          </p:nvSpPr>
          <p:spPr>
            <a:xfrm>
              <a:off x="7747380" y="1501531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90" name="Rectangle 2983"/>
            <p:cNvSpPr>
              <a:spLocks noChangeAspect="1"/>
            </p:cNvSpPr>
            <p:nvPr/>
          </p:nvSpPr>
          <p:spPr>
            <a:xfrm>
              <a:off x="7946715" y="1501531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91" name="Rectangle 2984"/>
            <p:cNvSpPr>
              <a:spLocks noChangeAspect="1"/>
            </p:cNvSpPr>
            <p:nvPr/>
          </p:nvSpPr>
          <p:spPr>
            <a:xfrm>
              <a:off x="8146051" y="1501531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92" name="Rectangle 2985"/>
            <p:cNvSpPr>
              <a:spLocks noChangeAspect="1"/>
            </p:cNvSpPr>
            <p:nvPr/>
          </p:nvSpPr>
          <p:spPr>
            <a:xfrm>
              <a:off x="8345386" y="1501531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93" name="Rectangle 2986"/>
            <p:cNvSpPr>
              <a:spLocks noChangeAspect="1"/>
            </p:cNvSpPr>
            <p:nvPr/>
          </p:nvSpPr>
          <p:spPr>
            <a:xfrm>
              <a:off x="8544721" y="1501531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94" name="Rectangle 2987"/>
            <p:cNvSpPr>
              <a:spLocks noChangeAspect="1"/>
            </p:cNvSpPr>
            <p:nvPr/>
          </p:nvSpPr>
          <p:spPr>
            <a:xfrm>
              <a:off x="8744056" y="1501531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95" name="Rectangle 2988"/>
            <p:cNvSpPr>
              <a:spLocks noChangeAspect="1"/>
            </p:cNvSpPr>
            <p:nvPr/>
          </p:nvSpPr>
          <p:spPr>
            <a:xfrm>
              <a:off x="8146051" y="1302174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96" name="Rectangle 2989"/>
            <p:cNvSpPr>
              <a:spLocks noChangeAspect="1"/>
            </p:cNvSpPr>
            <p:nvPr/>
          </p:nvSpPr>
          <p:spPr>
            <a:xfrm>
              <a:off x="8345386" y="1302174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97" name="Rectangle 2990"/>
            <p:cNvSpPr>
              <a:spLocks noChangeAspect="1"/>
            </p:cNvSpPr>
            <p:nvPr/>
          </p:nvSpPr>
          <p:spPr>
            <a:xfrm>
              <a:off x="7946715" y="1102817"/>
              <a:ext cx="199335" cy="1993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051" name="组合 1050"/>
          <p:cNvGrpSpPr/>
          <p:nvPr/>
        </p:nvGrpSpPr>
        <p:grpSpPr>
          <a:xfrm>
            <a:off x="2165995" y="2697675"/>
            <a:ext cx="7973407" cy="2990338"/>
            <a:chOff x="2165995" y="2697675"/>
            <a:chExt cx="7973407" cy="2990338"/>
          </a:xfrm>
        </p:grpSpPr>
        <p:sp>
          <p:nvSpPr>
            <p:cNvPr id="1019" name="Rectangle 3212"/>
            <p:cNvSpPr>
              <a:spLocks noChangeAspect="1"/>
            </p:cNvSpPr>
            <p:nvPr/>
          </p:nvSpPr>
          <p:spPr>
            <a:xfrm>
              <a:off x="3362006" y="3893819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20" name="Rectangle 3213"/>
            <p:cNvSpPr>
              <a:spLocks noChangeAspect="1"/>
            </p:cNvSpPr>
            <p:nvPr/>
          </p:nvSpPr>
          <p:spPr>
            <a:xfrm>
              <a:off x="3561342" y="3893819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21" name="Rectangle 3214"/>
            <p:cNvSpPr>
              <a:spLocks noChangeAspect="1"/>
            </p:cNvSpPr>
            <p:nvPr/>
          </p:nvSpPr>
          <p:spPr>
            <a:xfrm>
              <a:off x="3760677" y="3893819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22" name="Rectangle 3215"/>
            <p:cNvSpPr>
              <a:spLocks noChangeAspect="1"/>
            </p:cNvSpPr>
            <p:nvPr/>
          </p:nvSpPr>
          <p:spPr>
            <a:xfrm>
              <a:off x="3162671" y="4093176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23" name="Rectangle 3216"/>
            <p:cNvSpPr>
              <a:spLocks noChangeAspect="1"/>
            </p:cNvSpPr>
            <p:nvPr/>
          </p:nvSpPr>
          <p:spPr>
            <a:xfrm>
              <a:off x="3362006" y="4093176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24" name="Rectangle 3217"/>
            <p:cNvSpPr>
              <a:spLocks noChangeAspect="1"/>
            </p:cNvSpPr>
            <p:nvPr/>
          </p:nvSpPr>
          <p:spPr>
            <a:xfrm>
              <a:off x="3561342" y="4093176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25" name="Rectangle 3218"/>
            <p:cNvSpPr>
              <a:spLocks noChangeAspect="1"/>
            </p:cNvSpPr>
            <p:nvPr/>
          </p:nvSpPr>
          <p:spPr>
            <a:xfrm>
              <a:off x="3760677" y="4093176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26" name="Rectangle 3219"/>
            <p:cNvSpPr>
              <a:spLocks noChangeAspect="1"/>
            </p:cNvSpPr>
            <p:nvPr/>
          </p:nvSpPr>
          <p:spPr>
            <a:xfrm>
              <a:off x="3960012" y="4093176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27" name="Rectangle 3220"/>
            <p:cNvSpPr>
              <a:spLocks noChangeAspect="1"/>
            </p:cNvSpPr>
            <p:nvPr/>
          </p:nvSpPr>
          <p:spPr>
            <a:xfrm>
              <a:off x="3162671" y="4292534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28" name="Rectangle 3221"/>
            <p:cNvSpPr>
              <a:spLocks noChangeAspect="1"/>
            </p:cNvSpPr>
            <p:nvPr/>
          </p:nvSpPr>
          <p:spPr>
            <a:xfrm>
              <a:off x="3362006" y="4292534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29" name="Rectangle 3222"/>
            <p:cNvSpPr>
              <a:spLocks noChangeAspect="1"/>
            </p:cNvSpPr>
            <p:nvPr/>
          </p:nvSpPr>
          <p:spPr>
            <a:xfrm>
              <a:off x="3561342" y="4292534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30" name="Rectangle 3223"/>
            <p:cNvSpPr>
              <a:spLocks noChangeAspect="1"/>
            </p:cNvSpPr>
            <p:nvPr/>
          </p:nvSpPr>
          <p:spPr>
            <a:xfrm>
              <a:off x="3760677" y="4292534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31" name="Rectangle 3224"/>
            <p:cNvSpPr>
              <a:spLocks noChangeAspect="1"/>
            </p:cNvSpPr>
            <p:nvPr/>
          </p:nvSpPr>
          <p:spPr>
            <a:xfrm>
              <a:off x="3960012" y="4292534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32" name="Rectangle 3225"/>
            <p:cNvSpPr>
              <a:spLocks noChangeAspect="1"/>
            </p:cNvSpPr>
            <p:nvPr/>
          </p:nvSpPr>
          <p:spPr>
            <a:xfrm>
              <a:off x="4159347" y="4292534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33" name="Rectangle 3226"/>
            <p:cNvSpPr>
              <a:spLocks noChangeAspect="1"/>
            </p:cNvSpPr>
            <p:nvPr/>
          </p:nvSpPr>
          <p:spPr>
            <a:xfrm>
              <a:off x="4358683" y="4292534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34" name="Rectangle 3227"/>
            <p:cNvSpPr>
              <a:spLocks noChangeAspect="1"/>
            </p:cNvSpPr>
            <p:nvPr/>
          </p:nvSpPr>
          <p:spPr>
            <a:xfrm>
              <a:off x="3362006" y="4491891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35" name="Rectangle 3228"/>
            <p:cNvSpPr>
              <a:spLocks noChangeAspect="1"/>
            </p:cNvSpPr>
            <p:nvPr/>
          </p:nvSpPr>
          <p:spPr>
            <a:xfrm>
              <a:off x="3561342" y="4491891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36" name="Rectangle 3229"/>
            <p:cNvSpPr>
              <a:spLocks noChangeAspect="1"/>
            </p:cNvSpPr>
            <p:nvPr/>
          </p:nvSpPr>
          <p:spPr>
            <a:xfrm>
              <a:off x="3760677" y="4491891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37" name="Rectangle 3230"/>
            <p:cNvSpPr>
              <a:spLocks noChangeAspect="1"/>
            </p:cNvSpPr>
            <p:nvPr/>
          </p:nvSpPr>
          <p:spPr>
            <a:xfrm>
              <a:off x="3960012" y="4491891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38" name="Rectangle 3231"/>
            <p:cNvSpPr>
              <a:spLocks noChangeAspect="1"/>
            </p:cNvSpPr>
            <p:nvPr/>
          </p:nvSpPr>
          <p:spPr>
            <a:xfrm>
              <a:off x="4159347" y="4491891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39" name="Rectangle 3232"/>
            <p:cNvSpPr>
              <a:spLocks noChangeAspect="1"/>
            </p:cNvSpPr>
            <p:nvPr/>
          </p:nvSpPr>
          <p:spPr>
            <a:xfrm>
              <a:off x="3561342" y="4691248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40" name="Rectangle 3233"/>
            <p:cNvSpPr>
              <a:spLocks noChangeAspect="1"/>
            </p:cNvSpPr>
            <p:nvPr/>
          </p:nvSpPr>
          <p:spPr>
            <a:xfrm>
              <a:off x="3760677" y="4691248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41" name="Rectangle 3234"/>
            <p:cNvSpPr>
              <a:spLocks noChangeAspect="1"/>
            </p:cNvSpPr>
            <p:nvPr/>
          </p:nvSpPr>
          <p:spPr>
            <a:xfrm>
              <a:off x="3960012" y="4691248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42" name="Rectangle 3235"/>
            <p:cNvSpPr>
              <a:spLocks noChangeAspect="1"/>
            </p:cNvSpPr>
            <p:nvPr/>
          </p:nvSpPr>
          <p:spPr>
            <a:xfrm>
              <a:off x="4159347" y="4691248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43" name="Rectangle 3236"/>
            <p:cNvSpPr>
              <a:spLocks noChangeAspect="1"/>
            </p:cNvSpPr>
            <p:nvPr/>
          </p:nvSpPr>
          <p:spPr>
            <a:xfrm>
              <a:off x="3561342" y="4890606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44" name="Rectangle 3237"/>
            <p:cNvSpPr>
              <a:spLocks noChangeAspect="1"/>
            </p:cNvSpPr>
            <p:nvPr/>
          </p:nvSpPr>
          <p:spPr>
            <a:xfrm>
              <a:off x="3760677" y="4890606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45" name="Rectangle 3238"/>
            <p:cNvSpPr>
              <a:spLocks noChangeAspect="1"/>
            </p:cNvSpPr>
            <p:nvPr/>
          </p:nvSpPr>
          <p:spPr>
            <a:xfrm>
              <a:off x="3960012" y="4890606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46" name="Rectangle 3239"/>
            <p:cNvSpPr>
              <a:spLocks noChangeAspect="1"/>
            </p:cNvSpPr>
            <p:nvPr/>
          </p:nvSpPr>
          <p:spPr>
            <a:xfrm>
              <a:off x="3561342" y="5089963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47" name="Rectangle 3240"/>
            <p:cNvSpPr>
              <a:spLocks noChangeAspect="1"/>
            </p:cNvSpPr>
            <p:nvPr/>
          </p:nvSpPr>
          <p:spPr>
            <a:xfrm>
              <a:off x="3760677" y="5089963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48" name="Rectangle 3241"/>
            <p:cNvSpPr>
              <a:spLocks noChangeAspect="1"/>
            </p:cNvSpPr>
            <p:nvPr/>
          </p:nvSpPr>
          <p:spPr>
            <a:xfrm>
              <a:off x="3362006" y="5289320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49" name="Rectangle 3242"/>
            <p:cNvSpPr>
              <a:spLocks noChangeAspect="1"/>
            </p:cNvSpPr>
            <p:nvPr/>
          </p:nvSpPr>
          <p:spPr>
            <a:xfrm>
              <a:off x="3561342" y="5289320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50" name="Rectangle 3243"/>
            <p:cNvSpPr>
              <a:spLocks noChangeAspect="1"/>
            </p:cNvSpPr>
            <p:nvPr/>
          </p:nvSpPr>
          <p:spPr>
            <a:xfrm>
              <a:off x="3362006" y="5488678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94" name="Rectangle 3187"/>
            <p:cNvSpPr>
              <a:spLocks noChangeAspect="1"/>
            </p:cNvSpPr>
            <p:nvPr/>
          </p:nvSpPr>
          <p:spPr>
            <a:xfrm>
              <a:off x="8943391" y="4491891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95" name="Rectangle 3188"/>
            <p:cNvSpPr>
              <a:spLocks noChangeAspect="1"/>
            </p:cNvSpPr>
            <p:nvPr/>
          </p:nvSpPr>
          <p:spPr>
            <a:xfrm>
              <a:off x="9342062" y="4491891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96" name="Rectangle 3189"/>
            <p:cNvSpPr>
              <a:spLocks noChangeAspect="1"/>
            </p:cNvSpPr>
            <p:nvPr/>
          </p:nvSpPr>
          <p:spPr>
            <a:xfrm>
              <a:off x="8744056" y="4691248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97" name="Rectangle 3190"/>
            <p:cNvSpPr>
              <a:spLocks noChangeAspect="1"/>
            </p:cNvSpPr>
            <p:nvPr/>
          </p:nvSpPr>
          <p:spPr>
            <a:xfrm>
              <a:off x="8943391" y="4691248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98" name="Rectangle 3191"/>
            <p:cNvSpPr>
              <a:spLocks noChangeAspect="1"/>
            </p:cNvSpPr>
            <p:nvPr/>
          </p:nvSpPr>
          <p:spPr>
            <a:xfrm>
              <a:off x="9142726" y="4691248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99" name="Rectangle 3192"/>
            <p:cNvSpPr>
              <a:spLocks noChangeAspect="1"/>
            </p:cNvSpPr>
            <p:nvPr/>
          </p:nvSpPr>
          <p:spPr>
            <a:xfrm>
              <a:off x="9342062" y="4691248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00" name="Rectangle 3193"/>
            <p:cNvSpPr>
              <a:spLocks noChangeAspect="1"/>
            </p:cNvSpPr>
            <p:nvPr/>
          </p:nvSpPr>
          <p:spPr>
            <a:xfrm>
              <a:off x="8544721" y="4890606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01" name="Rectangle 3194"/>
            <p:cNvSpPr>
              <a:spLocks noChangeAspect="1"/>
            </p:cNvSpPr>
            <p:nvPr/>
          </p:nvSpPr>
          <p:spPr>
            <a:xfrm>
              <a:off x="8744056" y="4890606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02" name="Rectangle 3195"/>
            <p:cNvSpPr>
              <a:spLocks noChangeAspect="1"/>
            </p:cNvSpPr>
            <p:nvPr/>
          </p:nvSpPr>
          <p:spPr>
            <a:xfrm>
              <a:off x="8943391" y="4890606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03" name="Rectangle 3196"/>
            <p:cNvSpPr>
              <a:spLocks noChangeAspect="1"/>
            </p:cNvSpPr>
            <p:nvPr/>
          </p:nvSpPr>
          <p:spPr>
            <a:xfrm>
              <a:off x="9142726" y="4890606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04" name="Rectangle 3197"/>
            <p:cNvSpPr>
              <a:spLocks noChangeAspect="1"/>
            </p:cNvSpPr>
            <p:nvPr/>
          </p:nvSpPr>
          <p:spPr>
            <a:xfrm>
              <a:off x="9342062" y="4890606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05" name="Rectangle 3198"/>
            <p:cNvSpPr>
              <a:spLocks noChangeAspect="1"/>
            </p:cNvSpPr>
            <p:nvPr/>
          </p:nvSpPr>
          <p:spPr>
            <a:xfrm>
              <a:off x="9541397" y="4890606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06" name="Rectangle 3199"/>
            <p:cNvSpPr>
              <a:spLocks noChangeAspect="1"/>
            </p:cNvSpPr>
            <p:nvPr/>
          </p:nvSpPr>
          <p:spPr>
            <a:xfrm>
              <a:off x="8544721" y="5089963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07" name="Rectangle 3200"/>
            <p:cNvSpPr>
              <a:spLocks noChangeAspect="1"/>
            </p:cNvSpPr>
            <p:nvPr/>
          </p:nvSpPr>
          <p:spPr>
            <a:xfrm>
              <a:off x="8744056" y="5089963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08" name="Rectangle 3201"/>
            <p:cNvSpPr>
              <a:spLocks noChangeAspect="1"/>
            </p:cNvSpPr>
            <p:nvPr/>
          </p:nvSpPr>
          <p:spPr>
            <a:xfrm>
              <a:off x="8943391" y="5089963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09" name="Rectangle 3202"/>
            <p:cNvSpPr>
              <a:spLocks noChangeAspect="1"/>
            </p:cNvSpPr>
            <p:nvPr/>
          </p:nvSpPr>
          <p:spPr>
            <a:xfrm>
              <a:off x="9142726" y="5089963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10" name="Rectangle 3203"/>
            <p:cNvSpPr>
              <a:spLocks noChangeAspect="1"/>
            </p:cNvSpPr>
            <p:nvPr/>
          </p:nvSpPr>
          <p:spPr>
            <a:xfrm>
              <a:off x="9342062" y="5089963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11" name="Rectangle 3204"/>
            <p:cNvSpPr>
              <a:spLocks noChangeAspect="1"/>
            </p:cNvSpPr>
            <p:nvPr/>
          </p:nvSpPr>
          <p:spPr>
            <a:xfrm>
              <a:off x="9541397" y="5089963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12" name="Rectangle 3205"/>
            <p:cNvSpPr>
              <a:spLocks noChangeAspect="1"/>
            </p:cNvSpPr>
            <p:nvPr/>
          </p:nvSpPr>
          <p:spPr>
            <a:xfrm>
              <a:off x="9142726" y="5289320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13" name="Rectangle 3206"/>
            <p:cNvSpPr>
              <a:spLocks noChangeAspect="1"/>
            </p:cNvSpPr>
            <p:nvPr/>
          </p:nvSpPr>
          <p:spPr>
            <a:xfrm>
              <a:off x="9342062" y="5289320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14" name="Rectangle 3207"/>
            <p:cNvSpPr>
              <a:spLocks noChangeAspect="1"/>
            </p:cNvSpPr>
            <p:nvPr/>
          </p:nvSpPr>
          <p:spPr>
            <a:xfrm>
              <a:off x="8744056" y="5289320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15" name="Rectangle 3208"/>
            <p:cNvSpPr>
              <a:spLocks noChangeAspect="1"/>
            </p:cNvSpPr>
            <p:nvPr/>
          </p:nvSpPr>
          <p:spPr>
            <a:xfrm>
              <a:off x="9541397" y="5289320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16" name="Rectangle 3209"/>
            <p:cNvSpPr>
              <a:spLocks noChangeAspect="1"/>
            </p:cNvSpPr>
            <p:nvPr/>
          </p:nvSpPr>
          <p:spPr>
            <a:xfrm>
              <a:off x="9740732" y="5089963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17" name="Rectangle 3210"/>
            <p:cNvSpPr>
              <a:spLocks noChangeAspect="1"/>
            </p:cNvSpPr>
            <p:nvPr/>
          </p:nvSpPr>
          <p:spPr>
            <a:xfrm>
              <a:off x="9342062" y="5488678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18" name="Rectangle 3211"/>
            <p:cNvSpPr>
              <a:spLocks noChangeAspect="1"/>
            </p:cNvSpPr>
            <p:nvPr/>
          </p:nvSpPr>
          <p:spPr>
            <a:xfrm>
              <a:off x="9940067" y="5488678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43" name="Rectangle 3136"/>
            <p:cNvSpPr>
              <a:spLocks noChangeAspect="1"/>
            </p:cNvSpPr>
            <p:nvPr/>
          </p:nvSpPr>
          <p:spPr>
            <a:xfrm>
              <a:off x="5355358" y="3295748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44" name="Rectangle 3137"/>
            <p:cNvSpPr>
              <a:spLocks noChangeAspect="1"/>
            </p:cNvSpPr>
            <p:nvPr/>
          </p:nvSpPr>
          <p:spPr>
            <a:xfrm>
              <a:off x="5554693" y="3295748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45" name="Rectangle 3138"/>
            <p:cNvSpPr>
              <a:spLocks noChangeAspect="1"/>
            </p:cNvSpPr>
            <p:nvPr/>
          </p:nvSpPr>
          <p:spPr>
            <a:xfrm>
              <a:off x="5754029" y="3295748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46" name="Rectangle 3139"/>
            <p:cNvSpPr>
              <a:spLocks noChangeAspect="1"/>
            </p:cNvSpPr>
            <p:nvPr/>
          </p:nvSpPr>
          <p:spPr>
            <a:xfrm>
              <a:off x="5156023" y="3495105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47" name="Rectangle 3140"/>
            <p:cNvSpPr>
              <a:spLocks noChangeAspect="1"/>
            </p:cNvSpPr>
            <p:nvPr/>
          </p:nvSpPr>
          <p:spPr>
            <a:xfrm>
              <a:off x="5355358" y="3495105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48" name="Rectangle 3141"/>
            <p:cNvSpPr>
              <a:spLocks noChangeAspect="1"/>
            </p:cNvSpPr>
            <p:nvPr/>
          </p:nvSpPr>
          <p:spPr>
            <a:xfrm>
              <a:off x="5554693" y="3495105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49" name="Rectangle 3142"/>
            <p:cNvSpPr>
              <a:spLocks noChangeAspect="1"/>
            </p:cNvSpPr>
            <p:nvPr/>
          </p:nvSpPr>
          <p:spPr>
            <a:xfrm>
              <a:off x="5754029" y="3495105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50" name="Rectangle 3143"/>
            <p:cNvSpPr>
              <a:spLocks noChangeAspect="1"/>
            </p:cNvSpPr>
            <p:nvPr/>
          </p:nvSpPr>
          <p:spPr>
            <a:xfrm>
              <a:off x="5953364" y="3495105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51" name="Rectangle 3144"/>
            <p:cNvSpPr>
              <a:spLocks noChangeAspect="1"/>
            </p:cNvSpPr>
            <p:nvPr/>
          </p:nvSpPr>
          <p:spPr>
            <a:xfrm>
              <a:off x="6152699" y="3495105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52" name="Rectangle 3145"/>
            <p:cNvSpPr>
              <a:spLocks noChangeAspect="1"/>
            </p:cNvSpPr>
            <p:nvPr/>
          </p:nvSpPr>
          <p:spPr>
            <a:xfrm>
              <a:off x="6352034" y="3495105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53" name="Rectangle 3146"/>
            <p:cNvSpPr>
              <a:spLocks noChangeAspect="1"/>
            </p:cNvSpPr>
            <p:nvPr/>
          </p:nvSpPr>
          <p:spPr>
            <a:xfrm>
              <a:off x="5156023" y="3694462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54" name="Rectangle 3147"/>
            <p:cNvSpPr>
              <a:spLocks noChangeAspect="1"/>
            </p:cNvSpPr>
            <p:nvPr/>
          </p:nvSpPr>
          <p:spPr>
            <a:xfrm>
              <a:off x="5355358" y="3694462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55" name="Rectangle 3148"/>
            <p:cNvSpPr>
              <a:spLocks noChangeAspect="1"/>
            </p:cNvSpPr>
            <p:nvPr/>
          </p:nvSpPr>
          <p:spPr>
            <a:xfrm>
              <a:off x="5554693" y="3694462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56" name="Rectangle 3149"/>
            <p:cNvSpPr>
              <a:spLocks noChangeAspect="1"/>
            </p:cNvSpPr>
            <p:nvPr/>
          </p:nvSpPr>
          <p:spPr>
            <a:xfrm>
              <a:off x="5754029" y="3694462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57" name="Rectangle 3150"/>
            <p:cNvSpPr>
              <a:spLocks noChangeAspect="1"/>
            </p:cNvSpPr>
            <p:nvPr/>
          </p:nvSpPr>
          <p:spPr>
            <a:xfrm>
              <a:off x="5953364" y="3694462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58" name="Rectangle 3151"/>
            <p:cNvSpPr>
              <a:spLocks noChangeAspect="1"/>
            </p:cNvSpPr>
            <p:nvPr/>
          </p:nvSpPr>
          <p:spPr>
            <a:xfrm>
              <a:off x="6152699" y="3694462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59" name="Rectangle 3152"/>
            <p:cNvSpPr>
              <a:spLocks noChangeAspect="1"/>
            </p:cNvSpPr>
            <p:nvPr/>
          </p:nvSpPr>
          <p:spPr>
            <a:xfrm>
              <a:off x="6352034" y="3694462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60" name="Rectangle 3153"/>
            <p:cNvSpPr>
              <a:spLocks noChangeAspect="1"/>
            </p:cNvSpPr>
            <p:nvPr/>
          </p:nvSpPr>
          <p:spPr>
            <a:xfrm>
              <a:off x="5156023" y="3893820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61" name="Rectangle 3154"/>
            <p:cNvSpPr>
              <a:spLocks noChangeAspect="1"/>
            </p:cNvSpPr>
            <p:nvPr/>
          </p:nvSpPr>
          <p:spPr>
            <a:xfrm>
              <a:off x="5355358" y="3893820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62" name="Rectangle 3155"/>
            <p:cNvSpPr>
              <a:spLocks noChangeAspect="1"/>
            </p:cNvSpPr>
            <p:nvPr/>
          </p:nvSpPr>
          <p:spPr>
            <a:xfrm>
              <a:off x="5554693" y="3893820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63" name="Rectangle 3156"/>
            <p:cNvSpPr>
              <a:spLocks noChangeAspect="1"/>
            </p:cNvSpPr>
            <p:nvPr/>
          </p:nvSpPr>
          <p:spPr>
            <a:xfrm>
              <a:off x="5754029" y="3893820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64" name="Rectangle 3157"/>
            <p:cNvSpPr>
              <a:spLocks noChangeAspect="1"/>
            </p:cNvSpPr>
            <p:nvPr/>
          </p:nvSpPr>
          <p:spPr>
            <a:xfrm>
              <a:off x="5953364" y="3893820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65" name="Rectangle 3158"/>
            <p:cNvSpPr>
              <a:spLocks noChangeAspect="1"/>
            </p:cNvSpPr>
            <p:nvPr/>
          </p:nvSpPr>
          <p:spPr>
            <a:xfrm>
              <a:off x="6152699" y="3893820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66" name="Rectangle 3159"/>
            <p:cNvSpPr>
              <a:spLocks noChangeAspect="1"/>
            </p:cNvSpPr>
            <p:nvPr/>
          </p:nvSpPr>
          <p:spPr>
            <a:xfrm>
              <a:off x="6352034" y="3893820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67" name="Rectangle 3160"/>
            <p:cNvSpPr>
              <a:spLocks noChangeAspect="1"/>
            </p:cNvSpPr>
            <p:nvPr/>
          </p:nvSpPr>
          <p:spPr>
            <a:xfrm>
              <a:off x="6551369" y="3893820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68" name="Rectangle 3161"/>
            <p:cNvSpPr>
              <a:spLocks noChangeAspect="1"/>
            </p:cNvSpPr>
            <p:nvPr/>
          </p:nvSpPr>
          <p:spPr>
            <a:xfrm>
              <a:off x="6750705" y="3893820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69" name="Rectangle 3162"/>
            <p:cNvSpPr>
              <a:spLocks noChangeAspect="1"/>
            </p:cNvSpPr>
            <p:nvPr/>
          </p:nvSpPr>
          <p:spPr>
            <a:xfrm>
              <a:off x="5355358" y="4093177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70" name="Rectangle 3163"/>
            <p:cNvSpPr>
              <a:spLocks noChangeAspect="1"/>
            </p:cNvSpPr>
            <p:nvPr/>
          </p:nvSpPr>
          <p:spPr>
            <a:xfrm>
              <a:off x="5554693" y="4093177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71" name="Rectangle 3164"/>
            <p:cNvSpPr>
              <a:spLocks noChangeAspect="1"/>
            </p:cNvSpPr>
            <p:nvPr/>
          </p:nvSpPr>
          <p:spPr>
            <a:xfrm>
              <a:off x="5754029" y="4093177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72" name="Rectangle 3165"/>
            <p:cNvSpPr>
              <a:spLocks noChangeAspect="1"/>
            </p:cNvSpPr>
            <p:nvPr/>
          </p:nvSpPr>
          <p:spPr>
            <a:xfrm>
              <a:off x="5953364" y="4093177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73" name="Rectangle 3166"/>
            <p:cNvSpPr>
              <a:spLocks noChangeAspect="1"/>
            </p:cNvSpPr>
            <p:nvPr/>
          </p:nvSpPr>
          <p:spPr>
            <a:xfrm>
              <a:off x="6152699" y="4093177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74" name="Rectangle 3167"/>
            <p:cNvSpPr>
              <a:spLocks noChangeAspect="1"/>
            </p:cNvSpPr>
            <p:nvPr/>
          </p:nvSpPr>
          <p:spPr>
            <a:xfrm>
              <a:off x="6352034" y="4093177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75" name="Rectangle 3168"/>
            <p:cNvSpPr>
              <a:spLocks noChangeAspect="1"/>
            </p:cNvSpPr>
            <p:nvPr/>
          </p:nvSpPr>
          <p:spPr>
            <a:xfrm>
              <a:off x="6551369" y="4093177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76" name="Rectangle 3169"/>
            <p:cNvSpPr>
              <a:spLocks noChangeAspect="1"/>
            </p:cNvSpPr>
            <p:nvPr/>
          </p:nvSpPr>
          <p:spPr>
            <a:xfrm>
              <a:off x="5754029" y="4292534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77" name="Rectangle 3170"/>
            <p:cNvSpPr>
              <a:spLocks noChangeAspect="1"/>
            </p:cNvSpPr>
            <p:nvPr/>
          </p:nvSpPr>
          <p:spPr>
            <a:xfrm>
              <a:off x="5953364" y="4292556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78" name="Rectangle 3171"/>
            <p:cNvSpPr>
              <a:spLocks noChangeAspect="1"/>
            </p:cNvSpPr>
            <p:nvPr/>
          </p:nvSpPr>
          <p:spPr>
            <a:xfrm>
              <a:off x="6152699" y="4292534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79" name="Rectangle 3172"/>
            <p:cNvSpPr>
              <a:spLocks noChangeAspect="1"/>
            </p:cNvSpPr>
            <p:nvPr/>
          </p:nvSpPr>
          <p:spPr>
            <a:xfrm>
              <a:off x="6352034" y="4292534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80" name="Rectangle 3173"/>
            <p:cNvSpPr>
              <a:spLocks noChangeAspect="1"/>
            </p:cNvSpPr>
            <p:nvPr/>
          </p:nvSpPr>
          <p:spPr>
            <a:xfrm>
              <a:off x="6551369" y="4292534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81" name="Rectangle 3174"/>
            <p:cNvSpPr>
              <a:spLocks noChangeAspect="1"/>
            </p:cNvSpPr>
            <p:nvPr/>
          </p:nvSpPr>
          <p:spPr>
            <a:xfrm>
              <a:off x="5953364" y="4491913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82" name="Rectangle 3175"/>
            <p:cNvSpPr>
              <a:spLocks noChangeAspect="1"/>
            </p:cNvSpPr>
            <p:nvPr/>
          </p:nvSpPr>
          <p:spPr>
            <a:xfrm>
              <a:off x="6152699" y="4491891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83" name="Rectangle 3176"/>
            <p:cNvSpPr>
              <a:spLocks noChangeAspect="1"/>
            </p:cNvSpPr>
            <p:nvPr/>
          </p:nvSpPr>
          <p:spPr>
            <a:xfrm>
              <a:off x="6352034" y="4491891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84" name="Rectangle 3177"/>
            <p:cNvSpPr>
              <a:spLocks noChangeAspect="1"/>
            </p:cNvSpPr>
            <p:nvPr/>
          </p:nvSpPr>
          <p:spPr>
            <a:xfrm>
              <a:off x="6551369" y="4491891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85" name="Rectangle 3178"/>
            <p:cNvSpPr>
              <a:spLocks noChangeAspect="1"/>
            </p:cNvSpPr>
            <p:nvPr/>
          </p:nvSpPr>
          <p:spPr>
            <a:xfrm>
              <a:off x="5953364" y="4691249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86" name="Rectangle 3179"/>
            <p:cNvSpPr>
              <a:spLocks noChangeAspect="1"/>
            </p:cNvSpPr>
            <p:nvPr/>
          </p:nvSpPr>
          <p:spPr>
            <a:xfrm>
              <a:off x="6152699" y="4691249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87" name="Rectangle 3180"/>
            <p:cNvSpPr>
              <a:spLocks noChangeAspect="1"/>
            </p:cNvSpPr>
            <p:nvPr/>
          </p:nvSpPr>
          <p:spPr>
            <a:xfrm>
              <a:off x="6352034" y="4691249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88" name="Rectangle 3181"/>
            <p:cNvSpPr>
              <a:spLocks noChangeAspect="1"/>
            </p:cNvSpPr>
            <p:nvPr/>
          </p:nvSpPr>
          <p:spPr>
            <a:xfrm>
              <a:off x="5953364" y="4890606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89" name="Rectangle 3182"/>
            <p:cNvSpPr>
              <a:spLocks noChangeAspect="1"/>
            </p:cNvSpPr>
            <p:nvPr/>
          </p:nvSpPr>
          <p:spPr>
            <a:xfrm>
              <a:off x="6152699" y="4890606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90" name="Rectangle 3183"/>
            <p:cNvSpPr>
              <a:spLocks noChangeAspect="1"/>
            </p:cNvSpPr>
            <p:nvPr/>
          </p:nvSpPr>
          <p:spPr>
            <a:xfrm>
              <a:off x="6352034" y="4890606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91" name="Rectangle 3184"/>
            <p:cNvSpPr>
              <a:spLocks noChangeAspect="1"/>
            </p:cNvSpPr>
            <p:nvPr/>
          </p:nvSpPr>
          <p:spPr>
            <a:xfrm>
              <a:off x="6152699" y="5089963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92" name="Rectangle 3185"/>
            <p:cNvSpPr>
              <a:spLocks noChangeAspect="1"/>
            </p:cNvSpPr>
            <p:nvPr/>
          </p:nvSpPr>
          <p:spPr>
            <a:xfrm>
              <a:off x="6950040" y="4691226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93" name="Rectangle 3186"/>
            <p:cNvSpPr>
              <a:spLocks noChangeAspect="1"/>
            </p:cNvSpPr>
            <p:nvPr/>
          </p:nvSpPr>
          <p:spPr>
            <a:xfrm>
              <a:off x="6750705" y="4890584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82" name="Rectangle 3075"/>
            <p:cNvSpPr>
              <a:spLocks noChangeAspect="1"/>
            </p:cNvSpPr>
            <p:nvPr/>
          </p:nvSpPr>
          <p:spPr>
            <a:xfrm>
              <a:off x="2165995" y="2697676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83" name="Rectangle 3076"/>
            <p:cNvSpPr>
              <a:spLocks noChangeAspect="1"/>
            </p:cNvSpPr>
            <p:nvPr/>
          </p:nvSpPr>
          <p:spPr>
            <a:xfrm>
              <a:off x="2365330" y="2697676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84" name="Rectangle 3077"/>
            <p:cNvSpPr>
              <a:spLocks noChangeAspect="1"/>
            </p:cNvSpPr>
            <p:nvPr/>
          </p:nvSpPr>
          <p:spPr>
            <a:xfrm>
              <a:off x="2564665" y="2697676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85" name="Rectangle 3078"/>
            <p:cNvSpPr>
              <a:spLocks noChangeAspect="1"/>
            </p:cNvSpPr>
            <p:nvPr/>
          </p:nvSpPr>
          <p:spPr>
            <a:xfrm>
              <a:off x="2764001" y="2697676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86" name="Rectangle 3079"/>
            <p:cNvSpPr>
              <a:spLocks noChangeAspect="1"/>
            </p:cNvSpPr>
            <p:nvPr/>
          </p:nvSpPr>
          <p:spPr>
            <a:xfrm>
              <a:off x="2963336" y="2697676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87" name="Rectangle 3080"/>
            <p:cNvSpPr>
              <a:spLocks noChangeAspect="1"/>
            </p:cNvSpPr>
            <p:nvPr/>
          </p:nvSpPr>
          <p:spPr>
            <a:xfrm>
              <a:off x="3162671" y="2697676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88" name="Rectangle 3081"/>
            <p:cNvSpPr>
              <a:spLocks noChangeAspect="1"/>
            </p:cNvSpPr>
            <p:nvPr/>
          </p:nvSpPr>
          <p:spPr>
            <a:xfrm>
              <a:off x="3362006" y="2697676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89" name="Rectangle 3082"/>
            <p:cNvSpPr>
              <a:spLocks noChangeAspect="1"/>
            </p:cNvSpPr>
            <p:nvPr/>
          </p:nvSpPr>
          <p:spPr>
            <a:xfrm>
              <a:off x="3561341" y="2697676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90" name="Rectangle 3083"/>
            <p:cNvSpPr>
              <a:spLocks noChangeAspect="1"/>
            </p:cNvSpPr>
            <p:nvPr/>
          </p:nvSpPr>
          <p:spPr>
            <a:xfrm>
              <a:off x="3760677" y="2697676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91" name="Rectangle 3084"/>
            <p:cNvSpPr>
              <a:spLocks noChangeAspect="1"/>
            </p:cNvSpPr>
            <p:nvPr/>
          </p:nvSpPr>
          <p:spPr>
            <a:xfrm>
              <a:off x="2165995" y="2897033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92" name="Rectangle 3085"/>
            <p:cNvSpPr>
              <a:spLocks noChangeAspect="1"/>
            </p:cNvSpPr>
            <p:nvPr/>
          </p:nvSpPr>
          <p:spPr>
            <a:xfrm>
              <a:off x="2365330" y="2897033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93" name="Rectangle 3086"/>
            <p:cNvSpPr>
              <a:spLocks noChangeAspect="1"/>
            </p:cNvSpPr>
            <p:nvPr/>
          </p:nvSpPr>
          <p:spPr>
            <a:xfrm>
              <a:off x="2564665" y="2897033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94" name="Rectangle 3087"/>
            <p:cNvSpPr>
              <a:spLocks noChangeAspect="1"/>
            </p:cNvSpPr>
            <p:nvPr/>
          </p:nvSpPr>
          <p:spPr>
            <a:xfrm>
              <a:off x="2764001" y="2897033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95" name="Rectangle 3088"/>
            <p:cNvSpPr>
              <a:spLocks noChangeAspect="1"/>
            </p:cNvSpPr>
            <p:nvPr/>
          </p:nvSpPr>
          <p:spPr>
            <a:xfrm>
              <a:off x="2963336" y="2897033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96" name="Rectangle 3089"/>
            <p:cNvSpPr>
              <a:spLocks noChangeAspect="1"/>
            </p:cNvSpPr>
            <p:nvPr/>
          </p:nvSpPr>
          <p:spPr>
            <a:xfrm>
              <a:off x="3162671" y="2897033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97" name="Rectangle 3090"/>
            <p:cNvSpPr>
              <a:spLocks noChangeAspect="1"/>
            </p:cNvSpPr>
            <p:nvPr/>
          </p:nvSpPr>
          <p:spPr>
            <a:xfrm>
              <a:off x="3362006" y="2897033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98" name="Rectangle 3091"/>
            <p:cNvSpPr>
              <a:spLocks noChangeAspect="1"/>
            </p:cNvSpPr>
            <p:nvPr/>
          </p:nvSpPr>
          <p:spPr>
            <a:xfrm>
              <a:off x="3561341" y="2897033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99" name="Rectangle 3092"/>
            <p:cNvSpPr>
              <a:spLocks noChangeAspect="1"/>
            </p:cNvSpPr>
            <p:nvPr/>
          </p:nvSpPr>
          <p:spPr>
            <a:xfrm>
              <a:off x="2365330" y="3096391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00" name="Rectangle 3093"/>
            <p:cNvSpPr>
              <a:spLocks noChangeAspect="1"/>
            </p:cNvSpPr>
            <p:nvPr/>
          </p:nvSpPr>
          <p:spPr>
            <a:xfrm>
              <a:off x="2564665" y="3096391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01" name="Rectangle 3094"/>
            <p:cNvSpPr>
              <a:spLocks noChangeAspect="1"/>
            </p:cNvSpPr>
            <p:nvPr/>
          </p:nvSpPr>
          <p:spPr>
            <a:xfrm>
              <a:off x="2764001" y="3096391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02" name="Rectangle 3095"/>
            <p:cNvSpPr>
              <a:spLocks noChangeAspect="1"/>
            </p:cNvSpPr>
            <p:nvPr/>
          </p:nvSpPr>
          <p:spPr>
            <a:xfrm>
              <a:off x="2963336" y="3096391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03" name="Rectangle 3096"/>
            <p:cNvSpPr>
              <a:spLocks noChangeAspect="1"/>
            </p:cNvSpPr>
            <p:nvPr/>
          </p:nvSpPr>
          <p:spPr>
            <a:xfrm>
              <a:off x="3162671" y="3096391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04" name="Rectangle 3097"/>
            <p:cNvSpPr>
              <a:spLocks noChangeAspect="1"/>
            </p:cNvSpPr>
            <p:nvPr/>
          </p:nvSpPr>
          <p:spPr>
            <a:xfrm>
              <a:off x="3362006" y="3096391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05" name="Rectangle 3098"/>
            <p:cNvSpPr>
              <a:spLocks noChangeAspect="1"/>
            </p:cNvSpPr>
            <p:nvPr/>
          </p:nvSpPr>
          <p:spPr>
            <a:xfrm>
              <a:off x="2564665" y="3295748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06" name="Rectangle 3099"/>
            <p:cNvSpPr>
              <a:spLocks noChangeAspect="1"/>
            </p:cNvSpPr>
            <p:nvPr/>
          </p:nvSpPr>
          <p:spPr>
            <a:xfrm>
              <a:off x="2764001" y="3295748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07" name="Rectangle 3100"/>
            <p:cNvSpPr>
              <a:spLocks noChangeAspect="1"/>
            </p:cNvSpPr>
            <p:nvPr/>
          </p:nvSpPr>
          <p:spPr>
            <a:xfrm>
              <a:off x="3362006" y="3295748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08" name="Rectangle 3101"/>
            <p:cNvSpPr>
              <a:spLocks noChangeAspect="1"/>
            </p:cNvSpPr>
            <p:nvPr/>
          </p:nvSpPr>
          <p:spPr>
            <a:xfrm>
              <a:off x="2764001" y="3495105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09" name="Rectangle 3102"/>
            <p:cNvSpPr>
              <a:spLocks noChangeAspect="1"/>
            </p:cNvSpPr>
            <p:nvPr/>
          </p:nvSpPr>
          <p:spPr>
            <a:xfrm>
              <a:off x="2963336" y="3495105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10" name="Rectangle 3103"/>
            <p:cNvSpPr>
              <a:spLocks noChangeAspect="1"/>
            </p:cNvSpPr>
            <p:nvPr/>
          </p:nvSpPr>
          <p:spPr>
            <a:xfrm>
              <a:off x="2963336" y="3694463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11" name="Rectangle 3104"/>
            <p:cNvSpPr>
              <a:spLocks noChangeAspect="1"/>
            </p:cNvSpPr>
            <p:nvPr/>
          </p:nvSpPr>
          <p:spPr>
            <a:xfrm>
              <a:off x="3162671" y="3694463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19" name="Rectangle 3012"/>
            <p:cNvSpPr>
              <a:spLocks noChangeAspect="1"/>
            </p:cNvSpPr>
            <p:nvPr/>
          </p:nvSpPr>
          <p:spPr>
            <a:xfrm>
              <a:off x="5355358" y="2697676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20" name="Rectangle 3013"/>
            <p:cNvSpPr>
              <a:spLocks noChangeAspect="1"/>
            </p:cNvSpPr>
            <p:nvPr/>
          </p:nvSpPr>
          <p:spPr>
            <a:xfrm>
              <a:off x="5554694" y="2697676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21" name="Rectangle 3014"/>
            <p:cNvSpPr>
              <a:spLocks noChangeAspect="1"/>
            </p:cNvSpPr>
            <p:nvPr/>
          </p:nvSpPr>
          <p:spPr>
            <a:xfrm>
              <a:off x="5754029" y="2697676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22" name="Rectangle 3015"/>
            <p:cNvSpPr>
              <a:spLocks noChangeAspect="1"/>
            </p:cNvSpPr>
            <p:nvPr/>
          </p:nvSpPr>
          <p:spPr>
            <a:xfrm>
              <a:off x="5953364" y="2697676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23" name="Rectangle 3016"/>
            <p:cNvSpPr>
              <a:spLocks noChangeAspect="1"/>
            </p:cNvSpPr>
            <p:nvPr/>
          </p:nvSpPr>
          <p:spPr>
            <a:xfrm>
              <a:off x="6152699" y="2697676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24" name="Rectangle 3017"/>
            <p:cNvSpPr>
              <a:spLocks noChangeAspect="1"/>
            </p:cNvSpPr>
            <p:nvPr/>
          </p:nvSpPr>
          <p:spPr>
            <a:xfrm>
              <a:off x="6352034" y="2697676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25" name="Rectangle 3018"/>
            <p:cNvSpPr>
              <a:spLocks noChangeAspect="1"/>
            </p:cNvSpPr>
            <p:nvPr/>
          </p:nvSpPr>
          <p:spPr>
            <a:xfrm>
              <a:off x="6551370" y="2697676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26" name="Rectangle 3019"/>
            <p:cNvSpPr>
              <a:spLocks noChangeAspect="1"/>
            </p:cNvSpPr>
            <p:nvPr/>
          </p:nvSpPr>
          <p:spPr>
            <a:xfrm>
              <a:off x="6750705" y="2697676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27" name="Rectangle 3020"/>
            <p:cNvSpPr>
              <a:spLocks noChangeAspect="1"/>
            </p:cNvSpPr>
            <p:nvPr/>
          </p:nvSpPr>
          <p:spPr>
            <a:xfrm>
              <a:off x="5355358" y="2897034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28" name="Rectangle 3021"/>
            <p:cNvSpPr>
              <a:spLocks noChangeAspect="1"/>
            </p:cNvSpPr>
            <p:nvPr/>
          </p:nvSpPr>
          <p:spPr>
            <a:xfrm>
              <a:off x="5554694" y="2897034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29" name="Rectangle 3022"/>
            <p:cNvSpPr>
              <a:spLocks noChangeAspect="1"/>
            </p:cNvSpPr>
            <p:nvPr/>
          </p:nvSpPr>
          <p:spPr>
            <a:xfrm>
              <a:off x="5953364" y="2897034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30" name="Rectangle 3023"/>
            <p:cNvSpPr>
              <a:spLocks noChangeAspect="1"/>
            </p:cNvSpPr>
            <p:nvPr/>
          </p:nvSpPr>
          <p:spPr>
            <a:xfrm>
              <a:off x="6352034" y="2897034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31" name="Rectangle 3024"/>
            <p:cNvSpPr>
              <a:spLocks noChangeAspect="1"/>
            </p:cNvSpPr>
            <p:nvPr/>
          </p:nvSpPr>
          <p:spPr>
            <a:xfrm>
              <a:off x="6152699" y="3096391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34" name="Rectangle 3027"/>
            <p:cNvSpPr>
              <a:spLocks noChangeAspect="1"/>
            </p:cNvSpPr>
            <p:nvPr/>
          </p:nvSpPr>
          <p:spPr>
            <a:xfrm>
              <a:off x="5153835" y="2697676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12" name="Rectangle 2905"/>
            <p:cNvSpPr>
              <a:spLocks noChangeAspect="1"/>
            </p:cNvSpPr>
            <p:nvPr/>
          </p:nvSpPr>
          <p:spPr>
            <a:xfrm>
              <a:off x="6950039" y="2697675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13" name="Rectangle 2906"/>
            <p:cNvSpPr>
              <a:spLocks noChangeAspect="1"/>
            </p:cNvSpPr>
            <p:nvPr/>
          </p:nvSpPr>
          <p:spPr>
            <a:xfrm>
              <a:off x="7149375" y="2697675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14" name="Rectangle 2907"/>
            <p:cNvSpPr>
              <a:spLocks noChangeAspect="1"/>
            </p:cNvSpPr>
            <p:nvPr/>
          </p:nvSpPr>
          <p:spPr>
            <a:xfrm>
              <a:off x="7348710" y="2697697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15" name="Rectangle 2908"/>
            <p:cNvSpPr>
              <a:spLocks noChangeAspect="1"/>
            </p:cNvSpPr>
            <p:nvPr/>
          </p:nvSpPr>
          <p:spPr>
            <a:xfrm>
              <a:off x="7548045" y="2697675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16" name="Rectangle 2909"/>
            <p:cNvSpPr>
              <a:spLocks noChangeAspect="1"/>
            </p:cNvSpPr>
            <p:nvPr/>
          </p:nvSpPr>
          <p:spPr>
            <a:xfrm>
              <a:off x="7747380" y="2697675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17" name="Rectangle 2910"/>
            <p:cNvSpPr>
              <a:spLocks noChangeAspect="1"/>
            </p:cNvSpPr>
            <p:nvPr/>
          </p:nvSpPr>
          <p:spPr>
            <a:xfrm>
              <a:off x="7946715" y="2697675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18" name="Rectangle 2911"/>
            <p:cNvSpPr>
              <a:spLocks noChangeAspect="1"/>
            </p:cNvSpPr>
            <p:nvPr/>
          </p:nvSpPr>
          <p:spPr>
            <a:xfrm>
              <a:off x="8146051" y="2697675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19" name="Rectangle 2912"/>
            <p:cNvSpPr>
              <a:spLocks noChangeAspect="1"/>
            </p:cNvSpPr>
            <p:nvPr/>
          </p:nvSpPr>
          <p:spPr>
            <a:xfrm>
              <a:off x="8345386" y="2697675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20" name="Rectangle 2913"/>
            <p:cNvSpPr>
              <a:spLocks noChangeAspect="1"/>
            </p:cNvSpPr>
            <p:nvPr/>
          </p:nvSpPr>
          <p:spPr>
            <a:xfrm>
              <a:off x="8544721" y="2697675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21" name="Rectangle 2914"/>
            <p:cNvSpPr>
              <a:spLocks noChangeAspect="1"/>
            </p:cNvSpPr>
            <p:nvPr/>
          </p:nvSpPr>
          <p:spPr>
            <a:xfrm>
              <a:off x="8744056" y="2697675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22" name="Rectangle 2915"/>
            <p:cNvSpPr>
              <a:spLocks noChangeAspect="1"/>
            </p:cNvSpPr>
            <p:nvPr/>
          </p:nvSpPr>
          <p:spPr>
            <a:xfrm>
              <a:off x="8943391" y="2697675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23" name="Rectangle 2916"/>
            <p:cNvSpPr>
              <a:spLocks noChangeAspect="1"/>
            </p:cNvSpPr>
            <p:nvPr/>
          </p:nvSpPr>
          <p:spPr>
            <a:xfrm>
              <a:off x="9142727" y="2697675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24" name="Rectangle 2917"/>
            <p:cNvSpPr>
              <a:spLocks noChangeAspect="1"/>
            </p:cNvSpPr>
            <p:nvPr/>
          </p:nvSpPr>
          <p:spPr>
            <a:xfrm>
              <a:off x="9740732" y="2697675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25" name="Rectangle 2918"/>
            <p:cNvSpPr>
              <a:spLocks noChangeAspect="1"/>
            </p:cNvSpPr>
            <p:nvPr/>
          </p:nvSpPr>
          <p:spPr>
            <a:xfrm>
              <a:off x="6950039" y="2897032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26" name="Rectangle 2919"/>
            <p:cNvSpPr>
              <a:spLocks noChangeAspect="1"/>
            </p:cNvSpPr>
            <p:nvPr/>
          </p:nvSpPr>
          <p:spPr>
            <a:xfrm>
              <a:off x="7149375" y="2897032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27" name="Rectangle 2920"/>
            <p:cNvSpPr>
              <a:spLocks noChangeAspect="1"/>
            </p:cNvSpPr>
            <p:nvPr/>
          </p:nvSpPr>
          <p:spPr>
            <a:xfrm>
              <a:off x="7348710" y="2897032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28" name="Rectangle 2921"/>
            <p:cNvSpPr>
              <a:spLocks noChangeAspect="1"/>
            </p:cNvSpPr>
            <p:nvPr/>
          </p:nvSpPr>
          <p:spPr>
            <a:xfrm>
              <a:off x="7548045" y="2897032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29" name="Rectangle 2922"/>
            <p:cNvSpPr>
              <a:spLocks noChangeAspect="1"/>
            </p:cNvSpPr>
            <p:nvPr/>
          </p:nvSpPr>
          <p:spPr>
            <a:xfrm>
              <a:off x="7747380" y="2897032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30" name="Rectangle 2923"/>
            <p:cNvSpPr>
              <a:spLocks noChangeAspect="1"/>
            </p:cNvSpPr>
            <p:nvPr/>
          </p:nvSpPr>
          <p:spPr>
            <a:xfrm>
              <a:off x="7946715" y="2897032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31" name="Rectangle 2924"/>
            <p:cNvSpPr>
              <a:spLocks noChangeAspect="1"/>
            </p:cNvSpPr>
            <p:nvPr/>
          </p:nvSpPr>
          <p:spPr>
            <a:xfrm>
              <a:off x="8146051" y="2897032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32" name="Rectangle 2925"/>
            <p:cNvSpPr>
              <a:spLocks noChangeAspect="1"/>
            </p:cNvSpPr>
            <p:nvPr/>
          </p:nvSpPr>
          <p:spPr>
            <a:xfrm>
              <a:off x="8345386" y="2897032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33" name="Rectangle 2926"/>
            <p:cNvSpPr>
              <a:spLocks noChangeAspect="1"/>
            </p:cNvSpPr>
            <p:nvPr/>
          </p:nvSpPr>
          <p:spPr>
            <a:xfrm>
              <a:off x="8544721" y="2897032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34" name="Rectangle 2927"/>
            <p:cNvSpPr>
              <a:spLocks noChangeAspect="1"/>
            </p:cNvSpPr>
            <p:nvPr/>
          </p:nvSpPr>
          <p:spPr>
            <a:xfrm>
              <a:off x="8744056" y="2897032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35" name="Rectangle 2928"/>
            <p:cNvSpPr>
              <a:spLocks noChangeAspect="1"/>
            </p:cNvSpPr>
            <p:nvPr/>
          </p:nvSpPr>
          <p:spPr>
            <a:xfrm>
              <a:off x="8943391" y="2897032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36" name="Rectangle 2929"/>
            <p:cNvSpPr>
              <a:spLocks noChangeAspect="1"/>
            </p:cNvSpPr>
            <p:nvPr/>
          </p:nvSpPr>
          <p:spPr>
            <a:xfrm>
              <a:off x="6551369" y="3096389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37" name="Rectangle 2930"/>
            <p:cNvSpPr>
              <a:spLocks noChangeAspect="1"/>
            </p:cNvSpPr>
            <p:nvPr/>
          </p:nvSpPr>
          <p:spPr>
            <a:xfrm>
              <a:off x="6750704" y="3096389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38" name="Rectangle 2931"/>
            <p:cNvSpPr>
              <a:spLocks noChangeAspect="1"/>
            </p:cNvSpPr>
            <p:nvPr/>
          </p:nvSpPr>
          <p:spPr>
            <a:xfrm>
              <a:off x="6950039" y="3096389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39" name="Rectangle 2932"/>
            <p:cNvSpPr>
              <a:spLocks noChangeAspect="1"/>
            </p:cNvSpPr>
            <p:nvPr/>
          </p:nvSpPr>
          <p:spPr>
            <a:xfrm>
              <a:off x="7149375" y="3096389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40" name="Rectangle 2933"/>
            <p:cNvSpPr>
              <a:spLocks noChangeAspect="1"/>
            </p:cNvSpPr>
            <p:nvPr/>
          </p:nvSpPr>
          <p:spPr>
            <a:xfrm>
              <a:off x="7348710" y="3096389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41" name="Rectangle 2934"/>
            <p:cNvSpPr>
              <a:spLocks noChangeAspect="1"/>
            </p:cNvSpPr>
            <p:nvPr/>
          </p:nvSpPr>
          <p:spPr>
            <a:xfrm>
              <a:off x="7548045" y="3096389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42" name="Rectangle 2935"/>
            <p:cNvSpPr>
              <a:spLocks noChangeAspect="1"/>
            </p:cNvSpPr>
            <p:nvPr/>
          </p:nvSpPr>
          <p:spPr>
            <a:xfrm>
              <a:off x="7747380" y="3096389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43" name="Rectangle 2936"/>
            <p:cNvSpPr>
              <a:spLocks noChangeAspect="1"/>
            </p:cNvSpPr>
            <p:nvPr/>
          </p:nvSpPr>
          <p:spPr>
            <a:xfrm>
              <a:off x="7946715" y="3096389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44" name="Rectangle 2937"/>
            <p:cNvSpPr>
              <a:spLocks noChangeAspect="1"/>
            </p:cNvSpPr>
            <p:nvPr/>
          </p:nvSpPr>
          <p:spPr>
            <a:xfrm>
              <a:off x="8146051" y="3096389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45" name="Rectangle 2938"/>
            <p:cNvSpPr>
              <a:spLocks noChangeAspect="1"/>
            </p:cNvSpPr>
            <p:nvPr/>
          </p:nvSpPr>
          <p:spPr>
            <a:xfrm>
              <a:off x="8345386" y="3096389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46" name="Rectangle 2939"/>
            <p:cNvSpPr>
              <a:spLocks noChangeAspect="1"/>
            </p:cNvSpPr>
            <p:nvPr/>
          </p:nvSpPr>
          <p:spPr>
            <a:xfrm>
              <a:off x="8544721" y="3096389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47" name="Rectangle 2940"/>
            <p:cNvSpPr>
              <a:spLocks noChangeAspect="1"/>
            </p:cNvSpPr>
            <p:nvPr/>
          </p:nvSpPr>
          <p:spPr>
            <a:xfrm>
              <a:off x="8744056" y="3096389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48" name="Rectangle 2941"/>
            <p:cNvSpPr>
              <a:spLocks noChangeAspect="1"/>
            </p:cNvSpPr>
            <p:nvPr/>
          </p:nvSpPr>
          <p:spPr>
            <a:xfrm>
              <a:off x="6551369" y="3295747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49" name="Rectangle 2942"/>
            <p:cNvSpPr>
              <a:spLocks noChangeAspect="1"/>
            </p:cNvSpPr>
            <p:nvPr/>
          </p:nvSpPr>
          <p:spPr>
            <a:xfrm>
              <a:off x="6750704" y="3295747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50" name="Rectangle 2943"/>
            <p:cNvSpPr>
              <a:spLocks noChangeAspect="1"/>
            </p:cNvSpPr>
            <p:nvPr/>
          </p:nvSpPr>
          <p:spPr>
            <a:xfrm>
              <a:off x="7149375" y="3295747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51" name="Rectangle 2944"/>
            <p:cNvSpPr>
              <a:spLocks noChangeAspect="1"/>
            </p:cNvSpPr>
            <p:nvPr/>
          </p:nvSpPr>
          <p:spPr>
            <a:xfrm>
              <a:off x="7348710" y="3295747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52" name="Rectangle 2945"/>
            <p:cNvSpPr>
              <a:spLocks noChangeAspect="1"/>
            </p:cNvSpPr>
            <p:nvPr/>
          </p:nvSpPr>
          <p:spPr>
            <a:xfrm>
              <a:off x="7548045" y="3295747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53" name="Rectangle 2946"/>
            <p:cNvSpPr>
              <a:spLocks noChangeAspect="1"/>
            </p:cNvSpPr>
            <p:nvPr/>
          </p:nvSpPr>
          <p:spPr>
            <a:xfrm>
              <a:off x="7747380" y="3295747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54" name="Rectangle 2947"/>
            <p:cNvSpPr>
              <a:spLocks noChangeAspect="1"/>
            </p:cNvSpPr>
            <p:nvPr/>
          </p:nvSpPr>
          <p:spPr>
            <a:xfrm>
              <a:off x="7946715" y="3295747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55" name="Rectangle 2948"/>
            <p:cNvSpPr>
              <a:spLocks noChangeAspect="1"/>
            </p:cNvSpPr>
            <p:nvPr/>
          </p:nvSpPr>
          <p:spPr>
            <a:xfrm>
              <a:off x="8146051" y="3295747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56" name="Rectangle 2949"/>
            <p:cNvSpPr>
              <a:spLocks noChangeAspect="1"/>
            </p:cNvSpPr>
            <p:nvPr/>
          </p:nvSpPr>
          <p:spPr>
            <a:xfrm>
              <a:off x="8345386" y="3295747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57" name="Rectangle 2950"/>
            <p:cNvSpPr>
              <a:spLocks noChangeAspect="1"/>
            </p:cNvSpPr>
            <p:nvPr/>
          </p:nvSpPr>
          <p:spPr>
            <a:xfrm>
              <a:off x="8544721" y="3295747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58" name="Rectangle 2951"/>
            <p:cNvSpPr>
              <a:spLocks noChangeAspect="1"/>
            </p:cNvSpPr>
            <p:nvPr/>
          </p:nvSpPr>
          <p:spPr>
            <a:xfrm>
              <a:off x="8744056" y="3295747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59" name="Rectangle 2952"/>
            <p:cNvSpPr>
              <a:spLocks noChangeAspect="1"/>
            </p:cNvSpPr>
            <p:nvPr/>
          </p:nvSpPr>
          <p:spPr>
            <a:xfrm>
              <a:off x="6750704" y="3495104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60" name="Rectangle 2953"/>
            <p:cNvSpPr>
              <a:spLocks noChangeAspect="1"/>
            </p:cNvSpPr>
            <p:nvPr/>
          </p:nvSpPr>
          <p:spPr>
            <a:xfrm>
              <a:off x="6950039" y="3495104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61" name="Rectangle 2954"/>
            <p:cNvSpPr>
              <a:spLocks noChangeAspect="1"/>
            </p:cNvSpPr>
            <p:nvPr/>
          </p:nvSpPr>
          <p:spPr>
            <a:xfrm>
              <a:off x="7548045" y="3495104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62" name="Rectangle 2955"/>
            <p:cNvSpPr>
              <a:spLocks noChangeAspect="1"/>
            </p:cNvSpPr>
            <p:nvPr/>
          </p:nvSpPr>
          <p:spPr>
            <a:xfrm>
              <a:off x="7747380" y="3495104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63" name="Rectangle 2956"/>
            <p:cNvSpPr>
              <a:spLocks noChangeAspect="1"/>
            </p:cNvSpPr>
            <p:nvPr/>
          </p:nvSpPr>
          <p:spPr>
            <a:xfrm>
              <a:off x="7946715" y="3495104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64" name="Rectangle 2957"/>
            <p:cNvSpPr>
              <a:spLocks noChangeAspect="1"/>
            </p:cNvSpPr>
            <p:nvPr/>
          </p:nvSpPr>
          <p:spPr>
            <a:xfrm>
              <a:off x="8146051" y="3495104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65" name="Rectangle 2958"/>
            <p:cNvSpPr>
              <a:spLocks noChangeAspect="1"/>
            </p:cNvSpPr>
            <p:nvPr/>
          </p:nvSpPr>
          <p:spPr>
            <a:xfrm>
              <a:off x="8345386" y="3495104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66" name="Rectangle 2959"/>
            <p:cNvSpPr>
              <a:spLocks noChangeAspect="1"/>
            </p:cNvSpPr>
            <p:nvPr/>
          </p:nvSpPr>
          <p:spPr>
            <a:xfrm>
              <a:off x="8544721" y="3495104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67" name="Rectangle 2960"/>
            <p:cNvSpPr>
              <a:spLocks noChangeAspect="1"/>
            </p:cNvSpPr>
            <p:nvPr/>
          </p:nvSpPr>
          <p:spPr>
            <a:xfrm>
              <a:off x="7548045" y="3694461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68" name="Rectangle 2961"/>
            <p:cNvSpPr>
              <a:spLocks noChangeAspect="1"/>
            </p:cNvSpPr>
            <p:nvPr/>
          </p:nvSpPr>
          <p:spPr>
            <a:xfrm>
              <a:off x="7747380" y="3694461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69" name="Rectangle 2962"/>
            <p:cNvSpPr>
              <a:spLocks noChangeAspect="1"/>
            </p:cNvSpPr>
            <p:nvPr/>
          </p:nvSpPr>
          <p:spPr>
            <a:xfrm>
              <a:off x="8345386" y="3694461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70" name="Rectangle 2963"/>
            <p:cNvSpPr>
              <a:spLocks noChangeAspect="1"/>
            </p:cNvSpPr>
            <p:nvPr/>
          </p:nvSpPr>
          <p:spPr>
            <a:xfrm>
              <a:off x="8544721" y="3694461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71" name="Rectangle 2964"/>
            <p:cNvSpPr>
              <a:spLocks noChangeAspect="1"/>
            </p:cNvSpPr>
            <p:nvPr/>
          </p:nvSpPr>
          <p:spPr>
            <a:xfrm>
              <a:off x="7747380" y="3893818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72" name="Rectangle 2965"/>
            <p:cNvSpPr>
              <a:spLocks noChangeAspect="1"/>
            </p:cNvSpPr>
            <p:nvPr/>
          </p:nvSpPr>
          <p:spPr>
            <a:xfrm>
              <a:off x="8345386" y="3893818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73" name="Rectangle 2966"/>
            <p:cNvSpPr>
              <a:spLocks noChangeAspect="1"/>
            </p:cNvSpPr>
            <p:nvPr/>
          </p:nvSpPr>
          <p:spPr>
            <a:xfrm>
              <a:off x="8544721" y="4093176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74" name="Rectangle 2967"/>
            <p:cNvSpPr>
              <a:spLocks noChangeAspect="1"/>
            </p:cNvSpPr>
            <p:nvPr/>
          </p:nvSpPr>
          <p:spPr>
            <a:xfrm>
              <a:off x="8744056" y="4093176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98" name="Rectangle 2991"/>
            <p:cNvSpPr>
              <a:spLocks noChangeAspect="1"/>
            </p:cNvSpPr>
            <p:nvPr/>
          </p:nvSpPr>
          <p:spPr>
            <a:xfrm>
              <a:off x="8544721" y="4292533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99" name="Rectangle 2992"/>
            <p:cNvSpPr>
              <a:spLocks noChangeAspect="1"/>
            </p:cNvSpPr>
            <p:nvPr/>
          </p:nvSpPr>
          <p:spPr>
            <a:xfrm>
              <a:off x="9146813" y="4093176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00" name="Rectangle 2993"/>
            <p:cNvSpPr>
              <a:spLocks noChangeAspect="1"/>
            </p:cNvSpPr>
            <p:nvPr/>
          </p:nvSpPr>
          <p:spPr>
            <a:xfrm>
              <a:off x="9342062" y="4093176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01" name="Rectangle 2994"/>
            <p:cNvSpPr>
              <a:spLocks noChangeAspect="1"/>
            </p:cNvSpPr>
            <p:nvPr/>
          </p:nvSpPr>
          <p:spPr>
            <a:xfrm>
              <a:off x="9146813" y="3893818"/>
              <a:ext cx="199335" cy="19933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422" name="组合 421"/>
          <p:cNvGrpSpPr/>
          <p:nvPr/>
        </p:nvGrpSpPr>
        <p:grpSpPr>
          <a:xfrm>
            <a:off x="1592263" y="5064126"/>
            <a:ext cx="1531938" cy="1797050"/>
            <a:chOff x="1592263" y="5064126"/>
            <a:chExt cx="1531938" cy="1797050"/>
          </a:xfrm>
        </p:grpSpPr>
        <p:sp>
          <p:nvSpPr>
            <p:cNvPr id="423" name="Freeform 3653"/>
            <p:cNvSpPr/>
            <p:nvPr/>
          </p:nvSpPr>
          <p:spPr bwMode="auto">
            <a:xfrm>
              <a:off x="1592263" y="6167438"/>
              <a:ext cx="1531938" cy="693738"/>
            </a:xfrm>
            <a:custGeom>
              <a:gdLst>
                <a:gd fmla="*/ 179 w 447" name="T0"/>
                <a:gd fmla="*/ 0 h 203" name="T1"/>
                <a:gd fmla="*/ 39 w 447" name="T2"/>
                <a:gd fmla="*/ 77 h 203" name="T3"/>
                <a:gd fmla="*/ 0 w 447" name="T4"/>
                <a:gd fmla="*/ 203 h 203" name="T5"/>
                <a:gd fmla="*/ 224 w 447" name="T6"/>
                <a:gd fmla="*/ 203 h 203" name="T7"/>
                <a:gd fmla="*/ 447 w 447" name="T8"/>
                <a:gd fmla="*/ 203 h 203" name="T9"/>
                <a:gd fmla="*/ 408 w 447" name="T10"/>
                <a:gd fmla="*/ 77 h 203" name="T11"/>
                <a:gd fmla="*/ 269 w 447" name="T12"/>
                <a:gd fmla="*/ 1 h 203" name="T13"/>
                <a:gd fmla="*/ 179 w 447" name="T14"/>
                <a:gd fmla="*/ 0 h 203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203" w="447">
                  <a:moveTo>
                    <a:pt x="179" y="0"/>
                  </a:moveTo>
                  <a:cubicBezTo>
                    <a:pt x="80" y="43"/>
                    <a:pt x="51" y="66"/>
                    <a:pt x="39" y="77"/>
                  </a:cubicBezTo>
                  <a:cubicBezTo>
                    <a:pt x="21" y="93"/>
                    <a:pt x="11" y="152"/>
                    <a:pt x="0" y="203"/>
                  </a:cubicBezTo>
                  <a:cubicBezTo>
                    <a:pt x="224" y="203"/>
                    <a:pt x="224" y="203"/>
                    <a:pt x="224" y="203"/>
                  </a:cubicBezTo>
                  <a:cubicBezTo>
                    <a:pt x="447" y="203"/>
                    <a:pt x="447" y="203"/>
                    <a:pt x="447" y="203"/>
                  </a:cubicBezTo>
                  <a:cubicBezTo>
                    <a:pt x="436" y="152"/>
                    <a:pt x="426" y="93"/>
                    <a:pt x="408" y="77"/>
                  </a:cubicBezTo>
                  <a:cubicBezTo>
                    <a:pt x="396" y="66"/>
                    <a:pt x="368" y="44"/>
                    <a:pt x="269" y="1"/>
                  </a:cubicBezTo>
                  <a:cubicBezTo>
                    <a:pt x="179" y="0"/>
                    <a:pt x="179" y="0"/>
                    <a:pt x="179" y="0"/>
                  </a:cubicBezTo>
                </a:path>
              </a:pathLst>
            </a:custGeom>
            <a:solidFill>
              <a:srgbClr val="FFDEC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24" name="Freeform 3654"/>
            <p:cNvSpPr/>
            <p:nvPr/>
          </p:nvSpPr>
          <p:spPr bwMode="auto">
            <a:xfrm>
              <a:off x="1592263" y="6167438"/>
              <a:ext cx="1531938" cy="693738"/>
            </a:xfrm>
            <a:custGeom>
              <a:gdLst>
                <a:gd fmla="*/ 179 w 447" name="T0"/>
                <a:gd fmla="*/ 0 h 203" name="T1"/>
                <a:gd fmla="*/ 39 w 447" name="T2"/>
                <a:gd fmla="*/ 77 h 203" name="T3"/>
                <a:gd fmla="*/ 0 w 447" name="T4"/>
                <a:gd fmla="*/ 203 h 203" name="T5"/>
                <a:gd fmla="*/ 224 w 447" name="T6"/>
                <a:gd fmla="*/ 203 h 203" name="T7"/>
                <a:gd fmla="*/ 447 w 447" name="T8"/>
                <a:gd fmla="*/ 203 h 203" name="T9"/>
                <a:gd fmla="*/ 408 w 447" name="T10"/>
                <a:gd fmla="*/ 77 h 203" name="T11"/>
                <a:gd fmla="*/ 269 w 447" name="T12"/>
                <a:gd fmla="*/ 1 h 203" name="T13"/>
                <a:gd fmla="*/ 179 w 447" name="T14"/>
                <a:gd fmla="*/ 0 h 203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203" w="447">
                  <a:moveTo>
                    <a:pt x="179" y="0"/>
                  </a:moveTo>
                  <a:cubicBezTo>
                    <a:pt x="80" y="43"/>
                    <a:pt x="51" y="66"/>
                    <a:pt x="39" y="77"/>
                  </a:cubicBezTo>
                  <a:cubicBezTo>
                    <a:pt x="21" y="93"/>
                    <a:pt x="11" y="152"/>
                    <a:pt x="0" y="203"/>
                  </a:cubicBezTo>
                  <a:cubicBezTo>
                    <a:pt x="224" y="203"/>
                    <a:pt x="224" y="203"/>
                    <a:pt x="224" y="203"/>
                  </a:cubicBezTo>
                  <a:cubicBezTo>
                    <a:pt x="447" y="203"/>
                    <a:pt x="447" y="203"/>
                    <a:pt x="447" y="203"/>
                  </a:cubicBezTo>
                  <a:cubicBezTo>
                    <a:pt x="436" y="152"/>
                    <a:pt x="426" y="93"/>
                    <a:pt x="408" y="77"/>
                  </a:cubicBezTo>
                  <a:cubicBezTo>
                    <a:pt x="396" y="66"/>
                    <a:pt x="368" y="44"/>
                    <a:pt x="269" y="1"/>
                  </a:cubicBezTo>
                  <a:cubicBezTo>
                    <a:pt x="179" y="0"/>
                    <a:pt x="179" y="0"/>
                    <a:pt x="179" y="0"/>
                  </a:cubicBezTo>
                </a:path>
              </a:pathLst>
            </a:custGeom>
            <a:solidFill>
              <a:srgbClr val="7491A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25" name="Freeform 3655"/>
            <p:cNvSpPr/>
            <p:nvPr/>
          </p:nvSpPr>
          <p:spPr bwMode="auto">
            <a:xfrm>
              <a:off x="2195513" y="5670551"/>
              <a:ext cx="328613" cy="687388"/>
            </a:xfrm>
            <a:custGeom>
              <a:gdLst>
                <a:gd fmla="*/ 0 w 96" name="T0"/>
                <a:gd fmla="*/ 59 h 201" name="T1"/>
                <a:gd fmla="*/ 0 w 96" name="T2"/>
                <a:gd fmla="*/ 132 h 201" name="T3"/>
                <a:gd fmla="*/ 0 w 96" name="T4"/>
                <a:gd fmla="*/ 168 h 201" name="T5"/>
                <a:gd fmla="*/ 96 w 96" name="T6"/>
                <a:gd fmla="*/ 168 h 201" name="T7"/>
                <a:gd fmla="*/ 96 w 96" name="T8"/>
                <a:gd fmla="*/ 132 h 201" name="T9"/>
                <a:gd fmla="*/ 96 w 96" name="T10"/>
                <a:gd fmla="*/ 59 h 201" name="T11"/>
                <a:gd fmla="*/ 0 w 96" name="T12"/>
                <a:gd fmla="*/ 59 h 201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01" w="96">
                  <a:moveTo>
                    <a:pt x="0" y="59"/>
                  </a:moveTo>
                  <a:cubicBezTo>
                    <a:pt x="0" y="132"/>
                    <a:pt x="0" y="132"/>
                    <a:pt x="0" y="132"/>
                  </a:cubicBezTo>
                  <a:cubicBezTo>
                    <a:pt x="0" y="168"/>
                    <a:pt x="0" y="168"/>
                    <a:pt x="0" y="168"/>
                  </a:cubicBezTo>
                  <a:cubicBezTo>
                    <a:pt x="26" y="199"/>
                    <a:pt x="69" y="201"/>
                    <a:pt x="96" y="168"/>
                  </a:cubicBezTo>
                  <a:cubicBezTo>
                    <a:pt x="96" y="132"/>
                    <a:pt x="96" y="132"/>
                    <a:pt x="96" y="132"/>
                  </a:cubicBezTo>
                  <a:cubicBezTo>
                    <a:pt x="96" y="59"/>
                    <a:pt x="96" y="59"/>
                    <a:pt x="96" y="59"/>
                  </a:cubicBezTo>
                  <a:cubicBezTo>
                    <a:pt x="96" y="0"/>
                    <a:pt x="0" y="0"/>
                    <a:pt x="0" y="59"/>
                  </a:cubicBezTo>
                </a:path>
              </a:pathLst>
            </a:custGeom>
            <a:solidFill>
              <a:srgbClr val="F6D9C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26" name="Freeform 3656"/>
            <p:cNvSpPr/>
            <p:nvPr/>
          </p:nvSpPr>
          <p:spPr bwMode="auto">
            <a:xfrm>
              <a:off x="1976438" y="5626101"/>
              <a:ext cx="139700" cy="201613"/>
            </a:xfrm>
            <a:custGeom>
              <a:gdLst>
                <a:gd fmla="*/ 12 w 41" name="T0"/>
                <a:gd fmla="*/ 3 h 59" name="T1"/>
                <a:gd fmla="*/ 36 w 41" name="T2"/>
                <a:gd fmla="*/ 25 h 59" name="T3"/>
                <a:gd fmla="*/ 29 w 41" name="T4"/>
                <a:gd fmla="*/ 56 h 59" name="T5"/>
                <a:gd fmla="*/ 5 w 41" name="T6"/>
                <a:gd fmla="*/ 35 h 59" name="T7"/>
                <a:gd fmla="*/ 12 w 41" name="T8"/>
                <a:gd fmla="*/ 3 h 5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9" w="41">
                  <a:moveTo>
                    <a:pt x="12" y="3"/>
                  </a:moveTo>
                  <a:cubicBezTo>
                    <a:pt x="20" y="0"/>
                    <a:pt x="31" y="10"/>
                    <a:pt x="36" y="25"/>
                  </a:cubicBezTo>
                  <a:cubicBezTo>
                    <a:pt x="41" y="39"/>
                    <a:pt x="38" y="53"/>
                    <a:pt x="29" y="56"/>
                  </a:cubicBezTo>
                  <a:cubicBezTo>
                    <a:pt x="21" y="59"/>
                    <a:pt x="10" y="49"/>
                    <a:pt x="5" y="35"/>
                  </a:cubicBezTo>
                  <a:cubicBezTo>
                    <a:pt x="0" y="20"/>
                    <a:pt x="3" y="6"/>
                    <a:pt x="12" y="3"/>
                  </a:cubicBezTo>
                  <a:close/>
                </a:path>
              </a:pathLst>
            </a:custGeom>
            <a:solidFill>
              <a:srgbClr val="F6D9C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27" name="Freeform 3657"/>
            <p:cNvSpPr/>
            <p:nvPr/>
          </p:nvSpPr>
          <p:spPr bwMode="auto">
            <a:xfrm>
              <a:off x="2600326" y="5626101"/>
              <a:ext cx="136525" cy="201613"/>
            </a:xfrm>
            <a:custGeom>
              <a:gdLst>
                <a:gd fmla="*/ 29 w 40" name="T0"/>
                <a:gd fmla="*/ 3 h 59" name="T1"/>
                <a:gd fmla="*/ 5 w 40" name="T2"/>
                <a:gd fmla="*/ 25 h 59" name="T3"/>
                <a:gd fmla="*/ 12 w 40" name="T4"/>
                <a:gd fmla="*/ 56 h 59" name="T5"/>
                <a:gd fmla="*/ 36 w 40" name="T6"/>
                <a:gd fmla="*/ 35 h 59" name="T7"/>
                <a:gd fmla="*/ 29 w 40" name="T8"/>
                <a:gd fmla="*/ 3 h 5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9" w="40">
                  <a:moveTo>
                    <a:pt x="29" y="3"/>
                  </a:moveTo>
                  <a:cubicBezTo>
                    <a:pt x="21" y="0"/>
                    <a:pt x="10" y="10"/>
                    <a:pt x="5" y="25"/>
                  </a:cubicBezTo>
                  <a:cubicBezTo>
                    <a:pt x="0" y="39"/>
                    <a:pt x="3" y="53"/>
                    <a:pt x="12" y="56"/>
                  </a:cubicBezTo>
                  <a:cubicBezTo>
                    <a:pt x="20" y="59"/>
                    <a:pt x="31" y="49"/>
                    <a:pt x="36" y="35"/>
                  </a:cubicBezTo>
                  <a:cubicBezTo>
                    <a:pt x="40" y="20"/>
                    <a:pt x="38" y="6"/>
                    <a:pt x="29" y="3"/>
                  </a:cubicBezTo>
                  <a:close/>
                </a:path>
              </a:pathLst>
            </a:custGeom>
            <a:solidFill>
              <a:srgbClr val="F6D9C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28" name="Freeform 3658"/>
            <p:cNvSpPr/>
            <p:nvPr/>
          </p:nvSpPr>
          <p:spPr bwMode="auto">
            <a:xfrm>
              <a:off x="2287588" y="6327776"/>
              <a:ext cx="141288" cy="136525"/>
            </a:xfrm>
            <a:custGeom>
              <a:gdLst>
                <a:gd fmla="*/ 0 w 41" name="T0"/>
                <a:gd fmla="*/ 22 h 40" name="T1"/>
                <a:gd fmla="*/ 12 w 41" name="T2"/>
                <a:gd fmla="*/ 40 h 40" name="T3"/>
                <a:gd fmla="*/ 30 w 41" name="T4"/>
                <a:gd fmla="*/ 40 h 40" name="T5"/>
                <a:gd fmla="*/ 41 w 41" name="T6"/>
                <a:gd fmla="*/ 22 h 40" name="T7"/>
                <a:gd fmla="*/ 21 w 41" name="T8"/>
                <a:gd fmla="*/ 0 h 40" name="T9"/>
                <a:gd fmla="*/ 0 w 41" name="T10"/>
                <a:gd fmla="*/ 22 h 40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40" w="41">
                  <a:moveTo>
                    <a:pt x="0" y="22"/>
                  </a:moveTo>
                  <a:cubicBezTo>
                    <a:pt x="12" y="40"/>
                    <a:pt x="12" y="40"/>
                    <a:pt x="12" y="40"/>
                  </a:cubicBezTo>
                  <a:cubicBezTo>
                    <a:pt x="18" y="40"/>
                    <a:pt x="24" y="40"/>
                    <a:pt x="30" y="40"/>
                  </a:cubicBezTo>
                  <a:cubicBezTo>
                    <a:pt x="41" y="22"/>
                    <a:pt x="41" y="22"/>
                    <a:pt x="41" y="22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0" y="22"/>
                    <a:pt x="0" y="22"/>
                    <a:pt x="0" y="22"/>
                  </a:cubicBezTo>
                </a:path>
              </a:pathLst>
            </a:cu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29" name="Freeform 3659"/>
            <p:cNvSpPr/>
            <p:nvPr/>
          </p:nvSpPr>
          <p:spPr bwMode="auto">
            <a:xfrm>
              <a:off x="2270126" y="6464301"/>
              <a:ext cx="174625" cy="396875"/>
            </a:xfrm>
            <a:custGeom>
              <a:gdLst>
                <a:gd fmla="*/ 37 w 110" name="T0"/>
                <a:gd fmla="*/ 0 h 250" name="T1"/>
                <a:gd fmla="*/ 0 w 110" name="T2"/>
                <a:gd fmla="*/ 250 h 250" name="T3"/>
                <a:gd fmla="*/ 110 w 110" name="T4"/>
                <a:gd fmla="*/ 250 h 250" name="T5"/>
                <a:gd fmla="*/ 76 w 110" name="T6"/>
                <a:gd fmla="*/ 0 h 250" name="T7"/>
                <a:gd fmla="*/ 37 w 110" name="T8"/>
                <a:gd fmla="*/ 0 h 25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50" w="110">
                  <a:moveTo>
                    <a:pt x="37" y="0"/>
                  </a:moveTo>
                  <a:lnTo>
                    <a:pt x="0" y="250"/>
                  </a:lnTo>
                  <a:lnTo>
                    <a:pt x="110" y="250"/>
                  </a:lnTo>
                  <a:lnTo>
                    <a:pt x="76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0" name="Freeform 3660"/>
            <p:cNvSpPr/>
            <p:nvPr/>
          </p:nvSpPr>
          <p:spPr bwMode="auto">
            <a:xfrm>
              <a:off x="2270126" y="6464301"/>
              <a:ext cx="174625" cy="396875"/>
            </a:xfrm>
            <a:custGeom>
              <a:gdLst>
                <a:gd fmla="*/ 37 w 110" name="T0"/>
                <a:gd fmla="*/ 0 h 250" name="T1"/>
                <a:gd fmla="*/ 0 w 110" name="T2"/>
                <a:gd fmla="*/ 250 h 250" name="T3"/>
                <a:gd fmla="*/ 110 w 110" name="T4"/>
                <a:gd fmla="*/ 250 h 250" name="T5"/>
                <a:gd fmla="*/ 76 w 110" name="T6"/>
                <a:gd fmla="*/ 0 h 250" name="T7"/>
                <a:gd fmla="*/ 37 w 110" name="T8"/>
                <a:gd fmla="*/ 0 h 25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50" w="110">
                  <a:moveTo>
                    <a:pt x="37" y="0"/>
                  </a:moveTo>
                  <a:lnTo>
                    <a:pt x="0" y="250"/>
                  </a:lnTo>
                  <a:lnTo>
                    <a:pt x="110" y="250"/>
                  </a:lnTo>
                  <a:lnTo>
                    <a:pt x="76" y="0"/>
                  </a:lnTo>
                  <a:lnTo>
                    <a:pt x="3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1" name="Freeform 3661"/>
            <p:cNvSpPr/>
            <p:nvPr/>
          </p:nvSpPr>
          <p:spPr bwMode="auto">
            <a:xfrm>
              <a:off x="2181226" y="6122988"/>
              <a:ext cx="179388" cy="344488"/>
            </a:xfrm>
            <a:custGeom>
              <a:gdLst>
                <a:gd fmla="*/ 9 w 113" name="T0"/>
                <a:gd fmla="*/ 0 h 217" name="T1"/>
                <a:gd fmla="*/ 0 w 113" name="T2"/>
                <a:gd fmla="*/ 34 h 217" name="T3"/>
                <a:gd fmla="*/ 24 w 113" name="T4"/>
                <a:gd fmla="*/ 217 h 217" name="T5"/>
                <a:gd fmla="*/ 113 w 113" name="T6"/>
                <a:gd fmla="*/ 129 h 217" name="T7"/>
                <a:gd fmla="*/ 9 w 113" name="T8"/>
                <a:gd fmla="*/ 0 h 21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16" w="113">
                  <a:moveTo>
                    <a:pt x="9" y="0"/>
                  </a:moveTo>
                  <a:lnTo>
                    <a:pt x="0" y="34"/>
                  </a:lnTo>
                  <a:lnTo>
                    <a:pt x="24" y="217"/>
                  </a:lnTo>
                  <a:lnTo>
                    <a:pt x="113" y="129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2" name="Freeform 3662"/>
            <p:cNvSpPr/>
            <p:nvPr/>
          </p:nvSpPr>
          <p:spPr bwMode="auto">
            <a:xfrm>
              <a:off x="2181226" y="6122988"/>
              <a:ext cx="179388" cy="344488"/>
            </a:xfrm>
            <a:custGeom>
              <a:gdLst>
                <a:gd fmla="*/ 9 w 113" name="T0"/>
                <a:gd fmla="*/ 0 h 217" name="T1"/>
                <a:gd fmla="*/ 0 w 113" name="T2"/>
                <a:gd fmla="*/ 34 h 217" name="T3"/>
                <a:gd fmla="*/ 24 w 113" name="T4"/>
                <a:gd fmla="*/ 217 h 217" name="T5"/>
                <a:gd fmla="*/ 113 w 113" name="T6"/>
                <a:gd fmla="*/ 129 h 217" name="T7"/>
                <a:gd fmla="*/ 9 w 113" name="T8"/>
                <a:gd fmla="*/ 0 h 21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16" w="113">
                  <a:moveTo>
                    <a:pt x="9" y="0"/>
                  </a:moveTo>
                  <a:lnTo>
                    <a:pt x="0" y="34"/>
                  </a:lnTo>
                  <a:lnTo>
                    <a:pt x="24" y="217"/>
                  </a:lnTo>
                  <a:lnTo>
                    <a:pt x="113" y="129"/>
                  </a:lnTo>
                  <a:lnTo>
                    <a:pt x="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3" name="Freeform 3663"/>
            <p:cNvSpPr/>
            <p:nvPr/>
          </p:nvSpPr>
          <p:spPr bwMode="auto">
            <a:xfrm>
              <a:off x="2195513" y="6053138"/>
              <a:ext cx="328613" cy="114300"/>
            </a:xfrm>
            <a:custGeom>
              <a:gdLst>
                <a:gd fmla="*/ 0 w 96" name="T0"/>
                <a:gd fmla="*/ 0 h 33" name="T1"/>
                <a:gd fmla="*/ 0 w 96" name="T2"/>
                <a:gd fmla="*/ 3 h 33" name="T3"/>
                <a:gd fmla="*/ 48 w 96" name="T4"/>
                <a:gd fmla="*/ 33 h 33" name="T5"/>
                <a:gd fmla="*/ 49 w 96" name="T6"/>
                <a:gd fmla="*/ 33 h 33" name="T7"/>
                <a:gd fmla="*/ 96 w 96" name="T8"/>
                <a:gd fmla="*/ 5 h 33" name="T9"/>
                <a:gd fmla="*/ 96 w 96" name="T10"/>
                <a:gd fmla="*/ 0 h 33" name="T11"/>
                <a:gd fmla="*/ 48 w 96" name="T12"/>
                <a:gd fmla="*/ 23 h 33" name="T13"/>
                <a:gd fmla="*/ 0 w 96" name="T14"/>
                <a:gd fmla="*/ 0 h 33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33" w="96">
                  <a:moveTo>
                    <a:pt x="0" y="0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4" y="32"/>
                    <a:pt x="48" y="33"/>
                  </a:cubicBezTo>
                  <a:cubicBezTo>
                    <a:pt x="48" y="33"/>
                    <a:pt x="48" y="33"/>
                    <a:pt x="49" y="33"/>
                  </a:cubicBezTo>
                  <a:cubicBezTo>
                    <a:pt x="72" y="33"/>
                    <a:pt x="96" y="5"/>
                    <a:pt x="96" y="5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79" y="12"/>
                    <a:pt x="60" y="23"/>
                    <a:pt x="48" y="23"/>
                  </a:cubicBezTo>
                  <a:cubicBezTo>
                    <a:pt x="35" y="23"/>
                    <a:pt x="16" y="12"/>
                    <a:pt x="0" y="0"/>
                  </a:cubicBezTo>
                </a:path>
              </a:pathLst>
            </a:custGeom>
            <a:solidFill>
              <a:srgbClr val="C5AE9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4" name="Freeform 3664"/>
            <p:cNvSpPr/>
            <p:nvPr/>
          </p:nvSpPr>
          <p:spPr bwMode="auto">
            <a:xfrm>
              <a:off x="1852613" y="5202238"/>
              <a:ext cx="1011238" cy="930275"/>
            </a:xfrm>
            <a:custGeom>
              <a:gdLst>
                <a:gd fmla="*/ 148 w 295" name="T0"/>
                <a:gd fmla="*/ 0 h 272" name="T1"/>
                <a:gd fmla="*/ 66 w 295" name="T2"/>
                <a:gd fmla="*/ 217 h 272" name="T3"/>
                <a:gd fmla="*/ 148 w 295" name="T4"/>
                <a:gd fmla="*/ 272 h 272" name="T5"/>
                <a:gd fmla="*/ 229 w 295" name="T6"/>
                <a:gd fmla="*/ 217 h 272" name="T7"/>
                <a:gd fmla="*/ 148 w 295" name="T8"/>
                <a:gd fmla="*/ 0 h 27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72" w="295">
                  <a:moveTo>
                    <a:pt x="148" y="0"/>
                  </a:moveTo>
                  <a:cubicBezTo>
                    <a:pt x="0" y="0"/>
                    <a:pt x="57" y="201"/>
                    <a:pt x="66" y="217"/>
                  </a:cubicBezTo>
                  <a:cubicBezTo>
                    <a:pt x="77" y="234"/>
                    <a:pt x="124" y="272"/>
                    <a:pt x="148" y="272"/>
                  </a:cubicBezTo>
                  <a:cubicBezTo>
                    <a:pt x="172" y="272"/>
                    <a:pt x="218" y="234"/>
                    <a:pt x="229" y="217"/>
                  </a:cubicBezTo>
                  <a:cubicBezTo>
                    <a:pt x="239" y="201"/>
                    <a:pt x="295" y="0"/>
                    <a:pt x="148" y="0"/>
                  </a:cubicBezTo>
                </a:path>
              </a:pathLst>
            </a:custGeom>
            <a:solidFill>
              <a:srgbClr val="F6D9C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5" name="Freeform 3665"/>
            <p:cNvSpPr>
              <a:spLocks noEditPoints="1"/>
            </p:cNvSpPr>
            <p:nvPr/>
          </p:nvSpPr>
          <p:spPr bwMode="auto">
            <a:xfrm>
              <a:off x="1997076" y="5064126"/>
              <a:ext cx="777875" cy="733425"/>
            </a:xfrm>
            <a:custGeom>
              <a:gdLst>
                <a:gd fmla="*/ 174 w 227" name="T0"/>
                <a:gd fmla="*/ 44 h 214" name="T1"/>
                <a:gd fmla="*/ 0 w 227" name="T2"/>
                <a:gd fmla="*/ 89 h 214" name="T3"/>
                <a:gd fmla="*/ 12 w 227" name="T4"/>
                <a:gd fmla="*/ 211 h 214" name="T5"/>
                <a:gd fmla="*/ 12 w 227" name="T6"/>
                <a:gd fmla="*/ 210 h 214" name="T7"/>
                <a:gd fmla="*/ 12 w 227" name="T8"/>
                <a:gd fmla="*/ 212 h 214" name="T9"/>
                <a:gd fmla="*/ 13 w 227" name="T10"/>
                <a:gd fmla="*/ 214 h 214" name="T11"/>
                <a:gd fmla="*/ 16 w 227" name="T12"/>
                <a:gd fmla="*/ 213 h 214" name="T13"/>
                <a:gd fmla="*/ 16 w 227" name="T14"/>
                <a:gd fmla="*/ 213 h 214" name="T15"/>
                <a:gd fmla="*/ 16 w 227" name="T16"/>
                <a:gd fmla="*/ 200 h 214" name="T17"/>
                <a:gd fmla="*/ 16 w 227" name="T18"/>
                <a:gd fmla="*/ 181 h 214" name="T19"/>
                <a:gd fmla="*/ 33 w 227" name="T20"/>
                <a:gd fmla="*/ 121 h 214" name="T21"/>
                <a:gd fmla="*/ 44 w 227" name="T22"/>
                <a:gd fmla="*/ 108 h 214" name="T23"/>
                <a:gd fmla="*/ 105 w 227" name="T24"/>
                <a:gd fmla="*/ 125 h 214" name="T25"/>
                <a:gd fmla="*/ 140 w 227" name="T26"/>
                <a:gd fmla="*/ 129 h 214" name="T27"/>
                <a:gd fmla="*/ 173 w 227" name="T28"/>
                <a:gd fmla="*/ 107 h 214" name="T29"/>
                <a:gd fmla="*/ 201 w 227" name="T30"/>
                <a:gd fmla="*/ 186 h 214" name="T31"/>
                <a:gd fmla="*/ 199 w 227" name="T32"/>
                <a:gd fmla="*/ 200 h 214" name="T33"/>
                <a:gd fmla="*/ 199 w 227" name="T34"/>
                <a:gd fmla="*/ 213 h 214" name="T35"/>
                <a:gd fmla="*/ 199 w 227" name="T36"/>
                <a:gd fmla="*/ 213 h 214" name="T37"/>
                <a:gd fmla="*/ 202 w 227" name="T38"/>
                <a:gd fmla="*/ 214 h 214" name="T39"/>
                <a:gd fmla="*/ 203 w 227" name="T40"/>
                <a:gd fmla="*/ 212 h 214" name="T41"/>
                <a:gd fmla="*/ 204 w 227" name="T42"/>
                <a:gd fmla="*/ 207 h 214" name="T43"/>
                <a:gd fmla="*/ 205 w 227" name="T44"/>
                <a:gd fmla="*/ 199 h 214" name="T45"/>
                <a:gd fmla="*/ 174 w 227" name="T46"/>
                <a:gd fmla="*/ 44 h 214" name="T47"/>
                <a:gd fmla="*/ 98 w 227" name="T48"/>
                <a:gd fmla="*/ 83 h 214" name="T49"/>
                <a:gd fmla="*/ 96 w 227" name="T50"/>
                <a:gd fmla="*/ 82 h 214" name="T51"/>
                <a:gd fmla="*/ 99 w 227" name="T52"/>
                <a:gd fmla="*/ 83 h 214" name="T53"/>
                <a:gd fmla="*/ 98 w 227" name="T54"/>
                <a:gd fmla="*/ 83 h 214" name="T5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b="b" l="0" r="r" t="0"/>
              <a:pathLst>
                <a:path h="214" w="226">
                  <a:moveTo>
                    <a:pt x="174" y="44"/>
                  </a:moveTo>
                  <a:cubicBezTo>
                    <a:pt x="123" y="0"/>
                    <a:pt x="23" y="57"/>
                    <a:pt x="0" y="89"/>
                  </a:cubicBezTo>
                  <a:cubicBezTo>
                    <a:pt x="10" y="122"/>
                    <a:pt x="5" y="164"/>
                    <a:pt x="12" y="211"/>
                  </a:cubicBezTo>
                  <a:cubicBezTo>
                    <a:pt x="12" y="210"/>
                    <a:pt x="12" y="210"/>
                    <a:pt x="12" y="210"/>
                  </a:cubicBezTo>
                  <a:cubicBezTo>
                    <a:pt x="12" y="211"/>
                    <a:pt x="12" y="211"/>
                    <a:pt x="12" y="212"/>
                  </a:cubicBezTo>
                  <a:cubicBezTo>
                    <a:pt x="12" y="212"/>
                    <a:pt x="13" y="213"/>
                    <a:pt x="13" y="214"/>
                  </a:cubicBezTo>
                  <a:cubicBezTo>
                    <a:pt x="14" y="214"/>
                    <a:pt x="15" y="214"/>
                    <a:pt x="16" y="213"/>
                  </a:cubicBezTo>
                  <a:cubicBezTo>
                    <a:pt x="16" y="213"/>
                    <a:pt x="16" y="213"/>
                    <a:pt x="16" y="213"/>
                  </a:cubicBezTo>
                  <a:cubicBezTo>
                    <a:pt x="17" y="209"/>
                    <a:pt x="16" y="200"/>
                    <a:pt x="16" y="200"/>
                  </a:cubicBezTo>
                  <a:cubicBezTo>
                    <a:pt x="16" y="194"/>
                    <a:pt x="17" y="187"/>
                    <a:pt x="16" y="181"/>
                  </a:cubicBezTo>
                  <a:cubicBezTo>
                    <a:pt x="20" y="152"/>
                    <a:pt x="17" y="150"/>
                    <a:pt x="33" y="121"/>
                  </a:cubicBezTo>
                  <a:cubicBezTo>
                    <a:pt x="34" y="119"/>
                    <a:pt x="43" y="109"/>
                    <a:pt x="44" y="108"/>
                  </a:cubicBezTo>
                  <a:cubicBezTo>
                    <a:pt x="71" y="98"/>
                    <a:pt x="80" y="114"/>
                    <a:pt x="105" y="125"/>
                  </a:cubicBezTo>
                  <a:cubicBezTo>
                    <a:pt x="115" y="129"/>
                    <a:pt x="129" y="129"/>
                    <a:pt x="140" y="129"/>
                  </a:cubicBezTo>
                  <a:cubicBezTo>
                    <a:pt x="157" y="129"/>
                    <a:pt x="173" y="111"/>
                    <a:pt x="173" y="107"/>
                  </a:cubicBezTo>
                  <a:cubicBezTo>
                    <a:pt x="193" y="138"/>
                    <a:pt x="195" y="160"/>
                    <a:pt x="201" y="186"/>
                  </a:cubicBezTo>
                  <a:cubicBezTo>
                    <a:pt x="200" y="191"/>
                    <a:pt x="200" y="196"/>
                    <a:pt x="199" y="200"/>
                  </a:cubicBezTo>
                  <a:cubicBezTo>
                    <a:pt x="199" y="200"/>
                    <a:pt x="199" y="209"/>
                    <a:pt x="199" y="213"/>
                  </a:cubicBezTo>
                  <a:cubicBezTo>
                    <a:pt x="199" y="213"/>
                    <a:pt x="199" y="213"/>
                    <a:pt x="199" y="213"/>
                  </a:cubicBezTo>
                  <a:cubicBezTo>
                    <a:pt x="200" y="214"/>
                    <a:pt x="202" y="214"/>
                    <a:pt x="202" y="214"/>
                  </a:cubicBezTo>
                  <a:cubicBezTo>
                    <a:pt x="202" y="213"/>
                    <a:pt x="203" y="212"/>
                    <a:pt x="203" y="212"/>
                  </a:cubicBezTo>
                  <a:cubicBezTo>
                    <a:pt x="204" y="210"/>
                    <a:pt x="204" y="209"/>
                    <a:pt x="204" y="207"/>
                  </a:cubicBezTo>
                  <a:cubicBezTo>
                    <a:pt x="204" y="204"/>
                    <a:pt x="205" y="202"/>
                    <a:pt x="205" y="199"/>
                  </a:cubicBezTo>
                  <a:cubicBezTo>
                    <a:pt x="213" y="171"/>
                    <a:pt x="227" y="57"/>
                    <a:pt x="174" y="44"/>
                  </a:cubicBezTo>
                  <a:moveTo>
                    <a:pt x="98" y="83"/>
                  </a:moveTo>
                  <a:cubicBezTo>
                    <a:pt x="97" y="83"/>
                    <a:pt x="97" y="82"/>
                    <a:pt x="96" y="82"/>
                  </a:cubicBezTo>
                  <a:cubicBezTo>
                    <a:pt x="97" y="82"/>
                    <a:pt x="98" y="83"/>
                    <a:pt x="99" y="83"/>
                  </a:cubicBezTo>
                  <a:cubicBezTo>
                    <a:pt x="99" y="83"/>
                    <a:pt x="99" y="83"/>
                    <a:pt x="98" y="83"/>
                  </a:cubicBezTo>
                </a:path>
              </a:pathLst>
            </a:custGeom>
            <a:solidFill>
              <a:srgbClr val="BF974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6" name="Freeform 3666"/>
            <p:cNvSpPr/>
            <p:nvPr/>
          </p:nvSpPr>
          <p:spPr bwMode="auto">
            <a:xfrm>
              <a:off x="2360613" y="6122988"/>
              <a:ext cx="174625" cy="347663"/>
            </a:xfrm>
            <a:custGeom>
              <a:gdLst>
                <a:gd fmla="*/ 103 w 110" name="T0"/>
                <a:gd fmla="*/ 0 h 219" name="T1"/>
                <a:gd fmla="*/ 110 w 110" name="T2"/>
                <a:gd fmla="*/ 34 h 219" name="T3"/>
                <a:gd fmla="*/ 86 w 110" name="T4"/>
                <a:gd fmla="*/ 219 h 219" name="T5"/>
                <a:gd fmla="*/ 0 w 110" name="T6"/>
                <a:gd fmla="*/ 129 h 219" name="T7"/>
                <a:gd fmla="*/ 103 w 110" name="T8"/>
                <a:gd fmla="*/ 0 h 21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19" w="110">
                  <a:moveTo>
                    <a:pt x="103" y="0"/>
                  </a:moveTo>
                  <a:lnTo>
                    <a:pt x="110" y="34"/>
                  </a:lnTo>
                  <a:lnTo>
                    <a:pt x="86" y="219"/>
                  </a:lnTo>
                  <a:lnTo>
                    <a:pt x="0" y="129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7" name="Freeform 3667"/>
            <p:cNvSpPr/>
            <p:nvPr/>
          </p:nvSpPr>
          <p:spPr bwMode="auto">
            <a:xfrm>
              <a:off x="2360613" y="6122988"/>
              <a:ext cx="174625" cy="347663"/>
            </a:xfrm>
            <a:custGeom>
              <a:gdLst>
                <a:gd fmla="*/ 103 w 110" name="T0"/>
                <a:gd fmla="*/ 0 h 219" name="T1"/>
                <a:gd fmla="*/ 110 w 110" name="T2"/>
                <a:gd fmla="*/ 34 h 219" name="T3"/>
                <a:gd fmla="*/ 86 w 110" name="T4"/>
                <a:gd fmla="*/ 219 h 219" name="T5"/>
                <a:gd fmla="*/ 0 w 110" name="T6"/>
                <a:gd fmla="*/ 129 h 219" name="T7"/>
                <a:gd fmla="*/ 103 w 110" name="T8"/>
                <a:gd fmla="*/ 0 h 21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19" w="110">
                  <a:moveTo>
                    <a:pt x="103" y="0"/>
                  </a:moveTo>
                  <a:lnTo>
                    <a:pt x="110" y="34"/>
                  </a:lnTo>
                  <a:lnTo>
                    <a:pt x="86" y="219"/>
                  </a:lnTo>
                  <a:lnTo>
                    <a:pt x="0" y="129"/>
                  </a:lnTo>
                  <a:lnTo>
                    <a:pt x="10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8" name="Freeform 3668"/>
            <p:cNvSpPr/>
            <p:nvPr/>
          </p:nvSpPr>
          <p:spPr bwMode="auto">
            <a:xfrm>
              <a:off x="2195513" y="6118226"/>
              <a:ext cx="328613" cy="209550"/>
            </a:xfrm>
            <a:custGeom>
              <a:gdLst>
                <a:gd fmla="*/ 207 w 207" name="T0"/>
                <a:gd fmla="*/ 0 h 132" name="T1"/>
                <a:gd fmla="*/ 104 w 207" name="T2"/>
                <a:gd fmla="*/ 128 h 132" name="T3"/>
                <a:gd fmla="*/ 0 w 207" name="T4"/>
                <a:gd fmla="*/ 0 h 132" name="T5"/>
                <a:gd fmla="*/ 0 w 207" name="T6"/>
                <a:gd fmla="*/ 3 h 132" name="T7"/>
                <a:gd fmla="*/ 104 w 207" name="T8"/>
                <a:gd fmla="*/ 132 h 132" name="T9"/>
                <a:gd fmla="*/ 207 w 207" name="T10"/>
                <a:gd fmla="*/ 3 h 132" name="T11"/>
                <a:gd fmla="*/ 207 w 207" name="T12"/>
                <a:gd fmla="*/ 0 h 132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32" w="206">
                  <a:moveTo>
                    <a:pt x="207" y="0"/>
                  </a:moveTo>
                  <a:lnTo>
                    <a:pt x="104" y="128"/>
                  </a:lnTo>
                  <a:lnTo>
                    <a:pt x="0" y="0"/>
                  </a:lnTo>
                  <a:lnTo>
                    <a:pt x="0" y="3"/>
                  </a:lnTo>
                  <a:lnTo>
                    <a:pt x="104" y="132"/>
                  </a:lnTo>
                  <a:lnTo>
                    <a:pt x="207" y="3"/>
                  </a:lnTo>
                  <a:lnTo>
                    <a:pt x="207" y="0"/>
                  </a:lnTo>
                  <a:close/>
                </a:path>
              </a:pathLst>
            </a:custGeom>
            <a:solidFill>
              <a:srgbClr val="E9CEB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9" name="Freeform 3669"/>
            <p:cNvSpPr/>
            <p:nvPr/>
          </p:nvSpPr>
          <p:spPr bwMode="auto">
            <a:xfrm>
              <a:off x="2195513" y="6118226"/>
              <a:ext cx="328613" cy="209550"/>
            </a:xfrm>
            <a:custGeom>
              <a:gdLst>
                <a:gd fmla="*/ 207 w 207" name="T0"/>
                <a:gd fmla="*/ 0 h 132" name="T1"/>
                <a:gd fmla="*/ 104 w 207" name="T2"/>
                <a:gd fmla="*/ 128 h 132" name="T3"/>
                <a:gd fmla="*/ 0 w 207" name="T4"/>
                <a:gd fmla="*/ 0 h 132" name="T5"/>
                <a:gd fmla="*/ 0 w 207" name="T6"/>
                <a:gd fmla="*/ 3 h 132" name="T7"/>
                <a:gd fmla="*/ 104 w 207" name="T8"/>
                <a:gd fmla="*/ 132 h 132" name="T9"/>
                <a:gd fmla="*/ 207 w 207" name="T10"/>
                <a:gd fmla="*/ 3 h 132" name="T11"/>
                <a:gd fmla="*/ 207 w 207" name="T12"/>
                <a:gd fmla="*/ 0 h 132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32" w="206">
                  <a:moveTo>
                    <a:pt x="207" y="0"/>
                  </a:moveTo>
                  <a:lnTo>
                    <a:pt x="104" y="128"/>
                  </a:lnTo>
                  <a:lnTo>
                    <a:pt x="0" y="0"/>
                  </a:lnTo>
                  <a:lnTo>
                    <a:pt x="0" y="3"/>
                  </a:lnTo>
                  <a:lnTo>
                    <a:pt x="104" y="132"/>
                  </a:lnTo>
                  <a:lnTo>
                    <a:pt x="207" y="3"/>
                  </a:lnTo>
                  <a:lnTo>
                    <a:pt x="20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40" name="Freeform 3670"/>
            <p:cNvSpPr>
              <a:spLocks noEditPoints="1"/>
            </p:cNvSpPr>
            <p:nvPr/>
          </p:nvSpPr>
          <p:spPr bwMode="auto">
            <a:xfrm>
              <a:off x="2328863" y="6464301"/>
              <a:ext cx="61913" cy="3175"/>
            </a:xfrm>
            <a:custGeom>
              <a:gdLst>
                <a:gd fmla="*/ 0 w 39" name="T0"/>
                <a:gd fmla="*/ 0 h 2" name="T1"/>
                <a:gd fmla="*/ 0 w 39" name="T2"/>
                <a:gd fmla="*/ 2 h 2" name="T3"/>
                <a:gd fmla="*/ 0 w 39" name="T4"/>
                <a:gd fmla="*/ 0 h 2" name="T5"/>
                <a:gd fmla="*/ 39 w 39" name="T6"/>
                <a:gd fmla="*/ 0 h 2" name="T7"/>
                <a:gd fmla="*/ 39 w 39" name="T8"/>
                <a:gd fmla="*/ 0 h 2" name="T9"/>
                <a:gd fmla="*/ 39 w 39" name="T10"/>
                <a:gd fmla="*/ 2 h 2" name="T11"/>
                <a:gd fmla="*/ 39 w 39" name="T12"/>
                <a:gd fmla="*/ 2 h 2" name="T13"/>
                <a:gd fmla="*/ 39 w 39" name="T14"/>
                <a:gd fmla="*/ 0 h 2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2" w="39">
                  <a:moveTo>
                    <a:pt x="0" y="0"/>
                  </a:moveTo>
                  <a:lnTo>
                    <a:pt x="0" y="2"/>
                  </a:lnTo>
                  <a:lnTo>
                    <a:pt x="0" y="0"/>
                  </a:lnTo>
                  <a:close/>
                  <a:moveTo>
                    <a:pt x="39" y="0"/>
                  </a:moveTo>
                  <a:lnTo>
                    <a:pt x="39" y="0"/>
                  </a:lnTo>
                  <a:lnTo>
                    <a:pt x="39" y="2"/>
                  </a:lnTo>
                  <a:lnTo>
                    <a:pt x="39" y="2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68829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41" name="Freeform 3671"/>
            <p:cNvSpPr>
              <a:spLocks noEditPoints="1"/>
            </p:cNvSpPr>
            <p:nvPr/>
          </p:nvSpPr>
          <p:spPr bwMode="auto">
            <a:xfrm>
              <a:off x="2328863" y="6464301"/>
              <a:ext cx="61913" cy="3175"/>
            </a:xfrm>
            <a:custGeom>
              <a:gdLst>
                <a:gd fmla="*/ 0 w 39" name="T0"/>
                <a:gd fmla="*/ 0 h 2" name="T1"/>
                <a:gd fmla="*/ 0 w 39" name="T2"/>
                <a:gd fmla="*/ 2 h 2" name="T3"/>
                <a:gd fmla="*/ 0 w 39" name="T4"/>
                <a:gd fmla="*/ 0 h 2" name="T5"/>
                <a:gd fmla="*/ 39 w 39" name="T6"/>
                <a:gd fmla="*/ 0 h 2" name="T7"/>
                <a:gd fmla="*/ 39 w 39" name="T8"/>
                <a:gd fmla="*/ 0 h 2" name="T9"/>
                <a:gd fmla="*/ 39 w 39" name="T10"/>
                <a:gd fmla="*/ 2 h 2" name="T11"/>
                <a:gd fmla="*/ 39 w 39" name="T12"/>
                <a:gd fmla="*/ 2 h 2" name="T13"/>
                <a:gd fmla="*/ 39 w 39" name="T14"/>
                <a:gd fmla="*/ 0 h 2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2" w="39">
                  <a:moveTo>
                    <a:pt x="0" y="0"/>
                  </a:moveTo>
                  <a:lnTo>
                    <a:pt x="0" y="2"/>
                  </a:lnTo>
                  <a:lnTo>
                    <a:pt x="0" y="0"/>
                  </a:lnTo>
                  <a:moveTo>
                    <a:pt x="39" y="0"/>
                  </a:moveTo>
                  <a:lnTo>
                    <a:pt x="39" y="0"/>
                  </a:lnTo>
                  <a:lnTo>
                    <a:pt x="39" y="2"/>
                  </a:lnTo>
                  <a:lnTo>
                    <a:pt x="39" y="2"/>
                  </a:lnTo>
                  <a:lnTo>
                    <a:pt x="3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42" name="Rectangle 3672"/>
            <p:cNvSpPr>
              <a:spLocks noChangeArrowheads="1"/>
            </p:cNvSpPr>
            <p:nvPr/>
          </p:nvSpPr>
          <p:spPr bwMode="auto">
            <a:xfrm>
              <a:off x="2328863" y="6464301"/>
              <a:ext cx="61913" cy="3175"/>
            </a:xfrm>
            <a:prstGeom prst="rect">
              <a:avLst/>
            </a:prstGeom>
            <a:solidFill>
              <a:srgbClr val="2F2F2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43" name="Rectangle 3673"/>
            <p:cNvSpPr>
              <a:spLocks noChangeArrowheads="1"/>
            </p:cNvSpPr>
            <p:nvPr/>
          </p:nvSpPr>
          <p:spPr bwMode="auto">
            <a:xfrm>
              <a:off x="2328863" y="6464301"/>
              <a:ext cx="61913" cy="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44" name="Freeform 3674"/>
            <p:cNvSpPr/>
            <p:nvPr/>
          </p:nvSpPr>
          <p:spPr bwMode="auto">
            <a:xfrm>
              <a:off x="2133601" y="5735638"/>
              <a:ext cx="133350" cy="53975"/>
            </a:xfrm>
            <a:custGeom>
              <a:gdLst>
                <a:gd fmla="*/ 37 w 39" name="T0"/>
                <a:gd fmla="*/ 0 h 16" name="T1"/>
                <a:gd fmla="*/ 2 w 39" name="T2"/>
                <a:gd fmla="*/ 0 h 16" name="T3"/>
                <a:gd fmla="*/ 1 w 39" name="T4"/>
                <a:gd fmla="*/ 3 h 16" name="T5"/>
                <a:gd fmla="*/ 12 w 39" name="T6"/>
                <a:gd fmla="*/ 16 h 16" name="T7"/>
                <a:gd fmla="*/ 27 w 39" name="T8"/>
                <a:gd fmla="*/ 16 h 16" name="T9"/>
                <a:gd fmla="*/ 39 w 39" name="T10"/>
                <a:gd fmla="*/ 3 h 16" name="T11"/>
                <a:gd fmla="*/ 37 w 39" name="T12"/>
                <a:gd fmla="*/ 0 h 16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6" w="39">
                  <a:moveTo>
                    <a:pt x="37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2"/>
                    <a:pt x="1" y="3"/>
                  </a:cubicBezTo>
                  <a:cubicBezTo>
                    <a:pt x="1" y="10"/>
                    <a:pt x="8" y="16"/>
                    <a:pt x="12" y="16"/>
                  </a:cubicBezTo>
                  <a:cubicBezTo>
                    <a:pt x="27" y="16"/>
                    <a:pt x="27" y="16"/>
                    <a:pt x="27" y="16"/>
                  </a:cubicBezTo>
                  <a:cubicBezTo>
                    <a:pt x="31" y="16"/>
                    <a:pt x="38" y="10"/>
                    <a:pt x="39" y="3"/>
                  </a:cubicBezTo>
                  <a:cubicBezTo>
                    <a:pt x="39" y="2"/>
                    <a:pt x="38" y="0"/>
                    <a:pt x="37" y="0"/>
                  </a:cubicBezTo>
                </a:path>
              </a:pathLst>
            </a:custGeom>
            <a:solidFill>
              <a:srgbClr val="D8BFA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45" name="Freeform 3675"/>
            <p:cNvSpPr/>
            <p:nvPr/>
          </p:nvSpPr>
          <p:spPr bwMode="auto">
            <a:xfrm>
              <a:off x="2133601" y="5735638"/>
              <a:ext cx="133350" cy="41275"/>
            </a:xfrm>
            <a:custGeom>
              <a:gdLst>
                <a:gd fmla="*/ 8 w 39" name="T0"/>
                <a:gd fmla="*/ 12 h 12" name="T1"/>
                <a:gd fmla="*/ 31 w 39" name="T2"/>
                <a:gd fmla="*/ 12 h 12" name="T3"/>
                <a:gd fmla="*/ 39 w 39" name="T4"/>
                <a:gd fmla="*/ 0 h 12" name="T5"/>
                <a:gd fmla="*/ 0 w 39" name="T6"/>
                <a:gd fmla="*/ 0 h 12" name="T7"/>
                <a:gd fmla="*/ 8 w 39" name="T8"/>
                <a:gd fmla="*/ 12 h 1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2" w="39">
                  <a:moveTo>
                    <a:pt x="8" y="12"/>
                  </a:moveTo>
                  <a:cubicBezTo>
                    <a:pt x="31" y="12"/>
                    <a:pt x="31" y="12"/>
                    <a:pt x="31" y="12"/>
                  </a:cubicBezTo>
                  <a:cubicBezTo>
                    <a:pt x="35" y="12"/>
                    <a:pt x="39" y="4"/>
                    <a:pt x="3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"/>
                    <a:pt x="4" y="12"/>
                    <a:pt x="8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46" name="Oval 3676"/>
            <p:cNvSpPr>
              <a:spLocks noChangeArrowheads="1"/>
            </p:cNvSpPr>
            <p:nvPr/>
          </p:nvSpPr>
          <p:spPr bwMode="auto">
            <a:xfrm>
              <a:off x="2178051" y="5715001"/>
              <a:ext cx="44450" cy="44450"/>
            </a:xfrm>
            <a:prstGeom prst="ellipse">
              <a:avLst/>
            </a:pr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47" name="Freeform 3677"/>
            <p:cNvSpPr/>
            <p:nvPr/>
          </p:nvSpPr>
          <p:spPr bwMode="auto">
            <a:xfrm>
              <a:off x="2133601" y="5708651"/>
              <a:ext cx="133350" cy="26988"/>
            </a:xfrm>
            <a:custGeom>
              <a:gdLst>
                <a:gd fmla="*/ 31 w 39" name="T0"/>
                <a:gd fmla="*/ 0 h 8" name="T1"/>
                <a:gd fmla="*/ 8 w 39" name="T2"/>
                <a:gd fmla="*/ 0 h 8" name="T3"/>
                <a:gd fmla="*/ 0 w 39" name="T4"/>
                <a:gd fmla="*/ 8 h 8" name="T5"/>
                <a:gd fmla="*/ 39 w 39" name="T6"/>
                <a:gd fmla="*/ 8 h 8" name="T7"/>
                <a:gd fmla="*/ 31 w 39" name="T8"/>
                <a:gd fmla="*/ 0 h 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" w="39">
                  <a:moveTo>
                    <a:pt x="31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39" y="8"/>
                    <a:pt x="39" y="8"/>
                    <a:pt x="39" y="8"/>
                  </a:cubicBezTo>
                  <a:cubicBezTo>
                    <a:pt x="39" y="4"/>
                    <a:pt x="35" y="0"/>
                    <a:pt x="31" y="0"/>
                  </a:cubicBezTo>
                  <a:close/>
                </a:path>
              </a:pathLst>
            </a:custGeom>
            <a:solidFill>
              <a:srgbClr val="C6906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48" name="Freeform 3678"/>
            <p:cNvSpPr/>
            <p:nvPr/>
          </p:nvSpPr>
          <p:spPr bwMode="auto">
            <a:xfrm>
              <a:off x="2449513" y="5735638"/>
              <a:ext cx="130175" cy="53975"/>
            </a:xfrm>
            <a:custGeom>
              <a:gdLst>
                <a:gd fmla="*/ 37 w 38" name="T0"/>
                <a:gd fmla="*/ 0 h 16" name="T1"/>
                <a:gd fmla="*/ 2 w 38" name="T2"/>
                <a:gd fmla="*/ 0 h 16" name="T3"/>
                <a:gd fmla="*/ 0 w 38" name="T4"/>
                <a:gd fmla="*/ 3 h 16" name="T5"/>
                <a:gd fmla="*/ 11 w 38" name="T6"/>
                <a:gd fmla="*/ 16 h 16" name="T7"/>
                <a:gd fmla="*/ 27 w 38" name="T8"/>
                <a:gd fmla="*/ 16 h 16" name="T9"/>
                <a:gd fmla="*/ 38 w 38" name="T10"/>
                <a:gd fmla="*/ 3 h 16" name="T11"/>
                <a:gd fmla="*/ 37 w 38" name="T12"/>
                <a:gd fmla="*/ 0 h 16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6" w="38">
                  <a:moveTo>
                    <a:pt x="37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2"/>
                    <a:pt x="0" y="3"/>
                  </a:cubicBezTo>
                  <a:cubicBezTo>
                    <a:pt x="1" y="10"/>
                    <a:pt x="8" y="16"/>
                    <a:pt x="11" y="16"/>
                  </a:cubicBezTo>
                  <a:cubicBezTo>
                    <a:pt x="27" y="16"/>
                    <a:pt x="27" y="16"/>
                    <a:pt x="27" y="16"/>
                  </a:cubicBezTo>
                  <a:cubicBezTo>
                    <a:pt x="31" y="16"/>
                    <a:pt x="38" y="10"/>
                    <a:pt x="38" y="3"/>
                  </a:cubicBezTo>
                  <a:cubicBezTo>
                    <a:pt x="38" y="2"/>
                    <a:pt x="38" y="0"/>
                    <a:pt x="37" y="0"/>
                  </a:cubicBezTo>
                </a:path>
              </a:pathLst>
            </a:custGeom>
            <a:solidFill>
              <a:srgbClr val="D8BFA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49" name="Freeform 3679"/>
            <p:cNvSpPr/>
            <p:nvPr/>
          </p:nvSpPr>
          <p:spPr bwMode="auto">
            <a:xfrm>
              <a:off x="2449513" y="5735638"/>
              <a:ext cx="130175" cy="41275"/>
            </a:xfrm>
            <a:custGeom>
              <a:gdLst>
                <a:gd fmla="*/ 8 w 38" name="T0"/>
                <a:gd fmla="*/ 12 h 12" name="T1"/>
                <a:gd fmla="*/ 31 w 38" name="T2"/>
                <a:gd fmla="*/ 12 h 12" name="T3"/>
                <a:gd fmla="*/ 38 w 38" name="T4"/>
                <a:gd fmla="*/ 0 h 12" name="T5"/>
                <a:gd fmla="*/ 0 w 38" name="T6"/>
                <a:gd fmla="*/ 0 h 12" name="T7"/>
                <a:gd fmla="*/ 8 w 38" name="T8"/>
                <a:gd fmla="*/ 12 h 1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2" w="38">
                  <a:moveTo>
                    <a:pt x="8" y="12"/>
                  </a:moveTo>
                  <a:cubicBezTo>
                    <a:pt x="31" y="12"/>
                    <a:pt x="31" y="12"/>
                    <a:pt x="31" y="12"/>
                  </a:cubicBezTo>
                  <a:cubicBezTo>
                    <a:pt x="35" y="12"/>
                    <a:pt x="38" y="4"/>
                    <a:pt x="38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"/>
                    <a:pt x="4" y="12"/>
                    <a:pt x="8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50" name="Oval 3680"/>
            <p:cNvSpPr>
              <a:spLocks noChangeArrowheads="1"/>
            </p:cNvSpPr>
            <p:nvPr/>
          </p:nvSpPr>
          <p:spPr bwMode="auto">
            <a:xfrm>
              <a:off x="2493963" y="5715001"/>
              <a:ext cx="44450" cy="44450"/>
            </a:xfrm>
            <a:prstGeom prst="ellipse">
              <a:avLst/>
            </a:pr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51" name="Freeform 3681"/>
            <p:cNvSpPr/>
            <p:nvPr/>
          </p:nvSpPr>
          <p:spPr bwMode="auto">
            <a:xfrm>
              <a:off x="2449513" y="5708651"/>
              <a:ext cx="130175" cy="26988"/>
            </a:xfrm>
            <a:custGeom>
              <a:gdLst>
                <a:gd fmla="*/ 31 w 38" name="T0"/>
                <a:gd fmla="*/ 0 h 8" name="T1"/>
                <a:gd fmla="*/ 8 w 38" name="T2"/>
                <a:gd fmla="*/ 0 h 8" name="T3"/>
                <a:gd fmla="*/ 0 w 38" name="T4"/>
                <a:gd fmla="*/ 8 h 8" name="T5"/>
                <a:gd fmla="*/ 38 w 38" name="T6"/>
                <a:gd fmla="*/ 8 h 8" name="T7"/>
                <a:gd fmla="*/ 31 w 38" name="T8"/>
                <a:gd fmla="*/ 0 h 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" w="38">
                  <a:moveTo>
                    <a:pt x="31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38" y="8"/>
                    <a:pt x="38" y="8"/>
                    <a:pt x="38" y="8"/>
                  </a:cubicBezTo>
                  <a:cubicBezTo>
                    <a:pt x="38" y="4"/>
                    <a:pt x="35" y="0"/>
                    <a:pt x="31" y="0"/>
                  </a:cubicBezTo>
                  <a:close/>
                </a:path>
              </a:pathLst>
            </a:custGeom>
            <a:solidFill>
              <a:srgbClr val="C6906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52" name="Freeform 3682"/>
            <p:cNvSpPr/>
            <p:nvPr/>
          </p:nvSpPr>
          <p:spPr bwMode="auto">
            <a:xfrm>
              <a:off x="2308226" y="5961063"/>
              <a:ext cx="96838" cy="47625"/>
            </a:xfrm>
            <a:custGeom>
              <a:gdLst>
                <a:gd fmla="*/ 21 w 28" name="T0"/>
                <a:gd fmla="*/ 12 h 14" name="T1"/>
                <a:gd fmla="*/ 7 w 28" name="T2"/>
                <a:gd fmla="*/ 12 h 14" name="T3"/>
                <a:gd fmla="*/ 0 w 28" name="T4"/>
                <a:gd fmla="*/ 10 h 14" name="T5"/>
                <a:gd fmla="*/ 0 w 28" name="T6"/>
                <a:gd fmla="*/ 6 h 14" name="T7"/>
                <a:gd fmla="*/ 7 w 28" name="T8"/>
                <a:gd fmla="*/ 0 h 14" name="T9"/>
                <a:gd fmla="*/ 21 w 28" name="T10"/>
                <a:gd fmla="*/ 0 h 14" name="T11"/>
                <a:gd fmla="*/ 28 w 28" name="T12"/>
                <a:gd fmla="*/ 6 h 14" name="T13"/>
                <a:gd fmla="*/ 28 w 28" name="T14"/>
                <a:gd fmla="*/ 10 h 14" name="T15"/>
                <a:gd fmla="*/ 21 w 28" name="T16"/>
                <a:gd fmla="*/ 12 h 14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4" w="28">
                  <a:moveTo>
                    <a:pt x="21" y="12"/>
                  </a:moveTo>
                  <a:cubicBezTo>
                    <a:pt x="7" y="12"/>
                    <a:pt x="7" y="12"/>
                    <a:pt x="7" y="12"/>
                  </a:cubicBezTo>
                  <a:cubicBezTo>
                    <a:pt x="3" y="12"/>
                    <a:pt x="0" y="14"/>
                    <a:pt x="0" y="1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5" y="0"/>
                    <a:pt x="28" y="3"/>
                    <a:pt x="28" y="6"/>
                  </a:cubicBezTo>
                  <a:cubicBezTo>
                    <a:pt x="28" y="10"/>
                    <a:pt x="28" y="10"/>
                    <a:pt x="28" y="10"/>
                  </a:cubicBezTo>
                  <a:cubicBezTo>
                    <a:pt x="28" y="14"/>
                    <a:pt x="25" y="12"/>
                    <a:pt x="21" y="12"/>
                  </a:cubicBezTo>
                  <a:close/>
                </a:path>
              </a:pathLst>
            </a:custGeom>
            <a:solidFill>
              <a:srgbClr val="C6906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453" name="组合 452"/>
          <p:cNvGrpSpPr/>
          <p:nvPr/>
        </p:nvGrpSpPr>
        <p:grpSpPr>
          <a:xfrm>
            <a:off x="6184901" y="5262563"/>
            <a:ext cx="1452563" cy="1598613"/>
            <a:chOff x="6184901" y="5262563"/>
            <a:chExt cx="1452563" cy="1598613"/>
          </a:xfrm>
        </p:grpSpPr>
        <p:sp>
          <p:nvSpPr>
            <p:cNvPr id="454" name="Freeform 3683"/>
            <p:cNvSpPr/>
            <p:nvPr/>
          </p:nvSpPr>
          <p:spPr bwMode="auto">
            <a:xfrm>
              <a:off x="6424613" y="5262563"/>
              <a:ext cx="976313" cy="1277938"/>
            </a:xfrm>
            <a:custGeom>
              <a:gdLst>
                <a:gd fmla="*/ 103 w 285" name="T0"/>
                <a:gd fmla="*/ 34 h 373" name="T1"/>
                <a:gd fmla="*/ 231 w 285" name="T2"/>
                <a:gd fmla="*/ 64 h 373" name="T3"/>
                <a:gd fmla="*/ 266 w 285" name="T4"/>
                <a:gd fmla="*/ 174 h 373" name="T5"/>
                <a:gd fmla="*/ 254 w 285" name="T6"/>
                <a:gd fmla="*/ 254 h 373" name="T7"/>
                <a:gd fmla="*/ 253 w 285" name="T8"/>
                <a:gd fmla="*/ 284 h 373" name="T9"/>
                <a:gd fmla="*/ 136 w 285" name="T10"/>
                <a:gd fmla="*/ 372 h 373" name="T11"/>
                <a:gd fmla="*/ 31 w 285" name="T12"/>
                <a:gd fmla="*/ 287 h 373" name="T13"/>
                <a:gd fmla="*/ 34 w 285" name="T14"/>
                <a:gd fmla="*/ 256 h 373" name="T15"/>
                <a:gd fmla="*/ 22 w 285" name="T16"/>
                <a:gd fmla="*/ 169 h 373" name="T17"/>
                <a:gd fmla="*/ 103 w 285" name="T18"/>
                <a:gd fmla="*/ 34 h 373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373" w="285">
                  <a:moveTo>
                    <a:pt x="103" y="34"/>
                  </a:moveTo>
                  <a:cubicBezTo>
                    <a:pt x="114" y="16"/>
                    <a:pt x="197" y="0"/>
                    <a:pt x="231" y="64"/>
                  </a:cubicBezTo>
                  <a:cubicBezTo>
                    <a:pt x="265" y="129"/>
                    <a:pt x="248" y="151"/>
                    <a:pt x="266" y="174"/>
                  </a:cubicBezTo>
                  <a:cubicBezTo>
                    <a:pt x="285" y="197"/>
                    <a:pt x="267" y="249"/>
                    <a:pt x="254" y="254"/>
                  </a:cubicBezTo>
                  <a:cubicBezTo>
                    <a:pt x="241" y="258"/>
                    <a:pt x="247" y="276"/>
                    <a:pt x="253" y="284"/>
                  </a:cubicBezTo>
                  <a:cubicBezTo>
                    <a:pt x="280" y="317"/>
                    <a:pt x="241" y="373"/>
                    <a:pt x="136" y="372"/>
                  </a:cubicBezTo>
                  <a:cubicBezTo>
                    <a:pt x="24" y="372"/>
                    <a:pt x="3" y="307"/>
                    <a:pt x="31" y="287"/>
                  </a:cubicBezTo>
                  <a:cubicBezTo>
                    <a:pt x="41" y="280"/>
                    <a:pt x="44" y="267"/>
                    <a:pt x="34" y="256"/>
                  </a:cubicBezTo>
                  <a:cubicBezTo>
                    <a:pt x="24" y="245"/>
                    <a:pt x="0" y="203"/>
                    <a:pt x="22" y="169"/>
                  </a:cubicBezTo>
                  <a:cubicBezTo>
                    <a:pt x="45" y="135"/>
                    <a:pt x="25" y="34"/>
                    <a:pt x="103" y="34"/>
                  </a:cubicBezTo>
                </a:path>
              </a:pathLst>
            </a:custGeom>
            <a:solidFill>
              <a:srgbClr val="80604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55" name="Freeform 3684"/>
            <p:cNvSpPr/>
            <p:nvPr/>
          </p:nvSpPr>
          <p:spPr bwMode="auto">
            <a:xfrm>
              <a:off x="6184901" y="6286501"/>
              <a:ext cx="1452563" cy="574675"/>
            </a:xfrm>
            <a:custGeom>
              <a:gdLst>
                <a:gd fmla="*/ 252 w 424" name="T0"/>
                <a:gd fmla="*/ 0 h 168" name="T1"/>
                <a:gd fmla="*/ 169 w 424" name="T2"/>
                <a:gd fmla="*/ 4 h 168" name="T3"/>
                <a:gd fmla="*/ 46 w 424" name="T4"/>
                <a:gd fmla="*/ 66 h 168" name="T5"/>
                <a:gd fmla="*/ 0 w 424" name="T6"/>
                <a:gd fmla="*/ 168 h 168" name="T7"/>
                <a:gd fmla="*/ 424 w 424" name="T8"/>
                <a:gd fmla="*/ 168 h 168" name="T9"/>
                <a:gd fmla="*/ 379 w 424" name="T10"/>
                <a:gd fmla="*/ 66 h 168" name="T11"/>
                <a:gd fmla="*/ 252 w 424" name="T12"/>
                <a:gd fmla="*/ 0 h 168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68" w="422">
                  <a:moveTo>
                    <a:pt x="252" y="0"/>
                  </a:moveTo>
                  <a:cubicBezTo>
                    <a:pt x="251" y="2"/>
                    <a:pt x="170" y="3"/>
                    <a:pt x="169" y="4"/>
                  </a:cubicBezTo>
                  <a:cubicBezTo>
                    <a:pt x="144" y="40"/>
                    <a:pt x="89" y="56"/>
                    <a:pt x="46" y="66"/>
                  </a:cubicBezTo>
                  <a:cubicBezTo>
                    <a:pt x="2" y="76"/>
                    <a:pt x="0" y="131"/>
                    <a:pt x="0" y="168"/>
                  </a:cubicBezTo>
                  <a:cubicBezTo>
                    <a:pt x="424" y="168"/>
                    <a:pt x="424" y="168"/>
                    <a:pt x="424" y="168"/>
                  </a:cubicBezTo>
                  <a:cubicBezTo>
                    <a:pt x="424" y="131"/>
                    <a:pt x="423" y="76"/>
                    <a:pt x="379" y="66"/>
                  </a:cubicBezTo>
                  <a:cubicBezTo>
                    <a:pt x="334" y="56"/>
                    <a:pt x="276" y="38"/>
                    <a:pt x="252" y="0"/>
                  </a:cubicBezTo>
                </a:path>
              </a:pathLst>
            </a:custGeom>
            <a:solidFill>
              <a:srgbClr val="26808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56" name="Freeform 3685"/>
            <p:cNvSpPr/>
            <p:nvPr/>
          </p:nvSpPr>
          <p:spPr bwMode="auto">
            <a:xfrm>
              <a:off x="6767513" y="5830888"/>
              <a:ext cx="287338" cy="698500"/>
            </a:xfrm>
            <a:custGeom>
              <a:gdLst>
                <a:gd fmla="*/ 0 w 84" name="T0"/>
                <a:gd fmla="*/ 56 h 204" name="T1"/>
                <a:gd fmla="*/ 0 w 84" name="T2"/>
                <a:gd fmla="*/ 126 h 204" name="T3"/>
                <a:gd fmla="*/ 0 w 84" name="T4"/>
                <a:gd fmla="*/ 160 h 204" name="T5"/>
                <a:gd fmla="*/ 84 w 84" name="T6"/>
                <a:gd fmla="*/ 160 h 204" name="T7"/>
                <a:gd fmla="*/ 84 w 84" name="T8"/>
                <a:gd fmla="*/ 126 h 204" name="T9"/>
                <a:gd fmla="*/ 84 w 84" name="T10"/>
                <a:gd fmla="*/ 56 h 204" name="T11"/>
                <a:gd fmla="*/ 0 w 84" name="T12"/>
                <a:gd fmla="*/ 56 h 20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04" w="84">
                  <a:moveTo>
                    <a:pt x="0" y="56"/>
                  </a:moveTo>
                  <a:cubicBezTo>
                    <a:pt x="0" y="126"/>
                    <a:pt x="0" y="126"/>
                    <a:pt x="0" y="126"/>
                  </a:cubicBezTo>
                  <a:cubicBezTo>
                    <a:pt x="0" y="160"/>
                    <a:pt x="0" y="160"/>
                    <a:pt x="0" y="160"/>
                  </a:cubicBezTo>
                  <a:cubicBezTo>
                    <a:pt x="21" y="203"/>
                    <a:pt x="59" y="204"/>
                    <a:pt x="84" y="160"/>
                  </a:cubicBezTo>
                  <a:cubicBezTo>
                    <a:pt x="84" y="126"/>
                    <a:pt x="84" y="126"/>
                    <a:pt x="84" y="126"/>
                  </a:cubicBezTo>
                  <a:cubicBezTo>
                    <a:pt x="84" y="56"/>
                    <a:pt x="84" y="56"/>
                    <a:pt x="84" y="56"/>
                  </a:cubicBezTo>
                  <a:cubicBezTo>
                    <a:pt x="84" y="0"/>
                    <a:pt x="0" y="0"/>
                    <a:pt x="0" y="56"/>
                  </a:cubicBezTo>
                </a:path>
              </a:pathLst>
            </a:custGeom>
            <a:solidFill>
              <a:srgbClr val="F5D5C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57" name="Freeform 3686"/>
            <p:cNvSpPr/>
            <p:nvPr/>
          </p:nvSpPr>
          <p:spPr bwMode="auto">
            <a:xfrm>
              <a:off x="7181851" y="5845176"/>
              <a:ext cx="147638" cy="215900"/>
            </a:xfrm>
            <a:custGeom>
              <a:gdLst>
                <a:gd fmla="*/ 33 w 43" name="T0"/>
                <a:gd fmla="*/ 3 h 63" name="T1"/>
                <a:gd fmla="*/ 6 w 43" name="T2"/>
                <a:gd fmla="*/ 24 h 63" name="T3"/>
                <a:gd fmla="*/ 10 w 43" name="T4"/>
                <a:gd fmla="*/ 59 h 63" name="T5"/>
                <a:gd fmla="*/ 37 w 43" name="T6"/>
                <a:gd fmla="*/ 38 h 63" name="T7"/>
                <a:gd fmla="*/ 33 w 43" name="T8"/>
                <a:gd fmla="*/ 3 h 6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2" w="43">
                  <a:moveTo>
                    <a:pt x="33" y="3"/>
                  </a:moveTo>
                  <a:cubicBezTo>
                    <a:pt x="24" y="0"/>
                    <a:pt x="12" y="9"/>
                    <a:pt x="6" y="24"/>
                  </a:cubicBezTo>
                  <a:cubicBezTo>
                    <a:pt x="0" y="40"/>
                    <a:pt x="2" y="55"/>
                    <a:pt x="10" y="59"/>
                  </a:cubicBezTo>
                  <a:cubicBezTo>
                    <a:pt x="19" y="63"/>
                    <a:pt x="31" y="54"/>
                    <a:pt x="37" y="38"/>
                  </a:cubicBezTo>
                  <a:cubicBezTo>
                    <a:pt x="43" y="23"/>
                    <a:pt x="41" y="7"/>
                    <a:pt x="33" y="3"/>
                  </a:cubicBezTo>
                  <a:close/>
                </a:path>
              </a:pathLst>
            </a:custGeom>
            <a:solidFill>
              <a:srgbClr val="F5D5C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58" name="Freeform 3687"/>
            <p:cNvSpPr/>
            <p:nvPr/>
          </p:nvSpPr>
          <p:spPr bwMode="auto">
            <a:xfrm>
              <a:off x="6494463" y="5845176"/>
              <a:ext cx="146050" cy="215900"/>
            </a:xfrm>
            <a:custGeom>
              <a:gdLst>
                <a:gd fmla="*/ 10 w 43" name="T0"/>
                <a:gd fmla="*/ 3 h 63" name="T1"/>
                <a:gd fmla="*/ 37 w 43" name="T2"/>
                <a:gd fmla="*/ 24 h 63" name="T3"/>
                <a:gd fmla="*/ 33 w 43" name="T4"/>
                <a:gd fmla="*/ 59 h 63" name="T5"/>
                <a:gd fmla="*/ 6 w 43" name="T6"/>
                <a:gd fmla="*/ 38 h 63" name="T7"/>
                <a:gd fmla="*/ 10 w 43" name="T8"/>
                <a:gd fmla="*/ 3 h 6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2" w="43">
                  <a:moveTo>
                    <a:pt x="10" y="3"/>
                  </a:moveTo>
                  <a:cubicBezTo>
                    <a:pt x="19" y="0"/>
                    <a:pt x="31" y="9"/>
                    <a:pt x="37" y="24"/>
                  </a:cubicBezTo>
                  <a:cubicBezTo>
                    <a:pt x="43" y="40"/>
                    <a:pt x="41" y="55"/>
                    <a:pt x="33" y="59"/>
                  </a:cubicBezTo>
                  <a:cubicBezTo>
                    <a:pt x="25" y="63"/>
                    <a:pt x="13" y="54"/>
                    <a:pt x="6" y="38"/>
                  </a:cubicBezTo>
                  <a:cubicBezTo>
                    <a:pt x="0" y="23"/>
                    <a:pt x="2" y="7"/>
                    <a:pt x="10" y="3"/>
                  </a:cubicBezTo>
                  <a:close/>
                </a:path>
              </a:pathLst>
            </a:custGeom>
            <a:solidFill>
              <a:srgbClr val="F5D5C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59" name="Freeform 3688"/>
            <p:cNvSpPr/>
            <p:nvPr/>
          </p:nvSpPr>
          <p:spPr bwMode="auto">
            <a:xfrm>
              <a:off x="6767513" y="6200776"/>
              <a:ext cx="287338" cy="100013"/>
            </a:xfrm>
            <a:custGeom>
              <a:gdLst>
                <a:gd fmla="*/ 0 w 84" name="T0"/>
                <a:gd fmla="*/ 0 h 29" name="T1"/>
                <a:gd fmla="*/ 0 w 84" name="T2"/>
                <a:gd fmla="*/ 3 h 29" name="T3"/>
                <a:gd fmla="*/ 42 w 84" name="T4"/>
                <a:gd fmla="*/ 29 h 29" name="T5"/>
                <a:gd fmla="*/ 84 w 84" name="T6"/>
                <a:gd fmla="*/ 2 h 29" name="T7"/>
                <a:gd fmla="*/ 84 w 84" name="T8"/>
                <a:gd fmla="*/ 0 h 29" name="T9"/>
                <a:gd fmla="*/ 42 w 84" name="T10"/>
                <a:gd fmla="*/ 20 h 29" name="T11"/>
                <a:gd fmla="*/ 0 w 84" name="T12"/>
                <a:gd fmla="*/ 0 h 2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8" w="84">
                  <a:moveTo>
                    <a:pt x="0" y="0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6" y="29"/>
                    <a:pt x="42" y="29"/>
                  </a:cubicBezTo>
                  <a:cubicBezTo>
                    <a:pt x="57" y="29"/>
                    <a:pt x="84" y="2"/>
                    <a:pt x="84" y="2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69" y="13"/>
                    <a:pt x="53" y="20"/>
                    <a:pt x="42" y="20"/>
                  </a:cubicBezTo>
                  <a:cubicBezTo>
                    <a:pt x="31" y="20"/>
                    <a:pt x="16" y="13"/>
                    <a:pt x="0" y="0"/>
                  </a:cubicBezTo>
                </a:path>
              </a:pathLst>
            </a:custGeom>
            <a:solidFill>
              <a:srgbClr val="C4AA9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60" name="Freeform 3689"/>
            <p:cNvSpPr/>
            <p:nvPr/>
          </p:nvSpPr>
          <p:spPr bwMode="auto">
            <a:xfrm>
              <a:off x="6515101" y="5383213"/>
              <a:ext cx="796925" cy="885825"/>
            </a:xfrm>
            <a:custGeom>
              <a:gdLst>
                <a:gd fmla="*/ 116 w 233" name="T0"/>
                <a:gd fmla="*/ 259 h 259" name="T1"/>
                <a:gd fmla="*/ 17 w 233" name="T2"/>
                <a:gd fmla="*/ 153 h 259" name="T3"/>
                <a:gd fmla="*/ 116 w 233" name="T4"/>
                <a:gd fmla="*/ 0 h 259" name="T5"/>
                <a:gd fmla="*/ 215 w 233" name="T6"/>
                <a:gd fmla="*/ 153 h 259" name="T7"/>
                <a:gd fmla="*/ 116 w 233" name="T8"/>
                <a:gd fmla="*/ 259 h 25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59" w="233">
                  <a:moveTo>
                    <a:pt x="116" y="259"/>
                  </a:moveTo>
                  <a:cubicBezTo>
                    <a:pt x="90" y="259"/>
                    <a:pt x="34" y="215"/>
                    <a:pt x="17" y="153"/>
                  </a:cubicBezTo>
                  <a:cubicBezTo>
                    <a:pt x="0" y="90"/>
                    <a:pt x="32" y="0"/>
                    <a:pt x="116" y="0"/>
                  </a:cubicBezTo>
                  <a:cubicBezTo>
                    <a:pt x="200" y="0"/>
                    <a:pt x="233" y="90"/>
                    <a:pt x="215" y="153"/>
                  </a:cubicBezTo>
                  <a:cubicBezTo>
                    <a:pt x="198" y="215"/>
                    <a:pt x="142" y="259"/>
                    <a:pt x="116" y="259"/>
                  </a:cubicBezTo>
                </a:path>
              </a:pathLst>
            </a:custGeom>
            <a:solidFill>
              <a:srgbClr val="F5D5C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61" name="Freeform 3690"/>
            <p:cNvSpPr/>
            <p:nvPr/>
          </p:nvSpPr>
          <p:spPr bwMode="auto">
            <a:xfrm>
              <a:off x="6510338" y="5359401"/>
              <a:ext cx="842963" cy="609600"/>
            </a:xfrm>
            <a:custGeom>
              <a:gdLst>
                <a:gd fmla="*/ 97 w 246" name="T0"/>
                <a:gd fmla="*/ 85 h 178" name="T1"/>
                <a:gd fmla="*/ 41 w 246" name="T2"/>
                <a:gd fmla="*/ 130 h 178" name="T3"/>
                <a:gd fmla="*/ 24 w 246" name="T4"/>
                <a:gd fmla="*/ 173 h 178" name="T5"/>
                <a:gd fmla="*/ 10 w 246" name="T6"/>
                <a:gd fmla="*/ 83 h 178" name="T7"/>
                <a:gd fmla="*/ 99 w 246" name="T8"/>
                <a:gd fmla="*/ 2 h 178" name="T9"/>
                <a:gd fmla="*/ 187 w 246" name="T10"/>
                <a:gd fmla="*/ 27 h 178" name="T11"/>
                <a:gd fmla="*/ 210 w 246" name="T12"/>
                <a:gd fmla="*/ 178 h 178" name="T13"/>
                <a:gd fmla="*/ 161 w 246" name="T14"/>
                <a:gd fmla="*/ 60 h 178" name="T15"/>
                <a:gd fmla="*/ 97 w 246" name="T16"/>
                <a:gd fmla="*/ 85 h 17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78" w="246">
                  <a:moveTo>
                    <a:pt x="97" y="85"/>
                  </a:moveTo>
                  <a:cubicBezTo>
                    <a:pt x="77" y="128"/>
                    <a:pt x="68" y="141"/>
                    <a:pt x="41" y="130"/>
                  </a:cubicBezTo>
                  <a:cubicBezTo>
                    <a:pt x="14" y="118"/>
                    <a:pt x="19" y="150"/>
                    <a:pt x="24" y="173"/>
                  </a:cubicBezTo>
                  <a:cubicBezTo>
                    <a:pt x="0" y="142"/>
                    <a:pt x="3" y="113"/>
                    <a:pt x="10" y="83"/>
                  </a:cubicBezTo>
                  <a:cubicBezTo>
                    <a:pt x="18" y="51"/>
                    <a:pt x="60" y="1"/>
                    <a:pt x="99" y="2"/>
                  </a:cubicBezTo>
                  <a:cubicBezTo>
                    <a:pt x="120" y="0"/>
                    <a:pt x="152" y="3"/>
                    <a:pt x="187" y="27"/>
                  </a:cubicBezTo>
                  <a:cubicBezTo>
                    <a:pt x="246" y="70"/>
                    <a:pt x="226" y="167"/>
                    <a:pt x="210" y="178"/>
                  </a:cubicBezTo>
                  <a:cubicBezTo>
                    <a:pt x="226" y="89"/>
                    <a:pt x="188" y="107"/>
                    <a:pt x="161" y="60"/>
                  </a:cubicBezTo>
                  <a:cubicBezTo>
                    <a:pt x="153" y="40"/>
                    <a:pt x="120" y="38"/>
                    <a:pt x="97" y="85"/>
                  </a:cubicBezTo>
                </a:path>
              </a:pathLst>
            </a:custGeom>
            <a:solidFill>
              <a:srgbClr val="80604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62" name="Rectangle 3691"/>
            <p:cNvSpPr>
              <a:spLocks noChangeArrowheads="1"/>
            </p:cNvSpPr>
            <p:nvPr/>
          </p:nvSpPr>
          <p:spPr bwMode="auto">
            <a:xfrm>
              <a:off x="6891338" y="6491288"/>
              <a:ext cx="30163" cy="36988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63" name="Rectangle 3692"/>
            <p:cNvSpPr>
              <a:spLocks noChangeArrowheads="1"/>
            </p:cNvSpPr>
            <p:nvPr/>
          </p:nvSpPr>
          <p:spPr bwMode="auto">
            <a:xfrm>
              <a:off x="6891338" y="6491288"/>
              <a:ext cx="30163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64" name="Freeform 3693"/>
            <p:cNvSpPr/>
            <p:nvPr/>
          </p:nvSpPr>
          <p:spPr bwMode="auto">
            <a:xfrm>
              <a:off x="6661151" y="6300788"/>
              <a:ext cx="247650" cy="300038"/>
            </a:xfrm>
            <a:custGeom>
              <a:gdLst>
                <a:gd fmla="*/ 67 w 156" name="T0"/>
                <a:gd fmla="*/ 0 h 189" name="T1"/>
                <a:gd fmla="*/ 0 w 156" name="T2"/>
                <a:gd fmla="*/ 60 h 189" name="T3"/>
                <a:gd fmla="*/ 84 w 156" name="T4"/>
                <a:gd fmla="*/ 189 h 189" name="T5"/>
                <a:gd fmla="*/ 156 w 156" name="T6"/>
                <a:gd fmla="*/ 120 h 189" name="T7"/>
                <a:gd fmla="*/ 67 w 156" name="T8"/>
                <a:gd fmla="*/ 0 h 18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89" w="156">
                  <a:moveTo>
                    <a:pt x="67" y="0"/>
                  </a:moveTo>
                  <a:lnTo>
                    <a:pt x="0" y="60"/>
                  </a:lnTo>
                  <a:lnTo>
                    <a:pt x="84" y="189"/>
                  </a:lnTo>
                  <a:lnTo>
                    <a:pt x="156" y="120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65" name="Freeform 3694"/>
            <p:cNvSpPr/>
            <p:nvPr/>
          </p:nvSpPr>
          <p:spPr bwMode="auto">
            <a:xfrm>
              <a:off x="6661151" y="6300788"/>
              <a:ext cx="247650" cy="300038"/>
            </a:xfrm>
            <a:custGeom>
              <a:gdLst>
                <a:gd fmla="*/ 67 w 156" name="T0"/>
                <a:gd fmla="*/ 0 h 189" name="T1"/>
                <a:gd fmla="*/ 0 w 156" name="T2"/>
                <a:gd fmla="*/ 60 h 189" name="T3"/>
                <a:gd fmla="*/ 84 w 156" name="T4"/>
                <a:gd fmla="*/ 189 h 189" name="T5"/>
                <a:gd fmla="*/ 156 w 156" name="T6"/>
                <a:gd fmla="*/ 120 h 189" name="T7"/>
                <a:gd fmla="*/ 67 w 156" name="T8"/>
                <a:gd fmla="*/ 0 h 18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89" w="156">
                  <a:moveTo>
                    <a:pt x="67" y="0"/>
                  </a:moveTo>
                  <a:lnTo>
                    <a:pt x="0" y="60"/>
                  </a:lnTo>
                  <a:lnTo>
                    <a:pt x="84" y="189"/>
                  </a:lnTo>
                  <a:lnTo>
                    <a:pt x="156" y="120"/>
                  </a:lnTo>
                  <a:lnTo>
                    <a:pt x="6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66" name="Freeform 3695"/>
            <p:cNvSpPr/>
            <p:nvPr/>
          </p:nvSpPr>
          <p:spPr bwMode="auto">
            <a:xfrm>
              <a:off x="6908801" y="6300788"/>
              <a:ext cx="252413" cy="300038"/>
            </a:xfrm>
            <a:custGeom>
              <a:gdLst>
                <a:gd fmla="*/ 92 w 159" name="T0"/>
                <a:gd fmla="*/ 0 h 189" name="T1"/>
                <a:gd fmla="*/ 159 w 159" name="T2"/>
                <a:gd fmla="*/ 62 h 189" name="T3"/>
                <a:gd fmla="*/ 71 w 159" name="T4"/>
                <a:gd fmla="*/ 189 h 189" name="T5"/>
                <a:gd fmla="*/ 0 w 159" name="T6"/>
                <a:gd fmla="*/ 120 h 189" name="T7"/>
                <a:gd fmla="*/ 92 w 159" name="T8"/>
                <a:gd fmla="*/ 0 h 18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89" w="159">
                  <a:moveTo>
                    <a:pt x="92" y="0"/>
                  </a:moveTo>
                  <a:lnTo>
                    <a:pt x="159" y="62"/>
                  </a:lnTo>
                  <a:lnTo>
                    <a:pt x="71" y="189"/>
                  </a:lnTo>
                  <a:lnTo>
                    <a:pt x="0" y="120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67" name="Freeform 3696"/>
            <p:cNvSpPr/>
            <p:nvPr/>
          </p:nvSpPr>
          <p:spPr bwMode="auto">
            <a:xfrm>
              <a:off x="6908801" y="6300788"/>
              <a:ext cx="252413" cy="300038"/>
            </a:xfrm>
            <a:custGeom>
              <a:gdLst>
                <a:gd fmla="*/ 92 w 159" name="T0"/>
                <a:gd fmla="*/ 0 h 189" name="T1"/>
                <a:gd fmla="*/ 159 w 159" name="T2"/>
                <a:gd fmla="*/ 62 h 189" name="T3"/>
                <a:gd fmla="*/ 71 w 159" name="T4"/>
                <a:gd fmla="*/ 189 h 189" name="T5"/>
                <a:gd fmla="*/ 0 w 159" name="T6"/>
                <a:gd fmla="*/ 120 h 189" name="T7"/>
                <a:gd fmla="*/ 92 w 159" name="T8"/>
                <a:gd fmla="*/ 0 h 18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89" w="159">
                  <a:moveTo>
                    <a:pt x="92" y="0"/>
                  </a:moveTo>
                  <a:lnTo>
                    <a:pt x="159" y="62"/>
                  </a:lnTo>
                  <a:lnTo>
                    <a:pt x="71" y="189"/>
                  </a:lnTo>
                  <a:lnTo>
                    <a:pt x="0" y="120"/>
                  </a:lnTo>
                  <a:lnTo>
                    <a:pt x="9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68" name="Freeform 3697"/>
            <p:cNvSpPr>
              <a:spLocks noEditPoints="1"/>
            </p:cNvSpPr>
            <p:nvPr/>
          </p:nvSpPr>
          <p:spPr bwMode="auto">
            <a:xfrm>
              <a:off x="6604001" y="5794376"/>
              <a:ext cx="622300" cy="225425"/>
            </a:xfrm>
            <a:custGeom>
              <a:gdLst>
                <a:gd fmla="*/ 136 w 182" name="T0"/>
                <a:gd fmla="*/ 66 h 66" name="T1"/>
                <a:gd fmla="*/ 139 w 182" name="T2"/>
                <a:gd fmla="*/ 65 h 66" name="T3"/>
                <a:gd fmla="*/ 171 w 182" name="T4"/>
                <a:gd fmla="*/ 39 h 66" name="T5"/>
                <a:gd fmla="*/ 178 w 182" name="T6"/>
                <a:gd fmla="*/ 17 h 66" name="T7"/>
                <a:gd fmla="*/ 182 w 182" name="T8"/>
                <a:gd fmla="*/ 9 h 66" name="T9"/>
                <a:gd fmla="*/ 177 w 182" name="T10"/>
                <a:gd fmla="*/ 3 h 66" name="T11"/>
                <a:gd fmla="*/ 137 w 182" name="T12"/>
                <a:gd fmla="*/ 1 h 66" name="T13"/>
                <a:gd fmla="*/ 137 w 182" name="T14"/>
                <a:gd fmla="*/ 5 h 66" name="T15"/>
                <a:gd fmla="*/ 164 w 182" name="T16"/>
                <a:gd fmla="*/ 8 h 66" name="T17"/>
                <a:gd fmla="*/ 163 w 182" name="T18"/>
                <a:gd fmla="*/ 49 h 66" name="T19"/>
                <a:gd fmla="*/ 136 w 182" name="T20"/>
                <a:gd fmla="*/ 62 h 66" name="T21"/>
                <a:gd fmla="*/ 136 w 182" name="T22"/>
                <a:gd fmla="*/ 66 h 66" name="T23"/>
                <a:gd fmla="*/ 91 w 182" name="T24"/>
                <a:gd fmla="*/ 9 h 66" name="T25"/>
                <a:gd fmla="*/ 49 w 182" name="T26"/>
                <a:gd fmla="*/ 1 h 66" name="T27"/>
                <a:gd fmla="*/ 45 w 182" name="T28"/>
                <a:gd fmla="*/ 1 h 66" name="T29"/>
                <a:gd fmla="*/ 45 w 182" name="T30"/>
                <a:gd fmla="*/ 5 h 66" name="T31"/>
                <a:gd fmla="*/ 75 w 182" name="T32"/>
                <a:gd fmla="*/ 15 h 66" name="T33"/>
                <a:gd fmla="*/ 57 w 182" name="T34"/>
                <a:gd fmla="*/ 59 h 66" name="T35"/>
                <a:gd fmla="*/ 44 w 182" name="T36"/>
                <a:gd fmla="*/ 62 h 66" name="T37"/>
                <a:gd fmla="*/ 44 w 182" name="T38"/>
                <a:gd fmla="*/ 66 h 66" name="T39"/>
                <a:gd fmla="*/ 75 w 182" name="T40"/>
                <a:gd fmla="*/ 46 h 66" name="T41"/>
                <a:gd fmla="*/ 91 w 182" name="T42"/>
                <a:gd fmla="*/ 23 h 66" name="T43"/>
                <a:gd fmla="*/ 105 w 182" name="T44"/>
                <a:gd fmla="*/ 46 h 66" name="T45"/>
                <a:gd fmla="*/ 136 w 182" name="T46"/>
                <a:gd fmla="*/ 66 h 66" name="T47"/>
                <a:gd fmla="*/ 136 w 182" name="T48"/>
                <a:gd fmla="*/ 62 h 66" name="T49"/>
                <a:gd fmla="*/ 122 w 182" name="T50"/>
                <a:gd fmla="*/ 59 h 66" name="T51"/>
                <a:gd fmla="*/ 107 w 182" name="T52"/>
                <a:gd fmla="*/ 15 h 66" name="T53"/>
                <a:gd fmla="*/ 137 w 182" name="T54"/>
                <a:gd fmla="*/ 5 h 66" name="T55"/>
                <a:gd fmla="*/ 137 w 182" name="T56"/>
                <a:gd fmla="*/ 1 h 66" name="T57"/>
                <a:gd fmla="*/ 134 w 182" name="T58"/>
                <a:gd fmla="*/ 1 h 66" name="T59"/>
                <a:gd fmla="*/ 91 w 182" name="T60"/>
                <a:gd fmla="*/ 9 h 66" name="T61"/>
                <a:gd fmla="*/ 45 w 182" name="T62"/>
                <a:gd fmla="*/ 1 h 66" name="T63"/>
                <a:gd fmla="*/ 6 w 182" name="T64"/>
                <a:gd fmla="*/ 4 h 66" name="T65"/>
                <a:gd fmla="*/ 1 w 182" name="T66"/>
                <a:gd fmla="*/ 10 h 66" name="T67"/>
                <a:gd fmla="*/ 4 w 182" name="T68"/>
                <a:gd fmla="*/ 18 h 66" name="T69"/>
                <a:gd fmla="*/ 9 w 182" name="T70"/>
                <a:gd fmla="*/ 39 h 66" name="T71"/>
                <a:gd fmla="*/ 40 w 182" name="T72"/>
                <a:gd fmla="*/ 66 h 66" name="T73"/>
                <a:gd fmla="*/ 44 w 182" name="T74"/>
                <a:gd fmla="*/ 66 h 66" name="T75"/>
                <a:gd fmla="*/ 44 w 182" name="T76"/>
                <a:gd fmla="*/ 62 h 66" name="T77"/>
                <a:gd fmla="*/ 17 w 182" name="T78"/>
                <a:gd fmla="*/ 49 h 66" name="T79"/>
                <a:gd fmla="*/ 18 w 182" name="T80"/>
                <a:gd fmla="*/ 8 h 66" name="T81"/>
                <a:gd fmla="*/ 45 w 182" name="T82"/>
                <a:gd fmla="*/ 5 h 66" name="T83"/>
                <a:gd fmla="*/ 45 w 182" name="T84"/>
                <a:gd fmla="*/ 1 h 66" name="T8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b="b" l="0" r="r" t="0"/>
              <a:pathLst>
                <a:path h="66" w="182">
                  <a:moveTo>
                    <a:pt x="136" y="66"/>
                  </a:moveTo>
                  <a:cubicBezTo>
                    <a:pt x="137" y="66"/>
                    <a:pt x="138" y="66"/>
                    <a:pt x="139" y="65"/>
                  </a:cubicBezTo>
                  <a:cubicBezTo>
                    <a:pt x="163" y="63"/>
                    <a:pt x="169" y="53"/>
                    <a:pt x="171" y="39"/>
                  </a:cubicBezTo>
                  <a:cubicBezTo>
                    <a:pt x="174" y="24"/>
                    <a:pt x="175" y="19"/>
                    <a:pt x="178" y="17"/>
                  </a:cubicBezTo>
                  <a:cubicBezTo>
                    <a:pt x="181" y="16"/>
                    <a:pt x="182" y="13"/>
                    <a:pt x="182" y="9"/>
                  </a:cubicBezTo>
                  <a:cubicBezTo>
                    <a:pt x="182" y="5"/>
                    <a:pt x="182" y="5"/>
                    <a:pt x="177" y="3"/>
                  </a:cubicBezTo>
                  <a:cubicBezTo>
                    <a:pt x="173" y="2"/>
                    <a:pt x="153" y="0"/>
                    <a:pt x="137" y="1"/>
                  </a:cubicBezTo>
                  <a:cubicBezTo>
                    <a:pt x="137" y="5"/>
                    <a:pt x="137" y="5"/>
                    <a:pt x="137" y="5"/>
                  </a:cubicBezTo>
                  <a:cubicBezTo>
                    <a:pt x="149" y="4"/>
                    <a:pt x="161" y="6"/>
                    <a:pt x="164" y="8"/>
                  </a:cubicBezTo>
                  <a:cubicBezTo>
                    <a:pt x="172" y="13"/>
                    <a:pt x="170" y="37"/>
                    <a:pt x="163" y="49"/>
                  </a:cubicBezTo>
                  <a:cubicBezTo>
                    <a:pt x="159" y="57"/>
                    <a:pt x="147" y="62"/>
                    <a:pt x="136" y="62"/>
                  </a:cubicBezTo>
                  <a:cubicBezTo>
                    <a:pt x="136" y="66"/>
                    <a:pt x="136" y="66"/>
                    <a:pt x="136" y="66"/>
                  </a:cubicBezTo>
                  <a:moveTo>
                    <a:pt x="91" y="9"/>
                  </a:moveTo>
                  <a:cubicBezTo>
                    <a:pt x="86" y="9"/>
                    <a:pt x="64" y="3"/>
                    <a:pt x="49" y="1"/>
                  </a:cubicBezTo>
                  <a:cubicBezTo>
                    <a:pt x="47" y="1"/>
                    <a:pt x="46" y="1"/>
                    <a:pt x="45" y="1"/>
                  </a:cubicBezTo>
                  <a:cubicBezTo>
                    <a:pt x="45" y="5"/>
                    <a:pt x="45" y="5"/>
                    <a:pt x="45" y="5"/>
                  </a:cubicBezTo>
                  <a:cubicBezTo>
                    <a:pt x="58" y="6"/>
                    <a:pt x="71" y="9"/>
                    <a:pt x="75" y="15"/>
                  </a:cubicBezTo>
                  <a:cubicBezTo>
                    <a:pt x="83" y="26"/>
                    <a:pt x="69" y="53"/>
                    <a:pt x="57" y="59"/>
                  </a:cubicBezTo>
                  <a:cubicBezTo>
                    <a:pt x="54" y="61"/>
                    <a:pt x="49" y="62"/>
                    <a:pt x="44" y="62"/>
                  </a:cubicBezTo>
                  <a:cubicBezTo>
                    <a:pt x="44" y="66"/>
                    <a:pt x="44" y="66"/>
                    <a:pt x="44" y="66"/>
                  </a:cubicBezTo>
                  <a:cubicBezTo>
                    <a:pt x="65" y="66"/>
                    <a:pt x="73" y="51"/>
                    <a:pt x="75" y="46"/>
                  </a:cubicBezTo>
                  <a:cubicBezTo>
                    <a:pt x="80" y="36"/>
                    <a:pt x="79" y="23"/>
                    <a:pt x="91" y="23"/>
                  </a:cubicBezTo>
                  <a:cubicBezTo>
                    <a:pt x="103" y="23"/>
                    <a:pt x="101" y="36"/>
                    <a:pt x="105" y="46"/>
                  </a:cubicBezTo>
                  <a:cubicBezTo>
                    <a:pt x="108" y="51"/>
                    <a:pt x="115" y="66"/>
                    <a:pt x="136" y="66"/>
                  </a:cubicBezTo>
                  <a:cubicBezTo>
                    <a:pt x="136" y="62"/>
                    <a:pt x="136" y="62"/>
                    <a:pt x="136" y="62"/>
                  </a:cubicBezTo>
                  <a:cubicBezTo>
                    <a:pt x="131" y="62"/>
                    <a:pt x="126" y="61"/>
                    <a:pt x="122" y="59"/>
                  </a:cubicBezTo>
                  <a:cubicBezTo>
                    <a:pt x="111" y="53"/>
                    <a:pt x="99" y="26"/>
                    <a:pt x="107" y="15"/>
                  </a:cubicBezTo>
                  <a:cubicBezTo>
                    <a:pt x="112" y="9"/>
                    <a:pt x="125" y="6"/>
                    <a:pt x="137" y="5"/>
                  </a:cubicBezTo>
                  <a:cubicBezTo>
                    <a:pt x="137" y="1"/>
                    <a:pt x="137" y="1"/>
                    <a:pt x="137" y="1"/>
                  </a:cubicBezTo>
                  <a:cubicBezTo>
                    <a:pt x="136" y="1"/>
                    <a:pt x="135" y="1"/>
                    <a:pt x="134" y="1"/>
                  </a:cubicBezTo>
                  <a:cubicBezTo>
                    <a:pt x="121" y="2"/>
                    <a:pt x="104" y="9"/>
                    <a:pt x="91" y="9"/>
                  </a:cubicBezTo>
                  <a:moveTo>
                    <a:pt x="45" y="1"/>
                  </a:moveTo>
                  <a:cubicBezTo>
                    <a:pt x="30" y="0"/>
                    <a:pt x="10" y="2"/>
                    <a:pt x="6" y="4"/>
                  </a:cubicBezTo>
                  <a:cubicBezTo>
                    <a:pt x="1" y="5"/>
                    <a:pt x="1" y="6"/>
                    <a:pt x="1" y="10"/>
                  </a:cubicBezTo>
                  <a:cubicBezTo>
                    <a:pt x="0" y="13"/>
                    <a:pt x="1" y="17"/>
                    <a:pt x="4" y="18"/>
                  </a:cubicBezTo>
                  <a:cubicBezTo>
                    <a:pt x="7" y="19"/>
                    <a:pt x="7" y="24"/>
                    <a:pt x="9" y="39"/>
                  </a:cubicBezTo>
                  <a:cubicBezTo>
                    <a:pt x="11" y="53"/>
                    <a:pt x="16" y="64"/>
                    <a:pt x="40" y="66"/>
                  </a:cubicBezTo>
                  <a:cubicBezTo>
                    <a:pt x="42" y="66"/>
                    <a:pt x="43" y="66"/>
                    <a:pt x="44" y="66"/>
                  </a:cubicBezTo>
                  <a:cubicBezTo>
                    <a:pt x="44" y="62"/>
                    <a:pt x="44" y="62"/>
                    <a:pt x="44" y="62"/>
                  </a:cubicBezTo>
                  <a:cubicBezTo>
                    <a:pt x="33" y="62"/>
                    <a:pt x="21" y="58"/>
                    <a:pt x="17" y="49"/>
                  </a:cubicBezTo>
                  <a:cubicBezTo>
                    <a:pt x="11" y="37"/>
                    <a:pt x="10" y="13"/>
                    <a:pt x="18" y="8"/>
                  </a:cubicBezTo>
                  <a:cubicBezTo>
                    <a:pt x="22" y="6"/>
                    <a:pt x="33" y="5"/>
                    <a:pt x="45" y="5"/>
                  </a:cubicBezTo>
                  <a:cubicBezTo>
                    <a:pt x="45" y="1"/>
                    <a:pt x="45" y="1"/>
                    <a:pt x="45" y="1"/>
                  </a:cubicBezTo>
                </a:path>
              </a:pathLst>
            </a:custGeom>
            <a:solidFill>
              <a:srgbClr val="3D2D2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69" name="Freeform 3698"/>
            <p:cNvSpPr/>
            <p:nvPr/>
          </p:nvSpPr>
          <p:spPr bwMode="auto">
            <a:xfrm flipH="1">
              <a:off x="6908801" y="6491288"/>
              <a:ext cx="0" cy="0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b="b" l="0" r="r" t="0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24797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70" name="Freeform 3699"/>
            <p:cNvSpPr/>
            <p:nvPr/>
          </p:nvSpPr>
          <p:spPr bwMode="auto">
            <a:xfrm>
              <a:off x="6767513" y="6296026"/>
              <a:ext cx="287338" cy="195263"/>
            </a:xfrm>
            <a:custGeom>
              <a:gdLst>
                <a:gd fmla="*/ 84 w 84" name="T0"/>
                <a:gd fmla="*/ 0 h 57" name="T1"/>
                <a:gd fmla="*/ 41 w 84" name="T2"/>
                <a:gd fmla="*/ 55 h 57" name="T3"/>
                <a:gd fmla="*/ 0 w 84" name="T4"/>
                <a:gd fmla="*/ 0 h 57" name="T5"/>
                <a:gd fmla="*/ 0 w 84" name="T6"/>
                <a:gd fmla="*/ 1 h 57" name="T7"/>
                <a:gd fmla="*/ 41 w 84" name="T8"/>
                <a:gd fmla="*/ 57 h 57" name="T9"/>
                <a:gd fmla="*/ 41 w 84" name="T10"/>
                <a:gd fmla="*/ 57 h 57" name="T11"/>
                <a:gd fmla="*/ 84 w 84" name="T12"/>
                <a:gd fmla="*/ 1 h 57" name="T13"/>
                <a:gd fmla="*/ 84 w 84" name="T14"/>
                <a:gd fmla="*/ 0 h 57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57" w="84">
                  <a:moveTo>
                    <a:pt x="84" y="0"/>
                  </a:moveTo>
                  <a:cubicBezTo>
                    <a:pt x="41" y="55"/>
                    <a:pt x="41" y="55"/>
                    <a:pt x="41" y="5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41" y="57"/>
                    <a:pt x="41" y="57"/>
                    <a:pt x="41" y="57"/>
                  </a:cubicBezTo>
                  <a:cubicBezTo>
                    <a:pt x="41" y="57"/>
                    <a:pt x="41" y="57"/>
                    <a:pt x="41" y="57"/>
                  </a:cubicBezTo>
                  <a:cubicBezTo>
                    <a:pt x="84" y="1"/>
                    <a:pt x="84" y="1"/>
                    <a:pt x="84" y="1"/>
                  </a:cubicBezTo>
                  <a:cubicBezTo>
                    <a:pt x="84" y="0"/>
                    <a:pt x="84" y="0"/>
                    <a:pt x="84" y="0"/>
                  </a:cubicBezTo>
                </a:path>
              </a:pathLst>
            </a:custGeom>
            <a:solidFill>
              <a:srgbClr val="E9CAB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71" name="Freeform 3700"/>
            <p:cNvSpPr/>
            <p:nvPr/>
          </p:nvSpPr>
          <p:spPr bwMode="auto">
            <a:xfrm>
              <a:off x="6681788" y="5895976"/>
              <a:ext cx="130175" cy="52388"/>
            </a:xfrm>
            <a:custGeom>
              <a:gdLst>
                <a:gd fmla="*/ 36 w 38" name="T0"/>
                <a:gd fmla="*/ 0 h 15" name="T1"/>
                <a:gd fmla="*/ 2 w 38" name="T2"/>
                <a:gd fmla="*/ 0 h 15" name="T3"/>
                <a:gd fmla="*/ 0 w 38" name="T4"/>
                <a:gd fmla="*/ 3 h 15" name="T5"/>
                <a:gd fmla="*/ 11 w 38" name="T6"/>
                <a:gd fmla="*/ 15 h 15" name="T7"/>
                <a:gd fmla="*/ 27 w 38" name="T8"/>
                <a:gd fmla="*/ 15 h 15" name="T9"/>
                <a:gd fmla="*/ 38 w 38" name="T10"/>
                <a:gd fmla="*/ 3 h 15" name="T11"/>
                <a:gd fmla="*/ 36 w 38" name="T12"/>
                <a:gd fmla="*/ 0 h 1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5" w="38">
                  <a:moveTo>
                    <a:pt x="36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10"/>
                    <a:pt x="7" y="15"/>
                    <a:pt x="11" y="15"/>
                  </a:cubicBezTo>
                  <a:cubicBezTo>
                    <a:pt x="27" y="15"/>
                    <a:pt x="27" y="15"/>
                    <a:pt x="27" y="15"/>
                  </a:cubicBezTo>
                  <a:cubicBezTo>
                    <a:pt x="30" y="15"/>
                    <a:pt x="37" y="10"/>
                    <a:pt x="38" y="3"/>
                  </a:cubicBezTo>
                  <a:cubicBezTo>
                    <a:pt x="38" y="1"/>
                    <a:pt x="37" y="0"/>
                    <a:pt x="36" y="0"/>
                  </a:cubicBezTo>
                </a:path>
              </a:pathLst>
            </a:custGeom>
            <a:solidFill>
              <a:srgbClr val="D7BBA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72" name="Freeform 3701"/>
            <p:cNvSpPr/>
            <p:nvPr/>
          </p:nvSpPr>
          <p:spPr bwMode="auto">
            <a:xfrm>
              <a:off x="6681788" y="5886451"/>
              <a:ext cx="130175" cy="41275"/>
            </a:xfrm>
            <a:custGeom>
              <a:gdLst>
                <a:gd fmla="*/ 7 w 38" name="T0"/>
                <a:gd fmla="*/ 12 h 12" name="T1"/>
                <a:gd fmla="*/ 30 w 38" name="T2"/>
                <a:gd fmla="*/ 12 h 12" name="T3"/>
                <a:gd fmla="*/ 38 w 38" name="T4"/>
                <a:gd fmla="*/ 0 h 12" name="T5"/>
                <a:gd fmla="*/ 0 w 38" name="T6"/>
                <a:gd fmla="*/ 0 h 12" name="T7"/>
                <a:gd fmla="*/ 7 w 38" name="T8"/>
                <a:gd fmla="*/ 12 h 1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2" w="38">
                  <a:moveTo>
                    <a:pt x="7" y="12"/>
                  </a:moveTo>
                  <a:cubicBezTo>
                    <a:pt x="30" y="12"/>
                    <a:pt x="30" y="12"/>
                    <a:pt x="30" y="12"/>
                  </a:cubicBezTo>
                  <a:cubicBezTo>
                    <a:pt x="35" y="12"/>
                    <a:pt x="38" y="4"/>
                    <a:pt x="38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"/>
                    <a:pt x="3" y="12"/>
                    <a:pt x="7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73" name="Oval 3702"/>
            <p:cNvSpPr>
              <a:spLocks noChangeArrowheads="1"/>
            </p:cNvSpPr>
            <p:nvPr/>
          </p:nvSpPr>
          <p:spPr bwMode="auto">
            <a:xfrm>
              <a:off x="6723063" y="5872163"/>
              <a:ext cx="44450" cy="47625"/>
            </a:xfrm>
            <a:prstGeom prst="ellipse">
              <a:avLst/>
            </a:pr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74" name="Freeform 3703"/>
            <p:cNvSpPr/>
            <p:nvPr/>
          </p:nvSpPr>
          <p:spPr bwMode="auto">
            <a:xfrm>
              <a:off x="6681788" y="5859463"/>
              <a:ext cx="130175" cy="26988"/>
            </a:xfrm>
            <a:custGeom>
              <a:gdLst>
                <a:gd fmla="*/ 30 w 38" name="T0"/>
                <a:gd fmla="*/ 0 h 8" name="T1"/>
                <a:gd fmla="*/ 7 w 38" name="T2"/>
                <a:gd fmla="*/ 0 h 8" name="T3"/>
                <a:gd fmla="*/ 0 w 38" name="T4"/>
                <a:gd fmla="*/ 8 h 8" name="T5"/>
                <a:gd fmla="*/ 38 w 38" name="T6"/>
                <a:gd fmla="*/ 8 h 8" name="T7"/>
                <a:gd fmla="*/ 30 w 38" name="T8"/>
                <a:gd fmla="*/ 0 h 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" w="38">
                  <a:moveTo>
                    <a:pt x="30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4"/>
                    <a:pt x="0" y="8"/>
                  </a:cubicBezTo>
                  <a:cubicBezTo>
                    <a:pt x="38" y="8"/>
                    <a:pt x="38" y="8"/>
                    <a:pt x="38" y="8"/>
                  </a:cubicBezTo>
                  <a:cubicBezTo>
                    <a:pt x="38" y="4"/>
                    <a:pt x="35" y="0"/>
                    <a:pt x="30" y="0"/>
                  </a:cubicBezTo>
                  <a:close/>
                </a:path>
              </a:pathLst>
            </a:custGeom>
            <a:solidFill>
              <a:srgbClr val="C6906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75" name="Freeform 3704"/>
            <p:cNvSpPr/>
            <p:nvPr/>
          </p:nvSpPr>
          <p:spPr bwMode="auto">
            <a:xfrm>
              <a:off x="6994526" y="5895976"/>
              <a:ext cx="133350" cy="52388"/>
            </a:xfrm>
            <a:custGeom>
              <a:gdLst>
                <a:gd fmla="*/ 37 w 39" name="T0"/>
                <a:gd fmla="*/ 0 h 15" name="T1"/>
                <a:gd fmla="*/ 2 w 39" name="T2"/>
                <a:gd fmla="*/ 0 h 15" name="T3"/>
                <a:gd fmla="*/ 1 w 39" name="T4"/>
                <a:gd fmla="*/ 3 h 15" name="T5"/>
                <a:gd fmla="*/ 12 w 39" name="T6"/>
                <a:gd fmla="*/ 15 h 15" name="T7"/>
                <a:gd fmla="*/ 27 w 39" name="T8"/>
                <a:gd fmla="*/ 15 h 15" name="T9"/>
                <a:gd fmla="*/ 39 w 39" name="T10"/>
                <a:gd fmla="*/ 3 h 15" name="T11"/>
                <a:gd fmla="*/ 37 w 39" name="T12"/>
                <a:gd fmla="*/ 0 h 1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5" w="39">
                  <a:moveTo>
                    <a:pt x="37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1" y="3"/>
                  </a:cubicBezTo>
                  <a:cubicBezTo>
                    <a:pt x="1" y="10"/>
                    <a:pt x="8" y="15"/>
                    <a:pt x="12" y="15"/>
                  </a:cubicBezTo>
                  <a:cubicBezTo>
                    <a:pt x="27" y="15"/>
                    <a:pt x="27" y="15"/>
                    <a:pt x="27" y="15"/>
                  </a:cubicBezTo>
                  <a:cubicBezTo>
                    <a:pt x="31" y="15"/>
                    <a:pt x="38" y="10"/>
                    <a:pt x="39" y="3"/>
                  </a:cubicBezTo>
                  <a:cubicBezTo>
                    <a:pt x="39" y="1"/>
                    <a:pt x="38" y="0"/>
                    <a:pt x="37" y="0"/>
                  </a:cubicBezTo>
                </a:path>
              </a:pathLst>
            </a:custGeom>
            <a:solidFill>
              <a:srgbClr val="D7BBA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76" name="Freeform 3705"/>
            <p:cNvSpPr/>
            <p:nvPr/>
          </p:nvSpPr>
          <p:spPr bwMode="auto">
            <a:xfrm>
              <a:off x="6997701" y="5886451"/>
              <a:ext cx="130175" cy="41275"/>
            </a:xfrm>
            <a:custGeom>
              <a:gdLst>
                <a:gd fmla="*/ 7 w 38" name="T0"/>
                <a:gd fmla="*/ 12 h 12" name="T1"/>
                <a:gd fmla="*/ 30 w 38" name="T2"/>
                <a:gd fmla="*/ 12 h 12" name="T3"/>
                <a:gd fmla="*/ 38 w 38" name="T4"/>
                <a:gd fmla="*/ 0 h 12" name="T5"/>
                <a:gd fmla="*/ 0 w 38" name="T6"/>
                <a:gd fmla="*/ 0 h 12" name="T7"/>
                <a:gd fmla="*/ 7 w 38" name="T8"/>
                <a:gd fmla="*/ 12 h 1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2" w="38">
                  <a:moveTo>
                    <a:pt x="7" y="12"/>
                  </a:moveTo>
                  <a:cubicBezTo>
                    <a:pt x="30" y="12"/>
                    <a:pt x="30" y="12"/>
                    <a:pt x="30" y="12"/>
                  </a:cubicBezTo>
                  <a:cubicBezTo>
                    <a:pt x="34" y="12"/>
                    <a:pt x="38" y="4"/>
                    <a:pt x="38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"/>
                    <a:pt x="3" y="12"/>
                    <a:pt x="7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77" name="Oval 3706"/>
            <p:cNvSpPr>
              <a:spLocks noChangeArrowheads="1"/>
            </p:cNvSpPr>
            <p:nvPr/>
          </p:nvSpPr>
          <p:spPr bwMode="auto">
            <a:xfrm>
              <a:off x="7038976" y="5872163"/>
              <a:ext cx="44450" cy="47625"/>
            </a:xfrm>
            <a:prstGeom prst="ellipse">
              <a:avLst/>
            </a:pr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78" name="Freeform 3707"/>
            <p:cNvSpPr/>
            <p:nvPr/>
          </p:nvSpPr>
          <p:spPr bwMode="auto">
            <a:xfrm>
              <a:off x="6997701" y="5859463"/>
              <a:ext cx="130175" cy="26988"/>
            </a:xfrm>
            <a:custGeom>
              <a:gdLst>
                <a:gd fmla="*/ 30 w 38" name="T0"/>
                <a:gd fmla="*/ 0 h 8" name="T1"/>
                <a:gd fmla="*/ 7 w 38" name="T2"/>
                <a:gd fmla="*/ 0 h 8" name="T3"/>
                <a:gd fmla="*/ 0 w 38" name="T4"/>
                <a:gd fmla="*/ 8 h 8" name="T5"/>
                <a:gd fmla="*/ 38 w 38" name="T6"/>
                <a:gd fmla="*/ 8 h 8" name="T7"/>
                <a:gd fmla="*/ 30 w 38" name="T8"/>
                <a:gd fmla="*/ 0 h 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" w="38">
                  <a:moveTo>
                    <a:pt x="30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4"/>
                    <a:pt x="0" y="8"/>
                  </a:cubicBezTo>
                  <a:cubicBezTo>
                    <a:pt x="38" y="8"/>
                    <a:pt x="38" y="8"/>
                    <a:pt x="38" y="8"/>
                  </a:cubicBezTo>
                  <a:cubicBezTo>
                    <a:pt x="38" y="4"/>
                    <a:pt x="34" y="0"/>
                    <a:pt x="30" y="0"/>
                  </a:cubicBezTo>
                  <a:close/>
                </a:path>
              </a:pathLst>
            </a:custGeom>
            <a:solidFill>
              <a:srgbClr val="C6906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79" name="Freeform 3708"/>
            <p:cNvSpPr/>
            <p:nvPr/>
          </p:nvSpPr>
          <p:spPr bwMode="auto">
            <a:xfrm>
              <a:off x="6853238" y="6118226"/>
              <a:ext cx="100013" cy="49213"/>
            </a:xfrm>
            <a:custGeom>
              <a:gdLst>
                <a:gd fmla="*/ 22 w 29" name="T0"/>
                <a:gd fmla="*/ 13 h 14" name="T1"/>
                <a:gd fmla="*/ 7 w 29" name="T2"/>
                <a:gd fmla="*/ 13 h 14" name="T3"/>
                <a:gd fmla="*/ 0 w 29" name="T4"/>
                <a:gd fmla="*/ 10 h 14" name="T5"/>
                <a:gd fmla="*/ 0 w 29" name="T6"/>
                <a:gd fmla="*/ 7 h 14" name="T7"/>
                <a:gd fmla="*/ 7 w 29" name="T8"/>
                <a:gd fmla="*/ 0 h 14" name="T9"/>
                <a:gd fmla="*/ 22 w 29" name="T10"/>
                <a:gd fmla="*/ 0 h 14" name="T11"/>
                <a:gd fmla="*/ 29 w 29" name="T12"/>
                <a:gd fmla="*/ 7 h 14" name="T13"/>
                <a:gd fmla="*/ 29 w 29" name="T14"/>
                <a:gd fmla="*/ 10 h 14" name="T15"/>
                <a:gd fmla="*/ 22 w 29" name="T16"/>
                <a:gd fmla="*/ 13 h 14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4" w="28">
                  <a:moveTo>
                    <a:pt x="22" y="13"/>
                  </a:moveTo>
                  <a:cubicBezTo>
                    <a:pt x="7" y="13"/>
                    <a:pt x="7" y="13"/>
                    <a:pt x="7" y="13"/>
                  </a:cubicBezTo>
                  <a:cubicBezTo>
                    <a:pt x="3" y="13"/>
                    <a:pt x="0" y="14"/>
                    <a:pt x="0" y="1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5" y="0"/>
                    <a:pt x="29" y="3"/>
                    <a:pt x="29" y="7"/>
                  </a:cubicBezTo>
                  <a:cubicBezTo>
                    <a:pt x="29" y="10"/>
                    <a:pt x="29" y="10"/>
                    <a:pt x="29" y="10"/>
                  </a:cubicBezTo>
                  <a:cubicBezTo>
                    <a:pt x="29" y="14"/>
                    <a:pt x="25" y="13"/>
                    <a:pt x="22" y="13"/>
                  </a:cubicBezTo>
                  <a:close/>
                </a:path>
              </a:pathLst>
            </a:custGeom>
            <a:solidFill>
              <a:srgbClr val="C6906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480" name="组合 479"/>
          <p:cNvGrpSpPr/>
          <p:nvPr/>
        </p:nvGrpSpPr>
        <p:grpSpPr>
          <a:xfrm>
            <a:off x="4681538" y="5202238"/>
            <a:ext cx="1425575" cy="1658938"/>
            <a:chOff x="4681538" y="5202238"/>
            <a:chExt cx="1425575" cy="1658938"/>
          </a:xfrm>
        </p:grpSpPr>
        <p:sp>
          <p:nvSpPr>
            <p:cNvPr id="481" name="Freeform 3709"/>
            <p:cNvSpPr/>
            <p:nvPr/>
          </p:nvSpPr>
          <p:spPr bwMode="auto">
            <a:xfrm>
              <a:off x="4681538" y="6215063"/>
              <a:ext cx="1425575" cy="646113"/>
            </a:xfrm>
            <a:custGeom>
              <a:gdLst>
                <a:gd fmla="*/ 166 w 416" name="T0"/>
                <a:gd fmla="*/ 0 h 189" name="T1"/>
                <a:gd fmla="*/ 36 w 416" name="T2"/>
                <a:gd fmla="*/ 71 h 189" name="T3"/>
                <a:gd fmla="*/ 0 w 416" name="T4"/>
                <a:gd fmla="*/ 189 h 189" name="T5"/>
                <a:gd fmla="*/ 208 w 416" name="T6"/>
                <a:gd fmla="*/ 189 h 189" name="T7"/>
                <a:gd fmla="*/ 416 w 416" name="T8"/>
                <a:gd fmla="*/ 189 h 189" name="T9"/>
                <a:gd fmla="*/ 380 w 416" name="T10"/>
                <a:gd fmla="*/ 71 h 189" name="T11"/>
                <a:gd fmla="*/ 251 w 416" name="T12"/>
                <a:gd fmla="*/ 0 h 189" name="T13"/>
                <a:gd fmla="*/ 166 w 416" name="T14"/>
                <a:gd fmla="*/ 0 h 189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89" w="416">
                  <a:moveTo>
                    <a:pt x="166" y="0"/>
                  </a:moveTo>
                  <a:cubicBezTo>
                    <a:pt x="74" y="40"/>
                    <a:pt x="47" y="62"/>
                    <a:pt x="36" y="71"/>
                  </a:cubicBezTo>
                  <a:cubicBezTo>
                    <a:pt x="19" y="86"/>
                    <a:pt x="10" y="142"/>
                    <a:pt x="0" y="189"/>
                  </a:cubicBezTo>
                  <a:cubicBezTo>
                    <a:pt x="208" y="189"/>
                    <a:pt x="208" y="189"/>
                    <a:pt x="208" y="189"/>
                  </a:cubicBezTo>
                  <a:cubicBezTo>
                    <a:pt x="416" y="189"/>
                    <a:pt x="416" y="189"/>
                    <a:pt x="416" y="189"/>
                  </a:cubicBezTo>
                  <a:cubicBezTo>
                    <a:pt x="406" y="142"/>
                    <a:pt x="397" y="86"/>
                    <a:pt x="380" y="71"/>
                  </a:cubicBezTo>
                  <a:cubicBezTo>
                    <a:pt x="369" y="62"/>
                    <a:pt x="343" y="41"/>
                    <a:pt x="251" y="0"/>
                  </a:cubicBezTo>
                  <a:cubicBezTo>
                    <a:pt x="166" y="0"/>
                    <a:pt x="166" y="0"/>
                    <a:pt x="166" y="0"/>
                  </a:cubicBezTo>
                </a:path>
              </a:pathLst>
            </a:custGeom>
            <a:solidFill>
              <a:srgbClr val="FFDEC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2" name="Freeform 3710"/>
            <p:cNvSpPr/>
            <p:nvPr/>
          </p:nvSpPr>
          <p:spPr bwMode="auto">
            <a:xfrm>
              <a:off x="4681538" y="6215063"/>
              <a:ext cx="1425575" cy="646113"/>
            </a:xfrm>
            <a:custGeom>
              <a:gdLst>
                <a:gd fmla="*/ 166 w 416" name="T0"/>
                <a:gd fmla="*/ 0 h 189" name="T1"/>
                <a:gd fmla="*/ 36 w 416" name="T2"/>
                <a:gd fmla="*/ 71 h 189" name="T3"/>
                <a:gd fmla="*/ 0 w 416" name="T4"/>
                <a:gd fmla="*/ 189 h 189" name="T5"/>
                <a:gd fmla="*/ 208 w 416" name="T6"/>
                <a:gd fmla="*/ 189 h 189" name="T7"/>
                <a:gd fmla="*/ 416 w 416" name="T8"/>
                <a:gd fmla="*/ 189 h 189" name="T9"/>
                <a:gd fmla="*/ 380 w 416" name="T10"/>
                <a:gd fmla="*/ 71 h 189" name="T11"/>
                <a:gd fmla="*/ 251 w 416" name="T12"/>
                <a:gd fmla="*/ 0 h 189" name="T13"/>
                <a:gd fmla="*/ 166 w 416" name="T14"/>
                <a:gd fmla="*/ 0 h 189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89" w="416">
                  <a:moveTo>
                    <a:pt x="166" y="0"/>
                  </a:moveTo>
                  <a:cubicBezTo>
                    <a:pt x="74" y="40"/>
                    <a:pt x="47" y="62"/>
                    <a:pt x="36" y="71"/>
                  </a:cubicBezTo>
                  <a:cubicBezTo>
                    <a:pt x="19" y="86"/>
                    <a:pt x="10" y="142"/>
                    <a:pt x="0" y="189"/>
                  </a:cubicBezTo>
                  <a:cubicBezTo>
                    <a:pt x="208" y="189"/>
                    <a:pt x="208" y="189"/>
                    <a:pt x="208" y="189"/>
                  </a:cubicBezTo>
                  <a:cubicBezTo>
                    <a:pt x="416" y="189"/>
                    <a:pt x="416" y="189"/>
                    <a:pt x="416" y="189"/>
                  </a:cubicBezTo>
                  <a:cubicBezTo>
                    <a:pt x="406" y="142"/>
                    <a:pt x="397" y="86"/>
                    <a:pt x="380" y="71"/>
                  </a:cubicBezTo>
                  <a:cubicBezTo>
                    <a:pt x="369" y="62"/>
                    <a:pt x="343" y="41"/>
                    <a:pt x="251" y="0"/>
                  </a:cubicBezTo>
                  <a:cubicBezTo>
                    <a:pt x="166" y="0"/>
                    <a:pt x="166" y="0"/>
                    <a:pt x="166" y="0"/>
                  </a:cubicBezTo>
                </a:path>
              </a:pathLst>
            </a:custGeom>
            <a:solidFill>
              <a:srgbClr val="C9383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3" name="Freeform 3711"/>
            <p:cNvSpPr/>
            <p:nvPr/>
          </p:nvSpPr>
          <p:spPr bwMode="auto">
            <a:xfrm>
              <a:off x="5240338" y="5749926"/>
              <a:ext cx="307975" cy="639763"/>
            </a:xfrm>
            <a:custGeom>
              <a:gdLst>
                <a:gd fmla="*/ 0 w 90" name="T0"/>
                <a:gd fmla="*/ 55 h 187" name="T1"/>
                <a:gd fmla="*/ 0 w 90" name="T2"/>
                <a:gd fmla="*/ 124 h 187" name="T3"/>
                <a:gd fmla="*/ 0 w 90" name="T4"/>
                <a:gd fmla="*/ 157 h 187" name="T5"/>
                <a:gd fmla="*/ 90 w 90" name="T6"/>
                <a:gd fmla="*/ 157 h 187" name="T7"/>
                <a:gd fmla="*/ 90 w 90" name="T8"/>
                <a:gd fmla="*/ 124 h 187" name="T9"/>
                <a:gd fmla="*/ 90 w 90" name="T10"/>
                <a:gd fmla="*/ 55 h 187" name="T11"/>
                <a:gd fmla="*/ 0 w 90" name="T12"/>
                <a:gd fmla="*/ 55 h 187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87" w="90">
                  <a:moveTo>
                    <a:pt x="0" y="55"/>
                  </a:moveTo>
                  <a:cubicBezTo>
                    <a:pt x="0" y="124"/>
                    <a:pt x="0" y="124"/>
                    <a:pt x="0" y="124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25" y="186"/>
                    <a:pt x="65" y="187"/>
                    <a:pt x="90" y="157"/>
                  </a:cubicBezTo>
                  <a:cubicBezTo>
                    <a:pt x="90" y="124"/>
                    <a:pt x="90" y="124"/>
                    <a:pt x="90" y="124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0"/>
                    <a:pt x="0" y="0"/>
                    <a:pt x="0" y="55"/>
                  </a:cubicBezTo>
                </a:path>
              </a:pathLst>
            </a:custGeom>
            <a:solidFill>
              <a:srgbClr val="F6D1A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4" name="Freeform 3712"/>
            <p:cNvSpPr/>
            <p:nvPr/>
          </p:nvSpPr>
          <p:spPr bwMode="auto">
            <a:xfrm>
              <a:off x="5038726" y="5708651"/>
              <a:ext cx="130175" cy="187325"/>
            </a:xfrm>
            <a:custGeom>
              <a:gdLst>
                <a:gd fmla="*/ 11 w 38" name="T0"/>
                <a:gd fmla="*/ 3 h 55" name="T1"/>
                <a:gd fmla="*/ 33 w 38" name="T2"/>
                <a:gd fmla="*/ 23 h 55" name="T3"/>
                <a:gd fmla="*/ 27 w 38" name="T4"/>
                <a:gd fmla="*/ 52 h 55" name="T5"/>
                <a:gd fmla="*/ 5 w 38" name="T6"/>
                <a:gd fmla="*/ 32 h 55" name="T7"/>
                <a:gd fmla="*/ 11 w 38" name="T8"/>
                <a:gd fmla="*/ 3 h 5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5" w="38">
                  <a:moveTo>
                    <a:pt x="11" y="3"/>
                  </a:moveTo>
                  <a:cubicBezTo>
                    <a:pt x="19" y="0"/>
                    <a:pt x="29" y="9"/>
                    <a:pt x="33" y="23"/>
                  </a:cubicBezTo>
                  <a:cubicBezTo>
                    <a:pt x="38" y="37"/>
                    <a:pt x="35" y="50"/>
                    <a:pt x="27" y="52"/>
                  </a:cubicBezTo>
                  <a:cubicBezTo>
                    <a:pt x="19" y="55"/>
                    <a:pt x="9" y="46"/>
                    <a:pt x="5" y="32"/>
                  </a:cubicBezTo>
                  <a:cubicBezTo>
                    <a:pt x="0" y="19"/>
                    <a:pt x="3" y="6"/>
                    <a:pt x="11" y="3"/>
                  </a:cubicBezTo>
                </a:path>
              </a:pathLst>
            </a:custGeom>
            <a:solidFill>
              <a:srgbClr val="F6D1A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5" name="Freeform 3713"/>
            <p:cNvSpPr/>
            <p:nvPr/>
          </p:nvSpPr>
          <p:spPr bwMode="auto">
            <a:xfrm>
              <a:off x="5619751" y="5708651"/>
              <a:ext cx="127000" cy="187325"/>
            </a:xfrm>
            <a:custGeom>
              <a:gdLst>
                <a:gd fmla="*/ 27 w 37" name="T0"/>
                <a:gd fmla="*/ 3 h 55" name="T1"/>
                <a:gd fmla="*/ 4 w 37" name="T2"/>
                <a:gd fmla="*/ 23 h 55" name="T3"/>
                <a:gd fmla="*/ 10 w 37" name="T4"/>
                <a:gd fmla="*/ 52 h 55" name="T5"/>
                <a:gd fmla="*/ 33 w 37" name="T6"/>
                <a:gd fmla="*/ 32 h 55" name="T7"/>
                <a:gd fmla="*/ 27 w 37" name="T8"/>
                <a:gd fmla="*/ 3 h 5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5" w="37">
                  <a:moveTo>
                    <a:pt x="27" y="3"/>
                  </a:moveTo>
                  <a:cubicBezTo>
                    <a:pt x="19" y="0"/>
                    <a:pt x="9" y="9"/>
                    <a:pt x="4" y="23"/>
                  </a:cubicBezTo>
                  <a:cubicBezTo>
                    <a:pt x="0" y="37"/>
                    <a:pt x="3" y="50"/>
                    <a:pt x="10" y="52"/>
                  </a:cubicBezTo>
                  <a:cubicBezTo>
                    <a:pt x="18" y="55"/>
                    <a:pt x="28" y="46"/>
                    <a:pt x="33" y="32"/>
                  </a:cubicBezTo>
                  <a:cubicBezTo>
                    <a:pt x="37" y="19"/>
                    <a:pt x="35" y="6"/>
                    <a:pt x="27" y="3"/>
                  </a:cubicBezTo>
                  <a:close/>
                </a:path>
              </a:pathLst>
            </a:custGeom>
            <a:solidFill>
              <a:srgbClr val="F6D1A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6" name="Freeform 3714"/>
            <p:cNvSpPr/>
            <p:nvPr/>
          </p:nvSpPr>
          <p:spPr bwMode="auto">
            <a:xfrm>
              <a:off x="5240338" y="6108701"/>
              <a:ext cx="307975" cy="106363"/>
            </a:xfrm>
            <a:custGeom>
              <a:gdLst>
                <a:gd fmla="*/ 0 w 90" name="T0"/>
                <a:gd fmla="*/ 0 h 31" name="T1"/>
                <a:gd fmla="*/ 0 w 90" name="T2"/>
                <a:gd fmla="*/ 3 h 31" name="T3"/>
                <a:gd fmla="*/ 45 w 90" name="T4"/>
                <a:gd fmla="*/ 31 h 31" name="T5"/>
                <a:gd fmla="*/ 46 w 90" name="T6"/>
                <a:gd fmla="*/ 31 h 31" name="T7"/>
                <a:gd fmla="*/ 90 w 90" name="T8"/>
                <a:gd fmla="*/ 5 h 31" name="T9"/>
                <a:gd fmla="*/ 90 w 90" name="T10"/>
                <a:gd fmla="*/ 0 h 31" name="T11"/>
                <a:gd fmla="*/ 45 w 90" name="T12"/>
                <a:gd fmla="*/ 21 h 31" name="T13"/>
                <a:gd fmla="*/ 0 w 90" name="T14"/>
                <a:gd fmla="*/ 0 h 31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31" w="90">
                  <a:moveTo>
                    <a:pt x="0" y="0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3" y="30"/>
                    <a:pt x="45" y="31"/>
                  </a:cubicBezTo>
                  <a:cubicBezTo>
                    <a:pt x="45" y="31"/>
                    <a:pt x="46" y="31"/>
                    <a:pt x="46" y="31"/>
                  </a:cubicBezTo>
                  <a:cubicBezTo>
                    <a:pt x="67" y="31"/>
                    <a:pt x="90" y="5"/>
                    <a:pt x="90" y="5"/>
                  </a:cubicBezTo>
                  <a:cubicBezTo>
                    <a:pt x="90" y="0"/>
                    <a:pt x="90" y="0"/>
                    <a:pt x="90" y="0"/>
                  </a:cubicBezTo>
                  <a:cubicBezTo>
                    <a:pt x="74" y="11"/>
                    <a:pt x="57" y="21"/>
                    <a:pt x="45" y="21"/>
                  </a:cubicBezTo>
                  <a:cubicBezTo>
                    <a:pt x="33" y="21"/>
                    <a:pt x="16" y="11"/>
                    <a:pt x="0" y="0"/>
                  </a:cubicBezTo>
                </a:path>
              </a:pathLst>
            </a:custGeom>
            <a:solidFill>
              <a:srgbClr val="C5A78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7" name="Freeform 3715"/>
            <p:cNvSpPr/>
            <p:nvPr/>
          </p:nvSpPr>
          <p:spPr bwMode="auto">
            <a:xfrm>
              <a:off x="4921251" y="5311776"/>
              <a:ext cx="942975" cy="868363"/>
            </a:xfrm>
            <a:custGeom>
              <a:gdLst>
                <a:gd fmla="*/ 138 w 275" name="T0"/>
                <a:gd fmla="*/ 0 h 254" name="T1"/>
                <a:gd fmla="*/ 62 w 275" name="T2"/>
                <a:gd fmla="*/ 203 h 254" name="T3"/>
                <a:gd fmla="*/ 138 w 275" name="T4"/>
                <a:gd fmla="*/ 254 h 254" name="T5"/>
                <a:gd fmla="*/ 214 w 275" name="T6"/>
                <a:gd fmla="*/ 203 h 254" name="T7"/>
                <a:gd fmla="*/ 138 w 275" name="T8"/>
                <a:gd fmla="*/ 0 h 25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54" w="275">
                  <a:moveTo>
                    <a:pt x="138" y="0"/>
                  </a:moveTo>
                  <a:cubicBezTo>
                    <a:pt x="0" y="0"/>
                    <a:pt x="53" y="188"/>
                    <a:pt x="62" y="203"/>
                  </a:cubicBezTo>
                  <a:cubicBezTo>
                    <a:pt x="72" y="219"/>
                    <a:pt x="116" y="254"/>
                    <a:pt x="138" y="254"/>
                  </a:cubicBezTo>
                  <a:cubicBezTo>
                    <a:pt x="160" y="254"/>
                    <a:pt x="204" y="219"/>
                    <a:pt x="214" y="203"/>
                  </a:cubicBezTo>
                  <a:cubicBezTo>
                    <a:pt x="223" y="188"/>
                    <a:pt x="275" y="0"/>
                    <a:pt x="138" y="0"/>
                  </a:cubicBezTo>
                </a:path>
              </a:pathLst>
            </a:custGeom>
            <a:solidFill>
              <a:srgbClr val="F6D1A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8" name="Freeform 3716"/>
            <p:cNvSpPr>
              <a:spLocks noEditPoints="1"/>
            </p:cNvSpPr>
            <p:nvPr/>
          </p:nvSpPr>
          <p:spPr bwMode="auto">
            <a:xfrm>
              <a:off x="5035551" y="5202238"/>
              <a:ext cx="739775" cy="666750"/>
            </a:xfrm>
            <a:custGeom>
              <a:gdLst>
                <a:gd fmla="*/ 167 w 216" name="T0"/>
                <a:gd fmla="*/ 36 h 195" name="T1"/>
                <a:gd fmla="*/ 27 w 216" name="T2"/>
                <a:gd fmla="*/ 52 h 195" name="T3"/>
                <a:gd fmla="*/ 16 w 216" name="T4"/>
                <a:gd fmla="*/ 192 h 195" name="T5"/>
                <a:gd fmla="*/ 16 w 216" name="T6"/>
                <a:gd fmla="*/ 191 h 195" name="T7"/>
                <a:gd fmla="*/ 16 w 216" name="T8"/>
                <a:gd fmla="*/ 193 h 195" name="T9"/>
                <a:gd fmla="*/ 17 w 216" name="T10"/>
                <a:gd fmla="*/ 194 h 195" name="T11"/>
                <a:gd fmla="*/ 20 w 216" name="T12"/>
                <a:gd fmla="*/ 194 h 195" name="T13"/>
                <a:gd fmla="*/ 20 w 216" name="T14"/>
                <a:gd fmla="*/ 193 h 195" name="T15"/>
                <a:gd fmla="*/ 20 w 216" name="T16"/>
                <a:gd fmla="*/ 182 h 195" name="T17"/>
                <a:gd fmla="*/ 17 w 216" name="T18"/>
                <a:gd fmla="*/ 164 h 195" name="T19"/>
                <a:gd fmla="*/ 41 w 216" name="T20"/>
                <a:gd fmla="*/ 98 h 195" name="T21"/>
                <a:gd fmla="*/ 46 w 216" name="T22"/>
                <a:gd fmla="*/ 92 h 195" name="T23"/>
                <a:gd fmla="*/ 52 w 216" name="T24"/>
                <a:gd fmla="*/ 85 h 195" name="T25"/>
                <a:gd fmla="*/ 55 w 216" name="T26"/>
                <a:gd fmla="*/ 83 h 195" name="T27"/>
                <a:gd fmla="*/ 129 w 216" name="T28"/>
                <a:gd fmla="*/ 94 h 195" name="T29"/>
                <a:gd fmla="*/ 150 w 216" name="T30"/>
                <a:gd fmla="*/ 81 h 195" name="T31"/>
                <a:gd fmla="*/ 158 w 216" name="T32"/>
                <a:gd fmla="*/ 88 h 195" name="T33"/>
                <a:gd fmla="*/ 166 w 216" name="T34"/>
                <a:gd fmla="*/ 95 h 195" name="T35"/>
                <a:gd fmla="*/ 192 w 216" name="T36"/>
                <a:gd fmla="*/ 169 h 195" name="T37"/>
                <a:gd fmla="*/ 190 w 216" name="T38"/>
                <a:gd fmla="*/ 182 h 195" name="T39"/>
                <a:gd fmla="*/ 190 w 216" name="T40"/>
                <a:gd fmla="*/ 193 h 195" name="T41"/>
                <a:gd fmla="*/ 191 w 216" name="T42"/>
                <a:gd fmla="*/ 194 h 195" name="T43"/>
                <a:gd fmla="*/ 193 w 216" name="T44"/>
                <a:gd fmla="*/ 194 h 195" name="T45"/>
                <a:gd fmla="*/ 194 w 216" name="T46"/>
                <a:gd fmla="*/ 193 h 195" name="T47"/>
                <a:gd fmla="*/ 195 w 216" name="T48"/>
                <a:gd fmla="*/ 188 h 195" name="T49"/>
                <a:gd fmla="*/ 196 w 216" name="T50"/>
                <a:gd fmla="*/ 181 h 195" name="T51"/>
                <a:gd fmla="*/ 167 w 216" name="T52"/>
                <a:gd fmla="*/ 36 h 195" name="T53"/>
                <a:gd fmla="*/ 96 w 216" name="T54"/>
                <a:gd fmla="*/ 72 h 195" name="T55"/>
                <a:gd fmla="*/ 94 w 216" name="T56"/>
                <a:gd fmla="*/ 72 h 195" name="T57"/>
                <a:gd fmla="*/ 97 w 216" name="T58"/>
                <a:gd fmla="*/ 73 h 195" name="T59"/>
                <a:gd fmla="*/ 96 w 216" name="T60"/>
                <a:gd fmla="*/ 72 h 195" name="T6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b="b" l="0" r="r" t="0"/>
              <a:pathLst>
                <a:path h="195" w="216">
                  <a:moveTo>
                    <a:pt x="167" y="36"/>
                  </a:moveTo>
                  <a:cubicBezTo>
                    <a:pt x="120" y="0"/>
                    <a:pt x="49" y="22"/>
                    <a:pt x="27" y="52"/>
                  </a:cubicBezTo>
                  <a:cubicBezTo>
                    <a:pt x="0" y="90"/>
                    <a:pt x="9" y="148"/>
                    <a:pt x="16" y="192"/>
                  </a:cubicBezTo>
                  <a:cubicBezTo>
                    <a:pt x="16" y="191"/>
                    <a:pt x="16" y="191"/>
                    <a:pt x="16" y="191"/>
                  </a:cubicBezTo>
                  <a:cubicBezTo>
                    <a:pt x="16" y="192"/>
                    <a:pt x="16" y="192"/>
                    <a:pt x="16" y="193"/>
                  </a:cubicBezTo>
                  <a:cubicBezTo>
                    <a:pt x="17" y="194"/>
                    <a:pt x="17" y="194"/>
                    <a:pt x="17" y="194"/>
                  </a:cubicBezTo>
                  <a:cubicBezTo>
                    <a:pt x="17" y="195"/>
                    <a:pt x="19" y="194"/>
                    <a:pt x="20" y="194"/>
                  </a:cubicBezTo>
                  <a:cubicBezTo>
                    <a:pt x="20" y="193"/>
                    <a:pt x="20" y="193"/>
                    <a:pt x="20" y="193"/>
                  </a:cubicBezTo>
                  <a:cubicBezTo>
                    <a:pt x="20" y="190"/>
                    <a:pt x="20" y="182"/>
                    <a:pt x="20" y="182"/>
                  </a:cubicBezTo>
                  <a:cubicBezTo>
                    <a:pt x="19" y="176"/>
                    <a:pt x="18" y="170"/>
                    <a:pt x="17" y="164"/>
                  </a:cubicBezTo>
                  <a:cubicBezTo>
                    <a:pt x="21" y="137"/>
                    <a:pt x="34" y="131"/>
                    <a:pt x="41" y="98"/>
                  </a:cubicBezTo>
                  <a:cubicBezTo>
                    <a:pt x="43" y="96"/>
                    <a:pt x="44" y="94"/>
                    <a:pt x="46" y="92"/>
                  </a:cubicBezTo>
                  <a:cubicBezTo>
                    <a:pt x="48" y="89"/>
                    <a:pt x="49" y="87"/>
                    <a:pt x="52" y="85"/>
                  </a:cubicBezTo>
                  <a:cubicBezTo>
                    <a:pt x="53" y="84"/>
                    <a:pt x="54" y="83"/>
                    <a:pt x="55" y="83"/>
                  </a:cubicBezTo>
                  <a:cubicBezTo>
                    <a:pt x="80" y="73"/>
                    <a:pt x="106" y="84"/>
                    <a:pt x="129" y="94"/>
                  </a:cubicBezTo>
                  <a:cubicBezTo>
                    <a:pt x="138" y="98"/>
                    <a:pt x="140" y="82"/>
                    <a:pt x="150" y="81"/>
                  </a:cubicBezTo>
                  <a:cubicBezTo>
                    <a:pt x="152" y="81"/>
                    <a:pt x="155" y="84"/>
                    <a:pt x="158" y="88"/>
                  </a:cubicBezTo>
                  <a:cubicBezTo>
                    <a:pt x="161" y="91"/>
                    <a:pt x="164" y="95"/>
                    <a:pt x="166" y="95"/>
                  </a:cubicBezTo>
                  <a:cubicBezTo>
                    <a:pt x="202" y="90"/>
                    <a:pt x="187" y="144"/>
                    <a:pt x="192" y="169"/>
                  </a:cubicBezTo>
                  <a:cubicBezTo>
                    <a:pt x="192" y="173"/>
                    <a:pt x="191" y="178"/>
                    <a:pt x="190" y="182"/>
                  </a:cubicBezTo>
                  <a:cubicBezTo>
                    <a:pt x="190" y="182"/>
                    <a:pt x="190" y="190"/>
                    <a:pt x="190" y="193"/>
                  </a:cubicBezTo>
                  <a:cubicBezTo>
                    <a:pt x="191" y="194"/>
                    <a:pt x="191" y="194"/>
                    <a:pt x="191" y="194"/>
                  </a:cubicBezTo>
                  <a:cubicBezTo>
                    <a:pt x="191" y="194"/>
                    <a:pt x="193" y="195"/>
                    <a:pt x="193" y="194"/>
                  </a:cubicBezTo>
                  <a:cubicBezTo>
                    <a:pt x="194" y="193"/>
                    <a:pt x="194" y="193"/>
                    <a:pt x="194" y="193"/>
                  </a:cubicBezTo>
                  <a:cubicBezTo>
                    <a:pt x="195" y="191"/>
                    <a:pt x="195" y="190"/>
                    <a:pt x="195" y="188"/>
                  </a:cubicBezTo>
                  <a:cubicBezTo>
                    <a:pt x="195" y="186"/>
                    <a:pt x="196" y="184"/>
                    <a:pt x="196" y="181"/>
                  </a:cubicBezTo>
                  <a:cubicBezTo>
                    <a:pt x="203" y="154"/>
                    <a:pt x="216" y="48"/>
                    <a:pt x="167" y="36"/>
                  </a:cubicBezTo>
                  <a:moveTo>
                    <a:pt x="96" y="72"/>
                  </a:moveTo>
                  <a:cubicBezTo>
                    <a:pt x="95" y="72"/>
                    <a:pt x="95" y="72"/>
                    <a:pt x="94" y="72"/>
                  </a:cubicBezTo>
                  <a:cubicBezTo>
                    <a:pt x="95" y="72"/>
                    <a:pt x="96" y="72"/>
                    <a:pt x="97" y="73"/>
                  </a:cubicBezTo>
                  <a:cubicBezTo>
                    <a:pt x="97" y="72"/>
                    <a:pt x="97" y="72"/>
                    <a:pt x="96" y="72"/>
                  </a:cubicBezTo>
                </a:path>
              </a:pathLst>
            </a:cu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9" name="Freeform 3717"/>
            <p:cNvSpPr/>
            <p:nvPr/>
          </p:nvSpPr>
          <p:spPr bwMode="auto">
            <a:xfrm>
              <a:off x="5364163" y="6491288"/>
              <a:ext cx="57150" cy="0"/>
            </a:xfrm>
            <a:custGeom>
              <a:gdLst>
                <a:gd fmla="*/ 36 w 36" name="T0"/>
                <a:gd fmla="*/ 2 w 36" name="T1"/>
                <a:gd fmla="*/ 0 w 36" name="T2"/>
                <a:gd fmla="*/ 36 w 36" name="T3"/>
                <a:gd fmla="*/ 36 w 36" name="T4"/>
              </a:gdLst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b="b" l="0" r="r" t="0"/>
              <a:pathLst>
                <a:path w="36">
                  <a:moveTo>
                    <a:pt x="36" y="0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36" y="0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B5323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0" name="Freeform 3718"/>
            <p:cNvSpPr/>
            <p:nvPr/>
          </p:nvSpPr>
          <p:spPr bwMode="auto">
            <a:xfrm>
              <a:off x="5364163" y="6491288"/>
              <a:ext cx="57150" cy="0"/>
            </a:xfrm>
            <a:custGeom>
              <a:gdLst>
                <a:gd fmla="*/ 36 w 36" name="T0"/>
                <a:gd fmla="*/ 2 w 36" name="T1"/>
                <a:gd fmla="*/ 0 w 36" name="T2"/>
                <a:gd fmla="*/ 36 w 36" name="T3"/>
                <a:gd fmla="*/ 36 w 36" name="T4"/>
              </a:gdLst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b="b" l="0" r="r" t="0"/>
              <a:pathLst>
                <a:path w="36">
                  <a:moveTo>
                    <a:pt x="36" y="0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36" y="0"/>
                  </a:lnTo>
                  <a:lnTo>
                    <a:pt x="3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1" name="Freeform 3719"/>
            <p:cNvSpPr/>
            <p:nvPr/>
          </p:nvSpPr>
          <p:spPr bwMode="auto">
            <a:xfrm>
              <a:off x="4894263" y="5273676"/>
              <a:ext cx="695325" cy="414338"/>
            </a:xfrm>
            <a:custGeom>
              <a:gdLst>
                <a:gd fmla="*/ 173 w 203" name="T0"/>
                <a:gd fmla="*/ 28 h 121" name="T1"/>
                <a:gd fmla="*/ 97 w 203" name="T2"/>
                <a:gd fmla="*/ 15 h 121" name="T3"/>
                <a:gd fmla="*/ 22 w 203" name="T4"/>
                <a:gd fmla="*/ 26 h 121" name="T5"/>
                <a:gd fmla="*/ 41 w 203" name="T6"/>
                <a:gd fmla="*/ 97 h 121" name="T7"/>
                <a:gd fmla="*/ 143 w 203" name="T8"/>
                <a:gd fmla="*/ 87 h 121" name="T9"/>
                <a:gd fmla="*/ 191 w 203" name="T10"/>
                <a:gd fmla="*/ 52 h 121" name="T11"/>
                <a:gd fmla="*/ 173 w 203" name="T12"/>
                <a:gd fmla="*/ 28 h 121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20" w="203">
                  <a:moveTo>
                    <a:pt x="173" y="28"/>
                  </a:moveTo>
                  <a:cubicBezTo>
                    <a:pt x="173" y="28"/>
                    <a:pt x="132" y="0"/>
                    <a:pt x="97" y="15"/>
                  </a:cubicBezTo>
                  <a:cubicBezTo>
                    <a:pt x="61" y="30"/>
                    <a:pt x="30" y="36"/>
                    <a:pt x="22" y="26"/>
                  </a:cubicBezTo>
                  <a:cubicBezTo>
                    <a:pt x="22" y="26"/>
                    <a:pt x="0" y="72"/>
                    <a:pt x="41" y="97"/>
                  </a:cubicBezTo>
                  <a:cubicBezTo>
                    <a:pt x="82" y="121"/>
                    <a:pt x="130" y="102"/>
                    <a:pt x="143" y="87"/>
                  </a:cubicBezTo>
                  <a:cubicBezTo>
                    <a:pt x="157" y="72"/>
                    <a:pt x="179" y="47"/>
                    <a:pt x="191" y="52"/>
                  </a:cubicBezTo>
                  <a:cubicBezTo>
                    <a:pt x="203" y="57"/>
                    <a:pt x="173" y="28"/>
                    <a:pt x="173" y="28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2" name="Freeform 3720"/>
            <p:cNvSpPr/>
            <p:nvPr/>
          </p:nvSpPr>
          <p:spPr bwMode="auto">
            <a:xfrm>
              <a:off x="5165726" y="5780088"/>
              <a:ext cx="128588" cy="53975"/>
            </a:xfrm>
            <a:custGeom>
              <a:gdLst>
                <a:gd fmla="*/ 36 w 38" name="T0"/>
                <a:gd fmla="*/ 0 h 16" name="T1"/>
                <a:gd fmla="*/ 1 w 38" name="T2"/>
                <a:gd fmla="*/ 0 h 16" name="T3"/>
                <a:gd fmla="*/ 0 w 38" name="T4"/>
                <a:gd fmla="*/ 3 h 16" name="T5"/>
                <a:gd fmla="*/ 11 w 38" name="T6"/>
                <a:gd fmla="*/ 16 h 16" name="T7"/>
                <a:gd fmla="*/ 26 w 38" name="T8"/>
                <a:gd fmla="*/ 16 h 16" name="T9"/>
                <a:gd fmla="*/ 38 w 38" name="T10"/>
                <a:gd fmla="*/ 3 h 16" name="T11"/>
                <a:gd fmla="*/ 36 w 38" name="T12"/>
                <a:gd fmla="*/ 0 h 16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6" w="38">
                  <a:moveTo>
                    <a:pt x="36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2"/>
                    <a:pt x="0" y="3"/>
                  </a:cubicBezTo>
                  <a:cubicBezTo>
                    <a:pt x="0" y="10"/>
                    <a:pt x="7" y="16"/>
                    <a:pt x="11" y="16"/>
                  </a:cubicBezTo>
                  <a:cubicBezTo>
                    <a:pt x="26" y="16"/>
                    <a:pt x="26" y="16"/>
                    <a:pt x="26" y="16"/>
                  </a:cubicBezTo>
                  <a:cubicBezTo>
                    <a:pt x="30" y="16"/>
                    <a:pt x="37" y="10"/>
                    <a:pt x="38" y="3"/>
                  </a:cubicBezTo>
                  <a:cubicBezTo>
                    <a:pt x="38" y="2"/>
                    <a:pt x="37" y="0"/>
                    <a:pt x="36" y="0"/>
                  </a:cubicBezTo>
                </a:path>
              </a:pathLst>
            </a:custGeom>
            <a:solidFill>
              <a:srgbClr val="D8B89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3" name="Freeform 3721"/>
            <p:cNvSpPr/>
            <p:nvPr/>
          </p:nvSpPr>
          <p:spPr bwMode="auto">
            <a:xfrm>
              <a:off x="5165726" y="5776913"/>
              <a:ext cx="128588" cy="41275"/>
            </a:xfrm>
            <a:custGeom>
              <a:gdLst>
                <a:gd fmla="*/ 7 w 38" name="T0"/>
                <a:gd fmla="*/ 12 h 12" name="T1"/>
                <a:gd fmla="*/ 30 w 38" name="T2"/>
                <a:gd fmla="*/ 12 h 12" name="T3"/>
                <a:gd fmla="*/ 38 w 38" name="T4"/>
                <a:gd fmla="*/ 0 h 12" name="T5"/>
                <a:gd fmla="*/ 0 w 38" name="T6"/>
                <a:gd fmla="*/ 0 h 12" name="T7"/>
                <a:gd fmla="*/ 7 w 38" name="T8"/>
                <a:gd fmla="*/ 12 h 1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2" w="38">
                  <a:moveTo>
                    <a:pt x="7" y="12"/>
                  </a:moveTo>
                  <a:cubicBezTo>
                    <a:pt x="30" y="12"/>
                    <a:pt x="30" y="12"/>
                    <a:pt x="30" y="12"/>
                  </a:cubicBezTo>
                  <a:cubicBezTo>
                    <a:pt x="34" y="12"/>
                    <a:pt x="38" y="4"/>
                    <a:pt x="38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"/>
                    <a:pt x="3" y="12"/>
                    <a:pt x="7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4" name="Oval 3722"/>
            <p:cNvSpPr>
              <a:spLocks noChangeArrowheads="1"/>
            </p:cNvSpPr>
            <p:nvPr/>
          </p:nvSpPr>
          <p:spPr bwMode="auto">
            <a:xfrm>
              <a:off x="5205413" y="5759451"/>
              <a:ext cx="44450" cy="44450"/>
            </a:xfrm>
            <a:prstGeom prst="ellipse">
              <a:avLst/>
            </a:pr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5" name="Freeform 3723"/>
            <p:cNvSpPr/>
            <p:nvPr/>
          </p:nvSpPr>
          <p:spPr bwMode="auto">
            <a:xfrm>
              <a:off x="5165726" y="5749926"/>
              <a:ext cx="128588" cy="26988"/>
            </a:xfrm>
            <a:custGeom>
              <a:gdLst>
                <a:gd fmla="*/ 30 w 38" name="T0"/>
                <a:gd fmla="*/ 0 h 8" name="T1"/>
                <a:gd fmla="*/ 7 w 38" name="T2"/>
                <a:gd fmla="*/ 0 h 8" name="T3"/>
                <a:gd fmla="*/ 0 w 38" name="T4"/>
                <a:gd fmla="*/ 8 h 8" name="T5"/>
                <a:gd fmla="*/ 38 w 38" name="T6"/>
                <a:gd fmla="*/ 8 h 8" name="T7"/>
                <a:gd fmla="*/ 30 w 38" name="T8"/>
                <a:gd fmla="*/ 0 h 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" w="38">
                  <a:moveTo>
                    <a:pt x="30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4"/>
                    <a:pt x="0" y="8"/>
                  </a:cubicBezTo>
                  <a:cubicBezTo>
                    <a:pt x="38" y="8"/>
                    <a:pt x="38" y="8"/>
                    <a:pt x="38" y="8"/>
                  </a:cubicBezTo>
                  <a:cubicBezTo>
                    <a:pt x="38" y="4"/>
                    <a:pt x="34" y="0"/>
                    <a:pt x="30" y="0"/>
                  </a:cubicBezTo>
                  <a:close/>
                </a:path>
              </a:pathLst>
            </a:custGeom>
            <a:solidFill>
              <a:srgbClr val="C6906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6" name="Freeform 3724"/>
            <p:cNvSpPr/>
            <p:nvPr/>
          </p:nvSpPr>
          <p:spPr bwMode="auto">
            <a:xfrm>
              <a:off x="5476876" y="5780088"/>
              <a:ext cx="130175" cy="53975"/>
            </a:xfrm>
            <a:custGeom>
              <a:gdLst>
                <a:gd fmla="*/ 37 w 38" name="T0"/>
                <a:gd fmla="*/ 0 h 16" name="T1"/>
                <a:gd fmla="*/ 2 w 38" name="T2"/>
                <a:gd fmla="*/ 0 h 16" name="T3"/>
                <a:gd fmla="*/ 0 w 38" name="T4"/>
                <a:gd fmla="*/ 3 h 16" name="T5"/>
                <a:gd fmla="*/ 12 w 38" name="T6"/>
                <a:gd fmla="*/ 16 h 16" name="T7"/>
                <a:gd fmla="*/ 27 w 38" name="T8"/>
                <a:gd fmla="*/ 16 h 16" name="T9"/>
                <a:gd fmla="*/ 38 w 38" name="T10"/>
                <a:gd fmla="*/ 3 h 16" name="T11"/>
                <a:gd fmla="*/ 37 w 38" name="T12"/>
                <a:gd fmla="*/ 0 h 16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6" w="38">
                  <a:moveTo>
                    <a:pt x="37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2"/>
                    <a:pt x="0" y="3"/>
                  </a:cubicBezTo>
                  <a:cubicBezTo>
                    <a:pt x="1" y="10"/>
                    <a:pt x="8" y="16"/>
                    <a:pt x="12" y="16"/>
                  </a:cubicBezTo>
                  <a:cubicBezTo>
                    <a:pt x="27" y="16"/>
                    <a:pt x="27" y="16"/>
                    <a:pt x="27" y="16"/>
                  </a:cubicBezTo>
                  <a:cubicBezTo>
                    <a:pt x="31" y="16"/>
                    <a:pt x="38" y="10"/>
                    <a:pt x="38" y="3"/>
                  </a:cubicBezTo>
                  <a:cubicBezTo>
                    <a:pt x="38" y="2"/>
                    <a:pt x="38" y="0"/>
                    <a:pt x="37" y="0"/>
                  </a:cubicBezTo>
                </a:path>
              </a:pathLst>
            </a:custGeom>
            <a:solidFill>
              <a:srgbClr val="D8B89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7" name="Freeform 3725"/>
            <p:cNvSpPr/>
            <p:nvPr/>
          </p:nvSpPr>
          <p:spPr bwMode="auto">
            <a:xfrm>
              <a:off x="5476876" y="5776913"/>
              <a:ext cx="130175" cy="41275"/>
            </a:xfrm>
            <a:custGeom>
              <a:gdLst>
                <a:gd fmla="*/ 8 w 38" name="T0"/>
                <a:gd fmla="*/ 12 h 12" name="T1"/>
                <a:gd fmla="*/ 31 w 38" name="T2"/>
                <a:gd fmla="*/ 12 h 12" name="T3"/>
                <a:gd fmla="*/ 38 w 38" name="T4"/>
                <a:gd fmla="*/ 0 h 12" name="T5"/>
                <a:gd fmla="*/ 0 w 38" name="T6"/>
                <a:gd fmla="*/ 0 h 12" name="T7"/>
                <a:gd fmla="*/ 8 w 38" name="T8"/>
                <a:gd fmla="*/ 12 h 1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2" w="38">
                  <a:moveTo>
                    <a:pt x="8" y="12"/>
                  </a:moveTo>
                  <a:cubicBezTo>
                    <a:pt x="31" y="12"/>
                    <a:pt x="31" y="12"/>
                    <a:pt x="31" y="12"/>
                  </a:cubicBezTo>
                  <a:cubicBezTo>
                    <a:pt x="35" y="12"/>
                    <a:pt x="38" y="4"/>
                    <a:pt x="38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"/>
                    <a:pt x="4" y="12"/>
                    <a:pt x="8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8" name="Oval 3726"/>
            <p:cNvSpPr>
              <a:spLocks noChangeArrowheads="1"/>
            </p:cNvSpPr>
            <p:nvPr/>
          </p:nvSpPr>
          <p:spPr bwMode="auto">
            <a:xfrm>
              <a:off x="5521326" y="5759451"/>
              <a:ext cx="44450" cy="44450"/>
            </a:xfrm>
            <a:prstGeom prst="ellipse">
              <a:avLst/>
            </a:pr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9" name="Freeform 3727"/>
            <p:cNvSpPr/>
            <p:nvPr/>
          </p:nvSpPr>
          <p:spPr bwMode="auto">
            <a:xfrm>
              <a:off x="5476876" y="5749926"/>
              <a:ext cx="130175" cy="26988"/>
            </a:xfrm>
            <a:custGeom>
              <a:gdLst>
                <a:gd fmla="*/ 31 w 38" name="T0"/>
                <a:gd fmla="*/ 0 h 8" name="T1"/>
                <a:gd fmla="*/ 8 w 38" name="T2"/>
                <a:gd fmla="*/ 0 h 8" name="T3"/>
                <a:gd fmla="*/ 0 w 38" name="T4"/>
                <a:gd fmla="*/ 8 h 8" name="T5"/>
                <a:gd fmla="*/ 38 w 38" name="T6"/>
                <a:gd fmla="*/ 8 h 8" name="T7"/>
                <a:gd fmla="*/ 31 w 38" name="T8"/>
                <a:gd fmla="*/ 0 h 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" w="38">
                  <a:moveTo>
                    <a:pt x="31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38" y="8"/>
                    <a:pt x="38" y="8"/>
                    <a:pt x="38" y="8"/>
                  </a:cubicBezTo>
                  <a:cubicBezTo>
                    <a:pt x="38" y="4"/>
                    <a:pt x="35" y="0"/>
                    <a:pt x="31" y="0"/>
                  </a:cubicBezTo>
                  <a:close/>
                </a:path>
              </a:pathLst>
            </a:custGeom>
            <a:solidFill>
              <a:srgbClr val="C6906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0" name="Freeform 3728"/>
            <p:cNvSpPr/>
            <p:nvPr/>
          </p:nvSpPr>
          <p:spPr bwMode="auto">
            <a:xfrm>
              <a:off x="5335588" y="6005513"/>
              <a:ext cx="96838" cy="47625"/>
            </a:xfrm>
            <a:custGeom>
              <a:gdLst>
                <a:gd fmla="*/ 21 w 28" name="T0"/>
                <a:gd fmla="*/ 12 h 14" name="T1"/>
                <a:gd fmla="*/ 7 w 28" name="T2"/>
                <a:gd fmla="*/ 12 h 14" name="T3"/>
                <a:gd fmla="*/ 0 w 28" name="T4"/>
                <a:gd fmla="*/ 10 h 14" name="T5"/>
                <a:gd fmla="*/ 0 w 28" name="T6"/>
                <a:gd fmla="*/ 6 h 14" name="T7"/>
                <a:gd fmla="*/ 7 w 28" name="T8"/>
                <a:gd fmla="*/ 0 h 14" name="T9"/>
                <a:gd fmla="*/ 21 w 28" name="T10"/>
                <a:gd fmla="*/ 0 h 14" name="T11"/>
                <a:gd fmla="*/ 28 w 28" name="T12"/>
                <a:gd fmla="*/ 6 h 14" name="T13"/>
                <a:gd fmla="*/ 28 w 28" name="T14"/>
                <a:gd fmla="*/ 10 h 14" name="T15"/>
                <a:gd fmla="*/ 21 w 28" name="T16"/>
                <a:gd fmla="*/ 12 h 14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4" w="28">
                  <a:moveTo>
                    <a:pt x="21" y="12"/>
                  </a:moveTo>
                  <a:cubicBezTo>
                    <a:pt x="7" y="12"/>
                    <a:pt x="7" y="12"/>
                    <a:pt x="7" y="12"/>
                  </a:cubicBezTo>
                  <a:cubicBezTo>
                    <a:pt x="3" y="12"/>
                    <a:pt x="0" y="14"/>
                    <a:pt x="0" y="1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5" y="0"/>
                    <a:pt x="28" y="3"/>
                    <a:pt x="28" y="6"/>
                  </a:cubicBezTo>
                  <a:cubicBezTo>
                    <a:pt x="28" y="10"/>
                    <a:pt x="28" y="10"/>
                    <a:pt x="28" y="10"/>
                  </a:cubicBezTo>
                  <a:cubicBezTo>
                    <a:pt x="28" y="14"/>
                    <a:pt x="25" y="12"/>
                    <a:pt x="21" y="12"/>
                  </a:cubicBezTo>
                  <a:close/>
                </a:path>
              </a:pathLst>
            </a:custGeom>
            <a:solidFill>
              <a:srgbClr val="C6906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501" name="组合 500"/>
          <p:cNvGrpSpPr/>
          <p:nvPr/>
        </p:nvGrpSpPr>
        <p:grpSpPr>
          <a:xfrm>
            <a:off x="3151188" y="5267326"/>
            <a:ext cx="1449388" cy="1593850"/>
            <a:chOff x="3151188" y="5267326"/>
            <a:chExt cx="1449388" cy="1593850"/>
          </a:xfrm>
        </p:grpSpPr>
        <p:sp>
          <p:nvSpPr>
            <p:cNvPr id="502" name="Freeform 3729"/>
            <p:cNvSpPr/>
            <p:nvPr/>
          </p:nvSpPr>
          <p:spPr bwMode="auto">
            <a:xfrm>
              <a:off x="3462338" y="5267326"/>
              <a:ext cx="849313" cy="1176338"/>
            </a:xfrm>
            <a:custGeom>
              <a:gdLst>
                <a:gd fmla="*/ 90 w 248" name="T0"/>
                <a:gd fmla="*/ 31 h 344" name="T1"/>
                <a:gd fmla="*/ 200 w 248" name="T2"/>
                <a:gd fmla="*/ 59 h 344" name="T3"/>
                <a:gd fmla="*/ 231 w 248" name="T4"/>
                <a:gd fmla="*/ 161 h 344" name="T5"/>
                <a:gd fmla="*/ 118 w 248" name="T6"/>
                <a:gd fmla="*/ 343 h 344" name="T7"/>
                <a:gd fmla="*/ 19 w 248" name="T8"/>
                <a:gd fmla="*/ 156 h 344" name="T9"/>
                <a:gd fmla="*/ 90 w 248" name="T10"/>
                <a:gd fmla="*/ 31 h 344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44" w="248">
                  <a:moveTo>
                    <a:pt x="90" y="31"/>
                  </a:moveTo>
                  <a:cubicBezTo>
                    <a:pt x="99" y="15"/>
                    <a:pt x="171" y="0"/>
                    <a:pt x="200" y="59"/>
                  </a:cubicBezTo>
                  <a:cubicBezTo>
                    <a:pt x="230" y="119"/>
                    <a:pt x="215" y="140"/>
                    <a:pt x="231" y="161"/>
                  </a:cubicBezTo>
                  <a:cubicBezTo>
                    <a:pt x="248" y="181"/>
                    <a:pt x="209" y="344"/>
                    <a:pt x="118" y="343"/>
                  </a:cubicBezTo>
                  <a:cubicBezTo>
                    <a:pt x="21" y="343"/>
                    <a:pt x="0" y="187"/>
                    <a:pt x="19" y="156"/>
                  </a:cubicBezTo>
                  <a:cubicBezTo>
                    <a:pt x="39" y="125"/>
                    <a:pt x="22" y="31"/>
                    <a:pt x="90" y="31"/>
                  </a:cubicBezTo>
                </a:path>
              </a:pathLst>
            </a:custGeom>
            <a:solidFill>
              <a:srgbClr val="BF974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3" name="Freeform 3730"/>
            <p:cNvSpPr/>
            <p:nvPr/>
          </p:nvSpPr>
          <p:spPr bwMode="auto">
            <a:xfrm>
              <a:off x="3151188" y="6321426"/>
              <a:ext cx="1449388" cy="539750"/>
            </a:xfrm>
            <a:custGeom>
              <a:gdLst>
                <a:gd fmla="*/ 252 w 423" name="T0"/>
                <a:gd fmla="*/ 0 h 158" name="T1"/>
                <a:gd fmla="*/ 169 w 423" name="T2"/>
                <a:gd fmla="*/ 3 h 158" name="T3"/>
                <a:gd fmla="*/ 45 w 423" name="T4"/>
                <a:gd fmla="*/ 56 h 158" name="T5"/>
                <a:gd fmla="*/ 0 w 423" name="T6"/>
                <a:gd fmla="*/ 158 h 158" name="T7"/>
                <a:gd fmla="*/ 423 w 423" name="T8"/>
                <a:gd fmla="*/ 158 h 158" name="T9"/>
                <a:gd fmla="*/ 378 w 423" name="T10"/>
                <a:gd fmla="*/ 56 h 158" name="T11"/>
                <a:gd fmla="*/ 252 w 423" name="T12"/>
                <a:gd fmla="*/ 0 h 158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58" w="422">
                  <a:moveTo>
                    <a:pt x="252" y="0"/>
                  </a:moveTo>
                  <a:cubicBezTo>
                    <a:pt x="251" y="1"/>
                    <a:pt x="170" y="2"/>
                    <a:pt x="169" y="3"/>
                  </a:cubicBezTo>
                  <a:cubicBezTo>
                    <a:pt x="144" y="40"/>
                    <a:pt x="89" y="46"/>
                    <a:pt x="45" y="56"/>
                  </a:cubicBezTo>
                  <a:cubicBezTo>
                    <a:pt x="2" y="66"/>
                    <a:pt x="0" y="121"/>
                    <a:pt x="0" y="158"/>
                  </a:cubicBezTo>
                  <a:cubicBezTo>
                    <a:pt x="423" y="158"/>
                    <a:pt x="423" y="158"/>
                    <a:pt x="423" y="158"/>
                  </a:cubicBezTo>
                  <a:cubicBezTo>
                    <a:pt x="423" y="121"/>
                    <a:pt x="423" y="66"/>
                    <a:pt x="378" y="56"/>
                  </a:cubicBezTo>
                  <a:cubicBezTo>
                    <a:pt x="334" y="46"/>
                    <a:pt x="276" y="37"/>
                    <a:pt x="252" y="0"/>
                  </a:cubicBezTo>
                  <a:close/>
                </a:path>
              </a:pathLst>
            </a:custGeom>
            <a:solidFill>
              <a:srgbClr val="7491A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4" name="Freeform 3731"/>
            <p:cNvSpPr/>
            <p:nvPr/>
          </p:nvSpPr>
          <p:spPr bwMode="auto">
            <a:xfrm>
              <a:off x="3730626" y="6321426"/>
              <a:ext cx="290513" cy="539750"/>
            </a:xfrm>
            <a:custGeom>
              <a:gdLst>
                <a:gd fmla="*/ 85 w 85" name="T0"/>
                <a:gd fmla="*/ 3 h 158" name="T1"/>
                <a:gd fmla="*/ 85 w 85" name="T2"/>
                <a:gd fmla="*/ 23 h 158" name="T3"/>
                <a:gd fmla="*/ 65 w 85" name="T4"/>
                <a:gd fmla="*/ 158 h 158" name="T5"/>
                <a:gd fmla="*/ 21 w 85" name="T6"/>
                <a:gd fmla="*/ 158 h 158" name="T7"/>
                <a:gd fmla="*/ 0 w 85" name="T8"/>
                <a:gd fmla="*/ 25 h 158" name="T9"/>
                <a:gd fmla="*/ 0 w 85" name="T10"/>
                <a:gd fmla="*/ 4 h 158" name="T11"/>
                <a:gd fmla="*/ 0 w 85" name="T12"/>
                <a:gd fmla="*/ 3 h 158" name="T13"/>
                <a:gd fmla="*/ 83 w 85" name="T14"/>
                <a:gd fmla="*/ 0 h 158" name="T15"/>
                <a:gd fmla="*/ 85 w 85" name="T16"/>
                <a:gd fmla="*/ 3 h 15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58" w="85">
                  <a:moveTo>
                    <a:pt x="85" y="3"/>
                  </a:moveTo>
                  <a:cubicBezTo>
                    <a:pt x="85" y="23"/>
                    <a:pt x="85" y="23"/>
                    <a:pt x="85" y="23"/>
                  </a:cubicBezTo>
                  <a:cubicBezTo>
                    <a:pt x="65" y="158"/>
                    <a:pt x="65" y="158"/>
                    <a:pt x="65" y="158"/>
                  </a:cubicBezTo>
                  <a:cubicBezTo>
                    <a:pt x="21" y="158"/>
                    <a:pt x="21" y="158"/>
                    <a:pt x="21" y="158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2"/>
                    <a:pt x="82" y="1"/>
                    <a:pt x="83" y="0"/>
                  </a:cubicBezTo>
                  <a:cubicBezTo>
                    <a:pt x="84" y="1"/>
                    <a:pt x="84" y="2"/>
                    <a:pt x="85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5" name="Freeform 3732"/>
            <p:cNvSpPr/>
            <p:nvPr/>
          </p:nvSpPr>
          <p:spPr bwMode="auto">
            <a:xfrm>
              <a:off x="3730626" y="5830888"/>
              <a:ext cx="290513" cy="698500"/>
            </a:xfrm>
            <a:custGeom>
              <a:gdLst>
                <a:gd fmla="*/ 0 w 85" name="T0"/>
                <a:gd fmla="*/ 56 h 204" name="T1"/>
                <a:gd fmla="*/ 0 w 85" name="T2"/>
                <a:gd fmla="*/ 126 h 204" name="T3"/>
                <a:gd fmla="*/ 0 w 85" name="T4"/>
                <a:gd fmla="*/ 160 h 204" name="T5"/>
                <a:gd fmla="*/ 85 w 85" name="T6"/>
                <a:gd fmla="*/ 160 h 204" name="T7"/>
                <a:gd fmla="*/ 85 w 85" name="T8"/>
                <a:gd fmla="*/ 126 h 204" name="T9"/>
                <a:gd fmla="*/ 85 w 85" name="T10"/>
                <a:gd fmla="*/ 56 h 204" name="T11"/>
                <a:gd fmla="*/ 0 w 85" name="T12"/>
                <a:gd fmla="*/ 56 h 20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04" w="85">
                  <a:moveTo>
                    <a:pt x="0" y="56"/>
                  </a:moveTo>
                  <a:cubicBezTo>
                    <a:pt x="0" y="126"/>
                    <a:pt x="0" y="126"/>
                    <a:pt x="0" y="126"/>
                  </a:cubicBezTo>
                  <a:cubicBezTo>
                    <a:pt x="0" y="160"/>
                    <a:pt x="0" y="160"/>
                    <a:pt x="0" y="160"/>
                  </a:cubicBezTo>
                  <a:cubicBezTo>
                    <a:pt x="22" y="203"/>
                    <a:pt x="60" y="204"/>
                    <a:pt x="85" y="160"/>
                  </a:cubicBezTo>
                  <a:cubicBezTo>
                    <a:pt x="85" y="126"/>
                    <a:pt x="85" y="126"/>
                    <a:pt x="85" y="126"/>
                  </a:cubicBezTo>
                  <a:cubicBezTo>
                    <a:pt x="85" y="56"/>
                    <a:pt x="85" y="56"/>
                    <a:pt x="85" y="56"/>
                  </a:cubicBezTo>
                  <a:cubicBezTo>
                    <a:pt x="85" y="0"/>
                    <a:pt x="0" y="0"/>
                    <a:pt x="0" y="56"/>
                  </a:cubicBezTo>
                </a:path>
              </a:pathLst>
            </a:custGeom>
            <a:solidFill>
              <a:srgbClr val="F6DBC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6" name="Freeform 3733"/>
            <p:cNvSpPr/>
            <p:nvPr/>
          </p:nvSpPr>
          <p:spPr bwMode="auto">
            <a:xfrm>
              <a:off x="4148138" y="5845176"/>
              <a:ext cx="147638" cy="215900"/>
            </a:xfrm>
            <a:custGeom>
              <a:gdLst>
                <a:gd fmla="*/ 33 w 43" name="T0"/>
                <a:gd fmla="*/ 3 h 63" name="T1"/>
                <a:gd fmla="*/ 6 w 43" name="T2"/>
                <a:gd fmla="*/ 24 h 63" name="T3"/>
                <a:gd fmla="*/ 10 w 43" name="T4"/>
                <a:gd fmla="*/ 59 h 63" name="T5"/>
                <a:gd fmla="*/ 37 w 43" name="T6"/>
                <a:gd fmla="*/ 38 h 63" name="T7"/>
                <a:gd fmla="*/ 33 w 43" name="T8"/>
                <a:gd fmla="*/ 3 h 6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2" w="43">
                  <a:moveTo>
                    <a:pt x="33" y="3"/>
                  </a:moveTo>
                  <a:cubicBezTo>
                    <a:pt x="24" y="0"/>
                    <a:pt x="12" y="9"/>
                    <a:pt x="6" y="24"/>
                  </a:cubicBezTo>
                  <a:cubicBezTo>
                    <a:pt x="0" y="40"/>
                    <a:pt x="1" y="55"/>
                    <a:pt x="10" y="59"/>
                  </a:cubicBezTo>
                  <a:cubicBezTo>
                    <a:pt x="18" y="63"/>
                    <a:pt x="30" y="54"/>
                    <a:pt x="37" y="38"/>
                  </a:cubicBezTo>
                  <a:cubicBezTo>
                    <a:pt x="43" y="23"/>
                    <a:pt x="41" y="7"/>
                    <a:pt x="33" y="3"/>
                  </a:cubicBezTo>
                  <a:close/>
                </a:path>
              </a:pathLst>
            </a:custGeom>
            <a:solidFill>
              <a:srgbClr val="F6DBC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7" name="Freeform 3734"/>
            <p:cNvSpPr/>
            <p:nvPr/>
          </p:nvSpPr>
          <p:spPr bwMode="auto">
            <a:xfrm>
              <a:off x="3459163" y="5845176"/>
              <a:ext cx="147638" cy="215900"/>
            </a:xfrm>
            <a:custGeom>
              <a:gdLst>
                <a:gd fmla="*/ 10 w 43" name="T0"/>
                <a:gd fmla="*/ 3 h 63" name="T1"/>
                <a:gd fmla="*/ 37 w 43" name="T2"/>
                <a:gd fmla="*/ 24 h 63" name="T3"/>
                <a:gd fmla="*/ 33 w 43" name="T4"/>
                <a:gd fmla="*/ 59 h 63" name="T5"/>
                <a:gd fmla="*/ 6 w 43" name="T6"/>
                <a:gd fmla="*/ 38 h 63" name="T7"/>
                <a:gd fmla="*/ 10 w 43" name="T8"/>
                <a:gd fmla="*/ 3 h 6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2" w="43">
                  <a:moveTo>
                    <a:pt x="10" y="3"/>
                  </a:moveTo>
                  <a:cubicBezTo>
                    <a:pt x="18" y="0"/>
                    <a:pt x="30" y="9"/>
                    <a:pt x="37" y="24"/>
                  </a:cubicBezTo>
                  <a:cubicBezTo>
                    <a:pt x="43" y="40"/>
                    <a:pt x="41" y="55"/>
                    <a:pt x="33" y="59"/>
                  </a:cubicBezTo>
                  <a:cubicBezTo>
                    <a:pt x="24" y="63"/>
                    <a:pt x="12" y="54"/>
                    <a:pt x="6" y="38"/>
                  </a:cubicBezTo>
                  <a:cubicBezTo>
                    <a:pt x="0" y="23"/>
                    <a:pt x="1" y="7"/>
                    <a:pt x="10" y="3"/>
                  </a:cubicBezTo>
                  <a:close/>
                </a:path>
              </a:pathLst>
            </a:custGeom>
            <a:solidFill>
              <a:srgbClr val="F6DBC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8" name="Freeform 3735"/>
            <p:cNvSpPr/>
            <p:nvPr/>
          </p:nvSpPr>
          <p:spPr bwMode="auto">
            <a:xfrm>
              <a:off x="3730626" y="6200776"/>
              <a:ext cx="290513" cy="100013"/>
            </a:xfrm>
            <a:custGeom>
              <a:gdLst>
                <a:gd fmla="*/ 0 w 85" name="T0"/>
                <a:gd fmla="*/ 0 h 29" name="T1"/>
                <a:gd fmla="*/ 0 w 85" name="T2"/>
                <a:gd fmla="*/ 3 h 29" name="T3"/>
                <a:gd fmla="*/ 42 w 85" name="T4"/>
                <a:gd fmla="*/ 29 h 29" name="T5"/>
                <a:gd fmla="*/ 85 w 85" name="T6"/>
                <a:gd fmla="*/ 2 h 29" name="T7"/>
                <a:gd fmla="*/ 85 w 85" name="T8"/>
                <a:gd fmla="*/ 0 h 29" name="T9"/>
                <a:gd fmla="*/ 43 w 85" name="T10"/>
                <a:gd fmla="*/ 20 h 29" name="T11"/>
                <a:gd fmla="*/ 0 w 85" name="T12"/>
                <a:gd fmla="*/ 0 h 2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8" w="85">
                  <a:moveTo>
                    <a:pt x="0" y="0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7" y="29"/>
                    <a:pt x="42" y="29"/>
                  </a:cubicBezTo>
                  <a:cubicBezTo>
                    <a:pt x="58" y="29"/>
                    <a:pt x="85" y="2"/>
                    <a:pt x="85" y="2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69" y="13"/>
                    <a:pt x="54" y="20"/>
                    <a:pt x="43" y="20"/>
                  </a:cubicBezTo>
                  <a:cubicBezTo>
                    <a:pt x="32" y="20"/>
                    <a:pt x="16" y="13"/>
                    <a:pt x="0" y="0"/>
                  </a:cubicBezTo>
                </a:path>
              </a:pathLst>
            </a:custGeom>
            <a:solidFill>
              <a:srgbClr val="C5AF9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9" name="Freeform 3736"/>
            <p:cNvSpPr/>
            <p:nvPr/>
          </p:nvSpPr>
          <p:spPr bwMode="auto">
            <a:xfrm>
              <a:off x="3476626" y="5383213"/>
              <a:ext cx="798513" cy="885825"/>
            </a:xfrm>
            <a:custGeom>
              <a:gdLst>
                <a:gd fmla="*/ 117 w 233" name="T0"/>
                <a:gd fmla="*/ 259 h 259" name="T1"/>
                <a:gd fmla="*/ 18 w 233" name="T2"/>
                <a:gd fmla="*/ 153 h 259" name="T3"/>
                <a:gd fmla="*/ 117 w 233" name="T4"/>
                <a:gd fmla="*/ 0 h 259" name="T5"/>
                <a:gd fmla="*/ 216 w 233" name="T6"/>
                <a:gd fmla="*/ 153 h 259" name="T7"/>
                <a:gd fmla="*/ 117 w 233" name="T8"/>
                <a:gd fmla="*/ 259 h 25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59" w="233">
                  <a:moveTo>
                    <a:pt x="117" y="259"/>
                  </a:moveTo>
                  <a:cubicBezTo>
                    <a:pt x="91" y="259"/>
                    <a:pt x="35" y="215"/>
                    <a:pt x="18" y="153"/>
                  </a:cubicBezTo>
                  <a:cubicBezTo>
                    <a:pt x="0" y="90"/>
                    <a:pt x="33" y="0"/>
                    <a:pt x="117" y="0"/>
                  </a:cubicBezTo>
                  <a:cubicBezTo>
                    <a:pt x="201" y="0"/>
                    <a:pt x="233" y="90"/>
                    <a:pt x="216" y="153"/>
                  </a:cubicBezTo>
                  <a:cubicBezTo>
                    <a:pt x="199" y="215"/>
                    <a:pt x="143" y="259"/>
                    <a:pt x="117" y="259"/>
                  </a:cubicBezTo>
                </a:path>
              </a:pathLst>
            </a:custGeom>
            <a:solidFill>
              <a:srgbClr val="F6DBC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10" name="Freeform 3737"/>
            <p:cNvSpPr/>
            <p:nvPr/>
          </p:nvSpPr>
          <p:spPr bwMode="auto">
            <a:xfrm>
              <a:off x="3425826" y="5359401"/>
              <a:ext cx="844550" cy="609600"/>
            </a:xfrm>
            <a:custGeom>
              <a:gdLst>
                <a:gd fmla="*/ 149 w 247" name="T0"/>
                <a:gd fmla="*/ 85 h 178" name="T1"/>
                <a:gd fmla="*/ 205 w 247" name="T2"/>
                <a:gd fmla="*/ 130 h 178" name="T3"/>
                <a:gd fmla="*/ 222 w 247" name="T4"/>
                <a:gd fmla="*/ 173 h 178" name="T5"/>
                <a:gd fmla="*/ 236 w 247" name="T6"/>
                <a:gd fmla="*/ 83 h 178" name="T7"/>
                <a:gd fmla="*/ 147 w 247" name="T8"/>
                <a:gd fmla="*/ 2 h 178" name="T9"/>
                <a:gd fmla="*/ 60 w 247" name="T10"/>
                <a:gd fmla="*/ 27 h 178" name="T11"/>
                <a:gd fmla="*/ 36 w 247" name="T12"/>
                <a:gd fmla="*/ 178 h 178" name="T13"/>
                <a:gd fmla="*/ 85 w 247" name="T14"/>
                <a:gd fmla="*/ 60 h 178" name="T15"/>
                <a:gd fmla="*/ 149 w 247" name="T16"/>
                <a:gd fmla="*/ 85 h 17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78" w="246">
                  <a:moveTo>
                    <a:pt x="149" y="85"/>
                  </a:moveTo>
                  <a:cubicBezTo>
                    <a:pt x="169" y="128"/>
                    <a:pt x="178" y="141"/>
                    <a:pt x="205" y="130"/>
                  </a:cubicBezTo>
                  <a:cubicBezTo>
                    <a:pt x="233" y="118"/>
                    <a:pt x="227" y="150"/>
                    <a:pt x="222" y="173"/>
                  </a:cubicBezTo>
                  <a:cubicBezTo>
                    <a:pt x="247" y="142"/>
                    <a:pt x="244" y="113"/>
                    <a:pt x="236" y="83"/>
                  </a:cubicBezTo>
                  <a:cubicBezTo>
                    <a:pt x="228" y="51"/>
                    <a:pt x="186" y="1"/>
                    <a:pt x="147" y="2"/>
                  </a:cubicBezTo>
                  <a:cubicBezTo>
                    <a:pt x="126" y="0"/>
                    <a:pt x="94" y="3"/>
                    <a:pt x="60" y="27"/>
                  </a:cubicBezTo>
                  <a:cubicBezTo>
                    <a:pt x="0" y="70"/>
                    <a:pt x="20" y="167"/>
                    <a:pt x="36" y="178"/>
                  </a:cubicBezTo>
                  <a:cubicBezTo>
                    <a:pt x="20" y="89"/>
                    <a:pt x="59" y="107"/>
                    <a:pt x="85" y="60"/>
                  </a:cubicBezTo>
                  <a:cubicBezTo>
                    <a:pt x="94" y="40"/>
                    <a:pt x="127" y="38"/>
                    <a:pt x="149" y="85"/>
                  </a:cubicBezTo>
                </a:path>
              </a:pathLst>
            </a:custGeom>
            <a:solidFill>
              <a:srgbClr val="BF974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11" name="Freeform 3738"/>
            <p:cNvSpPr/>
            <p:nvPr/>
          </p:nvSpPr>
          <p:spPr bwMode="auto">
            <a:xfrm>
              <a:off x="3514726" y="6330951"/>
              <a:ext cx="287338" cy="530225"/>
            </a:xfrm>
            <a:custGeom>
              <a:gdLst>
                <a:gd fmla="*/ 181 w 181" name="T0"/>
                <a:gd fmla="*/ 334 h 334" name="T1"/>
                <a:gd fmla="*/ 103 w 181" name="T2"/>
                <a:gd fmla="*/ 334 h 334" name="T3"/>
                <a:gd fmla="*/ 99 w 181" name="T4"/>
                <a:gd fmla="*/ 334 h 334" name="T5"/>
                <a:gd fmla="*/ 19 w 181" name="T6"/>
                <a:gd fmla="*/ 261 h 334" name="T7"/>
                <a:gd fmla="*/ 99 w 181" name="T8"/>
                <a:gd fmla="*/ 207 h 334" name="T9"/>
                <a:gd fmla="*/ 0 w 181" name="T10"/>
                <a:gd fmla="*/ 160 h 334" name="T11"/>
                <a:gd fmla="*/ 66 w 181" name="T12"/>
                <a:gd fmla="*/ 58 h 334" name="T13"/>
                <a:gd fmla="*/ 92 w 181" name="T14"/>
                <a:gd fmla="*/ 19 h 334" name="T15"/>
                <a:gd fmla="*/ 136 w 181" name="T16"/>
                <a:gd fmla="*/ 0 h 334" name="T17"/>
                <a:gd fmla="*/ 136 w 181" name="T18"/>
                <a:gd fmla="*/ 47 h 334" name="T19"/>
                <a:gd fmla="*/ 181 w 181" name="T20"/>
                <a:gd fmla="*/ 334 h 334" name="T21"/>
                <a:gd fmla="*/ 181 w 181" name="T22"/>
                <a:gd fmla="*/ 334 h 334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334" w="181">
                  <a:moveTo>
                    <a:pt x="181" y="334"/>
                  </a:moveTo>
                  <a:lnTo>
                    <a:pt x="103" y="334"/>
                  </a:lnTo>
                  <a:lnTo>
                    <a:pt x="99" y="334"/>
                  </a:lnTo>
                  <a:lnTo>
                    <a:pt x="19" y="261"/>
                  </a:lnTo>
                  <a:lnTo>
                    <a:pt x="99" y="207"/>
                  </a:lnTo>
                  <a:lnTo>
                    <a:pt x="0" y="160"/>
                  </a:lnTo>
                  <a:lnTo>
                    <a:pt x="66" y="58"/>
                  </a:lnTo>
                  <a:lnTo>
                    <a:pt x="92" y="19"/>
                  </a:lnTo>
                  <a:lnTo>
                    <a:pt x="136" y="0"/>
                  </a:lnTo>
                  <a:lnTo>
                    <a:pt x="136" y="47"/>
                  </a:lnTo>
                  <a:lnTo>
                    <a:pt x="181" y="334"/>
                  </a:lnTo>
                  <a:lnTo>
                    <a:pt x="181" y="334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12" name="Freeform 3739"/>
            <p:cNvSpPr/>
            <p:nvPr/>
          </p:nvSpPr>
          <p:spPr bwMode="auto">
            <a:xfrm>
              <a:off x="3949701" y="6324601"/>
              <a:ext cx="287338" cy="536575"/>
            </a:xfrm>
            <a:custGeom>
              <a:gdLst>
                <a:gd fmla="*/ 82 w 181" name="T0"/>
                <a:gd fmla="*/ 209 h 338" name="T1"/>
                <a:gd fmla="*/ 161 w 181" name="T2"/>
                <a:gd fmla="*/ 263 h 338" name="T3"/>
                <a:gd fmla="*/ 82 w 181" name="T4"/>
                <a:gd fmla="*/ 338 h 338" name="T5"/>
                <a:gd fmla="*/ 77 w 181" name="T6"/>
                <a:gd fmla="*/ 338 h 338" name="T7"/>
                <a:gd fmla="*/ 0 w 181" name="T8"/>
                <a:gd fmla="*/ 338 h 338" name="T9"/>
                <a:gd fmla="*/ 2 w 181" name="T10"/>
                <a:gd fmla="*/ 338 h 338" name="T11"/>
                <a:gd fmla="*/ 45 w 181" name="T12"/>
                <a:gd fmla="*/ 47 h 338" name="T13"/>
                <a:gd fmla="*/ 45 w 181" name="T14"/>
                <a:gd fmla="*/ 0 h 338" name="T15"/>
                <a:gd fmla="*/ 99 w 181" name="T16"/>
                <a:gd fmla="*/ 26 h 338" name="T17"/>
                <a:gd fmla="*/ 123 w 181" name="T18"/>
                <a:gd fmla="*/ 64 h 338" name="T19"/>
                <a:gd fmla="*/ 181 w 181" name="T20"/>
                <a:gd fmla="*/ 161 h 338" name="T21"/>
                <a:gd fmla="*/ 82 w 181" name="T22"/>
                <a:gd fmla="*/ 209 h 338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338" w="181">
                  <a:moveTo>
                    <a:pt x="82" y="209"/>
                  </a:moveTo>
                  <a:lnTo>
                    <a:pt x="161" y="263"/>
                  </a:lnTo>
                  <a:lnTo>
                    <a:pt x="82" y="338"/>
                  </a:lnTo>
                  <a:lnTo>
                    <a:pt x="77" y="338"/>
                  </a:lnTo>
                  <a:lnTo>
                    <a:pt x="0" y="338"/>
                  </a:lnTo>
                  <a:lnTo>
                    <a:pt x="2" y="338"/>
                  </a:lnTo>
                  <a:lnTo>
                    <a:pt x="45" y="47"/>
                  </a:lnTo>
                  <a:lnTo>
                    <a:pt x="45" y="0"/>
                  </a:lnTo>
                  <a:lnTo>
                    <a:pt x="99" y="26"/>
                  </a:lnTo>
                  <a:lnTo>
                    <a:pt x="123" y="64"/>
                  </a:lnTo>
                  <a:lnTo>
                    <a:pt x="181" y="161"/>
                  </a:lnTo>
                  <a:lnTo>
                    <a:pt x="82" y="209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13" name="Freeform 3740"/>
            <p:cNvSpPr/>
            <p:nvPr/>
          </p:nvSpPr>
          <p:spPr bwMode="auto">
            <a:xfrm>
              <a:off x="3654426" y="5895976"/>
              <a:ext cx="130175" cy="52388"/>
            </a:xfrm>
            <a:custGeom>
              <a:gdLst>
                <a:gd fmla="*/ 36 w 38" name="T0"/>
                <a:gd fmla="*/ 0 h 15" name="T1"/>
                <a:gd fmla="*/ 2 w 38" name="T2"/>
                <a:gd fmla="*/ 0 h 15" name="T3"/>
                <a:gd fmla="*/ 0 w 38" name="T4"/>
                <a:gd fmla="*/ 2 h 15" name="T5"/>
                <a:gd fmla="*/ 11 w 38" name="T6"/>
                <a:gd fmla="*/ 15 h 15" name="T7"/>
                <a:gd fmla="*/ 27 w 38" name="T8"/>
                <a:gd fmla="*/ 15 h 15" name="T9"/>
                <a:gd fmla="*/ 38 w 38" name="T10"/>
                <a:gd fmla="*/ 2 h 15" name="T11"/>
                <a:gd fmla="*/ 36 w 38" name="T12"/>
                <a:gd fmla="*/ 0 h 1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5" w="38">
                  <a:moveTo>
                    <a:pt x="36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1" y="10"/>
                    <a:pt x="7" y="15"/>
                    <a:pt x="11" y="15"/>
                  </a:cubicBezTo>
                  <a:cubicBezTo>
                    <a:pt x="27" y="15"/>
                    <a:pt x="27" y="15"/>
                    <a:pt x="27" y="15"/>
                  </a:cubicBezTo>
                  <a:cubicBezTo>
                    <a:pt x="31" y="15"/>
                    <a:pt x="37" y="10"/>
                    <a:pt x="38" y="2"/>
                  </a:cubicBezTo>
                  <a:cubicBezTo>
                    <a:pt x="38" y="1"/>
                    <a:pt x="37" y="0"/>
                    <a:pt x="36" y="0"/>
                  </a:cubicBezTo>
                </a:path>
              </a:pathLst>
            </a:custGeom>
            <a:solidFill>
              <a:srgbClr val="D8C0A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14" name="Freeform 3741"/>
            <p:cNvSpPr/>
            <p:nvPr/>
          </p:nvSpPr>
          <p:spPr bwMode="auto">
            <a:xfrm>
              <a:off x="3654426" y="5886451"/>
              <a:ext cx="130175" cy="41275"/>
            </a:xfrm>
            <a:custGeom>
              <a:gdLst>
                <a:gd fmla="*/ 7 w 38" name="T0"/>
                <a:gd fmla="*/ 12 h 12" name="T1"/>
                <a:gd fmla="*/ 31 w 38" name="T2"/>
                <a:gd fmla="*/ 12 h 12" name="T3"/>
                <a:gd fmla="*/ 38 w 38" name="T4"/>
                <a:gd fmla="*/ 0 h 12" name="T5"/>
                <a:gd fmla="*/ 0 w 38" name="T6"/>
                <a:gd fmla="*/ 0 h 12" name="T7"/>
                <a:gd fmla="*/ 7 w 38" name="T8"/>
                <a:gd fmla="*/ 12 h 1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2" w="38">
                  <a:moveTo>
                    <a:pt x="7" y="12"/>
                  </a:moveTo>
                  <a:cubicBezTo>
                    <a:pt x="31" y="12"/>
                    <a:pt x="31" y="12"/>
                    <a:pt x="31" y="12"/>
                  </a:cubicBezTo>
                  <a:cubicBezTo>
                    <a:pt x="35" y="12"/>
                    <a:pt x="38" y="4"/>
                    <a:pt x="38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"/>
                    <a:pt x="3" y="12"/>
                    <a:pt x="7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15" name="Oval 3742"/>
            <p:cNvSpPr>
              <a:spLocks noChangeArrowheads="1"/>
            </p:cNvSpPr>
            <p:nvPr/>
          </p:nvSpPr>
          <p:spPr bwMode="auto">
            <a:xfrm>
              <a:off x="3695701" y="5872163"/>
              <a:ext cx="47625" cy="44450"/>
            </a:xfrm>
            <a:prstGeom prst="ellipse">
              <a:avLst/>
            </a:pr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16" name="Freeform 3743"/>
            <p:cNvSpPr/>
            <p:nvPr/>
          </p:nvSpPr>
          <p:spPr bwMode="auto">
            <a:xfrm>
              <a:off x="3654426" y="5859463"/>
              <a:ext cx="130175" cy="26988"/>
            </a:xfrm>
            <a:custGeom>
              <a:gdLst>
                <a:gd fmla="*/ 31 w 38" name="T0"/>
                <a:gd fmla="*/ 0 h 8" name="T1"/>
                <a:gd fmla="*/ 7 w 38" name="T2"/>
                <a:gd fmla="*/ 0 h 8" name="T3"/>
                <a:gd fmla="*/ 0 w 38" name="T4"/>
                <a:gd fmla="*/ 8 h 8" name="T5"/>
                <a:gd fmla="*/ 38 w 38" name="T6"/>
                <a:gd fmla="*/ 8 h 8" name="T7"/>
                <a:gd fmla="*/ 31 w 38" name="T8"/>
                <a:gd fmla="*/ 0 h 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" w="38">
                  <a:moveTo>
                    <a:pt x="31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4"/>
                    <a:pt x="0" y="8"/>
                  </a:cubicBezTo>
                  <a:cubicBezTo>
                    <a:pt x="38" y="8"/>
                    <a:pt x="38" y="8"/>
                    <a:pt x="38" y="8"/>
                  </a:cubicBezTo>
                  <a:cubicBezTo>
                    <a:pt x="38" y="4"/>
                    <a:pt x="35" y="0"/>
                    <a:pt x="31" y="0"/>
                  </a:cubicBezTo>
                  <a:close/>
                </a:path>
              </a:pathLst>
            </a:custGeom>
            <a:solidFill>
              <a:srgbClr val="C6906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17" name="Freeform 3744"/>
            <p:cNvSpPr/>
            <p:nvPr/>
          </p:nvSpPr>
          <p:spPr bwMode="auto">
            <a:xfrm>
              <a:off x="3970338" y="5895976"/>
              <a:ext cx="130175" cy="52388"/>
            </a:xfrm>
            <a:custGeom>
              <a:gdLst>
                <a:gd fmla="*/ 36 w 38" name="T0"/>
                <a:gd fmla="*/ 0 h 15" name="T1"/>
                <a:gd fmla="*/ 2 w 38" name="T2"/>
                <a:gd fmla="*/ 0 h 15" name="T3"/>
                <a:gd fmla="*/ 0 w 38" name="T4"/>
                <a:gd fmla="*/ 2 h 15" name="T5"/>
                <a:gd fmla="*/ 11 w 38" name="T6"/>
                <a:gd fmla="*/ 15 h 15" name="T7"/>
                <a:gd fmla="*/ 27 w 38" name="T8"/>
                <a:gd fmla="*/ 15 h 15" name="T9"/>
                <a:gd fmla="*/ 38 w 38" name="T10"/>
                <a:gd fmla="*/ 2 h 15" name="T11"/>
                <a:gd fmla="*/ 36 w 38" name="T12"/>
                <a:gd fmla="*/ 0 h 1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5" w="38">
                  <a:moveTo>
                    <a:pt x="36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10"/>
                    <a:pt x="7" y="15"/>
                    <a:pt x="11" y="15"/>
                  </a:cubicBezTo>
                  <a:cubicBezTo>
                    <a:pt x="27" y="15"/>
                    <a:pt x="27" y="15"/>
                    <a:pt x="27" y="15"/>
                  </a:cubicBezTo>
                  <a:cubicBezTo>
                    <a:pt x="30" y="15"/>
                    <a:pt x="37" y="10"/>
                    <a:pt x="38" y="2"/>
                  </a:cubicBezTo>
                  <a:cubicBezTo>
                    <a:pt x="38" y="1"/>
                    <a:pt x="37" y="0"/>
                    <a:pt x="36" y="0"/>
                  </a:cubicBezTo>
                </a:path>
              </a:pathLst>
            </a:custGeom>
            <a:solidFill>
              <a:srgbClr val="D8C0A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18" name="Freeform 3745"/>
            <p:cNvSpPr/>
            <p:nvPr/>
          </p:nvSpPr>
          <p:spPr bwMode="auto">
            <a:xfrm>
              <a:off x="3970338" y="5886451"/>
              <a:ext cx="130175" cy="41275"/>
            </a:xfrm>
            <a:custGeom>
              <a:gdLst>
                <a:gd fmla="*/ 7 w 38" name="T0"/>
                <a:gd fmla="*/ 12 h 12" name="T1"/>
                <a:gd fmla="*/ 30 w 38" name="T2"/>
                <a:gd fmla="*/ 12 h 12" name="T3"/>
                <a:gd fmla="*/ 38 w 38" name="T4"/>
                <a:gd fmla="*/ 0 h 12" name="T5"/>
                <a:gd fmla="*/ 0 w 38" name="T6"/>
                <a:gd fmla="*/ 0 h 12" name="T7"/>
                <a:gd fmla="*/ 7 w 38" name="T8"/>
                <a:gd fmla="*/ 12 h 1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2" w="38">
                  <a:moveTo>
                    <a:pt x="7" y="12"/>
                  </a:moveTo>
                  <a:cubicBezTo>
                    <a:pt x="30" y="12"/>
                    <a:pt x="30" y="12"/>
                    <a:pt x="30" y="12"/>
                  </a:cubicBezTo>
                  <a:cubicBezTo>
                    <a:pt x="34" y="12"/>
                    <a:pt x="38" y="4"/>
                    <a:pt x="38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"/>
                    <a:pt x="3" y="12"/>
                    <a:pt x="7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19" name="Oval 3746"/>
            <p:cNvSpPr>
              <a:spLocks noChangeArrowheads="1"/>
            </p:cNvSpPr>
            <p:nvPr/>
          </p:nvSpPr>
          <p:spPr bwMode="auto">
            <a:xfrm>
              <a:off x="4010026" y="5872163"/>
              <a:ext cx="44450" cy="44450"/>
            </a:xfrm>
            <a:prstGeom prst="ellipse">
              <a:avLst/>
            </a:pr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0" name="Freeform 3747"/>
            <p:cNvSpPr/>
            <p:nvPr/>
          </p:nvSpPr>
          <p:spPr bwMode="auto">
            <a:xfrm>
              <a:off x="3970338" y="5859463"/>
              <a:ext cx="130175" cy="26988"/>
            </a:xfrm>
            <a:custGeom>
              <a:gdLst>
                <a:gd fmla="*/ 30 w 38" name="T0"/>
                <a:gd fmla="*/ 0 h 8" name="T1"/>
                <a:gd fmla="*/ 7 w 38" name="T2"/>
                <a:gd fmla="*/ 0 h 8" name="T3"/>
                <a:gd fmla="*/ 0 w 38" name="T4"/>
                <a:gd fmla="*/ 8 h 8" name="T5"/>
                <a:gd fmla="*/ 38 w 38" name="T6"/>
                <a:gd fmla="*/ 8 h 8" name="T7"/>
                <a:gd fmla="*/ 30 w 38" name="T8"/>
                <a:gd fmla="*/ 0 h 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" w="38">
                  <a:moveTo>
                    <a:pt x="30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4"/>
                    <a:pt x="0" y="8"/>
                  </a:cubicBezTo>
                  <a:cubicBezTo>
                    <a:pt x="38" y="8"/>
                    <a:pt x="38" y="8"/>
                    <a:pt x="38" y="8"/>
                  </a:cubicBezTo>
                  <a:cubicBezTo>
                    <a:pt x="38" y="4"/>
                    <a:pt x="34" y="0"/>
                    <a:pt x="30" y="0"/>
                  </a:cubicBezTo>
                  <a:close/>
                </a:path>
              </a:pathLst>
            </a:custGeom>
            <a:solidFill>
              <a:srgbClr val="C6906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1" name="Freeform 3748"/>
            <p:cNvSpPr/>
            <p:nvPr/>
          </p:nvSpPr>
          <p:spPr bwMode="auto">
            <a:xfrm>
              <a:off x="3829051" y="6118226"/>
              <a:ext cx="95250" cy="49213"/>
            </a:xfrm>
            <a:custGeom>
              <a:gdLst>
                <a:gd fmla="*/ 21 w 28" name="T0"/>
                <a:gd fmla="*/ 12 h 14" name="T1"/>
                <a:gd fmla="*/ 6 w 28" name="T2"/>
                <a:gd fmla="*/ 12 h 14" name="T3"/>
                <a:gd fmla="*/ 0 w 28" name="T4"/>
                <a:gd fmla="*/ 10 h 14" name="T5"/>
                <a:gd fmla="*/ 0 w 28" name="T6"/>
                <a:gd fmla="*/ 7 h 14" name="T7"/>
                <a:gd fmla="*/ 6 w 28" name="T8"/>
                <a:gd fmla="*/ 0 h 14" name="T9"/>
                <a:gd fmla="*/ 21 w 28" name="T10"/>
                <a:gd fmla="*/ 0 h 14" name="T11"/>
                <a:gd fmla="*/ 28 w 28" name="T12"/>
                <a:gd fmla="*/ 7 h 14" name="T13"/>
                <a:gd fmla="*/ 28 w 28" name="T14"/>
                <a:gd fmla="*/ 10 h 14" name="T15"/>
                <a:gd fmla="*/ 21 w 28" name="T16"/>
                <a:gd fmla="*/ 12 h 14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4" w="28">
                  <a:moveTo>
                    <a:pt x="21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14"/>
                    <a:pt x="0" y="1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5" y="0"/>
                    <a:pt x="28" y="3"/>
                    <a:pt x="28" y="7"/>
                  </a:cubicBezTo>
                  <a:cubicBezTo>
                    <a:pt x="28" y="10"/>
                    <a:pt x="28" y="10"/>
                    <a:pt x="28" y="10"/>
                  </a:cubicBezTo>
                  <a:cubicBezTo>
                    <a:pt x="28" y="14"/>
                    <a:pt x="25" y="12"/>
                    <a:pt x="21" y="12"/>
                  </a:cubicBezTo>
                  <a:close/>
                </a:path>
              </a:pathLst>
            </a:custGeom>
            <a:solidFill>
              <a:srgbClr val="C6906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522" name="组合 521"/>
          <p:cNvGrpSpPr/>
          <p:nvPr/>
        </p:nvGrpSpPr>
        <p:grpSpPr>
          <a:xfrm>
            <a:off x="7747001" y="5214938"/>
            <a:ext cx="1366838" cy="1646238"/>
            <a:chOff x="7747001" y="5214938"/>
            <a:chExt cx="1366838" cy="1646238"/>
          </a:xfrm>
        </p:grpSpPr>
        <p:sp>
          <p:nvSpPr>
            <p:cNvPr id="523" name="Freeform 3749"/>
            <p:cNvSpPr/>
            <p:nvPr/>
          </p:nvSpPr>
          <p:spPr bwMode="auto">
            <a:xfrm>
              <a:off x="7747001" y="6242051"/>
              <a:ext cx="1366838" cy="619125"/>
            </a:xfrm>
            <a:custGeom>
              <a:gdLst>
                <a:gd fmla="*/ 159 w 399" name="T0"/>
                <a:gd fmla="*/ 0 h 181" name="T1"/>
                <a:gd fmla="*/ 34 w 399" name="T2"/>
                <a:gd fmla="*/ 68 h 181" name="T3"/>
                <a:gd fmla="*/ 0 w 399" name="T4"/>
                <a:gd fmla="*/ 181 h 181" name="T5"/>
                <a:gd fmla="*/ 199 w 399" name="T6"/>
                <a:gd fmla="*/ 181 h 181" name="T7"/>
                <a:gd fmla="*/ 399 w 399" name="T8"/>
                <a:gd fmla="*/ 181 h 181" name="T9"/>
                <a:gd fmla="*/ 364 w 399" name="T10"/>
                <a:gd fmla="*/ 68 h 181" name="T11"/>
                <a:gd fmla="*/ 240 w 399" name="T12"/>
                <a:gd fmla="*/ 0 h 181" name="T13"/>
                <a:gd fmla="*/ 159 w 399" name="T14"/>
                <a:gd fmla="*/ 0 h 181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81" w="399">
                  <a:moveTo>
                    <a:pt x="159" y="0"/>
                  </a:moveTo>
                  <a:cubicBezTo>
                    <a:pt x="71" y="38"/>
                    <a:pt x="45" y="59"/>
                    <a:pt x="34" y="68"/>
                  </a:cubicBezTo>
                  <a:cubicBezTo>
                    <a:pt x="18" y="82"/>
                    <a:pt x="9" y="136"/>
                    <a:pt x="0" y="181"/>
                  </a:cubicBezTo>
                  <a:cubicBezTo>
                    <a:pt x="199" y="181"/>
                    <a:pt x="199" y="181"/>
                    <a:pt x="199" y="181"/>
                  </a:cubicBezTo>
                  <a:cubicBezTo>
                    <a:pt x="399" y="181"/>
                    <a:pt x="399" y="181"/>
                    <a:pt x="399" y="181"/>
                  </a:cubicBezTo>
                  <a:cubicBezTo>
                    <a:pt x="389" y="136"/>
                    <a:pt x="380" y="82"/>
                    <a:pt x="364" y="68"/>
                  </a:cubicBezTo>
                  <a:cubicBezTo>
                    <a:pt x="354" y="59"/>
                    <a:pt x="328" y="39"/>
                    <a:pt x="240" y="0"/>
                  </a:cubicBezTo>
                  <a:cubicBezTo>
                    <a:pt x="159" y="0"/>
                    <a:pt x="159" y="0"/>
                    <a:pt x="159" y="0"/>
                  </a:cubicBezTo>
                </a:path>
              </a:pathLst>
            </a:custGeom>
            <a:solidFill>
              <a:srgbClr val="FFDEC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4" name="Freeform 3750"/>
            <p:cNvSpPr/>
            <p:nvPr/>
          </p:nvSpPr>
          <p:spPr bwMode="auto">
            <a:xfrm>
              <a:off x="7747001" y="6242051"/>
              <a:ext cx="1366838" cy="619125"/>
            </a:xfrm>
            <a:custGeom>
              <a:gdLst>
                <a:gd fmla="*/ 159 w 399" name="T0"/>
                <a:gd fmla="*/ 0 h 181" name="T1"/>
                <a:gd fmla="*/ 34 w 399" name="T2"/>
                <a:gd fmla="*/ 68 h 181" name="T3"/>
                <a:gd fmla="*/ 0 w 399" name="T4"/>
                <a:gd fmla="*/ 181 h 181" name="T5"/>
                <a:gd fmla="*/ 199 w 399" name="T6"/>
                <a:gd fmla="*/ 181 h 181" name="T7"/>
                <a:gd fmla="*/ 399 w 399" name="T8"/>
                <a:gd fmla="*/ 181 h 181" name="T9"/>
                <a:gd fmla="*/ 364 w 399" name="T10"/>
                <a:gd fmla="*/ 68 h 181" name="T11"/>
                <a:gd fmla="*/ 240 w 399" name="T12"/>
                <a:gd fmla="*/ 0 h 181" name="T13"/>
                <a:gd fmla="*/ 159 w 399" name="T14"/>
                <a:gd fmla="*/ 0 h 181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81" w="399">
                  <a:moveTo>
                    <a:pt x="159" y="0"/>
                  </a:moveTo>
                  <a:cubicBezTo>
                    <a:pt x="71" y="38"/>
                    <a:pt x="45" y="59"/>
                    <a:pt x="34" y="68"/>
                  </a:cubicBezTo>
                  <a:cubicBezTo>
                    <a:pt x="18" y="82"/>
                    <a:pt x="9" y="136"/>
                    <a:pt x="0" y="181"/>
                  </a:cubicBezTo>
                  <a:cubicBezTo>
                    <a:pt x="199" y="181"/>
                    <a:pt x="199" y="181"/>
                    <a:pt x="199" y="181"/>
                  </a:cubicBezTo>
                  <a:cubicBezTo>
                    <a:pt x="399" y="181"/>
                    <a:pt x="399" y="181"/>
                    <a:pt x="399" y="181"/>
                  </a:cubicBezTo>
                  <a:cubicBezTo>
                    <a:pt x="389" y="136"/>
                    <a:pt x="380" y="82"/>
                    <a:pt x="364" y="68"/>
                  </a:cubicBezTo>
                  <a:cubicBezTo>
                    <a:pt x="354" y="59"/>
                    <a:pt x="328" y="39"/>
                    <a:pt x="240" y="0"/>
                  </a:cubicBezTo>
                  <a:cubicBezTo>
                    <a:pt x="159" y="0"/>
                    <a:pt x="159" y="0"/>
                    <a:pt x="159" y="0"/>
                  </a:cubicBezTo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5" name="Freeform 3751"/>
            <p:cNvSpPr/>
            <p:nvPr/>
          </p:nvSpPr>
          <p:spPr bwMode="auto">
            <a:xfrm>
              <a:off x="8281988" y="5797551"/>
              <a:ext cx="293688" cy="612775"/>
            </a:xfrm>
            <a:custGeom>
              <a:gdLst>
                <a:gd fmla="*/ 0 w 86" name="T0"/>
                <a:gd fmla="*/ 53 h 179" name="T1"/>
                <a:gd fmla="*/ 0 w 86" name="T2"/>
                <a:gd fmla="*/ 118 h 179" name="T3"/>
                <a:gd fmla="*/ 0 w 86" name="T4"/>
                <a:gd fmla="*/ 150 h 179" name="T5"/>
                <a:gd fmla="*/ 86 w 86" name="T6"/>
                <a:gd fmla="*/ 150 h 179" name="T7"/>
                <a:gd fmla="*/ 86 w 86" name="T8"/>
                <a:gd fmla="*/ 118 h 179" name="T9"/>
                <a:gd fmla="*/ 86 w 86" name="T10"/>
                <a:gd fmla="*/ 53 h 179" name="T11"/>
                <a:gd fmla="*/ 0 w 86" name="T12"/>
                <a:gd fmla="*/ 53 h 17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79" w="86">
                  <a:moveTo>
                    <a:pt x="0" y="53"/>
                  </a:moveTo>
                  <a:cubicBezTo>
                    <a:pt x="0" y="118"/>
                    <a:pt x="0" y="118"/>
                    <a:pt x="0" y="118"/>
                  </a:cubicBezTo>
                  <a:cubicBezTo>
                    <a:pt x="0" y="150"/>
                    <a:pt x="0" y="150"/>
                    <a:pt x="0" y="150"/>
                  </a:cubicBezTo>
                  <a:cubicBezTo>
                    <a:pt x="24" y="178"/>
                    <a:pt x="62" y="179"/>
                    <a:pt x="86" y="150"/>
                  </a:cubicBezTo>
                  <a:cubicBezTo>
                    <a:pt x="86" y="118"/>
                    <a:pt x="86" y="118"/>
                    <a:pt x="86" y="118"/>
                  </a:cubicBezTo>
                  <a:cubicBezTo>
                    <a:pt x="86" y="53"/>
                    <a:pt x="86" y="53"/>
                    <a:pt x="86" y="53"/>
                  </a:cubicBezTo>
                  <a:cubicBezTo>
                    <a:pt x="86" y="0"/>
                    <a:pt x="0" y="0"/>
                    <a:pt x="0" y="53"/>
                  </a:cubicBezTo>
                </a:path>
              </a:pathLst>
            </a:custGeom>
            <a:solidFill>
              <a:srgbClr val="F6C8A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6" name="Freeform 3752"/>
            <p:cNvSpPr/>
            <p:nvPr/>
          </p:nvSpPr>
          <p:spPr bwMode="auto">
            <a:xfrm>
              <a:off x="8089901" y="5759451"/>
              <a:ext cx="123825" cy="177800"/>
            </a:xfrm>
            <a:custGeom>
              <a:gdLst>
                <a:gd fmla="*/ 10 w 36" name="T0"/>
                <a:gd fmla="*/ 2 h 52" name="T1"/>
                <a:gd fmla="*/ 31 w 36" name="T2"/>
                <a:gd fmla="*/ 21 h 52" name="T3"/>
                <a:gd fmla="*/ 25 w 36" name="T4"/>
                <a:gd fmla="*/ 49 h 52" name="T5"/>
                <a:gd fmla="*/ 4 w 36" name="T6"/>
                <a:gd fmla="*/ 30 h 52" name="T7"/>
                <a:gd fmla="*/ 10 w 36" name="T8"/>
                <a:gd fmla="*/ 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36">
                  <a:moveTo>
                    <a:pt x="10" y="2"/>
                  </a:moveTo>
                  <a:cubicBezTo>
                    <a:pt x="17" y="0"/>
                    <a:pt x="27" y="8"/>
                    <a:pt x="31" y="21"/>
                  </a:cubicBezTo>
                  <a:cubicBezTo>
                    <a:pt x="36" y="34"/>
                    <a:pt x="33" y="47"/>
                    <a:pt x="25" y="49"/>
                  </a:cubicBezTo>
                  <a:cubicBezTo>
                    <a:pt x="18" y="52"/>
                    <a:pt x="8" y="43"/>
                    <a:pt x="4" y="30"/>
                  </a:cubicBezTo>
                  <a:cubicBezTo>
                    <a:pt x="0" y="17"/>
                    <a:pt x="2" y="5"/>
                    <a:pt x="10" y="2"/>
                  </a:cubicBezTo>
                  <a:close/>
                </a:path>
              </a:pathLst>
            </a:custGeom>
            <a:solidFill>
              <a:srgbClr val="F6C8A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7" name="Freeform 3753"/>
            <p:cNvSpPr/>
            <p:nvPr/>
          </p:nvSpPr>
          <p:spPr bwMode="auto">
            <a:xfrm>
              <a:off x="8645526" y="5759451"/>
              <a:ext cx="122238" cy="177800"/>
            </a:xfrm>
            <a:custGeom>
              <a:gdLst>
                <a:gd fmla="*/ 26 w 36" name="T0"/>
                <a:gd fmla="*/ 2 h 52" name="T1"/>
                <a:gd fmla="*/ 5 w 36" name="T2"/>
                <a:gd fmla="*/ 21 h 52" name="T3"/>
                <a:gd fmla="*/ 10 w 36" name="T4"/>
                <a:gd fmla="*/ 49 h 52" name="T5"/>
                <a:gd fmla="*/ 32 w 36" name="T6"/>
                <a:gd fmla="*/ 30 h 52" name="T7"/>
                <a:gd fmla="*/ 26 w 36" name="T8"/>
                <a:gd fmla="*/ 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36">
                  <a:moveTo>
                    <a:pt x="26" y="2"/>
                  </a:moveTo>
                  <a:cubicBezTo>
                    <a:pt x="19" y="0"/>
                    <a:pt x="9" y="8"/>
                    <a:pt x="5" y="21"/>
                  </a:cubicBezTo>
                  <a:cubicBezTo>
                    <a:pt x="0" y="34"/>
                    <a:pt x="3" y="47"/>
                    <a:pt x="10" y="49"/>
                  </a:cubicBezTo>
                  <a:cubicBezTo>
                    <a:pt x="18" y="52"/>
                    <a:pt x="28" y="43"/>
                    <a:pt x="32" y="30"/>
                  </a:cubicBezTo>
                  <a:cubicBezTo>
                    <a:pt x="36" y="17"/>
                    <a:pt x="34" y="5"/>
                    <a:pt x="26" y="2"/>
                  </a:cubicBezTo>
                </a:path>
              </a:pathLst>
            </a:custGeom>
            <a:solidFill>
              <a:srgbClr val="F6C8A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8" name="Freeform 3754"/>
            <p:cNvSpPr/>
            <p:nvPr/>
          </p:nvSpPr>
          <p:spPr bwMode="auto">
            <a:xfrm>
              <a:off x="8226426" y="6386513"/>
              <a:ext cx="387350" cy="474663"/>
            </a:xfrm>
            <a:custGeom>
              <a:gdLst>
                <a:gd fmla="*/ 59 w 113" name="T0"/>
                <a:gd fmla="*/ 0 h 139" name="T1"/>
                <a:gd fmla="*/ 0 w 113" name="T2"/>
                <a:gd fmla="*/ 17 h 139" name="T3"/>
                <a:gd fmla="*/ 22 w 113" name="T4"/>
                <a:gd fmla="*/ 139 h 139" name="T5"/>
                <a:gd fmla="*/ 103 w 113" name="T6"/>
                <a:gd fmla="*/ 139 h 139" name="T7"/>
                <a:gd fmla="*/ 113 w 113" name="T8"/>
                <a:gd fmla="*/ 18 h 139" name="T9"/>
                <a:gd fmla="*/ 59 w 113" name="T10"/>
                <a:gd fmla="*/ 0 h 139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39" w="113">
                  <a:moveTo>
                    <a:pt x="59" y="0"/>
                  </a:moveTo>
                  <a:cubicBezTo>
                    <a:pt x="59" y="0"/>
                    <a:pt x="0" y="14"/>
                    <a:pt x="0" y="17"/>
                  </a:cubicBezTo>
                  <a:cubicBezTo>
                    <a:pt x="0" y="21"/>
                    <a:pt x="22" y="139"/>
                    <a:pt x="22" y="139"/>
                  </a:cubicBezTo>
                  <a:cubicBezTo>
                    <a:pt x="103" y="139"/>
                    <a:pt x="103" y="139"/>
                    <a:pt x="103" y="139"/>
                  </a:cubicBezTo>
                  <a:cubicBezTo>
                    <a:pt x="113" y="18"/>
                    <a:pt x="113" y="18"/>
                    <a:pt x="113" y="18"/>
                  </a:cubicBezTo>
                  <a:cubicBezTo>
                    <a:pt x="59" y="0"/>
                    <a:pt x="59" y="0"/>
                    <a:pt x="59" y="0"/>
                  </a:cubicBezTo>
                </a:path>
              </a:pathLst>
            </a:cu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9" name="Freeform 3755"/>
            <p:cNvSpPr/>
            <p:nvPr/>
          </p:nvSpPr>
          <p:spPr bwMode="auto">
            <a:xfrm>
              <a:off x="8089901" y="6245226"/>
              <a:ext cx="257175" cy="615950"/>
            </a:xfrm>
            <a:custGeom>
              <a:gdLst>
                <a:gd fmla="*/ 121 w 162" name="T0"/>
                <a:gd fmla="*/ 0 h 388" name="T1"/>
                <a:gd fmla="*/ 121 w 162" name="T2"/>
                <a:gd fmla="*/ 41 h 388" name="T3"/>
                <a:gd fmla="*/ 162 w 162" name="T4"/>
                <a:gd fmla="*/ 388 h 388" name="T5"/>
                <a:gd fmla="*/ 93 w 162" name="T6"/>
                <a:gd fmla="*/ 388 h 388" name="T7"/>
                <a:gd fmla="*/ 17 w 162" name="T8"/>
                <a:gd fmla="*/ 233 h 388" name="T9"/>
                <a:gd fmla="*/ 88 w 162" name="T10"/>
                <a:gd fmla="*/ 186 h 388" name="T11"/>
                <a:gd fmla="*/ 0 w 162" name="T12"/>
                <a:gd fmla="*/ 145 h 388" name="T13"/>
                <a:gd fmla="*/ 82 w 162" name="T14"/>
                <a:gd fmla="*/ 17 h 388" name="T15"/>
                <a:gd fmla="*/ 121 w 162" name="T16"/>
                <a:gd fmla="*/ 0 h 38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88" w="162">
                  <a:moveTo>
                    <a:pt x="121" y="0"/>
                  </a:moveTo>
                  <a:lnTo>
                    <a:pt x="121" y="41"/>
                  </a:lnTo>
                  <a:lnTo>
                    <a:pt x="162" y="388"/>
                  </a:lnTo>
                  <a:lnTo>
                    <a:pt x="93" y="388"/>
                  </a:lnTo>
                  <a:lnTo>
                    <a:pt x="17" y="233"/>
                  </a:lnTo>
                  <a:lnTo>
                    <a:pt x="88" y="186"/>
                  </a:lnTo>
                  <a:lnTo>
                    <a:pt x="0" y="145"/>
                  </a:lnTo>
                  <a:lnTo>
                    <a:pt x="82" y="17"/>
                  </a:lnTo>
                  <a:lnTo>
                    <a:pt x="121" y="0"/>
                  </a:lnTo>
                  <a:close/>
                </a:path>
              </a:pathLst>
            </a:custGeom>
            <a:solidFill>
              <a:srgbClr val="1A1A1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30" name="Freeform 3756"/>
            <p:cNvSpPr/>
            <p:nvPr/>
          </p:nvSpPr>
          <p:spPr bwMode="auto">
            <a:xfrm>
              <a:off x="8510588" y="6245226"/>
              <a:ext cx="257175" cy="615950"/>
            </a:xfrm>
            <a:custGeom>
              <a:gdLst>
                <a:gd fmla="*/ 41 w 162" name="T0"/>
                <a:gd fmla="*/ 0 h 388" name="T1"/>
                <a:gd fmla="*/ 41 w 162" name="T2"/>
                <a:gd fmla="*/ 41 h 388" name="T3"/>
                <a:gd fmla="*/ 0 w 162" name="T4"/>
                <a:gd fmla="*/ 388 h 388" name="T5"/>
                <a:gd fmla="*/ 69 w 162" name="T6"/>
                <a:gd fmla="*/ 388 h 388" name="T7"/>
                <a:gd fmla="*/ 145 w 162" name="T8"/>
                <a:gd fmla="*/ 233 h 388" name="T9"/>
                <a:gd fmla="*/ 74 w 162" name="T10"/>
                <a:gd fmla="*/ 186 h 388" name="T11"/>
                <a:gd fmla="*/ 162 w 162" name="T12"/>
                <a:gd fmla="*/ 145 h 388" name="T13"/>
                <a:gd fmla="*/ 89 w 162" name="T14"/>
                <a:gd fmla="*/ 22 h 388" name="T15"/>
                <a:gd fmla="*/ 41 w 162" name="T16"/>
                <a:gd fmla="*/ 0 h 38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88" w="162">
                  <a:moveTo>
                    <a:pt x="41" y="0"/>
                  </a:moveTo>
                  <a:lnTo>
                    <a:pt x="41" y="41"/>
                  </a:lnTo>
                  <a:lnTo>
                    <a:pt x="0" y="388"/>
                  </a:lnTo>
                  <a:lnTo>
                    <a:pt x="69" y="388"/>
                  </a:lnTo>
                  <a:lnTo>
                    <a:pt x="145" y="233"/>
                  </a:lnTo>
                  <a:lnTo>
                    <a:pt x="74" y="186"/>
                  </a:lnTo>
                  <a:lnTo>
                    <a:pt x="162" y="145"/>
                  </a:lnTo>
                  <a:lnTo>
                    <a:pt x="89" y="22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1B1B1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31" name="Freeform 3757"/>
            <p:cNvSpPr/>
            <p:nvPr/>
          </p:nvSpPr>
          <p:spPr bwMode="auto">
            <a:xfrm>
              <a:off x="8367713" y="6386513"/>
              <a:ext cx="127000" cy="122238"/>
            </a:xfrm>
            <a:custGeom>
              <a:gdLst>
                <a:gd fmla="*/ 0 w 37" name="T0"/>
                <a:gd fmla="*/ 19 h 36" name="T1"/>
                <a:gd fmla="*/ 10 w 37" name="T2"/>
                <a:gd fmla="*/ 36 h 36" name="T3"/>
                <a:gd fmla="*/ 26 w 37" name="T4"/>
                <a:gd fmla="*/ 36 h 36" name="T5"/>
                <a:gd fmla="*/ 37 w 37" name="T6"/>
                <a:gd fmla="*/ 19 h 36" name="T7"/>
                <a:gd fmla="*/ 18 w 37" name="T8"/>
                <a:gd fmla="*/ 0 h 36" name="T9"/>
                <a:gd fmla="*/ 0 w 37" name="T10"/>
                <a:gd fmla="*/ 19 h 36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6" w="37">
                  <a:moveTo>
                    <a:pt x="0" y="19"/>
                  </a:moveTo>
                  <a:cubicBezTo>
                    <a:pt x="10" y="36"/>
                    <a:pt x="10" y="36"/>
                    <a:pt x="10" y="36"/>
                  </a:cubicBezTo>
                  <a:cubicBezTo>
                    <a:pt x="15" y="36"/>
                    <a:pt x="21" y="36"/>
                    <a:pt x="26" y="36"/>
                  </a:cubicBezTo>
                  <a:cubicBezTo>
                    <a:pt x="37" y="19"/>
                    <a:pt x="37" y="19"/>
                    <a:pt x="37" y="19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0" y="19"/>
                    <a:pt x="0" y="19"/>
                    <a:pt x="0" y="19"/>
                  </a:cubicBezTo>
                </a:path>
              </a:pathLst>
            </a:custGeom>
            <a:solidFill>
              <a:srgbClr val="26808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32" name="Freeform 3758"/>
            <p:cNvSpPr/>
            <p:nvPr/>
          </p:nvSpPr>
          <p:spPr bwMode="auto">
            <a:xfrm>
              <a:off x="8350251" y="6508751"/>
              <a:ext cx="157163" cy="352425"/>
            </a:xfrm>
            <a:custGeom>
              <a:gdLst>
                <a:gd fmla="*/ 32 w 99" name="T0"/>
                <a:gd fmla="*/ 0 h 222" name="T1"/>
                <a:gd fmla="*/ 0 w 99" name="T2"/>
                <a:gd fmla="*/ 222 h 222" name="T3"/>
                <a:gd fmla="*/ 99 w 99" name="T4"/>
                <a:gd fmla="*/ 222 h 222" name="T5"/>
                <a:gd fmla="*/ 67 w 99" name="T6"/>
                <a:gd fmla="*/ 0 h 222" name="T7"/>
                <a:gd fmla="*/ 32 w 99" name="T8"/>
                <a:gd fmla="*/ 0 h 22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21" w="99">
                  <a:moveTo>
                    <a:pt x="32" y="0"/>
                  </a:moveTo>
                  <a:lnTo>
                    <a:pt x="0" y="222"/>
                  </a:lnTo>
                  <a:lnTo>
                    <a:pt x="99" y="222"/>
                  </a:lnTo>
                  <a:lnTo>
                    <a:pt x="67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26808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33" name="Freeform 3759"/>
            <p:cNvSpPr/>
            <p:nvPr/>
          </p:nvSpPr>
          <p:spPr bwMode="auto">
            <a:xfrm>
              <a:off x="8350251" y="6508751"/>
              <a:ext cx="157163" cy="352425"/>
            </a:xfrm>
            <a:custGeom>
              <a:gdLst>
                <a:gd fmla="*/ 32 w 99" name="T0"/>
                <a:gd fmla="*/ 0 h 222" name="T1"/>
                <a:gd fmla="*/ 0 w 99" name="T2"/>
                <a:gd fmla="*/ 222 h 222" name="T3"/>
                <a:gd fmla="*/ 99 w 99" name="T4"/>
                <a:gd fmla="*/ 222 h 222" name="T5"/>
                <a:gd fmla="*/ 67 w 99" name="T6"/>
                <a:gd fmla="*/ 0 h 222" name="T7"/>
                <a:gd fmla="*/ 32 w 99" name="T8"/>
                <a:gd fmla="*/ 0 h 22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21" w="99">
                  <a:moveTo>
                    <a:pt x="32" y="0"/>
                  </a:moveTo>
                  <a:lnTo>
                    <a:pt x="0" y="222"/>
                  </a:lnTo>
                  <a:lnTo>
                    <a:pt x="99" y="222"/>
                  </a:lnTo>
                  <a:lnTo>
                    <a:pt x="67" y="0"/>
                  </a:lnTo>
                  <a:lnTo>
                    <a:pt x="3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34" name="Freeform 3760"/>
            <p:cNvSpPr/>
            <p:nvPr/>
          </p:nvSpPr>
          <p:spPr bwMode="auto">
            <a:xfrm>
              <a:off x="8270876" y="6200776"/>
              <a:ext cx="158750" cy="307975"/>
            </a:xfrm>
            <a:custGeom>
              <a:gdLst>
                <a:gd fmla="*/ 7 w 100" name="T0"/>
                <a:gd fmla="*/ 0 h 194" name="T1"/>
                <a:gd fmla="*/ 0 w 100" name="T2"/>
                <a:gd fmla="*/ 32 h 194" name="T3"/>
                <a:gd fmla="*/ 22 w 100" name="T4"/>
                <a:gd fmla="*/ 194 h 194" name="T5"/>
                <a:gd fmla="*/ 100 w 100" name="T6"/>
                <a:gd fmla="*/ 117 h 194" name="T7"/>
                <a:gd fmla="*/ 7 w 100" name="T8"/>
                <a:gd fmla="*/ 0 h 19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94" w="100">
                  <a:moveTo>
                    <a:pt x="7" y="0"/>
                  </a:moveTo>
                  <a:lnTo>
                    <a:pt x="0" y="32"/>
                  </a:lnTo>
                  <a:lnTo>
                    <a:pt x="22" y="194"/>
                  </a:lnTo>
                  <a:lnTo>
                    <a:pt x="100" y="117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35" name="Freeform 3761"/>
            <p:cNvSpPr/>
            <p:nvPr/>
          </p:nvSpPr>
          <p:spPr bwMode="auto">
            <a:xfrm>
              <a:off x="8270876" y="6200776"/>
              <a:ext cx="158750" cy="307975"/>
            </a:xfrm>
            <a:custGeom>
              <a:gdLst>
                <a:gd fmla="*/ 7 w 100" name="T0"/>
                <a:gd fmla="*/ 0 h 194" name="T1"/>
                <a:gd fmla="*/ 0 w 100" name="T2"/>
                <a:gd fmla="*/ 32 h 194" name="T3"/>
                <a:gd fmla="*/ 22 w 100" name="T4"/>
                <a:gd fmla="*/ 194 h 194" name="T5"/>
                <a:gd fmla="*/ 100 w 100" name="T6"/>
                <a:gd fmla="*/ 117 h 194" name="T7"/>
                <a:gd fmla="*/ 7 w 100" name="T8"/>
                <a:gd fmla="*/ 0 h 19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94" w="100">
                  <a:moveTo>
                    <a:pt x="7" y="0"/>
                  </a:moveTo>
                  <a:lnTo>
                    <a:pt x="0" y="32"/>
                  </a:lnTo>
                  <a:lnTo>
                    <a:pt x="22" y="194"/>
                  </a:lnTo>
                  <a:lnTo>
                    <a:pt x="100" y="117"/>
                  </a:lnTo>
                  <a:lnTo>
                    <a:pt x="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36" name="Freeform 3762"/>
            <p:cNvSpPr/>
            <p:nvPr/>
          </p:nvSpPr>
          <p:spPr bwMode="auto">
            <a:xfrm>
              <a:off x="8281988" y="6138863"/>
              <a:ext cx="293688" cy="103188"/>
            </a:xfrm>
            <a:custGeom>
              <a:gdLst>
                <a:gd fmla="*/ 86 w 86" name="T0"/>
                <a:gd fmla="*/ 0 h 30" name="T1"/>
                <a:gd fmla="*/ 62 w 86" name="T2"/>
                <a:gd fmla="*/ 15 h 30" name="T3"/>
                <a:gd fmla="*/ 43 w 86" name="T4"/>
                <a:gd fmla="*/ 20 h 30" name="T5"/>
                <a:gd fmla="*/ 38 w 86" name="T6"/>
                <a:gd fmla="*/ 20 h 30" name="T7"/>
                <a:gd fmla="*/ 0 w 86" name="T8"/>
                <a:gd fmla="*/ 2 h 30" name="T9"/>
                <a:gd fmla="*/ 0 w 86" name="T10"/>
                <a:gd fmla="*/ 3 h 30" name="T11"/>
                <a:gd fmla="*/ 43 w 86" name="T12"/>
                <a:gd fmla="*/ 30 h 30" name="T13"/>
                <a:gd fmla="*/ 44 w 86" name="T14"/>
                <a:gd fmla="*/ 30 h 30" name="T15"/>
                <a:gd fmla="*/ 86 w 86" name="T16"/>
                <a:gd fmla="*/ 5 h 30" name="T17"/>
                <a:gd fmla="*/ 86 w 86" name="T18"/>
                <a:gd fmla="*/ 0 h 30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30" w="86">
                  <a:moveTo>
                    <a:pt x="86" y="0"/>
                  </a:moveTo>
                  <a:cubicBezTo>
                    <a:pt x="78" y="6"/>
                    <a:pt x="70" y="11"/>
                    <a:pt x="62" y="15"/>
                  </a:cubicBezTo>
                  <a:cubicBezTo>
                    <a:pt x="55" y="18"/>
                    <a:pt x="49" y="20"/>
                    <a:pt x="43" y="20"/>
                  </a:cubicBezTo>
                  <a:cubicBezTo>
                    <a:pt x="42" y="20"/>
                    <a:pt x="40" y="20"/>
                    <a:pt x="38" y="20"/>
                  </a:cubicBezTo>
                  <a:cubicBezTo>
                    <a:pt x="27" y="18"/>
                    <a:pt x="13" y="11"/>
                    <a:pt x="0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2" y="29"/>
                    <a:pt x="43" y="30"/>
                  </a:cubicBezTo>
                  <a:cubicBezTo>
                    <a:pt x="43" y="30"/>
                    <a:pt x="44" y="30"/>
                    <a:pt x="44" y="30"/>
                  </a:cubicBezTo>
                  <a:cubicBezTo>
                    <a:pt x="65" y="30"/>
                    <a:pt x="86" y="5"/>
                    <a:pt x="86" y="5"/>
                  </a:cubicBezTo>
                  <a:cubicBezTo>
                    <a:pt x="86" y="0"/>
                    <a:pt x="86" y="0"/>
                    <a:pt x="86" y="0"/>
                  </a:cubicBezTo>
                </a:path>
              </a:pathLst>
            </a:custGeom>
            <a:solidFill>
              <a:srgbClr val="C5A08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37" name="Freeform 3763"/>
            <p:cNvSpPr/>
            <p:nvPr/>
          </p:nvSpPr>
          <p:spPr bwMode="auto">
            <a:xfrm>
              <a:off x="7980363" y="5376863"/>
              <a:ext cx="900113" cy="830263"/>
            </a:xfrm>
            <a:custGeom>
              <a:gdLst>
                <a:gd fmla="*/ 131 w 263" name="T0"/>
                <a:gd fmla="*/ 0 h 243" name="T1"/>
                <a:gd fmla="*/ 59 w 263" name="T2"/>
                <a:gd fmla="*/ 194 h 243" name="T3"/>
                <a:gd fmla="*/ 131 w 263" name="T4"/>
                <a:gd fmla="*/ 243 h 243" name="T5"/>
                <a:gd fmla="*/ 204 w 263" name="T6"/>
                <a:gd fmla="*/ 194 h 243" name="T7"/>
                <a:gd fmla="*/ 131 w 263" name="T8"/>
                <a:gd fmla="*/ 0 h 24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43" w="263">
                  <a:moveTo>
                    <a:pt x="131" y="0"/>
                  </a:moveTo>
                  <a:cubicBezTo>
                    <a:pt x="0" y="0"/>
                    <a:pt x="50" y="181"/>
                    <a:pt x="59" y="194"/>
                  </a:cubicBezTo>
                  <a:cubicBezTo>
                    <a:pt x="68" y="210"/>
                    <a:pt x="110" y="243"/>
                    <a:pt x="131" y="243"/>
                  </a:cubicBezTo>
                  <a:cubicBezTo>
                    <a:pt x="153" y="243"/>
                    <a:pt x="194" y="210"/>
                    <a:pt x="204" y="194"/>
                  </a:cubicBezTo>
                  <a:cubicBezTo>
                    <a:pt x="212" y="181"/>
                    <a:pt x="263" y="0"/>
                    <a:pt x="131" y="0"/>
                  </a:cubicBezTo>
                </a:path>
              </a:pathLst>
            </a:custGeom>
            <a:solidFill>
              <a:srgbClr val="F6C8A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38" name="Freeform 3764"/>
            <p:cNvSpPr/>
            <p:nvPr/>
          </p:nvSpPr>
          <p:spPr bwMode="auto">
            <a:xfrm>
              <a:off x="8429626" y="6200776"/>
              <a:ext cx="157163" cy="311150"/>
            </a:xfrm>
            <a:custGeom>
              <a:gdLst>
                <a:gd fmla="*/ 92 w 99" name="T0"/>
                <a:gd fmla="*/ 0 h 196" name="T1"/>
                <a:gd fmla="*/ 99 w 99" name="T2"/>
                <a:gd fmla="*/ 30 h 196" name="T3"/>
                <a:gd fmla="*/ 77 w 99" name="T4"/>
                <a:gd fmla="*/ 196 h 196" name="T5"/>
                <a:gd fmla="*/ 0 w 99" name="T6"/>
                <a:gd fmla="*/ 117 h 196" name="T7"/>
                <a:gd fmla="*/ 92 w 99" name="T8"/>
                <a:gd fmla="*/ 0 h 19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96" w="99">
                  <a:moveTo>
                    <a:pt x="92" y="0"/>
                  </a:moveTo>
                  <a:lnTo>
                    <a:pt x="99" y="30"/>
                  </a:lnTo>
                  <a:lnTo>
                    <a:pt x="77" y="196"/>
                  </a:lnTo>
                  <a:lnTo>
                    <a:pt x="0" y="117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39" name="Freeform 3765"/>
            <p:cNvSpPr/>
            <p:nvPr/>
          </p:nvSpPr>
          <p:spPr bwMode="auto">
            <a:xfrm>
              <a:off x="8429626" y="6200776"/>
              <a:ext cx="157163" cy="311150"/>
            </a:xfrm>
            <a:custGeom>
              <a:gdLst>
                <a:gd fmla="*/ 92 w 99" name="T0"/>
                <a:gd fmla="*/ 0 h 196" name="T1"/>
                <a:gd fmla="*/ 99 w 99" name="T2"/>
                <a:gd fmla="*/ 30 h 196" name="T3"/>
                <a:gd fmla="*/ 77 w 99" name="T4"/>
                <a:gd fmla="*/ 196 h 196" name="T5"/>
                <a:gd fmla="*/ 0 w 99" name="T6"/>
                <a:gd fmla="*/ 117 h 196" name="T7"/>
                <a:gd fmla="*/ 92 w 99" name="T8"/>
                <a:gd fmla="*/ 0 h 19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96" w="99">
                  <a:moveTo>
                    <a:pt x="92" y="0"/>
                  </a:moveTo>
                  <a:lnTo>
                    <a:pt x="99" y="30"/>
                  </a:lnTo>
                  <a:lnTo>
                    <a:pt x="77" y="196"/>
                  </a:lnTo>
                  <a:lnTo>
                    <a:pt x="0" y="117"/>
                  </a:lnTo>
                  <a:lnTo>
                    <a:pt x="9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40" name="Freeform 3766"/>
            <p:cNvSpPr/>
            <p:nvPr/>
          </p:nvSpPr>
          <p:spPr bwMode="auto">
            <a:xfrm flipH="1">
              <a:off x="8429626" y="6386513"/>
              <a:ext cx="0" cy="0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b="b" l="0" r="r" t="0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1E1E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41" name="Freeform 3767"/>
            <p:cNvSpPr/>
            <p:nvPr/>
          </p:nvSpPr>
          <p:spPr bwMode="auto">
            <a:xfrm>
              <a:off x="8281988" y="6197601"/>
              <a:ext cx="293688" cy="188913"/>
            </a:xfrm>
            <a:custGeom>
              <a:gdLst>
                <a:gd fmla="*/ 86 w 86" name="T0"/>
                <a:gd fmla="*/ 0 h 55" name="T1"/>
                <a:gd fmla="*/ 43 w 86" name="T2"/>
                <a:gd fmla="*/ 53 h 55" name="T3"/>
                <a:gd fmla="*/ 0 w 86" name="T4"/>
                <a:gd fmla="*/ 0 h 55" name="T5"/>
                <a:gd fmla="*/ 0 w 86" name="T6"/>
                <a:gd fmla="*/ 1 h 55" name="T7"/>
                <a:gd fmla="*/ 43 w 86" name="T8"/>
                <a:gd fmla="*/ 55 h 55" name="T9"/>
                <a:gd fmla="*/ 43 w 86" name="T10"/>
                <a:gd fmla="*/ 55 h 55" name="T11"/>
                <a:gd fmla="*/ 86 w 86" name="T12"/>
                <a:gd fmla="*/ 1 h 55" name="T13"/>
                <a:gd fmla="*/ 86 w 86" name="T14"/>
                <a:gd fmla="*/ 0 h 55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55" w="86">
                  <a:moveTo>
                    <a:pt x="86" y="0"/>
                  </a:moveTo>
                  <a:cubicBezTo>
                    <a:pt x="43" y="53"/>
                    <a:pt x="43" y="53"/>
                    <a:pt x="43" y="5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43" y="55"/>
                    <a:pt x="43" y="55"/>
                    <a:pt x="43" y="55"/>
                  </a:cubicBezTo>
                  <a:cubicBezTo>
                    <a:pt x="43" y="55"/>
                    <a:pt x="43" y="55"/>
                    <a:pt x="43" y="55"/>
                  </a:cubicBezTo>
                  <a:cubicBezTo>
                    <a:pt x="86" y="1"/>
                    <a:pt x="86" y="1"/>
                    <a:pt x="86" y="1"/>
                  </a:cubicBezTo>
                  <a:cubicBezTo>
                    <a:pt x="86" y="0"/>
                    <a:pt x="86" y="0"/>
                    <a:pt x="86" y="0"/>
                  </a:cubicBezTo>
                </a:path>
              </a:pathLst>
            </a:custGeom>
            <a:solidFill>
              <a:srgbClr val="E9BEA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42" name="Freeform 3768"/>
            <p:cNvSpPr>
              <a:spLocks noEditPoints="1"/>
            </p:cNvSpPr>
            <p:nvPr/>
          </p:nvSpPr>
          <p:spPr bwMode="auto">
            <a:xfrm>
              <a:off x="8401051" y="6508751"/>
              <a:ext cx="55563" cy="0"/>
            </a:xfrm>
            <a:custGeom>
              <a:gdLst>
                <a:gd fmla="*/ 0 w 35" name="T0"/>
                <a:gd fmla="*/ 0 w 35" name="T1"/>
                <a:gd fmla="*/ 0 w 35" name="T2"/>
                <a:gd fmla="*/ 0 w 35" name="T3"/>
                <a:gd fmla="*/ 35 w 35" name="T4"/>
                <a:gd fmla="*/ 35 w 35" name="T5"/>
                <a:gd fmla="*/ 35 w 35" name="T6"/>
                <a:gd fmla="*/ 35 w 35" name="T7"/>
                <a:gd fmla="*/ 35 w 35" name="T8"/>
              </a:gdLst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</a:cxnLst>
              <a:rect b="b" l="0" r="r" t="0"/>
              <a:pathLst>
                <a:path w="35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35" y="0"/>
                  </a:moveTo>
                  <a:lnTo>
                    <a:pt x="35" y="0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2F2F2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43" name="Freeform 3769"/>
            <p:cNvSpPr>
              <a:spLocks noEditPoints="1"/>
            </p:cNvSpPr>
            <p:nvPr/>
          </p:nvSpPr>
          <p:spPr bwMode="auto">
            <a:xfrm>
              <a:off x="8401051" y="6508751"/>
              <a:ext cx="55563" cy="0"/>
            </a:xfrm>
            <a:custGeom>
              <a:gdLst>
                <a:gd fmla="*/ 0 w 35" name="T0"/>
                <a:gd fmla="*/ 0 w 35" name="T1"/>
                <a:gd fmla="*/ 0 w 35" name="T2"/>
                <a:gd fmla="*/ 0 w 35" name="T3"/>
                <a:gd fmla="*/ 35 w 35" name="T4"/>
                <a:gd fmla="*/ 35 w 35" name="T5"/>
                <a:gd fmla="*/ 35 w 35" name="T6"/>
                <a:gd fmla="*/ 35 w 35" name="T7"/>
                <a:gd fmla="*/ 35 w 35" name="T8"/>
              </a:gdLst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</a:cxnLst>
              <a:rect b="b" l="0" r="r" t="0"/>
              <a:pathLst>
                <a:path w="35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moveTo>
                    <a:pt x="35" y="0"/>
                  </a:moveTo>
                  <a:lnTo>
                    <a:pt x="35" y="0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3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44" name="Rectangle 3770"/>
            <p:cNvSpPr>
              <a:spLocks noChangeArrowheads="1"/>
            </p:cNvSpPr>
            <p:nvPr/>
          </p:nvSpPr>
          <p:spPr bwMode="auto">
            <a:xfrm>
              <a:off x="8401051" y="6508751"/>
              <a:ext cx="55563" cy="1588"/>
            </a:xfrm>
            <a:prstGeom prst="rect">
              <a:avLst/>
            </a:prstGeom>
            <a:solidFill>
              <a:srgbClr val="22737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45" name="Rectangle 3771"/>
            <p:cNvSpPr>
              <a:spLocks noChangeArrowheads="1"/>
            </p:cNvSpPr>
            <p:nvPr/>
          </p:nvSpPr>
          <p:spPr bwMode="auto">
            <a:xfrm>
              <a:off x="8401051" y="6508751"/>
              <a:ext cx="55563" cy="1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46" name="Freeform 3772"/>
            <p:cNvSpPr/>
            <p:nvPr/>
          </p:nvSpPr>
          <p:spPr bwMode="auto">
            <a:xfrm>
              <a:off x="8128001" y="5827713"/>
              <a:ext cx="601663" cy="379413"/>
            </a:xfrm>
            <a:custGeom>
              <a:gdLst>
                <a:gd fmla="*/ 174 w 176" name="T0"/>
                <a:gd fmla="*/ 2 h 111" name="T1"/>
                <a:gd fmla="*/ 173 w 176" name="T2"/>
                <a:gd fmla="*/ 6 h 111" name="T3"/>
                <a:gd fmla="*/ 151 w 176" name="T4"/>
                <a:gd fmla="*/ 59 h 111" name="T5"/>
                <a:gd fmla="*/ 88 w 176" name="T6"/>
                <a:gd fmla="*/ 98 h 111" name="T7"/>
                <a:gd fmla="*/ 26 w 176" name="T8"/>
                <a:gd fmla="*/ 61 h 111" name="T9"/>
                <a:gd fmla="*/ 4 w 176" name="T10"/>
                <a:gd fmla="*/ 6 h 111" name="T11"/>
                <a:gd fmla="*/ 3 w 176" name="T12"/>
                <a:gd fmla="*/ 0 h 111" name="T13"/>
                <a:gd fmla="*/ 0 w 176" name="T14"/>
                <a:gd fmla="*/ 18 h 111" name="T15"/>
                <a:gd fmla="*/ 15 w 176" name="T16"/>
                <a:gd fmla="*/ 64 h 111" name="T17"/>
                <a:gd fmla="*/ 87 w 176" name="T18"/>
                <a:gd fmla="*/ 111 h 111" name="T19"/>
                <a:gd fmla="*/ 160 w 176" name="T20"/>
                <a:gd fmla="*/ 64 h 111" name="T21"/>
                <a:gd fmla="*/ 175 w 176" name="T22"/>
                <a:gd fmla="*/ 15 h 111" name="T23"/>
                <a:gd fmla="*/ 174 w 176" name="T24"/>
                <a:gd fmla="*/ 2 h 111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110" w="176">
                  <a:moveTo>
                    <a:pt x="174" y="2"/>
                  </a:moveTo>
                  <a:cubicBezTo>
                    <a:pt x="173" y="4"/>
                    <a:pt x="173" y="6"/>
                    <a:pt x="173" y="6"/>
                  </a:cubicBezTo>
                  <a:cubicBezTo>
                    <a:pt x="173" y="6"/>
                    <a:pt x="161" y="47"/>
                    <a:pt x="151" y="59"/>
                  </a:cubicBezTo>
                  <a:cubicBezTo>
                    <a:pt x="131" y="83"/>
                    <a:pt x="106" y="98"/>
                    <a:pt x="88" y="98"/>
                  </a:cubicBezTo>
                  <a:cubicBezTo>
                    <a:pt x="71" y="98"/>
                    <a:pt x="46" y="85"/>
                    <a:pt x="26" y="61"/>
                  </a:cubicBezTo>
                  <a:cubicBezTo>
                    <a:pt x="18" y="52"/>
                    <a:pt x="4" y="10"/>
                    <a:pt x="4" y="6"/>
                  </a:cubicBezTo>
                  <a:cubicBezTo>
                    <a:pt x="4" y="4"/>
                    <a:pt x="3" y="2"/>
                    <a:pt x="3" y="0"/>
                  </a:cubicBezTo>
                  <a:cubicBezTo>
                    <a:pt x="0" y="0"/>
                    <a:pt x="0" y="18"/>
                    <a:pt x="0" y="18"/>
                  </a:cubicBezTo>
                  <a:cubicBezTo>
                    <a:pt x="4" y="39"/>
                    <a:pt x="7" y="52"/>
                    <a:pt x="15" y="64"/>
                  </a:cubicBezTo>
                  <a:cubicBezTo>
                    <a:pt x="28" y="82"/>
                    <a:pt x="65" y="111"/>
                    <a:pt x="87" y="111"/>
                  </a:cubicBezTo>
                  <a:cubicBezTo>
                    <a:pt x="110" y="111"/>
                    <a:pt x="147" y="82"/>
                    <a:pt x="160" y="64"/>
                  </a:cubicBezTo>
                  <a:cubicBezTo>
                    <a:pt x="168" y="52"/>
                    <a:pt x="170" y="37"/>
                    <a:pt x="175" y="15"/>
                  </a:cubicBezTo>
                  <a:cubicBezTo>
                    <a:pt x="175" y="15"/>
                    <a:pt x="176" y="2"/>
                    <a:pt x="174" y="2"/>
                  </a:cubicBezTo>
                </a:path>
              </a:pathLst>
            </a:custGeom>
            <a:solidFill>
              <a:srgbClr val="60534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47" name="Freeform 3773"/>
            <p:cNvSpPr/>
            <p:nvPr/>
          </p:nvSpPr>
          <p:spPr bwMode="auto">
            <a:xfrm>
              <a:off x="8281988" y="5954713"/>
              <a:ext cx="301625" cy="184150"/>
            </a:xfrm>
            <a:custGeom>
              <a:gdLst>
                <a:gd fmla="*/ 84 w 88" name="T0"/>
                <a:gd fmla="*/ 19 h 54" name="T1"/>
                <a:gd fmla="*/ 52 w 88" name="T2"/>
                <a:gd fmla="*/ 2 h 54" name="T3"/>
                <a:gd fmla="*/ 44 w 88" name="T4"/>
                <a:gd fmla="*/ 6 h 54" name="T5"/>
                <a:gd fmla="*/ 37 w 88" name="T6"/>
                <a:gd fmla="*/ 2 h 54" name="T7"/>
                <a:gd fmla="*/ 4 w 88" name="T8"/>
                <a:gd fmla="*/ 19 h 54" name="T9"/>
                <a:gd fmla="*/ 0 w 88" name="T10"/>
                <a:gd fmla="*/ 34 h 54" name="T11"/>
                <a:gd fmla="*/ 0 w 88" name="T12"/>
                <a:gd fmla="*/ 54 h 54" name="T13"/>
                <a:gd fmla="*/ 7 w 88" name="T14"/>
                <a:gd fmla="*/ 52 h 54" name="T15"/>
                <a:gd fmla="*/ 12 w 88" name="T16"/>
                <a:gd fmla="*/ 38 h 54" name="T17"/>
                <a:gd fmla="*/ 23 w 88" name="T18"/>
                <a:gd fmla="*/ 25 h 54" name="T19"/>
                <a:gd fmla="*/ 44 w 88" name="T20"/>
                <a:gd fmla="*/ 17 h 54" name="T21"/>
                <a:gd fmla="*/ 65 w 88" name="T22"/>
                <a:gd fmla="*/ 25 h 54" name="T23"/>
                <a:gd fmla="*/ 76 w 88" name="T24"/>
                <a:gd fmla="*/ 38 h 54" name="T25"/>
                <a:gd fmla="*/ 81 w 88" name="T26"/>
                <a:gd fmla="*/ 52 h 54" name="T27"/>
                <a:gd fmla="*/ 88 w 88" name="T28"/>
                <a:gd fmla="*/ 54 h 54" name="T29"/>
                <a:gd fmla="*/ 88 w 88" name="T30"/>
                <a:gd fmla="*/ 34 h 54" name="T31"/>
                <a:gd fmla="*/ 84 w 88" name="T32"/>
                <a:gd fmla="*/ 19 h 54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54" w="88">
                  <a:moveTo>
                    <a:pt x="84" y="19"/>
                  </a:moveTo>
                  <a:cubicBezTo>
                    <a:pt x="81" y="12"/>
                    <a:pt x="56" y="4"/>
                    <a:pt x="52" y="2"/>
                  </a:cubicBezTo>
                  <a:cubicBezTo>
                    <a:pt x="47" y="0"/>
                    <a:pt x="44" y="6"/>
                    <a:pt x="44" y="6"/>
                  </a:cubicBezTo>
                  <a:cubicBezTo>
                    <a:pt x="44" y="6"/>
                    <a:pt x="41" y="0"/>
                    <a:pt x="37" y="2"/>
                  </a:cubicBezTo>
                  <a:cubicBezTo>
                    <a:pt x="32" y="4"/>
                    <a:pt x="8" y="12"/>
                    <a:pt x="4" y="19"/>
                  </a:cubicBezTo>
                  <a:cubicBezTo>
                    <a:pt x="1" y="25"/>
                    <a:pt x="0" y="29"/>
                    <a:pt x="0" y="34"/>
                  </a:cubicBezTo>
                  <a:cubicBezTo>
                    <a:pt x="0" y="38"/>
                    <a:pt x="0" y="54"/>
                    <a:pt x="0" y="54"/>
                  </a:cubicBezTo>
                  <a:cubicBezTo>
                    <a:pt x="0" y="54"/>
                    <a:pt x="4" y="54"/>
                    <a:pt x="7" y="52"/>
                  </a:cubicBezTo>
                  <a:cubicBezTo>
                    <a:pt x="9" y="50"/>
                    <a:pt x="12" y="45"/>
                    <a:pt x="12" y="38"/>
                  </a:cubicBezTo>
                  <a:cubicBezTo>
                    <a:pt x="12" y="32"/>
                    <a:pt x="17" y="26"/>
                    <a:pt x="23" y="25"/>
                  </a:cubicBezTo>
                  <a:cubicBezTo>
                    <a:pt x="29" y="24"/>
                    <a:pt x="44" y="21"/>
                    <a:pt x="44" y="17"/>
                  </a:cubicBezTo>
                  <a:cubicBezTo>
                    <a:pt x="44" y="21"/>
                    <a:pt x="60" y="24"/>
                    <a:pt x="65" y="25"/>
                  </a:cubicBezTo>
                  <a:cubicBezTo>
                    <a:pt x="71" y="26"/>
                    <a:pt x="76" y="32"/>
                    <a:pt x="76" y="38"/>
                  </a:cubicBezTo>
                  <a:cubicBezTo>
                    <a:pt x="76" y="45"/>
                    <a:pt x="79" y="50"/>
                    <a:pt x="81" y="52"/>
                  </a:cubicBezTo>
                  <a:cubicBezTo>
                    <a:pt x="84" y="54"/>
                    <a:pt x="88" y="54"/>
                    <a:pt x="88" y="54"/>
                  </a:cubicBezTo>
                  <a:cubicBezTo>
                    <a:pt x="88" y="54"/>
                    <a:pt x="88" y="38"/>
                    <a:pt x="88" y="34"/>
                  </a:cubicBezTo>
                  <a:cubicBezTo>
                    <a:pt x="88" y="29"/>
                    <a:pt x="87" y="25"/>
                    <a:pt x="84" y="19"/>
                  </a:cubicBezTo>
                  <a:close/>
                </a:path>
              </a:pathLst>
            </a:custGeom>
            <a:solidFill>
              <a:srgbClr val="60534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48" name="Freeform 3774"/>
            <p:cNvSpPr>
              <a:spLocks noEditPoints="1"/>
            </p:cNvSpPr>
            <p:nvPr/>
          </p:nvSpPr>
          <p:spPr bwMode="auto">
            <a:xfrm>
              <a:off x="8158163" y="5729288"/>
              <a:ext cx="555625" cy="198438"/>
            </a:xfrm>
            <a:custGeom>
              <a:gdLst>
                <a:gd fmla="*/ 121 w 162" name="T0"/>
                <a:gd fmla="*/ 58 h 58" name="T1"/>
                <a:gd fmla="*/ 123 w 162" name="T2"/>
                <a:gd fmla="*/ 58 h 58" name="T3"/>
                <a:gd fmla="*/ 152 w 162" name="T4"/>
                <a:gd fmla="*/ 34 h 58" name="T5"/>
                <a:gd fmla="*/ 159 w 162" name="T6"/>
                <a:gd fmla="*/ 15 h 58" name="T7"/>
                <a:gd fmla="*/ 162 w 162" name="T8"/>
                <a:gd fmla="*/ 8 h 58" name="T9"/>
                <a:gd fmla="*/ 157 w 162" name="T10"/>
                <a:gd fmla="*/ 2 h 58" name="T11"/>
                <a:gd fmla="*/ 122 w 162" name="T12"/>
                <a:gd fmla="*/ 0 h 58" name="T13"/>
                <a:gd fmla="*/ 122 w 162" name="T14"/>
                <a:gd fmla="*/ 4 h 58" name="T15"/>
                <a:gd fmla="*/ 146 w 162" name="T16"/>
                <a:gd fmla="*/ 7 h 58" name="T17"/>
                <a:gd fmla="*/ 145 w 162" name="T18"/>
                <a:gd fmla="*/ 43 h 58" name="T19"/>
                <a:gd fmla="*/ 121 w 162" name="T20"/>
                <a:gd fmla="*/ 55 h 58" name="T21"/>
                <a:gd fmla="*/ 121 w 162" name="T22"/>
                <a:gd fmla="*/ 58 h 58" name="T23"/>
                <a:gd fmla="*/ 81 w 162" name="T24"/>
                <a:gd fmla="*/ 7 h 58" name="T25"/>
                <a:gd fmla="*/ 43 w 162" name="T26"/>
                <a:gd fmla="*/ 1 h 58" name="T27"/>
                <a:gd fmla="*/ 40 w 162" name="T28"/>
                <a:gd fmla="*/ 1 h 58" name="T29"/>
                <a:gd fmla="*/ 40 w 162" name="T30"/>
                <a:gd fmla="*/ 4 h 58" name="T31"/>
                <a:gd fmla="*/ 67 w 162" name="T32"/>
                <a:gd fmla="*/ 13 h 58" name="T33"/>
                <a:gd fmla="*/ 51 w 162" name="T34"/>
                <a:gd fmla="*/ 52 h 58" name="T35"/>
                <a:gd fmla="*/ 39 w 162" name="T36"/>
                <a:gd fmla="*/ 55 h 58" name="T37"/>
                <a:gd fmla="*/ 39 w 162" name="T38"/>
                <a:gd fmla="*/ 58 h 58" name="T39"/>
                <a:gd fmla="*/ 67 w 162" name="T40"/>
                <a:gd fmla="*/ 40 h 58" name="T41"/>
                <a:gd fmla="*/ 81 w 162" name="T42"/>
                <a:gd fmla="*/ 20 h 58" name="T43"/>
                <a:gd fmla="*/ 94 w 162" name="T44"/>
                <a:gd fmla="*/ 40 h 58" name="T45"/>
                <a:gd fmla="*/ 121 w 162" name="T46"/>
                <a:gd fmla="*/ 58 h 58" name="T47"/>
                <a:gd fmla="*/ 121 w 162" name="T48"/>
                <a:gd fmla="*/ 55 h 58" name="T49"/>
                <a:gd fmla="*/ 109 w 162" name="T50"/>
                <a:gd fmla="*/ 52 h 58" name="T51"/>
                <a:gd fmla="*/ 95 w 162" name="T52"/>
                <a:gd fmla="*/ 13 h 58" name="T53"/>
                <a:gd fmla="*/ 122 w 162" name="T54"/>
                <a:gd fmla="*/ 4 h 58" name="T55"/>
                <a:gd fmla="*/ 122 w 162" name="T56"/>
                <a:gd fmla="*/ 0 h 58" name="T57"/>
                <a:gd fmla="*/ 120 w 162" name="T58"/>
                <a:gd fmla="*/ 1 h 58" name="T59"/>
                <a:gd fmla="*/ 81 w 162" name="T60"/>
                <a:gd fmla="*/ 7 h 58" name="T61"/>
                <a:gd fmla="*/ 40 w 162" name="T62"/>
                <a:gd fmla="*/ 1 h 58" name="T63"/>
                <a:gd fmla="*/ 5 w 162" name="T64"/>
                <a:gd fmla="*/ 3 h 58" name="T65"/>
                <a:gd fmla="*/ 1 w 162" name="T66"/>
                <a:gd fmla="*/ 8 h 58" name="T67"/>
                <a:gd fmla="*/ 3 w 162" name="T68"/>
                <a:gd fmla="*/ 15 h 58" name="T69"/>
                <a:gd fmla="*/ 8 w 162" name="T70"/>
                <a:gd fmla="*/ 35 h 58" name="T71"/>
                <a:gd fmla="*/ 36 w 162" name="T72"/>
                <a:gd fmla="*/ 58 h 58" name="T73"/>
                <a:gd fmla="*/ 39 w 162" name="T74"/>
                <a:gd fmla="*/ 58 h 58" name="T75"/>
                <a:gd fmla="*/ 39 w 162" name="T76"/>
                <a:gd fmla="*/ 55 h 58" name="T77"/>
                <a:gd fmla="*/ 15 w 162" name="T78"/>
                <a:gd fmla="*/ 44 h 58" name="T79"/>
                <a:gd fmla="*/ 16 w 162" name="T80"/>
                <a:gd fmla="*/ 7 h 58" name="T81"/>
                <a:gd fmla="*/ 40 w 162" name="T82"/>
                <a:gd fmla="*/ 4 h 58" name="T83"/>
                <a:gd fmla="*/ 40 w 162" name="T84"/>
                <a:gd fmla="*/ 1 h 58" name="T8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b="b" l="0" r="r" t="0"/>
              <a:pathLst>
                <a:path h="57" w="162">
                  <a:moveTo>
                    <a:pt x="121" y="58"/>
                  </a:moveTo>
                  <a:cubicBezTo>
                    <a:pt x="122" y="58"/>
                    <a:pt x="123" y="58"/>
                    <a:pt x="123" y="58"/>
                  </a:cubicBezTo>
                  <a:cubicBezTo>
                    <a:pt x="145" y="56"/>
                    <a:pt x="150" y="46"/>
                    <a:pt x="152" y="34"/>
                  </a:cubicBezTo>
                  <a:cubicBezTo>
                    <a:pt x="155" y="21"/>
                    <a:pt x="155" y="16"/>
                    <a:pt x="159" y="15"/>
                  </a:cubicBezTo>
                  <a:cubicBezTo>
                    <a:pt x="161" y="14"/>
                    <a:pt x="162" y="11"/>
                    <a:pt x="162" y="8"/>
                  </a:cubicBezTo>
                  <a:cubicBezTo>
                    <a:pt x="162" y="4"/>
                    <a:pt x="162" y="4"/>
                    <a:pt x="157" y="2"/>
                  </a:cubicBezTo>
                  <a:cubicBezTo>
                    <a:pt x="154" y="1"/>
                    <a:pt x="136" y="0"/>
                    <a:pt x="122" y="0"/>
                  </a:cubicBezTo>
                  <a:cubicBezTo>
                    <a:pt x="122" y="4"/>
                    <a:pt x="122" y="4"/>
                    <a:pt x="122" y="4"/>
                  </a:cubicBezTo>
                  <a:cubicBezTo>
                    <a:pt x="133" y="3"/>
                    <a:pt x="143" y="5"/>
                    <a:pt x="146" y="7"/>
                  </a:cubicBezTo>
                  <a:cubicBezTo>
                    <a:pt x="153" y="11"/>
                    <a:pt x="151" y="33"/>
                    <a:pt x="145" y="43"/>
                  </a:cubicBezTo>
                  <a:cubicBezTo>
                    <a:pt x="141" y="51"/>
                    <a:pt x="131" y="54"/>
                    <a:pt x="121" y="55"/>
                  </a:cubicBezTo>
                  <a:cubicBezTo>
                    <a:pt x="121" y="58"/>
                    <a:pt x="121" y="58"/>
                    <a:pt x="121" y="58"/>
                  </a:cubicBezTo>
                  <a:moveTo>
                    <a:pt x="81" y="7"/>
                  </a:moveTo>
                  <a:cubicBezTo>
                    <a:pt x="76" y="8"/>
                    <a:pt x="57" y="2"/>
                    <a:pt x="43" y="1"/>
                  </a:cubicBezTo>
                  <a:cubicBezTo>
                    <a:pt x="42" y="1"/>
                    <a:pt x="41" y="1"/>
                    <a:pt x="40" y="1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51" y="5"/>
                    <a:pt x="63" y="7"/>
                    <a:pt x="67" y="13"/>
                  </a:cubicBezTo>
                  <a:cubicBezTo>
                    <a:pt x="73" y="23"/>
                    <a:pt x="62" y="47"/>
                    <a:pt x="51" y="52"/>
                  </a:cubicBezTo>
                  <a:cubicBezTo>
                    <a:pt x="48" y="54"/>
                    <a:pt x="44" y="55"/>
                    <a:pt x="39" y="55"/>
                  </a:cubicBezTo>
                  <a:cubicBezTo>
                    <a:pt x="39" y="58"/>
                    <a:pt x="39" y="58"/>
                    <a:pt x="39" y="58"/>
                  </a:cubicBezTo>
                  <a:cubicBezTo>
                    <a:pt x="58" y="58"/>
                    <a:pt x="65" y="45"/>
                    <a:pt x="67" y="40"/>
                  </a:cubicBezTo>
                  <a:cubicBezTo>
                    <a:pt x="71" y="32"/>
                    <a:pt x="70" y="20"/>
                    <a:pt x="81" y="20"/>
                  </a:cubicBezTo>
                  <a:cubicBezTo>
                    <a:pt x="91" y="20"/>
                    <a:pt x="90" y="32"/>
                    <a:pt x="94" y="40"/>
                  </a:cubicBezTo>
                  <a:cubicBezTo>
                    <a:pt x="96" y="45"/>
                    <a:pt x="102" y="58"/>
                    <a:pt x="121" y="58"/>
                  </a:cubicBezTo>
                  <a:cubicBezTo>
                    <a:pt x="121" y="55"/>
                    <a:pt x="121" y="55"/>
                    <a:pt x="121" y="55"/>
                  </a:cubicBezTo>
                  <a:cubicBezTo>
                    <a:pt x="116" y="55"/>
                    <a:pt x="112" y="54"/>
                    <a:pt x="109" y="52"/>
                  </a:cubicBezTo>
                  <a:cubicBezTo>
                    <a:pt x="98" y="47"/>
                    <a:pt x="88" y="23"/>
                    <a:pt x="95" y="13"/>
                  </a:cubicBezTo>
                  <a:cubicBezTo>
                    <a:pt x="99" y="7"/>
                    <a:pt x="111" y="5"/>
                    <a:pt x="122" y="4"/>
                  </a:cubicBezTo>
                  <a:cubicBezTo>
                    <a:pt x="122" y="0"/>
                    <a:pt x="122" y="0"/>
                    <a:pt x="122" y="0"/>
                  </a:cubicBezTo>
                  <a:cubicBezTo>
                    <a:pt x="121" y="0"/>
                    <a:pt x="120" y="1"/>
                    <a:pt x="120" y="1"/>
                  </a:cubicBezTo>
                  <a:cubicBezTo>
                    <a:pt x="107" y="2"/>
                    <a:pt x="92" y="7"/>
                    <a:pt x="81" y="7"/>
                  </a:cubicBezTo>
                  <a:moveTo>
                    <a:pt x="40" y="1"/>
                  </a:moveTo>
                  <a:cubicBezTo>
                    <a:pt x="27" y="0"/>
                    <a:pt x="9" y="2"/>
                    <a:pt x="5" y="3"/>
                  </a:cubicBezTo>
                  <a:cubicBezTo>
                    <a:pt x="1" y="4"/>
                    <a:pt x="1" y="5"/>
                    <a:pt x="1" y="8"/>
                  </a:cubicBezTo>
                  <a:cubicBezTo>
                    <a:pt x="0" y="11"/>
                    <a:pt x="1" y="14"/>
                    <a:pt x="3" y="15"/>
                  </a:cubicBezTo>
                  <a:cubicBezTo>
                    <a:pt x="7" y="17"/>
                    <a:pt x="6" y="21"/>
                    <a:pt x="8" y="35"/>
                  </a:cubicBezTo>
                  <a:cubicBezTo>
                    <a:pt x="10" y="47"/>
                    <a:pt x="15" y="56"/>
                    <a:pt x="36" y="58"/>
                  </a:cubicBezTo>
                  <a:cubicBezTo>
                    <a:pt x="37" y="58"/>
                    <a:pt x="38" y="58"/>
                    <a:pt x="39" y="58"/>
                  </a:cubicBezTo>
                  <a:cubicBezTo>
                    <a:pt x="39" y="55"/>
                    <a:pt x="39" y="55"/>
                    <a:pt x="39" y="55"/>
                  </a:cubicBezTo>
                  <a:cubicBezTo>
                    <a:pt x="29" y="55"/>
                    <a:pt x="19" y="51"/>
                    <a:pt x="15" y="44"/>
                  </a:cubicBezTo>
                  <a:cubicBezTo>
                    <a:pt x="10" y="33"/>
                    <a:pt x="9" y="11"/>
                    <a:pt x="16" y="7"/>
                  </a:cubicBezTo>
                  <a:cubicBezTo>
                    <a:pt x="19" y="5"/>
                    <a:pt x="30" y="4"/>
                    <a:pt x="40" y="4"/>
                  </a:cubicBezTo>
                  <a:cubicBezTo>
                    <a:pt x="40" y="1"/>
                    <a:pt x="40" y="1"/>
                    <a:pt x="40" y="1"/>
                  </a:cubicBezTo>
                </a:path>
              </a:pathLst>
            </a:custGeom>
            <a:solidFill>
              <a:srgbClr val="28252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49" name="Freeform 3775"/>
            <p:cNvSpPr>
              <a:spLocks noEditPoints="1"/>
            </p:cNvSpPr>
            <p:nvPr/>
          </p:nvSpPr>
          <p:spPr bwMode="auto">
            <a:xfrm>
              <a:off x="8051801" y="5214938"/>
              <a:ext cx="709613" cy="657225"/>
            </a:xfrm>
            <a:custGeom>
              <a:gdLst>
                <a:gd fmla="*/ 49 w 207" name="T0"/>
                <a:gd fmla="*/ 40 h 192" name="T1"/>
                <a:gd fmla="*/ 207 w 207" name="T2"/>
                <a:gd fmla="*/ 80 h 192" name="T3"/>
                <a:gd fmla="*/ 197 w 207" name="T4"/>
                <a:gd fmla="*/ 189 h 192" name="T5"/>
                <a:gd fmla="*/ 197 w 207" name="T6"/>
                <a:gd fmla="*/ 188 h 192" name="T7"/>
                <a:gd fmla="*/ 196 w 207" name="T8"/>
                <a:gd fmla="*/ 190 h 192" name="T9"/>
                <a:gd fmla="*/ 195 w 207" name="T10"/>
                <a:gd fmla="*/ 191 h 192" name="T11"/>
                <a:gd fmla="*/ 193 w 207" name="T12"/>
                <a:gd fmla="*/ 191 h 192" name="T13"/>
                <a:gd fmla="*/ 193 w 207" name="T14"/>
                <a:gd fmla="*/ 190 h 192" name="T15"/>
                <a:gd fmla="*/ 193 w 207" name="T16"/>
                <a:gd fmla="*/ 179 h 192" name="T17"/>
                <a:gd fmla="*/ 193 w 207" name="T18"/>
                <a:gd fmla="*/ 162 h 192" name="T19"/>
                <a:gd fmla="*/ 178 w 207" name="T20"/>
                <a:gd fmla="*/ 109 h 192" name="T21"/>
                <a:gd fmla="*/ 167 w 207" name="T22"/>
                <a:gd fmla="*/ 97 h 192" name="T23"/>
                <a:gd fmla="*/ 111 w 207" name="T24"/>
                <a:gd fmla="*/ 112 h 192" name="T25"/>
                <a:gd fmla="*/ 79 w 207" name="T26"/>
                <a:gd fmla="*/ 116 h 192" name="T27"/>
                <a:gd fmla="*/ 49 w 207" name="T28"/>
                <a:gd fmla="*/ 96 h 192" name="T29"/>
                <a:gd fmla="*/ 23 w 207" name="T30"/>
                <a:gd fmla="*/ 167 h 192" name="T31"/>
                <a:gd fmla="*/ 25 w 207" name="T32"/>
                <a:gd fmla="*/ 179 h 192" name="T33"/>
                <a:gd fmla="*/ 25 w 207" name="T34"/>
                <a:gd fmla="*/ 190 h 192" name="T35"/>
                <a:gd fmla="*/ 25 w 207" name="T36"/>
                <a:gd fmla="*/ 191 h 192" name="T37"/>
                <a:gd fmla="*/ 23 w 207" name="T38"/>
                <a:gd fmla="*/ 191 h 192" name="T39"/>
                <a:gd fmla="*/ 22 w 207" name="T40"/>
                <a:gd fmla="*/ 190 h 192" name="T41"/>
                <a:gd fmla="*/ 21 w 207" name="T42"/>
                <a:gd fmla="*/ 185 h 192" name="T43"/>
                <a:gd fmla="*/ 20 w 207" name="T44"/>
                <a:gd fmla="*/ 179 h 192" name="T45"/>
                <a:gd fmla="*/ 49 w 207" name="T46"/>
                <a:gd fmla="*/ 40 h 192" name="T47"/>
                <a:gd fmla="*/ 118 w 207" name="T48"/>
                <a:gd fmla="*/ 74 h 192" name="T49"/>
                <a:gd fmla="*/ 120 w 207" name="T50"/>
                <a:gd fmla="*/ 74 h 192" name="T51"/>
                <a:gd fmla="*/ 117 w 207" name="T52"/>
                <a:gd fmla="*/ 75 h 192" name="T53"/>
                <a:gd fmla="*/ 118 w 207" name="T54"/>
                <a:gd fmla="*/ 74 h 192" name="T5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b="b" l="0" r="r" t="0"/>
              <a:pathLst>
                <a:path h="192" w="206">
                  <a:moveTo>
                    <a:pt x="49" y="40"/>
                  </a:moveTo>
                  <a:cubicBezTo>
                    <a:pt x="95" y="0"/>
                    <a:pt x="186" y="51"/>
                    <a:pt x="207" y="80"/>
                  </a:cubicBezTo>
                  <a:cubicBezTo>
                    <a:pt x="199" y="110"/>
                    <a:pt x="203" y="147"/>
                    <a:pt x="197" y="189"/>
                  </a:cubicBezTo>
                  <a:cubicBezTo>
                    <a:pt x="197" y="188"/>
                    <a:pt x="197" y="188"/>
                    <a:pt x="197" y="188"/>
                  </a:cubicBezTo>
                  <a:cubicBezTo>
                    <a:pt x="197" y="189"/>
                    <a:pt x="196" y="189"/>
                    <a:pt x="196" y="190"/>
                  </a:cubicBezTo>
                  <a:cubicBezTo>
                    <a:pt x="195" y="191"/>
                    <a:pt x="195" y="191"/>
                    <a:pt x="195" y="191"/>
                  </a:cubicBezTo>
                  <a:cubicBezTo>
                    <a:pt x="195" y="192"/>
                    <a:pt x="193" y="191"/>
                    <a:pt x="193" y="191"/>
                  </a:cubicBezTo>
                  <a:cubicBezTo>
                    <a:pt x="193" y="190"/>
                    <a:pt x="193" y="190"/>
                    <a:pt x="193" y="190"/>
                  </a:cubicBezTo>
                  <a:cubicBezTo>
                    <a:pt x="192" y="187"/>
                    <a:pt x="193" y="179"/>
                    <a:pt x="193" y="179"/>
                  </a:cubicBezTo>
                  <a:cubicBezTo>
                    <a:pt x="193" y="174"/>
                    <a:pt x="192" y="168"/>
                    <a:pt x="193" y="162"/>
                  </a:cubicBezTo>
                  <a:cubicBezTo>
                    <a:pt x="189" y="136"/>
                    <a:pt x="192" y="135"/>
                    <a:pt x="178" y="109"/>
                  </a:cubicBezTo>
                  <a:cubicBezTo>
                    <a:pt x="176" y="106"/>
                    <a:pt x="169" y="98"/>
                    <a:pt x="167" y="97"/>
                  </a:cubicBezTo>
                  <a:cubicBezTo>
                    <a:pt x="143" y="88"/>
                    <a:pt x="134" y="103"/>
                    <a:pt x="111" y="112"/>
                  </a:cubicBezTo>
                  <a:cubicBezTo>
                    <a:pt x="102" y="115"/>
                    <a:pt x="89" y="116"/>
                    <a:pt x="79" y="116"/>
                  </a:cubicBezTo>
                  <a:cubicBezTo>
                    <a:pt x="64" y="116"/>
                    <a:pt x="49" y="99"/>
                    <a:pt x="49" y="96"/>
                  </a:cubicBezTo>
                  <a:cubicBezTo>
                    <a:pt x="31" y="123"/>
                    <a:pt x="29" y="143"/>
                    <a:pt x="23" y="167"/>
                  </a:cubicBezTo>
                  <a:cubicBezTo>
                    <a:pt x="24" y="171"/>
                    <a:pt x="25" y="175"/>
                    <a:pt x="25" y="179"/>
                  </a:cubicBezTo>
                  <a:cubicBezTo>
                    <a:pt x="25" y="179"/>
                    <a:pt x="25" y="187"/>
                    <a:pt x="25" y="190"/>
                  </a:cubicBezTo>
                  <a:cubicBezTo>
                    <a:pt x="25" y="191"/>
                    <a:pt x="25" y="191"/>
                    <a:pt x="25" y="191"/>
                  </a:cubicBezTo>
                  <a:cubicBezTo>
                    <a:pt x="24" y="191"/>
                    <a:pt x="23" y="192"/>
                    <a:pt x="23" y="191"/>
                  </a:cubicBezTo>
                  <a:cubicBezTo>
                    <a:pt x="22" y="190"/>
                    <a:pt x="22" y="190"/>
                    <a:pt x="22" y="190"/>
                  </a:cubicBezTo>
                  <a:cubicBezTo>
                    <a:pt x="21" y="188"/>
                    <a:pt x="21" y="187"/>
                    <a:pt x="21" y="185"/>
                  </a:cubicBezTo>
                  <a:cubicBezTo>
                    <a:pt x="21" y="183"/>
                    <a:pt x="20" y="181"/>
                    <a:pt x="20" y="179"/>
                  </a:cubicBezTo>
                  <a:cubicBezTo>
                    <a:pt x="13" y="153"/>
                    <a:pt x="0" y="51"/>
                    <a:pt x="49" y="40"/>
                  </a:cubicBezTo>
                  <a:moveTo>
                    <a:pt x="118" y="74"/>
                  </a:moveTo>
                  <a:cubicBezTo>
                    <a:pt x="118" y="74"/>
                    <a:pt x="119" y="74"/>
                    <a:pt x="120" y="74"/>
                  </a:cubicBezTo>
                  <a:cubicBezTo>
                    <a:pt x="119" y="74"/>
                    <a:pt x="118" y="74"/>
                    <a:pt x="117" y="75"/>
                  </a:cubicBezTo>
                  <a:cubicBezTo>
                    <a:pt x="117" y="75"/>
                    <a:pt x="117" y="75"/>
                    <a:pt x="118" y="74"/>
                  </a:cubicBezTo>
                </a:path>
              </a:pathLst>
            </a:custGeom>
            <a:solidFill>
              <a:srgbClr val="60534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50" name="Freeform 3776"/>
            <p:cNvSpPr/>
            <p:nvPr/>
          </p:nvSpPr>
          <p:spPr bwMode="auto">
            <a:xfrm>
              <a:off x="8205788" y="5830888"/>
              <a:ext cx="130175" cy="52388"/>
            </a:xfrm>
            <a:custGeom>
              <a:gdLst>
                <a:gd fmla="*/ 36 w 38" name="T0"/>
                <a:gd fmla="*/ 0 h 15" name="T1"/>
                <a:gd fmla="*/ 2 w 38" name="T2"/>
                <a:gd fmla="*/ 0 h 15" name="T3"/>
                <a:gd fmla="*/ 0 w 38" name="T4"/>
                <a:gd fmla="*/ 2 h 15" name="T5"/>
                <a:gd fmla="*/ 11 w 38" name="T6"/>
                <a:gd fmla="*/ 15 h 15" name="T7"/>
                <a:gd fmla="*/ 27 w 38" name="T8"/>
                <a:gd fmla="*/ 15 h 15" name="T9"/>
                <a:gd fmla="*/ 38 w 38" name="T10"/>
                <a:gd fmla="*/ 2 h 15" name="T11"/>
                <a:gd fmla="*/ 36 w 38" name="T12"/>
                <a:gd fmla="*/ 0 h 1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5" w="38">
                  <a:moveTo>
                    <a:pt x="36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1" y="10"/>
                    <a:pt x="8" y="15"/>
                    <a:pt x="11" y="15"/>
                  </a:cubicBezTo>
                  <a:cubicBezTo>
                    <a:pt x="27" y="15"/>
                    <a:pt x="27" y="15"/>
                    <a:pt x="27" y="15"/>
                  </a:cubicBezTo>
                  <a:cubicBezTo>
                    <a:pt x="31" y="15"/>
                    <a:pt x="38" y="10"/>
                    <a:pt x="38" y="2"/>
                  </a:cubicBezTo>
                  <a:cubicBezTo>
                    <a:pt x="38" y="1"/>
                    <a:pt x="37" y="0"/>
                    <a:pt x="36" y="0"/>
                  </a:cubicBezTo>
                </a:path>
              </a:pathLst>
            </a:custGeom>
            <a:solidFill>
              <a:srgbClr val="D8B09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51" name="Freeform 3778"/>
            <p:cNvSpPr/>
            <p:nvPr/>
          </p:nvSpPr>
          <p:spPr bwMode="auto">
            <a:xfrm>
              <a:off x="8205788" y="5830888"/>
              <a:ext cx="130175" cy="41275"/>
            </a:xfrm>
            <a:custGeom>
              <a:gdLst>
                <a:gd fmla="*/ 8 w 38" name="T0"/>
                <a:gd fmla="*/ 12 h 12" name="T1"/>
                <a:gd fmla="*/ 31 w 38" name="T2"/>
                <a:gd fmla="*/ 12 h 12" name="T3"/>
                <a:gd fmla="*/ 38 w 38" name="T4"/>
                <a:gd fmla="*/ 0 h 12" name="T5"/>
                <a:gd fmla="*/ 0 w 38" name="T6"/>
                <a:gd fmla="*/ 0 h 12" name="T7"/>
                <a:gd fmla="*/ 8 w 38" name="T8"/>
                <a:gd fmla="*/ 12 h 1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2" w="38">
                  <a:moveTo>
                    <a:pt x="8" y="12"/>
                  </a:moveTo>
                  <a:cubicBezTo>
                    <a:pt x="31" y="12"/>
                    <a:pt x="31" y="12"/>
                    <a:pt x="31" y="12"/>
                  </a:cubicBezTo>
                  <a:cubicBezTo>
                    <a:pt x="35" y="12"/>
                    <a:pt x="38" y="4"/>
                    <a:pt x="38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"/>
                    <a:pt x="4" y="12"/>
                    <a:pt x="8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52" name="Oval 3779"/>
            <p:cNvSpPr>
              <a:spLocks noChangeArrowheads="1"/>
            </p:cNvSpPr>
            <p:nvPr/>
          </p:nvSpPr>
          <p:spPr bwMode="auto">
            <a:xfrm>
              <a:off x="8250238" y="5807075"/>
              <a:ext cx="44450" cy="44450"/>
            </a:xfrm>
            <a:prstGeom prst="ellipse">
              <a:avLst/>
            </a:pr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53" name="Freeform 3780"/>
            <p:cNvSpPr/>
            <p:nvPr/>
          </p:nvSpPr>
          <p:spPr bwMode="auto">
            <a:xfrm>
              <a:off x="8205788" y="5803900"/>
              <a:ext cx="130175" cy="26988"/>
            </a:xfrm>
            <a:custGeom>
              <a:gdLst>
                <a:gd fmla="*/ 31 w 38" name="T0"/>
                <a:gd fmla="*/ 0 h 8" name="T1"/>
                <a:gd fmla="*/ 8 w 38" name="T2"/>
                <a:gd fmla="*/ 0 h 8" name="T3"/>
                <a:gd fmla="*/ 0 w 38" name="T4"/>
                <a:gd fmla="*/ 8 h 8" name="T5"/>
                <a:gd fmla="*/ 38 w 38" name="T6"/>
                <a:gd fmla="*/ 8 h 8" name="T7"/>
                <a:gd fmla="*/ 31 w 38" name="T8"/>
                <a:gd fmla="*/ 0 h 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" w="38">
                  <a:moveTo>
                    <a:pt x="31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38" y="8"/>
                    <a:pt x="38" y="8"/>
                    <a:pt x="38" y="8"/>
                  </a:cubicBezTo>
                  <a:cubicBezTo>
                    <a:pt x="38" y="4"/>
                    <a:pt x="35" y="0"/>
                    <a:pt x="31" y="0"/>
                  </a:cubicBezTo>
                  <a:close/>
                </a:path>
              </a:pathLst>
            </a:custGeom>
            <a:solidFill>
              <a:srgbClr val="C6906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54" name="Freeform 3781"/>
            <p:cNvSpPr/>
            <p:nvPr/>
          </p:nvSpPr>
          <p:spPr bwMode="auto">
            <a:xfrm>
              <a:off x="8521700" y="5830888"/>
              <a:ext cx="130175" cy="52388"/>
            </a:xfrm>
            <a:custGeom>
              <a:gdLst>
                <a:gd fmla="*/ 36 w 38" name="T0"/>
                <a:gd fmla="*/ 0 h 15" name="T1"/>
                <a:gd fmla="*/ 2 w 38" name="T2"/>
                <a:gd fmla="*/ 0 h 15" name="T3"/>
                <a:gd fmla="*/ 0 w 38" name="T4"/>
                <a:gd fmla="*/ 2 h 15" name="T5"/>
                <a:gd fmla="*/ 11 w 38" name="T6"/>
                <a:gd fmla="*/ 15 h 15" name="T7"/>
                <a:gd fmla="*/ 27 w 38" name="T8"/>
                <a:gd fmla="*/ 15 h 15" name="T9"/>
                <a:gd fmla="*/ 38 w 38" name="T10"/>
                <a:gd fmla="*/ 2 h 15" name="T11"/>
                <a:gd fmla="*/ 36 w 38" name="T12"/>
                <a:gd fmla="*/ 0 h 1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5" w="38">
                  <a:moveTo>
                    <a:pt x="36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1" y="10"/>
                    <a:pt x="7" y="15"/>
                    <a:pt x="11" y="15"/>
                  </a:cubicBezTo>
                  <a:cubicBezTo>
                    <a:pt x="27" y="15"/>
                    <a:pt x="27" y="15"/>
                    <a:pt x="27" y="15"/>
                  </a:cubicBezTo>
                  <a:cubicBezTo>
                    <a:pt x="31" y="15"/>
                    <a:pt x="37" y="10"/>
                    <a:pt x="38" y="2"/>
                  </a:cubicBezTo>
                  <a:cubicBezTo>
                    <a:pt x="38" y="1"/>
                    <a:pt x="37" y="0"/>
                    <a:pt x="36" y="0"/>
                  </a:cubicBezTo>
                </a:path>
              </a:pathLst>
            </a:custGeom>
            <a:solidFill>
              <a:srgbClr val="D8B09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55" name="Freeform 3782"/>
            <p:cNvSpPr/>
            <p:nvPr/>
          </p:nvSpPr>
          <p:spPr bwMode="auto">
            <a:xfrm>
              <a:off x="8521700" y="5830888"/>
              <a:ext cx="130175" cy="41275"/>
            </a:xfrm>
            <a:custGeom>
              <a:gdLst>
                <a:gd fmla="*/ 7 w 38" name="T0"/>
                <a:gd fmla="*/ 12 h 12" name="T1"/>
                <a:gd fmla="*/ 31 w 38" name="T2"/>
                <a:gd fmla="*/ 12 h 12" name="T3"/>
                <a:gd fmla="*/ 38 w 38" name="T4"/>
                <a:gd fmla="*/ 0 h 12" name="T5"/>
                <a:gd fmla="*/ 0 w 38" name="T6"/>
                <a:gd fmla="*/ 0 h 12" name="T7"/>
                <a:gd fmla="*/ 7 w 38" name="T8"/>
                <a:gd fmla="*/ 12 h 1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2" w="38">
                  <a:moveTo>
                    <a:pt x="7" y="12"/>
                  </a:moveTo>
                  <a:cubicBezTo>
                    <a:pt x="31" y="12"/>
                    <a:pt x="31" y="12"/>
                    <a:pt x="31" y="12"/>
                  </a:cubicBezTo>
                  <a:cubicBezTo>
                    <a:pt x="35" y="12"/>
                    <a:pt x="38" y="4"/>
                    <a:pt x="38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"/>
                    <a:pt x="3" y="12"/>
                    <a:pt x="7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56" name="Oval 3783"/>
            <p:cNvSpPr>
              <a:spLocks noChangeArrowheads="1"/>
            </p:cNvSpPr>
            <p:nvPr/>
          </p:nvSpPr>
          <p:spPr bwMode="auto">
            <a:xfrm>
              <a:off x="8562975" y="5807075"/>
              <a:ext cx="47625" cy="44450"/>
            </a:xfrm>
            <a:prstGeom prst="ellipse">
              <a:avLst/>
            </a:pr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57" name="Freeform 3784"/>
            <p:cNvSpPr/>
            <p:nvPr/>
          </p:nvSpPr>
          <p:spPr bwMode="auto">
            <a:xfrm>
              <a:off x="8521700" y="5803900"/>
              <a:ext cx="130175" cy="26988"/>
            </a:xfrm>
            <a:custGeom>
              <a:gdLst>
                <a:gd fmla="*/ 31 w 38" name="T0"/>
                <a:gd fmla="*/ 0 h 8" name="T1"/>
                <a:gd fmla="*/ 7 w 38" name="T2"/>
                <a:gd fmla="*/ 0 h 8" name="T3"/>
                <a:gd fmla="*/ 0 w 38" name="T4"/>
                <a:gd fmla="*/ 8 h 8" name="T5"/>
                <a:gd fmla="*/ 38 w 38" name="T6"/>
                <a:gd fmla="*/ 8 h 8" name="T7"/>
                <a:gd fmla="*/ 31 w 38" name="T8"/>
                <a:gd fmla="*/ 0 h 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" w="38">
                  <a:moveTo>
                    <a:pt x="31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4"/>
                    <a:pt x="0" y="8"/>
                  </a:cubicBezTo>
                  <a:cubicBezTo>
                    <a:pt x="38" y="8"/>
                    <a:pt x="38" y="8"/>
                    <a:pt x="38" y="8"/>
                  </a:cubicBezTo>
                  <a:cubicBezTo>
                    <a:pt x="38" y="4"/>
                    <a:pt x="35" y="0"/>
                    <a:pt x="31" y="0"/>
                  </a:cubicBezTo>
                  <a:close/>
                </a:path>
              </a:pathLst>
            </a:custGeom>
            <a:solidFill>
              <a:srgbClr val="C6906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58" name="Freeform 3785"/>
            <p:cNvSpPr/>
            <p:nvPr/>
          </p:nvSpPr>
          <p:spPr bwMode="auto">
            <a:xfrm>
              <a:off x="8380413" y="6053138"/>
              <a:ext cx="96838" cy="49213"/>
            </a:xfrm>
            <a:custGeom>
              <a:gdLst>
                <a:gd fmla="*/ 21 w 28" name="T0"/>
                <a:gd fmla="*/ 12 h 14" name="T1"/>
                <a:gd fmla="*/ 7 w 28" name="T2"/>
                <a:gd fmla="*/ 12 h 14" name="T3"/>
                <a:gd fmla="*/ 0 w 28" name="T4"/>
                <a:gd fmla="*/ 10 h 14" name="T5"/>
                <a:gd fmla="*/ 0 w 28" name="T6"/>
                <a:gd fmla="*/ 7 h 14" name="T7"/>
                <a:gd fmla="*/ 7 w 28" name="T8"/>
                <a:gd fmla="*/ 0 h 14" name="T9"/>
                <a:gd fmla="*/ 21 w 28" name="T10"/>
                <a:gd fmla="*/ 0 h 14" name="T11"/>
                <a:gd fmla="*/ 28 w 28" name="T12"/>
                <a:gd fmla="*/ 7 h 14" name="T13"/>
                <a:gd fmla="*/ 28 w 28" name="T14"/>
                <a:gd fmla="*/ 10 h 14" name="T15"/>
                <a:gd fmla="*/ 21 w 28" name="T16"/>
                <a:gd fmla="*/ 12 h 14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4" w="28">
                  <a:moveTo>
                    <a:pt x="21" y="12"/>
                  </a:moveTo>
                  <a:cubicBezTo>
                    <a:pt x="7" y="12"/>
                    <a:pt x="7" y="12"/>
                    <a:pt x="7" y="12"/>
                  </a:cubicBezTo>
                  <a:cubicBezTo>
                    <a:pt x="3" y="12"/>
                    <a:pt x="0" y="14"/>
                    <a:pt x="0" y="1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5" y="0"/>
                    <a:pt x="28" y="3"/>
                    <a:pt x="28" y="7"/>
                  </a:cubicBezTo>
                  <a:cubicBezTo>
                    <a:pt x="28" y="10"/>
                    <a:pt x="28" y="10"/>
                    <a:pt x="28" y="10"/>
                  </a:cubicBezTo>
                  <a:cubicBezTo>
                    <a:pt x="28" y="14"/>
                    <a:pt x="25" y="12"/>
                    <a:pt x="21" y="12"/>
                  </a:cubicBezTo>
                  <a:close/>
                </a:path>
              </a:pathLst>
            </a:custGeom>
            <a:solidFill>
              <a:srgbClr val="C6906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559" name="组合 558"/>
          <p:cNvGrpSpPr/>
          <p:nvPr/>
        </p:nvGrpSpPr>
        <p:grpSpPr>
          <a:xfrm>
            <a:off x="147638" y="5307013"/>
            <a:ext cx="1387475" cy="1554162"/>
            <a:chOff x="147638" y="5307013"/>
            <a:chExt cx="1387475" cy="1554162"/>
          </a:xfrm>
        </p:grpSpPr>
        <p:sp>
          <p:nvSpPr>
            <p:cNvPr id="560" name="Freeform 3786"/>
            <p:cNvSpPr/>
            <p:nvPr/>
          </p:nvSpPr>
          <p:spPr bwMode="auto">
            <a:xfrm>
              <a:off x="147638" y="6232525"/>
              <a:ext cx="1387475" cy="628650"/>
            </a:xfrm>
            <a:custGeom>
              <a:gdLst>
                <a:gd fmla="*/ 162 w 405" name="T0"/>
                <a:gd fmla="*/ 0 h 184" name="T1"/>
                <a:gd fmla="*/ 35 w 405" name="T2"/>
                <a:gd fmla="*/ 70 h 184" name="T3"/>
                <a:gd fmla="*/ 0 w 405" name="T4"/>
                <a:gd fmla="*/ 184 h 184" name="T5"/>
                <a:gd fmla="*/ 202 w 405" name="T6"/>
                <a:gd fmla="*/ 184 h 184" name="T7"/>
                <a:gd fmla="*/ 405 w 405" name="T8"/>
                <a:gd fmla="*/ 184 h 184" name="T9"/>
                <a:gd fmla="*/ 370 w 405" name="T10"/>
                <a:gd fmla="*/ 70 h 184" name="T11"/>
                <a:gd fmla="*/ 244 w 405" name="T12"/>
                <a:gd fmla="*/ 1 h 184" name="T13"/>
                <a:gd fmla="*/ 162 w 405" name="T14"/>
                <a:gd fmla="*/ 0 h 184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84" w="405">
                  <a:moveTo>
                    <a:pt x="162" y="0"/>
                  </a:moveTo>
                  <a:cubicBezTo>
                    <a:pt x="73" y="39"/>
                    <a:pt x="46" y="60"/>
                    <a:pt x="35" y="70"/>
                  </a:cubicBezTo>
                  <a:cubicBezTo>
                    <a:pt x="19" y="84"/>
                    <a:pt x="10" y="138"/>
                    <a:pt x="0" y="184"/>
                  </a:cubicBezTo>
                  <a:cubicBezTo>
                    <a:pt x="202" y="184"/>
                    <a:pt x="202" y="184"/>
                    <a:pt x="202" y="184"/>
                  </a:cubicBezTo>
                  <a:cubicBezTo>
                    <a:pt x="405" y="184"/>
                    <a:pt x="405" y="184"/>
                    <a:pt x="405" y="184"/>
                  </a:cubicBezTo>
                  <a:cubicBezTo>
                    <a:pt x="395" y="138"/>
                    <a:pt x="386" y="84"/>
                    <a:pt x="370" y="70"/>
                  </a:cubicBezTo>
                  <a:cubicBezTo>
                    <a:pt x="359" y="60"/>
                    <a:pt x="333" y="40"/>
                    <a:pt x="244" y="1"/>
                  </a:cubicBezTo>
                  <a:cubicBezTo>
                    <a:pt x="162" y="0"/>
                    <a:pt x="162" y="0"/>
                    <a:pt x="162" y="0"/>
                  </a:cubicBezTo>
                </a:path>
              </a:pathLst>
            </a:custGeom>
            <a:solidFill>
              <a:srgbClr val="FFDEC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61" name="Freeform 3787"/>
            <p:cNvSpPr/>
            <p:nvPr/>
          </p:nvSpPr>
          <p:spPr bwMode="auto">
            <a:xfrm>
              <a:off x="147638" y="6232525"/>
              <a:ext cx="1387475" cy="628650"/>
            </a:xfrm>
            <a:custGeom>
              <a:gdLst>
                <a:gd fmla="*/ 162 w 405" name="T0"/>
                <a:gd fmla="*/ 0 h 184" name="T1"/>
                <a:gd fmla="*/ 35 w 405" name="T2"/>
                <a:gd fmla="*/ 70 h 184" name="T3"/>
                <a:gd fmla="*/ 0 w 405" name="T4"/>
                <a:gd fmla="*/ 184 h 184" name="T5"/>
                <a:gd fmla="*/ 202 w 405" name="T6"/>
                <a:gd fmla="*/ 184 h 184" name="T7"/>
                <a:gd fmla="*/ 405 w 405" name="T8"/>
                <a:gd fmla="*/ 184 h 184" name="T9"/>
                <a:gd fmla="*/ 370 w 405" name="T10"/>
                <a:gd fmla="*/ 70 h 184" name="T11"/>
                <a:gd fmla="*/ 244 w 405" name="T12"/>
                <a:gd fmla="*/ 1 h 184" name="T13"/>
                <a:gd fmla="*/ 162 w 405" name="T14"/>
                <a:gd fmla="*/ 0 h 184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84" w="405">
                  <a:moveTo>
                    <a:pt x="162" y="0"/>
                  </a:moveTo>
                  <a:cubicBezTo>
                    <a:pt x="73" y="39"/>
                    <a:pt x="46" y="60"/>
                    <a:pt x="35" y="70"/>
                  </a:cubicBezTo>
                  <a:cubicBezTo>
                    <a:pt x="19" y="84"/>
                    <a:pt x="10" y="138"/>
                    <a:pt x="0" y="184"/>
                  </a:cubicBezTo>
                  <a:cubicBezTo>
                    <a:pt x="202" y="184"/>
                    <a:pt x="202" y="184"/>
                    <a:pt x="202" y="184"/>
                  </a:cubicBezTo>
                  <a:cubicBezTo>
                    <a:pt x="405" y="184"/>
                    <a:pt x="405" y="184"/>
                    <a:pt x="405" y="184"/>
                  </a:cubicBezTo>
                  <a:cubicBezTo>
                    <a:pt x="395" y="138"/>
                    <a:pt x="386" y="84"/>
                    <a:pt x="370" y="70"/>
                  </a:cubicBezTo>
                  <a:cubicBezTo>
                    <a:pt x="359" y="60"/>
                    <a:pt x="333" y="40"/>
                    <a:pt x="244" y="1"/>
                  </a:cubicBezTo>
                  <a:cubicBezTo>
                    <a:pt x="162" y="0"/>
                    <a:pt x="162" y="0"/>
                    <a:pt x="162" y="0"/>
                  </a:cubicBezTo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62" name="Freeform 3788"/>
            <p:cNvSpPr/>
            <p:nvPr/>
          </p:nvSpPr>
          <p:spPr bwMode="auto">
            <a:xfrm>
              <a:off x="692150" y="5783263"/>
              <a:ext cx="298450" cy="619125"/>
            </a:xfrm>
            <a:custGeom>
              <a:gdLst>
                <a:gd fmla="*/ 0 w 87" name="T0"/>
                <a:gd fmla="*/ 53 h 181" name="T1"/>
                <a:gd fmla="*/ 0 w 87" name="T2"/>
                <a:gd fmla="*/ 120 h 181" name="T3"/>
                <a:gd fmla="*/ 0 w 87" name="T4"/>
                <a:gd fmla="*/ 152 h 181" name="T5"/>
                <a:gd fmla="*/ 87 w 87" name="T6"/>
                <a:gd fmla="*/ 152 h 181" name="T7"/>
                <a:gd fmla="*/ 87 w 87" name="T8"/>
                <a:gd fmla="*/ 120 h 181" name="T9"/>
                <a:gd fmla="*/ 87 w 87" name="T10"/>
                <a:gd fmla="*/ 53 h 181" name="T11"/>
                <a:gd fmla="*/ 0 w 87" name="T12"/>
                <a:gd fmla="*/ 53 h 181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81" w="87">
                  <a:moveTo>
                    <a:pt x="0" y="53"/>
                  </a:moveTo>
                  <a:cubicBezTo>
                    <a:pt x="0" y="120"/>
                    <a:pt x="0" y="120"/>
                    <a:pt x="0" y="120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24" y="180"/>
                    <a:pt x="63" y="181"/>
                    <a:pt x="87" y="152"/>
                  </a:cubicBezTo>
                  <a:cubicBezTo>
                    <a:pt x="87" y="120"/>
                    <a:pt x="87" y="120"/>
                    <a:pt x="87" y="120"/>
                  </a:cubicBezTo>
                  <a:cubicBezTo>
                    <a:pt x="87" y="53"/>
                    <a:pt x="87" y="53"/>
                    <a:pt x="87" y="53"/>
                  </a:cubicBezTo>
                  <a:cubicBezTo>
                    <a:pt x="87" y="0"/>
                    <a:pt x="0" y="0"/>
                    <a:pt x="0" y="53"/>
                  </a:cubicBezTo>
                </a:path>
              </a:pathLst>
            </a:custGeom>
            <a:solidFill>
              <a:srgbClr val="F6C89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63" name="Freeform 3789"/>
            <p:cNvSpPr/>
            <p:nvPr/>
          </p:nvSpPr>
          <p:spPr bwMode="auto">
            <a:xfrm>
              <a:off x="496888" y="5745163"/>
              <a:ext cx="123825" cy="177800"/>
            </a:xfrm>
            <a:custGeom>
              <a:gdLst>
                <a:gd fmla="*/ 10 w 36" name="T0"/>
                <a:gd fmla="*/ 2 h 52" name="T1"/>
                <a:gd fmla="*/ 32 w 36" name="T2"/>
                <a:gd fmla="*/ 21 h 52" name="T3"/>
                <a:gd fmla="*/ 26 w 36" name="T4"/>
                <a:gd fmla="*/ 50 h 52" name="T5"/>
                <a:gd fmla="*/ 4 w 36" name="T6"/>
                <a:gd fmla="*/ 31 h 52" name="T7"/>
                <a:gd fmla="*/ 10 w 36" name="T8"/>
                <a:gd fmla="*/ 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36">
                  <a:moveTo>
                    <a:pt x="10" y="2"/>
                  </a:moveTo>
                  <a:cubicBezTo>
                    <a:pt x="18" y="0"/>
                    <a:pt x="27" y="8"/>
                    <a:pt x="32" y="21"/>
                  </a:cubicBezTo>
                  <a:cubicBezTo>
                    <a:pt x="36" y="35"/>
                    <a:pt x="33" y="47"/>
                    <a:pt x="26" y="50"/>
                  </a:cubicBezTo>
                  <a:cubicBezTo>
                    <a:pt x="18" y="52"/>
                    <a:pt x="8" y="44"/>
                    <a:pt x="4" y="31"/>
                  </a:cubicBezTo>
                  <a:cubicBezTo>
                    <a:pt x="0" y="17"/>
                    <a:pt x="2" y="5"/>
                    <a:pt x="10" y="2"/>
                  </a:cubicBezTo>
                  <a:close/>
                </a:path>
              </a:pathLst>
            </a:custGeom>
            <a:solidFill>
              <a:srgbClr val="F6C89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64" name="Freeform 3790"/>
            <p:cNvSpPr/>
            <p:nvPr/>
          </p:nvSpPr>
          <p:spPr bwMode="auto">
            <a:xfrm>
              <a:off x="1058863" y="5745163"/>
              <a:ext cx="125413" cy="177800"/>
            </a:xfrm>
            <a:custGeom>
              <a:gdLst>
                <a:gd fmla="*/ 27 w 37" name="T0"/>
                <a:gd fmla="*/ 2 h 52" name="T1"/>
                <a:gd fmla="*/ 5 w 37" name="T2"/>
                <a:gd fmla="*/ 21 h 52" name="T3"/>
                <a:gd fmla="*/ 11 w 37" name="T4"/>
                <a:gd fmla="*/ 50 h 52" name="T5"/>
                <a:gd fmla="*/ 32 w 37" name="T6"/>
                <a:gd fmla="*/ 31 h 52" name="T7"/>
                <a:gd fmla="*/ 27 w 37" name="T8"/>
                <a:gd fmla="*/ 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37">
                  <a:moveTo>
                    <a:pt x="27" y="2"/>
                  </a:moveTo>
                  <a:cubicBezTo>
                    <a:pt x="19" y="0"/>
                    <a:pt x="9" y="8"/>
                    <a:pt x="5" y="21"/>
                  </a:cubicBezTo>
                  <a:cubicBezTo>
                    <a:pt x="0" y="35"/>
                    <a:pt x="3" y="47"/>
                    <a:pt x="11" y="50"/>
                  </a:cubicBezTo>
                  <a:cubicBezTo>
                    <a:pt x="18" y="52"/>
                    <a:pt x="28" y="44"/>
                    <a:pt x="32" y="31"/>
                  </a:cubicBezTo>
                  <a:cubicBezTo>
                    <a:pt x="37" y="17"/>
                    <a:pt x="34" y="5"/>
                    <a:pt x="27" y="2"/>
                  </a:cubicBezTo>
                  <a:close/>
                </a:path>
              </a:pathLst>
            </a:custGeom>
            <a:solidFill>
              <a:srgbClr val="F6C89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65" name="Freeform 3791"/>
            <p:cNvSpPr/>
            <p:nvPr/>
          </p:nvSpPr>
          <p:spPr bwMode="auto">
            <a:xfrm>
              <a:off x="677863" y="6194425"/>
              <a:ext cx="165100" cy="311150"/>
            </a:xfrm>
            <a:custGeom>
              <a:gdLst>
                <a:gd fmla="*/ 9 w 104" name="T0"/>
                <a:gd fmla="*/ 0 h 196" name="T1"/>
                <a:gd fmla="*/ 0 w 104" name="T2"/>
                <a:gd fmla="*/ 30 h 196" name="T3"/>
                <a:gd fmla="*/ 24 w 104" name="T4"/>
                <a:gd fmla="*/ 196 h 196" name="T5"/>
                <a:gd fmla="*/ 104 w 104" name="T6"/>
                <a:gd fmla="*/ 116 h 196" name="T7"/>
                <a:gd fmla="*/ 9 w 104" name="T8"/>
                <a:gd fmla="*/ 0 h 19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96" w="104">
                  <a:moveTo>
                    <a:pt x="9" y="0"/>
                  </a:moveTo>
                  <a:lnTo>
                    <a:pt x="0" y="30"/>
                  </a:lnTo>
                  <a:lnTo>
                    <a:pt x="24" y="196"/>
                  </a:lnTo>
                  <a:lnTo>
                    <a:pt x="104" y="116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66" name="Freeform 3792"/>
            <p:cNvSpPr/>
            <p:nvPr/>
          </p:nvSpPr>
          <p:spPr bwMode="auto">
            <a:xfrm>
              <a:off x="677863" y="6194425"/>
              <a:ext cx="165100" cy="311150"/>
            </a:xfrm>
            <a:custGeom>
              <a:gdLst>
                <a:gd fmla="*/ 9 w 104" name="T0"/>
                <a:gd fmla="*/ 0 h 196" name="T1"/>
                <a:gd fmla="*/ 0 w 104" name="T2"/>
                <a:gd fmla="*/ 30 h 196" name="T3"/>
                <a:gd fmla="*/ 24 w 104" name="T4"/>
                <a:gd fmla="*/ 196 h 196" name="T5"/>
                <a:gd fmla="*/ 104 w 104" name="T6"/>
                <a:gd fmla="*/ 116 h 196" name="T7"/>
                <a:gd fmla="*/ 9 w 104" name="T8"/>
                <a:gd fmla="*/ 0 h 19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96" w="104">
                  <a:moveTo>
                    <a:pt x="9" y="0"/>
                  </a:moveTo>
                  <a:lnTo>
                    <a:pt x="0" y="30"/>
                  </a:lnTo>
                  <a:lnTo>
                    <a:pt x="24" y="196"/>
                  </a:lnTo>
                  <a:lnTo>
                    <a:pt x="104" y="116"/>
                  </a:lnTo>
                  <a:lnTo>
                    <a:pt x="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67" name="Freeform 3793"/>
            <p:cNvSpPr/>
            <p:nvPr/>
          </p:nvSpPr>
          <p:spPr bwMode="auto">
            <a:xfrm>
              <a:off x="692150" y="6129338"/>
              <a:ext cx="298450" cy="106363"/>
            </a:xfrm>
            <a:custGeom>
              <a:gdLst>
                <a:gd fmla="*/ 0 w 87" name="T0"/>
                <a:gd fmla="*/ 0 h 31" name="T1"/>
                <a:gd fmla="*/ 0 w 87" name="T2"/>
                <a:gd fmla="*/ 3 h 31" name="T3"/>
                <a:gd fmla="*/ 43 w 87" name="T4"/>
                <a:gd fmla="*/ 31 h 31" name="T5"/>
                <a:gd fmla="*/ 45 w 87" name="T6"/>
                <a:gd fmla="*/ 31 h 31" name="T7"/>
                <a:gd fmla="*/ 87 w 87" name="T8"/>
                <a:gd fmla="*/ 5 h 31" name="T9"/>
                <a:gd fmla="*/ 87 w 87" name="T10"/>
                <a:gd fmla="*/ 0 h 31" name="T11"/>
                <a:gd fmla="*/ 44 w 87" name="T12"/>
                <a:gd fmla="*/ 21 h 31" name="T13"/>
                <a:gd fmla="*/ 0 w 87" name="T14"/>
                <a:gd fmla="*/ 0 h 31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31" w="87">
                  <a:moveTo>
                    <a:pt x="0" y="0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2" y="30"/>
                    <a:pt x="43" y="31"/>
                  </a:cubicBezTo>
                  <a:cubicBezTo>
                    <a:pt x="44" y="31"/>
                    <a:pt x="44" y="31"/>
                    <a:pt x="45" y="31"/>
                  </a:cubicBezTo>
                  <a:cubicBezTo>
                    <a:pt x="65" y="31"/>
                    <a:pt x="87" y="5"/>
                    <a:pt x="87" y="5"/>
                  </a:cubicBezTo>
                  <a:cubicBezTo>
                    <a:pt x="87" y="0"/>
                    <a:pt x="87" y="0"/>
                    <a:pt x="87" y="0"/>
                  </a:cubicBezTo>
                  <a:cubicBezTo>
                    <a:pt x="72" y="11"/>
                    <a:pt x="55" y="21"/>
                    <a:pt x="44" y="21"/>
                  </a:cubicBezTo>
                  <a:cubicBezTo>
                    <a:pt x="32" y="21"/>
                    <a:pt x="15" y="11"/>
                    <a:pt x="0" y="0"/>
                  </a:cubicBezTo>
                </a:path>
              </a:pathLst>
            </a:custGeom>
            <a:solidFill>
              <a:srgbClr val="C5A07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68" name="Freeform 3794"/>
            <p:cNvSpPr/>
            <p:nvPr/>
          </p:nvSpPr>
          <p:spPr bwMode="auto">
            <a:xfrm>
              <a:off x="384175" y="5359400"/>
              <a:ext cx="914400" cy="841375"/>
            </a:xfrm>
            <a:custGeom>
              <a:gdLst>
                <a:gd fmla="*/ 134 w 267" name="T0"/>
                <a:gd fmla="*/ 0 h 246" name="T1"/>
                <a:gd fmla="*/ 60 w 267" name="T2"/>
                <a:gd fmla="*/ 196 h 246" name="T3"/>
                <a:gd fmla="*/ 134 w 267" name="T4"/>
                <a:gd fmla="*/ 246 h 246" name="T5"/>
                <a:gd fmla="*/ 207 w 267" name="T6"/>
                <a:gd fmla="*/ 196 h 246" name="T7"/>
                <a:gd fmla="*/ 134 w 267" name="T8"/>
                <a:gd fmla="*/ 0 h 24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46" w="267">
                  <a:moveTo>
                    <a:pt x="134" y="0"/>
                  </a:moveTo>
                  <a:cubicBezTo>
                    <a:pt x="0" y="0"/>
                    <a:pt x="51" y="182"/>
                    <a:pt x="60" y="196"/>
                  </a:cubicBezTo>
                  <a:cubicBezTo>
                    <a:pt x="70" y="212"/>
                    <a:pt x="112" y="246"/>
                    <a:pt x="134" y="246"/>
                  </a:cubicBezTo>
                  <a:cubicBezTo>
                    <a:pt x="155" y="246"/>
                    <a:pt x="198" y="212"/>
                    <a:pt x="207" y="196"/>
                  </a:cubicBezTo>
                  <a:cubicBezTo>
                    <a:pt x="216" y="182"/>
                    <a:pt x="267" y="0"/>
                    <a:pt x="134" y="0"/>
                  </a:cubicBezTo>
                </a:path>
              </a:pathLst>
            </a:custGeom>
            <a:solidFill>
              <a:srgbClr val="F6C89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69" name="Freeform 3795"/>
            <p:cNvSpPr/>
            <p:nvPr/>
          </p:nvSpPr>
          <p:spPr bwMode="auto">
            <a:xfrm>
              <a:off x="441325" y="5307013"/>
              <a:ext cx="747713" cy="571500"/>
            </a:xfrm>
            <a:custGeom>
              <a:gdLst>
                <a:gd fmla="*/ 211 w 218" name="T0"/>
                <a:gd fmla="*/ 140 h 167" name="T1"/>
                <a:gd fmla="*/ 187 w 218" name="T2"/>
                <a:gd fmla="*/ 29 h 167" name="T3"/>
                <a:gd fmla="*/ 54 w 218" name="T4"/>
                <a:gd fmla="*/ 27 h 167" name="T5"/>
                <a:gd fmla="*/ 25 w 218" name="T6"/>
                <a:gd fmla="*/ 140 h 167" name="T7"/>
                <a:gd fmla="*/ 31 w 218" name="T8"/>
                <a:gd fmla="*/ 167 h 167" name="T9"/>
                <a:gd fmla="*/ 42 w 218" name="T10"/>
                <a:gd fmla="*/ 166 h 167" name="T11"/>
                <a:gd fmla="*/ 34 w 218" name="T12"/>
                <a:gd fmla="*/ 147 h 167" name="T13"/>
                <a:gd fmla="*/ 31 w 218" name="T14"/>
                <a:gd fmla="*/ 130 h 167" name="T15"/>
                <a:gd fmla="*/ 69 w 218" name="T16"/>
                <a:gd fmla="*/ 53 h 167" name="T17"/>
                <a:gd fmla="*/ 91 w 218" name="T18"/>
                <a:gd fmla="*/ 63 h 167" name="T19"/>
                <a:gd fmla="*/ 115 w 218" name="T20"/>
                <a:gd fmla="*/ 72 h 167" name="T21"/>
                <a:gd fmla="*/ 160 w 218" name="T22"/>
                <a:gd fmla="*/ 52 h 167" name="T23"/>
                <a:gd fmla="*/ 204 w 218" name="T24"/>
                <a:gd fmla="*/ 129 h 167" name="T25"/>
                <a:gd fmla="*/ 195 w 218" name="T26"/>
                <a:gd fmla="*/ 164 h 167" name="T27"/>
                <a:gd fmla="*/ 206 w 218" name="T28"/>
                <a:gd fmla="*/ 163 h 167" name="T29"/>
                <a:gd fmla="*/ 211 w 218" name="T30"/>
                <a:gd fmla="*/ 140 h 167" name="T31"/>
                <a:gd fmla="*/ 211 w 218" name="T32"/>
                <a:gd fmla="*/ 140 h 167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167" w="218">
                  <a:moveTo>
                    <a:pt x="211" y="140"/>
                  </a:moveTo>
                  <a:cubicBezTo>
                    <a:pt x="218" y="106"/>
                    <a:pt x="214" y="27"/>
                    <a:pt x="187" y="29"/>
                  </a:cubicBezTo>
                  <a:cubicBezTo>
                    <a:pt x="163" y="4"/>
                    <a:pt x="77" y="0"/>
                    <a:pt x="54" y="27"/>
                  </a:cubicBezTo>
                  <a:cubicBezTo>
                    <a:pt x="0" y="37"/>
                    <a:pt x="25" y="140"/>
                    <a:pt x="25" y="140"/>
                  </a:cubicBezTo>
                  <a:cubicBezTo>
                    <a:pt x="26" y="150"/>
                    <a:pt x="29" y="159"/>
                    <a:pt x="31" y="167"/>
                  </a:cubicBezTo>
                  <a:cubicBezTo>
                    <a:pt x="35" y="167"/>
                    <a:pt x="38" y="167"/>
                    <a:pt x="42" y="166"/>
                  </a:cubicBezTo>
                  <a:cubicBezTo>
                    <a:pt x="38" y="159"/>
                    <a:pt x="35" y="152"/>
                    <a:pt x="34" y="147"/>
                  </a:cubicBezTo>
                  <a:cubicBezTo>
                    <a:pt x="33" y="144"/>
                    <a:pt x="31" y="133"/>
                    <a:pt x="31" y="130"/>
                  </a:cubicBezTo>
                  <a:cubicBezTo>
                    <a:pt x="32" y="112"/>
                    <a:pt x="46" y="58"/>
                    <a:pt x="69" y="53"/>
                  </a:cubicBezTo>
                  <a:cubicBezTo>
                    <a:pt x="73" y="52"/>
                    <a:pt x="82" y="57"/>
                    <a:pt x="91" y="63"/>
                  </a:cubicBezTo>
                  <a:cubicBezTo>
                    <a:pt x="99" y="67"/>
                    <a:pt x="108" y="72"/>
                    <a:pt x="115" y="72"/>
                  </a:cubicBezTo>
                  <a:cubicBezTo>
                    <a:pt x="131" y="71"/>
                    <a:pt x="150" y="51"/>
                    <a:pt x="160" y="52"/>
                  </a:cubicBezTo>
                  <a:cubicBezTo>
                    <a:pt x="184" y="56"/>
                    <a:pt x="205" y="105"/>
                    <a:pt x="204" y="129"/>
                  </a:cubicBezTo>
                  <a:cubicBezTo>
                    <a:pt x="204" y="132"/>
                    <a:pt x="200" y="151"/>
                    <a:pt x="195" y="164"/>
                  </a:cubicBezTo>
                  <a:cubicBezTo>
                    <a:pt x="198" y="164"/>
                    <a:pt x="202" y="163"/>
                    <a:pt x="206" y="163"/>
                  </a:cubicBezTo>
                  <a:cubicBezTo>
                    <a:pt x="208" y="156"/>
                    <a:pt x="210" y="148"/>
                    <a:pt x="211" y="140"/>
                  </a:cubicBezTo>
                  <a:cubicBezTo>
                    <a:pt x="211" y="140"/>
                    <a:pt x="211" y="140"/>
                    <a:pt x="211" y="140"/>
                  </a:cubicBezTo>
                </a:path>
              </a:pathLst>
            </a:custGeom>
            <a:solidFill>
              <a:srgbClr val="80604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70" name="Freeform 3796"/>
            <p:cNvSpPr/>
            <p:nvPr/>
          </p:nvSpPr>
          <p:spPr bwMode="auto">
            <a:xfrm>
              <a:off x="842963" y="6194425"/>
              <a:ext cx="157163" cy="314325"/>
            </a:xfrm>
            <a:custGeom>
              <a:gdLst>
                <a:gd fmla="*/ 93 w 99" name="T0"/>
                <a:gd fmla="*/ 0 h 198" name="T1"/>
                <a:gd fmla="*/ 99 w 99" name="T2"/>
                <a:gd fmla="*/ 30 h 198" name="T3"/>
                <a:gd fmla="*/ 77 w 99" name="T4"/>
                <a:gd fmla="*/ 198 h 198" name="T5"/>
                <a:gd fmla="*/ 0 w 99" name="T6"/>
                <a:gd fmla="*/ 116 h 198" name="T7"/>
                <a:gd fmla="*/ 93 w 99" name="T8"/>
                <a:gd fmla="*/ 0 h 19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98" w="99">
                  <a:moveTo>
                    <a:pt x="93" y="0"/>
                  </a:moveTo>
                  <a:lnTo>
                    <a:pt x="99" y="30"/>
                  </a:lnTo>
                  <a:lnTo>
                    <a:pt x="77" y="198"/>
                  </a:lnTo>
                  <a:lnTo>
                    <a:pt x="0" y="116"/>
                  </a:lnTo>
                  <a:lnTo>
                    <a:pt x="9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71" name="Freeform 3797"/>
            <p:cNvSpPr/>
            <p:nvPr/>
          </p:nvSpPr>
          <p:spPr bwMode="auto">
            <a:xfrm>
              <a:off x="842963" y="6194425"/>
              <a:ext cx="157163" cy="314325"/>
            </a:xfrm>
            <a:custGeom>
              <a:gdLst>
                <a:gd fmla="*/ 93 w 99" name="T0"/>
                <a:gd fmla="*/ 0 h 198" name="T1"/>
                <a:gd fmla="*/ 99 w 99" name="T2"/>
                <a:gd fmla="*/ 30 h 198" name="T3"/>
                <a:gd fmla="*/ 77 w 99" name="T4"/>
                <a:gd fmla="*/ 198 h 198" name="T5"/>
                <a:gd fmla="*/ 0 w 99" name="T6"/>
                <a:gd fmla="*/ 116 h 198" name="T7"/>
                <a:gd fmla="*/ 93 w 99" name="T8"/>
                <a:gd fmla="*/ 0 h 19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98" w="99">
                  <a:moveTo>
                    <a:pt x="93" y="0"/>
                  </a:moveTo>
                  <a:lnTo>
                    <a:pt x="99" y="30"/>
                  </a:lnTo>
                  <a:lnTo>
                    <a:pt x="77" y="198"/>
                  </a:lnTo>
                  <a:lnTo>
                    <a:pt x="0" y="116"/>
                  </a:lnTo>
                  <a:lnTo>
                    <a:pt x="9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72" name="Freeform 3798"/>
            <p:cNvSpPr/>
            <p:nvPr/>
          </p:nvSpPr>
          <p:spPr bwMode="auto">
            <a:xfrm>
              <a:off x="692150" y="6186488"/>
              <a:ext cx="298450" cy="192088"/>
            </a:xfrm>
            <a:custGeom>
              <a:gdLst>
                <a:gd fmla="*/ 188 w 188" name="T0"/>
                <a:gd fmla="*/ 0 h 121" name="T1"/>
                <a:gd fmla="*/ 95 w 188" name="T2"/>
                <a:gd fmla="*/ 117 h 121" name="T3"/>
                <a:gd fmla="*/ 0 w 188" name="T4"/>
                <a:gd fmla="*/ 0 h 121" name="T5"/>
                <a:gd fmla="*/ 0 w 188" name="T6"/>
                <a:gd fmla="*/ 5 h 121" name="T7"/>
                <a:gd fmla="*/ 95 w 188" name="T8"/>
                <a:gd fmla="*/ 121 h 121" name="T9"/>
                <a:gd fmla="*/ 188 w 188" name="T10"/>
                <a:gd fmla="*/ 5 h 121" name="T11"/>
                <a:gd fmla="*/ 188 w 188" name="T12"/>
                <a:gd fmla="*/ 0 h 121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20" w="188">
                  <a:moveTo>
                    <a:pt x="188" y="0"/>
                  </a:moveTo>
                  <a:lnTo>
                    <a:pt x="95" y="117"/>
                  </a:lnTo>
                  <a:lnTo>
                    <a:pt x="0" y="0"/>
                  </a:lnTo>
                  <a:lnTo>
                    <a:pt x="0" y="5"/>
                  </a:lnTo>
                  <a:lnTo>
                    <a:pt x="95" y="121"/>
                  </a:lnTo>
                  <a:lnTo>
                    <a:pt x="188" y="5"/>
                  </a:lnTo>
                  <a:lnTo>
                    <a:pt x="188" y="0"/>
                  </a:lnTo>
                  <a:close/>
                </a:path>
              </a:pathLst>
            </a:custGeom>
            <a:solidFill>
              <a:srgbClr val="E9BE9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73" name="Freeform 3799"/>
            <p:cNvSpPr/>
            <p:nvPr/>
          </p:nvSpPr>
          <p:spPr bwMode="auto">
            <a:xfrm>
              <a:off x="692150" y="6186488"/>
              <a:ext cx="298450" cy="192088"/>
            </a:xfrm>
            <a:custGeom>
              <a:gdLst>
                <a:gd fmla="*/ 188 w 188" name="T0"/>
                <a:gd fmla="*/ 0 h 121" name="T1"/>
                <a:gd fmla="*/ 95 w 188" name="T2"/>
                <a:gd fmla="*/ 117 h 121" name="T3"/>
                <a:gd fmla="*/ 0 w 188" name="T4"/>
                <a:gd fmla="*/ 0 h 121" name="T5"/>
                <a:gd fmla="*/ 0 w 188" name="T6"/>
                <a:gd fmla="*/ 5 h 121" name="T7"/>
                <a:gd fmla="*/ 95 w 188" name="T8"/>
                <a:gd fmla="*/ 121 h 121" name="T9"/>
                <a:gd fmla="*/ 188 w 188" name="T10"/>
                <a:gd fmla="*/ 5 h 121" name="T11"/>
                <a:gd fmla="*/ 188 w 188" name="T12"/>
                <a:gd fmla="*/ 0 h 121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20" w="188">
                  <a:moveTo>
                    <a:pt x="188" y="0"/>
                  </a:moveTo>
                  <a:lnTo>
                    <a:pt x="95" y="117"/>
                  </a:lnTo>
                  <a:lnTo>
                    <a:pt x="0" y="0"/>
                  </a:lnTo>
                  <a:lnTo>
                    <a:pt x="0" y="5"/>
                  </a:lnTo>
                  <a:lnTo>
                    <a:pt x="95" y="121"/>
                  </a:lnTo>
                  <a:lnTo>
                    <a:pt x="188" y="5"/>
                  </a:lnTo>
                  <a:lnTo>
                    <a:pt x="18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74" name="Rectangle 3800"/>
            <p:cNvSpPr>
              <a:spLocks noChangeArrowheads="1"/>
            </p:cNvSpPr>
            <p:nvPr/>
          </p:nvSpPr>
          <p:spPr bwMode="auto">
            <a:xfrm>
              <a:off x="811213" y="6502400"/>
              <a:ext cx="58738" cy="3175"/>
            </a:xfrm>
            <a:prstGeom prst="rect">
              <a:avLst/>
            </a:prstGeom>
            <a:solidFill>
              <a:srgbClr val="2E2E2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75" name="Rectangle 3801"/>
            <p:cNvSpPr>
              <a:spLocks noChangeArrowheads="1"/>
            </p:cNvSpPr>
            <p:nvPr/>
          </p:nvSpPr>
          <p:spPr bwMode="auto">
            <a:xfrm>
              <a:off x="811213" y="6502400"/>
              <a:ext cx="58738" cy="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76" name="Freeform 3802"/>
            <p:cNvSpPr/>
            <p:nvPr/>
          </p:nvSpPr>
          <p:spPr bwMode="auto">
            <a:xfrm>
              <a:off x="665163" y="5957888"/>
              <a:ext cx="352425" cy="47625"/>
            </a:xfrm>
            <a:custGeom>
              <a:gdLst>
                <a:gd fmla="*/ 55 w 103" name="T0"/>
                <a:gd fmla="*/ 0 h 14" name="T1"/>
                <a:gd fmla="*/ 52 w 103" name="T2"/>
                <a:gd fmla="*/ 2 h 14" name="T3"/>
                <a:gd fmla="*/ 48 w 103" name="T4"/>
                <a:gd fmla="*/ 0 h 14" name="T5"/>
                <a:gd fmla="*/ 0 w 103" name="T6"/>
                <a:gd fmla="*/ 14 h 14" name="T7"/>
                <a:gd fmla="*/ 47 w 103" name="T8"/>
                <a:gd fmla="*/ 13 h 14" name="T9"/>
                <a:gd fmla="*/ 52 w 103" name="T10"/>
                <a:gd fmla="*/ 7 h 14" name="T11"/>
                <a:gd fmla="*/ 56 w 103" name="T12"/>
                <a:gd fmla="*/ 13 h 14" name="T13"/>
                <a:gd fmla="*/ 103 w 103" name="T14"/>
                <a:gd fmla="*/ 14 h 14" name="T15"/>
                <a:gd fmla="*/ 55 w 103" name="T16"/>
                <a:gd fmla="*/ 0 h 14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4" w="103">
                  <a:moveTo>
                    <a:pt x="55" y="0"/>
                  </a:moveTo>
                  <a:cubicBezTo>
                    <a:pt x="53" y="0"/>
                    <a:pt x="52" y="2"/>
                    <a:pt x="52" y="2"/>
                  </a:cubicBezTo>
                  <a:cubicBezTo>
                    <a:pt x="52" y="2"/>
                    <a:pt x="50" y="0"/>
                    <a:pt x="48" y="0"/>
                  </a:cubicBezTo>
                  <a:cubicBezTo>
                    <a:pt x="41" y="0"/>
                    <a:pt x="9" y="3"/>
                    <a:pt x="0" y="14"/>
                  </a:cubicBezTo>
                  <a:cubicBezTo>
                    <a:pt x="0" y="14"/>
                    <a:pt x="45" y="14"/>
                    <a:pt x="47" y="13"/>
                  </a:cubicBezTo>
                  <a:cubicBezTo>
                    <a:pt x="49" y="12"/>
                    <a:pt x="52" y="7"/>
                    <a:pt x="52" y="7"/>
                  </a:cubicBezTo>
                  <a:cubicBezTo>
                    <a:pt x="52" y="7"/>
                    <a:pt x="54" y="12"/>
                    <a:pt x="56" y="13"/>
                  </a:cubicBezTo>
                  <a:cubicBezTo>
                    <a:pt x="59" y="14"/>
                    <a:pt x="103" y="14"/>
                    <a:pt x="103" y="14"/>
                  </a:cubicBezTo>
                  <a:cubicBezTo>
                    <a:pt x="94" y="3"/>
                    <a:pt x="62" y="0"/>
                    <a:pt x="55" y="0"/>
                  </a:cubicBezTo>
                  <a:close/>
                </a:path>
              </a:pathLst>
            </a:custGeom>
            <a:solidFill>
              <a:srgbClr val="80604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77" name="Freeform 3803"/>
            <p:cNvSpPr/>
            <p:nvPr/>
          </p:nvSpPr>
          <p:spPr bwMode="auto">
            <a:xfrm>
              <a:off x="615950" y="5803900"/>
              <a:ext cx="130175" cy="50800"/>
            </a:xfrm>
            <a:custGeom>
              <a:gdLst>
                <a:gd fmla="*/ 36 w 38" name="T0"/>
                <a:gd fmla="*/ 0 h 15" name="T1"/>
                <a:gd fmla="*/ 2 w 38" name="T2"/>
                <a:gd fmla="*/ 0 h 15" name="T3"/>
                <a:gd fmla="*/ 0 w 38" name="T4"/>
                <a:gd fmla="*/ 2 h 15" name="T5"/>
                <a:gd fmla="*/ 11 w 38" name="T6"/>
                <a:gd fmla="*/ 15 h 15" name="T7"/>
                <a:gd fmla="*/ 27 w 38" name="T8"/>
                <a:gd fmla="*/ 15 h 15" name="T9"/>
                <a:gd fmla="*/ 38 w 38" name="T10"/>
                <a:gd fmla="*/ 2 h 15" name="T11"/>
                <a:gd fmla="*/ 36 w 38" name="T12"/>
                <a:gd fmla="*/ 0 h 1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5" w="38">
                  <a:moveTo>
                    <a:pt x="36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1" y="10"/>
                    <a:pt x="8" y="15"/>
                    <a:pt x="11" y="15"/>
                  </a:cubicBezTo>
                  <a:cubicBezTo>
                    <a:pt x="27" y="15"/>
                    <a:pt x="27" y="15"/>
                    <a:pt x="27" y="15"/>
                  </a:cubicBezTo>
                  <a:cubicBezTo>
                    <a:pt x="31" y="15"/>
                    <a:pt x="38" y="10"/>
                    <a:pt x="38" y="2"/>
                  </a:cubicBezTo>
                  <a:cubicBezTo>
                    <a:pt x="38" y="1"/>
                    <a:pt x="37" y="0"/>
                    <a:pt x="36" y="0"/>
                  </a:cubicBezTo>
                </a:path>
              </a:pathLst>
            </a:custGeom>
            <a:solidFill>
              <a:srgbClr val="D8B08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78" name="Freeform 3804"/>
            <p:cNvSpPr/>
            <p:nvPr/>
          </p:nvSpPr>
          <p:spPr bwMode="auto">
            <a:xfrm>
              <a:off x="615950" y="5803900"/>
              <a:ext cx="130175" cy="41275"/>
            </a:xfrm>
            <a:custGeom>
              <a:gdLst>
                <a:gd fmla="*/ 8 w 38" name="T0"/>
                <a:gd fmla="*/ 12 h 12" name="T1"/>
                <a:gd fmla="*/ 31 w 38" name="T2"/>
                <a:gd fmla="*/ 12 h 12" name="T3"/>
                <a:gd fmla="*/ 38 w 38" name="T4"/>
                <a:gd fmla="*/ 0 h 12" name="T5"/>
                <a:gd fmla="*/ 0 w 38" name="T6"/>
                <a:gd fmla="*/ 0 h 12" name="T7"/>
                <a:gd fmla="*/ 8 w 38" name="T8"/>
                <a:gd fmla="*/ 12 h 1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2" w="38">
                  <a:moveTo>
                    <a:pt x="8" y="12"/>
                  </a:moveTo>
                  <a:cubicBezTo>
                    <a:pt x="31" y="12"/>
                    <a:pt x="31" y="12"/>
                    <a:pt x="31" y="12"/>
                  </a:cubicBezTo>
                  <a:cubicBezTo>
                    <a:pt x="35" y="12"/>
                    <a:pt x="38" y="4"/>
                    <a:pt x="38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"/>
                    <a:pt x="4" y="12"/>
                    <a:pt x="8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79" name="Oval 3805"/>
            <p:cNvSpPr>
              <a:spLocks noChangeArrowheads="1"/>
            </p:cNvSpPr>
            <p:nvPr/>
          </p:nvSpPr>
          <p:spPr bwMode="auto">
            <a:xfrm>
              <a:off x="660400" y="5780088"/>
              <a:ext cx="44450" cy="44450"/>
            </a:xfrm>
            <a:prstGeom prst="ellipse">
              <a:avLst/>
            </a:pr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0" name="Freeform 3806"/>
            <p:cNvSpPr/>
            <p:nvPr/>
          </p:nvSpPr>
          <p:spPr bwMode="auto">
            <a:xfrm>
              <a:off x="615950" y="5776913"/>
              <a:ext cx="130175" cy="26988"/>
            </a:xfrm>
            <a:custGeom>
              <a:gdLst>
                <a:gd fmla="*/ 31 w 38" name="T0"/>
                <a:gd fmla="*/ 0 h 8" name="T1"/>
                <a:gd fmla="*/ 8 w 38" name="T2"/>
                <a:gd fmla="*/ 0 h 8" name="T3"/>
                <a:gd fmla="*/ 0 w 38" name="T4"/>
                <a:gd fmla="*/ 8 h 8" name="T5"/>
                <a:gd fmla="*/ 38 w 38" name="T6"/>
                <a:gd fmla="*/ 8 h 8" name="T7"/>
                <a:gd fmla="*/ 31 w 38" name="T8"/>
                <a:gd fmla="*/ 0 h 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" w="38">
                  <a:moveTo>
                    <a:pt x="31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38" y="8"/>
                    <a:pt x="38" y="8"/>
                    <a:pt x="38" y="8"/>
                  </a:cubicBezTo>
                  <a:cubicBezTo>
                    <a:pt x="38" y="4"/>
                    <a:pt x="35" y="0"/>
                    <a:pt x="31" y="0"/>
                  </a:cubicBezTo>
                  <a:close/>
                </a:path>
              </a:pathLst>
            </a:custGeom>
            <a:solidFill>
              <a:srgbClr val="C6906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1" name="Freeform 3807"/>
            <p:cNvSpPr/>
            <p:nvPr/>
          </p:nvSpPr>
          <p:spPr bwMode="auto">
            <a:xfrm>
              <a:off x="931863" y="5803900"/>
              <a:ext cx="130175" cy="50800"/>
            </a:xfrm>
            <a:custGeom>
              <a:gdLst>
                <a:gd fmla="*/ 36 w 38" name="T0"/>
                <a:gd fmla="*/ 0 h 15" name="T1"/>
                <a:gd fmla="*/ 2 w 38" name="T2"/>
                <a:gd fmla="*/ 0 h 15" name="T3"/>
                <a:gd fmla="*/ 0 w 38" name="T4"/>
                <a:gd fmla="*/ 2 h 15" name="T5"/>
                <a:gd fmla="*/ 11 w 38" name="T6"/>
                <a:gd fmla="*/ 15 h 15" name="T7"/>
                <a:gd fmla="*/ 27 w 38" name="T8"/>
                <a:gd fmla="*/ 15 h 15" name="T9"/>
                <a:gd fmla="*/ 38 w 38" name="T10"/>
                <a:gd fmla="*/ 2 h 15" name="T11"/>
                <a:gd fmla="*/ 36 w 38" name="T12"/>
                <a:gd fmla="*/ 0 h 1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5" w="38">
                  <a:moveTo>
                    <a:pt x="36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1" y="10"/>
                    <a:pt x="7" y="15"/>
                    <a:pt x="11" y="15"/>
                  </a:cubicBezTo>
                  <a:cubicBezTo>
                    <a:pt x="27" y="15"/>
                    <a:pt x="27" y="15"/>
                    <a:pt x="27" y="15"/>
                  </a:cubicBezTo>
                  <a:cubicBezTo>
                    <a:pt x="31" y="15"/>
                    <a:pt x="37" y="10"/>
                    <a:pt x="38" y="2"/>
                  </a:cubicBezTo>
                  <a:cubicBezTo>
                    <a:pt x="38" y="1"/>
                    <a:pt x="37" y="0"/>
                    <a:pt x="36" y="0"/>
                  </a:cubicBezTo>
                </a:path>
              </a:pathLst>
            </a:custGeom>
            <a:solidFill>
              <a:srgbClr val="D8B08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2" name="Freeform 3808"/>
            <p:cNvSpPr/>
            <p:nvPr/>
          </p:nvSpPr>
          <p:spPr bwMode="auto">
            <a:xfrm>
              <a:off x="931863" y="5803900"/>
              <a:ext cx="130175" cy="41275"/>
            </a:xfrm>
            <a:custGeom>
              <a:gdLst>
                <a:gd fmla="*/ 7 w 38" name="T0"/>
                <a:gd fmla="*/ 12 h 12" name="T1"/>
                <a:gd fmla="*/ 31 w 38" name="T2"/>
                <a:gd fmla="*/ 12 h 12" name="T3"/>
                <a:gd fmla="*/ 38 w 38" name="T4"/>
                <a:gd fmla="*/ 0 h 12" name="T5"/>
                <a:gd fmla="*/ 0 w 38" name="T6"/>
                <a:gd fmla="*/ 0 h 12" name="T7"/>
                <a:gd fmla="*/ 7 w 38" name="T8"/>
                <a:gd fmla="*/ 12 h 1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2" w="38">
                  <a:moveTo>
                    <a:pt x="7" y="12"/>
                  </a:moveTo>
                  <a:cubicBezTo>
                    <a:pt x="31" y="12"/>
                    <a:pt x="31" y="12"/>
                    <a:pt x="31" y="12"/>
                  </a:cubicBezTo>
                  <a:cubicBezTo>
                    <a:pt x="35" y="12"/>
                    <a:pt x="38" y="4"/>
                    <a:pt x="38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"/>
                    <a:pt x="3" y="12"/>
                    <a:pt x="7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3" name="Oval 3809"/>
            <p:cNvSpPr>
              <a:spLocks noChangeArrowheads="1"/>
            </p:cNvSpPr>
            <p:nvPr/>
          </p:nvSpPr>
          <p:spPr bwMode="auto">
            <a:xfrm>
              <a:off x="973138" y="5780088"/>
              <a:ext cx="47625" cy="44450"/>
            </a:xfrm>
            <a:prstGeom prst="ellipse">
              <a:avLst/>
            </a:pr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4" name="Freeform 3810"/>
            <p:cNvSpPr/>
            <p:nvPr/>
          </p:nvSpPr>
          <p:spPr bwMode="auto">
            <a:xfrm>
              <a:off x="931863" y="5776913"/>
              <a:ext cx="130175" cy="26988"/>
            </a:xfrm>
            <a:custGeom>
              <a:gdLst>
                <a:gd fmla="*/ 31 w 38" name="T0"/>
                <a:gd fmla="*/ 0 h 8" name="T1"/>
                <a:gd fmla="*/ 7 w 38" name="T2"/>
                <a:gd fmla="*/ 0 h 8" name="T3"/>
                <a:gd fmla="*/ 0 w 38" name="T4"/>
                <a:gd fmla="*/ 8 h 8" name="T5"/>
                <a:gd fmla="*/ 38 w 38" name="T6"/>
                <a:gd fmla="*/ 8 h 8" name="T7"/>
                <a:gd fmla="*/ 31 w 38" name="T8"/>
                <a:gd fmla="*/ 0 h 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" w="38">
                  <a:moveTo>
                    <a:pt x="31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4"/>
                    <a:pt x="0" y="8"/>
                  </a:cubicBezTo>
                  <a:cubicBezTo>
                    <a:pt x="38" y="8"/>
                    <a:pt x="38" y="8"/>
                    <a:pt x="38" y="8"/>
                  </a:cubicBezTo>
                  <a:cubicBezTo>
                    <a:pt x="38" y="4"/>
                    <a:pt x="35" y="0"/>
                    <a:pt x="31" y="0"/>
                  </a:cubicBezTo>
                  <a:close/>
                </a:path>
              </a:pathLst>
            </a:custGeom>
            <a:solidFill>
              <a:srgbClr val="C6906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5" name="Freeform 3811"/>
            <p:cNvSpPr/>
            <p:nvPr/>
          </p:nvSpPr>
          <p:spPr bwMode="auto">
            <a:xfrm>
              <a:off x="790575" y="6026150"/>
              <a:ext cx="96838" cy="47625"/>
            </a:xfrm>
            <a:custGeom>
              <a:gdLst>
                <a:gd fmla="*/ 21 w 28" name="T0"/>
                <a:gd fmla="*/ 12 h 14" name="T1"/>
                <a:gd fmla="*/ 7 w 28" name="T2"/>
                <a:gd fmla="*/ 12 h 14" name="T3"/>
                <a:gd fmla="*/ 0 w 28" name="T4"/>
                <a:gd fmla="*/ 10 h 14" name="T5"/>
                <a:gd fmla="*/ 0 w 28" name="T6"/>
                <a:gd fmla="*/ 7 h 14" name="T7"/>
                <a:gd fmla="*/ 7 w 28" name="T8"/>
                <a:gd fmla="*/ 0 h 14" name="T9"/>
                <a:gd fmla="*/ 21 w 28" name="T10"/>
                <a:gd fmla="*/ 0 h 14" name="T11"/>
                <a:gd fmla="*/ 28 w 28" name="T12"/>
                <a:gd fmla="*/ 7 h 14" name="T13"/>
                <a:gd fmla="*/ 28 w 28" name="T14"/>
                <a:gd fmla="*/ 10 h 14" name="T15"/>
                <a:gd fmla="*/ 21 w 28" name="T16"/>
                <a:gd fmla="*/ 12 h 14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4" w="28">
                  <a:moveTo>
                    <a:pt x="21" y="12"/>
                  </a:moveTo>
                  <a:cubicBezTo>
                    <a:pt x="7" y="12"/>
                    <a:pt x="7" y="12"/>
                    <a:pt x="7" y="12"/>
                  </a:cubicBezTo>
                  <a:cubicBezTo>
                    <a:pt x="3" y="12"/>
                    <a:pt x="0" y="14"/>
                    <a:pt x="0" y="1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5" y="0"/>
                    <a:pt x="28" y="3"/>
                    <a:pt x="28" y="7"/>
                  </a:cubicBezTo>
                  <a:cubicBezTo>
                    <a:pt x="28" y="10"/>
                    <a:pt x="28" y="10"/>
                    <a:pt x="28" y="10"/>
                  </a:cubicBezTo>
                  <a:cubicBezTo>
                    <a:pt x="28" y="14"/>
                    <a:pt x="25" y="12"/>
                    <a:pt x="21" y="12"/>
                  </a:cubicBezTo>
                  <a:close/>
                </a:path>
              </a:pathLst>
            </a:custGeom>
            <a:solidFill>
              <a:srgbClr val="C6906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586" name="组合 585"/>
          <p:cNvGrpSpPr/>
          <p:nvPr/>
        </p:nvGrpSpPr>
        <p:grpSpPr>
          <a:xfrm>
            <a:off x="10768013" y="5238751"/>
            <a:ext cx="1393825" cy="1622425"/>
            <a:chOff x="10768013" y="5238751"/>
            <a:chExt cx="1393825" cy="1622425"/>
          </a:xfrm>
        </p:grpSpPr>
        <p:sp>
          <p:nvSpPr>
            <p:cNvPr id="587" name="Freeform 3600"/>
            <p:cNvSpPr/>
            <p:nvPr/>
          </p:nvSpPr>
          <p:spPr bwMode="auto">
            <a:xfrm>
              <a:off x="10768013" y="6227763"/>
              <a:ext cx="1393825" cy="633413"/>
            </a:xfrm>
            <a:custGeom>
              <a:gdLst>
                <a:gd fmla="*/ 163 w 407" name="T0"/>
                <a:gd fmla="*/ 0 h 185" name="T1"/>
                <a:gd fmla="*/ 35 w 407" name="T2"/>
                <a:gd fmla="*/ 70 h 185" name="T3"/>
                <a:gd fmla="*/ 0 w 407" name="T4"/>
                <a:gd fmla="*/ 185 h 185" name="T5"/>
                <a:gd fmla="*/ 203 w 407" name="T6"/>
                <a:gd fmla="*/ 185 h 185" name="T7"/>
                <a:gd fmla="*/ 407 w 407" name="T8"/>
                <a:gd fmla="*/ 185 h 185" name="T9"/>
                <a:gd fmla="*/ 372 w 407" name="T10"/>
                <a:gd fmla="*/ 70 h 185" name="T11"/>
                <a:gd fmla="*/ 245 w 407" name="T12"/>
                <a:gd fmla="*/ 0 h 185" name="T13"/>
                <a:gd fmla="*/ 163 w 407" name="T14"/>
                <a:gd fmla="*/ 0 h 185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85" w="407">
                  <a:moveTo>
                    <a:pt x="163" y="0"/>
                  </a:moveTo>
                  <a:cubicBezTo>
                    <a:pt x="73" y="39"/>
                    <a:pt x="46" y="60"/>
                    <a:pt x="35" y="70"/>
                  </a:cubicBezTo>
                  <a:cubicBezTo>
                    <a:pt x="19" y="84"/>
                    <a:pt x="10" y="139"/>
                    <a:pt x="0" y="185"/>
                  </a:cubicBezTo>
                  <a:cubicBezTo>
                    <a:pt x="203" y="185"/>
                    <a:pt x="203" y="185"/>
                    <a:pt x="203" y="185"/>
                  </a:cubicBezTo>
                  <a:cubicBezTo>
                    <a:pt x="407" y="185"/>
                    <a:pt x="407" y="185"/>
                    <a:pt x="407" y="185"/>
                  </a:cubicBezTo>
                  <a:cubicBezTo>
                    <a:pt x="397" y="139"/>
                    <a:pt x="388" y="84"/>
                    <a:pt x="372" y="70"/>
                  </a:cubicBezTo>
                  <a:cubicBezTo>
                    <a:pt x="361" y="60"/>
                    <a:pt x="335" y="40"/>
                    <a:pt x="245" y="0"/>
                  </a:cubicBezTo>
                  <a:cubicBezTo>
                    <a:pt x="163" y="0"/>
                    <a:pt x="163" y="0"/>
                    <a:pt x="163" y="0"/>
                  </a:cubicBezTo>
                </a:path>
              </a:pathLst>
            </a:custGeom>
            <a:solidFill>
              <a:srgbClr val="FFDEC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8" name="Freeform 3601"/>
            <p:cNvSpPr/>
            <p:nvPr/>
          </p:nvSpPr>
          <p:spPr bwMode="auto">
            <a:xfrm>
              <a:off x="10768013" y="6227763"/>
              <a:ext cx="1393825" cy="633413"/>
            </a:xfrm>
            <a:custGeom>
              <a:gdLst>
                <a:gd fmla="*/ 163 w 407" name="T0"/>
                <a:gd fmla="*/ 0 h 185" name="T1"/>
                <a:gd fmla="*/ 35 w 407" name="T2"/>
                <a:gd fmla="*/ 70 h 185" name="T3"/>
                <a:gd fmla="*/ 0 w 407" name="T4"/>
                <a:gd fmla="*/ 185 h 185" name="T5"/>
                <a:gd fmla="*/ 203 w 407" name="T6"/>
                <a:gd fmla="*/ 185 h 185" name="T7"/>
                <a:gd fmla="*/ 407 w 407" name="T8"/>
                <a:gd fmla="*/ 185 h 185" name="T9"/>
                <a:gd fmla="*/ 372 w 407" name="T10"/>
                <a:gd fmla="*/ 70 h 185" name="T11"/>
                <a:gd fmla="*/ 245 w 407" name="T12"/>
                <a:gd fmla="*/ 0 h 185" name="T13"/>
                <a:gd fmla="*/ 163 w 407" name="T14"/>
                <a:gd fmla="*/ 0 h 185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85" w="407">
                  <a:moveTo>
                    <a:pt x="163" y="0"/>
                  </a:moveTo>
                  <a:cubicBezTo>
                    <a:pt x="73" y="39"/>
                    <a:pt x="46" y="60"/>
                    <a:pt x="35" y="70"/>
                  </a:cubicBezTo>
                  <a:cubicBezTo>
                    <a:pt x="19" y="84"/>
                    <a:pt x="10" y="139"/>
                    <a:pt x="0" y="185"/>
                  </a:cubicBezTo>
                  <a:cubicBezTo>
                    <a:pt x="203" y="185"/>
                    <a:pt x="203" y="185"/>
                    <a:pt x="203" y="185"/>
                  </a:cubicBezTo>
                  <a:cubicBezTo>
                    <a:pt x="407" y="185"/>
                    <a:pt x="407" y="185"/>
                    <a:pt x="407" y="185"/>
                  </a:cubicBezTo>
                  <a:cubicBezTo>
                    <a:pt x="397" y="139"/>
                    <a:pt x="388" y="84"/>
                    <a:pt x="372" y="70"/>
                  </a:cubicBezTo>
                  <a:cubicBezTo>
                    <a:pt x="361" y="60"/>
                    <a:pt x="335" y="40"/>
                    <a:pt x="245" y="0"/>
                  </a:cubicBezTo>
                  <a:cubicBezTo>
                    <a:pt x="163" y="0"/>
                    <a:pt x="163" y="0"/>
                    <a:pt x="163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9" name="Freeform 3602"/>
            <p:cNvSpPr/>
            <p:nvPr/>
          </p:nvSpPr>
          <p:spPr bwMode="auto">
            <a:xfrm>
              <a:off x="11315701" y="5773738"/>
              <a:ext cx="298450" cy="625475"/>
            </a:xfrm>
            <a:custGeom>
              <a:gdLst>
                <a:gd fmla="*/ 0 w 87" name="T0"/>
                <a:gd fmla="*/ 54 h 183" name="T1"/>
                <a:gd fmla="*/ 0 w 87" name="T2"/>
                <a:gd fmla="*/ 121 h 183" name="T3"/>
                <a:gd fmla="*/ 0 w 87" name="T4"/>
                <a:gd fmla="*/ 154 h 183" name="T5"/>
                <a:gd fmla="*/ 87 w 87" name="T6"/>
                <a:gd fmla="*/ 154 h 183" name="T7"/>
                <a:gd fmla="*/ 87 w 87" name="T8"/>
                <a:gd fmla="*/ 121 h 183" name="T9"/>
                <a:gd fmla="*/ 87 w 87" name="T10"/>
                <a:gd fmla="*/ 54 h 183" name="T11"/>
                <a:gd fmla="*/ 0 w 87" name="T12"/>
                <a:gd fmla="*/ 54 h 183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83" w="87">
                  <a:moveTo>
                    <a:pt x="0" y="54"/>
                  </a:moveTo>
                  <a:cubicBezTo>
                    <a:pt x="0" y="121"/>
                    <a:pt x="0" y="121"/>
                    <a:pt x="0" y="121"/>
                  </a:cubicBezTo>
                  <a:cubicBezTo>
                    <a:pt x="0" y="154"/>
                    <a:pt x="0" y="154"/>
                    <a:pt x="0" y="154"/>
                  </a:cubicBezTo>
                  <a:cubicBezTo>
                    <a:pt x="24" y="182"/>
                    <a:pt x="63" y="183"/>
                    <a:pt x="87" y="154"/>
                  </a:cubicBezTo>
                  <a:cubicBezTo>
                    <a:pt x="87" y="121"/>
                    <a:pt x="87" y="121"/>
                    <a:pt x="87" y="121"/>
                  </a:cubicBezTo>
                  <a:cubicBezTo>
                    <a:pt x="87" y="54"/>
                    <a:pt x="87" y="54"/>
                    <a:pt x="87" y="54"/>
                  </a:cubicBezTo>
                  <a:cubicBezTo>
                    <a:pt x="87" y="0"/>
                    <a:pt x="0" y="0"/>
                    <a:pt x="0" y="54"/>
                  </a:cubicBezTo>
                </a:path>
              </a:pathLst>
            </a:custGeom>
            <a:solidFill>
              <a:srgbClr val="DBB18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0" name="Freeform 3603"/>
            <p:cNvSpPr/>
            <p:nvPr/>
          </p:nvSpPr>
          <p:spPr bwMode="auto">
            <a:xfrm>
              <a:off x="11117263" y="5735638"/>
              <a:ext cx="127000" cy="180975"/>
            </a:xfrm>
            <a:custGeom>
              <a:gdLst>
                <a:gd fmla="*/ 10 w 37" name="T0"/>
                <a:gd fmla="*/ 3 h 53" name="T1"/>
                <a:gd fmla="*/ 32 w 37" name="T2"/>
                <a:gd fmla="*/ 22 h 53" name="T3"/>
                <a:gd fmla="*/ 26 w 37" name="T4"/>
                <a:gd fmla="*/ 51 h 53" name="T5"/>
                <a:gd fmla="*/ 4 w 37" name="T6"/>
                <a:gd fmla="*/ 31 h 53" name="T7"/>
                <a:gd fmla="*/ 10 w 37" name="T8"/>
                <a:gd fmla="*/ 3 h 5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37">
                  <a:moveTo>
                    <a:pt x="10" y="3"/>
                  </a:moveTo>
                  <a:cubicBezTo>
                    <a:pt x="18" y="0"/>
                    <a:pt x="28" y="9"/>
                    <a:pt x="32" y="22"/>
                  </a:cubicBezTo>
                  <a:cubicBezTo>
                    <a:pt x="37" y="35"/>
                    <a:pt x="34" y="48"/>
                    <a:pt x="26" y="51"/>
                  </a:cubicBezTo>
                  <a:cubicBezTo>
                    <a:pt x="19" y="53"/>
                    <a:pt x="9" y="45"/>
                    <a:pt x="4" y="31"/>
                  </a:cubicBezTo>
                  <a:cubicBezTo>
                    <a:pt x="0" y="18"/>
                    <a:pt x="3" y="5"/>
                    <a:pt x="10" y="3"/>
                  </a:cubicBezTo>
                  <a:close/>
                </a:path>
              </a:pathLst>
            </a:custGeom>
            <a:solidFill>
              <a:srgbClr val="F6D1A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1" name="Freeform 3604"/>
            <p:cNvSpPr/>
            <p:nvPr/>
          </p:nvSpPr>
          <p:spPr bwMode="auto">
            <a:xfrm>
              <a:off x="11685588" y="5735638"/>
              <a:ext cx="127000" cy="180975"/>
            </a:xfrm>
            <a:custGeom>
              <a:gdLst>
                <a:gd fmla="*/ 26 w 37" name="T0"/>
                <a:gd fmla="*/ 3 h 53" name="T1"/>
                <a:gd fmla="*/ 4 w 37" name="T2"/>
                <a:gd fmla="*/ 22 h 53" name="T3"/>
                <a:gd fmla="*/ 10 w 37" name="T4"/>
                <a:gd fmla="*/ 51 h 53" name="T5"/>
                <a:gd fmla="*/ 32 w 37" name="T6"/>
                <a:gd fmla="*/ 31 h 53" name="T7"/>
                <a:gd fmla="*/ 26 w 37" name="T8"/>
                <a:gd fmla="*/ 3 h 5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37">
                  <a:moveTo>
                    <a:pt x="26" y="3"/>
                  </a:moveTo>
                  <a:cubicBezTo>
                    <a:pt x="18" y="0"/>
                    <a:pt x="9" y="9"/>
                    <a:pt x="4" y="22"/>
                  </a:cubicBezTo>
                  <a:cubicBezTo>
                    <a:pt x="0" y="35"/>
                    <a:pt x="3" y="48"/>
                    <a:pt x="10" y="51"/>
                  </a:cubicBezTo>
                  <a:cubicBezTo>
                    <a:pt x="18" y="53"/>
                    <a:pt x="28" y="45"/>
                    <a:pt x="32" y="31"/>
                  </a:cubicBezTo>
                  <a:cubicBezTo>
                    <a:pt x="37" y="18"/>
                    <a:pt x="34" y="5"/>
                    <a:pt x="26" y="3"/>
                  </a:cubicBezTo>
                  <a:close/>
                </a:path>
              </a:pathLst>
            </a:custGeom>
            <a:solidFill>
              <a:srgbClr val="F6D1A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2" name="Freeform 3605"/>
            <p:cNvSpPr/>
            <p:nvPr/>
          </p:nvSpPr>
          <p:spPr bwMode="auto">
            <a:xfrm>
              <a:off x="11401426" y="6375401"/>
              <a:ext cx="127000" cy="123825"/>
            </a:xfrm>
            <a:custGeom>
              <a:gdLst>
                <a:gd fmla="*/ 0 w 37" name="T0"/>
                <a:gd fmla="*/ 20 h 36" name="T1"/>
                <a:gd fmla="*/ 10 w 37" name="T2"/>
                <a:gd fmla="*/ 36 h 36" name="T3"/>
                <a:gd fmla="*/ 27 w 37" name="T4"/>
                <a:gd fmla="*/ 36 h 36" name="T5"/>
                <a:gd fmla="*/ 37 w 37" name="T6"/>
                <a:gd fmla="*/ 20 h 36" name="T7"/>
                <a:gd fmla="*/ 19 w 37" name="T8"/>
                <a:gd fmla="*/ 0 h 36" name="T9"/>
                <a:gd fmla="*/ 0 w 37" name="T10"/>
                <a:gd fmla="*/ 20 h 36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6" w="37">
                  <a:moveTo>
                    <a:pt x="0" y="20"/>
                  </a:moveTo>
                  <a:cubicBezTo>
                    <a:pt x="10" y="36"/>
                    <a:pt x="10" y="36"/>
                    <a:pt x="10" y="36"/>
                  </a:cubicBezTo>
                  <a:cubicBezTo>
                    <a:pt x="16" y="36"/>
                    <a:pt x="21" y="36"/>
                    <a:pt x="27" y="36"/>
                  </a:cubicBezTo>
                  <a:cubicBezTo>
                    <a:pt x="37" y="20"/>
                    <a:pt x="37" y="20"/>
                    <a:pt x="37" y="2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0" y="20"/>
                    <a:pt x="0" y="20"/>
                    <a:pt x="0" y="20"/>
                  </a:cubicBezTo>
                </a:path>
              </a:pathLst>
            </a:cu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3" name="Freeform 3606"/>
            <p:cNvSpPr/>
            <p:nvPr/>
          </p:nvSpPr>
          <p:spPr bwMode="auto">
            <a:xfrm>
              <a:off x="11385551" y="6499226"/>
              <a:ext cx="160338" cy="361950"/>
            </a:xfrm>
            <a:custGeom>
              <a:gdLst>
                <a:gd fmla="*/ 32 w 101" name="T0"/>
                <a:gd fmla="*/ 0 h 228" name="T1"/>
                <a:gd fmla="*/ 0 w 101" name="T2"/>
                <a:gd fmla="*/ 228 h 228" name="T3"/>
                <a:gd fmla="*/ 101 w 101" name="T4"/>
                <a:gd fmla="*/ 228 h 228" name="T5"/>
                <a:gd fmla="*/ 69 w 101" name="T6"/>
                <a:gd fmla="*/ 0 h 228" name="T7"/>
                <a:gd fmla="*/ 32 w 101" name="T8"/>
                <a:gd fmla="*/ 0 h 22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28" w="100">
                  <a:moveTo>
                    <a:pt x="32" y="0"/>
                  </a:moveTo>
                  <a:lnTo>
                    <a:pt x="0" y="228"/>
                  </a:lnTo>
                  <a:lnTo>
                    <a:pt x="101" y="228"/>
                  </a:lnTo>
                  <a:lnTo>
                    <a:pt x="69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4" name="Freeform 3607"/>
            <p:cNvSpPr/>
            <p:nvPr/>
          </p:nvSpPr>
          <p:spPr bwMode="auto">
            <a:xfrm>
              <a:off x="11385551" y="6499226"/>
              <a:ext cx="160338" cy="361950"/>
            </a:xfrm>
            <a:custGeom>
              <a:gdLst>
                <a:gd fmla="*/ 32 w 101" name="T0"/>
                <a:gd fmla="*/ 0 h 228" name="T1"/>
                <a:gd fmla="*/ 0 w 101" name="T2"/>
                <a:gd fmla="*/ 228 h 228" name="T3"/>
                <a:gd fmla="*/ 101 w 101" name="T4"/>
                <a:gd fmla="*/ 228 h 228" name="T5"/>
                <a:gd fmla="*/ 69 w 101" name="T6"/>
                <a:gd fmla="*/ 0 h 228" name="T7"/>
                <a:gd fmla="*/ 32 w 101" name="T8"/>
                <a:gd fmla="*/ 0 h 22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28" w="100">
                  <a:moveTo>
                    <a:pt x="32" y="0"/>
                  </a:moveTo>
                  <a:lnTo>
                    <a:pt x="0" y="228"/>
                  </a:lnTo>
                  <a:lnTo>
                    <a:pt x="101" y="228"/>
                  </a:lnTo>
                  <a:lnTo>
                    <a:pt x="69" y="0"/>
                  </a:lnTo>
                  <a:lnTo>
                    <a:pt x="3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5" name="Freeform 3608"/>
            <p:cNvSpPr/>
            <p:nvPr/>
          </p:nvSpPr>
          <p:spPr bwMode="auto">
            <a:xfrm>
              <a:off x="11303001" y="6186488"/>
              <a:ext cx="163513" cy="315913"/>
            </a:xfrm>
            <a:custGeom>
              <a:gdLst>
                <a:gd fmla="*/ 8 w 103" name="T0"/>
                <a:gd fmla="*/ 0 h 199" name="T1"/>
                <a:gd fmla="*/ 0 w 103" name="T2"/>
                <a:gd fmla="*/ 33 h 199" name="T3"/>
                <a:gd fmla="*/ 23 w 103" name="T4"/>
                <a:gd fmla="*/ 199 h 199" name="T5"/>
                <a:gd fmla="*/ 103 w 103" name="T6"/>
                <a:gd fmla="*/ 119 h 199" name="T7"/>
                <a:gd fmla="*/ 8 w 103" name="T8"/>
                <a:gd fmla="*/ 0 h 19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99" w="103">
                  <a:moveTo>
                    <a:pt x="8" y="0"/>
                  </a:moveTo>
                  <a:lnTo>
                    <a:pt x="0" y="33"/>
                  </a:lnTo>
                  <a:lnTo>
                    <a:pt x="23" y="199"/>
                  </a:lnTo>
                  <a:lnTo>
                    <a:pt x="103" y="119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6" name="Freeform 3609"/>
            <p:cNvSpPr/>
            <p:nvPr/>
          </p:nvSpPr>
          <p:spPr bwMode="auto">
            <a:xfrm>
              <a:off x="11303001" y="6186488"/>
              <a:ext cx="163513" cy="315913"/>
            </a:xfrm>
            <a:custGeom>
              <a:gdLst>
                <a:gd fmla="*/ 8 w 103" name="T0"/>
                <a:gd fmla="*/ 0 h 199" name="T1"/>
                <a:gd fmla="*/ 0 w 103" name="T2"/>
                <a:gd fmla="*/ 33 h 199" name="T3"/>
                <a:gd fmla="*/ 23 w 103" name="T4"/>
                <a:gd fmla="*/ 199 h 199" name="T5"/>
                <a:gd fmla="*/ 103 w 103" name="T6"/>
                <a:gd fmla="*/ 119 h 199" name="T7"/>
                <a:gd fmla="*/ 8 w 103" name="T8"/>
                <a:gd fmla="*/ 0 h 19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99" w="103">
                  <a:moveTo>
                    <a:pt x="8" y="0"/>
                  </a:moveTo>
                  <a:lnTo>
                    <a:pt x="0" y="33"/>
                  </a:lnTo>
                  <a:lnTo>
                    <a:pt x="23" y="199"/>
                  </a:lnTo>
                  <a:lnTo>
                    <a:pt x="103" y="119"/>
                  </a:lnTo>
                  <a:lnTo>
                    <a:pt x="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7" name="Freeform 3610"/>
            <p:cNvSpPr/>
            <p:nvPr/>
          </p:nvSpPr>
          <p:spPr bwMode="auto">
            <a:xfrm>
              <a:off x="11315701" y="6126163"/>
              <a:ext cx="298450" cy="101600"/>
            </a:xfrm>
            <a:custGeom>
              <a:gdLst>
                <a:gd fmla="*/ 0 w 87" name="T0"/>
                <a:gd fmla="*/ 0 h 30" name="T1"/>
                <a:gd fmla="*/ 0 w 87" name="T2"/>
                <a:gd fmla="*/ 3 h 30" name="T3"/>
                <a:gd fmla="*/ 43 w 87" name="T4"/>
                <a:gd fmla="*/ 30 h 30" name="T5"/>
                <a:gd fmla="*/ 45 w 87" name="T6"/>
                <a:gd fmla="*/ 30 h 30" name="T7"/>
                <a:gd fmla="*/ 87 w 87" name="T8"/>
                <a:gd fmla="*/ 5 h 30" name="T9"/>
                <a:gd fmla="*/ 87 w 87" name="T10"/>
                <a:gd fmla="*/ 0 h 30" name="T11"/>
                <a:gd fmla="*/ 44 w 87" name="T12"/>
                <a:gd fmla="*/ 20 h 30" name="T13"/>
                <a:gd fmla="*/ 0 w 87" name="T14"/>
                <a:gd fmla="*/ 0 h 30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30" w="87">
                  <a:moveTo>
                    <a:pt x="0" y="0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2" y="29"/>
                    <a:pt x="43" y="30"/>
                  </a:cubicBezTo>
                  <a:cubicBezTo>
                    <a:pt x="44" y="30"/>
                    <a:pt x="44" y="30"/>
                    <a:pt x="45" y="30"/>
                  </a:cubicBezTo>
                  <a:cubicBezTo>
                    <a:pt x="65" y="30"/>
                    <a:pt x="87" y="5"/>
                    <a:pt x="87" y="5"/>
                  </a:cubicBezTo>
                  <a:cubicBezTo>
                    <a:pt x="87" y="0"/>
                    <a:pt x="87" y="0"/>
                    <a:pt x="87" y="0"/>
                  </a:cubicBezTo>
                  <a:cubicBezTo>
                    <a:pt x="72" y="11"/>
                    <a:pt x="55" y="20"/>
                    <a:pt x="44" y="20"/>
                  </a:cubicBezTo>
                  <a:cubicBezTo>
                    <a:pt x="32" y="20"/>
                    <a:pt x="15" y="11"/>
                    <a:pt x="0" y="0"/>
                  </a:cubicBezTo>
                </a:path>
              </a:pathLst>
            </a:custGeom>
            <a:solidFill>
              <a:srgbClr val="AF8E6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8" name="Freeform 3611"/>
            <p:cNvSpPr/>
            <p:nvPr/>
          </p:nvSpPr>
          <p:spPr bwMode="auto">
            <a:xfrm>
              <a:off x="11004551" y="5345113"/>
              <a:ext cx="920750" cy="849313"/>
            </a:xfrm>
            <a:custGeom>
              <a:gdLst>
                <a:gd fmla="*/ 135 w 269" name="T0"/>
                <a:gd fmla="*/ 0 h 248" name="T1"/>
                <a:gd fmla="*/ 60 w 269" name="T2"/>
                <a:gd fmla="*/ 198 h 248" name="T3"/>
                <a:gd fmla="*/ 135 w 269" name="T4"/>
                <a:gd fmla="*/ 248 h 248" name="T5"/>
                <a:gd fmla="*/ 209 w 269" name="T6"/>
                <a:gd fmla="*/ 198 h 248" name="T7"/>
                <a:gd fmla="*/ 135 w 269" name="T8"/>
                <a:gd fmla="*/ 0 h 24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48" w="269">
                  <a:moveTo>
                    <a:pt x="135" y="0"/>
                  </a:moveTo>
                  <a:cubicBezTo>
                    <a:pt x="0" y="0"/>
                    <a:pt x="52" y="184"/>
                    <a:pt x="60" y="198"/>
                  </a:cubicBezTo>
                  <a:cubicBezTo>
                    <a:pt x="70" y="214"/>
                    <a:pt x="113" y="248"/>
                    <a:pt x="135" y="248"/>
                  </a:cubicBezTo>
                  <a:cubicBezTo>
                    <a:pt x="156" y="248"/>
                    <a:pt x="199" y="214"/>
                    <a:pt x="209" y="198"/>
                  </a:cubicBezTo>
                  <a:cubicBezTo>
                    <a:pt x="217" y="184"/>
                    <a:pt x="269" y="0"/>
                    <a:pt x="135" y="0"/>
                  </a:cubicBezTo>
                </a:path>
              </a:pathLst>
            </a:custGeom>
            <a:solidFill>
              <a:srgbClr val="DBB18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9" name="Freeform 3612"/>
            <p:cNvSpPr>
              <a:spLocks noEditPoints="1"/>
            </p:cNvSpPr>
            <p:nvPr/>
          </p:nvSpPr>
          <p:spPr bwMode="auto">
            <a:xfrm>
              <a:off x="11099801" y="5238751"/>
              <a:ext cx="700088" cy="650875"/>
            </a:xfrm>
            <a:custGeom>
              <a:gdLst>
                <a:gd fmla="*/ 48 w 204" name="T0"/>
                <a:gd fmla="*/ 35 h 190" name="T1"/>
                <a:gd fmla="*/ 204 w 204" name="T2"/>
                <a:gd fmla="*/ 35 h 190" name="T3"/>
                <a:gd fmla="*/ 195 w 204" name="T4"/>
                <a:gd fmla="*/ 187 h 190" name="T5"/>
                <a:gd fmla="*/ 195 w 204" name="T6"/>
                <a:gd fmla="*/ 187 h 190" name="T7"/>
                <a:gd fmla="*/ 195 w 204" name="T8"/>
                <a:gd fmla="*/ 188 h 190" name="T9"/>
                <a:gd fmla="*/ 194 w 204" name="T10"/>
                <a:gd fmla="*/ 190 h 190" name="T11"/>
                <a:gd fmla="*/ 192 w 204" name="T12"/>
                <a:gd fmla="*/ 190 h 190" name="T13"/>
                <a:gd fmla="*/ 191 w 204" name="T14"/>
                <a:gd fmla="*/ 189 h 190" name="T15"/>
                <a:gd fmla="*/ 191 w 204" name="T16"/>
                <a:gd fmla="*/ 178 h 190" name="T17"/>
                <a:gd fmla="*/ 194 w 204" name="T18"/>
                <a:gd fmla="*/ 161 h 190" name="T19"/>
                <a:gd fmla="*/ 171 w 204" name="T20"/>
                <a:gd fmla="*/ 96 h 190" name="T21"/>
                <a:gd fmla="*/ 166 w 204" name="T22"/>
                <a:gd fmla="*/ 89 h 190" name="T23"/>
                <a:gd fmla="*/ 160 w 204" name="T24"/>
                <a:gd fmla="*/ 83 h 190" name="T25"/>
                <a:gd fmla="*/ 157 w 204" name="T26"/>
                <a:gd fmla="*/ 81 h 190" name="T27"/>
                <a:gd fmla="*/ 110 w 204" name="T28"/>
                <a:gd fmla="*/ 88 h 190" name="T29"/>
                <a:gd fmla="*/ 67 w 204" name="T30"/>
                <a:gd fmla="*/ 97 h 190" name="T31"/>
                <a:gd fmla="*/ 48 w 204" name="T32"/>
                <a:gd fmla="*/ 92 h 190" name="T33"/>
                <a:gd fmla="*/ 23 w 204" name="T34"/>
                <a:gd fmla="*/ 165 h 190" name="T35"/>
                <a:gd fmla="*/ 25 w 204" name="T36"/>
                <a:gd fmla="*/ 178 h 190" name="T37"/>
                <a:gd fmla="*/ 25 w 204" name="T38"/>
                <a:gd fmla="*/ 189 h 190" name="T39"/>
                <a:gd fmla="*/ 24 w 204" name="T40"/>
                <a:gd fmla="*/ 190 h 190" name="T41"/>
                <a:gd fmla="*/ 22 w 204" name="T42"/>
                <a:gd fmla="*/ 190 h 190" name="T43"/>
                <a:gd fmla="*/ 21 w 204" name="T44"/>
                <a:gd fmla="*/ 188 h 190" name="T45"/>
                <a:gd fmla="*/ 20 w 204" name="T46"/>
                <a:gd fmla="*/ 184 h 190" name="T47"/>
                <a:gd fmla="*/ 19 w 204" name="T48"/>
                <a:gd fmla="*/ 177 h 190" name="T49"/>
                <a:gd fmla="*/ 48 w 204" name="T50"/>
                <a:gd fmla="*/ 35 h 190" name="T51"/>
                <a:gd fmla="*/ 117 w 204" name="T52"/>
                <a:gd fmla="*/ 71 h 190" name="T53"/>
                <a:gd fmla="*/ 119 w 204" name="T54"/>
                <a:gd fmla="*/ 70 h 190" name="T55"/>
                <a:gd fmla="*/ 116 w 204" name="T56"/>
                <a:gd fmla="*/ 71 h 190" name="T57"/>
                <a:gd fmla="*/ 117 w 204" name="T58"/>
                <a:gd fmla="*/ 71 h 190" name="T5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b="b" l="0" r="r" t="0"/>
              <a:pathLst>
                <a:path h="190" w="204">
                  <a:moveTo>
                    <a:pt x="48" y="35"/>
                  </a:moveTo>
                  <a:cubicBezTo>
                    <a:pt x="93" y="0"/>
                    <a:pt x="183" y="5"/>
                    <a:pt x="204" y="35"/>
                  </a:cubicBezTo>
                  <a:cubicBezTo>
                    <a:pt x="195" y="65"/>
                    <a:pt x="202" y="145"/>
                    <a:pt x="195" y="187"/>
                  </a:cubicBezTo>
                  <a:cubicBezTo>
                    <a:pt x="195" y="187"/>
                    <a:pt x="195" y="187"/>
                    <a:pt x="195" y="187"/>
                  </a:cubicBezTo>
                  <a:cubicBezTo>
                    <a:pt x="195" y="187"/>
                    <a:pt x="195" y="188"/>
                    <a:pt x="195" y="188"/>
                  </a:cubicBezTo>
                  <a:cubicBezTo>
                    <a:pt x="194" y="190"/>
                    <a:pt x="194" y="190"/>
                    <a:pt x="194" y="190"/>
                  </a:cubicBezTo>
                  <a:cubicBezTo>
                    <a:pt x="194" y="190"/>
                    <a:pt x="192" y="190"/>
                    <a:pt x="192" y="190"/>
                  </a:cubicBezTo>
                  <a:cubicBezTo>
                    <a:pt x="191" y="189"/>
                    <a:pt x="191" y="189"/>
                    <a:pt x="191" y="189"/>
                  </a:cubicBezTo>
                  <a:cubicBezTo>
                    <a:pt x="191" y="185"/>
                    <a:pt x="191" y="178"/>
                    <a:pt x="191" y="178"/>
                  </a:cubicBezTo>
                  <a:cubicBezTo>
                    <a:pt x="192" y="172"/>
                    <a:pt x="193" y="166"/>
                    <a:pt x="194" y="161"/>
                  </a:cubicBezTo>
                  <a:cubicBezTo>
                    <a:pt x="190" y="134"/>
                    <a:pt x="177" y="128"/>
                    <a:pt x="171" y="96"/>
                  </a:cubicBezTo>
                  <a:cubicBezTo>
                    <a:pt x="169" y="94"/>
                    <a:pt x="168" y="92"/>
                    <a:pt x="166" y="89"/>
                  </a:cubicBezTo>
                  <a:cubicBezTo>
                    <a:pt x="164" y="87"/>
                    <a:pt x="163" y="85"/>
                    <a:pt x="160" y="83"/>
                  </a:cubicBezTo>
                  <a:cubicBezTo>
                    <a:pt x="159" y="82"/>
                    <a:pt x="158" y="81"/>
                    <a:pt x="157" y="81"/>
                  </a:cubicBezTo>
                  <a:cubicBezTo>
                    <a:pt x="133" y="72"/>
                    <a:pt x="133" y="78"/>
                    <a:pt x="110" y="88"/>
                  </a:cubicBezTo>
                  <a:cubicBezTo>
                    <a:pt x="102" y="91"/>
                    <a:pt x="77" y="98"/>
                    <a:pt x="67" y="97"/>
                  </a:cubicBezTo>
                  <a:cubicBezTo>
                    <a:pt x="63" y="97"/>
                    <a:pt x="49" y="96"/>
                    <a:pt x="48" y="92"/>
                  </a:cubicBezTo>
                  <a:cubicBezTo>
                    <a:pt x="30" y="121"/>
                    <a:pt x="28" y="141"/>
                    <a:pt x="23" y="165"/>
                  </a:cubicBezTo>
                  <a:cubicBezTo>
                    <a:pt x="23" y="169"/>
                    <a:pt x="24" y="173"/>
                    <a:pt x="25" y="178"/>
                  </a:cubicBezTo>
                  <a:cubicBezTo>
                    <a:pt x="25" y="178"/>
                    <a:pt x="25" y="185"/>
                    <a:pt x="25" y="189"/>
                  </a:cubicBezTo>
                  <a:cubicBezTo>
                    <a:pt x="24" y="190"/>
                    <a:pt x="24" y="190"/>
                    <a:pt x="24" y="190"/>
                  </a:cubicBezTo>
                  <a:cubicBezTo>
                    <a:pt x="24" y="190"/>
                    <a:pt x="22" y="190"/>
                    <a:pt x="22" y="190"/>
                  </a:cubicBezTo>
                  <a:cubicBezTo>
                    <a:pt x="21" y="188"/>
                    <a:pt x="21" y="188"/>
                    <a:pt x="21" y="188"/>
                  </a:cubicBezTo>
                  <a:cubicBezTo>
                    <a:pt x="20" y="187"/>
                    <a:pt x="20" y="185"/>
                    <a:pt x="20" y="184"/>
                  </a:cubicBezTo>
                  <a:cubicBezTo>
                    <a:pt x="20" y="182"/>
                    <a:pt x="20" y="179"/>
                    <a:pt x="19" y="177"/>
                  </a:cubicBezTo>
                  <a:cubicBezTo>
                    <a:pt x="12" y="151"/>
                    <a:pt x="0" y="47"/>
                    <a:pt x="48" y="35"/>
                  </a:cubicBezTo>
                  <a:moveTo>
                    <a:pt x="117" y="71"/>
                  </a:moveTo>
                  <a:cubicBezTo>
                    <a:pt x="117" y="70"/>
                    <a:pt x="118" y="70"/>
                    <a:pt x="119" y="70"/>
                  </a:cubicBezTo>
                  <a:cubicBezTo>
                    <a:pt x="118" y="70"/>
                    <a:pt x="117" y="70"/>
                    <a:pt x="116" y="71"/>
                  </a:cubicBezTo>
                  <a:cubicBezTo>
                    <a:pt x="116" y="71"/>
                    <a:pt x="116" y="71"/>
                    <a:pt x="117" y="71"/>
                  </a:cubicBezTo>
                </a:path>
              </a:pathLst>
            </a:cu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0" name="Freeform 3613"/>
            <p:cNvSpPr/>
            <p:nvPr/>
          </p:nvSpPr>
          <p:spPr bwMode="auto">
            <a:xfrm>
              <a:off x="11466513" y="6186488"/>
              <a:ext cx="158750" cy="319088"/>
            </a:xfrm>
            <a:custGeom>
              <a:gdLst>
                <a:gd fmla="*/ 93 w 100" name="T0"/>
                <a:gd fmla="*/ 0 h 201" name="T1"/>
                <a:gd fmla="*/ 100 w 100" name="T2"/>
                <a:gd fmla="*/ 33 h 201" name="T3"/>
                <a:gd fmla="*/ 78 w 100" name="T4"/>
                <a:gd fmla="*/ 201 h 201" name="T5"/>
                <a:gd fmla="*/ 0 w 100" name="T6"/>
                <a:gd fmla="*/ 119 h 201" name="T7"/>
                <a:gd fmla="*/ 93 w 100" name="T8"/>
                <a:gd fmla="*/ 0 h 20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01" w="100">
                  <a:moveTo>
                    <a:pt x="93" y="0"/>
                  </a:moveTo>
                  <a:lnTo>
                    <a:pt x="100" y="33"/>
                  </a:lnTo>
                  <a:lnTo>
                    <a:pt x="78" y="201"/>
                  </a:lnTo>
                  <a:lnTo>
                    <a:pt x="0" y="119"/>
                  </a:lnTo>
                  <a:lnTo>
                    <a:pt x="93" y="0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1" name="Freeform 3614"/>
            <p:cNvSpPr/>
            <p:nvPr/>
          </p:nvSpPr>
          <p:spPr bwMode="auto">
            <a:xfrm>
              <a:off x="11466513" y="6186488"/>
              <a:ext cx="158750" cy="319088"/>
            </a:xfrm>
            <a:custGeom>
              <a:gdLst>
                <a:gd fmla="*/ 93 w 100" name="T0"/>
                <a:gd fmla="*/ 0 h 201" name="T1"/>
                <a:gd fmla="*/ 100 w 100" name="T2"/>
                <a:gd fmla="*/ 33 h 201" name="T3"/>
                <a:gd fmla="*/ 78 w 100" name="T4"/>
                <a:gd fmla="*/ 201 h 201" name="T5"/>
                <a:gd fmla="*/ 0 w 100" name="T6"/>
                <a:gd fmla="*/ 119 h 201" name="T7"/>
                <a:gd fmla="*/ 93 w 100" name="T8"/>
                <a:gd fmla="*/ 0 h 20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01" w="100">
                  <a:moveTo>
                    <a:pt x="93" y="0"/>
                  </a:moveTo>
                  <a:lnTo>
                    <a:pt x="100" y="33"/>
                  </a:lnTo>
                  <a:lnTo>
                    <a:pt x="78" y="201"/>
                  </a:lnTo>
                  <a:lnTo>
                    <a:pt x="0" y="119"/>
                  </a:lnTo>
                  <a:lnTo>
                    <a:pt x="9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2" name="Freeform 3615"/>
            <p:cNvSpPr/>
            <p:nvPr/>
          </p:nvSpPr>
          <p:spPr bwMode="auto">
            <a:xfrm flipH="1">
              <a:off x="11466513" y="6375401"/>
              <a:ext cx="0" cy="0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b="b" l="0" r="r" t="0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3" name="Freeform 3616"/>
            <p:cNvSpPr/>
            <p:nvPr/>
          </p:nvSpPr>
          <p:spPr bwMode="auto">
            <a:xfrm flipH="1">
              <a:off x="11466513" y="6375401"/>
              <a:ext cx="0" cy="0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b="b" l="0" r="r" t="0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4" name="Freeform 3617"/>
            <p:cNvSpPr/>
            <p:nvPr/>
          </p:nvSpPr>
          <p:spPr bwMode="auto">
            <a:xfrm>
              <a:off x="11315701" y="6183313"/>
              <a:ext cx="298450" cy="192088"/>
            </a:xfrm>
            <a:custGeom>
              <a:gdLst>
                <a:gd fmla="*/ 188 w 188" name="T0"/>
                <a:gd fmla="*/ 0 h 121" name="T1"/>
                <a:gd fmla="*/ 95 w 188" name="T2"/>
                <a:gd fmla="*/ 117 h 121" name="T3"/>
                <a:gd fmla="*/ 0 w 188" name="T4"/>
                <a:gd fmla="*/ 0 h 121" name="T5"/>
                <a:gd fmla="*/ 0 w 188" name="T6"/>
                <a:gd fmla="*/ 2 h 121" name="T7"/>
                <a:gd fmla="*/ 95 w 188" name="T8"/>
                <a:gd fmla="*/ 121 h 121" name="T9"/>
                <a:gd fmla="*/ 95 w 188" name="T10"/>
                <a:gd fmla="*/ 121 h 121" name="T11"/>
                <a:gd fmla="*/ 188 w 188" name="T12"/>
                <a:gd fmla="*/ 2 h 121" name="T13"/>
                <a:gd fmla="*/ 188 w 188" name="T14"/>
                <a:gd fmla="*/ 0 h 121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20" w="188">
                  <a:moveTo>
                    <a:pt x="188" y="0"/>
                  </a:moveTo>
                  <a:lnTo>
                    <a:pt x="95" y="117"/>
                  </a:lnTo>
                  <a:lnTo>
                    <a:pt x="0" y="0"/>
                  </a:lnTo>
                  <a:lnTo>
                    <a:pt x="0" y="2"/>
                  </a:lnTo>
                  <a:lnTo>
                    <a:pt x="95" y="121"/>
                  </a:lnTo>
                  <a:lnTo>
                    <a:pt x="95" y="121"/>
                  </a:lnTo>
                  <a:lnTo>
                    <a:pt x="188" y="2"/>
                  </a:lnTo>
                  <a:lnTo>
                    <a:pt x="188" y="0"/>
                  </a:lnTo>
                  <a:close/>
                </a:path>
              </a:pathLst>
            </a:custGeom>
            <a:solidFill>
              <a:srgbClr val="D0A88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5" name="Freeform 3618"/>
            <p:cNvSpPr/>
            <p:nvPr/>
          </p:nvSpPr>
          <p:spPr bwMode="auto">
            <a:xfrm>
              <a:off x="11315701" y="6183313"/>
              <a:ext cx="298450" cy="192088"/>
            </a:xfrm>
            <a:custGeom>
              <a:gdLst>
                <a:gd fmla="*/ 188 w 188" name="T0"/>
                <a:gd fmla="*/ 0 h 121" name="T1"/>
                <a:gd fmla="*/ 95 w 188" name="T2"/>
                <a:gd fmla="*/ 117 h 121" name="T3"/>
                <a:gd fmla="*/ 0 w 188" name="T4"/>
                <a:gd fmla="*/ 0 h 121" name="T5"/>
                <a:gd fmla="*/ 0 w 188" name="T6"/>
                <a:gd fmla="*/ 2 h 121" name="T7"/>
                <a:gd fmla="*/ 95 w 188" name="T8"/>
                <a:gd fmla="*/ 121 h 121" name="T9"/>
                <a:gd fmla="*/ 95 w 188" name="T10"/>
                <a:gd fmla="*/ 121 h 121" name="T11"/>
                <a:gd fmla="*/ 188 w 188" name="T12"/>
                <a:gd fmla="*/ 2 h 121" name="T13"/>
                <a:gd fmla="*/ 188 w 188" name="T14"/>
                <a:gd fmla="*/ 0 h 121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20" w="188">
                  <a:moveTo>
                    <a:pt x="188" y="0"/>
                  </a:moveTo>
                  <a:lnTo>
                    <a:pt x="95" y="117"/>
                  </a:lnTo>
                  <a:lnTo>
                    <a:pt x="0" y="0"/>
                  </a:lnTo>
                  <a:lnTo>
                    <a:pt x="0" y="2"/>
                  </a:lnTo>
                  <a:lnTo>
                    <a:pt x="95" y="121"/>
                  </a:lnTo>
                  <a:lnTo>
                    <a:pt x="95" y="121"/>
                  </a:lnTo>
                  <a:lnTo>
                    <a:pt x="188" y="2"/>
                  </a:lnTo>
                  <a:lnTo>
                    <a:pt x="18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6" name="Freeform 3619"/>
            <p:cNvSpPr>
              <a:spLocks noEditPoints="1"/>
            </p:cNvSpPr>
            <p:nvPr/>
          </p:nvSpPr>
          <p:spPr bwMode="auto">
            <a:xfrm>
              <a:off x="11436351" y="6499226"/>
              <a:ext cx="58738" cy="3175"/>
            </a:xfrm>
            <a:custGeom>
              <a:gdLst>
                <a:gd fmla="*/ 0 w 37" name="T0"/>
                <a:gd fmla="*/ 0 h 2" name="T1"/>
                <a:gd fmla="*/ 0 w 37" name="T2"/>
                <a:gd fmla="*/ 2 h 2" name="T3"/>
                <a:gd fmla="*/ 0 w 37" name="T4"/>
                <a:gd fmla="*/ 2 h 2" name="T5"/>
                <a:gd fmla="*/ 0 w 37" name="T6"/>
                <a:gd fmla="*/ 0 h 2" name="T7"/>
                <a:gd fmla="*/ 37 w 37" name="T8"/>
                <a:gd fmla="*/ 0 h 2" name="T9"/>
                <a:gd fmla="*/ 37 w 37" name="T10"/>
                <a:gd fmla="*/ 0 h 2" name="T11"/>
                <a:gd fmla="*/ 37 w 37" name="T12"/>
                <a:gd fmla="*/ 2 h 2" name="T13"/>
                <a:gd fmla="*/ 37 w 37" name="T14"/>
                <a:gd fmla="*/ 2 h 2" name="T15"/>
                <a:gd fmla="*/ 37 w 37" name="T16"/>
                <a:gd fmla="*/ 0 h 2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2" w="37">
                  <a:moveTo>
                    <a:pt x="0" y="0"/>
                  </a:moveTo>
                  <a:lnTo>
                    <a:pt x="0" y="2"/>
                  </a:lnTo>
                  <a:lnTo>
                    <a:pt x="0" y="2"/>
                  </a:lnTo>
                  <a:lnTo>
                    <a:pt x="0" y="0"/>
                  </a:lnTo>
                  <a:close/>
                  <a:moveTo>
                    <a:pt x="37" y="0"/>
                  </a:moveTo>
                  <a:lnTo>
                    <a:pt x="37" y="0"/>
                  </a:lnTo>
                  <a:lnTo>
                    <a:pt x="37" y="2"/>
                  </a:lnTo>
                  <a:lnTo>
                    <a:pt x="37" y="2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7" name="Freeform 3620"/>
            <p:cNvSpPr>
              <a:spLocks noEditPoints="1"/>
            </p:cNvSpPr>
            <p:nvPr/>
          </p:nvSpPr>
          <p:spPr bwMode="auto">
            <a:xfrm>
              <a:off x="11436351" y="6499226"/>
              <a:ext cx="58738" cy="3175"/>
            </a:xfrm>
            <a:custGeom>
              <a:gdLst>
                <a:gd fmla="*/ 0 w 37" name="T0"/>
                <a:gd fmla="*/ 0 h 2" name="T1"/>
                <a:gd fmla="*/ 0 w 37" name="T2"/>
                <a:gd fmla="*/ 2 h 2" name="T3"/>
                <a:gd fmla="*/ 0 w 37" name="T4"/>
                <a:gd fmla="*/ 2 h 2" name="T5"/>
                <a:gd fmla="*/ 0 w 37" name="T6"/>
                <a:gd fmla="*/ 0 h 2" name="T7"/>
                <a:gd fmla="*/ 37 w 37" name="T8"/>
                <a:gd fmla="*/ 0 h 2" name="T9"/>
                <a:gd fmla="*/ 37 w 37" name="T10"/>
                <a:gd fmla="*/ 0 h 2" name="T11"/>
                <a:gd fmla="*/ 37 w 37" name="T12"/>
                <a:gd fmla="*/ 2 h 2" name="T13"/>
                <a:gd fmla="*/ 37 w 37" name="T14"/>
                <a:gd fmla="*/ 2 h 2" name="T15"/>
                <a:gd fmla="*/ 37 w 37" name="T16"/>
                <a:gd fmla="*/ 0 h 2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2" w="37">
                  <a:moveTo>
                    <a:pt x="0" y="0"/>
                  </a:moveTo>
                  <a:lnTo>
                    <a:pt x="0" y="2"/>
                  </a:lnTo>
                  <a:lnTo>
                    <a:pt x="0" y="2"/>
                  </a:lnTo>
                  <a:lnTo>
                    <a:pt x="0" y="0"/>
                  </a:lnTo>
                  <a:moveTo>
                    <a:pt x="37" y="0"/>
                  </a:moveTo>
                  <a:lnTo>
                    <a:pt x="37" y="0"/>
                  </a:lnTo>
                  <a:lnTo>
                    <a:pt x="37" y="2"/>
                  </a:lnTo>
                  <a:lnTo>
                    <a:pt x="37" y="2"/>
                  </a:lnTo>
                  <a:lnTo>
                    <a:pt x="3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8" name="Rectangle 3621"/>
            <p:cNvSpPr>
              <a:spLocks noChangeArrowheads="1"/>
            </p:cNvSpPr>
            <p:nvPr/>
          </p:nvSpPr>
          <p:spPr bwMode="auto">
            <a:xfrm>
              <a:off x="11436351" y="6499226"/>
              <a:ext cx="58738" cy="3175"/>
            </a:xfrm>
            <a:prstGeom prst="rect">
              <a:avLst/>
            </a:prstGeom>
            <a:solidFill>
              <a:srgbClr val="2F2F2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9" name="Rectangle 3622"/>
            <p:cNvSpPr>
              <a:spLocks noChangeArrowheads="1"/>
            </p:cNvSpPr>
            <p:nvPr/>
          </p:nvSpPr>
          <p:spPr bwMode="auto">
            <a:xfrm>
              <a:off x="11436351" y="6499226"/>
              <a:ext cx="58738" cy="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10" name="Freeform 3623"/>
            <p:cNvSpPr/>
            <p:nvPr/>
          </p:nvSpPr>
          <p:spPr bwMode="auto">
            <a:xfrm>
              <a:off x="11258551" y="5815013"/>
              <a:ext cx="122238" cy="47625"/>
            </a:xfrm>
            <a:custGeom>
              <a:gdLst>
                <a:gd fmla="*/ 34 w 36" name="T0"/>
                <a:gd fmla="*/ 0 h 14" name="T1"/>
                <a:gd fmla="*/ 2 w 36" name="T2"/>
                <a:gd fmla="*/ 0 h 14" name="T3"/>
                <a:gd fmla="*/ 0 w 36" name="T4"/>
                <a:gd fmla="*/ 2 h 14" name="T5"/>
                <a:gd fmla="*/ 11 w 36" name="T6"/>
                <a:gd fmla="*/ 14 h 14" name="T7"/>
                <a:gd fmla="*/ 25 w 36" name="T8"/>
                <a:gd fmla="*/ 14 h 14" name="T9"/>
                <a:gd fmla="*/ 36 w 36" name="T10"/>
                <a:gd fmla="*/ 2 h 14" name="T11"/>
                <a:gd fmla="*/ 34 w 36" name="T12"/>
                <a:gd fmla="*/ 0 h 1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4" w="36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1" y="9"/>
                    <a:pt x="7" y="14"/>
                    <a:pt x="11" y="14"/>
                  </a:cubicBezTo>
                  <a:cubicBezTo>
                    <a:pt x="25" y="14"/>
                    <a:pt x="25" y="14"/>
                    <a:pt x="25" y="14"/>
                  </a:cubicBezTo>
                  <a:cubicBezTo>
                    <a:pt x="29" y="14"/>
                    <a:pt x="35" y="9"/>
                    <a:pt x="36" y="2"/>
                  </a:cubicBezTo>
                  <a:cubicBezTo>
                    <a:pt x="36" y="1"/>
                    <a:pt x="35" y="0"/>
                    <a:pt x="34" y="0"/>
                  </a:cubicBezTo>
                </a:path>
              </a:pathLst>
            </a:custGeom>
            <a:solidFill>
              <a:srgbClr val="C09B7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11" name="Freeform 3624"/>
            <p:cNvSpPr/>
            <p:nvPr/>
          </p:nvSpPr>
          <p:spPr bwMode="auto">
            <a:xfrm>
              <a:off x="11258551" y="5803901"/>
              <a:ext cx="122238" cy="41275"/>
            </a:xfrm>
            <a:custGeom>
              <a:gdLst>
                <a:gd fmla="*/ 7 w 36" name="T0"/>
                <a:gd fmla="*/ 12 h 12" name="T1"/>
                <a:gd fmla="*/ 29 w 36" name="T2"/>
                <a:gd fmla="*/ 12 h 12" name="T3"/>
                <a:gd fmla="*/ 36 w 36" name="T4"/>
                <a:gd fmla="*/ 0 h 12" name="T5"/>
                <a:gd fmla="*/ 0 w 36" name="T6"/>
                <a:gd fmla="*/ 0 h 12" name="T7"/>
                <a:gd fmla="*/ 7 w 36" name="T8"/>
                <a:gd fmla="*/ 12 h 1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2" w="36">
                  <a:moveTo>
                    <a:pt x="7" y="12"/>
                  </a:moveTo>
                  <a:cubicBezTo>
                    <a:pt x="29" y="12"/>
                    <a:pt x="29" y="12"/>
                    <a:pt x="29" y="12"/>
                  </a:cubicBezTo>
                  <a:cubicBezTo>
                    <a:pt x="33" y="12"/>
                    <a:pt x="36" y="4"/>
                    <a:pt x="3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"/>
                    <a:pt x="3" y="12"/>
                    <a:pt x="7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12" name="Oval 3625"/>
            <p:cNvSpPr>
              <a:spLocks noChangeArrowheads="1"/>
            </p:cNvSpPr>
            <p:nvPr/>
          </p:nvSpPr>
          <p:spPr bwMode="auto">
            <a:xfrm>
              <a:off x="11299826" y="5789613"/>
              <a:ext cx="39688" cy="44450"/>
            </a:xfrm>
            <a:prstGeom prst="ellipse">
              <a:avLst/>
            </a:pr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13" name="Freeform 3626"/>
            <p:cNvSpPr/>
            <p:nvPr/>
          </p:nvSpPr>
          <p:spPr bwMode="auto">
            <a:xfrm>
              <a:off x="11258551" y="5776913"/>
              <a:ext cx="122238" cy="26988"/>
            </a:xfrm>
            <a:custGeom>
              <a:gdLst>
                <a:gd fmla="*/ 29 w 36" name="T0"/>
                <a:gd fmla="*/ 0 h 8" name="T1"/>
                <a:gd fmla="*/ 7 w 36" name="T2"/>
                <a:gd fmla="*/ 0 h 8" name="T3"/>
                <a:gd fmla="*/ 0 w 36" name="T4"/>
                <a:gd fmla="*/ 8 h 8" name="T5"/>
                <a:gd fmla="*/ 36 w 36" name="T6"/>
                <a:gd fmla="*/ 8 h 8" name="T7"/>
                <a:gd fmla="*/ 29 w 36" name="T8"/>
                <a:gd fmla="*/ 0 h 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" w="36">
                  <a:moveTo>
                    <a:pt x="29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4"/>
                    <a:pt x="0" y="8"/>
                  </a:cubicBezTo>
                  <a:cubicBezTo>
                    <a:pt x="36" y="8"/>
                    <a:pt x="36" y="8"/>
                    <a:pt x="36" y="8"/>
                  </a:cubicBezTo>
                  <a:cubicBezTo>
                    <a:pt x="36" y="4"/>
                    <a:pt x="33" y="0"/>
                    <a:pt x="29" y="0"/>
                  </a:cubicBezTo>
                  <a:close/>
                </a:path>
              </a:pathLst>
            </a:custGeom>
            <a:solidFill>
              <a:srgbClr val="C6906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14" name="Freeform 3627"/>
            <p:cNvSpPr/>
            <p:nvPr/>
          </p:nvSpPr>
          <p:spPr bwMode="auto">
            <a:xfrm>
              <a:off x="11552238" y="5815013"/>
              <a:ext cx="120650" cy="47625"/>
            </a:xfrm>
            <a:custGeom>
              <a:gdLst>
                <a:gd fmla="*/ 34 w 35" name="T0"/>
                <a:gd fmla="*/ 0 h 14" name="T1"/>
                <a:gd fmla="*/ 1 w 35" name="T2"/>
                <a:gd fmla="*/ 0 h 14" name="T3"/>
                <a:gd fmla="*/ 0 w 35" name="T4"/>
                <a:gd fmla="*/ 2 h 14" name="T5"/>
                <a:gd fmla="*/ 10 w 35" name="T6"/>
                <a:gd fmla="*/ 14 h 14" name="T7"/>
                <a:gd fmla="*/ 25 w 35" name="T8"/>
                <a:gd fmla="*/ 14 h 14" name="T9"/>
                <a:gd fmla="*/ 35 w 35" name="T10"/>
                <a:gd fmla="*/ 2 h 14" name="T11"/>
                <a:gd fmla="*/ 34 w 35" name="T12"/>
                <a:gd fmla="*/ 0 h 1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4" w="35">
                  <a:moveTo>
                    <a:pt x="34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9"/>
                    <a:pt x="7" y="14"/>
                    <a:pt x="10" y="14"/>
                  </a:cubicBezTo>
                  <a:cubicBezTo>
                    <a:pt x="25" y="14"/>
                    <a:pt x="25" y="14"/>
                    <a:pt x="25" y="14"/>
                  </a:cubicBezTo>
                  <a:cubicBezTo>
                    <a:pt x="28" y="14"/>
                    <a:pt x="35" y="9"/>
                    <a:pt x="35" y="2"/>
                  </a:cubicBezTo>
                  <a:cubicBezTo>
                    <a:pt x="35" y="1"/>
                    <a:pt x="35" y="0"/>
                    <a:pt x="34" y="0"/>
                  </a:cubicBezTo>
                </a:path>
              </a:pathLst>
            </a:custGeom>
            <a:solidFill>
              <a:srgbClr val="C09B7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15" name="Freeform 3628"/>
            <p:cNvSpPr/>
            <p:nvPr/>
          </p:nvSpPr>
          <p:spPr bwMode="auto">
            <a:xfrm>
              <a:off x="11552238" y="5803901"/>
              <a:ext cx="120650" cy="41275"/>
            </a:xfrm>
            <a:custGeom>
              <a:gdLst>
                <a:gd fmla="*/ 7 w 35" name="T0"/>
                <a:gd fmla="*/ 12 h 12" name="T1"/>
                <a:gd fmla="*/ 28 w 35" name="T2"/>
                <a:gd fmla="*/ 12 h 12" name="T3"/>
                <a:gd fmla="*/ 35 w 35" name="T4"/>
                <a:gd fmla="*/ 0 h 12" name="T5"/>
                <a:gd fmla="*/ 0 w 35" name="T6"/>
                <a:gd fmla="*/ 0 h 12" name="T7"/>
                <a:gd fmla="*/ 7 w 35" name="T8"/>
                <a:gd fmla="*/ 12 h 1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2" w="35">
                  <a:moveTo>
                    <a:pt x="7" y="12"/>
                  </a:moveTo>
                  <a:cubicBezTo>
                    <a:pt x="28" y="12"/>
                    <a:pt x="28" y="12"/>
                    <a:pt x="28" y="12"/>
                  </a:cubicBezTo>
                  <a:cubicBezTo>
                    <a:pt x="32" y="12"/>
                    <a:pt x="35" y="4"/>
                    <a:pt x="3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"/>
                    <a:pt x="3" y="12"/>
                    <a:pt x="7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16" name="Oval 3629"/>
            <p:cNvSpPr>
              <a:spLocks noChangeArrowheads="1"/>
            </p:cNvSpPr>
            <p:nvPr/>
          </p:nvSpPr>
          <p:spPr bwMode="auto">
            <a:xfrm>
              <a:off x="11590338" y="5789613"/>
              <a:ext cx="44450" cy="44450"/>
            </a:xfrm>
            <a:prstGeom prst="ellipse">
              <a:avLst/>
            </a:pr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17" name="Freeform 3630"/>
            <p:cNvSpPr/>
            <p:nvPr/>
          </p:nvSpPr>
          <p:spPr bwMode="auto">
            <a:xfrm>
              <a:off x="11552238" y="5776913"/>
              <a:ext cx="120650" cy="26988"/>
            </a:xfrm>
            <a:custGeom>
              <a:gdLst>
                <a:gd fmla="*/ 28 w 35" name="T0"/>
                <a:gd fmla="*/ 0 h 8" name="T1"/>
                <a:gd fmla="*/ 7 w 35" name="T2"/>
                <a:gd fmla="*/ 0 h 8" name="T3"/>
                <a:gd fmla="*/ 0 w 35" name="T4"/>
                <a:gd fmla="*/ 8 h 8" name="T5"/>
                <a:gd fmla="*/ 35 w 35" name="T6"/>
                <a:gd fmla="*/ 8 h 8" name="T7"/>
                <a:gd fmla="*/ 28 w 35" name="T8"/>
                <a:gd fmla="*/ 0 h 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" w="35">
                  <a:moveTo>
                    <a:pt x="28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4"/>
                    <a:pt x="0" y="8"/>
                  </a:cubicBezTo>
                  <a:cubicBezTo>
                    <a:pt x="35" y="8"/>
                    <a:pt x="35" y="8"/>
                    <a:pt x="35" y="8"/>
                  </a:cubicBezTo>
                  <a:cubicBezTo>
                    <a:pt x="35" y="4"/>
                    <a:pt x="32" y="0"/>
                    <a:pt x="28" y="0"/>
                  </a:cubicBezTo>
                  <a:close/>
                </a:path>
              </a:pathLst>
            </a:custGeom>
            <a:solidFill>
              <a:srgbClr val="C6906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18" name="Freeform 3631"/>
            <p:cNvSpPr/>
            <p:nvPr/>
          </p:nvSpPr>
          <p:spPr bwMode="auto">
            <a:xfrm>
              <a:off x="11418888" y="6022976"/>
              <a:ext cx="92075" cy="41275"/>
            </a:xfrm>
            <a:custGeom>
              <a:gdLst>
                <a:gd fmla="*/ 20 w 27" name="T0"/>
                <a:gd fmla="*/ 11 h 12" name="T1"/>
                <a:gd fmla="*/ 7 w 27" name="T2"/>
                <a:gd fmla="*/ 11 h 12" name="T3"/>
                <a:gd fmla="*/ 0 w 27" name="T4"/>
                <a:gd fmla="*/ 9 h 12" name="T5"/>
                <a:gd fmla="*/ 0 w 27" name="T6"/>
                <a:gd fmla="*/ 6 h 12" name="T7"/>
                <a:gd fmla="*/ 7 w 27" name="T8"/>
                <a:gd fmla="*/ 0 h 12" name="T9"/>
                <a:gd fmla="*/ 20 w 27" name="T10"/>
                <a:gd fmla="*/ 0 h 12" name="T11"/>
                <a:gd fmla="*/ 27 w 27" name="T12"/>
                <a:gd fmla="*/ 6 h 12" name="T13"/>
                <a:gd fmla="*/ 27 w 27" name="T14"/>
                <a:gd fmla="*/ 9 h 12" name="T15"/>
                <a:gd fmla="*/ 20 w 27" name="T16"/>
                <a:gd fmla="*/ 11 h 12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2" w="27">
                  <a:moveTo>
                    <a:pt x="20" y="11"/>
                  </a:moveTo>
                  <a:cubicBezTo>
                    <a:pt x="7" y="11"/>
                    <a:pt x="7" y="11"/>
                    <a:pt x="7" y="11"/>
                  </a:cubicBezTo>
                  <a:cubicBezTo>
                    <a:pt x="3" y="11"/>
                    <a:pt x="0" y="12"/>
                    <a:pt x="0" y="9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"/>
                    <a:pt x="3" y="0"/>
                    <a:pt x="7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24" y="0"/>
                    <a:pt x="27" y="2"/>
                    <a:pt x="27" y="6"/>
                  </a:cubicBezTo>
                  <a:cubicBezTo>
                    <a:pt x="27" y="9"/>
                    <a:pt x="27" y="9"/>
                    <a:pt x="27" y="9"/>
                  </a:cubicBezTo>
                  <a:cubicBezTo>
                    <a:pt x="27" y="12"/>
                    <a:pt x="24" y="11"/>
                    <a:pt x="20" y="11"/>
                  </a:cubicBezTo>
                  <a:close/>
                </a:path>
              </a:pathLst>
            </a:custGeom>
            <a:solidFill>
              <a:srgbClr val="C6906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619" name="组合 618"/>
          <p:cNvGrpSpPr/>
          <p:nvPr/>
        </p:nvGrpSpPr>
        <p:grpSpPr>
          <a:xfrm>
            <a:off x="9223376" y="5362576"/>
            <a:ext cx="1449388" cy="1498600"/>
            <a:chOff x="9223376" y="5362576"/>
            <a:chExt cx="1449388" cy="1498600"/>
          </a:xfrm>
        </p:grpSpPr>
        <p:sp>
          <p:nvSpPr>
            <p:cNvPr id="620" name="Freeform 3632"/>
            <p:cNvSpPr/>
            <p:nvPr/>
          </p:nvSpPr>
          <p:spPr bwMode="auto">
            <a:xfrm>
              <a:off x="9466263" y="5380038"/>
              <a:ext cx="466725" cy="1173163"/>
            </a:xfrm>
            <a:custGeom>
              <a:gdLst>
                <a:gd fmla="*/ 49 w 136" name="T0"/>
                <a:gd fmla="*/ 31 h 343" name="T1"/>
                <a:gd fmla="*/ 110 w 136" name="T2"/>
                <a:gd fmla="*/ 59 h 343" name="T3"/>
                <a:gd fmla="*/ 127 w 136" name="T4"/>
                <a:gd fmla="*/ 160 h 343" name="T5"/>
                <a:gd fmla="*/ 65 w 136" name="T6"/>
                <a:gd fmla="*/ 343 h 343" name="T7"/>
                <a:gd fmla="*/ 11 w 136" name="T8"/>
                <a:gd fmla="*/ 156 h 343" name="T9"/>
                <a:gd fmla="*/ 49 w 136" name="T10"/>
                <a:gd fmla="*/ 31 h 343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43" w="136">
                  <a:moveTo>
                    <a:pt x="49" y="31"/>
                  </a:moveTo>
                  <a:cubicBezTo>
                    <a:pt x="54" y="14"/>
                    <a:pt x="94" y="0"/>
                    <a:pt x="110" y="59"/>
                  </a:cubicBezTo>
                  <a:cubicBezTo>
                    <a:pt x="126" y="118"/>
                    <a:pt x="118" y="139"/>
                    <a:pt x="127" y="160"/>
                  </a:cubicBezTo>
                  <a:cubicBezTo>
                    <a:pt x="136" y="181"/>
                    <a:pt x="115" y="343"/>
                    <a:pt x="65" y="343"/>
                  </a:cubicBezTo>
                  <a:cubicBezTo>
                    <a:pt x="12" y="342"/>
                    <a:pt x="0" y="187"/>
                    <a:pt x="11" y="156"/>
                  </a:cubicBezTo>
                  <a:cubicBezTo>
                    <a:pt x="21" y="124"/>
                    <a:pt x="12" y="31"/>
                    <a:pt x="49" y="31"/>
                  </a:cubicBezTo>
                </a:path>
              </a:pathLst>
            </a:custGeom>
            <a:solidFill>
              <a:srgbClr val="60534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21" name="Freeform 3633"/>
            <p:cNvSpPr/>
            <p:nvPr/>
          </p:nvSpPr>
          <p:spPr bwMode="auto">
            <a:xfrm>
              <a:off x="9939338" y="5380038"/>
              <a:ext cx="465138" cy="1173163"/>
            </a:xfrm>
            <a:custGeom>
              <a:gdLst>
                <a:gd fmla="*/ 87 w 136" name="T0"/>
                <a:gd fmla="*/ 31 h 343" name="T1"/>
                <a:gd fmla="*/ 26 w 136" name="T2"/>
                <a:gd fmla="*/ 59 h 343" name="T3"/>
                <a:gd fmla="*/ 9 w 136" name="T4"/>
                <a:gd fmla="*/ 160 h 343" name="T5"/>
                <a:gd fmla="*/ 71 w 136" name="T6"/>
                <a:gd fmla="*/ 343 h 343" name="T7"/>
                <a:gd fmla="*/ 126 w 136" name="T8"/>
                <a:gd fmla="*/ 156 h 343" name="T9"/>
                <a:gd fmla="*/ 87 w 136" name="T10"/>
                <a:gd fmla="*/ 31 h 343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43" w="136">
                  <a:moveTo>
                    <a:pt x="87" y="31"/>
                  </a:moveTo>
                  <a:cubicBezTo>
                    <a:pt x="82" y="14"/>
                    <a:pt x="42" y="0"/>
                    <a:pt x="26" y="59"/>
                  </a:cubicBezTo>
                  <a:cubicBezTo>
                    <a:pt x="10" y="118"/>
                    <a:pt x="18" y="139"/>
                    <a:pt x="9" y="160"/>
                  </a:cubicBezTo>
                  <a:cubicBezTo>
                    <a:pt x="0" y="181"/>
                    <a:pt x="21" y="343"/>
                    <a:pt x="71" y="343"/>
                  </a:cubicBezTo>
                  <a:cubicBezTo>
                    <a:pt x="124" y="342"/>
                    <a:pt x="136" y="187"/>
                    <a:pt x="126" y="156"/>
                  </a:cubicBezTo>
                  <a:cubicBezTo>
                    <a:pt x="115" y="124"/>
                    <a:pt x="124" y="31"/>
                    <a:pt x="87" y="31"/>
                  </a:cubicBezTo>
                </a:path>
              </a:pathLst>
            </a:custGeom>
            <a:solidFill>
              <a:srgbClr val="60534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22" name="Freeform 3634"/>
            <p:cNvSpPr/>
            <p:nvPr/>
          </p:nvSpPr>
          <p:spPr bwMode="auto">
            <a:xfrm>
              <a:off x="9223376" y="6321426"/>
              <a:ext cx="1449388" cy="539750"/>
            </a:xfrm>
            <a:custGeom>
              <a:gdLst>
                <a:gd fmla="*/ 251 w 423" name="T0"/>
                <a:gd fmla="*/ 0 h 158" name="T1"/>
                <a:gd fmla="*/ 169 w 423" name="T2"/>
                <a:gd fmla="*/ 3 h 158" name="T3"/>
                <a:gd fmla="*/ 45 w 423" name="T4"/>
                <a:gd fmla="*/ 56 h 158" name="T5"/>
                <a:gd fmla="*/ 0 w 423" name="T6"/>
                <a:gd fmla="*/ 158 h 158" name="T7"/>
                <a:gd fmla="*/ 423 w 423" name="T8"/>
                <a:gd fmla="*/ 158 h 158" name="T9"/>
                <a:gd fmla="*/ 378 w 423" name="T10"/>
                <a:gd fmla="*/ 56 h 158" name="T11"/>
                <a:gd fmla="*/ 251 w 423" name="T12"/>
                <a:gd fmla="*/ 0 h 158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58" w="422">
                  <a:moveTo>
                    <a:pt x="251" y="0"/>
                  </a:moveTo>
                  <a:cubicBezTo>
                    <a:pt x="250" y="1"/>
                    <a:pt x="170" y="2"/>
                    <a:pt x="169" y="3"/>
                  </a:cubicBezTo>
                  <a:cubicBezTo>
                    <a:pt x="143" y="40"/>
                    <a:pt x="88" y="46"/>
                    <a:pt x="45" y="56"/>
                  </a:cubicBezTo>
                  <a:cubicBezTo>
                    <a:pt x="1" y="66"/>
                    <a:pt x="0" y="121"/>
                    <a:pt x="0" y="158"/>
                  </a:cubicBezTo>
                  <a:cubicBezTo>
                    <a:pt x="423" y="158"/>
                    <a:pt x="423" y="158"/>
                    <a:pt x="423" y="158"/>
                  </a:cubicBezTo>
                  <a:cubicBezTo>
                    <a:pt x="423" y="121"/>
                    <a:pt x="422" y="66"/>
                    <a:pt x="378" y="56"/>
                  </a:cubicBezTo>
                  <a:cubicBezTo>
                    <a:pt x="334" y="46"/>
                    <a:pt x="275" y="37"/>
                    <a:pt x="251" y="0"/>
                  </a:cubicBezTo>
                  <a:close/>
                </a:path>
              </a:pathLst>
            </a:custGeom>
            <a:solidFill>
              <a:srgbClr val="C9383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23" name="Freeform 3635"/>
            <p:cNvSpPr/>
            <p:nvPr/>
          </p:nvSpPr>
          <p:spPr bwMode="auto">
            <a:xfrm>
              <a:off x="9802813" y="6321426"/>
              <a:ext cx="290513" cy="539750"/>
            </a:xfrm>
            <a:custGeom>
              <a:gdLst>
                <a:gd fmla="*/ 85 w 85" name="T0"/>
                <a:gd fmla="*/ 3 h 158" name="T1"/>
                <a:gd fmla="*/ 85 w 85" name="T2"/>
                <a:gd fmla="*/ 23 h 158" name="T3"/>
                <a:gd fmla="*/ 64 w 85" name="T4"/>
                <a:gd fmla="*/ 158 h 158" name="T5"/>
                <a:gd fmla="*/ 20 w 85" name="T6"/>
                <a:gd fmla="*/ 158 h 158" name="T7"/>
                <a:gd fmla="*/ 0 w 85" name="T8"/>
                <a:gd fmla="*/ 25 h 158" name="T9"/>
                <a:gd fmla="*/ 0 w 85" name="T10"/>
                <a:gd fmla="*/ 4 h 158" name="T11"/>
                <a:gd fmla="*/ 0 w 85" name="T12"/>
                <a:gd fmla="*/ 3 h 158" name="T13"/>
                <a:gd fmla="*/ 82 w 85" name="T14"/>
                <a:gd fmla="*/ 0 h 158" name="T15"/>
                <a:gd fmla="*/ 85 w 85" name="T16"/>
                <a:gd fmla="*/ 3 h 15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58" w="85">
                  <a:moveTo>
                    <a:pt x="85" y="3"/>
                  </a:moveTo>
                  <a:cubicBezTo>
                    <a:pt x="85" y="23"/>
                    <a:pt x="85" y="23"/>
                    <a:pt x="85" y="23"/>
                  </a:cubicBezTo>
                  <a:cubicBezTo>
                    <a:pt x="64" y="158"/>
                    <a:pt x="64" y="158"/>
                    <a:pt x="64" y="158"/>
                  </a:cubicBezTo>
                  <a:cubicBezTo>
                    <a:pt x="20" y="158"/>
                    <a:pt x="20" y="158"/>
                    <a:pt x="20" y="158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2"/>
                    <a:pt x="81" y="1"/>
                    <a:pt x="82" y="0"/>
                  </a:cubicBezTo>
                  <a:cubicBezTo>
                    <a:pt x="83" y="1"/>
                    <a:pt x="84" y="2"/>
                    <a:pt x="85" y="3"/>
                  </a:cubicBezTo>
                  <a:close/>
                </a:path>
              </a:pathLst>
            </a:custGeom>
            <a:solidFill>
              <a:srgbClr val="C9383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24" name="Freeform 3636"/>
            <p:cNvSpPr/>
            <p:nvPr/>
          </p:nvSpPr>
          <p:spPr bwMode="auto">
            <a:xfrm>
              <a:off x="9802813" y="5830888"/>
              <a:ext cx="290513" cy="698500"/>
            </a:xfrm>
            <a:custGeom>
              <a:gdLst>
                <a:gd fmla="*/ 0 w 85" name="T0"/>
                <a:gd fmla="*/ 56 h 204" name="T1"/>
                <a:gd fmla="*/ 0 w 85" name="T2"/>
                <a:gd fmla="*/ 126 h 204" name="T3"/>
                <a:gd fmla="*/ 0 w 85" name="T4"/>
                <a:gd fmla="*/ 160 h 204" name="T5"/>
                <a:gd fmla="*/ 85 w 85" name="T6"/>
                <a:gd fmla="*/ 160 h 204" name="T7"/>
                <a:gd fmla="*/ 85 w 85" name="T8"/>
                <a:gd fmla="*/ 126 h 204" name="T9"/>
                <a:gd fmla="*/ 85 w 85" name="T10"/>
                <a:gd fmla="*/ 56 h 204" name="T11"/>
                <a:gd fmla="*/ 0 w 85" name="T12"/>
                <a:gd fmla="*/ 56 h 20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04" w="85">
                  <a:moveTo>
                    <a:pt x="0" y="56"/>
                  </a:moveTo>
                  <a:cubicBezTo>
                    <a:pt x="0" y="126"/>
                    <a:pt x="0" y="126"/>
                    <a:pt x="0" y="126"/>
                  </a:cubicBezTo>
                  <a:cubicBezTo>
                    <a:pt x="0" y="160"/>
                    <a:pt x="0" y="160"/>
                    <a:pt x="0" y="160"/>
                  </a:cubicBezTo>
                  <a:cubicBezTo>
                    <a:pt x="21" y="203"/>
                    <a:pt x="59" y="204"/>
                    <a:pt x="85" y="160"/>
                  </a:cubicBezTo>
                  <a:cubicBezTo>
                    <a:pt x="85" y="126"/>
                    <a:pt x="85" y="126"/>
                    <a:pt x="85" y="126"/>
                  </a:cubicBezTo>
                  <a:cubicBezTo>
                    <a:pt x="85" y="56"/>
                    <a:pt x="85" y="56"/>
                    <a:pt x="85" y="56"/>
                  </a:cubicBezTo>
                  <a:cubicBezTo>
                    <a:pt x="85" y="0"/>
                    <a:pt x="0" y="0"/>
                    <a:pt x="0" y="56"/>
                  </a:cubicBezTo>
                </a:path>
              </a:pathLst>
            </a:custGeom>
            <a:solidFill>
              <a:srgbClr val="F6DCB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25" name="Freeform 3637"/>
            <p:cNvSpPr/>
            <p:nvPr/>
          </p:nvSpPr>
          <p:spPr bwMode="auto">
            <a:xfrm>
              <a:off x="10217151" y="5845176"/>
              <a:ext cx="147638" cy="215900"/>
            </a:xfrm>
            <a:custGeom>
              <a:gdLst>
                <a:gd fmla="*/ 33 w 43" name="T0"/>
                <a:gd fmla="*/ 3 h 63" name="T1"/>
                <a:gd fmla="*/ 6 w 43" name="T2"/>
                <a:gd fmla="*/ 24 h 63" name="T3"/>
                <a:gd fmla="*/ 10 w 43" name="T4"/>
                <a:gd fmla="*/ 59 h 63" name="T5"/>
                <a:gd fmla="*/ 37 w 43" name="T6"/>
                <a:gd fmla="*/ 38 h 63" name="T7"/>
                <a:gd fmla="*/ 33 w 43" name="T8"/>
                <a:gd fmla="*/ 3 h 6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2" w="43">
                  <a:moveTo>
                    <a:pt x="33" y="3"/>
                  </a:moveTo>
                  <a:cubicBezTo>
                    <a:pt x="25" y="0"/>
                    <a:pt x="13" y="9"/>
                    <a:pt x="6" y="24"/>
                  </a:cubicBezTo>
                  <a:cubicBezTo>
                    <a:pt x="0" y="40"/>
                    <a:pt x="2" y="55"/>
                    <a:pt x="10" y="59"/>
                  </a:cubicBezTo>
                  <a:cubicBezTo>
                    <a:pt x="19" y="63"/>
                    <a:pt x="31" y="54"/>
                    <a:pt x="37" y="38"/>
                  </a:cubicBezTo>
                  <a:cubicBezTo>
                    <a:pt x="43" y="23"/>
                    <a:pt x="42" y="7"/>
                    <a:pt x="33" y="3"/>
                  </a:cubicBezTo>
                  <a:close/>
                </a:path>
              </a:pathLst>
            </a:custGeom>
            <a:solidFill>
              <a:srgbClr val="F6DCB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26" name="Freeform 3638"/>
            <p:cNvSpPr/>
            <p:nvPr/>
          </p:nvSpPr>
          <p:spPr bwMode="auto">
            <a:xfrm>
              <a:off x="9528176" y="5845176"/>
              <a:ext cx="150813" cy="215900"/>
            </a:xfrm>
            <a:custGeom>
              <a:gdLst>
                <a:gd fmla="*/ 10 w 44" name="T0"/>
                <a:gd fmla="*/ 3 h 63" name="T1"/>
                <a:gd fmla="*/ 37 w 44" name="T2"/>
                <a:gd fmla="*/ 24 h 63" name="T3"/>
                <a:gd fmla="*/ 33 w 44" name="T4"/>
                <a:gd fmla="*/ 59 h 63" name="T5"/>
                <a:gd fmla="*/ 7 w 44" name="T6"/>
                <a:gd fmla="*/ 38 h 63" name="T7"/>
                <a:gd fmla="*/ 10 w 44" name="T8"/>
                <a:gd fmla="*/ 3 h 6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2" w="44">
                  <a:moveTo>
                    <a:pt x="10" y="3"/>
                  </a:moveTo>
                  <a:cubicBezTo>
                    <a:pt x="19" y="0"/>
                    <a:pt x="31" y="9"/>
                    <a:pt x="37" y="24"/>
                  </a:cubicBezTo>
                  <a:cubicBezTo>
                    <a:pt x="44" y="40"/>
                    <a:pt x="42" y="55"/>
                    <a:pt x="33" y="59"/>
                  </a:cubicBezTo>
                  <a:cubicBezTo>
                    <a:pt x="25" y="63"/>
                    <a:pt x="13" y="54"/>
                    <a:pt x="7" y="38"/>
                  </a:cubicBezTo>
                  <a:cubicBezTo>
                    <a:pt x="0" y="23"/>
                    <a:pt x="2" y="7"/>
                    <a:pt x="10" y="3"/>
                  </a:cubicBezTo>
                  <a:close/>
                </a:path>
              </a:pathLst>
            </a:custGeom>
            <a:solidFill>
              <a:srgbClr val="F6DCB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27" name="Freeform 3639"/>
            <p:cNvSpPr/>
            <p:nvPr/>
          </p:nvSpPr>
          <p:spPr bwMode="auto">
            <a:xfrm>
              <a:off x="9802813" y="6200776"/>
              <a:ext cx="290513" cy="100013"/>
            </a:xfrm>
            <a:custGeom>
              <a:gdLst>
                <a:gd fmla="*/ 0 w 85" name="T0"/>
                <a:gd fmla="*/ 0 h 29" name="T1"/>
                <a:gd fmla="*/ 0 w 85" name="T2"/>
                <a:gd fmla="*/ 3 h 29" name="T3"/>
                <a:gd fmla="*/ 42 w 85" name="T4"/>
                <a:gd fmla="*/ 29 h 29" name="T5"/>
                <a:gd fmla="*/ 85 w 85" name="T6"/>
                <a:gd fmla="*/ 2 h 29" name="T7"/>
                <a:gd fmla="*/ 85 w 85" name="T8"/>
                <a:gd fmla="*/ 0 h 29" name="T9"/>
                <a:gd fmla="*/ 42 w 85" name="T10"/>
                <a:gd fmla="*/ 20 h 29" name="T11"/>
                <a:gd fmla="*/ 0 w 85" name="T12"/>
                <a:gd fmla="*/ 0 h 2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8" w="85">
                  <a:moveTo>
                    <a:pt x="0" y="0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7" y="29"/>
                    <a:pt x="42" y="29"/>
                  </a:cubicBezTo>
                  <a:cubicBezTo>
                    <a:pt x="57" y="29"/>
                    <a:pt x="85" y="2"/>
                    <a:pt x="85" y="2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69" y="13"/>
                    <a:pt x="53" y="20"/>
                    <a:pt x="42" y="20"/>
                  </a:cubicBezTo>
                  <a:cubicBezTo>
                    <a:pt x="32" y="20"/>
                    <a:pt x="16" y="13"/>
                    <a:pt x="0" y="0"/>
                  </a:cubicBezTo>
                </a:path>
              </a:pathLst>
            </a:custGeom>
            <a:solidFill>
              <a:srgbClr val="C5B09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28" name="Freeform 3640"/>
            <p:cNvSpPr/>
            <p:nvPr/>
          </p:nvSpPr>
          <p:spPr bwMode="auto">
            <a:xfrm>
              <a:off x="9548813" y="5383213"/>
              <a:ext cx="798513" cy="885825"/>
            </a:xfrm>
            <a:custGeom>
              <a:gdLst>
                <a:gd fmla="*/ 116 w 233" name="T0"/>
                <a:gd fmla="*/ 259 h 259" name="T1"/>
                <a:gd fmla="*/ 17 w 233" name="T2"/>
                <a:gd fmla="*/ 153 h 259" name="T3"/>
                <a:gd fmla="*/ 116 w 233" name="T4"/>
                <a:gd fmla="*/ 0 h 259" name="T5"/>
                <a:gd fmla="*/ 216 w 233" name="T6"/>
                <a:gd fmla="*/ 153 h 259" name="T7"/>
                <a:gd fmla="*/ 116 w 233" name="T8"/>
                <a:gd fmla="*/ 259 h 25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59" w="233">
                  <a:moveTo>
                    <a:pt x="116" y="259"/>
                  </a:moveTo>
                  <a:cubicBezTo>
                    <a:pt x="90" y="259"/>
                    <a:pt x="34" y="215"/>
                    <a:pt x="17" y="153"/>
                  </a:cubicBezTo>
                  <a:cubicBezTo>
                    <a:pt x="0" y="90"/>
                    <a:pt x="33" y="0"/>
                    <a:pt x="116" y="0"/>
                  </a:cubicBezTo>
                  <a:cubicBezTo>
                    <a:pt x="200" y="0"/>
                    <a:pt x="233" y="90"/>
                    <a:pt x="216" y="153"/>
                  </a:cubicBezTo>
                  <a:cubicBezTo>
                    <a:pt x="198" y="215"/>
                    <a:pt x="143" y="259"/>
                    <a:pt x="116" y="259"/>
                  </a:cubicBezTo>
                </a:path>
              </a:pathLst>
            </a:custGeom>
            <a:solidFill>
              <a:srgbClr val="F6DCB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29" name="Freeform 3641"/>
            <p:cNvSpPr/>
            <p:nvPr/>
          </p:nvSpPr>
          <p:spPr bwMode="auto">
            <a:xfrm>
              <a:off x="9531351" y="5362576"/>
              <a:ext cx="804863" cy="606425"/>
            </a:xfrm>
            <a:custGeom>
              <a:gdLst>
                <a:gd fmla="*/ 226 w 235" name="T0"/>
                <a:gd fmla="*/ 82 h 177" name="T1"/>
                <a:gd fmla="*/ 137 w 235" name="T2"/>
                <a:gd fmla="*/ 1 h 177" name="T3"/>
                <a:gd fmla="*/ 118 w 235" name="T4"/>
                <a:gd fmla="*/ 1 h 177" name="T5"/>
                <a:gd fmla="*/ 99 w 235" name="T6"/>
                <a:gd fmla="*/ 1 h 177" name="T7"/>
                <a:gd fmla="*/ 10 w 235" name="T8"/>
                <a:gd fmla="*/ 82 h 177" name="T9"/>
                <a:gd fmla="*/ 16 w 235" name="T10"/>
                <a:gd fmla="*/ 161 h 177" name="T11"/>
                <a:gd fmla="*/ 26 w 235" name="T12"/>
                <a:gd fmla="*/ 177 h 177" name="T13"/>
                <a:gd fmla="*/ 23 w 235" name="T14"/>
                <a:gd fmla="*/ 131 h 177" name="T15"/>
                <a:gd fmla="*/ 41 w 235" name="T16"/>
                <a:gd fmla="*/ 129 h 177" name="T17"/>
                <a:gd fmla="*/ 97 w 235" name="T18"/>
                <a:gd fmla="*/ 84 h 177" name="T19"/>
                <a:gd fmla="*/ 118 w 235" name="T20"/>
                <a:gd fmla="*/ 55 h 177" name="T21"/>
                <a:gd fmla="*/ 138 w 235" name="T22"/>
                <a:gd fmla="*/ 84 h 177" name="T23"/>
                <a:gd fmla="*/ 195 w 235" name="T24"/>
                <a:gd fmla="*/ 129 h 177" name="T25"/>
                <a:gd fmla="*/ 213 w 235" name="T26"/>
                <a:gd fmla="*/ 131 h 177" name="T27"/>
                <a:gd fmla="*/ 210 w 235" name="T28"/>
                <a:gd fmla="*/ 177 h 177" name="T29"/>
                <a:gd fmla="*/ 219 w 235" name="T30"/>
                <a:gd fmla="*/ 161 h 177" name="T31"/>
                <a:gd fmla="*/ 226 w 235" name="T32"/>
                <a:gd fmla="*/ 82 h 177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177" w="235">
                  <a:moveTo>
                    <a:pt x="226" y="82"/>
                  </a:moveTo>
                  <a:cubicBezTo>
                    <a:pt x="217" y="50"/>
                    <a:pt x="176" y="0"/>
                    <a:pt x="137" y="1"/>
                  </a:cubicBezTo>
                  <a:cubicBezTo>
                    <a:pt x="131" y="1"/>
                    <a:pt x="125" y="0"/>
                    <a:pt x="118" y="1"/>
                  </a:cubicBezTo>
                  <a:cubicBezTo>
                    <a:pt x="111" y="0"/>
                    <a:pt x="104" y="1"/>
                    <a:pt x="99" y="1"/>
                  </a:cubicBezTo>
                  <a:cubicBezTo>
                    <a:pt x="60" y="0"/>
                    <a:pt x="18" y="50"/>
                    <a:pt x="10" y="82"/>
                  </a:cubicBezTo>
                  <a:cubicBezTo>
                    <a:pt x="3" y="109"/>
                    <a:pt x="0" y="134"/>
                    <a:pt x="16" y="161"/>
                  </a:cubicBezTo>
                  <a:cubicBezTo>
                    <a:pt x="19" y="169"/>
                    <a:pt x="22" y="175"/>
                    <a:pt x="26" y="177"/>
                  </a:cubicBezTo>
                  <a:cubicBezTo>
                    <a:pt x="22" y="157"/>
                    <a:pt x="21" y="142"/>
                    <a:pt x="23" y="131"/>
                  </a:cubicBezTo>
                  <a:cubicBezTo>
                    <a:pt x="26" y="126"/>
                    <a:pt x="31" y="125"/>
                    <a:pt x="41" y="129"/>
                  </a:cubicBezTo>
                  <a:cubicBezTo>
                    <a:pt x="68" y="140"/>
                    <a:pt x="76" y="127"/>
                    <a:pt x="97" y="84"/>
                  </a:cubicBezTo>
                  <a:cubicBezTo>
                    <a:pt x="103" y="71"/>
                    <a:pt x="108" y="55"/>
                    <a:pt x="118" y="55"/>
                  </a:cubicBezTo>
                  <a:cubicBezTo>
                    <a:pt x="127" y="55"/>
                    <a:pt x="132" y="71"/>
                    <a:pt x="138" y="84"/>
                  </a:cubicBezTo>
                  <a:cubicBezTo>
                    <a:pt x="159" y="127"/>
                    <a:pt x="167" y="140"/>
                    <a:pt x="195" y="129"/>
                  </a:cubicBezTo>
                  <a:cubicBezTo>
                    <a:pt x="204" y="125"/>
                    <a:pt x="210" y="126"/>
                    <a:pt x="213" y="131"/>
                  </a:cubicBezTo>
                  <a:cubicBezTo>
                    <a:pt x="214" y="142"/>
                    <a:pt x="214" y="157"/>
                    <a:pt x="210" y="177"/>
                  </a:cubicBezTo>
                  <a:cubicBezTo>
                    <a:pt x="213" y="175"/>
                    <a:pt x="217" y="169"/>
                    <a:pt x="219" y="161"/>
                  </a:cubicBezTo>
                  <a:cubicBezTo>
                    <a:pt x="235" y="134"/>
                    <a:pt x="232" y="109"/>
                    <a:pt x="226" y="82"/>
                  </a:cubicBezTo>
                </a:path>
              </a:pathLst>
            </a:custGeom>
            <a:solidFill>
              <a:srgbClr val="60534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30" name="Freeform 3642"/>
            <p:cNvSpPr/>
            <p:nvPr/>
          </p:nvSpPr>
          <p:spPr bwMode="auto">
            <a:xfrm>
              <a:off x="9586913" y="6330951"/>
              <a:ext cx="284163" cy="530225"/>
            </a:xfrm>
            <a:custGeom>
              <a:gdLst>
                <a:gd fmla="*/ 179 w 179" name="T0"/>
                <a:gd fmla="*/ 334 h 334" name="T1"/>
                <a:gd fmla="*/ 103 w 179" name="T2"/>
                <a:gd fmla="*/ 334 h 334" name="T3"/>
                <a:gd fmla="*/ 97 w 179" name="T4"/>
                <a:gd fmla="*/ 334 h 334" name="T5"/>
                <a:gd fmla="*/ 17 w 179" name="T6"/>
                <a:gd fmla="*/ 261 h 334" name="T7"/>
                <a:gd fmla="*/ 99 w 179" name="T8"/>
                <a:gd fmla="*/ 207 h 334" name="T9"/>
                <a:gd fmla="*/ 0 w 179" name="T10"/>
                <a:gd fmla="*/ 160 h 334" name="T11"/>
                <a:gd fmla="*/ 65 w 179" name="T12"/>
                <a:gd fmla="*/ 58 h 334" name="T13"/>
                <a:gd fmla="*/ 90 w 179" name="T14"/>
                <a:gd fmla="*/ 19 h 334" name="T15"/>
                <a:gd fmla="*/ 136 w 179" name="T16"/>
                <a:gd fmla="*/ 0 h 334" name="T17"/>
                <a:gd fmla="*/ 136 w 179" name="T18"/>
                <a:gd fmla="*/ 47 h 334" name="T19"/>
                <a:gd fmla="*/ 179 w 179" name="T20"/>
                <a:gd fmla="*/ 334 h 334" name="T21"/>
                <a:gd fmla="*/ 179 w 179" name="T22"/>
                <a:gd fmla="*/ 334 h 334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334" w="179">
                  <a:moveTo>
                    <a:pt x="179" y="334"/>
                  </a:moveTo>
                  <a:lnTo>
                    <a:pt x="103" y="334"/>
                  </a:lnTo>
                  <a:lnTo>
                    <a:pt x="97" y="334"/>
                  </a:lnTo>
                  <a:lnTo>
                    <a:pt x="17" y="261"/>
                  </a:lnTo>
                  <a:lnTo>
                    <a:pt x="99" y="207"/>
                  </a:lnTo>
                  <a:lnTo>
                    <a:pt x="0" y="160"/>
                  </a:lnTo>
                  <a:lnTo>
                    <a:pt x="65" y="58"/>
                  </a:lnTo>
                  <a:lnTo>
                    <a:pt x="90" y="19"/>
                  </a:lnTo>
                  <a:lnTo>
                    <a:pt x="136" y="0"/>
                  </a:lnTo>
                  <a:lnTo>
                    <a:pt x="136" y="47"/>
                  </a:lnTo>
                  <a:lnTo>
                    <a:pt x="179" y="334"/>
                  </a:lnTo>
                  <a:lnTo>
                    <a:pt x="179" y="334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31" name="Freeform 3643"/>
            <p:cNvSpPr/>
            <p:nvPr/>
          </p:nvSpPr>
          <p:spPr bwMode="auto">
            <a:xfrm>
              <a:off x="10021888" y="6324601"/>
              <a:ext cx="284163" cy="536575"/>
            </a:xfrm>
            <a:custGeom>
              <a:gdLst>
                <a:gd fmla="*/ 80 w 179" name="T0"/>
                <a:gd fmla="*/ 209 h 338" name="T1"/>
                <a:gd fmla="*/ 162 w 179" name="T2"/>
                <a:gd fmla="*/ 263 h 338" name="T3"/>
                <a:gd fmla="*/ 82 w 179" name="T4"/>
                <a:gd fmla="*/ 338 h 338" name="T5"/>
                <a:gd fmla="*/ 78 w 179" name="T6"/>
                <a:gd fmla="*/ 338 h 338" name="T7"/>
                <a:gd fmla="*/ 0 w 179" name="T8"/>
                <a:gd fmla="*/ 338 h 338" name="T9"/>
                <a:gd fmla="*/ 0 w 179" name="T10"/>
                <a:gd fmla="*/ 338 h 338" name="T11"/>
                <a:gd fmla="*/ 45 w 179" name="T12"/>
                <a:gd fmla="*/ 47 h 338" name="T13"/>
                <a:gd fmla="*/ 45 w 179" name="T14"/>
                <a:gd fmla="*/ 0 h 338" name="T15"/>
                <a:gd fmla="*/ 99 w 179" name="T16"/>
                <a:gd fmla="*/ 26 h 338" name="T17"/>
                <a:gd fmla="*/ 123 w 179" name="T18"/>
                <a:gd fmla="*/ 64 h 338" name="T19"/>
                <a:gd fmla="*/ 179 w 179" name="T20"/>
                <a:gd fmla="*/ 161 h 338" name="T21"/>
                <a:gd fmla="*/ 80 w 179" name="T22"/>
                <a:gd fmla="*/ 209 h 338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338" w="179">
                  <a:moveTo>
                    <a:pt x="80" y="209"/>
                  </a:moveTo>
                  <a:lnTo>
                    <a:pt x="162" y="263"/>
                  </a:lnTo>
                  <a:lnTo>
                    <a:pt x="82" y="338"/>
                  </a:lnTo>
                  <a:lnTo>
                    <a:pt x="78" y="338"/>
                  </a:lnTo>
                  <a:lnTo>
                    <a:pt x="0" y="338"/>
                  </a:lnTo>
                  <a:lnTo>
                    <a:pt x="0" y="338"/>
                  </a:lnTo>
                  <a:lnTo>
                    <a:pt x="45" y="47"/>
                  </a:lnTo>
                  <a:lnTo>
                    <a:pt x="45" y="0"/>
                  </a:lnTo>
                  <a:lnTo>
                    <a:pt x="99" y="26"/>
                  </a:lnTo>
                  <a:lnTo>
                    <a:pt x="123" y="64"/>
                  </a:lnTo>
                  <a:lnTo>
                    <a:pt x="179" y="161"/>
                  </a:lnTo>
                  <a:lnTo>
                    <a:pt x="80" y="209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32" name="Freeform 3644"/>
            <p:cNvSpPr/>
            <p:nvPr/>
          </p:nvSpPr>
          <p:spPr bwMode="auto">
            <a:xfrm>
              <a:off x="9726613" y="5875338"/>
              <a:ext cx="127000" cy="52388"/>
            </a:xfrm>
            <a:custGeom>
              <a:gdLst>
                <a:gd fmla="*/ 35 w 37" name="T0"/>
                <a:gd fmla="*/ 0 h 15" name="T1"/>
                <a:gd fmla="*/ 2 w 37" name="T2"/>
                <a:gd fmla="*/ 0 h 15" name="T3"/>
                <a:gd fmla="*/ 0 w 37" name="T4"/>
                <a:gd fmla="*/ 3 h 15" name="T5"/>
                <a:gd fmla="*/ 11 w 37" name="T6"/>
                <a:gd fmla="*/ 15 h 15" name="T7"/>
                <a:gd fmla="*/ 26 w 37" name="T8"/>
                <a:gd fmla="*/ 15 h 15" name="T9"/>
                <a:gd fmla="*/ 37 w 37" name="T10"/>
                <a:gd fmla="*/ 3 h 15" name="T11"/>
                <a:gd fmla="*/ 35 w 37" name="T12"/>
                <a:gd fmla="*/ 0 h 1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5" w="37">
                  <a:moveTo>
                    <a:pt x="35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1" y="10"/>
                    <a:pt x="8" y="15"/>
                    <a:pt x="11" y="15"/>
                  </a:cubicBezTo>
                  <a:cubicBezTo>
                    <a:pt x="26" y="15"/>
                    <a:pt x="26" y="15"/>
                    <a:pt x="26" y="15"/>
                  </a:cubicBezTo>
                  <a:cubicBezTo>
                    <a:pt x="30" y="15"/>
                    <a:pt x="37" y="10"/>
                    <a:pt x="37" y="3"/>
                  </a:cubicBezTo>
                  <a:cubicBezTo>
                    <a:pt x="37" y="1"/>
                    <a:pt x="36" y="0"/>
                    <a:pt x="35" y="0"/>
                  </a:cubicBezTo>
                </a:path>
              </a:pathLst>
            </a:custGeom>
            <a:solidFill>
              <a:srgbClr val="D8C1A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33" name="Freeform 3645"/>
            <p:cNvSpPr/>
            <p:nvPr/>
          </p:nvSpPr>
          <p:spPr bwMode="auto">
            <a:xfrm>
              <a:off x="9726613" y="5872163"/>
              <a:ext cx="127000" cy="26988"/>
            </a:xfrm>
            <a:custGeom>
              <a:gdLst>
                <a:gd fmla="*/ 8 w 37" name="T0"/>
                <a:gd fmla="*/ 8 h 8" name="T1"/>
                <a:gd fmla="*/ 30 w 37" name="T2"/>
                <a:gd fmla="*/ 8 h 8" name="T3"/>
                <a:gd fmla="*/ 37 w 37" name="T4"/>
                <a:gd fmla="*/ 0 h 8" name="T5"/>
                <a:gd fmla="*/ 0 w 37" name="T6"/>
                <a:gd fmla="*/ 0 h 8" name="T7"/>
                <a:gd fmla="*/ 8 w 37" name="T8"/>
                <a:gd fmla="*/ 8 h 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" w="37">
                  <a:moveTo>
                    <a:pt x="8" y="8"/>
                  </a:moveTo>
                  <a:cubicBezTo>
                    <a:pt x="30" y="8"/>
                    <a:pt x="30" y="8"/>
                    <a:pt x="30" y="8"/>
                  </a:cubicBezTo>
                  <a:cubicBezTo>
                    <a:pt x="34" y="8"/>
                    <a:pt x="37" y="4"/>
                    <a:pt x="3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"/>
                    <a:pt x="4" y="8"/>
                    <a:pt x="8" y="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34" name="Oval 3646"/>
            <p:cNvSpPr>
              <a:spLocks noChangeArrowheads="1"/>
            </p:cNvSpPr>
            <p:nvPr/>
          </p:nvSpPr>
          <p:spPr bwMode="auto">
            <a:xfrm>
              <a:off x="9767888" y="5854701"/>
              <a:ext cx="44450" cy="41275"/>
            </a:xfrm>
            <a:prstGeom prst="ellipse">
              <a:avLst/>
            </a:pr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35" name="Freeform 3647"/>
            <p:cNvSpPr/>
            <p:nvPr/>
          </p:nvSpPr>
          <p:spPr bwMode="auto">
            <a:xfrm>
              <a:off x="9726613" y="5845176"/>
              <a:ext cx="127000" cy="26988"/>
            </a:xfrm>
            <a:custGeom>
              <a:gdLst>
                <a:gd fmla="*/ 30 w 37" name="T0"/>
                <a:gd fmla="*/ 0 h 8" name="T1"/>
                <a:gd fmla="*/ 8 w 37" name="T2"/>
                <a:gd fmla="*/ 0 h 8" name="T3"/>
                <a:gd fmla="*/ 0 w 37" name="T4"/>
                <a:gd fmla="*/ 8 h 8" name="T5"/>
                <a:gd fmla="*/ 37 w 37" name="T6"/>
                <a:gd fmla="*/ 8 h 8" name="T7"/>
                <a:gd fmla="*/ 30 w 37" name="T8"/>
                <a:gd fmla="*/ 0 h 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" w="37">
                  <a:moveTo>
                    <a:pt x="30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37" y="8"/>
                    <a:pt x="37" y="8"/>
                    <a:pt x="37" y="8"/>
                  </a:cubicBezTo>
                  <a:cubicBezTo>
                    <a:pt x="37" y="4"/>
                    <a:pt x="34" y="0"/>
                    <a:pt x="30" y="0"/>
                  </a:cubicBezTo>
                  <a:close/>
                </a:path>
              </a:pathLst>
            </a:custGeom>
            <a:solidFill>
              <a:srgbClr val="C6906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36" name="Freeform 3648"/>
            <p:cNvSpPr/>
            <p:nvPr/>
          </p:nvSpPr>
          <p:spPr bwMode="auto">
            <a:xfrm>
              <a:off x="10031413" y="5875338"/>
              <a:ext cx="127000" cy="52388"/>
            </a:xfrm>
            <a:custGeom>
              <a:gdLst>
                <a:gd fmla="*/ 35 w 37" name="T0"/>
                <a:gd fmla="*/ 0 h 15" name="T1"/>
                <a:gd fmla="*/ 2 w 37" name="T2"/>
                <a:gd fmla="*/ 0 h 15" name="T3"/>
                <a:gd fmla="*/ 0 w 37" name="T4"/>
                <a:gd fmla="*/ 3 h 15" name="T5"/>
                <a:gd fmla="*/ 11 w 37" name="T6"/>
                <a:gd fmla="*/ 15 h 15" name="T7"/>
                <a:gd fmla="*/ 26 w 37" name="T8"/>
                <a:gd fmla="*/ 15 h 15" name="T9"/>
                <a:gd fmla="*/ 37 w 37" name="T10"/>
                <a:gd fmla="*/ 3 h 15" name="T11"/>
                <a:gd fmla="*/ 35 w 37" name="T12"/>
                <a:gd fmla="*/ 0 h 1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5" w="37">
                  <a:moveTo>
                    <a:pt x="35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1" y="10"/>
                    <a:pt x="7" y="15"/>
                    <a:pt x="11" y="15"/>
                  </a:cubicBezTo>
                  <a:cubicBezTo>
                    <a:pt x="26" y="15"/>
                    <a:pt x="26" y="15"/>
                    <a:pt x="26" y="15"/>
                  </a:cubicBezTo>
                  <a:cubicBezTo>
                    <a:pt x="30" y="15"/>
                    <a:pt x="36" y="10"/>
                    <a:pt x="37" y="3"/>
                  </a:cubicBezTo>
                  <a:cubicBezTo>
                    <a:pt x="37" y="1"/>
                    <a:pt x="36" y="0"/>
                    <a:pt x="35" y="0"/>
                  </a:cubicBezTo>
                </a:path>
              </a:pathLst>
            </a:custGeom>
            <a:solidFill>
              <a:srgbClr val="D8C1A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37" name="Freeform 3649"/>
            <p:cNvSpPr/>
            <p:nvPr/>
          </p:nvSpPr>
          <p:spPr bwMode="auto">
            <a:xfrm>
              <a:off x="10031413" y="5872163"/>
              <a:ext cx="127000" cy="26988"/>
            </a:xfrm>
            <a:custGeom>
              <a:gdLst>
                <a:gd fmla="*/ 7 w 37" name="T0"/>
                <a:gd fmla="*/ 8 h 8" name="T1"/>
                <a:gd fmla="*/ 30 w 37" name="T2"/>
                <a:gd fmla="*/ 8 h 8" name="T3"/>
                <a:gd fmla="*/ 37 w 37" name="T4"/>
                <a:gd fmla="*/ 0 h 8" name="T5"/>
                <a:gd fmla="*/ 0 w 37" name="T6"/>
                <a:gd fmla="*/ 0 h 8" name="T7"/>
                <a:gd fmla="*/ 7 w 37" name="T8"/>
                <a:gd fmla="*/ 8 h 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" w="37">
                  <a:moveTo>
                    <a:pt x="7" y="8"/>
                  </a:moveTo>
                  <a:cubicBezTo>
                    <a:pt x="30" y="8"/>
                    <a:pt x="30" y="8"/>
                    <a:pt x="30" y="8"/>
                  </a:cubicBezTo>
                  <a:cubicBezTo>
                    <a:pt x="34" y="8"/>
                    <a:pt x="37" y="4"/>
                    <a:pt x="3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"/>
                    <a:pt x="3" y="8"/>
                    <a:pt x="7" y="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38" name="Oval 3650"/>
            <p:cNvSpPr>
              <a:spLocks noChangeArrowheads="1"/>
            </p:cNvSpPr>
            <p:nvPr/>
          </p:nvSpPr>
          <p:spPr bwMode="auto">
            <a:xfrm>
              <a:off x="10072688" y="5854701"/>
              <a:ext cx="44450" cy="41275"/>
            </a:xfrm>
            <a:prstGeom prst="ellipse">
              <a:avLst/>
            </a:pr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39" name="Freeform 3651"/>
            <p:cNvSpPr/>
            <p:nvPr/>
          </p:nvSpPr>
          <p:spPr bwMode="auto">
            <a:xfrm>
              <a:off x="10031413" y="5845176"/>
              <a:ext cx="127000" cy="26988"/>
            </a:xfrm>
            <a:custGeom>
              <a:gdLst>
                <a:gd fmla="*/ 30 w 37" name="T0"/>
                <a:gd fmla="*/ 0 h 8" name="T1"/>
                <a:gd fmla="*/ 7 w 37" name="T2"/>
                <a:gd fmla="*/ 0 h 8" name="T3"/>
                <a:gd fmla="*/ 0 w 37" name="T4"/>
                <a:gd fmla="*/ 8 h 8" name="T5"/>
                <a:gd fmla="*/ 37 w 37" name="T6"/>
                <a:gd fmla="*/ 8 h 8" name="T7"/>
                <a:gd fmla="*/ 30 w 37" name="T8"/>
                <a:gd fmla="*/ 0 h 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" w="37">
                  <a:moveTo>
                    <a:pt x="30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4"/>
                    <a:pt x="0" y="8"/>
                  </a:cubicBezTo>
                  <a:cubicBezTo>
                    <a:pt x="37" y="8"/>
                    <a:pt x="37" y="8"/>
                    <a:pt x="37" y="8"/>
                  </a:cubicBezTo>
                  <a:cubicBezTo>
                    <a:pt x="37" y="4"/>
                    <a:pt x="34" y="0"/>
                    <a:pt x="30" y="0"/>
                  </a:cubicBezTo>
                  <a:close/>
                </a:path>
              </a:pathLst>
            </a:custGeom>
            <a:solidFill>
              <a:srgbClr val="C6906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40" name="Freeform 3652"/>
            <p:cNvSpPr/>
            <p:nvPr/>
          </p:nvSpPr>
          <p:spPr bwMode="auto">
            <a:xfrm>
              <a:off x="9894888" y="6091238"/>
              <a:ext cx="95250" cy="47625"/>
            </a:xfrm>
            <a:custGeom>
              <a:gdLst>
                <a:gd fmla="*/ 21 w 28" name="T0"/>
                <a:gd fmla="*/ 12 h 14" name="T1"/>
                <a:gd fmla="*/ 7 w 28" name="T2"/>
                <a:gd fmla="*/ 12 h 14" name="T3"/>
                <a:gd fmla="*/ 0 w 28" name="T4"/>
                <a:gd fmla="*/ 10 h 14" name="T5"/>
                <a:gd fmla="*/ 0 w 28" name="T6"/>
                <a:gd fmla="*/ 7 h 14" name="T7"/>
                <a:gd fmla="*/ 7 w 28" name="T8"/>
                <a:gd fmla="*/ 0 h 14" name="T9"/>
                <a:gd fmla="*/ 21 w 28" name="T10"/>
                <a:gd fmla="*/ 0 h 14" name="T11"/>
                <a:gd fmla="*/ 28 w 28" name="T12"/>
                <a:gd fmla="*/ 7 h 14" name="T13"/>
                <a:gd fmla="*/ 28 w 28" name="T14"/>
                <a:gd fmla="*/ 10 h 14" name="T15"/>
                <a:gd fmla="*/ 21 w 28" name="T16"/>
                <a:gd fmla="*/ 12 h 14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4" w="28">
                  <a:moveTo>
                    <a:pt x="21" y="12"/>
                  </a:moveTo>
                  <a:cubicBezTo>
                    <a:pt x="7" y="12"/>
                    <a:pt x="7" y="12"/>
                    <a:pt x="7" y="12"/>
                  </a:cubicBezTo>
                  <a:cubicBezTo>
                    <a:pt x="3" y="12"/>
                    <a:pt x="0" y="14"/>
                    <a:pt x="0" y="1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5" y="0"/>
                    <a:pt x="28" y="3"/>
                    <a:pt x="28" y="7"/>
                  </a:cubicBezTo>
                  <a:cubicBezTo>
                    <a:pt x="28" y="10"/>
                    <a:pt x="28" y="10"/>
                    <a:pt x="28" y="10"/>
                  </a:cubicBezTo>
                  <a:cubicBezTo>
                    <a:pt x="28" y="14"/>
                    <a:pt x="25" y="12"/>
                    <a:pt x="21" y="12"/>
                  </a:cubicBezTo>
                  <a:close/>
                </a:path>
              </a:pathLst>
            </a:custGeom>
            <a:solidFill>
              <a:srgbClr val="C6906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cxnSp>
        <p:nvCxnSpPr>
          <p:cNvPr id="1054" name="直接连接符 1053"/>
          <p:cNvCxnSpPr/>
          <p:nvPr/>
        </p:nvCxnSpPr>
        <p:spPr>
          <a:xfrm>
            <a:off x="999331" y="2688128"/>
            <a:ext cx="10193338" cy="0"/>
          </a:xfrm>
          <a:prstGeom prst="line">
            <a:avLst/>
          </a:prstGeom>
          <a:ln cap="rnd" w="762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5" name="矩形 1054"/>
          <p:cNvSpPr/>
          <p:nvPr/>
        </p:nvSpPr>
        <p:spPr>
          <a:xfrm>
            <a:off x="2897048" y="1743801"/>
            <a:ext cx="5815330" cy="10058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altLang="zh-CN" b="1" kern="0" lang="zh-CN" sz="4000">
                <a:solidFill>
                  <a:schemeClr val="accent2">
                    <a:lumMod val="7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10600030101010101" pitchFamily="2" typeface="宋体"/>
              </a:rPr>
              <a:t>全球约有10%~49%的人</a:t>
            </a:r>
          </a:p>
        </p:txBody>
      </p:sp>
      <p:sp>
        <p:nvSpPr>
          <p:cNvPr id="1056" name="矩形 1055"/>
          <p:cNvSpPr/>
          <p:nvPr/>
        </p:nvSpPr>
        <p:spPr>
          <a:xfrm>
            <a:off x="4632961" y="2670017"/>
            <a:ext cx="2926080" cy="6400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kern="0" lang="zh-CN" sz="24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10600030101010101" pitchFamily="2" typeface="宋体"/>
              </a:rPr>
              <a:t>患有不同程度的失眠</a:t>
            </a:r>
          </a:p>
        </p:txBody>
      </p:sp>
      <p:sp>
        <p:nvSpPr>
          <p:cNvPr id="1057" name="椭圆 1056"/>
          <p:cNvSpPr/>
          <p:nvPr/>
        </p:nvSpPr>
        <p:spPr>
          <a:xfrm>
            <a:off x="4028766" y="689818"/>
            <a:ext cx="4134468" cy="185838"/>
          </a:xfrm>
          <a:prstGeom prst="ellipse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/>
              <a:t> </a:t>
            </a:r>
          </a:p>
        </p:txBody>
      </p:sp>
      <p:sp>
        <p:nvSpPr>
          <p:cNvPr id="1058" name="矩形 1057"/>
          <p:cNvSpPr/>
          <p:nvPr/>
        </p:nvSpPr>
        <p:spPr>
          <a:xfrm>
            <a:off x="4048761" y="348562"/>
            <a:ext cx="4094480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zh-CN" b="1" kern="0" lang="zh-CN" sz="28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10600030101010101" pitchFamily="2" typeface="宋体"/>
              </a:rPr>
              <a:t>世界卫生组织调查显示：</a:t>
            </a:r>
          </a:p>
        </p:txBody>
      </p:sp>
    </p:spTree>
    <p:extLst>
      <p:ext uri="{BB962C8B-B14F-4D97-AF65-F5344CB8AC3E}">
        <p14:creationId val="2235605127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31" name="椭圆 230"/>
          <p:cNvSpPr/>
          <p:nvPr/>
        </p:nvSpPr>
        <p:spPr>
          <a:xfrm>
            <a:off x="3382830" y="4062283"/>
            <a:ext cx="1161334" cy="214788"/>
          </a:xfrm>
          <a:prstGeom prst="ellipse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/>
              <a:t> </a:t>
            </a:r>
          </a:p>
        </p:txBody>
      </p:sp>
      <p:sp>
        <p:nvSpPr>
          <p:cNvPr id="232" name="椭圆 231"/>
          <p:cNvSpPr/>
          <p:nvPr/>
        </p:nvSpPr>
        <p:spPr>
          <a:xfrm>
            <a:off x="5511422" y="4062283"/>
            <a:ext cx="1161334" cy="214788"/>
          </a:xfrm>
          <a:prstGeom prst="ellipse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/>
              <a:t> </a:t>
            </a:r>
          </a:p>
        </p:txBody>
      </p:sp>
      <p:sp>
        <p:nvSpPr>
          <p:cNvPr id="233" name="椭圆 232"/>
          <p:cNvSpPr/>
          <p:nvPr/>
        </p:nvSpPr>
        <p:spPr>
          <a:xfrm>
            <a:off x="7603089" y="4062283"/>
            <a:ext cx="1161334" cy="214788"/>
          </a:xfrm>
          <a:prstGeom prst="ellipse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/>
              <a:t> </a:t>
            </a:r>
          </a:p>
        </p:txBody>
      </p:sp>
      <p:sp>
        <p:nvSpPr>
          <p:cNvPr id="234" name="椭圆 233"/>
          <p:cNvSpPr/>
          <p:nvPr/>
        </p:nvSpPr>
        <p:spPr>
          <a:xfrm>
            <a:off x="9741967" y="4062283"/>
            <a:ext cx="1161334" cy="214788"/>
          </a:xfrm>
          <a:prstGeom prst="ellipse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/>
              <a:t> </a:t>
            </a:r>
          </a:p>
        </p:txBody>
      </p:sp>
      <p:sp>
        <p:nvSpPr>
          <p:cNvPr id="230" name="椭圆 229"/>
          <p:cNvSpPr/>
          <p:nvPr/>
        </p:nvSpPr>
        <p:spPr>
          <a:xfrm>
            <a:off x="1292941" y="4062283"/>
            <a:ext cx="1161334" cy="214788"/>
          </a:xfrm>
          <a:prstGeom prst="ellipse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" name="矩形 1"/>
          <p:cNvSpPr/>
          <p:nvPr/>
        </p:nvSpPr>
        <p:spPr>
          <a:xfrm>
            <a:off x="3417539" y="1382753"/>
            <a:ext cx="5356922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kern="0" lang="zh-CN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10600030101010101" pitchFamily="2" typeface="宋体"/>
              </a:rPr>
              <a:t>每年近 8.6 亿人患失眠抑郁障碍</a:t>
            </a:r>
          </a:p>
        </p:txBody>
      </p:sp>
      <p:sp>
        <p:nvSpPr>
          <p:cNvPr id="3" name="矩形 2"/>
          <p:cNvSpPr/>
          <p:nvPr/>
        </p:nvSpPr>
        <p:spPr>
          <a:xfrm>
            <a:off x="4662472" y="5009483"/>
            <a:ext cx="2867056" cy="1188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b="1" kern="0" lang="en-US" sz="2400">
                <a:solidFill>
                  <a:schemeClr val="accent6"/>
                </a:solidFill>
                <a:latin charset="-122" panose="02010600030101010101" pitchFamily="2" typeface="等线"/>
                <a:ea charset="-122" panose="020b0503020204020204" pitchFamily="34" typeface="微软雅黑"/>
                <a:cs charset="-122" panose="02010600030101010101" pitchFamily="2" typeface="宋体"/>
              </a:rPr>
              <a:t>……</a:t>
            </a:r>
          </a:p>
          <a:p>
            <a:pPr algn="ctr">
              <a:lnSpc>
                <a:spcPct val="150000"/>
              </a:lnSpc>
            </a:pPr>
            <a:r>
              <a:rPr altLang="zh-CN" b="1" kern="0" lang="en-US" sz="2400">
                <a:solidFill>
                  <a:schemeClr val="accent6"/>
                </a:solidFill>
                <a:latin charset="-122" panose="02010600030101010101" pitchFamily="2" typeface="等线"/>
                <a:ea charset="-122" panose="020b0503020204020204" pitchFamily="34" typeface="微软雅黑"/>
                <a:cs charset="-122" panose="02010600030101010101" pitchFamily="2" typeface="宋体"/>
              </a:rPr>
              <a:t>等等都可能是诱因</a:t>
            </a:r>
          </a:p>
        </p:txBody>
      </p:sp>
      <p:grpSp>
        <p:nvGrpSpPr>
          <p:cNvPr id="214" name="组合 213"/>
          <p:cNvGrpSpPr/>
          <p:nvPr/>
        </p:nvGrpSpPr>
        <p:grpSpPr>
          <a:xfrm>
            <a:off x="9536821" y="2598052"/>
            <a:ext cx="1574800" cy="1571625"/>
            <a:chOff x="9533283" y="1945683"/>
            <a:chExt cx="1574800" cy="1571625"/>
          </a:xfrm>
        </p:grpSpPr>
        <p:sp>
          <p:nvSpPr>
            <p:cNvPr id="206" name="Oval 172"/>
            <p:cNvSpPr>
              <a:spLocks noChangeArrowheads="1"/>
            </p:cNvSpPr>
            <p:nvPr/>
          </p:nvSpPr>
          <p:spPr bwMode="auto">
            <a:xfrm>
              <a:off x="9533283" y="1945683"/>
              <a:ext cx="1574800" cy="1571625"/>
            </a:xfrm>
            <a:prstGeom prst="ellipse">
              <a:avLst/>
            </a:prstGeom>
            <a:solidFill>
              <a:srgbClr val="FFF5E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grpSp>
          <p:nvGrpSpPr>
            <p:cNvPr id="213" name="组合 212"/>
            <p:cNvGrpSpPr/>
            <p:nvPr/>
          </p:nvGrpSpPr>
          <p:grpSpPr>
            <a:xfrm>
              <a:off x="9828558" y="2428282"/>
              <a:ext cx="984251" cy="606426"/>
              <a:chOff x="9828558" y="2428283"/>
              <a:chExt cx="984251" cy="606426"/>
            </a:xfrm>
          </p:grpSpPr>
          <p:sp>
            <p:nvSpPr>
              <p:cNvPr id="207" name="Freeform 173"/>
              <p:cNvSpPr/>
              <p:nvPr/>
            </p:nvSpPr>
            <p:spPr bwMode="auto">
              <a:xfrm>
                <a:off x="9865071" y="2745783"/>
                <a:ext cx="908050" cy="179388"/>
              </a:xfrm>
              <a:custGeom>
                <a:gdLst>
                  <a:gd fmla="*/ 0 w 274" name="T0"/>
                  <a:gd fmla="*/ 35 h 54" name="T1"/>
                  <a:gd fmla="*/ 0 w 274" name="T2"/>
                  <a:gd fmla="*/ 18 h 54" name="T3"/>
                  <a:gd fmla="*/ 19 w 274" name="T4"/>
                  <a:gd fmla="*/ 0 h 54" name="T5"/>
                  <a:gd fmla="*/ 256 w 274" name="T6"/>
                  <a:gd fmla="*/ 0 h 54" name="T7"/>
                  <a:gd fmla="*/ 274 w 274" name="T8"/>
                  <a:gd fmla="*/ 18 h 54" name="T9"/>
                  <a:gd fmla="*/ 274 w 274" name="T10"/>
                  <a:gd fmla="*/ 35 h 54" name="T11"/>
                  <a:gd fmla="*/ 256 w 274" name="T12"/>
                  <a:gd fmla="*/ 54 h 54" name="T13"/>
                  <a:gd fmla="*/ 19 w 274" name="T14"/>
                  <a:gd fmla="*/ 54 h 54" name="T15"/>
                  <a:gd fmla="*/ 0 w 274" name="T16"/>
                  <a:gd fmla="*/ 35 h 54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54" w="274">
                    <a:moveTo>
                      <a:pt x="0" y="35"/>
                    </a:moveTo>
                    <a:cubicBezTo>
                      <a:pt x="0" y="18"/>
                      <a:pt x="0" y="18"/>
                      <a:pt x="0" y="18"/>
                    </a:cubicBezTo>
                    <a:cubicBezTo>
                      <a:pt x="0" y="8"/>
                      <a:pt x="8" y="0"/>
                      <a:pt x="19" y="0"/>
                    </a:cubicBezTo>
                    <a:cubicBezTo>
                      <a:pt x="256" y="0"/>
                      <a:pt x="256" y="0"/>
                      <a:pt x="256" y="0"/>
                    </a:cubicBezTo>
                    <a:cubicBezTo>
                      <a:pt x="266" y="0"/>
                      <a:pt x="274" y="8"/>
                      <a:pt x="274" y="18"/>
                    </a:cubicBezTo>
                    <a:cubicBezTo>
                      <a:pt x="274" y="35"/>
                      <a:pt x="274" y="35"/>
                      <a:pt x="274" y="35"/>
                    </a:cubicBezTo>
                    <a:cubicBezTo>
                      <a:pt x="274" y="46"/>
                      <a:pt x="266" y="54"/>
                      <a:pt x="256" y="54"/>
                    </a:cubicBezTo>
                    <a:cubicBezTo>
                      <a:pt x="19" y="54"/>
                      <a:pt x="19" y="54"/>
                      <a:pt x="19" y="54"/>
                    </a:cubicBezTo>
                    <a:cubicBezTo>
                      <a:pt x="8" y="54"/>
                      <a:pt x="0" y="46"/>
                      <a:pt x="0" y="35"/>
                    </a:cubicBezTo>
                    <a:close/>
                  </a:path>
                </a:pathLst>
              </a:custGeom>
              <a:solidFill>
                <a:srgbClr val="87653C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08" name="Freeform 174"/>
              <p:cNvSpPr/>
              <p:nvPr/>
            </p:nvSpPr>
            <p:spPr bwMode="auto">
              <a:xfrm>
                <a:off x="9828558" y="2428283"/>
                <a:ext cx="63500" cy="606425"/>
              </a:xfrm>
              <a:custGeom>
                <a:gdLst>
                  <a:gd fmla="*/ 9 w 19" name="T0"/>
                  <a:gd fmla="*/ 183 h 183" name="T1"/>
                  <a:gd fmla="*/ 9 w 19" name="T2"/>
                  <a:gd fmla="*/ 183 h 183" name="T3"/>
                  <a:gd fmla="*/ 0 w 19" name="T4"/>
                  <a:gd fmla="*/ 173 h 183" name="T5"/>
                  <a:gd fmla="*/ 0 w 19" name="T6"/>
                  <a:gd fmla="*/ 10 h 183" name="T7"/>
                  <a:gd fmla="*/ 9 w 19" name="T8"/>
                  <a:gd fmla="*/ 0 h 183" name="T9"/>
                  <a:gd fmla="*/ 9 w 19" name="T10"/>
                  <a:gd fmla="*/ 0 h 183" name="T11"/>
                  <a:gd fmla="*/ 19 w 19" name="T12"/>
                  <a:gd fmla="*/ 10 h 183" name="T13"/>
                  <a:gd fmla="*/ 19 w 19" name="T14"/>
                  <a:gd fmla="*/ 173 h 183" name="T15"/>
                  <a:gd fmla="*/ 9 w 19" name="T16"/>
                  <a:gd fmla="*/ 183 h 183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183" w="19">
                    <a:moveTo>
                      <a:pt x="9" y="183"/>
                    </a:moveTo>
                    <a:cubicBezTo>
                      <a:pt x="9" y="183"/>
                      <a:pt x="9" y="183"/>
                      <a:pt x="9" y="183"/>
                    </a:cubicBezTo>
                    <a:cubicBezTo>
                      <a:pt x="4" y="183"/>
                      <a:pt x="0" y="178"/>
                      <a:pt x="0" y="173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5"/>
                      <a:pt x="4" y="0"/>
                      <a:pt x="9" y="0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14" y="0"/>
                      <a:pt x="19" y="5"/>
                      <a:pt x="19" y="10"/>
                    </a:cubicBezTo>
                    <a:cubicBezTo>
                      <a:pt x="19" y="173"/>
                      <a:pt x="19" y="173"/>
                      <a:pt x="19" y="173"/>
                    </a:cubicBezTo>
                    <a:cubicBezTo>
                      <a:pt x="19" y="178"/>
                      <a:pt x="14" y="183"/>
                      <a:pt x="9" y="183"/>
                    </a:cubicBezTo>
                    <a:close/>
                  </a:path>
                </a:pathLst>
              </a:custGeom>
              <a:solidFill>
                <a:srgbClr val="A08158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09" name="Freeform 175"/>
              <p:cNvSpPr/>
              <p:nvPr/>
            </p:nvSpPr>
            <p:spPr bwMode="auto">
              <a:xfrm>
                <a:off x="10754071" y="2518771"/>
                <a:ext cx="58738" cy="515938"/>
              </a:xfrm>
              <a:custGeom>
                <a:gdLst>
                  <a:gd fmla="*/ 9 w 18" name="T0"/>
                  <a:gd fmla="*/ 156 h 156" name="T1"/>
                  <a:gd fmla="*/ 9 w 18" name="T2"/>
                  <a:gd fmla="*/ 156 h 156" name="T3"/>
                  <a:gd fmla="*/ 0 w 18" name="T4"/>
                  <a:gd fmla="*/ 146 h 156" name="T5"/>
                  <a:gd fmla="*/ 0 w 18" name="T6"/>
                  <a:gd fmla="*/ 10 h 156" name="T7"/>
                  <a:gd fmla="*/ 9 w 18" name="T8"/>
                  <a:gd fmla="*/ 0 h 156" name="T9"/>
                  <a:gd fmla="*/ 9 w 18" name="T10"/>
                  <a:gd fmla="*/ 0 h 156" name="T11"/>
                  <a:gd fmla="*/ 18 w 18" name="T12"/>
                  <a:gd fmla="*/ 10 h 156" name="T13"/>
                  <a:gd fmla="*/ 18 w 18" name="T14"/>
                  <a:gd fmla="*/ 146 h 156" name="T15"/>
                  <a:gd fmla="*/ 9 w 18" name="T16"/>
                  <a:gd fmla="*/ 156 h 156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156" w="18">
                    <a:moveTo>
                      <a:pt x="9" y="156"/>
                    </a:moveTo>
                    <a:cubicBezTo>
                      <a:pt x="9" y="156"/>
                      <a:pt x="9" y="156"/>
                      <a:pt x="9" y="156"/>
                    </a:cubicBezTo>
                    <a:cubicBezTo>
                      <a:pt x="4" y="156"/>
                      <a:pt x="0" y="151"/>
                      <a:pt x="0" y="146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5"/>
                      <a:pt x="4" y="0"/>
                      <a:pt x="9" y="0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14" y="0"/>
                      <a:pt x="18" y="5"/>
                      <a:pt x="18" y="10"/>
                    </a:cubicBezTo>
                    <a:cubicBezTo>
                      <a:pt x="18" y="146"/>
                      <a:pt x="18" y="146"/>
                      <a:pt x="18" y="146"/>
                    </a:cubicBezTo>
                    <a:cubicBezTo>
                      <a:pt x="18" y="151"/>
                      <a:pt x="14" y="156"/>
                      <a:pt x="9" y="156"/>
                    </a:cubicBezTo>
                    <a:close/>
                  </a:path>
                </a:pathLst>
              </a:custGeom>
              <a:solidFill>
                <a:srgbClr val="A08158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10" name="Freeform 176"/>
              <p:cNvSpPr/>
              <p:nvPr/>
            </p:nvSpPr>
            <p:spPr bwMode="auto">
              <a:xfrm>
                <a:off x="10077796" y="2656883"/>
                <a:ext cx="676275" cy="165100"/>
              </a:xfrm>
              <a:custGeom>
                <a:gdLst>
                  <a:gd fmla="*/ 0 w 204" name="T0"/>
                  <a:gd fmla="*/ 31 h 50" name="T1"/>
                  <a:gd fmla="*/ 0 w 204" name="T2"/>
                  <a:gd fmla="*/ 18 h 50" name="T3"/>
                  <a:gd fmla="*/ 18 w 204" name="T4"/>
                  <a:gd fmla="*/ 0 h 50" name="T5"/>
                  <a:gd fmla="*/ 185 w 204" name="T6"/>
                  <a:gd fmla="*/ 0 h 50" name="T7"/>
                  <a:gd fmla="*/ 204 w 204" name="T8"/>
                  <a:gd fmla="*/ 18 h 50" name="T9"/>
                  <a:gd fmla="*/ 204 w 204" name="T10"/>
                  <a:gd fmla="*/ 31 h 50" name="T11"/>
                  <a:gd fmla="*/ 185 w 204" name="T12"/>
                  <a:gd fmla="*/ 50 h 50" name="T13"/>
                  <a:gd fmla="*/ 18 w 204" name="T14"/>
                  <a:gd fmla="*/ 50 h 50" name="T15"/>
                  <a:gd fmla="*/ 0 w 204" name="T16"/>
                  <a:gd fmla="*/ 31 h 50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50" w="204">
                    <a:moveTo>
                      <a:pt x="0" y="31"/>
                    </a:moveTo>
                    <a:cubicBezTo>
                      <a:pt x="0" y="18"/>
                      <a:pt x="0" y="18"/>
                      <a:pt x="0" y="18"/>
                    </a:cubicBezTo>
                    <a:cubicBezTo>
                      <a:pt x="0" y="8"/>
                      <a:pt x="8" y="0"/>
                      <a:pt x="18" y="0"/>
                    </a:cubicBezTo>
                    <a:cubicBezTo>
                      <a:pt x="185" y="0"/>
                      <a:pt x="185" y="0"/>
                      <a:pt x="185" y="0"/>
                    </a:cubicBezTo>
                    <a:cubicBezTo>
                      <a:pt x="195" y="0"/>
                      <a:pt x="204" y="8"/>
                      <a:pt x="204" y="18"/>
                    </a:cubicBezTo>
                    <a:cubicBezTo>
                      <a:pt x="204" y="31"/>
                      <a:pt x="204" y="31"/>
                      <a:pt x="204" y="31"/>
                    </a:cubicBezTo>
                    <a:cubicBezTo>
                      <a:pt x="204" y="41"/>
                      <a:pt x="195" y="50"/>
                      <a:pt x="185" y="50"/>
                    </a:cubicBezTo>
                    <a:cubicBezTo>
                      <a:pt x="18" y="50"/>
                      <a:pt x="18" y="50"/>
                      <a:pt x="18" y="50"/>
                    </a:cubicBezTo>
                    <a:cubicBezTo>
                      <a:pt x="8" y="50"/>
                      <a:pt x="0" y="41"/>
                      <a:pt x="0" y="31"/>
                    </a:cubicBezTo>
                    <a:close/>
                  </a:path>
                </a:pathLst>
              </a:custGeom>
              <a:solidFill>
                <a:srgbClr val="FFCF7C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11" name="Freeform 177"/>
              <p:cNvSpPr/>
              <p:nvPr/>
            </p:nvSpPr>
            <p:spPr bwMode="auto">
              <a:xfrm>
                <a:off x="9892058" y="2660058"/>
                <a:ext cx="185738" cy="115888"/>
              </a:xfrm>
              <a:custGeom>
                <a:gdLst>
                  <a:gd fmla="*/ 0 w 56" name="T0"/>
                  <a:gd fmla="*/ 18 h 35" name="T1"/>
                  <a:gd fmla="*/ 0 w 56" name="T2"/>
                  <a:gd fmla="*/ 18 h 35" name="T3"/>
                  <a:gd fmla="*/ 17 w 56" name="T4"/>
                  <a:gd fmla="*/ 0 h 35" name="T5"/>
                  <a:gd fmla="*/ 38 w 56" name="T6"/>
                  <a:gd fmla="*/ 0 h 35" name="T7"/>
                  <a:gd fmla="*/ 56 w 56" name="T8"/>
                  <a:gd fmla="*/ 18 h 35" name="T9"/>
                  <a:gd fmla="*/ 56 w 56" name="T10"/>
                  <a:gd fmla="*/ 18 h 35" name="T11"/>
                  <a:gd fmla="*/ 38 w 56" name="T12"/>
                  <a:gd fmla="*/ 35 h 35" name="T13"/>
                  <a:gd fmla="*/ 17 w 56" name="T14"/>
                  <a:gd fmla="*/ 35 h 35" name="T15"/>
                  <a:gd fmla="*/ 0 w 56" name="T16"/>
                  <a:gd fmla="*/ 18 h 35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35" w="56">
                    <a:moveTo>
                      <a:pt x="0" y="18"/>
                    </a:moveTo>
                    <a:cubicBezTo>
                      <a:pt x="0" y="18"/>
                      <a:pt x="0" y="18"/>
                      <a:pt x="0" y="18"/>
                    </a:cubicBezTo>
                    <a:cubicBezTo>
                      <a:pt x="0" y="8"/>
                      <a:pt x="7" y="0"/>
                      <a:pt x="17" y="0"/>
                    </a:cubicBezTo>
                    <a:cubicBezTo>
                      <a:pt x="38" y="0"/>
                      <a:pt x="38" y="0"/>
                      <a:pt x="38" y="0"/>
                    </a:cubicBezTo>
                    <a:cubicBezTo>
                      <a:pt x="48" y="0"/>
                      <a:pt x="56" y="8"/>
                      <a:pt x="56" y="18"/>
                    </a:cubicBezTo>
                    <a:cubicBezTo>
                      <a:pt x="56" y="18"/>
                      <a:pt x="56" y="18"/>
                      <a:pt x="56" y="18"/>
                    </a:cubicBezTo>
                    <a:cubicBezTo>
                      <a:pt x="56" y="27"/>
                      <a:pt x="48" y="35"/>
                      <a:pt x="38" y="35"/>
                    </a:cubicBezTo>
                    <a:cubicBezTo>
                      <a:pt x="17" y="35"/>
                      <a:pt x="17" y="35"/>
                      <a:pt x="17" y="35"/>
                    </a:cubicBezTo>
                    <a:cubicBezTo>
                      <a:pt x="7" y="35"/>
                      <a:pt x="0" y="27"/>
                      <a:pt x="0" y="18"/>
                    </a:cubicBezTo>
                    <a:close/>
                  </a:path>
                </a:pathLst>
              </a:custGeom>
              <a:solidFill>
                <a:srgbClr val="F995A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</p:grpSp>
      <p:grpSp>
        <p:nvGrpSpPr>
          <p:cNvPr id="216" name="组合 215"/>
          <p:cNvGrpSpPr/>
          <p:nvPr/>
        </p:nvGrpSpPr>
        <p:grpSpPr>
          <a:xfrm>
            <a:off x="1080380" y="2598052"/>
            <a:ext cx="1574800" cy="1571625"/>
            <a:chOff x="1083917" y="1945683"/>
            <a:chExt cx="1574800" cy="1571625"/>
          </a:xfrm>
        </p:grpSpPr>
        <p:sp>
          <p:nvSpPr>
            <p:cNvPr id="14" name="Oval 10"/>
            <p:cNvSpPr>
              <a:spLocks noChangeArrowheads="1"/>
            </p:cNvSpPr>
            <p:nvPr/>
          </p:nvSpPr>
          <p:spPr bwMode="auto">
            <a:xfrm>
              <a:off x="1083917" y="1945683"/>
              <a:ext cx="1574800" cy="1571625"/>
            </a:xfrm>
            <a:prstGeom prst="ellipse">
              <a:avLst/>
            </a:prstGeom>
            <a:solidFill>
              <a:srgbClr val="FFF5E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grpSp>
          <p:nvGrpSpPr>
            <p:cNvPr id="183" name="组合 182"/>
            <p:cNvGrpSpPr/>
            <p:nvPr/>
          </p:nvGrpSpPr>
          <p:grpSpPr>
            <a:xfrm>
              <a:off x="1332279" y="2337000"/>
              <a:ext cx="1081252" cy="915990"/>
              <a:chOff x="1202980" y="2260008"/>
              <a:chExt cx="1339850" cy="1135063"/>
            </a:xfrm>
          </p:grpSpPr>
          <p:sp>
            <p:nvSpPr>
              <p:cNvPr id="15" name="Freeform 11"/>
              <p:cNvSpPr/>
              <p:nvPr/>
            </p:nvSpPr>
            <p:spPr bwMode="auto">
              <a:xfrm>
                <a:off x="1401417" y="2455271"/>
                <a:ext cx="80963" cy="158750"/>
              </a:xfrm>
              <a:custGeom>
                <a:gdLst>
                  <a:gd fmla="*/ 0 w 24" name="T0"/>
                  <a:gd fmla="*/ 24 h 48" name="T1"/>
                  <a:gd fmla="*/ 24 w 24" name="T2"/>
                  <a:gd fmla="*/ 48 h 48" name="T3"/>
                  <a:gd fmla="*/ 24 w 24" name="T4"/>
                  <a:gd fmla="*/ 0 h 48" name="T5"/>
                  <a:gd fmla="*/ 0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0" y="24"/>
                    </a:moveTo>
                    <a:cubicBezTo>
                      <a:pt x="0" y="38"/>
                      <a:pt x="8" y="48"/>
                      <a:pt x="24" y="48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8" y="0"/>
                      <a:pt x="0" y="11"/>
                      <a:pt x="0" y="24"/>
                    </a:cubicBezTo>
                    <a:close/>
                  </a:path>
                </a:pathLst>
              </a:custGeom>
              <a:solidFill>
                <a:srgbClr val="F2576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6" name="Freeform 12"/>
              <p:cNvSpPr/>
              <p:nvPr/>
            </p:nvSpPr>
            <p:spPr bwMode="auto">
              <a:xfrm>
                <a:off x="1482380" y="2455271"/>
                <a:ext cx="79375" cy="158750"/>
              </a:xfrm>
              <a:custGeom>
                <a:gdLst>
                  <a:gd fmla="*/ 24 w 24" name="T0"/>
                  <a:gd fmla="*/ 24 h 48" name="T1"/>
                  <a:gd fmla="*/ 0 w 24" name="T2"/>
                  <a:gd fmla="*/ 0 h 48" name="T3"/>
                  <a:gd fmla="*/ 0 w 24" name="T4"/>
                  <a:gd fmla="*/ 48 h 48" name="T5"/>
                  <a:gd fmla="*/ 24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24" y="24"/>
                    </a:moveTo>
                    <a:cubicBezTo>
                      <a:pt x="24" y="11"/>
                      <a:pt x="12" y="0"/>
                      <a:pt x="0" y="0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12" y="48"/>
                      <a:pt x="24" y="38"/>
                      <a:pt x="24" y="24"/>
                    </a:cubicBezTo>
                    <a:close/>
                  </a:path>
                </a:pathLst>
              </a:custGeom>
              <a:solidFill>
                <a:srgbClr val="D8415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7" name="Freeform 13"/>
              <p:cNvSpPr/>
              <p:nvPr/>
            </p:nvSpPr>
            <p:spPr bwMode="auto">
              <a:xfrm>
                <a:off x="1587155" y="2455271"/>
                <a:ext cx="80963" cy="158750"/>
              </a:xfrm>
              <a:custGeom>
                <a:gdLst>
                  <a:gd fmla="*/ 0 w 24" name="T0"/>
                  <a:gd fmla="*/ 24 h 48" name="T1"/>
                  <a:gd fmla="*/ 24 w 24" name="T2"/>
                  <a:gd fmla="*/ 48 h 48" name="T3"/>
                  <a:gd fmla="*/ 24 w 24" name="T4"/>
                  <a:gd fmla="*/ 0 h 48" name="T5"/>
                  <a:gd fmla="*/ 0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0" y="24"/>
                    </a:moveTo>
                    <a:cubicBezTo>
                      <a:pt x="0" y="38"/>
                      <a:pt x="12" y="48"/>
                      <a:pt x="24" y="48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2" y="0"/>
                      <a:pt x="0" y="11"/>
                      <a:pt x="0" y="24"/>
                    </a:cubicBezTo>
                    <a:close/>
                  </a:path>
                </a:pathLst>
              </a:custGeom>
              <a:solidFill>
                <a:srgbClr val="F2576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8" name="Freeform 14"/>
              <p:cNvSpPr/>
              <p:nvPr/>
            </p:nvSpPr>
            <p:spPr bwMode="auto">
              <a:xfrm>
                <a:off x="1668117" y="2455271"/>
                <a:ext cx="79375" cy="158750"/>
              </a:xfrm>
              <a:custGeom>
                <a:gdLst>
                  <a:gd fmla="*/ 24 w 24" name="T0"/>
                  <a:gd fmla="*/ 24 h 48" name="T1"/>
                  <a:gd fmla="*/ 0 w 24" name="T2"/>
                  <a:gd fmla="*/ 0 h 48" name="T3"/>
                  <a:gd fmla="*/ 0 w 24" name="T4"/>
                  <a:gd fmla="*/ 48 h 48" name="T5"/>
                  <a:gd fmla="*/ 24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24" y="24"/>
                    </a:moveTo>
                    <a:cubicBezTo>
                      <a:pt x="24" y="11"/>
                      <a:pt x="16" y="0"/>
                      <a:pt x="0" y="0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16" y="48"/>
                      <a:pt x="24" y="38"/>
                      <a:pt x="24" y="24"/>
                    </a:cubicBezTo>
                    <a:close/>
                  </a:path>
                </a:pathLst>
              </a:custGeom>
              <a:solidFill>
                <a:srgbClr val="D8415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9" name="Freeform 15"/>
              <p:cNvSpPr/>
              <p:nvPr/>
            </p:nvSpPr>
            <p:spPr bwMode="auto">
              <a:xfrm>
                <a:off x="1202980" y="2455271"/>
                <a:ext cx="79375" cy="158750"/>
              </a:xfrm>
              <a:custGeom>
                <a:gdLst>
                  <a:gd fmla="*/ 0 w 24" name="T0"/>
                  <a:gd fmla="*/ 24 h 48" name="T1"/>
                  <a:gd fmla="*/ 24 w 24" name="T2"/>
                  <a:gd fmla="*/ 48 h 48" name="T3"/>
                  <a:gd fmla="*/ 24 w 24" name="T4"/>
                  <a:gd fmla="*/ 0 h 48" name="T5"/>
                  <a:gd fmla="*/ 0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0" y="24"/>
                    </a:moveTo>
                    <a:cubicBezTo>
                      <a:pt x="0" y="38"/>
                      <a:pt x="8" y="48"/>
                      <a:pt x="24" y="48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8" y="0"/>
                      <a:pt x="0" y="11"/>
                      <a:pt x="0" y="24"/>
                    </a:cubicBezTo>
                    <a:close/>
                  </a:path>
                </a:pathLst>
              </a:custGeom>
              <a:solidFill>
                <a:srgbClr val="F2576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0" name="Freeform 16"/>
              <p:cNvSpPr/>
              <p:nvPr/>
            </p:nvSpPr>
            <p:spPr bwMode="auto">
              <a:xfrm>
                <a:off x="1282355" y="2455271"/>
                <a:ext cx="79375" cy="158750"/>
              </a:xfrm>
              <a:custGeom>
                <a:gdLst>
                  <a:gd fmla="*/ 24 w 24" name="T0"/>
                  <a:gd fmla="*/ 24 h 48" name="T1"/>
                  <a:gd fmla="*/ 0 w 24" name="T2"/>
                  <a:gd fmla="*/ 0 h 48" name="T3"/>
                  <a:gd fmla="*/ 0 w 24" name="T4"/>
                  <a:gd fmla="*/ 48 h 48" name="T5"/>
                  <a:gd fmla="*/ 24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24" y="24"/>
                    </a:moveTo>
                    <a:cubicBezTo>
                      <a:pt x="24" y="11"/>
                      <a:pt x="12" y="0"/>
                      <a:pt x="0" y="0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12" y="48"/>
                      <a:pt x="24" y="38"/>
                      <a:pt x="24" y="24"/>
                    </a:cubicBezTo>
                    <a:close/>
                  </a:path>
                </a:pathLst>
              </a:custGeom>
              <a:solidFill>
                <a:srgbClr val="D8415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1" name="Freeform 17"/>
              <p:cNvSpPr/>
              <p:nvPr/>
            </p:nvSpPr>
            <p:spPr bwMode="auto">
              <a:xfrm>
                <a:off x="1985617" y="2455271"/>
                <a:ext cx="79375" cy="158750"/>
              </a:xfrm>
              <a:custGeom>
                <a:gdLst>
                  <a:gd fmla="*/ 0 w 24" name="T0"/>
                  <a:gd fmla="*/ 24 h 48" name="T1"/>
                  <a:gd fmla="*/ 24 w 24" name="T2"/>
                  <a:gd fmla="*/ 48 h 48" name="T3"/>
                  <a:gd fmla="*/ 24 w 24" name="T4"/>
                  <a:gd fmla="*/ 0 h 48" name="T5"/>
                  <a:gd fmla="*/ 0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0" y="24"/>
                    </a:moveTo>
                    <a:cubicBezTo>
                      <a:pt x="0" y="38"/>
                      <a:pt x="12" y="48"/>
                      <a:pt x="24" y="48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2" y="0"/>
                      <a:pt x="0" y="11"/>
                      <a:pt x="0" y="24"/>
                    </a:cubicBezTo>
                    <a:close/>
                  </a:path>
                </a:pathLst>
              </a:custGeom>
              <a:solidFill>
                <a:srgbClr val="F2576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2" name="Freeform 18"/>
              <p:cNvSpPr/>
              <p:nvPr/>
            </p:nvSpPr>
            <p:spPr bwMode="auto">
              <a:xfrm>
                <a:off x="2064992" y="2455271"/>
                <a:ext cx="79375" cy="158750"/>
              </a:xfrm>
              <a:custGeom>
                <a:gdLst>
                  <a:gd fmla="*/ 24 w 24" name="T0"/>
                  <a:gd fmla="*/ 24 h 48" name="T1"/>
                  <a:gd fmla="*/ 0 w 24" name="T2"/>
                  <a:gd fmla="*/ 0 h 48" name="T3"/>
                  <a:gd fmla="*/ 0 w 24" name="T4"/>
                  <a:gd fmla="*/ 48 h 48" name="T5"/>
                  <a:gd fmla="*/ 24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24" y="24"/>
                    </a:moveTo>
                    <a:cubicBezTo>
                      <a:pt x="24" y="11"/>
                      <a:pt x="12" y="0"/>
                      <a:pt x="0" y="0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12" y="48"/>
                      <a:pt x="24" y="38"/>
                      <a:pt x="24" y="24"/>
                    </a:cubicBezTo>
                    <a:close/>
                  </a:path>
                </a:pathLst>
              </a:custGeom>
              <a:solidFill>
                <a:srgbClr val="D8415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3" name="Freeform 19"/>
              <p:cNvSpPr/>
              <p:nvPr/>
            </p:nvSpPr>
            <p:spPr bwMode="auto">
              <a:xfrm>
                <a:off x="2184055" y="2455271"/>
                <a:ext cx="79375" cy="158750"/>
              </a:xfrm>
              <a:custGeom>
                <a:gdLst>
                  <a:gd fmla="*/ 0 w 24" name="T0"/>
                  <a:gd fmla="*/ 24 h 48" name="T1"/>
                  <a:gd fmla="*/ 24 w 24" name="T2"/>
                  <a:gd fmla="*/ 48 h 48" name="T3"/>
                  <a:gd fmla="*/ 24 w 24" name="T4"/>
                  <a:gd fmla="*/ 0 h 48" name="T5"/>
                  <a:gd fmla="*/ 0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0" y="24"/>
                    </a:moveTo>
                    <a:cubicBezTo>
                      <a:pt x="0" y="38"/>
                      <a:pt x="12" y="48"/>
                      <a:pt x="24" y="48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2" y="0"/>
                      <a:pt x="0" y="11"/>
                      <a:pt x="0" y="24"/>
                    </a:cubicBezTo>
                    <a:close/>
                  </a:path>
                </a:pathLst>
              </a:custGeom>
              <a:solidFill>
                <a:srgbClr val="F2576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4" name="Freeform 20"/>
              <p:cNvSpPr/>
              <p:nvPr/>
            </p:nvSpPr>
            <p:spPr bwMode="auto">
              <a:xfrm>
                <a:off x="2263430" y="2455271"/>
                <a:ext cx="80963" cy="158750"/>
              </a:xfrm>
              <a:custGeom>
                <a:gdLst>
                  <a:gd fmla="*/ 24 w 24" name="T0"/>
                  <a:gd fmla="*/ 24 h 48" name="T1"/>
                  <a:gd fmla="*/ 0 w 24" name="T2"/>
                  <a:gd fmla="*/ 0 h 48" name="T3"/>
                  <a:gd fmla="*/ 0 w 24" name="T4"/>
                  <a:gd fmla="*/ 48 h 48" name="T5"/>
                  <a:gd fmla="*/ 24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24" y="24"/>
                    </a:moveTo>
                    <a:cubicBezTo>
                      <a:pt x="24" y="11"/>
                      <a:pt x="12" y="0"/>
                      <a:pt x="0" y="0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12" y="48"/>
                      <a:pt x="24" y="38"/>
                      <a:pt x="24" y="24"/>
                    </a:cubicBezTo>
                    <a:close/>
                  </a:path>
                </a:pathLst>
              </a:custGeom>
              <a:solidFill>
                <a:srgbClr val="D8415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5" name="Freeform 21"/>
              <p:cNvSpPr/>
              <p:nvPr/>
            </p:nvSpPr>
            <p:spPr bwMode="auto">
              <a:xfrm>
                <a:off x="2384080" y="2455271"/>
                <a:ext cx="79375" cy="158750"/>
              </a:xfrm>
              <a:custGeom>
                <a:gdLst>
                  <a:gd fmla="*/ 0 w 24" name="T0"/>
                  <a:gd fmla="*/ 24 h 48" name="T1"/>
                  <a:gd fmla="*/ 24 w 24" name="T2"/>
                  <a:gd fmla="*/ 48 h 48" name="T3"/>
                  <a:gd fmla="*/ 24 w 24" name="T4"/>
                  <a:gd fmla="*/ 0 h 48" name="T5"/>
                  <a:gd fmla="*/ 0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0" y="24"/>
                    </a:moveTo>
                    <a:cubicBezTo>
                      <a:pt x="0" y="38"/>
                      <a:pt x="12" y="48"/>
                      <a:pt x="24" y="48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2" y="0"/>
                      <a:pt x="0" y="11"/>
                      <a:pt x="0" y="24"/>
                    </a:cubicBezTo>
                    <a:close/>
                  </a:path>
                </a:pathLst>
              </a:custGeom>
              <a:solidFill>
                <a:srgbClr val="F2576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6" name="Freeform 22"/>
              <p:cNvSpPr/>
              <p:nvPr/>
            </p:nvSpPr>
            <p:spPr bwMode="auto">
              <a:xfrm>
                <a:off x="2463455" y="2455271"/>
                <a:ext cx="79375" cy="158750"/>
              </a:xfrm>
              <a:custGeom>
                <a:gdLst>
                  <a:gd fmla="*/ 24 w 24" name="T0"/>
                  <a:gd fmla="*/ 24 h 48" name="T1"/>
                  <a:gd fmla="*/ 0 w 24" name="T2"/>
                  <a:gd fmla="*/ 0 h 48" name="T3"/>
                  <a:gd fmla="*/ 0 w 24" name="T4"/>
                  <a:gd fmla="*/ 48 h 48" name="T5"/>
                  <a:gd fmla="*/ 24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24" y="24"/>
                    </a:moveTo>
                    <a:cubicBezTo>
                      <a:pt x="24" y="11"/>
                      <a:pt x="12" y="0"/>
                      <a:pt x="0" y="0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12" y="48"/>
                      <a:pt x="24" y="38"/>
                      <a:pt x="24" y="24"/>
                    </a:cubicBezTo>
                    <a:close/>
                  </a:path>
                </a:pathLst>
              </a:custGeom>
              <a:solidFill>
                <a:srgbClr val="D8415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7" name="Freeform 23"/>
              <p:cNvSpPr/>
              <p:nvPr/>
            </p:nvSpPr>
            <p:spPr bwMode="auto">
              <a:xfrm>
                <a:off x="1401417" y="2455271"/>
                <a:ext cx="80963" cy="158750"/>
              </a:xfrm>
              <a:custGeom>
                <a:gdLst>
                  <a:gd fmla="*/ 0 w 24" name="T0"/>
                  <a:gd fmla="*/ 24 h 48" name="T1"/>
                  <a:gd fmla="*/ 24 w 24" name="T2"/>
                  <a:gd fmla="*/ 48 h 48" name="T3"/>
                  <a:gd fmla="*/ 24 w 24" name="T4"/>
                  <a:gd fmla="*/ 0 h 48" name="T5"/>
                  <a:gd fmla="*/ 0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0" y="24"/>
                    </a:moveTo>
                    <a:cubicBezTo>
                      <a:pt x="0" y="38"/>
                      <a:pt x="8" y="48"/>
                      <a:pt x="24" y="48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8" y="0"/>
                      <a:pt x="0" y="11"/>
                      <a:pt x="0" y="24"/>
                    </a:cubicBezTo>
                    <a:close/>
                  </a:path>
                </a:pathLst>
              </a:custGeom>
              <a:solidFill>
                <a:srgbClr val="F2576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8" name="Freeform 24"/>
              <p:cNvSpPr/>
              <p:nvPr/>
            </p:nvSpPr>
            <p:spPr bwMode="auto">
              <a:xfrm>
                <a:off x="1482380" y="2455271"/>
                <a:ext cx="79375" cy="158750"/>
              </a:xfrm>
              <a:custGeom>
                <a:gdLst>
                  <a:gd fmla="*/ 24 w 24" name="T0"/>
                  <a:gd fmla="*/ 24 h 48" name="T1"/>
                  <a:gd fmla="*/ 0 w 24" name="T2"/>
                  <a:gd fmla="*/ 0 h 48" name="T3"/>
                  <a:gd fmla="*/ 0 w 24" name="T4"/>
                  <a:gd fmla="*/ 48 h 48" name="T5"/>
                  <a:gd fmla="*/ 24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24" y="24"/>
                    </a:moveTo>
                    <a:cubicBezTo>
                      <a:pt x="24" y="11"/>
                      <a:pt x="12" y="0"/>
                      <a:pt x="0" y="0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12" y="48"/>
                      <a:pt x="24" y="38"/>
                      <a:pt x="24" y="24"/>
                    </a:cubicBezTo>
                    <a:close/>
                  </a:path>
                </a:pathLst>
              </a:custGeom>
              <a:solidFill>
                <a:srgbClr val="D8415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9" name="Freeform 25"/>
              <p:cNvSpPr/>
              <p:nvPr/>
            </p:nvSpPr>
            <p:spPr bwMode="auto">
              <a:xfrm>
                <a:off x="1587155" y="2455271"/>
                <a:ext cx="80963" cy="158750"/>
              </a:xfrm>
              <a:custGeom>
                <a:gdLst>
                  <a:gd fmla="*/ 0 w 24" name="T0"/>
                  <a:gd fmla="*/ 24 h 48" name="T1"/>
                  <a:gd fmla="*/ 24 w 24" name="T2"/>
                  <a:gd fmla="*/ 48 h 48" name="T3"/>
                  <a:gd fmla="*/ 24 w 24" name="T4"/>
                  <a:gd fmla="*/ 0 h 48" name="T5"/>
                  <a:gd fmla="*/ 0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0" y="24"/>
                    </a:moveTo>
                    <a:cubicBezTo>
                      <a:pt x="0" y="38"/>
                      <a:pt x="12" y="48"/>
                      <a:pt x="24" y="48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2" y="0"/>
                      <a:pt x="0" y="11"/>
                      <a:pt x="0" y="24"/>
                    </a:cubicBezTo>
                    <a:close/>
                  </a:path>
                </a:pathLst>
              </a:custGeom>
              <a:solidFill>
                <a:srgbClr val="F2576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0" name="Freeform 26"/>
              <p:cNvSpPr/>
              <p:nvPr/>
            </p:nvSpPr>
            <p:spPr bwMode="auto">
              <a:xfrm>
                <a:off x="1668117" y="2455271"/>
                <a:ext cx="79375" cy="158750"/>
              </a:xfrm>
              <a:custGeom>
                <a:gdLst>
                  <a:gd fmla="*/ 24 w 24" name="T0"/>
                  <a:gd fmla="*/ 24 h 48" name="T1"/>
                  <a:gd fmla="*/ 0 w 24" name="T2"/>
                  <a:gd fmla="*/ 0 h 48" name="T3"/>
                  <a:gd fmla="*/ 0 w 24" name="T4"/>
                  <a:gd fmla="*/ 48 h 48" name="T5"/>
                  <a:gd fmla="*/ 24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24" y="24"/>
                    </a:moveTo>
                    <a:cubicBezTo>
                      <a:pt x="24" y="11"/>
                      <a:pt x="16" y="0"/>
                      <a:pt x="0" y="0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16" y="48"/>
                      <a:pt x="24" y="38"/>
                      <a:pt x="24" y="24"/>
                    </a:cubicBezTo>
                    <a:close/>
                  </a:path>
                </a:pathLst>
              </a:custGeom>
              <a:solidFill>
                <a:srgbClr val="D8415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1" name="Freeform 27"/>
              <p:cNvSpPr/>
              <p:nvPr/>
            </p:nvSpPr>
            <p:spPr bwMode="auto">
              <a:xfrm>
                <a:off x="1202980" y="2455271"/>
                <a:ext cx="79375" cy="158750"/>
              </a:xfrm>
              <a:custGeom>
                <a:gdLst>
                  <a:gd fmla="*/ 0 w 24" name="T0"/>
                  <a:gd fmla="*/ 24 h 48" name="T1"/>
                  <a:gd fmla="*/ 24 w 24" name="T2"/>
                  <a:gd fmla="*/ 48 h 48" name="T3"/>
                  <a:gd fmla="*/ 24 w 24" name="T4"/>
                  <a:gd fmla="*/ 0 h 48" name="T5"/>
                  <a:gd fmla="*/ 0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0" y="24"/>
                    </a:moveTo>
                    <a:cubicBezTo>
                      <a:pt x="0" y="38"/>
                      <a:pt x="8" y="48"/>
                      <a:pt x="24" y="48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8" y="0"/>
                      <a:pt x="0" y="11"/>
                      <a:pt x="0" y="24"/>
                    </a:cubicBezTo>
                    <a:close/>
                  </a:path>
                </a:pathLst>
              </a:custGeom>
              <a:solidFill>
                <a:srgbClr val="F2576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2" name="Freeform 28"/>
              <p:cNvSpPr/>
              <p:nvPr/>
            </p:nvSpPr>
            <p:spPr bwMode="auto">
              <a:xfrm>
                <a:off x="1282355" y="2455271"/>
                <a:ext cx="79375" cy="158750"/>
              </a:xfrm>
              <a:custGeom>
                <a:gdLst>
                  <a:gd fmla="*/ 24 w 24" name="T0"/>
                  <a:gd fmla="*/ 24 h 48" name="T1"/>
                  <a:gd fmla="*/ 0 w 24" name="T2"/>
                  <a:gd fmla="*/ 0 h 48" name="T3"/>
                  <a:gd fmla="*/ 0 w 24" name="T4"/>
                  <a:gd fmla="*/ 48 h 48" name="T5"/>
                  <a:gd fmla="*/ 24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24" y="24"/>
                    </a:moveTo>
                    <a:cubicBezTo>
                      <a:pt x="24" y="11"/>
                      <a:pt x="12" y="0"/>
                      <a:pt x="0" y="0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12" y="48"/>
                      <a:pt x="24" y="38"/>
                      <a:pt x="24" y="24"/>
                    </a:cubicBezTo>
                    <a:close/>
                  </a:path>
                </a:pathLst>
              </a:custGeom>
              <a:solidFill>
                <a:srgbClr val="D8415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3" name="Freeform 29"/>
              <p:cNvSpPr/>
              <p:nvPr/>
            </p:nvSpPr>
            <p:spPr bwMode="auto">
              <a:xfrm>
                <a:off x="1985617" y="2455271"/>
                <a:ext cx="79375" cy="158750"/>
              </a:xfrm>
              <a:custGeom>
                <a:gdLst>
                  <a:gd fmla="*/ 0 w 24" name="T0"/>
                  <a:gd fmla="*/ 24 h 48" name="T1"/>
                  <a:gd fmla="*/ 24 w 24" name="T2"/>
                  <a:gd fmla="*/ 48 h 48" name="T3"/>
                  <a:gd fmla="*/ 24 w 24" name="T4"/>
                  <a:gd fmla="*/ 0 h 48" name="T5"/>
                  <a:gd fmla="*/ 0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0" y="24"/>
                    </a:moveTo>
                    <a:cubicBezTo>
                      <a:pt x="0" y="38"/>
                      <a:pt x="12" y="48"/>
                      <a:pt x="24" y="48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2" y="0"/>
                      <a:pt x="0" y="11"/>
                      <a:pt x="0" y="24"/>
                    </a:cubicBezTo>
                    <a:close/>
                  </a:path>
                </a:pathLst>
              </a:custGeom>
              <a:solidFill>
                <a:srgbClr val="F2576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4" name="Freeform 30"/>
              <p:cNvSpPr/>
              <p:nvPr/>
            </p:nvSpPr>
            <p:spPr bwMode="auto">
              <a:xfrm>
                <a:off x="2064992" y="2455271"/>
                <a:ext cx="79375" cy="158750"/>
              </a:xfrm>
              <a:custGeom>
                <a:gdLst>
                  <a:gd fmla="*/ 24 w 24" name="T0"/>
                  <a:gd fmla="*/ 24 h 48" name="T1"/>
                  <a:gd fmla="*/ 0 w 24" name="T2"/>
                  <a:gd fmla="*/ 0 h 48" name="T3"/>
                  <a:gd fmla="*/ 0 w 24" name="T4"/>
                  <a:gd fmla="*/ 48 h 48" name="T5"/>
                  <a:gd fmla="*/ 24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24" y="24"/>
                    </a:moveTo>
                    <a:cubicBezTo>
                      <a:pt x="24" y="11"/>
                      <a:pt x="12" y="0"/>
                      <a:pt x="0" y="0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12" y="48"/>
                      <a:pt x="24" y="38"/>
                      <a:pt x="24" y="24"/>
                    </a:cubicBezTo>
                    <a:close/>
                  </a:path>
                </a:pathLst>
              </a:custGeom>
              <a:solidFill>
                <a:srgbClr val="D8415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5" name="Freeform 31"/>
              <p:cNvSpPr/>
              <p:nvPr/>
            </p:nvSpPr>
            <p:spPr bwMode="auto">
              <a:xfrm>
                <a:off x="2184055" y="2455271"/>
                <a:ext cx="79375" cy="158750"/>
              </a:xfrm>
              <a:custGeom>
                <a:gdLst>
                  <a:gd fmla="*/ 0 w 24" name="T0"/>
                  <a:gd fmla="*/ 24 h 48" name="T1"/>
                  <a:gd fmla="*/ 24 w 24" name="T2"/>
                  <a:gd fmla="*/ 48 h 48" name="T3"/>
                  <a:gd fmla="*/ 24 w 24" name="T4"/>
                  <a:gd fmla="*/ 0 h 48" name="T5"/>
                  <a:gd fmla="*/ 0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0" y="24"/>
                    </a:moveTo>
                    <a:cubicBezTo>
                      <a:pt x="0" y="38"/>
                      <a:pt x="12" y="48"/>
                      <a:pt x="24" y="48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2" y="0"/>
                      <a:pt x="0" y="11"/>
                      <a:pt x="0" y="24"/>
                    </a:cubicBezTo>
                    <a:close/>
                  </a:path>
                </a:pathLst>
              </a:custGeom>
              <a:solidFill>
                <a:srgbClr val="F2576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6" name="Freeform 32"/>
              <p:cNvSpPr/>
              <p:nvPr/>
            </p:nvSpPr>
            <p:spPr bwMode="auto">
              <a:xfrm>
                <a:off x="2263430" y="2455271"/>
                <a:ext cx="80963" cy="158750"/>
              </a:xfrm>
              <a:custGeom>
                <a:gdLst>
                  <a:gd fmla="*/ 24 w 24" name="T0"/>
                  <a:gd fmla="*/ 24 h 48" name="T1"/>
                  <a:gd fmla="*/ 0 w 24" name="T2"/>
                  <a:gd fmla="*/ 0 h 48" name="T3"/>
                  <a:gd fmla="*/ 0 w 24" name="T4"/>
                  <a:gd fmla="*/ 48 h 48" name="T5"/>
                  <a:gd fmla="*/ 24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24" y="24"/>
                    </a:moveTo>
                    <a:cubicBezTo>
                      <a:pt x="24" y="11"/>
                      <a:pt x="12" y="0"/>
                      <a:pt x="0" y="0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12" y="48"/>
                      <a:pt x="24" y="38"/>
                      <a:pt x="24" y="24"/>
                    </a:cubicBezTo>
                    <a:close/>
                  </a:path>
                </a:pathLst>
              </a:custGeom>
              <a:solidFill>
                <a:srgbClr val="D8415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7" name="Freeform 33"/>
              <p:cNvSpPr/>
              <p:nvPr/>
            </p:nvSpPr>
            <p:spPr bwMode="auto">
              <a:xfrm>
                <a:off x="1401417" y="2260008"/>
                <a:ext cx="80963" cy="158750"/>
              </a:xfrm>
              <a:custGeom>
                <a:gdLst>
                  <a:gd fmla="*/ 0 w 24" name="T0"/>
                  <a:gd fmla="*/ 24 h 48" name="T1"/>
                  <a:gd fmla="*/ 24 w 24" name="T2"/>
                  <a:gd fmla="*/ 48 h 48" name="T3"/>
                  <a:gd fmla="*/ 24 w 24" name="T4"/>
                  <a:gd fmla="*/ 0 h 48" name="T5"/>
                  <a:gd fmla="*/ 0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0" y="24"/>
                    </a:moveTo>
                    <a:cubicBezTo>
                      <a:pt x="0" y="37"/>
                      <a:pt x="8" y="48"/>
                      <a:pt x="24" y="48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8" y="0"/>
                      <a:pt x="0" y="11"/>
                      <a:pt x="0" y="24"/>
                    </a:cubicBezTo>
                    <a:close/>
                  </a:path>
                </a:pathLst>
              </a:custGeom>
              <a:solidFill>
                <a:srgbClr val="F2576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8" name="Freeform 34"/>
              <p:cNvSpPr/>
              <p:nvPr/>
            </p:nvSpPr>
            <p:spPr bwMode="auto">
              <a:xfrm>
                <a:off x="1482380" y="2260008"/>
                <a:ext cx="79375" cy="158750"/>
              </a:xfrm>
              <a:custGeom>
                <a:gdLst>
                  <a:gd fmla="*/ 24 w 24" name="T0"/>
                  <a:gd fmla="*/ 24 h 48" name="T1"/>
                  <a:gd fmla="*/ 0 w 24" name="T2"/>
                  <a:gd fmla="*/ 0 h 48" name="T3"/>
                  <a:gd fmla="*/ 0 w 24" name="T4"/>
                  <a:gd fmla="*/ 48 h 48" name="T5"/>
                  <a:gd fmla="*/ 24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24" y="24"/>
                    </a:moveTo>
                    <a:cubicBezTo>
                      <a:pt x="24" y="11"/>
                      <a:pt x="12" y="0"/>
                      <a:pt x="0" y="0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12" y="48"/>
                      <a:pt x="24" y="37"/>
                      <a:pt x="24" y="24"/>
                    </a:cubicBezTo>
                    <a:close/>
                  </a:path>
                </a:pathLst>
              </a:custGeom>
              <a:solidFill>
                <a:srgbClr val="D8415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9" name="Freeform 35"/>
              <p:cNvSpPr/>
              <p:nvPr/>
            </p:nvSpPr>
            <p:spPr bwMode="auto">
              <a:xfrm>
                <a:off x="1587155" y="2260008"/>
                <a:ext cx="80963" cy="158750"/>
              </a:xfrm>
              <a:custGeom>
                <a:gdLst>
                  <a:gd fmla="*/ 0 w 24" name="T0"/>
                  <a:gd fmla="*/ 24 h 48" name="T1"/>
                  <a:gd fmla="*/ 24 w 24" name="T2"/>
                  <a:gd fmla="*/ 48 h 48" name="T3"/>
                  <a:gd fmla="*/ 24 w 24" name="T4"/>
                  <a:gd fmla="*/ 0 h 48" name="T5"/>
                  <a:gd fmla="*/ 0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0" y="24"/>
                    </a:moveTo>
                    <a:cubicBezTo>
                      <a:pt x="0" y="37"/>
                      <a:pt x="12" y="48"/>
                      <a:pt x="24" y="48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2" y="0"/>
                      <a:pt x="0" y="11"/>
                      <a:pt x="0" y="24"/>
                    </a:cubicBezTo>
                    <a:close/>
                  </a:path>
                </a:pathLst>
              </a:custGeom>
              <a:solidFill>
                <a:srgbClr val="F2576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0" name="Freeform 36"/>
              <p:cNvSpPr/>
              <p:nvPr/>
            </p:nvSpPr>
            <p:spPr bwMode="auto">
              <a:xfrm>
                <a:off x="1668117" y="2260008"/>
                <a:ext cx="79375" cy="158750"/>
              </a:xfrm>
              <a:custGeom>
                <a:gdLst>
                  <a:gd fmla="*/ 24 w 24" name="T0"/>
                  <a:gd fmla="*/ 24 h 48" name="T1"/>
                  <a:gd fmla="*/ 0 w 24" name="T2"/>
                  <a:gd fmla="*/ 0 h 48" name="T3"/>
                  <a:gd fmla="*/ 0 w 24" name="T4"/>
                  <a:gd fmla="*/ 48 h 48" name="T5"/>
                  <a:gd fmla="*/ 24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24" y="24"/>
                    </a:moveTo>
                    <a:cubicBezTo>
                      <a:pt x="24" y="11"/>
                      <a:pt x="16" y="0"/>
                      <a:pt x="0" y="0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16" y="48"/>
                      <a:pt x="24" y="37"/>
                      <a:pt x="24" y="24"/>
                    </a:cubicBezTo>
                    <a:close/>
                  </a:path>
                </a:pathLst>
              </a:custGeom>
              <a:solidFill>
                <a:srgbClr val="D8415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1" name="Freeform 37"/>
              <p:cNvSpPr/>
              <p:nvPr/>
            </p:nvSpPr>
            <p:spPr bwMode="auto">
              <a:xfrm>
                <a:off x="1985617" y="2260008"/>
                <a:ext cx="79375" cy="158750"/>
              </a:xfrm>
              <a:custGeom>
                <a:gdLst>
                  <a:gd fmla="*/ 0 w 24" name="T0"/>
                  <a:gd fmla="*/ 24 h 48" name="T1"/>
                  <a:gd fmla="*/ 24 w 24" name="T2"/>
                  <a:gd fmla="*/ 48 h 48" name="T3"/>
                  <a:gd fmla="*/ 24 w 24" name="T4"/>
                  <a:gd fmla="*/ 0 h 48" name="T5"/>
                  <a:gd fmla="*/ 0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0" y="24"/>
                    </a:moveTo>
                    <a:cubicBezTo>
                      <a:pt x="0" y="37"/>
                      <a:pt x="12" y="48"/>
                      <a:pt x="24" y="48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2" y="0"/>
                      <a:pt x="0" y="11"/>
                      <a:pt x="0" y="24"/>
                    </a:cubicBezTo>
                    <a:close/>
                  </a:path>
                </a:pathLst>
              </a:custGeom>
              <a:solidFill>
                <a:srgbClr val="F2576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2" name="Freeform 38"/>
              <p:cNvSpPr/>
              <p:nvPr/>
            </p:nvSpPr>
            <p:spPr bwMode="auto">
              <a:xfrm>
                <a:off x="2064992" y="2260008"/>
                <a:ext cx="79375" cy="158750"/>
              </a:xfrm>
              <a:custGeom>
                <a:gdLst>
                  <a:gd fmla="*/ 24 w 24" name="T0"/>
                  <a:gd fmla="*/ 24 h 48" name="T1"/>
                  <a:gd fmla="*/ 0 w 24" name="T2"/>
                  <a:gd fmla="*/ 0 h 48" name="T3"/>
                  <a:gd fmla="*/ 0 w 24" name="T4"/>
                  <a:gd fmla="*/ 48 h 48" name="T5"/>
                  <a:gd fmla="*/ 24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24" y="24"/>
                    </a:moveTo>
                    <a:cubicBezTo>
                      <a:pt x="24" y="11"/>
                      <a:pt x="12" y="0"/>
                      <a:pt x="0" y="0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12" y="48"/>
                      <a:pt x="24" y="37"/>
                      <a:pt x="24" y="24"/>
                    </a:cubicBezTo>
                    <a:close/>
                  </a:path>
                </a:pathLst>
              </a:custGeom>
              <a:solidFill>
                <a:srgbClr val="D8415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3" name="Freeform 39"/>
              <p:cNvSpPr/>
              <p:nvPr/>
            </p:nvSpPr>
            <p:spPr bwMode="auto">
              <a:xfrm>
                <a:off x="2184055" y="2260008"/>
                <a:ext cx="79375" cy="158750"/>
              </a:xfrm>
              <a:custGeom>
                <a:gdLst>
                  <a:gd fmla="*/ 0 w 24" name="T0"/>
                  <a:gd fmla="*/ 24 h 48" name="T1"/>
                  <a:gd fmla="*/ 24 w 24" name="T2"/>
                  <a:gd fmla="*/ 48 h 48" name="T3"/>
                  <a:gd fmla="*/ 24 w 24" name="T4"/>
                  <a:gd fmla="*/ 0 h 48" name="T5"/>
                  <a:gd fmla="*/ 0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0" y="24"/>
                    </a:moveTo>
                    <a:cubicBezTo>
                      <a:pt x="0" y="37"/>
                      <a:pt x="12" y="48"/>
                      <a:pt x="24" y="48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2" y="0"/>
                      <a:pt x="0" y="11"/>
                      <a:pt x="0" y="24"/>
                    </a:cubicBezTo>
                    <a:close/>
                  </a:path>
                </a:pathLst>
              </a:custGeom>
              <a:solidFill>
                <a:srgbClr val="F2576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4" name="Freeform 40"/>
              <p:cNvSpPr/>
              <p:nvPr/>
            </p:nvSpPr>
            <p:spPr bwMode="auto">
              <a:xfrm>
                <a:off x="2263430" y="2260008"/>
                <a:ext cx="80963" cy="158750"/>
              </a:xfrm>
              <a:custGeom>
                <a:gdLst>
                  <a:gd fmla="*/ 24 w 24" name="T0"/>
                  <a:gd fmla="*/ 24 h 48" name="T1"/>
                  <a:gd fmla="*/ 0 w 24" name="T2"/>
                  <a:gd fmla="*/ 0 h 48" name="T3"/>
                  <a:gd fmla="*/ 0 w 24" name="T4"/>
                  <a:gd fmla="*/ 48 h 48" name="T5"/>
                  <a:gd fmla="*/ 24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24" y="24"/>
                    </a:moveTo>
                    <a:cubicBezTo>
                      <a:pt x="24" y="11"/>
                      <a:pt x="12" y="0"/>
                      <a:pt x="0" y="0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12" y="48"/>
                      <a:pt x="24" y="37"/>
                      <a:pt x="24" y="24"/>
                    </a:cubicBezTo>
                    <a:close/>
                  </a:path>
                </a:pathLst>
              </a:custGeom>
              <a:solidFill>
                <a:srgbClr val="D8415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5" name="Freeform 41"/>
              <p:cNvSpPr/>
              <p:nvPr/>
            </p:nvSpPr>
            <p:spPr bwMode="auto">
              <a:xfrm>
                <a:off x="1401417" y="2260008"/>
                <a:ext cx="80963" cy="158750"/>
              </a:xfrm>
              <a:custGeom>
                <a:gdLst>
                  <a:gd fmla="*/ 0 w 24" name="T0"/>
                  <a:gd fmla="*/ 24 h 48" name="T1"/>
                  <a:gd fmla="*/ 24 w 24" name="T2"/>
                  <a:gd fmla="*/ 48 h 48" name="T3"/>
                  <a:gd fmla="*/ 24 w 24" name="T4"/>
                  <a:gd fmla="*/ 0 h 48" name="T5"/>
                  <a:gd fmla="*/ 0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0" y="24"/>
                    </a:moveTo>
                    <a:cubicBezTo>
                      <a:pt x="0" y="37"/>
                      <a:pt x="8" y="48"/>
                      <a:pt x="24" y="48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8" y="0"/>
                      <a:pt x="0" y="11"/>
                      <a:pt x="0" y="24"/>
                    </a:cubicBezTo>
                    <a:close/>
                  </a:path>
                </a:pathLst>
              </a:custGeom>
              <a:solidFill>
                <a:srgbClr val="F2576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6" name="Freeform 42"/>
              <p:cNvSpPr/>
              <p:nvPr/>
            </p:nvSpPr>
            <p:spPr bwMode="auto">
              <a:xfrm>
                <a:off x="1482380" y="2260008"/>
                <a:ext cx="79375" cy="158750"/>
              </a:xfrm>
              <a:custGeom>
                <a:gdLst>
                  <a:gd fmla="*/ 24 w 24" name="T0"/>
                  <a:gd fmla="*/ 24 h 48" name="T1"/>
                  <a:gd fmla="*/ 0 w 24" name="T2"/>
                  <a:gd fmla="*/ 0 h 48" name="T3"/>
                  <a:gd fmla="*/ 0 w 24" name="T4"/>
                  <a:gd fmla="*/ 48 h 48" name="T5"/>
                  <a:gd fmla="*/ 24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24" y="24"/>
                    </a:moveTo>
                    <a:cubicBezTo>
                      <a:pt x="24" y="11"/>
                      <a:pt x="12" y="0"/>
                      <a:pt x="0" y="0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12" y="48"/>
                      <a:pt x="24" y="37"/>
                      <a:pt x="24" y="24"/>
                    </a:cubicBezTo>
                    <a:close/>
                  </a:path>
                </a:pathLst>
              </a:custGeom>
              <a:solidFill>
                <a:srgbClr val="D8415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7" name="Freeform 43"/>
              <p:cNvSpPr/>
              <p:nvPr/>
            </p:nvSpPr>
            <p:spPr bwMode="auto">
              <a:xfrm>
                <a:off x="1587155" y="2260008"/>
                <a:ext cx="80963" cy="158750"/>
              </a:xfrm>
              <a:custGeom>
                <a:gdLst>
                  <a:gd fmla="*/ 0 w 24" name="T0"/>
                  <a:gd fmla="*/ 24 h 48" name="T1"/>
                  <a:gd fmla="*/ 24 w 24" name="T2"/>
                  <a:gd fmla="*/ 48 h 48" name="T3"/>
                  <a:gd fmla="*/ 24 w 24" name="T4"/>
                  <a:gd fmla="*/ 0 h 48" name="T5"/>
                  <a:gd fmla="*/ 0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0" y="24"/>
                    </a:moveTo>
                    <a:cubicBezTo>
                      <a:pt x="0" y="37"/>
                      <a:pt x="12" y="48"/>
                      <a:pt x="24" y="48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2" y="0"/>
                      <a:pt x="0" y="11"/>
                      <a:pt x="0" y="24"/>
                    </a:cubicBezTo>
                    <a:close/>
                  </a:path>
                </a:pathLst>
              </a:custGeom>
              <a:solidFill>
                <a:srgbClr val="F2576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8" name="Freeform 44"/>
              <p:cNvSpPr/>
              <p:nvPr/>
            </p:nvSpPr>
            <p:spPr bwMode="auto">
              <a:xfrm>
                <a:off x="1668117" y="2260008"/>
                <a:ext cx="79375" cy="158750"/>
              </a:xfrm>
              <a:custGeom>
                <a:gdLst>
                  <a:gd fmla="*/ 24 w 24" name="T0"/>
                  <a:gd fmla="*/ 24 h 48" name="T1"/>
                  <a:gd fmla="*/ 0 w 24" name="T2"/>
                  <a:gd fmla="*/ 0 h 48" name="T3"/>
                  <a:gd fmla="*/ 0 w 24" name="T4"/>
                  <a:gd fmla="*/ 48 h 48" name="T5"/>
                  <a:gd fmla="*/ 24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24" y="24"/>
                    </a:moveTo>
                    <a:cubicBezTo>
                      <a:pt x="24" y="11"/>
                      <a:pt x="16" y="0"/>
                      <a:pt x="0" y="0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16" y="48"/>
                      <a:pt x="24" y="37"/>
                      <a:pt x="24" y="24"/>
                    </a:cubicBezTo>
                    <a:close/>
                  </a:path>
                </a:pathLst>
              </a:custGeom>
              <a:solidFill>
                <a:srgbClr val="D8415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9" name="Freeform 45"/>
              <p:cNvSpPr/>
              <p:nvPr/>
            </p:nvSpPr>
            <p:spPr bwMode="auto">
              <a:xfrm>
                <a:off x="1985617" y="2260008"/>
                <a:ext cx="79375" cy="158750"/>
              </a:xfrm>
              <a:custGeom>
                <a:gdLst>
                  <a:gd fmla="*/ 0 w 24" name="T0"/>
                  <a:gd fmla="*/ 24 h 48" name="T1"/>
                  <a:gd fmla="*/ 24 w 24" name="T2"/>
                  <a:gd fmla="*/ 48 h 48" name="T3"/>
                  <a:gd fmla="*/ 24 w 24" name="T4"/>
                  <a:gd fmla="*/ 0 h 48" name="T5"/>
                  <a:gd fmla="*/ 0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0" y="24"/>
                    </a:moveTo>
                    <a:cubicBezTo>
                      <a:pt x="0" y="37"/>
                      <a:pt x="12" y="48"/>
                      <a:pt x="24" y="48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2" y="0"/>
                      <a:pt x="0" y="11"/>
                      <a:pt x="0" y="24"/>
                    </a:cubicBezTo>
                    <a:close/>
                  </a:path>
                </a:pathLst>
              </a:custGeom>
              <a:solidFill>
                <a:srgbClr val="F2576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0" name="Freeform 46"/>
              <p:cNvSpPr/>
              <p:nvPr/>
            </p:nvSpPr>
            <p:spPr bwMode="auto">
              <a:xfrm>
                <a:off x="2064992" y="2260008"/>
                <a:ext cx="79375" cy="158750"/>
              </a:xfrm>
              <a:custGeom>
                <a:gdLst>
                  <a:gd fmla="*/ 24 w 24" name="T0"/>
                  <a:gd fmla="*/ 24 h 48" name="T1"/>
                  <a:gd fmla="*/ 0 w 24" name="T2"/>
                  <a:gd fmla="*/ 0 h 48" name="T3"/>
                  <a:gd fmla="*/ 0 w 24" name="T4"/>
                  <a:gd fmla="*/ 48 h 48" name="T5"/>
                  <a:gd fmla="*/ 24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24" y="24"/>
                    </a:moveTo>
                    <a:cubicBezTo>
                      <a:pt x="24" y="11"/>
                      <a:pt x="12" y="0"/>
                      <a:pt x="0" y="0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12" y="48"/>
                      <a:pt x="24" y="37"/>
                      <a:pt x="24" y="24"/>
                    </a:cubicBezTo>
                    <a:close/>
                  </a:path>
                </a:pathLst>
              </a:custGeom>
              <a:solidFill>
                <a:srgbClr val="D8415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" name="Freeform 47"/>
              <p:cNvSpPr/>
              <p:nvPr/>
            </p:nvSpPr>
            <p:spPr bwMode="auto">
              <a:xfrm>
                <a:off x="2184055" y="2260008"/>
                <a:ext cx="79375" cy="158750"/>
              </a:xfrm>
              <a:custGeom>
                <a:gdLst>
                  <a:gd fmla="*/ 0 w 24" name="T0"/>
                  <a:gd fmla="*/ 24 h 48" name="T1"/>
                  <a:gd fmla="*/ 24 w 24" name="T2"/>
                  <a:gd fmla="*/ 48 h 48" name="T3"/>
                  <a:gd fmla="*/ 24 w 24" name="T4"/>
                  <a:gd fmla="*/ 0 h 48" name="T5"/>
                  <a:gd fmla="*/ 0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0" y="24"/>
                    </a:moveTo>
                    <a:cubicBezTo>
                      <a:pt x="0" y="37"/>
                      <a:pt x="12" y="48"/>
                      <a:pt x="24" y="48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2" y="0"/>
                      <a:pt x="0" y="11"/>
                      <a:pt x="0" y="24"/>
                    </a:cubicBezTo>
                    <a:close/>
                  </a:path>
                </a:pathLst>
              </a:custGeom>
              <a:solidFill>
                <a:srgbClr val="F2576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2" name="Freeform 48"/>
              <p:cNvSpPr/>
              <p:nvPr/>
            </p:nvSpPr>
            <p:spPr bwMode="auto">
              <a:xfrm>
                <a:off x="2263430" y="2260008"/>
                <a:ext cx="80963" cy="158750"/>
              </a:xfrm>
              <a:custGeom>
                <a:gdLst>
                  <a:gd fmla="*/ 24 w 24" name="T0"/>
                  <a:gd fmla="*/ 24 h 48" name="T1"/>
                  <a:gd fmla="*/ 0 w 24" name="T2"/>
                  <a:gd fmla="*/ 0 h 48" name="T3"/>
                  <a:gd fmla="*/ 0 w 24" name="T4"/>
                  <a:gd fmla="*/ 48 h 48" name="T5"/>
                  <a:gd fmla="*/ 24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24" y="24"/>
                    </a:moveTo>
                    <a:cubicBezTo>
                      <a:pt x="24" y="11"/>
                      <a:pt x="12" y="0"/>
                      <a:pt x="0" y="0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12" y="48"/>
                      <a:pt x="24" y="37"/>
                      <a:pt x="24" y="24"/>
                    </a:cubicBezTo>
                    <a:close/>
                  </a:path>
                </a:pathLst>
              </a:custGeom>
              <a:solidFill>
                <a:srgbClr val="D8415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3" name="Freeform 49"/>
              <p:cNvSpPr/>
              <p:nvPr/>
            </p:nvSpPr>
            <p:spPr bwMode="auto">
              <a:xfrm>
                <a:off x="2384080" y="2455271"/>
                <a:ext cx="79375" cy="158750"/>
              </a:xfrm>
              <a:custGeom>
                <a:gdLst>
                  <a:gd fmla="*/ 0 w 24" name="T0"/>
                  <a:gd fmla="*/ 24 h 48" name="T1"/>
                  <a:gd fmla="*/ 24 w 24" name="T2"/>
                  <a:gd fmla="*/ 48 h 48" name="T3"/>
                  <a:gd fmla="*/ 24 w 24" name="T4"/>
                  <a:gd fmla="*/ 0 h 48" name="T5"/>
                  <a:gd fmla="*/ 0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0" y="24"/>
                    </a:moveTo>
                    <a:cubicBezTo>
                      <a:pt x="0" y="38"/>
                      <a:pt x="12" y="48"/>
                      <a:pt x="24" y="48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2" y="0"/>
                      <a:pt x="0" y="11"/>
                      <a:pt x="0" y="24"/>
                    </a:cubicBezTo>
                    <a:close/>
                  </a:path>
                </a:pathLst>
              </a:custGeom>
              <a:solidFill>
                <a:srgbClr val="F2576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4" name="Freeform 50"/>
              <p:cNvSpPr/>
              <p:nvPr/>
            </p:nvSpPr>
            <p:spPr bwMode="auto">
              <a:xfrm>
                <a:off x="2463455" y="2455271"/>
                <a:ext cx="79375" cy="158750"/>
              </a:xfrm>
              <a:custGeom>
                <a:gdLst>
                  <a:gd fmla="*/ 24 w 24" name="T0"/>
                  <a:gd fmla="*/ 24 h 48" name="T1"/>
                  <a:gd fmla="*/ 0 w 24" name="T2"/>
                  <a:gd fmla="*/ 0 h 48" name="T3"/>
                  <a:gd fmla="*/ 0 w 24" name="T4"/>
                  <a:gd fmla="*/ 48 h 48" name="T5"/>
                  <a:gd fmla="*/ 24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24" y="24"/>
                    </a:moveTo>
                    <a:cubicBezTo>
                      <a:pt x="24" y="11"/>
                      <a:pt x="12" y="0"/>
                      <a:pt x="0" y="0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12" y="48"/>
                      <a:pt x="24" y="38"/>
                      <a:pt x="24" y="24"/>
                    </a:cubicBezTo>
                    <a:close/>
                  </a:path>
                </a:pathLst>
              </a:custGeom>
              <a:solidFill>
                <a:srgbClr val="D8415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5" name="Freeform 51"/>
              <p:cNvSpPr/>
              <p:nvPr/>
            </p:nvSpPr>
            <p:spPr bwMode="auto">
              <a:xfrm>
                <a:off x="1787180" y="2455271"/>
                <a:ext cx="79375" cy="158750"/>
              </a:xfrm>
              <a:custGeom>
                <a:gdLst>
                  <a:gd fmla="*/ 0 w 24" name="T0"/>
                  <a:gd fmla="*/ 24 h 48" name="T1"/>
                  <a:gd fmla="*/ 24 w 24" name="T2"/>
                  <a:gd fmla="*/ 48 h 48" name="T3"/>
                  <a:gd fmla="*/ 24 w 24" name="T4"/>
                  <a:gd fmla="*/ 0 h 48" name="T5"/>
                  <a:gd fmla="*/ 0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0" y="24"/>
                    </a:moveTo>
                    <a:cubicBezTo>
                      <a:pt x="0" y="38"/>
                      <a:pt x="12" y="48"/>
                      <a:pt x="24" y="48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2" y="0"/>
                      <a:pt x="0" y="11"/>
                      <a:pt x="0" y="24"/>
                    </a:cubicBezTo>
                    <a:close/>
                  </a:path>
                </a:pathLst>
              </a:custGeom>
              <a:solidFill>
                <a:srgbClr val="F2576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6" name="Freeform 52"/>
              <p:cNvSpPr/>
              <p:nvPr/>
            </p:nvSpPr>
            <p:spPr bwMode="auto">
              <a:xfrm>
                <a:off x="1866555" y="2455271"/>
                <a:ext cx="79375" cy="158750"/>
              </a:xfrm>
              <a:custGeom>
                <a:gdLst>
                  <a:gd fmla="*/ 24 w 24" name="T0"/>
                  <a:gd fmla="*/ 24 h 48" name="T1"/>
                  <a:gd fmla="*/ 0 w 24" name="T2"/>
                  <a:gd fmla="*/ 0 h 48" name="T3"/>
                  <a:gd fmla="*/ 0 w 24" name="T4"/>
                  <a:gd fmla="*/ 48 h 48" name="T5"/>
                  <a:gd fmla="*/ 24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24" y="24"/>
                    </a:moveTo>
                    <a:cubicBezTo>
                      <a:pt x="24" y="11"/>
                      <a:pt x="16" y="0"/>
                      <a:pt x="0" y="0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16" y="48"/>
                      <a:pt x="24" y="38"/>
                      <a:pt x="24" y="24"/>
                    </a:cubicBezTo>
                    <a:close/>
                  </a:path>
                </a:pathLst>
              </a:custGeom>
              <a:solidFill>
                <a:srgbClr val="D8415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7" name="Freeform 53"/>
              <p:cNvSpPr/>
              <p:nvPr/>
            </p:nvSpPr>
            <p:spPr bwMode="auto">
              <a:xfrm>
                <a:off x="1401417" y="2653708"/>
                <a:ext cx="80963" cy="158750"/>
              </a:xfrm>
              <a:custGeom>
                <a:gdLst>
                  <a:gd fmla="*/ 0 w 24" name="T0"/>
                  <a:gd fmla="*/ 24 h 48" name="T1"/>
                  <a:gd fmla="*/ 24 w 24" name="T2"/>
                  <a:gd fmla="*/ 48 h 48" name="T3"/>
                  <a:gd fmla="*/ 24 w 24" name="T4"/>
                  <a:gd fmla="*/ 0 h 48" name="T5"/>
                  <a:gd fmla="*/ 0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0" y="24"/>
                    </a:moveTo>
                    <a:cubicBezTo>
                      <a:pt x="0" y="37"/>
                      <a:pt x="8" y="48"/>
                      <a:pt x="24" y="48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8" y="0"/>
                      <a:pt x="0" y="11"/>
                      <a:pt x="0" y="24"/>
                    </a:cubicBezTo>
                    <a:close/>
                  </a:path>
                </a:pathLst>
              </a:custGeom>
              <a:solidFill>
                <a:srgbClr val="F2576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8" name="Freeform 54"/>
              <p:cNvSpPr/>
              <p:nvPr/>
            </p:nvSpPr>
            <p:spPr bwMode="auto">
              <a:xfrm>
                <a:off x="1482380" y="2653708"/>
                <a:ext cx="79375" cy="158750"/>
              </a:xfrm>
              <a:custGeom>
                <a:gdLst>
                  <a:gd fmla="*/ 24 w 24" name="T0"/>
                  <a:gd fmla="*/ 24 h 48" name="T1"/>
                  <a:gd fmla="*/ 0 w 24" name="T2"/>
                  <a:gd fmla="*/ 0 h 48" name="T3"/>
                  <a:gd fmla="*/ 0 w 24" name="T4"/>
                  <a:gd fmla="*/ 48 h 48" name="T5"/>
                  <a:gd fmla="*/ 24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24" y="24"/>
                    </a:moveTo>
                    <a:cubicBezTo>
                      <a:pt x="24" y="11"/>
                      <a:pt x="12" y="0"/>
                      <a:pt x="0" y="0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12" y="48"/>
                      <a:pt x="24" y="37"/>
                      <a:pt x="24" y="24"/>
                    </a:cubicBezTo>
                    <a:close/>
                  </a:path>
                </a:pathLst>
              </a:custGeom>
              <a:solidFill>
                <a:srgbClr val="D8415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9" name="Freeform 55"/>
              <p:cNvSpPr/>
              <p:nvPr/>
            </p:nvSpPr>
            <p:spPr bwMode="auto">
              <a:xfrm>
                <a:off x="1401417" y="2653708"/>
                <a:ext cx="80963" cy="158750"/>
              </a:xfrm>
              <a:custGeom>
                <a:gdLst>
                  <a:gd fmla="*/ 0 w 24" name="T0"/>
                  <a:gd fmla="*/ 24 h 48" name="T1"/>
                  <a:gd fmla="*/ 24 w 24" name="T2"/>
                  <a:gd fmla="*/ 48 h 48" name="T3"/>
                  <a:gd fmla="*/ 24 w 24" name="T4"/>
                  <a:gd fmla="*/ 0 h 48" name="T5"/>
                  <a:gd fmla="*/ 0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0" y="24"/>
                    </a:moveTo>
                    <a:cubicBezTo>
                      <a:pt x="0" y="37"/>
                      <a:pt x="8" y="48"/>
                      <a:pt x="24" y="48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8" y="0"/>
                      <a:pt x="0" y="11"/>
                      <a:pt x="0" y="24"/>
                    </a:cubicBezTo>
                    <a:close/>
                  </a:path>
                </a:pathLst>
              </a:custGeom>
              <a:solidFill>
                <a:srgbClr val="F2576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0" name="Freeform 56"/>
              <p:cNvSpPr/>
              <p:nvPr/>
            </p:nvSpPr>
            <p:spPr bwMode="auto">
              <a:xfrm>
                <a:off x="1482380" y="2653708"/>
                <a:ext cx="79375" cy="158750"/>
              </a:xfrm>
              <a:custGeom>
                <a:gdLst>
                  <a:gd fmla="*/ 24 w 24" name="T0"/>
                  <a:gd fmla="*/ 24 h 48" name="T1"/>
                  <a:gd fmla="*/ 0 w 24" name="T2"/>
                  <a:gd fmla="*/ 0 h 48" name="T3"/>
                  <a:gd fmla="*/ 0 w 24" name="T4"/>
                  <a:gd fmla="*/ 48 h 48" name="T5"/>
                  <a:gd fmla="*/ 24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24" y="24"/>
                    </a:moveTo>
                    <a:cubicBezTo>
                      <a:pt x="24" y="11"/>
                      <a:pt x="12" y="0"/>
                      <a:pt x="0" y="0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12" y="48"/>
                      <a:pt x="24" y="37"/>
                      <a:pt x="24" y="24"/>
                    </a:cubicBezTo>
                    <a:close/>
                  </a:path>
                </a:pathLst>
              </a:custGeom>
              <a:solidFill>
                <a:srgbClr val="D8415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1" name="Freeform 57"/>
              <p:cNvSpPr/>
              <p:nvPr/>
            </p:nvSpPr>
            <p:spPr bwMode="auto">
              <a:xfrm>
                <a:off x="1587155" y="2653708"/>
                <a:ext cx="80963" cy="158750"/>
              </a:xfrm>
              <a:custGeom>
                <a:gdLst>
                  <a:gd fmla="*/ 0 w 24" name="T0"/>
                  <a:gd fmla="*/ 24 h 48" name="T1"/>
                  <a:gd fmla="*/ 24 w 24" name="T2"/>
                  <a:gd fmla="*/ 48 h 48" name="T3"/>
                  <a:gd fmla="*/ 24 w 24" name="T4"/>
                  <a:gd fmla="*/ 0 h 48" name="T5"/>
                  <a:gd fmla="*/ 0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0" y="24"/>
                    </a:moveTo>
                    <a:cubicBezTo>
                      <a:pt x="0" y="37"/>
                      <a:pt x="12" y="48"/>
                      <a:pt x="24" y="48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2" y="0"/>
                      <a:pt x="0" y="11"/>
                      <a:pt x="0" y="24"/>
                    </a:cubicBezTo>
                    <a:close/>
                  </a:path>
                </a:pathLst>
              </a:custGeom>
              <a:solidFill>
                <a:srgbClr val="F2576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2" name="Freeform 58"/>
              <p:cNvSpPr/>
              <p:nvPr/>
            </p:nvSpPr>
            <p:spPr bwMode="auto">
              <a:xfrm>
                <a:off x="1668117" y="2653708"/>
                <a:ext cx="79375" cy="158750"/>
              </a:xfrm>
              <a:custGeom>
                <a:gdLst>
                  <a:gd fmla="*/ 24 w 24" name="T0"/>
                  <a:gd fmla="*/ 24 h 48" name="T1"/>
                  <a:gd fmla="*/ 0 w 24" name="T2"/>
                  <a:gd fmla="*/ 0 h 48" name="T3"/>
                  <a:gd fmla="*/ 0 w 24" name="T4"/>
                  <a:gd fmla="*/ 48 h 48" name="T5"/>
                  <a:gd fmla="*/ 24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24" y="24"/>
                    </a:moveTo>
                    <a:cubicBezTo>
                      <a:pt x="24" y="11"/>
                      <a:pt x="16" y="0"/>
                      <a:pt x="0" y="0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16" y="48"/>
                      <a:pt x="24" y="37"/>
                      <a:pt x="24" y="24"/>
                    </a:cubicBezTo>
                    <a:close/>
                  </a:path>
                </a:pathLst>
              </a:custGeom>
              <a:solidFill>
                <a:srgbClr val="D8415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3" name="Freeform 59"/>
              <p:cNvSpPr/>
              <p:nvPr/>
            </p:nvSpPr>
            <p:spPr bwMode="auto">
              <a:xfrm>
                <a:off x="1587155" y="2653708"/>
                <a:ext cx="80963" cy="158750"/>
              </a:xfrm>
              <a:custGeom>
                <a:gdLst>
                  <a:gd fmla="*/ 0 w 24" name="T0"/>
                  <a:gd fmla="*/ 24 h 48" name="T1"/>
                  <a:gd fmla="*/ 24 w 24" name="T2"/>
                  <a:gd fmla="*/ 48 h 48" name="T3"/>
                  <a:gd fmla="*/ 24 w 24" name="T4"/>
                  <a:gd fmla="*/ 0 h 48" name="T5"/>
                  <a:gd fmla="*/ 0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0" y="24"/>
                    </a:moveTo>
                    <a:cubicBezTo>
                      <a:pt x="0" y="37"/>
                      <a:pt x="12" y="48"/>
                      <a:pt x="24" y="48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2" y="0"/>
                      <a:pt x="0" y="11"/>
                      <a:pt x="0" y="24"/>
                    </a:cubicBezTo>
                    <a:close/>
                  </a:path>
                </a:pathLst>
              </a:custGeom>
              <a:solidFill>
                <a:srgbClr val="F2576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4" name="Freeform 60"/>
              <p:cNvSpPr/>
              <p:nvPr/>
            </p:nvSpPr>
            <p:spPr bwMode="auto">
              <a:xfrm>
                <a:off x="1668117" y="2653708"/>
                <a:ext cx="79375" cy="158750"/>
              </a:xfrm>
              <a:custGeom>
                <a:gdLst>
                  <a:gd fmla="*/ 24 w 24" name="T0"/>
                  <a:gd fmla="*/ 24 h 48" name="T1"/>
                  <a:gd fmla="*/ 0 w 24" name="T2"/>
                  <a:gd fmla="*/ 0 h 48" name="T3"/>
                  <a:gd fmla="*/ 0 w 24" name="T4"/>
                  <a:gd fmla="*/ 48 h 48" name="T5"/>
                  <a:gd fmla="*/ 24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24" y="24"/>
                    </a:moveTo>
                    <a:cubicBezTo>
                      <a:pt x="24" y="11"/>
                      <a:pt x="16" y="0"/>
                      <a:pt x="0" y="0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16" y="48"/>
                      <a:pt x="24" y="37"/>
                      <a:pt x="24" y="24"/>
                    </a:cubicBezTo>
                    <a:close/>
                  </a:path>
                </a:pathLst>
              </a:custGeom>
              <a:solidFill>
                <a:srgbClr val="D8415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5" name="Freeform 61"/>
              <p:cNvSpPr/>
              <p:nvPr/>
            </p:nvSpPr>
            <p:spPr bwMode="auto">
              <a:xfrm>
                <a:off x="1202980" y="2653708"/>
                <a:ext cx="79375" cy="158750"/>
              </a:xfrm>
              <a:custGeom>
                <a:gdLst>
                  <a:gd fmla="*/ 0 w 24" name="T0"/>
                  <a:gd fmla="*/ 24 h 48" name="T1"/>
                  <a:gd fmla="*/ 24 w 24" name="T2"/>
                  <a:gd fmla="*/ 48 h 48" name="T3"/>
                  <a:gd fmla="*/ 24 w 24" name="T4"/>
                  <a:gd fmla="*/ 0 h 48" name="T5"/>
                  <a:gd fmla="*/ 0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0" y="24"/>
                    </a:moveTo>
                    <a:cubicBezTo>
                      <a:pt x="0" y="37"/>
                      <a:pt x="8" y="48"/>
                      <a:pt x="24" y="48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8" y="0"/>
                      <a:pt x="0" y="11"/>
                      <a:pt x="0" y="24"/>
                    </a:cubicBezTo>
                    <a:close/>
                  </a:path>
                </a:pathLst>
              </a:custGeom>
              <a:solidFill>
                <a:srgbClr val="F2576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6" name="Freeform 62"/>
              <p:cNvSpPr/>
              <p:nvPr/>
            </p:nvSpPr>
            <p:spPr bwMode="auto">
              <a:xfrm>
                <a:off x="1282355" y="2653708"/>
                <a:ext cx="79375" cy="158750"/>
              </a:xfrm>
              <a:custGeom>
                <a:gdLst>
                  <a:gd fmla="*/ 24 w 24" name="T0"/>
                  <a:gd fmla="*/ 24 h 48" name="T1"/>
                  <a:gd fmla="*/ 0 w 24" name="T2"/>
                  <a:gd fmla="*/ 0 h 48" name="T3"/>
                  <a:gd fmla="*/ 0 w 24" name="T4"/>
                  <a:gd fmla="*/ 48 h 48" name="T5"/>
                  <a:gd fmla="*/ 24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24" y="24"/>
                    </a:moveTo>
                    <a:cubicBezTo>
                      <a:pt x="24" y="11"/>
                      <a:pt x="12" y="0"/>
                      <a:pt x="0" y="0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12" y="48"/>
                      <a:pt x="24" y="37"/>
                      <a:pt x="24" y="24"/>
                    </a:cubicBezTo>
                    <a:close/>
                  </a:path>
                </a:pathLst>
              </a:custGeom>
              <a:solidFill>
                <a:srgbClr val="D8415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7" name="Freeform 63"/>
              <p:cNvSpPr/>
              <p:nvPr/>
            </p:nvSpPr>
            <p:spPr bwMode="auto">
              <a:xfrm>
                <a:off x="1202980" y="2653708"/>
                <a:ext cx="79375" cy="158750"/>
              </a:xfrm>
              <a:custGeom>
                <a:gdLst>
                  <a:gd fmla="*/ 0 w 24" name="T0"/>
                  <a:gd fmla="*/ 24 h 48" name="T1"/>
                  <a:gd fmla="*/ 24 w 24" name="T2"/>
                  <a:gd fmla="*/ 48 h 48" name="T3"/>
                  <a:gd fmla="*/ 24 w 24" name="T4"/>
                  <a:gd fmla="*/ 0 h 48" name="T5"/>
                  <a:gd fmla="*/ 0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0" y="24"/>
                    </a:moveTo>
                    <a:cubicBezTo>
                      <a:pt x="0" y="37"/>
                      <a:pt x="8" y="48"/>
                      <a:pt x="24" y="48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8" y="0"/>
                      <a:pt x="0" y="11"/>
                      <a:pt x="0" y="24"/>
                    </a:cubicBezTo>
                    <a:close/>
                  </a:path>
                </a:pathLst>
              </a:custGeom>
              <a:solidFill>
                <a:srgbClr val="F2576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8" name="Freeform 64"/>
              <p:cNvSpPr/>
              <p:nvPr/>
            </p:nvSpPr>
            <p:spPr bwMode="auto">
              <a:xfrm>
                <a:off x="1282355" y="2653708"/>
                <a:ext cx="79375" cy="158750"/>
              </a:xfrm>
              <a:custGeom>
                <a:gdLst>
                  <a:gd fmla="*/ 24 w 24" name="T0"/>
                  <a:gd fmla="*/ 24 h 48" name="T1"/>
                  <a:gd fmla="*/ 0 w 24" name="T2"/>
                  <a:gd fmla="*/ 0 h 48" name="T3"/>
                  <a:gd fmla="*/ 0 w 24" name="T4"/>
                  <a:gd fmla="*/ 48 h 48" name="T5"/>
                  <a:gd fmla="*/ 24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24" y="24"/>
                    </a:moveTo>
                    <a:cubicBezTo>
                      <a:pt x="24" y="11"/>
                      <a:pt x="12" y="0"/>
                      <a:pt x="0" y="0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12" y="48"/>
                      <a:pt x="24" y="37"/>
                      <a:pt x="24" y="24"/>
                    </a:cubicBezTo>
                    <a:close/>
                  </a:path>
                </a:pathLst>
              </a:custGeom>
              <a:solidFill>
                <a:srgbClr val="D8415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69" name="Freeform 65"/>
              <p:cNvSpPr/>
              <p:nvPr/>
            </p:nvSpPr>
            <p:spPr bwMode="auto">
              <a:xfrm>
                <a:off x="1985617" y="2653708"/>
                <a:ext cx="79375" cy="158750"/>
              </a:xfrm>
              <a:custGeom>
                <a:gdLst>
                  <a:gd fmla="*/ 0 w 24" name="T0"/>
                  <a:gd fmla="*/ 24 h 48" name="T1"/>
                  <a:gd fmla="*/ 24 w 24" name="T2"/>
                  <a:gd fmla="*/ 48 h 48" name="T3"/>
                  <a:gd fmla="*/ 24 w 24" name="T4"/>
                  <a:gd fmla="*/ 0 h 48" name="T5"/>
                  <a:gd fmla="*/ 0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0" y="24"/>
                    </a:moveTo>
                    <a:cubicBezTo>
                      <a:pt x="0" y="37"/>
                      <a:pt x="12" y="48"/>
                      <a:pt x="24" y="48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2" y="0"/>
                      <a:pt x="0" y="11"/>
                      <a:pt x="0" y="24"/>
                    </a:cubicBezTo>
                    <a:close/>
                  </a:path>
                </a:pathLst>
              </a:custGeom>
              <a:solidFill>
                <a:srgbClr val="F2576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0" name="Freeform 66"/>
              <p:cNvSpPr/>
              <p:nvPr/>
            </p:nvSpPr>
            <p:spPr bwMode="auto">
              <a:xfrm>
                <a:off x="2064992" y="2653708"/>
                <a:ext cx="79375" cy="158750"/>
              </a:xfrm>
              <a:custGeom>
                <a:gdLst>
                  <a:gd fmla="*/ 24 w 24" name="T0"/>
                  <a:gd fmla="*/ 24 h 48" name="T1"/>
                  <a:gd fmla="*/ 0 w 24" name="T2"/>
                  <a:gd fmla="*/ 0 h 48" name="T3"/>
                  <a:gd fmla="*/ 0 w 24" name="T4"/>
                  <a:gd fmla="*/ 48 h 48" name="T5"/>
                  <a:gd fmla="*/ 24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24" y="24"/>
                    </a:moveTo>
                    <a:cubicBezTo>
                      <a:pt x="24" y="11"/>
                      <a:pt x="12" y="0"/>
                      <a:pt x="0" y="0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12" y="48"/>
                      <a:pt x="24" y="37"/>
                      <a:pt x="24" y="24"/>
                    </a:cubicBezTo>
                    <a:close/>
                  </a:path>
                </a:pathLst>
              </a:custGeom>
              <a:solidFill>
                <a:srgbClr val="D8415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1" name="Freeform 67"/>
              <p:cNvSpPr/>
              <p:nvPr/>
            </p:nvSpPr>
            <p:spPr bwMode="auto">
              <a:xfrm>
                <a:off x="1985617" y="2653708"/>
                <a:ext cx="79375" cy="158750"/>
              </a:xfrm>
              <a:custGeom>
                <a:gdLst>
                  <a:gd fmla="*/ 0 w 24" name="T0"/>
                  <a:gd fmla="*/ 24 h 48" name="T1"/>
                  <a:gd fmla="*/ 24 w 24" name="T2"/>
                  <a:gd fmla="*/ 48 h 48" name="T3"/>
                  <a:gd fmla="*/ 24 w 24" name="T4"/>
                  <a:gd fmla="*/ 0 h 48" name="T5"/>
                  <a:gd fmla="*/ 0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0" y="24"/>
                    </a:moveTo>
                    <a:cubicBezTo>
                      <a:pt x="0" y="37"/>
                      <a:pt x="12" y="48"/>
                      <a:pt x="24" y="48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2" y="0"/>
                      <a:pt x="0" y="11"/>
                      <a:pt x="0" y="24"/>
                    </a:cubicBezTo>
                    <a:close/>
                  </a:path>
                </a:pathLst>
              </a:custGeom>
              <a:solidFill>
                <a:srgbClr val="F2576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2" name="Freeform 68"/>
              <p:cNvSpPr/>
              <p:nvPr/>
            </p:nvSpPr>
            <p:spPr bwMode="auto">
              <a:xfrm>
                <a:off x="2064992" y="2653708"/>
                <a:ext cx="79375" cy="158750"/>
              </a:xfrm>
              <a:custGeom>
                <a:gdLst>
                  <a:gd fmla="*/ 24 w 24" name="T0"/>
                  <a:gd fmla="*/ 24 h 48" name="T1"/>
                  <a:gd fmla="*/ 0 w 24" name="T2"/>
                  <a:gd fmla="*/ 0 h 48" name="T3"/>
                  <a:gd fmla="*/ 0 w 24" name="T4"/>
                  <a:gd fmla="*/ 48 h 48" name="T5"/>
                  <a:gd fmla="*/ 24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24" y="24"/>
                    </a:moveTo>
                    <a:cubicBezTo>
                      <a:pt x="24" y="11"/>
                      <a:pt x="12" y="0"/>
                      <a:pt x="0" y="0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12" y="48"/>
                      <a:pt x="24" y="37"/>
                      <a:pt x="24" y="24"/>
                    </a:cubicBezTo>
                    <a:close/>
                  </a:path>
                </a:pathLst>
              </a:custGeom>
              <a:solidFill>
                <a:srgbClr val="D8415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3" name="Freeform 69"/>
              <p:cNvSpPr/>
              <p:nvPr/>
            </p:nvSpPr>
            <p:spPr bwMode="auto">
              <a:xfrm>
                <a:off x="2184055" y="2653708"/>
                <a:ext cx="79375" cy="158750"/>
              </a:xfrm>
              <a:custGeom>
                <a:gdLst>
                  <a:gd fmla="*/ 0 w 24" name="T0"/>
                  <a:gd fmla="*/ 24 h 48" name="T1"/>
                  <a:gd fmla="*/ 24 w 24" name="T2"/>
                  <a:gd fmla="*/ 48 h 48" name="T3"/>
                  <a:gd fmla="*/ 24 w 24" name="T4"/>
                  <a:gd fmla="*/ 0 h 48" name="T5"/>
                  <a:gd fmla="*/ 0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0" y="24"/>
                    </a:moveTo>
                    <a:cubicBezTo>
                      <a:pt x="0" y="37"/>
                      <a:pt x="12" y="48"/>
                      <a:pt x="24" y="48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2" y="0"/>
                      <a:pt x="0" y="11"/>
                      <a:pt x="0" y="24"/>
                    </a:cubicBezTo>
                    <a:close/>
                  </a:path>
                </a:pathLst>
              </a:custGeom>
              <a:solidFill>
                <a:srgbClr val="F2576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4" name="Freeform 70"/>
              <p:cNvSpPr/>
              <p:nvPr/>
            </p:nvSpPr>
            <p:spPr bwMode="auto">
              <a:xfrm>
                <a:off x="2263430" y="2653708"/>
                <a:ext cx="80963" cy="158750"/>
              </a:xfrm>
              <a:custGeom>
                <a:gdLst>
                  <a:gd fmla="*/ 24 w 24" name="T0"/>
                  <a:gd fmla="*/ 24 h 48" name="T1"/>
                  <a:gd fmla="*/ 0 w 24" name="T2"/>
                  <a:gd fmla="*/ 0 h 48" name="T3"/>
                  <a:gd fmla="*/ 0 w 24" name="T4"/>
                  <a:gd fmla="*/ 48 h 48" name="T5"/>
                  <a:gd fmla="*/ 24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24" y="24"/>
                    </a:moveTo>
                    <a:cubicBezTo>
                      <a:pt x="24" y="11"/>
                      <a:pt x="12" y="0"/>
                      <a:pt x="0" y="0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12" y="48"/>
                      <a:pt x="24" y="37"/>
                      <a:pt x="24" y="24"/>
                    </a:cubicBezTo>
                    <a:close/>
                  </a:path>
                </a:pathLst>
              </a:custGeom>
              <a:solidFill>
                <a:srgbClr val="D8415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5" name="Freeform 71"/>
              <p:cNvSpPr/>
              <p:nvPr/>
            </p:nvSpPr>
            <p:spPr bwMode="auto">
              <a:xfrm>
                <a:off x="2184055" y="2653708"/>
                <a:ext cx="79375" cy="158750"/>
              </a:xfrm>
              <a:custGeom>
                <a:gdLst>
                  <a:gd fmla="*/ 0 w 24" name="T0"/>
                  <a:gd fmla="*/ 24 h 48" name="T1"/>
                  <a:gd fmla="*/ 24 w 24" name="T2"/>
                  <a:gd fmla="*/ 48 h 48" name="T3"/>
                  <a:gd fmla="*/ 24 w 24" name="T4"/>
                  <a:gd fmla="*/ 0 h 48" name="T5"/>
                  <a:gd fmla="*/ 0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0" y="24"/>
                    </a:moveTo>
                    <a:cubicBezTo>
                      <a:pt x="0" y="37"/>
                      <a:pt x="12" y="48"/>
                      <a:pt x="24" y="48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2" y="0"/>
                      <a:pt x="0" y="11"/>
                      <a:pt x="0" y="24"/>
                    </a:cubicBezTo>
                    <a:close/>
                  </a:path>
                </a:pathLst>
              </a:custGeom>
              <a:solidFill>
                <a:srgbClr val="F2576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6" name="Freeform 72"/>
              <p:cNvSpPr/>
              <p:nvPr/>
            </p:nvSpPr>
            <p:spPr bwMode="auto">
              <a:xfrm>
                <a:off x="2263430" y="2653708"/>
                <a:ext cx="80963" cy="158750"/>
              </a:xfrm>
              <a:custGeom>
                <a:gdLst>
                  <a:gd fmla="*/ 24 w 24" name="T0"/>
                  <a:gd fmla="*/ 24 h 48" name="T1"/>
                  <a:gd fmla="*/ 0 w 24" name="T2"/>
                  <a:gd fmla="*/ 0 h 48" name="T3"/>
                  <a:gd fmla="*/ 0 w 24" name="T4"/>
                  <a:gd fmla="*/ 48 h 48" name="T5"/>
                  <a:gd fmla="*/ 24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24" y="24"/>
                    </a:moveTo>
                    <a:cubicBezTo>
                      <a:pt x="24" y="11"/>
                      <a:pt x="12" y="0"/>
                      <a:pt x="0" y="0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12" y="48"/>
                      <a:pt x="24" y="37"/>
                      <a:pt x="24" y="24"/>
                    </a:cubicBezTo>
                    <a:close/>
                  </a:path>
                </a:pathLst>
              </a:custGeom>
              <a:solidFill>
                <a:srgbClr val="D8415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7" name="Freeform 73"/>
              <p:cNvSpPr/>
              <p:nvPr/>
            </p:nvSpPr>
            <p:spPr bwMode="auto">
              <a:xfrm>
                <a:off x="2384080" y="2653708"/>
                <a:ext cx="79375" cy="158750"/>
              </a:xfrm>
              <a:custGeom>
                <a:gdLst>
                  <a:gd fmla="*/ 0 w 24" name="T0"/>
                  <a:gd fmla="*/ 24 h 48" name="T1"/>
                  <a:gd fmla="*/ 24 w 24" name="T2"/>
                  <a:gd fmla="*/ 48 h 48" name="T3"/>
                  <a:gd fmla="*/ 24 w 24" name="T4"/>
                  <a:gd fmla="*/ 0 h 48" name="T5"/>
                  <a:gd fmla="*/ 0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0" y="24"/>
                    </a:moveTo>
                    <a:cubicBezTo>
                      <a:pt x="0" y="37"/>
                      <a:pt x="12" y="48"/>
                      <a:pt x="24" y="48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2" y="0"/>
                      <a:pt x="0" y="11"/>
                      <a:pt x="0" y="24"/>
                    </a:cubicBezTo>
                    <a:close/>
                  </a:path>
                </a:pathLst>
              </a:custGeom>
              <a:solidFill>
                <a:srgbClr val="F2576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8" name="Freeform 74"/>
              <p:cNvSpPr/>
              <p:nvPr/>
            </p:nvSpPr>
            <p:spPr bwMode="auto">
              <a:xfrm>
                <a:off x="2463455" y="2653708"/>
                <a:ext cx="79375" cy="158750"/>
              </a:xfrm>
              <a:custGeom>
                <a:gdLst>
                  <a:gd fmla="*/ 24 w 24" name="T0"/>
                  <a:gd fmla="*/ 24 h 48" name="T1"/>
                  <a:gd fmla="*/ 0 w 24" name="T2"/>
                  <a:gd fmla="*/ 0 h 48" name="T3"/>
                  <a:gd fmla="*/ 0 w 24" name="T4"/>
                  <a:gd fmla="*/ 48 h 48" name="T5"/>
                  <a:gd fmla="*/ 24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24" y="24"/>
                    </a:moveTo>
                    <a:cubicBezTo>
                      <a:pt x="24" y="11"/>
                      <a:pt x="12" y="0"/>
                      <a:pt x="0" y="0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12" y="48"/>
                      <a:pt x="24" y="37"/>
                      <a:pt x="24" y="24"/>
                    </a:cubicBezTo>
                    <a:close/>
                  </a:path>
                </a:pathLst>
              </a:custGeom>
              <a:solidFill>
                <a:srgbClr val="D8415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79" name="Freeform 75"/>
              <p:cNvSpPr/>
              <p:nvPr/>
            </p:nvSpPr>
            <p:spPr bwMode="auto">
              <a:xfrm>
                <a:off x="2384080" y="2653708"/>
                <a:ext cx="79375" cy="158750"/>
              </a:xfrm>
              <a:custGeom>
                <a:gdLst>
                  <a:gd fmla="*/ 0 w 24" name="T0"/>
                  <a:gd fmla="*/ 24 h 48" name="T1"/>
                  <a:gd fmla="*/ 24 w 24" name="T2"/>
                  <a:gd fmla="*/ 48 h 48" name="T3"/>
                  <a:gd fmla="*/ 24 w 24" name="T4"/>
                  <a:gd fmla="*/ 0 h 48" name="T5"/>
                  <a:gd fmla="*/ 0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0" y="24"/>
                    </a:moveTo>
                    <a:cubicBezTo>
                      <a:pt x="0" y="37"/>
                      <a:pt x="12" y="48"/>
                      <a:pt x="24" y="48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2" y="0"/>
                      <a:pt x="0" y="11"/>
                      <a:pt x="0" y="24"/>
                    </a:cubicBezTo>
                    <a:close/>
                  </a:path>
                </a:pathLst>
              </a:custGeom>
              <a:solidFill>
                <a:srgbClr val="F2576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0" name="Freeform 76"/>
              <p:cNvSpPr/>
              <p:nvPr/>
            </p:nvSpPr>
            <p:spPr bwMode="auto">
              <a:xfrm>
                <a:off x="2463455" y="2653708"/>
                <a:ext cx="79375" cy="158750"/>
              </a:xfrm>
              <a:custGeom>
                <a:gdLst>
                  <a:gd fmla="*/ 24 w 24" name="T0"/>
                  <a:gd fmla="*/ 24 h 48" name="T1"/>
                  <a:gd fmla="*/ 0 w 24" name="T2"/>
                  <a:gd fmla="*/ 0 h 48" name="T3"/>
                  <a:gd fmla="*/ 0 w 24" name="T4"/>
                  <a:gd fmla="*/ 48 h 48" name="T5"/>
                  <a:gd fmla="*/ 24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24" y="24"/>
                    </a:moveTo>
                    <a:cubicBezTo>
                      <a:pt x="24" y="11"/>
                      <a:pt x="12" y="0"/>
                      <a:pt x="0" y="0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12" y="48"/>
                      <a:pt x="24" y="37"/>
                      <a:pt x="24" y="24"/>
                    </a:cubicBezTo>
                    <a:close/>
                  </a:path>
                </a:pathLst>
              </a:custGeom>
              <a:solidFill>
                <a:srgbClr val="D8415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1" name="Freeform 77"/>
              <p:cNvSpPr/>
              <p:nvPr/>
            </p:nvSpPr>
            <p:spPr bwMode="auto">
              <a:xfrm>
                <a:off x="1787180" y="2653708"/>
                <a:ext cx="79375" cy="158750"/>
              </a:xfrm>
              <a:custGeom>
                <a:gdLst>
                  <a:gd fmla="*/ 0 w 24" name="T0"/>
                  <a:gd fmla="*/ 24 h 48" name="T1"/>
                  <a:gd fmla="*/ 24 w 24" name="T2"/>
                  <a:gd fmla="*/ 48 h 48" name="T3"/>
                  <a:gd fmla="*/ 24 w 24" name="T4"/>
                  <a:gd fmla="*/ 0 h 48" name="T5"/>
                  <a:gd fmla="*/ 0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0" y="24"/>
                    </a:moveTo>
                    <a:cubicBezTo>
                      <a:pt x="0" y="37"/>
                      <a:pt x="12" y="48"/>
                      <a:pt x="24" y="48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2" y="0"/>
                      <a:pt x="0" y="11"/>
                      <a:pt x="0" y="24"/>
                    </a:cubicBezTo>
                    <a:close/>
                  </a:path>
                </a:pathLst>
              </a:custGeom>
              <a:solidFill>
                <a:srgbClr val="F2576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2" name="Freeform 78"/>
              <p:cNvSpPr/>
              <p:nvPr/>
            </p:nvSpPr>
            <p:spPr bwMode="auto">
              <a:xfrm>
                <a:off x="1866555" y="2653708"/>
                <a:ext cx="79375" cy="158750"/>
              </a:xfrm>
              <a:custGeom>
                <a:gdLst>
                  <a:gd fmla="*/ 24 w 24" name="T0"/>
                  <a:gd fmla="*/ 24 h 48" name="T1"/>
                  <a:gd fmla="*/ 0 w 24" name="T2"/>
                  <a:gd fmla="*/ 0 h 48" name="T3"/>
                  <a:gd fmla="*/ 0 w 24" name="T4"/>
                  <a:gd fmla="*/ 48 h 48" name="T5"/>
                  <a:gd fmla="*/ 24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24" y="24"/>
                    </a:moveTo>
                    <a:cubicBezTo>
                      <a:pt x="24" y="11"/>
                      <a:pt x="16" y="0"/>
                      <a:pt x="0" y="0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16" y="48"/>
                      <a:pt x="24" y="37"/>
                      <a:pt x="24" y="24"/>
                    </a:cubicBezTo>
                    <a:close/>
                  </a:path>
                </a:pathLst>
              </a:custGeom>
              <a:solidFill>
                <a:srgbClr val="D8415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3" name="Freeform 79"/>
              <p:cNvSpPr/>
              <p:nvPr/>
            </p:nvSpPr>
            <p:spPr bwMode="auto">
              <a:xfrm>
                <a:off x="1401417" y="2848971"/>
                <a:ext cx="80963" cy="158750"/>
              </a:xfrm>
              <a:custGeom>
                <a:gdLst>
                  <a:gd fmla="*/ 0 w 24" name="T0"/>
                  <a:gd fmla="*/ 24 h 48" name="T1"/>
                  <a:gd fmla="*/ 24 w 24" name="T2"/>
                  <a:gd fmla="*/ 48 h 48" name="T3"/>
                  <a:gd fmla="*/ 24 w 24" name="T4"/>
                  <a:gd fmla="*/ 0 h 48" name="T5"/>
                  <a:gd fmla="*/ 0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0" y="24"/>
                    </a:moveTo>
                    <a:cubicBezTo>
                      <a:pt x="0" y="38"/>
                      <a:pt x="8" y="48"/>
                      <a:pt x="24" y="48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8" y="0"/>
                      <a:pt x="0" y="11"/>
                      <a:pt x="0" y="24"/>
                    </a:cubicBezTo>
                    <a:close/>
                  </a:path>
                </a:pathLst>
              </a:custGeom>
              <a:solidFill>
                <a:srgbClr val="F2576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4" name="Freeform 80"/>
              <p:cNvSpPr/>
              <p:nvPr/>
            </p:nvSpPr>
            <p:spPr bwMode="auto">
              <a:xfrm>
                <a:off x="1482380" y="2848971"/>
                <a:ext cx="79375" cy="158750"/>
              </a:xfrm>
              <a:custGeom>
                <a:gdLst>
                  <a:gd fmla="*/ 24 w 24" name="T0"/>
                  <a:gd fmla="*/ 24 h 48" name="T1"/>
                  <a:gd fmla="*/ 0 w 24" name="T2"/>
                  <a:gd fmla="*/ 0 h 48" name="T3"/>
                  <a:gd fmla="*/ 0 w 24" name="T4"/>
                  <a:gd fmla="*/ 48 h 48" name="T5"/>
                  <a:gd fmla="*/ 24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24" y="24"/>
                    </a:moveTo>
                    <a:cubicBezTo>
                      <a:pt x="24" y="11"/>
                      <a:pt x="12" y="0"/>
                      <a:pt x="0" y="0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12" y="48"/>
                      <a:pt x="24" y="38"/>
                      <a:pt x="24" y="24"/>
                    </a:cubicBezTo>
                    <a:close/>
                  </a:path>
                </a:pathLst>
              </a:custGeom>
              <a:solidFill>
                <a:srgbClr val="D8415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5" name="Freeform 81"/>
              <p:cNvSpPr/>
              <p:nvPr/>
            </p:nvSpPr>
            <p:spPr bwMode="auto">
              <a:xfrm>
                <a:off x="1401417" y="2848971"/>
                <a:ext cx="80963" cy="158750"/>
              </a:xfrm>
              <a:custGeom>
                <a:gdLst>
                  <a:gd fmla="*/ 0 w 24" name="T0"/>
                  <a:gd fmla="*/ 24 h 48" name="T1"/>
                  <a:gd fmla="*/ 24 w 24" name="T2"/>
                  <a:gd fmla="*/ 48 h 48" name="T3"/>
                  <a:gd fmla="*/ 24 w 24" name="T4"/>
                  <a:gd fmla="*/ 0 h 48" name="T5"/>
                  <a:gd fmla="*/ 0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0" y="24"/>
                    </a:moveTo>
                    <a:cubicBezTo>
                      <a:pt x="0" y="38"/>
                      <a:pt x="8" y="48"/>
                      <a:pt x="24" y="48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8" y="0"/>
                      <a:pt x="0" y="11"/>
                      <a:pt x="0" y="24"/>
                    </a:cubicBezTo>
                    <a:close/>
                  </a:path>
                </a:pathLst>
              </a:custGeom>
              <a:solidFill>
                <a:srgbClr val="F2576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6" name="Freeform 82"/>
              <p:cNvSpPr/>
              <p:nvPr/>
            </p:nvSpPr>
            <p:spPr bwMode="auto">
              <a:xfrm>
                <a:off x="1482380" y="2848971"/>
                <a:ext cx="79375" cy="158750"/>
              </a:xfrm>
              <a:custGeom>
                <a:gdLst>
                  <a:gd fmla="*/ 24 w 24" name="T0"/>
                  <a:gd fmla="*/ 24 h 48" name="T1"/>
                  <a:gd fmla="*/ 0 w 24" name="T2"/>
                  <a:gd fmla="*/ 0 h 48" name="T3"/>
                  <a:gd fmla="*/ 0 w 24" name="T4"/>
                  <a:gd fmla="*/ 48 h 48" name="T5"/>
                  <a:gd fmla="*/ 24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24" y="24"/>
                    </a:moveTo>
                    <a:cubicBezTo>
                      <a:pt x="24" y="11"/>
                      <a:pt x="12" y="0"/>
                      <a:pt x="0" y="0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12" y="48"/>
                      <a:pt x="24" y="38"/>
                      <a:pt x="24" y="24"/>
                    </a:cubicBezTo>
                    <a:close/>
                  </a:path>
                </a:pathLst>
              </a:custGeom>
              <a:solidFill>
                <a:srgbClr val="D8415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7" name="Freeform 83"/>
              <p:cNvSpPr/>
              <p:nvPr/>
            </p:nvSpPr>
            <p:spPr bwMode="auto">
              <a:xfrm>
                <a:off x="1587155" y="2848971"/>
                <a:ext cx="80963" cy="158750"/>
              </a:xfrm>
              <a:custGeom>
                <a:gdLst>
                  <a:gd fmla="*/ 0 w 24" name="T0"/>
                  <a:gd fmla="*/ 24 h 48" name="T1"/>
                  <a:gd fmla="*/ 24 w 24" name="T2"/>
                  <a:gd fmla="*/ 48 h 48" name="T3"/>
                  <a:gd fmla="*/ 24 w 24" name="T4"/>
                  <a:gd fmla="*/ 0 h 48" name="T5"/>
                  <a:gd fmla="*/ 0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0" y="24"/>
                    </a:moveTo>
                    <a:cubicBezTo>
                      <a:pt x="0" y="38"/>
                      <a:pt x="12" y="48"/>
                      <a:pt x="24" y="48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2" y="0"/>
                      <a:pt x="0" y="11"/>
                      <a:pt x="0" y="24"/>
                    </a:cubicBezTo>
                    <a:close/>
                  </a:path>
                </a:pathLst>
              </a:custGeom>
              <a:solidFill>
                <a:srgbClr val="F2576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8" name="Freeform 84"/>
              <p:cNvSpPr/>
              <p:nvPr/>
            </p:nvSpPr>
            <p:spPr bwMode="auto">
              <a:xfrm>
                <a:off x="1668117" y="2848971"/>
                <a:ext cx="79375" cy="158750"/>
              </a:xfrm>
              <a:custGeom>
                <a:gdLst>
                  <a:gd fmla="*/ 24 w 24" name="T0"/>
                  <a:gd fmla="*/ 24 h 48" name="T1"/>
                  <a:gd fmla="*/ 0 w 24" name="T2"/>
                  <a:gd fmla="*/ 0 h 48" name="T3"/>
                  <a:gd fmla="*/ 0 w 24" name="T4"/>
                  <a:gd fmla="*/ 48 h 48" name="T5"/>
                  <a:gd fmla="*/ 24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24" y="24"/>
                    </a:moveTo>
                    <a:cubicBezTo>
                      <a:pt x="24" y="11"/>
                      <a:pt x="16" y="0"/>
                      <a:pt x="0" y="0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16" y="48"/>
                      <a:pt x="24" y="38"/>
                      <a:pt x="24" y="24"/>
                    </a:cubicBezTo>
                    <a:close/>
                  </a:path>
                </a:pathLst>
              </a:custGeom>
              <a:solidFill>
                <a:srgbClr val="D8415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9" name="Freeform 85"/>
              <p:cNvSpPr/>
              <p:nvPr/>
            </p:nvSpPr>
            <p:spPr bwMode="auto">
              <a:xfrm>
                <a:off x="1587155" y="2848971"/>
                <a:ext cx="80963" cy="158750"/>
              </a:xfrm>
              <a:custGeom>
                <a:gdLst>
                  <a:gd fmla="*/ 0 w 24" name="T0"/>
                  <a:gd fmla="*/ 24 h 48" name="T1"/>
                  <a:gd fmla="*/ 24 w 24" name="T2"/>
                  <a:gd fmla="*/ 48 h 48" name="T3"/>
                  <a:gd fmla="*/ 24 w 24" name="T4"/>
                  <a:gd fmla="*/ 0 h 48" name="T5"/>
                  <a:gd fmla="*/ 0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0" y="24"/>
                    </a:moveTo>
                    <a:cubicBezTo>
                      <a:pt x="0" y="38"/>
                      <a:pt x="12" y="48"/>
                      <a:pt x="24" y="48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2" y="0"/>
                      <a:pt x="0" y="11"/>
                      <a:pt x="0" y="24"/>
                    </a:cubicBezTo>
                    <a:close/>
                  </a:path>
                </a:pathLst>
              </a:custGeom>
              <a:solidFill>
                <a:srgbClr val="F2576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0" name="Freeform 86"/>
              <p:cNvSpPr/>
              <p:nvPr/>
            </p:nvSpPr>
            <p:spPr bwMode="auto">
              <a:xfrm>
                <a:off x="1668117" y="2848971"/>
                <a:ext cx="79375" cy="158750"/>
              </a:xfrm>
              <a:custGeom>
                <a:gdLst>
                  <a:gd fmla="*/ 24 w 24" name="T0"/>
                  <a:gd fmla="*/ 24 h 48" name="T1"/>
                  <a:gd fmla="*/ 0 w 24" name="T2"/>
                  <a:gd fmla="*/ 0 h 48" name="T3"/>
                  <a:gd fmla="*/ 0 w 24" name="T4"/>
                  <a:gd fmla="*/ 48 h 48" name="T5"/>
                  <a:gd fmla="*/ 24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24" y="24"/>
                    </a:moveTo>
                    <a:cubicBezTo>
                      <a:pt x="24" y="11"/>
                      <a:pt x="16" y="0"/>
                      <a:pt x="0" y="0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16" y="48"/>
                      <a:pt x="24" y="38"/>
                      <a:pt x="24" y="24"/>
                    </a:cubicBezTo>
                    <a:close/>
                  </a:path>
                </a:pathLst>
              </a:custGeom>
              <a:solidFill>
                <a:srgbClr val="D8415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1" name="Freeform 87"/>
              <p:cNvSpPr/>
              <p:nvPr/>
            </p:nvSpPr>
            <p:spPr bwMode="auto">
              <a:xfrm>
                <a:off x="1985617" y="2848971"/>
                <a:ext cx="79375" cy="158750"/>
              </a:xfrm>
              <a:custGeom>
                <a:gdLst>
                  <a:gd fmla="*/ 0 w 24" name="T0"/>
                  <a:gd fmla="*/ 24 h 48" name="T1"/>
                  <a:gd fmla="*/ 24 w 24" name="T2"/>
                  <a:gd fmla="*/ 48 h 48" name="T3"/>
                  <a:gd fmla="*/ 24 w 24" name="T4"/>
                  <a:gd fmla="*/ 0 h 48" name="T5"/>
                  <a:gd fmla="*/ 0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0" y="24"/>
                    </a:moveTo>
                    <a:cubicBezTo>
                      <a:pt x="0" y="38"/>
                      <a:pt x="12" y="48"/>
                      <a:pt x="24" y="48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2" y="0"/>
                      <a:pt x="0" y="11"/>
                      <a:pt x="0" y="24"/>
                    </a:cubicBezTo>
                    <a:close/>
                  </a:path>
                </a:pathLst>
              </a:custGeom>
              <a:solidFill>
                <a:srgbClr val="F2576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2" name="Freeform 88"/>
              <p:cNvSpPr/>
              <p:nvPr/>
            </p:nvSpPr>
            <p:spPr bwMode="auto">
              <a:xfrm>
                <a:off x="2064992" y="2848971"/>
                <a:ext cx="79375" cy="158750"/>
              </a:xfrm>
              <a:custGeom>
                <a:gdLst>
                  <a:gd fmla="*/ 24 w 24" name="T0"/>
                  <a:gd fmla="*/ 24 h 48" name="T1"/>
                  <a:gd fmla="*/ 0 w 24" name="T2"/>
                  <a:gd fmla="*/ 0 h 48" name="T3"/>
                  <a:gd fmla="*/ 0 w 24" name="T4"/>
                  <a:gd fmla="*/ 48 h 48" name="T5"/>
                  <a:gd fmla="*/ 24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24" y="24"/>
                    </a:moveTo>
                    <a:cubicBezTo>
                      <a:pt x="24" y="11"/>
                      <a:pt x="12" y="0"/>
                      <a:pt x="0" y="0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12" y="48"/>
                      <a:pt x="24" y="38"/>
                      <a:pt x="24" y="24"/>
                    </a:cubicBezTo>
                    <a:close/>
                  </a:path>
                </a:pathLst>
              </a:custGeom>
              <a:solidFill>
                <a:srgbClr val="D8415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3" name="Freeform 89"/>
              <p:cNvSpPr/>
              <p:nvPr/>
            </p:nvSpPr>
            <p:spPr bwMode="auto">
              <a:xfrm>
                <a:off x="1985617" y="2848971"/>
                <a:ext cx="79375" cy="158750"/>
              </a:xfrm>
              <a:custGeom>
                <a:gdLst>
                  <a:gd fmla="*/ 0 w 24" name="T0"/>
                  <a:gd fmla="*/ 24 h 48" name="T1"/>
                  <a:gd fmla="*/ 24 w 24" name="T2"/>
                  <a:gd fmla="*/ 48 h 48" name="T3"/>
                  <a:gd fmla="*/ 24 w 24" name="T4"/>
                  <a:gd fmla="*/ 0 h 48" name="T5"/>
                  <a:gd fmla="*/ 0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0" y="24"/>
                    </a:moveTo>
                    <a:cubicBezTo>
                      <a:pt x="0" y="38"/>
                      <a:pt x="12" y="48"/>
                      <a:pt x="24" y="48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2" y="0"/>
                      <a:pt x="0" y="11"/>
                      <a:pt x="0" y="24"/>
                    </a:cubicBezTo>
                    <a:close/>
                  </a:path>
                </a:pathLst>
              </a:custGeom>
              <a:solidFill>
                <a:srgbClr val="F2576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4" name="Freeform 90"/>
              <p:cNvSpPr/>
              <p:nvPr/>
            </p:nvSpPr>
            <p:spPr bwMode="auto">
              <a:xfrm>
                <a:off x="2064992" y="2848971"/>
                <a:ext cx="79375" cy="158750"/>
              </a:xfrm>
              <a:custGeom>
                <a:gdLst>
                  <a:gd fmla="*/ 24 w 24" name="T0"/>
                  <a:gd fmla="*/ 24 h 48" name="T1"/>
                  <a:gd fmla="*/ 0 w 24" name="T2"/>
                  <a:gd fmla="*/ 0 h 48" name="T3"/>
                  <a:gd fmla="*/ 0 w 24" name="T4"/>
                  <a:gd fmla="*/ 48 h 48" name="T5"/>
                  <a:gd fmla="*/ 24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24" y="24"/>
                    </a:moveTo>
                    <a:cubicBezTo>
                      <a:pt x="24" y="11"/>
                      <a:pt x="12" y="0"/>
                      <a:pt x="0" y="0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12" y="48"/>
                      <a:pt x="24" y="38"/>
                      <a:pt x="24" y="24"/>
                    </a:cubicBezTo>
                    <a:close/>
                  </a:path>
                </a:pathLst>
              </a:custGeom>
              <a:solidFill>
                <a:srgbClr val="D8415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5" name="Freeform 91"/>
              <p:cNvSpPr/>
              <p:nvPr/>
            </p:nvSpPr>
            <p:spPr bwMode="auto">
              <a:xfrm>
                <a:off x="2184055" y="2848971"/>
                <a:ext cx="79375" cy="158750"/>
              </a:xfrm>
              <a:custGeom>
                <a:gdLst>
                  <a:gd fmla="*/ 0 w 24" name="T0"/>
                  <a:gd fmla="*/ 24 h 48" name="T1"/>
                  <a:gd fmla="*/ 24 w 24" name="T2"/>
                  <a:gd fmla="*/ 48 h 48" name="T3"/>
                  <a:gd fmla="*/ 24 w 24" name="T4"/>
                  <a:gd fmla="*/ 0 h 48" name="T5"/>
                  <a:gd fmla="*/ 0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0" y="24"/>
                    </a:moveTo>
                    <a:cubicBezTo>
                      <a:pt x="0" y="38"/>
                      <a:pt x="12" y="48"/>
                      <a:pt x="24" y="48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2" y="0"/>
                      <a:pt x="0" y="11"/>
                      <a:pt x="0" y="24"/>
                    </a:cubicBezTo>
                    <a:close/>
                  </a:path>
                </a:pathLst>
              </a:custGeom>
              <a:solidFill>
                <a:srgbClr val="F2576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6" name="Freeform 92"/>
              <p:cNvSpPr/>
              <p:nvPr/>
            </p:nvSpPr>
            <p:spPr bwMode="auto">
              <a:xfrm>
                <a:off x="2263430" y="2848971"/>
                <a:ext cx="80963" cy="158750"/>
              </a:xfrm>
              <a:custGeom>
                <a:gdLst>
                  <a:gd fmla="*/ 24 w 24" name="T0"/>
                  <a:gd fmla="*/ 24 h 48" name="T1"/>
                  <a:gd fmla="*/ 0 w 24" name="T2"/>
                  <a:gd fmla="*/ 0 h 48" name="T3"/>
                  <a:gd fmla="*/ 0 w 24" name="T4"/>
                  <a:gd fmla="*/ 48 h 48" name="T5"/>
                  <a:gd fmla="*/ 24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24" y="24"/>
                    </a:moveTo>
                    <a:cubicBezTo>
                      <a:pt x="24" y="11"/>
                      <a:pt x="12" y="0"/>
                      <a:pt x="0" y="0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12" y="48"/>
                      <a:pt x="24" y="38"/>
                      <a:pt x="24" y="24"/>
                    </a:cubicBezTo>
                    <a:close/>
                  </a:path>
                </a:pathLst>
              </a:custGeom>
              <a:solidFill>
                <a:srgbClr val="D8415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7" name="Freeform 93"/>
              <p:cNvSpPr/>
              <p:nvPr/>
            </p:nvSpPr>
            <p:spPr bwMode="auto">
              <a:xfrm>
                <a:off x="2184055" y="2848971"/>
                <a:ext cx="79375" cy="158750"/>
              </a:xfrm>
              <a:custGeom>
                <a:gdLst>
                  <a:gd fmla="*/ 0 w 24" name="T0"/>
                  <a:gd fmla="*/ 24 h 48" name="T1"/>
                  <a:gd fmla="*/ 24 w 24" name="T2"/>
                  <a:gd fmla="*/ 48 h 48" name="T3"/>
                  <a:gd fmla="*/ 24 w 24" name="T4"/>
                  <a:gd fmla="*/ 0 h 48" name="T5"/>
                  <a:gd fmla="*/ 0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0" y="24"/>
                    </a:moveTo>
                    <a:cubicBezTo>
                      <a:pt x="0" y="38"/>
                      <a:pt x="12" y="48"/>
                      <a:pt x="24" y="48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2" y="0"/>
                      <a:pt x="0" y="11"/>
                      <a:pt x="0" y="24"/>
                    </a:cubicBezTo>
                    <a:close/>
                  </a:path>
                </a:pathLst>
              </a:custGeom>
              <a:solidFill>
                <a:srgbClr val="F2576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8" name="Freeform 94"/>
              <p:cNvSpPr/>
              <p:nvPr/>
            </p:nvSpPr>
            <p:spPr bwMode="auto">
              <a:xfrm>
                <a:off x="2263430" y="2848971"/>
                <a:ext cx="80963" cy="158750"/>
              </a:xfrm>
              <a:custGeom>
                <a:gdLst>
                  <a:gd fmla="*/ 24 w 24" name="T0"/>
                  <a:gd fmla="*/ 24 h 48" name="T1"/>
                  <a:gd fmla="*/ 0 w 24" name="T2"/>
                  <a:gd fmla="*/ 0 h 48" name="T3"/>
                  <a:gd fmla="*/ 0 w 24" name="T4"/>
                  <a:gd fmla="*/ 48 h 48" name="T5"/>
                  <a:gd fmla="*/ 24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24" y="24"/>
                    </a:moveTo>
                    <a:cubicBezTo>
                      <a:pt x="24" y="11"/>
                      <a:pt x="12" y="0"/>
                      <a:pt x="0" y="0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12" y="48"/>
                      <a:pt x="24" y="38"/>
                      <a:pt x="24" y="24"/>
                    </a:cubicBezTo>
                    <a:close/>
                  </a:path>
                </a:pathLst>
              </a:custGeom>
              <a:solidFill>
                <a:srgbClr val="D8415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9" name="Freeform 95"/>
              <p:cNvSpPr/>
              <p:nvPr/>
            </p:nvSpPr>
            <p:spPr bwMode="auto">
              <a:xfrm>
                <a:off x="1787180" y="2848971"/>
                <a:ext cx="79375" cy="158750"/>
              </a:xfrm>
              <a:custGeom>
                <a:gdLst>
                  <a:gd fmla="*/ 0 w 24" name="T0"/>
                  <a:gd fmla="*/ 24 h 48" name="T1"/>
                  <a:gd fmla="*/ 24 w 24" name="T2"/>
                  <a:gd fmla="*/ 48 h 48" name="T3"/>
                  <a:gd fmla="*/ 24 w 24" name="T4"/>
                  <a:gd fmla="*/ 0 h 48" name="T5"/>
                  <a:gd fmla="*/ 0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0" y="24"/>
                    </a:moveTo>
                    <a:cubicBezTo>
                      <a:pt x="0" y="38"/>
                      <a:pt x="12" y="48"/>
                      <a:pt x="24" y="48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2" y="0"/>
                      <a:pt x="0" y="11"/>
                      <a:pt x="0" y="24"/>
                    </a:cubicBezTo>
                    <a:close/>
                  </a:path>
                </a:pathLst>
              </a:custGeom>
              <a:solidFill>
                <a:srgbClr val="F2576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0" name="Freeform 96"/>
              <p:cNvSpPr/>
              <p:nvPr/>
            </p:nvSpPr>
            <p:spPr bwMode="auto">
              <a:xfrm>
                <a:off x="1866555" y="2848971"/>
                <a:ext cx="79375" cy="158750"/>
              </a:xfrm>
              <a:custGeom>
                <a:gdLst>
                  <a:gd fmla="*/ 24 w 24" name="T0"/>
                  <a:gd fmla="*/ 24 h 48" name="T1"/>
                  <a:gd fmla="*/ 0 w 24" name="T2"/>
                  <a:gd fmla="*/ 0 h 48" name="T3"/>
                  <a:gd fmla="*/ 0 w 24" name="T4"/>
                  <a:gd fmla="*/ 48 h 48" name="T5"/>
                  <a:gd fmla="*/ 24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24" y="24"/>
                    </a:moveTo>
                    <a:cubicBezTo>
                      <a:pt x="24" y="11"/>
                      <a:pt x="16" y="0"/>
                      <a:pt x="0" y="0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16" y="48"/>
                      <a:pt x="24" y="38"/>
                      <a:pt x="24" y="24"/>
                    </a:cubicBezTo>
                    <a:close/>
                  </a:path>
                </a:pathLst>
              </a:custGeom>
              <a:solidFill>
                <a:srgbClr val="D8415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1" name="Freeform 97"/>
              <p:cNvSpPr/>
              <p:nvPr/>
            </p:nvSpPr>
            <p:spPr bwMode="auto">
              <a:xfrm>
                <a:off x="1587155" y="3047408"/>
                <a:ext cx="80963" cy="158750"/>
              </a:xfrm>
              <a:custGeom>
                <a:gdLst>
                  <a:gd fmla="*/ 0 w 24" name="T0"/>
                  <a:gd fmla="*/ 24 h 48" name="T1"/>
                  <a:gd fmla="*/ 24 w 24" name="T2"/>
                  <a:gd fmla="*/ 48 h 48" name="T3"/>
                  <a:gd fmla="*/ 24 w 24" name="T4"/>
                  <a:gd fmla="*/ 0 h 48" name="T5"/>
                  <a:gd fmla="*/ 0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0" y="24"/>
                    </a:moveTo>
                    <a:cubicBezTo>
                      <a:pt x="0" y="37"/>
                      <a:pt x="12" y="48"/>
                      <a:pt x="24" y="48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2" y="0"/>
                      <a:pt x="0" y="11"/>
                      <a:pt x="0" y="24"/>
                    </a:cubicBezTo>
                    <a:close/>
                  </a:path>
                </a:pathLst>
              </a:custGeom>
              <a:solidFill>
                <a:srgbClr val="F2576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2" name="Freeform 98"/>
              <p:cNvSpPr/>
              <p:nvPr/>
            </p:nvSpPr>
            <p:spPr bwMode="auto">
              <a:xfrm>
                <a:off x="1668117" y="3047408"/>
                <a:ext cx="79375" cy="158750"/>
              </a:xfrm>
              <a:custGeom>
                <a:gdLst>
                  <a:gd fmla="*/ 24 w 24" name="T0"/>
                  <a:gd fmla="*/ 24 h 48" name="T1"/>
                  <a:gd fmla="*/ 0 w 24" name="T2"/>
                  <a:gd fmla="*/ 0 h 48" name="T3"/>
                  <a:gd fmla="*/ 0 w 24" name="T4"/>
                  <a:gd fmla="*/ 48 h 48" name="T5"/>
                  <a:gd fmla="*/ 24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24" y="24"/>
                    </a:moveTo>
                    <a:cubicBezTo>
                      <a:pt x="24" y="11"/>
                      <a:pt x="16" y="0"/>
                      <a:pt x="0" y="0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16" y="48"/>
                      <a:pt x="24" y="37"/>
                      <a:pt x="24" y="24"/>
                    </a:cubicBezTo>
                    <a:close/>
                  </a:path>
                </a:pathLst>
              </a:custGeom>
              <a:solidFill>
                <a:srgbClr val="D8415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3" name="Freeform 99"/>
              <p:cNvSpPr/>
              <p:nvPr/>
            </p:nvSpPr>
            <p:spPr bwMode="auto">
              <a:xfrm>
                <a:off x="1587155" y="3047408"/>
                <a:ext cx="80963" cy="158750"/>
              </a:xfrm>
              <a:custGeom>
                <a:gdLst>
                  <a:gd fmla="*/ 0 w 24" name="T0"/>
                  <a:gd fmla="*/ 24 h 48" name="T1"/>
                  <a:gd fmla="*/ 24 w 24" name="T2"/>
                  <a:gd fmla="*/ 48 h 48" name="T3"/>
                  <a:gd fmla="*/ 24 w 24" name="T4"/>
                  <a:gd fmla="*/ 0 h 48" name="T5"/>
                  <a:gd fmla="*/ 0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0" y="24"/>
                    </a:moveTo>
                    <a:cubicBezTo>
                      <a:pt x="0" y="37"/>
                      <a:pt x="12" y="48"/>
                      <a:pt x="24" y="48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2" y="0"/>
                      <a:pt x="0" y="11"/>
                      <a:pt x="0" y="24"/>
                    </a:cubicBezTo>
                    <a:close/>
                  </a:path>
                </a:pathLst>
              </a:custGeom>
              <a:solidFill>
                <a:srgbClr val="F2576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4" name="Freeform 100"/>
              <p:cNvSpPr/>
              <p:nvPr/>
            </p:nvSpPr>
            <p:spPr bwMode="auto">
              <a:xfrm>
                <a:off x="1668117" y="3047408"/>
                <a:ext cx="79375" cy="158750"/>
              </a:xfrm>
              <a:custGeom>
                <a:gdLst>
                  <a:gd fmla="*/ 24 w 24" name="T0"/>
                  <a:gd fmla="*/ 24 h 48" name="T1"/>
                  <a:gd fmla="*/ 0 w 24" name="T2"/>
                  <a:gd fmla="*/ 0 h 48" name="T3"/>
                  <a:gd fmla="*/ 0 w 24" name="T4"/>
                  <a:gd fmla="*/ 48 h 48" name="T5"/>
                  <a:gd fmla="*/ 24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24" y="24"/>
                    </a:moveTo>
                    <a:cubicBezTo>
                      <a:pt x="24" y="11"/>
                      <a:pt x="16" y="0"/>
                      <a:pt x="0" y="0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16" y="48"/>
                      <a:pt x="24" y="37"/>
                      <a:pt x="24" y="24"/>
                    </a:cubicBezTo>
                    <a:close/>
                  </a:path>
                </a:pathLst>
              </a:custGeom>
              <a:solidFill>
                <a:srgbClr val="D8415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5" name="Freeform 101"/>
              <p:cNvSpPr/>
              <p:nvPr/>
            </p:nvSpPr>
            <p:spPr bwMode="auto">
              <a:xfrm>
                <a:off x="1985617" y="3047408"/>
                <a:ext cx="79375" cy="158750"/>
              </a:xfrm>
              <a:custGeom>
                <a:gdLst>
                  <a:gd fmla="*/ 0 w 24" name="T0"/>
                  <a:gd fmla="*/ 24 h 48" name="T1"/>
                  <a:gd fmla="*/ 24 w 24" name="T2"/>
                  <a:gd fmla="*/ 48 h 48" name="T3"/>
                  <a:gd fmla="*/ 24 w 24" name="T4"/>
                  <a:gd fmla="*/ 0 h 48" name="T5"/>
                  <a:gd fmla="*/ 0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0" y="24"/>
                    </a:moveTo>
                    <a:cubicBezTo>
                      <a:pt x="0" y="37"/>
                      <a:pt x="12" y="48"/>
                      <a:pt x="24" y="48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2" y="0"/>
                      <a:pt x="0" y="11"/>
                      <a:pt x="0" y="24"/>
                    </a:cubicBezTo>
                    <a:close/>
                  </a:path>
                </a:pathLst>
              </a:custGeom>
              <a:solidFill>
                <a:srgbClr val="F2576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6" name="Freeform 102"/>
              <p:cNvSpPr/>
              <p:nvPr/>
            </p:nvSpPr>
            <p:spPr bwMode="auto">
              <a:xfrm>
                <a:off x="2064992" y="3047408"/>
                <a:ext cx="79375" cy="158750"/>
              </a:xfrm>
              <a:custGeom>
                <a:gdLst>
                  <a:gd fmla="*/ 24 w 24" name="T0"/>
                  <a:gd fmla="*/ 24 h 48" name="T1"/>
                  <a:gd fmla="*/ 0 w 24" name="T2"/>
                  <a:gd fmla="*/ 0 h 48" name="T3"/>
                  <a:gd fmla="*/ 0 w 24" name="T4"/>
                  <a:gd fmla="*/ 48 h 48" name="T5"/>
                  <a:gd fmla="*/ 24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24" y="24"/>
                    </a:moveTo>
                    <a:cubicBezTo>
                      <a:pt x="24" y="11"/>
                      <a:pt x="12" y="0"/>
                      <a:pt x="0" y="0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12" y="48"/>
                      <a:pt x="24" y="37"/>
                      <a:pt x="24" y="24"/>
                    </a:cubicBezTo>
                    <a:close/>
                  </a:path>
                </a:pathLst>
              </a:custGeom>
              <a:solidFill>
                <a:srgbClr val="D8415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7" name="Freeform 103"/>
              <p:cNvSpPr/>
              <p:nvPr/>
            </p:nvSpPr>
            <p:spPr bwMode="auto">
              <a:xfrm>
                <a:off x="1985617" y="3047408"/>
                <a:ext cx="79375" cy="158750"/>
              </a:xfrm>
              <a:custGeom>
                <a:gdLst>
                  <a:gd fmla="*/ 0 w 24" name="T0"/>
                  <a:gd fmla="*/ 24 h 48" name="T1"/>
                  <a:gd fmla="*/ 24 w 24" name="T2"/>
                  <a:gd fmla="*/ 48 h 48" name="T3"/>
                  <a:gd fmla="*/ 24 w 24" name="T4"/>
                  <a:gd fmla="*/ 0 h 48" name="T5"/>
                  <a:gd fmla="*/ 0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0" y="24"/>
                    </a:moveTo>
                    <a:cubicBezTo>
                      <a:pt x="0" y="37"/>
                      <a:pt x="12" y="48"/>
                      <a:pt x="24" y="48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2" y="0"/>
                      <a:pt x="0" y="11"/>
                      <a:pt x="0" y="24"/>
                    </a:cubicBezTo>
                    <a:close/>
                  </a:path>
                </a:pathLst>
              </a:custGeom>
              <a:solidFill>
                <a:srgbClr val="F2576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8" name="Freeform 104"/>
              <p:cNvSpPr/>
              <p:nvPr/>
            </p:nvSpPr>
            <p:spPr bwMode="auto">
              <a:xfrm>
                <a:off x="2064992" y="3047408"/>
                <a:ext cx="79375" cy="158750"/>
              </a:xfrm>
              <a:custGeom>
                <a:gdLst>
                  <a:gd fmla="*/ 24 w 24" name="T0"/>
                  <a:gd fmla="*/ 24 h 48" name="T1"/>
                  <a:gd fmla="*/ 0 w 24" name="T2"/>
                  <a:gd fmla="*/ 0 h 48" name="T3"/>
                  <a:gd fmla="*/ 0 w 24" name="T4"/>
                  <a:gd fmla="*/ 48 h 48" name="T5"/>
                  <a:gd fmla="*/ 24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24" y="24"/>
                    </a:moveTo>
                    <a:cubicBezTo>
                      <a:pt x="24" y="11"/>
                      <a:pt x="12" y="0"/>
                      <a:pt x="0" y="0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12" y="48"/>
                      <a:pt x="24" y="37"/>
                      <a:pt x="24" y="24"/>
                    </a:cubicBezTo>
                    <a:close/>
                  </a:path>
                </a:pathLst>
              </a:custGeom>
              <a:solidFill>
                <a:srgbClr val="D8415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9" name="Freeform 105"/>
              <p:cNvSpPr/>
              <p:nvPr/>
            </p:nvSpPr>
            <p:spPr bwMode="auto">
              <a:xfrm>
                <a:off x="1787180" y="3047408"/>
                <a:ext cx="79375" cy="158750"/>
              </a:xfrm>
              <a:custGeom>
                <a:gdLst>
                  <a:gd fmla="*/ 0 w 24" name="T0"/>
                  <a:gd fmla="*/ 24 h 48" name="T1"/>
                  <a:gd fmla="*/ 24 w 24" name="T2"/>
                  <a:gd fmla="*/ 48 h 48" name="T3"/>
                  <a:gd fmla="*/ 24 w 24" name="T4"/>
                  <a:gd fmla="*/ 0 h 48" name="T5"/>
                  <a:gd fmla="*/ 0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0" y="24"/>
                    </a:moveTo>
                    <a:cubicBezTo>
                      <a:pt x="0" y="37"/>
                      <a:pt x="12" y="48"/>
                      <a:pt x="24" y="48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2" y="0"/>
                      <a:pt x="0" y="11"/>
                      <a:pt x="0" y="24"/>
                    </a:cubicBezTo>
                    <a:close/>
                  </a:path>
                </a:pathLst>
              </a:custGeom>
              <a:solidFill>
                <a:srgbClr val="F2576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0" name="Freeform 106"/>
              <p:cNvSpPr/>
              <p:nvPr/>
            </p:nvSpPr>
            <p:spPr bwMode="auto">
              <a:xfrm>
                <a:off x="1866555" y="3047408"/>
                <a:ext cx="79375" cy="158750"/>
              </a:xfrm>
              <a:custGeom>
                <a:gdLst>
                  <a:gd fmla="*/ 24 w 24" name="T0"/>
                  <a:gd fmla="*/ 24 h 48" name="T1"/>
                  <a:gd fmla="*/ 0 w 24" name="T2"/>
                  <a:gd fmla="*/ 0 h 48" name="T3"/>
                  <a:gd fmla="*/ 0 w 24" name="T4"/>
                  <a:gd fmla="*/ 48 h 48" name="T5"/>
                  <a:gd fmla="*/ 24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24" y="24"/>
                    </a:moveTo>
                    <a:cubicBezTo>
                      <a:pt x="24" y="11"/>
                      <a:pt x="16" y="0"/>
                      <a:pt x="0" y="0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16" y="48"/>
                      <a:pt x="24" y="37"/>
                      <a:pt x="24" y="24"/>
                    </a:cubicBezTo>
                    <a:close/>
                  </a:path>
                </a:pathLst>
              </a:custGeom>
              <a:solidFill>
                <a:srgbClr val="D8415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1" name="Freeform 107"/>
              <p:cNvSpPr/>
              <p:nvPr/>
            </p:nvSpPr>
            <p:spPr bwMode="auto">
              <a:xfrm>
                <a:off x="1787180" y="3236321"/>
                <a:ext cx="79375" cy="158750"/>
              </a:xfrm>
              <a:custGeom>
                <a:gdLst>
                  <a:gd fmla="*/ 0 w 24" name="T0"/>
                  <a:gd fmla="*/ 24 h 48" name="T1"/>
                  <a:gd fmla="*/ 24 w 24" name="T2"/>
                  <a:gd fmla="*/ 48 h 48" name="T3"/>
                  <a:gd fmla="*/ 24 w 24" name="T4"/>
                  <a:gd fmla="*/ 0 h 48" name="T5"/>
                  <a:gd fmla="*/ 0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0" y="24"/>
                    </a:moveTo>
                    <a:cubicBezTo>
                      <a:pt x="0" y="37"/>
                      <a:pt x="12" y="48"/>
                      <a:pt x="24" y="48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2" y="0"/>
                      <a:pt x="0" y="11"/>
                      <a:pt x="0" y="24"/>
                    </a:cubicBezTo>
                    <a:close/>
                  </a:path>
                </a:pathLst>
              </a:custGeom>
              <a:solidFill>
                <a:srgbClr val="F2576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2" name="Freeform 108"/>
              <p:cNvSpPr/>
              <p:nvPr/>
            </p:nvSpPr>
            <p:spPr bwMode="auto">
              <a:xfrm>
                <a:off x="1866555" y="3236321"/>
                <a:ext cx="79375" cy="158750"/>
              </a:xfrm>
              <a:custGeom>
                <a:gdLst>
                  <a:gd fmla="*/ 24 w 24" name="T0"/>
                  <a:gd fmla="*/ 24 h 48" name="T1"/>
                  <a:gd fmla="*/ 0 w 24" name="T2"/>
                  <a:gd fmla="*/ 0 h 48" name="T3"/>
                  <a:gd fmla="*/ 0 w 24" name="T4"/>
                  <a:gd fmla="*/ 48 h 48" name="T5"/>
                  <a:gd fmla="*/ 24 w 24" name="T6"/>
                  <a:gd fmla="*/ 24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24">
                    <a:moveTo>
                      <a:pt x="24" y="24"/>
                    </a:moveTo>
                    <a:cubicBezTo>
                      <a:pt x="24" y="11"/>
                      <a:pt x="16" y="0"/>
                      <a:pt x="0" y="0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16" y="48"/>
                      <a:pt x="24" y="37"/>
                      <a:pt x="24" y="24"/>
                    </a:cubicBezTo>
                    <a:close/>
                  </a:path>
                </a:pathLst>
              </a:custGeom>
              <a:solidFill>
                <a:srgbClr val="D8415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</p:grpSp>
      <p:grpSp>
        <p:nvGrpSpPr>
          <p:cNvPr id="181" name="组合 180"/>
          <p:cNvGrpSpPr/>
          <p:nvPr/>
        </p:nvGrpSpPr>
        <p:grpSpPr>
          <a:xfrm>
            <a:off x="3182295" y="2598052"/>
            <a:ext cx="1574800" cy="1571625"/>
            <a:chOff x="2821884" y="1945683"/>
            <a:chExt cx="1574800" cy="1571625"/>
          </a:xfrm>
        </p:grpSpPr>
        <p:sp>
          <p:nvSpPr>
            <p:cNvPr id="118" name="Oval 112"/>
            <p:cNvSpPr>
              <a:spLocks noChangeArrowheads="1"/>
            </p:cNvSpPr>
            <p:nvPr/>
          </p:nvSpPr>
          <p:spPr bwMode="auto">
            <a:xfrm>
              <a:off x="2821884" y="1945683"/>
              <a:ext cx="1574800" cy="1571625"/>
            </a:xfrm>
            <a:prstGeom prst="ellipse">
              <a:avLst/>
            </a:prstGeom>
            <a:solidFill>
              <a:srgbClr val="FFF5E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9" name="Freeform 113"/>
            <p:cNvSpPr/>
            <p:nvPr/>
          </p:nvSpPr>
          <p:spPr bwMode="auto">
            <a:xfrm>
              <a:off x="3753747" y="2782296"/>
              <a:ext cx="39688" cy="384175"/>
            </a:xfrm>
            <a:custGeom>
              <a:gdLst>
                <a:gd fmla="*/ 5 w 12" name="T0"/>
                <a:gd fmla="*/ 0 h 116" name="T1"/>
                <a:gd fmla="*/ 0 w 12" name="T2"/>
                <a:gd fmla="*/ 7 h 116" name="T3"/>
                <a:gd fmla="*/ 0 w 12" name="T4"/>
                <a:gd fmla="*/ 107 h 116" name="T5"/>
                <a:gd fmla="*/ 5 w 12" name="T6"/>
                <a:gd fmla="*/ 116 h 116" name="T7"/>
                <a:gd fmla="*/ 12 w 12" name="T8"/>
                <a:gd fmla="*/ 116 h 116" name="T9"/>
                <a:gd fmla="*/ 12 w 12" name="T10"/>
                <a:gd fmla="*/ 0 h 116" name="T11"/>
                <a:gd fmla="*/ 5 w 12" name="T12"/>
                <a:gd fmla="*/ 0 h 116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15" w="12">
                  <a:moveTo>
                    <a:pt x="5" y="0"/>
                  </a:moveTo>
                  <a:cubicBezTo>
                    <a:pt x="1" y="0"/>
                    <a:pt x="0" y="3"/>
                    <a:pt x="0" y="7"/>
                  </a:cubicBezTo>
                  <a:cubicBezTo>
                    <a:pt x="0" y="107"/>
                    <a:pt x="0" y="107"/>
                    <a:pt x="0" y="107"/>
                  </a:cubicBezTo>
                  <a:cubicBezTo>
                    <a:pt x="0" y="112"/>
                    <a:pt x="1" y="116"/>
                    <a:pt x="5" y="116"/>
                  </a:cubicBezTo>
                  <a:cubicBezTo>
                    <a:pt x="12" y="116"/>
                    <a:pt x="12" y="116"/>
                    <a:pt x="12" y="116"/>
                  </a:cubicBezTo>
                  <a:cubicBezTo>
                    <a:pt x="12" y="0"/>
                    <a:pt x="12" y="0"/>
                    <a:pt x="12" y="0"/>
                  </a:cubicBezTo>
                  <a:lnTo>
                    <a:pt x="5" y="0"/>
                  </a:lnTo>
                  <a:close/>
                </a:path>
              </a:pathLst>
            </a:custGeom>
            <a:solidFill>
              <a:srgbClr val="A0815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0" name="Freeform 114"/>
            <p:cNvSpPr/>
            <p:nvPr/>
          </p:nvSpPr>
          <p:spPr bwMode="auto">
            <a:xfrm>
              <a:off x="3793434" y="2782296"/>
              <a:ext cx="52388" cy="384175"/>
            </a:xfrm>
            <a:custGeom>
              <a:gdLst>
                <a:gd fmla="*/ 16 w 16" name="T0"/>
                <a:gd fmla="*/ 107 h 116" name="T1"/>
                <a:gd fmla="*/ 16 w 16" name="T2"/>
                <a:gd fmla="*/ 7 h 116" name="T3"/>
                <a:gd fmla="*/ 5 w 16" name="T4"/>
                <a:gd fmla="*/ 0 h 116" name="T5"/>
                <a:gd fmla="*/ 0 w 16" name="T6"/>
                <a:gd fmla="*/ 0 h 116" name="T7"/>
                <a:gd fmla="*/ 0 w 16" name="T8"/>
                <a:gd fmla="*/ 116 h 116" name="T9"/>
                <a:gd fmla="*/ 5 w 16" name="T10"/>
                <a:gd fmla="*/ 116 h 116" name="T11"/>
                <a:gd fmla="*/ 16 w 16" name="T12"/>
                <a:gd fmla="*/ 107 h 116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15" w="16">
                  <a:moveTo>
                    <a:pt x="16" y="107"/>
                  </a:moveTo>
                  <a:cubicBezTo>
                    <a:pt x="16" y="7"/>
                    <a:pt x="16" y="7"/>
                    <a:pt x="16" y="7"/>
                  </a:cubicBezTo>
                  <a:cubicBezTo>
                    <a:pt x="16" y="3"/>
                    <a:pt x="9" y="0"/>
                    <a:pt x="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6"/>
                    <a:pt x="0" y="116"/>
                    <a:pt x="0" y="116"/>
                  </a:cubicBezTo>
                  <a:cubicBezTo>
                    <a:pt x="5" y="116"/>
                    <a:pt x="5" y="116"/>
                    <a:pt x="5" y="116"/>
                  </a:cubicBezTo>
                  <a:cubicBezTo>
                    <a:pt x="9" y="116"/>
                    <a:pt x="16" y="112"/>
                    <a:pt x="16" y="107"/>
                  </a:cubicBezTo>
                  <a:close/>
                </a:path>
              </a:pathLst>
            </a:custGeom>
            <a:solidFill>
              <a:srgbClr val="936F3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1" name="Freeform 115"/>
            <p:cNvSpPr/>
            <p:nvPr/>
          </p:nvSpPr>
          <p:spPr bwMode="auto">
            <a:xfrm>
              <a:off x="3793434" y="2491783"/>
              <a:ext cx="295275" cy="449263"/>
            </a:xfrm>
            <a:custGeom>
              <a:gdLst>
                <a:gd fmla="*/ 81 w 89" name="T0"/>
                <a:gd fmla="*/ 108 h 136" name="T1"/>
                <a:gd fmla="*/ 14 w 89" name="T2"/>
                <a:gd fmla="*/ 8 h 136" name="T3"/>
                <a:gd fmla="*/ 0 w 89" name="T4"/>
                <a:gd fmla="*/ 0 h 136" name="T5"/>
                <a:gd fmla="*/ 0 w 89" name="T6"/>
                <a:gd fmla="*/ 136 h 136" name="T7"/>
                <a:gd fmla="*/ 67 w 89" name="T8"/>
                <a:gd fmla="*/ 136 h 136" name="T9"/>
                <a:gd fmla="*/ 81 w 89" name="T10"/>
                <a:gd fmla="*/ 108 h 136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36" w="89">
                  <a:moveTo>
                    <a:pt x="81" y="108"/>
                  </a:moveTo>
                  <a:cubicBezTo>
                    <a:pt x="14" y="8"/>
                    <a:pt x="14" y="8"/>
                    <a:pt x="14" y="8"/>
                  </a:cubicBezTo>
                  <a:cubicBezTo>
                    <a:pt x="10" y="3"/>
                    <a:pt x="4" y="0"/>
                    <a:pt x="0" y="0"/>
                  </a:cubicBezTo>
                  <a:cubicBezTo>
                    <a:pt x="0" y="136"/>
                    <a:pt x="0" y="136"/>
                    <a:pt x="0" y="136"/>
                  </a:cubicBezTo>
                  <a:cubicBezTo>
                    <a:pt x="67" y="136"/>
                    <a:pt x="67" y="136"/>
                    <a:pt x="67" y="136"/>
                  </a:cubicBezTo>
                  <a:cubicBezTo>
                    <a:pt x="81" y="136"/>
                    <a:pt x="89" y="120"/>
                    <a:pt x="81" y="108"/>
                  </a:cubicBezTo>
                  <a:close/>
                </a:path>
              </a:pathLst>
            </a:custGeom>
            <a:solidFill>
              <a:srgbClr val="248E4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2" name="Freeform 116"/>
            <p:cNvSpPr/>
            <p:nvPr/>
          </p:nvSpPr>
          <p:spPr bwMode="auto">
            <a:xfrm>
              <a:off x="3491809" y="2491783"/>
              <a:ext cx="301625" cy="449263"/>
            </a:xfrm>
            <a:custGeom>
              <a:gdLst>
                <a:gd fmla="*/ 76 w 91" name="T0"/>
                <a:gd fmla="*/ 8 h 136" name="T1"/>
                <a:gd fmla="*/ 8 w 91" name="T2"/>
                <a:gd fmla="*/ 108 h 136" name="T3"/>
                <a:gd fmla="*/ 22 w 91" name="T4"/>
                <a:gd fmla="*/ 136 h 136" name="T5"/>
                <a:gd fmla="*/ 91 w 91" name="T6"/>
                <a:gd fmla="*/ 136 h 136" name="T7"/>
                <a:gd fmla="*/ 91 w 91" name="T8"/>
                <a:gd fmla="*/ 0 h 136" name="T9"/>
                <a:gd fmla="*/ 76 w 91" name="T10"/>
                <a:gd fmla="*/ 8 h 136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36" w="91">
                  <a:moveTo>
                    <a:pt x="76" y="8"/>
                  </a:moveTo>
                  <a:cubicBezTo>
                    <a:pt x="8" y="108"/>
                    <a:pt x="8" y="108"/>
                    <a:pt x="8" y="108"/>
                  </a:cubicBezTo>
                  <a:cubicBezTo>
                    <a:pt x="0" y="120"/>
                    <a:pt x="8" y="136"/>
                    <a:pt x="22" y="136"/>
                  </a:cubicBezTo>
                  <a:cubicBezTo>
                    <a:pt x="91" y="136"/>
                    <a:pt x="91" y="136"/>
                    <a:pt x="91" y="136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87" y="0"/>
                    <a:pt x="80" y="3"/>
                    <a:pt x="76" y="8"/>
                  </a:cubicBezTo>
                  <a:close/>
                </a:path>
              </a:pathLst>
            </a:custGeom>
            <a:solidFill>
              <a:srgbClr val="2FAD6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3" name="Freeform 117"/>
            <p:cNvSpPr/>
            <p:nvPr/>
          </p:nvSpPr>
          <p:spPr bwMode="auto">
            <a:xfrm>
              <a:off x="3544197" y="2352083"/>
              <a:ext cx="249238" cy="365125"/>
            </a:xfrm>
            <a:custGeom>
              <a:gdLst>
                <a:gd fmla="*/ 63 w 75" name="T0"/>
                <a:gd fmla="*/ 6 h 110" name="T1"/>
                <a:gd fmla="*/ 7 w 75" name="T2"/>
                <a:gd fmla="*/ 88 h 110" name="T3"/>
                <a:gd fmla="*/ 18 w 75" name="T4"/>
                <a:gd fmla="*/ 110 h 110" name="T5"/>
                <a:gd fmla="*/ 75 w 75" name="T6"/>
                <a:gd fmla="*/ 110 h 110" name="T7"/>
                <a:gd fmla="*/ 75 w 75" name="T8"/>
                <a:gd fmla="*/ 0 h 110" name="T9"/>
                <a:gd fmla="*/ 63 w 75" name="T10"/>
                <a:gd fmla="*/ 6 h 110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10" w="75">
                  <a:moveTo>
                    <a:pt x="63" y="6"/>
                  </a:moveTo>
                  <a:cubicBezTo>
                    <a:pt x="7" y="88"/>
                    <a:pt x="7" y="88"/>
                    <a:pt x="7" y="88"/>
                  </a:cubicBezTo>
                  <a:cubicBezTo>
                    <a:pt x="0" y="97"/>
                    <a:pt x="7" y="110"/>
                    <a:pt x="18" y="110"/>
                  </a:cubicBezTo>
                  <a:cubicBezTo>
                    <a:pt x="75" y="110"/>
                    <a:pt x="75" y="110"/>
                    <a:pt x="75" y="110"/>
                  </a:cubicBezTo>
                  <a:cubicBezTo>
                    <a:pt x="75" y="0"/>
                    <a:pt x="75" y="0"/>
                    <a:pt x="75" y="0"/>
                  </a:cubicBezTo>
                  <a:cubicBezTo>
                    <a:pt x="71" y="0"/>
                    <a:pt x="65" y="2"/>
                    <a:pt x="63" y="6"/>
                  </a:cubicBezTo>
                  <a:close/>
                </a:path>
              </a:pathLst>
            </a:custGeom>
            <a:solidFill>
              <a:srgbClr val="32C66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4" name="Freeform 118"/>
            <p:cNvSpPr/>
            <p:nvPr/>
          </p:nvSpPr>
          <p:spPr bwMode="auto">
            <a:xfrm>
              <a:off x="3793434" y="2352083"/>
              <a:ext cx="241300" cy="365125"/>
            </a:xfrm>
            <a:custGeom>
              <a:gdLst>
                <a:gd fmla="*/ 66 w 73" name="T0"/>
                <a:gd fmla="*/ 88 h 110" name="T1"/>
                <a:gd fmla="*/ 11 w 73" name="T2"/>
                <a:gd fmla="*/ 6 h 110" name="T3"/>
                <a:gd fmla="*/ 0 w 73" name="T4"/>
                <a:gd fmla="*/ 0 h 110" name="T5"/>
                <a:gd fmla="*/ 0 w 73" name="T6"/>
                <a:gd fmla="*/ 110 h 110" name="T7"/>
                <a:gd fmla="*/ 54 w 73" name="T8"/>
                <a:gd fmla="*/ 110 h 110" name="T9"/>
                <a:gd fmla="*/ 66 w 73" name="T10"/>
                <a:gd fmla="*/ 88 h 110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10" w="73">
                  <a:moveTo>
                    <a:pt x="66" y="88"/>
                  </a:moveTo>
                  <a:cubicBezTo>
                    <a:pt x="11" y="6"/>
                    <a:pt x="11" y="6"/>
                    <a:pt x="11" y="6"/>
                  </a:cubicBezTo>
                  <a:cubicBezTo>
                    <a:pt x="8" y="2"/>
                    <a:pt x="4" y="0"/>
                    <a:pt x="0" y="0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54" y="110"/>
                    <a:pt x="54" y="110"/>
                    <a:pt x="54" y="110"/>
                  </a:cubicBezTo>
                  <a:cubicBezTo>
                    <a:pt x="66" y="110"/>
                    <a:pt x="73" y="97"/>
                    <a:pt x="66" y="88"/>
                  </a:cubicBezTo>
                  <a:close/>
                </a:path>
              </a:pathLst>
            </a:custGeom>
            <a:solidFill>
              <a:srgbClr val="2FAD6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5" name="Freeform 119"/>
            <p:cNvSpPr/>
            <p:nvPr/>
          </p:nvSpPr>
          <p:spPr bwMode="auto">
            <a:xfrm>
              <a:off x="3617222" y="2223496"/>
              <a:ext cx="176213" cy="280988"/>
            </a:xfrm>
            <a:custGeom>
              <a:gdLst>
                <a:gd fmla="*/ 40 w 53" name="T0"/>
                <a:gd fmla="*/ 7 h 85" name="T1"/>
                <a:gd fmla="*/ 6 w 53" name="T2"/>
                <a:gd fmla="*/ 62 h 85" name="T3"/>
                <a:gd fmla="*/ 20 w 53" name="T4"/>
                <a:gd fmla="*/ 85 h 85" name="T5"/>
                <a:gd fmla="*/ 53 w 53" name="T6"/>
                <a:gd fmla="*/ 85 h 85" name="T7"/>
                <a:gd fmla="*/ 53 w 53" name="T8"/>
                <a:gd fmla="*/ 0 h 85" name="T9"/>
                <a:gd fmla="*/ 40 w 53" name="T10"/>
                <a:gd fmla="*/ 7 h 85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85" w="52">
                  <a:moveTo>
                    <a:pt x="40" y="7"/>
                  </a:moveTo>
                  <a:cubicBezTo>
                    <a:pt x="6" y="62"/>
                    <a:pt x="6" y="62"/>
                    <a:pt x="6" y="62"/>
                  </a:cubicBezTo>
                  <a:cubicBezTo>
                    <a:pt x="0" y="72"/>
                    <a:pt x="8" y="85"/>
                    <a:pt x="20" y="85"/>
                  </a:cubicBezTo>
                  <a:cubicBezTo>
                    <a:pt x="53" y="85"/>
                    <a:pt x="53" y="85"/>
                    <a:pt x="53" y="85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49" y="0"/>
                    <a:pt x="43" y="2"/>
                    <a:pt x="40" y="7"/>
                  </a:cubicBezTo>
                  <a:close/>
                </a:path>
              </a:pathLst>
            </a:custGeom>
            <a:solidFill>
              <a:srgbClr val="5AE09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6" name="Freeform 120"/>
            <p:cNvSpPr/>
            <p:nvPr/>
          </p:nvSpPr>
          <p:spPr bwMode="auto">
            <a:xfrm>
              <a:off x="3793434" y="2223496"/>
              <a:ext cx="176213" cy="280988"/>
            </a:xfrm>
            <a:custGeom>
              <a:gdLst>
                <a:gd fmla="*/ 47 w 53" name="T0"/>
                <a:gd fmla="*/ 62 h 85" name="T1"/>
                <a:gd fmla="*/ 13 w 53" name="T2"/>
                <a:gd fmla="*/ 7 h 85" name="T3"/>
                <a:gd fmla="*/ 0 w 53" name="T4"/>
                <a:gd fmla="*/ 0 h 85" name="T5"/>
                <a:gd fmla="*/ 0 w 53" name="T6"/>
                <a:gd fmla="*/ 85 h 85" name="T7"/>
                <a:gd fmla="*/ 34 w 53" name="T8"/>
                <a:gd fmla="*/ 85 h 85" name="T9"/>
                <a:gd fmla="*/ 47 w 53" name="T10"/>
                <a:gd fmla="*/ 62 h 85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85" w="52">
                  <a:moveTo>
                    <a:pt x="47" y="62"/>
                  </a:moveTo>
                  <a:cubicBezTo>
                    <a:pt x="13" y="7"/>
                    <a:pt x="13" y="7"/>
                    <a:pt x="13" y="7"/>
                  </a:cubicBezTo>
                  <a:cubicBezTo>
                    <a:pt x="10" y="2"/>
                    <a:pt x="4" y="0"/>
                    <a:pt x="0" y="0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34" y="85"/>
                    <a:pt x="34" y="85"/>
                    <a:pt x="34" y="85"/>
                  </a:cubicBezTo>
                  <a:cubicBezTo>
                    <a:pt x="46" y="85"/>
                    <a:pt x="53" y="72"/>
                    <a:pt x="47" y="62"/>
                  </a:cubicBezTo>
                  <a:close/>
                </a:path>
              </a:pathLst>
            </a:custGeom>
            <a:solidFill>
              <a:srgbClr val="32C66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7" name="Freeform 121"/>
            <p:cNvSpPr/>
            <p:nvPr/>
          </p:nvSpPr>
          <p:spPr bwMode="auto">
            <a:xfrm>
              <a:off x="3421959" y="2836271"/>
              <a:ext cx="66675" cy="449263"/>
            </a:xfrm>
            <a:custGeom>
              <a:gdLst>
                <a:gd fmla="*/ 11 w 20" name="T0"/>
                <a:gd fmla="*/ 0 h 136" name="T1"/>
                <a:gd fmla="*/ 0 w 20" name="T2"/>
                <a:gd fmla="*/ 10 h 136" name="T3"/>
                <a:gd fmla="*/ 0 w 20" name="T4"/>
                <a:gd fmla="*/ 128 h 136" name="T5"/>
                <a:gd fmla="*/ 11 w 20" name="T6"/>
                <a:gd fmla="*/ 136 h 136" name="T7"/>
                <a:gd fmla="*/ 20 w 20" name="T8"/>
                <a:gd fmla="*/ 136 h 136" name="T9"/>
                <a:gd fmla="*/ 20 w 20" name="T10"/>
                <a:gd fmla="*/ 0 h 136" name="T11"/>
                <a:gd fmla="*/ 11 w 20" name="T12"/>
                <a:gd fmla="*/ 0 h 136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36" w="20">
                  <a:moveTo>
                    <a:pt x="11" y="0"/>
                  </a:moveTo>
                  <a:cubicBezTo>
                    <a:pt x="5" y="0"/>
                    <a:pt x="0" y="4"/>
                    <a:pt x="0" y="10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0" y="133"/>
                    <a:pt x="5" y="136"/>
                    <a:pt x="11" y="136"/>
                  </a:cubicBezTo>
                  <a:cubicBezTo>
                    <a:pt x="20" y="136"/>
                    <a:pt x="20" y="136"/>
                    <a:pt x="20" y="136"/>
                  </a:cubicBezTo>
                  <a:cubicBezTo>
                    <a:pt x="20" y="0"/>
                    <a:pt x="20" y="0"/>
                    <a:pt x="20" y="0"/>
                  </a:cubicBezTo>
                  <a:lnTo>
                    <a:pt x="11" y="0"/>
                  </a:lnTo>
                  <a:close/>
                </a:path>
              </a:pathLst>
            </a:custGeom>
            <a:solidFill>
              <a:srgbClr val="A0815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8" name="Freeform 122"/>
            <p:cNvSpPr/>
            <p:nvPr/>
          </p:nvSpPr>
          <p:spPr bwMode="auto">
            <a:xfrm>
              <a:off x="3488634" y="2836271"/>
              <a:ext cx="52388" cy="449263"/>
            </a:xfrm>
            <a:custGeom>
              <a:gdLst>
                <a:gd fmla="*/ 16 w 16" name="T0"/>
                <a:gd fmla="*/ 128 h 136" name="T1"/>
                <a:gd fmla="*/ 16 w 16" name="T2"/>
                <a:gd fmla="*/ 10 h 136" name="T3"/>
                <a:gd fmla="*/ 4 w 16" name="T4"/>
                <a:gd fmla="*/ 0 h 136" name="T5"/>
                <a:gd fmla="*/ 0 w 16" name="T6"/>
                <a:gd fmla="*/ 0 h 136" name="T7"/>
                <a:gd fmla="*/ 0 w 16" name="T8"/>
                <a:gd fmla="*/ 136 h 136" name="T9"/>
                <a:gd fmla="*/ 4 w 16" name="T10"/>
                <a:gd fmla="*/ 136 h 136" name="T11"/>
                <a:gd fmla="*/ 16 w 16" name="T12"/>
                <a:gd fmla="*/ 128 h 136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36" w="16">
                  <a:moveTo>
                    <a:pt x="16" y="128"/>
                  </a:moveTo>
                  <a:cubicBezTo>
                    <a:pt x="16" y="10"/>
                    <a:pt x="16" y="10"/>
                    <a:pt x="16" y="10"/>
                  </a:cubicBezTo>
                  <a:cubicBezTo>
                    <a:pt x="16" y="4"/>
                    <a:pt x="10" y="0"/>
                    <a:pt x="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36"/>
                    <a:pt x="0" y="136"/>
                    <a:pt x="0" y="136"/>
                  </a:cubicBezTo>
                  <a:cubicBezTo>
                    <a:pt x="4" y="136"/>
                    <a:pt x="4" y="136"/>
                    <a:pt x="4" y="136"/>
                  </a:cubicBezTo>
                  <a:cubicBezTo>
                    <a:pt x="10" y="136"/>
                    <a:pt x="16" y="133"/>
                    <a:pt x="16" y="128"/>
                  </a:cubicBezTo>
                  <a:close/>
                </a:path>
              </a:pathLst>
            </a:custGeom>
            <a:solidFill>
              <a:srgbClr val="936F3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9" name="Freeform 123"/>
            <p:cNvSpPr/>
            <p:nvPr/>
          </p:nvSpPr>
          <p:spPr bwMode="auto">
            <a:xfrm>
              <a:off x="3488634" y="2498133"/>
              <a:ext cx="341313" cy="522288"/>
            </a:xfrm>
            <a:custGeom>
              <a:gdLst>
                <a:gd fmla="*/ 94 w 103" name="T0"/>
                <a:gd fmla="*/ 126 h 158" name="T1"/>
                <a:gd fmla="*/ 15 w 103" name="T2"/>
                <a:gd fmla="*/ 9 h 158" name="T3"/>
                <a:gd fmla="*/ 0 w 103" name="T4"/>
                <a:gd fmla="*/ 0 h 158" name="T5"/>
                <a:gd fmla="*/ 0 w 103" name="T6"/>
                <a:gd fmla="*/ 158 h 158" name="T7"/>
                <a:gd fmla="*/ 77 w 103" name="T8"/>
                <a:gd fmla="*/ 158 h 158" name="T9"/>
                <a:gd fmla="*/ 94 w 103" name="T10"/>
                <a:gd fmla="*/ 126 h 158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58" w="103">
                  <a:moveTo>
                    <a:pt x="94" y="126"/>
                  </a:moveTo>
                  <a:cubicBezTo>
                    <a:pt x="15" y="9"/>
                    <a:pt x="15" y="9"/>
                    <a:pt x="15" y="9"/>
                  </a:cubicBezTo>
                  <a:cubicBezTo>
                    <a:pt x="11" y="3"/>
                    <a:pt x="4" y="0"/>
                    <a:pt x="0" y="0"/>
                  </a:cubicBezTo>
                  <a:cubicBezTo>
                    <a:pt x="0" y="158"/>
                    <a:pt x="0" y="158"/>
                    <a:pt x="0" y="158"/>
                  </a:cubicBezTo>
                  <a:cubicBezTo>
                    <a:pt x="77" y="158"/>
                    <a:pt x="77" y="158"/>
                    <a:pt x="77" y="158"/>
                  </a:cubicBezTo>
                  <a:cubicBezTo>
                    <a:pt x="93" y="158"/>
                    <a:pt x="103" y="140"/>
                    <a:pt x="94" y="126"/>
                  </a:cubicBezTo>
                  <a:close/>
                </a:path>
              </a:pathLst>
            </a:custGeom>
            <a:solidFill>
              <a:srgbClr val="248E4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0" name="Freeform 124"/>
            <p:cNvSpPr/>
            <p:nvPr/>
          </p:nvSpPr>
          <p:spPr bwMode="auto">
            <a:xfrm>
              <a:off x="3129859" y="2498133"/>
              <a:ext cx="358775" cy="522288"/>
            </a:xfrm>
            <a:custGeom>
              <a:gdLst>
                <a:gd fmla="*/ 90 w 108" name="T0"/>
                <a:gd fmla="*/ 9 h 158" name="T1"/>
                <a:gd fmla="*/ 9 w 108" name="T2"/>
                <a:gd fmla="*/ 126 h 158" name="T3"/>
                <a:gd fmla="*/ 25 w 108" name="T4"/>
                <a:gd fmla="*/ 158 h 158" name="T5"/>
                <a:gd fmla="*/ 108 w 108" name="T6"/>
                <a:gd fmla="*/ 158 h 158" name="T7"/>
                <a:gd fmla="*/ 108 w 108" name="T8"/>
                <a:gd fmla="*/ 0 h 158" name="T9"/>
                <a:gd fmla="*/ 90 w 108" name="T10"/>
                <a:gd fmla="*/ 9 h 158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58" w="108">
                  <a:moveTo>
                    <a:pt x="90" y="9"/>
                  </a:moveTo>
                  <a:cubicBezTo>
                    <a:pt x="9" y="126"/>
                    <a:pt x="9" y="126"/>
                    <a:pt x="9" y="126"/>
                  </a:cubicBezTo>
                  <a:cubicBezTo>
                    <a:pt x="0" y="140"/>
                    <a:pt x="9" y="158"/>
                    <a:pt x="25" y="158"/>
                  </a:cubicBezTo>
                  <a:cubicBezTo>
                    <a:pt x="108" y="158"/>
                    <a:pt x="108" y="158"/>
                    <a:pt x="108" y="158"/>
                  </a:cubicBezTo>
                  <a:cubicBezTo>
                    <a:pt x="108" y="0"/>
                    <a:pt x="108" y="0"/>
                    <a:pt x="108" y="0"/>
                  </a:cubicBezTo>
                  <a:cubicBezTo>
                    <a:pt x="100" y="0"/>
                    <a:pt x="94" y="3"/>
                    <a:pt x="90" y="9"/>
                  </a:cubicBezTo>
                  <a:close/>
                </a:path>
              </a:pathLst>
            </a:custGeom>
            <a:solidFill>
              <a:srgbClr val="2FAD6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1" name="Freeform 125"/>
            <p:cNvSpPr/>
            <p:nvPr/>
          </p:nvSpPr>
          <p:spPr bwMode="auto">
            <a:xfrm>
              <a:off x="3193359" y="2336208"/>
              <a:ext cx="295275" cy="420688"/>
            </a:xfrm>
            <a:custGeom>
              <a:gdLst>
                <a:gd fmla="*/ 74 w 89" name="T0"/>
                <a:gd fmla="*/ 7 h 127" name="T1"/>
                <a:gd fmla="*/ 8 w 89" name="T2"/>
                <a:gd fmla="*/ 102 h 127" name="T3"/>
                <a:gd fmla="*/ 21 w 89" name="T4"/>
                <a:gd fmla="*/ 127 h 127" name="T5"/>
                <a:gd fmla="*/ 89 w 89" name="T6"/>
                <a:gd fmla="*/ 127 h 127" name="T7"/>
                <a:gd fmla="*/ 89 w 89" name="T8"/>
                <a:gd fmla="*/ 0 h 127" name="T9"/>
                <a:gd fmla="*/ 74 w 89" name="T10"/>
                <a:gd fmla="*/ 7 h 127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27" w="89">
                  <a:moveTo>
                    <a:pt x="74" y="7"/>
                  </a:moveTo>
                  <a:cubicBezTo>
                    <a:pt x="8" y="102"/>
                    <a:pt x="8" y="102"/>
                    <a:pt x="8" y="102"/>
                  </a:cubicBezTo>
                  <a:cubicBezTo>
                    <a:pt x="0" y="113"/>
                    <a:pt x="7" y="127"/>
                    <a:pt x="21" y="127"/>
                  </a:cubicBezTo>
                  <a:cubicBezTo>
                    <a:pt x="89" y="127"/>
                    <a:pt x="89" y="127"/>
                    <a:pt x="89" y="127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5" y="0"/>
                    <a:pt x="77" y="2"/>
                    <a:pt x="74" y="7"/>
                  </a:cubicBezTo>
                  <a:close/>
                </a:path>
              </a:pathLst>
            </a:custGeom>
            <a:solidFill>
              <a:srgbClr val="32C66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2" name="Freeform 126"/>
            <p:cNvSpPr/>
            <p:nvPr/>
          </p:nvSpPr>
          <p:spPr bwMode="auto">
            <a:xfrm>
              <a:off x="3488634" y="2336208"/>
              <a:ext cx="277813" cy="420688"/>
            </a:xfrm>
            <a:custGeom>
              <a:gdLst>
                <a:gd fmla="*/ 76 w 84" name="T0"/>
                <a:gd fmla="*/ 102 h 127" name="T1"/>
                <a:gd fmla="*/ 12 w 84" name="T2"/>
                <a:gd fmla="*/ 6 h 127" name="T3"/>
                <a:gd fmla="*/ 0 w 84" name="T4"/>
                <a:gd fmla="*/ 0 h 127" name="T5"/>
                <a:gd fmla="*/ 0 w 84" name="T6"/>
                <a:gd fmla="*/ 127 h 127" name="T7"/>
                <a:gd fmla="*/ 62 w 84" name="T8"/>
                <a:gd fmla="*/ 127 h 127" name="T9"/>
                <a:gd fmla="*/ 76 w 84" name="T10"/>
                <a:gd fmla="*/ 102 h 127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27" w="84">
                  <a:moveTo>
                    <a:pt x="76" y="102"/>
                  </a:moveTo>
                  <a:cubicBezTo>
                    <a:pt x="12" y="6"/>
                    <a:pt x="12" y="6"/>
                    <a:pt x="12" y="6"/>
                  </a:cubicBezTo>
                  <a:cubicBezTo>
                    <a:pt x="9" y="2"/>
                    <a:pt x="4" y="0"/>
                    <a:pt x="0" y="0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62" y="127"/>
                    <a:pt x="62" y="127"/>
                    <a:pt x="62" y="127"/>
                  </a:cubicBezTo>
                  <a:cubicBezTo>
                    <a:pt x="76" y="127"/>
                    <a:pt x="84" y="113"/>
                    <a:pt x="76" y="102"/>
                  </a:cubicBezTo>
                  <a:close/>
                </a:path>
              </a:pathLst>
            </a:custGeom>
            <a:solidFill>
              <a:srgbClr val="2FAD6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3" name="Freeform 127"/>
            <p:cNvSpPr/>
            <p:nvPr/>
          </p:nvSpPr>
          <p:spPr bwMode="auto">
            <a:xfrm>
              <a:off x="3279084" y="2180633"/>
              <a:ext cx="209550" cy="338138"/>
            </a:xfrm>
            <a:custGeom>
              <a:gdLst>
                <a:gd fmla="*/ 47 w 63" name="T0"/>
                <a:gd fmla="*/ 9 h 102" name="T1"/>
                <a:gd fmla="*/ 7 w 63" name="T2"/>
                <a:gd fmla="*/ 74 h 102" name="T3"/>
                <a:gd fmla="*/ 22 w 63" name="T4"/>
                <a:gd fmla="*/ 102 h 102" name="T5"/>
                <a:gd fmla="*/ 63 w 63" name="T6"/>
                <a:gd fmla="*/ 102 h 102" name="T7"/>
                <a:gd fmla="*/ 63 w 63" name="T8"/>
                <a:gd fmla="*/ 0 h 102" name="T9"/>
                <a:gd fmla="*/ 47 w 63" name="T10"/>
                <a:gd fmla="*/ 9 h 102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02" w="62">
                  <a:moveTo>
                    <a:pt x="47" y="9"/>
                  </a:moveTo>
                  <a:cubicBezTo>
                    <a:pt x="7" y="74"/>
                    <a:pt x="7" y="74"/>
                    <a:pt x="7" y="74"/>
                  </a:cubicBezTo>
                  <a:cubicBezTo>
                    <a:pt x="0" y="86"/>
                    <a:pt x="8" y="102"/>
                    <a:pt x="22" y="102"/>
                  </a:cubicBezTo>
                  <a:cubicBezTo>
                    <a:pt x="63" y="102"/>
                    <a:pt x="63" y="102"/>
                    <a:pt x="63" y="102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59" y="0"/>
                    <a:pt x="50" y="3"/>
                    <a:pt x="47" y="9"/>
                  </a:cubicBezTo>
                  <a:close/>
                </a:path>
              </a:pathLst>
            </a:custGeom>
            <a:solidFill>
              <a:srgbClr val="5AE09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4" name="Freeform 128"/>
            <p:cNvSpPr/>
            <p:nvPr/>
          </p:nvSpPr>
          <p:spPr bwMode="auto">
            <a:xfrm>
              <a:off x="3488634" y="2180633"/>
              <a:ext cx="201613" cy="338138"/>
            </a:xfrm>
            <a:custGeom>
              <a:gdLst>
                <a:gd fmla="*/ 54 w 61" name="T0"/>
                <a:gd fmla="*/ 74 h 102" name="T1"/>
                <a:gd fmla="*/ 15 w 61" name="T2"/>
                <a:gd fmla="*/ 9 h 102" name="T3"/>
                <a:gd fmla="*/ 0 w 61" name="T4"/>
                <a:gd fmla="*/ 0 h 102" name="T5"/>
                <a:gd fmla="*/ 0 w 61" name="T6"/>
                <a:gd fmla="*/ 102 h 102" name="T7"/>
                <a:gd fmla="*/ 38 w 61" name="T8"/>
                <a:gd fmla="*/ 102 h 102" name="T9"/>
                <a:gd fmla="*/ 54 w 61" name="T10"/>
                <a:gd fmla="*/ 74 h 102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02" w="61">
                  <a:moveTo>
                    <a:pt x="54" y="74"/>
                  </a:moveTo>
                  <a:cubicBezTo>
                    <a:pt x="15" y="9"/>
                    <a:pt x="15" y="9"/>
                    <a:pt x="15" y="9"/>
                  </a:cubicBezTo>
                  <a:cubicBezTo>
                    <a:pt x="11" y="3"/>
                    <a:pt x="4" y="0"/>
                    <a:pt x="0" y="0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38" y="102"/>
                    <a:pt x="38" y="102"/>
                    <a:pt x="38" y="102"/>
                  </a:cubicBezTo>
                  <a:cubicBezTo>
                    <a:pt x="52" y="102"/>
                    <a:pt x="61" y="86"/>
                    <a:pt x="54" y="74"/>
                  </a:cubicBezTo>
                  <a:close/>
                </a:path>
              </a:pathLst>
            </a:custGeom>
            <a:solidFill>
              <a:srgbClr val="32C66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158" name="组合 157"/>
          <p:cNvGrpSpPr/>
          <p:nvPr/>
        </p:nvGrpSpPr>
        <p:grpSpPr>
          <a:xfrm>
            <a:off x="5284211" y="2579998"/>
            <a:ext cx="1574800" cy="1571625"/>
            <a:chOff x="5307013" y="2643188"/>
            <a:chExt cx="1574800" cy="1571625"/>
          </a:xfrm>
        </p:grpSpPr>
        <p:sp>
          <p:nvSpPr>
            <p:cNvPr id="139" name="Oval 132"/>
            <p:cNvSpPr>
              <a:spLocks noChangeArrowheads="1"/>
            </p:cNvSpPr>
            <p:nvPr/>
          </p:nvSpPr>
          <p:spPr bwMode="auto">
            <a:xfrm>
              <a:off x="5307013" y="2643188"/>
              <a:ext cx="1574800" cy="1571625"/>
            </a:xfrm>
            <a:prstGeom prst="ellipse">
              <a:avLst/>
            </a:prstGeom>
            <a:solidFill>
              <a:srgbClr val="FFF5E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40" name="Freeform 133"/>
            <p:cNvSpPr/>
            <p:nvPr/>
          </p:nvSpPr>
          <p:spPr bwMode="auto">
            <a:xfrm>
              <a:off x="5688013" y="3046413"/>
              <a:ext cx="550863" cy="603250"/>
            </a:xfrm>
            <a:custGeom>
              <a:gdLst>
                <a:gd fmla="*/ 144 w 166" name="T0"/>
                <a:gd fmla="*/ 47 h 182" name="T1"/>
                <a:gd fmla="*/ 126 w 166" name="T2"/>
                <a:gd fmla="*/ 56 h 182" name="T3"/>
                <a:gd fmla="*/ 119 w 166" name="T4"/>
                <a:gd fmla="*/ 62 h 182" name="T5"/>
                <a:gd fmla="*/ 105 w 166" name="T6"/>
                <a:gd fmla="*/ 92 h 182" name="T7"/>
                <a:gd fmla="*/ 91 w 166" name="T8"/>
                <a:gd fmla="*/ 87 h 182" name="T9"/>
                <a:gd fmla="*/ 98 w 166" name="T10"/>
                <a:gd fmla="*/ 62 h 182" name="T11"/>
                <a:gd fmla="*/ 96 w 166" name="T12"/>
                <a:gd fmla="*/ 54 h 182" name="T13"/>
                <a:gd fmla="*/ 88 w 166" name="T14"/>
                <a:gd fmla="*/ 34 h 182" name="T15"/>
                <a:gd fmla="*/ 76 w 166" name="T16"/>
                <a:gd fmla="*/ 29 h 182" name="T17"/>
                <a:gd fmla="*/ 73 w 166" name="T18"/>
                <a:gd fmla="*/ 31 h 182" name="T19"/>
                <a:gd fmla="*/ 62 w 166" name="T20"/>
                <a:gd fmla="*/ 27 h 182" name="T21"/>
                <a:gd fmla="*/ 48 w 166" name="T22"/>
                <a:gd fmla="*/ 9 h 182" name="T23"/>
                <a:gd fmla="*/ 41 w 166" name="T24"/>
                <a:gd fmla="*/ 9 h 182" name="T25"/>
                <a:gd fmla="*/ 30 w 166" name="T26"/>
                <a:gd fmla="*/ 5 h 182" name="T27"/>
                <a:gd fmla="*/ 21 w 166" name="T28"/>
                <a:gd fmla="*/ 4 h 182" name="T29"/>
                <a:gd fmla="*/ 7 w 166" name="T30"/>
                <a:gd fmla="*/ 2 h 182" name="T31"/>
                <a:gd fmla="*/ 0 w 166" name="T32"/>
                <a:gd fmla="*/ 1 h 182" name="T33"/>
                <a:gd fmla="*/ 78 w 166" name="T34"/>
                <a:gd fmla="*/ 156 h 182" name="T35"/>
                <a:gd fmla="*/ 76 w 166" name="T36"/>
                <a:gd fmla="*/ 166 h 182" name="T37"/>
                <a:gd fmla="*/ 76 w 166" name="T38"/>
                <a:gd fmla="*/ 166 h 182" name="T39"/>
                <a:gd fmla="*/ 78 w 166" name="T40"/>
                <a:gd fmla="*/ 165 h 182" name="T41"/>
                <a:gd fmla="*/ 85 w 166" name="T42"/>
                <a:gd fmla="*/ 162 h 182" name="T43"/>
                <a:gd fmla="*/ 123 w 166" name="T44"/>
                <a:gd fmla="*/ 178 h 182" name="T45"/>
                <a:gd fmla="*/ 162 w 166" name="T46"/>
                <a:gd fmla="*/ 157 h 182" name="T47"/>
                <a:gd fmla="*/ 158 w 166" name="T48"/>
                <a:gd fmla="*/ 144 h 182" name="T49"/>
                <a:gd fmla="*/ 140 w 166" name="T50"/>
                <a:gd fmla="*/ 140 h 182" name="T51"/>
                <a:gd fmla="*/ 157 w 166" name="T52"/>
                <a:gd fmla="*/ 111 h 182" name="T53"/>
                <a:gd fmla="*/ 158 w 166" name="T54"/>
                <a:gd fmla="*/ 101 h 182" name="T55"/>
                <a:gd fmla="*/ 162 w 166" name="T56"/>
                <a:gd fmla="*/ 85 h 182" name="T57"/>
                <a:gd fmla="*/ 162 w 166" name="T58"/>
                <a:gd fmla="*/ 77 h 182" name="T59"/>
                <a:gd fmla="*/ 157 w 166" name="T60"/>
                <a:gd fmla="*/ 52 h 182" name="T61"/>
                <a:gd fmla="*/ 144 w 166" name="T62"/>
                <a:gd fmla="*/ 47 h 182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182" w="166">
                  <a:moveTo>
                    <a:pt x="144" y="47"/>
                  </a:moveTo>
                  <a:cubicBezTo>
                    <a:pt x="137" y="53"/>
                    <a:pt x="130" y="56"/>
                    <a:pt x="126" y="56"/>
                  </a:cubicBezTo>
                  <a:cubicBezTo>
                    <a:pt x="123" y="57"/>
                    <a:pt x="120" y="59"/>
                    <a:pt x="119" y="62"/>
                  </a:cubicBezTo>
                  <a:cubicBezTo>
                    <a:pt x="116" y="74"/>
                    <a:pt x="111" y="84"/>
                    <a:pt x="105" y="92"/>
                  </a:cubicBezTo>
                  <a:cubicBezTo>
                    <a:pt x="101" y="99"/>
                    <a:pt x="90" y="95"/>
                    <a:pt x="91" y="87"/>
                  </a:cubicBezTo>
                  <a:cubicBezTo>
                    <a:pt x="92" y="78"/>
                    <a:pt x="95" y="68"/>
                    <a:pt x="98" y="62"/>
                  </a:cubicBezTo>
                  <a:cubicBezTo>
                    <a:pt x="99" y="59"/>
                    <a:pt x="98" y="56"/>
                    <a:pt x="96" y="54"/>
                  </a:cubicBezTo>
                  <a:cubicBezTo>
                    <a:pt x="92" y="51"/>
                    <a:pt x="89" y="42"/>
                    <a:pt x="88" y="34"/>
                  </a:cubicBezTo>
                  <a:cubicBezTo>
                    <a:pt x="87" y="28"/>
                    <a:pt x="80" y="26"/>
                    <a:pt x="76" y="29"/>
                  </a:cubicBezTo>
                  <a:cubicBezTo>
                    <a:pt x="75" y="30"/>
                    <a:pt x="74" y="30"/>
                    <a:pt x="73" y="31"/>
                  </a:cubicBezTo>
                  <a:cubicBezTo>
                    <a:pt x="69" y="33"/>
                    <a:pt x="63" y="31"/>
                    <a:pt x="62" y="27"/>
                  </a:cubicBezTo>
                  <a:cubicBezTo>
                    <a:pt x="59" y="17"/>
                    <a:pt x="53" y="12"/>
                    <a:pt x="48" y="9"/>
                  </a:cubicBezTo>
                  <a:cubicBezTo>
                    <a:pt x="46" y="8"/>
                    <a:pt x="43" y="8"/>
                    <a:pt x="41" y="9"/>
                  </a:cubicBezTo>
                  <a:cubicBezTo>
                    <a:pt x="38" y="11"/>
                    <a:pt x="33" y="8"/>
                    <a:pt x="30" y="5"/>
                  </a:cubicBezTo>
                  <a:cubicBezTo>
                    <a:pt x="27" y="3"/>
                    <a:pt x="24" y="2"/>
                    <a:pt x="21" y="4"/>
                  </a:cubicBezTo>
                  <a:cubicBezTo>
                    <a:pt x="17" y="7"/>
                    <a:pt x="12" y="5"/>
                    <a:pt x="7" y="2"/>
                  </a:cubicBezTo>
                  <a:cubicBezTo>
                    <a:pt x="5" y="1"/>
                    <a:pt x="2" y="0"/>
                    <a:pt x="0" y="1"/>
                  </a:cubicBezTo>
                  <a:cubicBezTo>
                    <a:pt x="78" y="156"/>
                    <a:pt x="78" y="156"/>
                    <a:pt x="78" y="156"/>
                  </a:cubicBezTo>
                  <a:cubicBezTo>
                    <a:pt x="77" y="160"/>
                    <a:pt x="77" y="162"/>
                    <a:pt x="76" y="166"/>
                  </a:cubicBezTo>
                  <a:cubicBezTo>
                    <a:pt x="76" y="166"/>
                    <a:pt x="76" y="166"/>
                    <a:pt x="76" y="166"/>
                  </a:cubicBezTo>
                  <a:cubicBezTo>
                    <a:pt x="77" y="165"/>
                    <a:pt x="77" y="165"/>
                    <a:pt x="78" y="165"/>
                  </a:cubicBezTo>
                  <a:cubicBezTo>
                    <a:pt x="81" y="165"/>
                    <a:pt x="83" y="164"/>
                    <a:pt x="85" y="162"/>
                  </a:cubicBezTo>
                  <a:cubicBezTo>
                    <a:pt x="89" y="155"/>
                    <a:pt x="103" y="174"/>
                    <a:pt x="123" y="178"/>
                  </a:cubicBezTo>
                  <a:cubicBezTo>
                    <a:pt x="138" y="182"/>
                    <a:pt x="153" y="167"/>
                    <a:pt x="162" y="157"/>
                  </a:cubicBezTo>
                  <a:cubicBezTo>
                    <a:pt x="166" y="152"/>
                    <a:pt x="164" y="145"/>
                    <a:pt x="158" y="144"/>
                  </a:cubicBezTo>
                  <a:cubicBezTo>
                    <a:pt x="153" y="143"/>
                    <a:pt x="147" y="142"/>
                    <a:pt x="140" y="140"/>
                  </a:cubicBezTo>
                  <a:cubicBezTo>
                    <a:pt x="128" y="137"/>
                    <a:pt x="146" y="121"/>
                    <a:pt x="157" y="111"/>
                  </a:cubicBezTo>
                  <a:cubicBezTo>
                    <a:pt x="160" y="108"/>
                    <a:pt x="160" y="105"/>
                    <a:pt x="158" y="101"/>
                  </a:cubicBezTo>
                  <a:cubicBezTo>
                    <a:pt x="156" y="97"/>
                    <a:pt x="160" y="89"/>
                    <a:pt x="162" y="85"/>
                  </a:cubicBezTo>
                  <a:cubicBezTo>
                    <a:pt x="164" y="82"/>
                    <a:pt x="164" y="80"/>
                    <a:pt x="162" y="77"/>
                  </a:cubicBezTo>
                  <a:cubicBezTo>
                    <a:pt x="159" y="71"/>
                    <a:pt x="158" y="61"/>
                    <a:pt x="157" y="52"/>
                  </a:cubicBezTo>
                  <a:cubicBezTo>
                    <a:pt x="157" y="45"/>
                    <a:pt x="149" y="42"/>
                    <a:pt x="144" y="47"/>
                  </a:cubicBezTo>
                  <a:close/>
                </a:path>
              </a:pathLst>
            </a:custGeom>
            <a:solidFill>
              <a:srgbClr val="F78C3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41" name="Freeform 134"/>
            <p:cNvSpPr/>
            <p:nvPr/>
          </p:nvSpPr>
          <p:spPr bwMode="auto">
            <a:xfrm>
              <a:off x="5499101" y="3049588"/>
              <a:ext cx="447675" cy="741363"/>
            </a:xfrm>
            <a:custGeom>
              <a:gdLst>
                <a:gd fmla="*/ 52 w 135" name="T0"/>
                <a:gd fmla="*/ 9 h 224" name="T1"/>
                <a:gd fmla="*/ 51 w 135" name="T2"/>
                <a:gd fmla="*/ 13 h 224" name="T3"/>
                <a:gd fmla="*/ 49 w 135" name="T4"/>
                <a:gd fmla="*/ 18 h 224" name="T5"/>
                <a:gd fmla="*/ 41 w 135" name="T6"/>
                <a:gd fmla="*/ 28 h 224" name="T7"/>
                <a:gd fmla="*/ 41 w 135" name="T8"/>
                <a:gd fmla="*/ 32 h 224" name="T9"/>
                <a:gd fmla="*/ 40 w 135" name="T10"/>
                <a:gd fmla="*/ 36 h 224" name="T11"/>
                <a:gd fmla="*/ 39 w 135" name="T12"/>
                <a:gd fmla="*/ 38 h 224" name="T13"/>
                <a:gd fmla="*/ 33 w 135" name="T14"/>
                <a:gd fmla="*/ 47 h 224" name="T15"/>
                <a:gd fmla="*/ 34 w 135" name="T16"/>
                <a:gd fmla="*/ 54 h 224" name="T17"/>
                <a:gd fmla="*/ 37 w 135" name="T18"/>
                <a:gd fmla="*/ 61 h 224" name="T19"/>
                <a:gd fmla="*/ 35 w 135" name="T20"/>
                <a:gd fmla="*/ 78 h 224" name="T21"/>
                <a:gd fmla="*/ 32 w 135" name="T22"/>
                <a:gd fmla="*/ 93 h 224" name="T23"/>
                <a:gd fmla="*/ 36 w 135" name="T24"/>
                <a:gd fmla="*/ 98 h 224" name="T25"/>
                <a:gd fmla="*/ 40 w 135" name="T26"/>
                <a:gd fmla="*/ 105 h 224" name="T27"/>
                <a:gd fmla="*/ 42 w 135" name="T28"/>
                <a:gd fmla="*/ 109 h 224" name="T29"/>
                <a:gd fmla="*/ 53 w 135" name="T30"/>
                <a:gd fmla="*/ 118 h 224" name="T31"/>
                <a:gd fmla="*/ 62 w 135" name="T32"/>
                <a:gd fmla="*/ 121 h 224" name="T33"/>
                <a:gd fmla="*/ 67 w 135" name="T34"/>
                <a:gd fmla="*/ 123 h 224" name="T35"/>
                <a:gd fmla="*/ 60 w 135" name="T36"/>
                <a:gd fmla="*/ 139 h 224" name="T37"/>
                <a:gd fmla="*/ 50 w 135" name="T38"/>
                <a:gd fmla="*/ 138 h 224" name="T39"/>
                <a:gd fmla="*/ 40 w 135" name="T40"/>
                <a:gd fmla="*/ 135 h 224" name="T41"/>
                <a:gd fmla="*/ 25 w 135" name="T42"/>
                <a:gd fmla="*/ 136 h 224" name="T43"/>
                <a:gd fmla="*/ 19 w 135" name="T44"/>
                <a:gd fmla="*/ 140 h 224" name="T45"/>
                <a:gd fmla="*/ 13 w 135" name="T46"/>
                <a:gd fmla="*/ 143 h 224" name="T47"/>
                <a:gd fmla="*/ 6 w 135" name="T48"/>
                <a:gd fmla="*/ 160 h 224" name="T49"/>
                <a:gd fmla="*/ 12 w 135" name="T50"/>
                <a:gd fmla="*/ 165 h 224" name="T51"/>
                <a:gd fmla="*/ 18 w 135" name="T52"/>
                <a:gd fmla="*/ 172 h 224" name="T53"/>
                <a:gd fmla="*/ 28 w 135" name="T54"/>
                <a:gd fmla="*/ 182 h 224" name="T55"/>
                <a:gd fmla="*/ 30 w 135" name="T56"/>
                <a:gd fmla="*/ 182 h 224" name="T57"/>
                <a:gd fmla="*/ 33 w 135" name="T58"/>
                <a:gd fmla="*/ 182 h 224" name="T59"/>
                <a:gd fmla="*/ 36 w 135" name="T60"/>
                <a:gd fmla="*/ 183 h 224" name="T61"/>
                <a:gd fmla="*/ 39 w 135" name="T62"/>
                <a:gd fmla="*/ 184 h 224" name="T63"/>
                <a:gd fmla="*/ 41 w 135" name="T64"/>
                <a:gd fmla="*/ 186 h 224" name="T65"/>
                <a:gd fmla="*/ 43 w 135" name="T66"/>
                <a:gd fmla="*/ 187 h 224" name="T67"/>
                <a:gd fmla="*/ 54 w 135" name="T68"/>
                <a:gd fmla="*/ 192 h 224" name="T69"/>
                <a:gd fmla="*/ 58 w 135" name="T70"/>
                <a:gd fmla="*/ 191 h 224" name="T71"/>
                <a:gd fmla="*/ 62 w 135" name="T72"/>
                <a:gd fmla="*/ 190 h 224" name="T73"/>
                <a:gd fmla="*/ 66 w 135" name="T74"/>
                <a:gd fmla="*/ 190 h 224" name="T75"/>
                <a:gd fmla="*/ 70 w 135" name="T76"/>
                <a:gd fmla="*/ 189 h 224" name="T77"/>
                <a:gd fmla="*/ 73 w 135" name="T78"/>
                <a:gd fmla="*/ 189 h 224" name="T79"/>
                <a:gd fmla="*/ 77 w 135" name="T80"/>
                <a:gd fmla="*/ 189 h 224" name="T81"/>
                <a:gd fmla="*/ 80 w 135" name="T82"/>
                <a:gd fmla="*/ 189 h 224" name="T83"/>
                <a:gd fmla="*/ 82 w 135" name="T84"/>
                <a:gd fmla="*/ 190 h 224" name="T85"/>
                <a:gd fmla="*/ 84 w 135" name="T86"/>
                <a:gd fmla="*/ 190 h 224" name="T87"/>
                <a:gd fmla="*/ 85 w 135" name="T88"/>
                <a:gd fmla="*/ 192 h 224" name="T89"/>
                <a:gd fmla="*/ 86 w 135" name="T90"/>
                <a:gd fmla="*/ 193 h 224" name="T91"/>
                <a:gd fmla="*/ 85 w 135" name="T92"/>
                <a:gd fmla="*/ 196 h 224" name="T93"/>
                <a:gd fmla="*/ 80 w 135" name="T94"/>
                <a:gd fmla="*/ 209 h 224" name="T95"/>
                <a:gd fmla="*/ 89 w 135" name="T96"/>
                <a:gd fmla="*/ 223 h 224" name="T97"/>
                <a:gd fmla="*/ 96 w 135" name="T98"/>
                <a:gd fmla="*/ 222 h 224" name="T99"/>
                <a:gd fmla="*/ 104 w 135" name="T100"/>
                <a:gd fmla="*/ 221 h 224" name="T101"/>
                <a:gd fmla="*/ 111 w 135" name="T102"/>
                <a:gd fmla="*/ 218 h 224" name="T103"/>
                <a:gd fmla="*/ 117 w 135" name="T104"/>
                <a:gd fmla="*/ 215 h 224" name="T105"/>
                <a:gd fmla="*/ 123 w 135" name="T106"/>
                <a:gd fmla="*/ 210 h 224" name="T107"/>
                <a:gd fmla="*/ 127 w 135" name="T108"/>
                <a:gd fmla="*/ 202 h 224" name="T109"/>
                <a:gd fmla="*/ 129 w 135" name="T110"/>
                <a:gd fmla="*/ 195 h 224" name="T111"/>
                <a:gd fmla="*/ 130 w 135" name="T112"/>
                <a:gd fmla="*/ 186 h 224" name="T113"/>
                <a:gd fmla="*/ 131 w 135" name="T114"/>
                <a:gd fmla="*/ 180 h 224" name="T115"/>
                <a:gd fmla="*/ 131 w 135" name="T116"/>
                <a:gd fmla="*/ 173 h 224" name="T117"/>
                <a:gd fmla="*/ 132 w 135" name="T118"/>
                <a:gd fmla="*/ 168 h 224" name="T119"/>
                <a:gd fmla="*/ 133 w 135" name="T120"/>
                <a:gd fmla="*/ 165 h 224" name="T1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b="b" l="0" r="r" t="0"/>
              <a:pathLst>
                <a:path h="224" w="135">
                  <a:moveTo>
                    <a:pt x="135" y="155"/>
                  </a:moveTo>
                  <a:cubicBezTo>
                    <a:pt x="57" y="0"/>
                    <a:pt x="57" y="0"/>
                    <a:pt x="57" y="0"/>
                  </a:cubicBezTo>
                  <a:cubicBezTo>
                    <a:pt x="54" y="1"/>
                    <a:pt x="52" y="4"/>
                    <a:pt x="52" y="7"/>
                  </a:cubicBezTo>
                  <a:cubicBezTo>
                    <a:pt x="52" y="7"/>
                    <a:pt x="52" y="7"/>
                    <a:pt x="52" y="7"/>
                  </a:cubicBezTo>
                  <a:cubicBezTo>
                    <a:pt x="52" y="8"/>
                    <a:pt x="52" y="8"/>
                    <a:pt x="52" y="9"/>
                  </a:cubicBezTo>
                  <a:cubicBezTo>
                    <a:pt x="52" y="9"/>
                    <a:pt x="52" y="9"/>
                    <a:pt x="52" y="9"/>
                  </a:cubicBezTo>
                  <a:cubicBezTo>
                    <a:pt x="52" y="10"/>
                    <a:pt x="52" y="11"/>
                    <a:pt x="51" y="11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2"/>
                    <a:pt x="51" y="12"/>
                    <a:pt x="51" y="13"/>
                  </a:cubicBezTo>
                  <a:cubicBezTo>
                    <a:pt x="51" y="13"/>
                    <a:pt x="51" y="13"/>
                    <a:pt x="51" y="13"/>
                  </a:cubicBezTo>
                  <a:cubicBezTo>
                    <a:pt x="51" y="14"/>
                    <a:pt x="51" y="14"/>
                    <a:pt x="50" y="15"/>
                  </a:cubicBezTo>
                  <a:cubicBezTo>
                    <a:pt x="50" y="15"/>
                    <a:pt x="50" y="15"/>
                    <a:pt x="50" y="15"/>
                  </a:cubicBezTo>
                  <a:cubicBezTo>
                    <a:pt x="50" y="15"/>
                    <a:pt x="50" y="16"/>
                    <a:pt x="50" y="16"/>
                  </a:cubicBezTo>
                  <a:cubicBezTo>
                    <a:pt x="50" y="16"/>
                    <a:pt x="50" y="16"/>
                    <a:pt x="49" y="16"/>
                  </a:cubicBezTo>
                  <a:cubicBezTo>
                    <a:pt x="49" y="17"/>
                    <a:pt x="49" y="17"/>
                    <a:pt x="49" y="18"/>
                  </a:cubicBezTo>
                  <a:cubicBezTo>
                    <a:pt x="48" y="18"/>
                    <a:pt x="48" y="17"/>
                    <a:pt x="48" y="18"/>
                  </a:cubicBezTo>
                  <a:cubicBezTo>
                    <a:pt x="48" y="18"/>
                    <a:pt x="47" y="18"/>
                    <a:pt x="47" y="18"/>
                  </a:cubicBezTo>
                  <a:cubicBezTo>
                    <a:pt x="47" y="18"/>
                    <a:pt x="47" y="18"/>
                    <a:pt x="47" y="18"/>
                  </a:cubicBezTo>
                  <a:cubicBezTo>
                    <a:pt x="46" y="18"/>
                    <a:pt x="46" y="19"/>
                    <a:pt x="46" y="19"/>
                  </a:cubicBezTo>
                  <a:cubicBezTo>
                    <a:pt x="43" y="21"/>
                    <a:pt x="41" y="24"/>
                    <a:pt x="41" y="28"/>
                  </a:cubicBezTo>
                  <a:cubicBezTo>
                    <a:pt x="41" y="28"/>
                    <a:pt x="41" y="28"/>
                    <a:pt x="41" y="28"/>
                  </a:cubicBezTo>
                  <a:cubicBezTo>
                    <a:pt x="41" y="29"/>
                    <a:pt x="41" y="29"/>
                    <a:pt x="41" y="30"/>
                  </a:cubicBezTo>
                  <a:cubicBezTo>
                    <a:pt x="41" y="30"/>
                    <a:pt x="41" y="30"/>
                    <a:pt x="41" y="30"/>
                  </a:cubicBezTo>
                  <a:cubicBezTo>
                    <a:pt x="41" y="30"/>
                    <a:pt x="41" y="31"/>
                    <a:pt x="41" y="31"/>
                  </a:cubicBezTo>
                  <a:cubicBezTo>
                    <a:pt x="41" y="31"/>
                    <a:pt x="41" y="31"/>
                    <a:pt x="41" y="32"/>
                  </a:cubicBezTo>
                  <a:cubicBezTo>
                    <a:pt x="41" y="32"/>
                    <a:pt x="41" y="32"/>
                    <a:pt x="41" y="33"/>
                  </a:cubicBezTo>
                  <a:cubicBezTo>
                    <a:pt x="41" y="33"/>
                    <a:pt x="41" y="33"/>
                    <a:pt x="41" y="33"/>
                  </a:cubicBezTo>
                  <a:cubicBezTo>
                    <a:pt x="41" y="33"/>
                    <a:pt x="41" y="34"/>
                    <a:pt x="41" y="34"/>
                  </a:cubicBezTo>
                  <a:cubicBezTo>
                    <a:pt x="41" y="34"/>
                    <a:pt x="41" y="34"/>
                    <a:pt x="41" y="34"/>
                  </a:cubicBezTo>
                  <a:cubicBezTo>
                    <a:pt x="41" y="35"/>
                    <a:pt x="41" y="35"/>
                    <a:pt x="40" y="36"/>
                  </a:cubicBezTo>
                  <a:cubicBezTo>
                    <a:pt x="40" y="36"/>
                    <a:pt x="40" y="36"/>
                    <a:pt x="40" y="36"/>
                  </a:cubicBezTo>
                  <a:cubicBezTo>
                    <a:pt x="40" y="36"/>
                    <a:pt x="40" y="36"/>
                    <a:pt x="40" y="37"/>
                  </a:cubicBezTo>
                  <a:cubicBezTo>
                    <a:pt x="40" y="37"/>
                    <a:pt x="40" y="37"/>
                    <a:pt x="40" y="37"/>
                  </a:cubicBezTo>
                  <a:cubicBezTo>
                    <a:pt x="40" y="37"/>
                    <a:pt x="39" y="37"/>
                    <a:pt x="39" y="38"/>
                  </a:cubicBezTo>
                  <a:cubicBezTo>
                    <a:pt x="39" y="38"/>
                    <a:pt x="39" y="38"/>
                    <a:pt x="39" y="38"/>
                  </a:cubicBezTo>
                  <a:cubicBezTo>
                    <a:pt x="39" y="38"/>
                    <a:pt x="39" y="38"/>
                    <a:pt x="38" y="38"/>
                  </a:cubicBezTo>
                  <a:cubicBezTo>
                    <a:pt x="38" y="38"/>
                    <a:pt x="38" y="39"/>
                    <a:pt x="38" y="39"/>
                  </a:cubicBezTo>
                  <a:cubicBezTo>
                    <a:pt x="36" y="40"/>
                    <a:pt x="34" y="43"/>
                    <a:pt x="34" y="45"/>
                  </a:cubicBezTo>
                  <a:cubicBezTo>
                    <a:pt x="34" y="46"/>
                    <a:pt x="34" y="46"/>
                    <a:pt x="33" y="46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3" y="48"/>
                    <a:pt x="33" y="48"/>
                    <a:pt x="33" y="49"/>
                  </a:cubicBezTo>
                  <a:cubicBezTo>
                    <a:pt x="33" y="49"/>
                    <a:pt x="33" y="49"/>
                    <a:pt x="34" y="49"/>
                  </a:cubicBezTo>
                  <a:cubicBezTo>
                    <a:pt x="34" y="50"/>
                    <a:pt x="34" y="50"/>
                    <a:pt x="34" y="51"/>
                  </a:cubicBezTo>
                  <a:cubicBezTo>
                    <a:pt x="34" y="51"/>
                    <a:pt x="34" y="52"/>
                    <a:pt x="34" y="52"/>
                  </a:cubicBezTo>
                  <a:cubicBezTo>
                    <a:pt x="34" y="53"/>
                    <a:pt x="34" y="53"/>
                    <a:pt x="34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5"/>
                    <a:pt x="35" y="56"/>
                    <a:pt x="35" y="57"/>
                  </a:cubicBezTo>
                  <a:cubicBezTo>
                    <a:pt x="35" y="57"/>
                    <a:pt x="35" y="58"/>
                    <a:pt x="35" y="58"/>
                  </a:cubicBezTo>
                  <a:cubicBezTo>
                    <a:pt x="35" y="59"/>
                    <a:pt x="36" y="59"/>
                    <a:pt x="36" y="60"/>
                  </a:cubicBezTo>
                  <a:cubicBezTo>
                    <a:pt x="36" y="60"/>
                    <a:pt x="36" y="61"/>
                    <a:pt x="37" y="61"/>
                  </a:cubicBezTo>
                  <a:cubicBezTo>
                    <a:pt x="37" y="62"/>
                    <a:pt x="37" y="62"/>
                    <a:pt x="37" y="63"/>
                  </a:cubicBezTo>
                  <a:cubicBezTo>
                    <a:pt x="38" y="63"/>
                    <a:pt x="38" y="63"/>
                    <a:pt x="38" y="64"/>
                  </a:cubicBezTo>
                  <a:cubicBezTo>
                    <a:pt x="39" y="65"/>
                    <a:pt x="39" y="65"/>
                    <a:pt x="39" y="66"/>
                  </a:cubicBezTo>
                  <a:cubicBezTo>
                    <a:pt x="42" y="70"/>
                    <a:pt x="41" y="76"/>
                    <a:pt x="36" y="78"/>
                  </a:cubicBezTo>
                  <a:cubicBezTo>
                    <a:pt x="36" y="78"/>
                    <a:pt x="36" y="78"/>
                    <a:pt x="35" y="78"/>
                  </a:cubicBezTo>
                  <a:cubicBezTo>
                    <a:pt x="35" y="78"/>
                    <a:pt x="35" y="78"/>
                    <a:pt x="35" y="78"/>
                  </a:cubicBezTo>
                  <a:cubicBezTo>
                    <a:pt x="34" y="78"/>
                    <a:pt x="34" y="79"/>
                    <a:pt x="34" y="79"/>
                  </a:cubicBezTo>
                  <a:cubicBezTo>
                    <a:pt x="33" y="79"/>
                    <a:pt x="33" y="79"/>
                    <a:pt x="33" y="79"/>
                  </a:cubicBezTo>
                  <a:cubicBezTo>
                    <a:pt x="28" y="81"/>
                    <a:pt x="26" y="87"/>
                    <a:pt x="30" y="91"/>
                  </a:cubicBezTo>
                  <a:cubicBezTo>
                    <a:pt x="31" y="92"/>
                    <a:pt x="32" y="92"/>
                    <a:pt x="32" y="93"/>
                  </a:cubicBezTo>
                  <a:cubicBezTo>
                    <a:pt x="32" y="93"/>
                    <a:pt x="32" y="93"/>
                    <a:pt x="32" y="93"/>
                  </a:cubicBezTo>
                  <a:cubicBezTo>
                    <a:pt x="33" y="94"/>
                    <a:pt x="33" y="95"/>
                    <a:pt x="34" y="95"/>
                  </a:cubicBezTo>
                  <a:cubicBezTo>
                    <a:pt x="34" y="95"/>
                    <a:pt x="34" y="96"/>
                    <a:pt x="34" y="96"/>
                  </a:cubicBezTo>
                  <a:cubicBezTo>
                    <a:pt x="35" y="96"/>
                    <a:pt x="35" y="97"/>
                    <a:pt x="36" y="98"/>
                  </a:cubicBezTo>
                  <a:cubicBezTo>
                    <a:pt x="36" y="98"/>
                    <a:pt x="36" y="98"/>
                    <a:pt x="36" y="98"/>
                  </a:cubicBezTo>
                  <a:cubicBezTo>
                    <a:pt x="37" y="99"/>
                    <a:pt x="37" y="99"/>
                    <a:pt x="37" y="100"/>
                  </a:cubicBezTo>
                  <a:cubicBezTo>
                    <a:pt x="38" y="100"/>
                    <a:pt x="38" y="100"/>
                    <a:pt x="38" y="100"/>
                  </a:cubicBezTo>
                  <a:cubicBezTo>
                    <a:pt x="38" y="101"/>
                    <a:pt x="39" y="102"/>
                    <a:pt x="39" y="102"/>
                  </a:cubicBezTo>
                  <a:cubicBezTo>
                    <a:pt x="39" y="102"/>
                    <a:pt x="39" y="103"/>
                    <a:pt x="39" y="103"/>
                  </a:cubicBezTo>
                  <a:cubicBezTo>
                    <a:pt x="40" y="103"/>
                    <a:pt x="40" y="104"/>
                    <a:pt x="40" y="105"/>
                  </a:cubicBezTo>
                  <a:cubicBezTo>
                    <a:pt x="40" y="105"/>
                    <a:pt x="40" y="105"/>
                    <a:pt x="40" y="105"/>
                  </a:cubicBezTo>
                  <a:cubicBezTo>
                    <a:pt x="41" y="105"/>
                    <a:pt x="41" y="106"/>
                    <a:pt x="41" y="107"/>
                  </a:cubicBezTo>
                  <a:cubicBezTo>
                    <a:pt x="41" y="107"/>
                    <a:pt x="41" y="107"/>
                    <a:pt x="41" y="107"/>
                  </a:cubicBezTo>
                  <a:cubicBezTo>
                    <a:pt x="41" y="107"/>
                    <a:pt x="42" y="108"/>
                    <a:pt x="42" y="109"/>
                  </a:cubicBezTo>
                  <a:cubicBezTo>
                    <a:pt x="42" y="109"/>
                    <a:pt x="42" y="109"/>
                    <a:pt x="42" y="109"/>
                  </a:cubicBezTo>
                  <a:cubicBezTo>
                    <a:pt x="42" y="112"/>
                    <a:pt x="44" y="115"/>
                    <a:pt x="48" y="116"/>
                  </a:cubicBezTo>
                  <a:cubicBezTo>
                    <a:pt x="48" y="116"/>
                    <a:pt x="49" y="116"/>
                    <a:pt x="50" y="117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51" y="117"/>
                    <a:pt x="51" y="117"/>
                    <a:pt x="52" y="117"/>
                  </a:cubicBezTo>
                  <a:cubicBezTo>
                    <a:pt x="52" y="117"/>
                    <a:pt x="53" y="118"/>
                    <a:pt x="53" y="118"/>
                  </a:cubicBezTo>
                  <a:cubicBezTo>
                    <a:pt x="54" y="118"/>
                    <a:pt x="54" y="118"/>
                    <a:pt x="55" y="118"/>
                  </a:cubicBezTo>
                  <a:cubicBezTo>
                    <a:pt x="55" y="118"/>
                    <a:pt x="56" y="119"/>
                    <a:pt x="56" y="119"/>
                  </a:cubicBezTo>
                  <a:cubicBezTo>
                    <a:pt x="57" y="119"/>
                    <a:pt x="57" y="119"/>
                    <a:pt x="58" y="119"/>
                  </a:cubicBezTo>
                  <a:cubicBezTo>
                    <a:pt x="58" y="120"/>
                    <a:pt x="58" y="120"/>
                    <a:pt x="59" y="120"/>
                  </a:cubicBezTo>
                  <a:cubicBezTo>
                    <a:pt x="60" y="120"/>
                    <a:pt x="61" y="120"/>
                    <a:pt x="62" y="121"/>
                  </a:cubicBezTo>
                  <a:cubicBezTo>
                    <a:pt x="62" y="121"/>
                    <a:pt x="62" y="121"/>
                    <a:pt x="62" y="121"/>
                  </a:cubicBezTo>
                  <a:cubicBezTo>
                    <a:pt x="63" y="121"/>
                    <a:pt x="64" y="122"/>
                    <a:pt x="64" y="122"/>
                  </a:cubicBezTo>
                  <a:cubicBezTo>
                    <a:pt x="65" y="122"/>
                    <a:pt x="65" y="122"/>
                    <a:pt x="65" y="123"/>
                  </a:cubicBezTo>
                  <a:cubicBezTo>
                    <a:pt x="66" y="123"/>
                    <a:pt x="66" y="123"/>
                    <a:pt x="66" y="123"/>
                  </a:cubicBezTo>
                  <a:cubicBezTo>
                    <a:pt x="66" y="123"/>
                    <a:pt x="66" y="123"/>
                    <a:pt x="67" y="123"/>
                  </a:cubicBezTo>
                  <a:cubicBezTo>
                    <a:pt x="68" y="124"/>
                    <a:pt x="70" y="125"/>
                    <a:pt x="71" y="125"/>
                  </a:cubicBezTo>
                  <a:cubicBezTo>
                    <a:pt x="78" y="129"/>
                    <a:pt x="75" y="140"/>
                    <a:pt x="67" y="140"/>
                  </a:cubicBezTo>
                  <a:cubicBezTo>
                    <a:pt x="65" y="140"/>
                    <a:pt x="64" y="140"/>
                    <a:pt x="62" y="140"/>
                  </a:cubicBezTo>
                  <a:cubicBezTo>
                    <a:pt x="62" y="140"/>
                    <a:pt x="62" y="140"/>
                    <a:pt x="62" y="140"/>
                  </a:cubicBezTo>
                  <a:cubicBezTo>
                    <a:pt x="61" y="140"/>
                    <a:pt x="61" y="139"/>
                    <a:pt x="60" y="139"/>
                  </a:cubicBezTo>
                  <a:cubicBezTo>
                    <a:pt x="60" y="139"/>
                    <a:pt x="60" y="139"/>
                    <a:pt x="59" y="139"/>
                  </a:cubicBezTo>
                  <a:cubicBezTo>
                    <a:pt x="58" y="139"/>
                    <a:pt x="57" y="139"/>
                    <a:pt x="56" y="139"/>
                  </a:cubicBezTo>
                  <a:cubicBezTo>
                    <a:pt x="56" y="139"/>
                    <a:pt x="56" y="139"/>
                    <a:pt x="55" y="139"/>
                  </a:cubicBezTo>
                  <a:cubicBezTo>
                    <a:pt x="54" y="139"/>
                    <a:pt x="53" y="138"/>
                    <a:pt x="52" y="138"/>
                  </a:cubicBezTo>
                  <a:cubicBezTo>
                    <a:pt x="51" y="138"/>
                    <a:pt x="51" y="138"/>
                    <a:pt x="50" y="138"/>
                  </a:cubicBezTo>
                  <a:cubicBezTo>
                    <a:pt x="50" y="138"/>
                    <a:pt x="49" y="138"/>
                    <a:pt x="48" y="137"/>
                  </a:cubicBezTo>
                  <a:cubicBezTo>
                    <a:pt x="47" y="137"/>
                    <a:pt x="47" y="137"/>
                    <a:pt x="46" y="137"/>
                  </a:cubicBezTo>
                  <a:cubicBezTo>
                    <a:pt x="46" y="137"/>
                    <a:pt x="45" y="137"/>
                    <a:pt x="44" y="136"/>
                  </a:cubicBezTo>
                  <a:cubicBezTo>
                    <a:pt x="43" y="136"/>
                    <a:pt x="43" y="136"/>
                    <a:pt x="42" y="136"/>
                  </a:cubicBezTo>
                  <a:cubicBezTo>
                    <a:pt x="41" y="136"/>
                    <a:pt x="40" y="135"/>
                    <a:pt x="40" y="135"/>
                  </a:cubicBezTo>
                  <a:cubicBezTo>
                    <a:pt x="39" y="135"/>
                    <a:pt x="39" y="135"/>
                    <a:pt x="39" y="135"/>
                  </a:cubicBezTo>
                  <a:cubicBezTo>
                    <a:pt x="37" y="134"/>
                    <a:pt x="36" y="134"/>
                    <a:pt x="35" y="133"/>
                  </a:cubicBezTo>
                  <a:cubicBezTo>
                    <a:pt x="32" y="132"/>
                    <a:pt x="28" y="133"/>
                    <a:pt x="26" y="135"/>
                  </a:cubicBezTo>
                  <a:cubicBezTo>
                    <a:pt x="26" y="135"/>
                    <a:pt x="25" y="136"/>
                    <a:pt x="25" y="136"/>
                  </a:cubicBezTo>
                  <a:cubicBezTo>
                    <a:pt x="25" y="136"/>
                    <a:pt x="25" y="136"/>
                    <a:pt x="25" y="136"/>
                  </a:cubicBezTo>
                  <a:cubicBezTo>
                    <a:pt x="24" y="137"/>
                    <a:pt x="24" y="137"/>
                    <a:pt x="24" y="137"/>
                  </a:cubicBezTo>
                  <a:cubicBezTo>
                    <a:pt x="23" y="137"/>
                    <a:pt x="23" y="137"/>
                    <a:pt x="23" y="138"/>
                  </a:cubicBezTo>
                  <a:cubicBezTo>
                    <a:pt x="23" y="138"/>
                    <a:pt x="22" y="138"/>
                    <a:pt x="21" y="139"/>
                  </a:cubicBezTo>
                  <a:cubicBezTo>
                    <a:pt x="21" y="139"/>
                    <a:pt x="21" y="139"/>
                    <a:pt x="21" y="139"/>
                  </a:cubicBezTo>
                  <a:cubicBezTo>
                    <a:pt x="20" y="140"/>
                    <a:pt x="20" y="140"/>
                    <a:pt x="19" y="140"/>
                  </a:cubicBezTo>
                  <a:cubicBezTo>
                    <a:pt x="19" y="140"/>
                    <a:pt x="19" y="140"/>
                    <a:pt x="19" y="141"/>
                  </a:cubicBezTo>
                  <a:cubicBezTo>
                    <a:pt x="18" y="141"/>
                    <a:pt x="18" y="141"/>
                    <a:pt x="17" y="141"/>
                  </a:cubicBezTo>
                  <a:cubicBezTo>
                    <a:pt x="17" y="141"/>
                    <a:pt x="16" y="142"/>
                    <a:pt x="16" y="142"/>
                  </a:cubicBezTo>
                  <a:cubicBezTo>
                    <a:pt x="15" y="142"/>
                    <a:pt x="15" y="142"/>
                    <a:pt x="14" y="142"/>
                  </a:cubicBezTo>
                  <a:cubicBezTo>
                    <a:pt x="14" y="143"/>
                    <a:pt x="14" y="143"/>
                    <a:pt x="13" y="143"/>
                  </a:cubicBezTo>
                  <a:cubicBezTo>
                    <a:pt x="13" y="143"/>
                    <a:pt x="12" y="143"/>
                    <a:pt x="11" y="143"/>
                  </a:cubicBezTo>
                  <a:cubicBezTo>
                    <a:pt x="11" y="143"/>
                    <a:pt x="10" y="144"/>
                    <a:pt x="10" y="144"/>
                  </a:cubicBezTo>
                  <a:cubicBezTo>
                    <a:pt x="10" y="144"/>
                    <a:pt x="9" y="144"/>
                    <a:pt x="9" y="144"/>
                  </a:cubicBezTo>
                  <a:cubicBezTo>
                    <a:pt x="2" y="145"/>
                    <a:pt x="0" y="154"/>
                    <a:pt x="5" y="159"/>
                  </a:cubicBezTo>
                  <a:cubicBezTo>
                    <a:pt x="5" y="159"/>
                    <a:pt x="6" y="160"/>
                    <a:pt x="6" y="160"/>
                  </a:cubicBezTo>
                  <a:cubicBezTo>
                    <a:pt x="6" y="160"/>
                    <a:pt x="7" y="160"/>
                    <a:pt x="7" y="161"/>
                  </a:cubicBezTo>
                  <a:cubicBezTo>
                    <a:pt x="7" y="161"/>
                    <a:pt x="8" y="162"/>
                    <a:pt x="8" y="162"/>
                  </a:cubicBezTo>
                  <a:cubicBezTo>
                    <a:pt x="9" y="162"/>
                    <a:pt x="9" y="163"/>
                    <a:pt x="10" y="163"/>
                  </a:cubicBezTo>
                  <a:cubicBezTo>
                    <a:pt x="10" y="163"/>
                    <a:pt x="11" y="164"/>
                    <a:pt x="11" y="164"/>
                  </a:cubicBezTo>
                  <a:cubicBezTo>
                    <a:pt x="11" y="165"/>
                    <a:pt x="12" y="165"/>
                    <a:pt x="12" y="165"/>
                  </a:cubicBezTo>
                  <a:cubicBezTo>
                    <a:pt x="12" y="166"/>
                    <a:pt x="13" y="166"/>
                    <a:pt x="13" y="167"/>
                  </a:cubicBezTo>
                  <a:cubicBezTo>
                    <a:pt x="14" y="167"/>
                    <a:pt x="14" y="167"/>
                    <a:pt x="14" y="168"/>
                  </a:cubicBezTo>
                  <a:cubicBezTo>
                    <a:pt x="15" y="168"/>
                    <a:pt x="15" y="169"/>
                    <a:pt x="16" y="169"/>
                  </a:cubicBezTo>
                  <a:cubicBezTo>
                    <a:pt x="16" y="169"/>
                    <a:pt x="16" y="170"/>
                    <a:pt x="16" y="170"/>
                  </a:cubicBezTo>
                  <a:cubicBezTo>
                    <a:pt x="17" y="171"/>
                    <a:pt x="18" y="172"/>
                    <a:pt x="18" y="172"/>
                  </a:cubicBezTo>
                  <a:cubicBezTo>
                    <a:pt x="18" y="172"/>
                    <a:pt x="18" y="173"/>
                    <a:pt x="18" y="173"/>
                  </a:cubicBezTo>
                  <a:cubicBezTo>
                    <a:pt x="19" y="173"/>
                    <a:pt x="19" y="174"/>
                    <a:pt x="20" y="175"/>
                  </a:cubicBezTo>
                  <a:cubicBezTo>
                    <a:pt x="20" y="175"/>
                    <a:pt x="20" y="175"/>
                    <a:pt x="20" y="175"/>
                  </a:cubicBezTo>
                  <a:cubicBezTo>
                    <a:pt x="21" y="176"/>
                    <a:pt x="21" y="176"/>
                    <a:pt x="21" y="177"/>
                  </a:cubicBezTo>
                  <a:cubicBezTo>
                    <a:pt x="22" y="179"/>
                    <a:pt x="25" y="181"/>
                    <a:pt x="28" y="182"/>
                  </a:cubicBezTo>
                  <a:cubicBezTo>
                    <a:pt x="28" y="182"/>
                    <a:pt x="28" y="182"/>
                    <a:pt x="28" y="182"/>
                  </a:cubicBezTo>
                  <a:cubicBezTo>
                    <a:pt x="28" y="182"/>
                    <a:pt x="28" y="182"/>
                    <a:pt x="29" y="182"/>
                  </a:cubicBezTo>
                  <a:cubicBezTo>
                    <a:pt x="29" y="182"/>
                    <a:pt x="29" y="182"/>
                    <a:pt x="29" y="182"/>
                  </a:cubicBezTo>
                  <a:cubicBezTo>
                    <a:pt x="29" y="182"/>
                    <a:pt x="30" y="182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2"/>
                    <a:pt x="31" y="182"/>
                    <a:pt x="31" y="182"/>
                  </a:cubicBezTo>
                  <a:cubicBezTo>
                    <a:pt x="31" y="182"/>
                    <a:pt x="31" y="182"/>
                    <a:pt x="31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2" y="182"/>
                    <a:pt x="33" y="182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2"/>
                    <a:pt x="34" y="183"/>
                    <a:pt x="34" y="183"/>
                  </a:cubicBezTo>
                  <a:cubicBezTo>
                    <a:pt x="34" y="183"/>
                    <a:pt x="34" y="183"/>
                    <a:pt x="34" y="183"/>
                  </a:cubicBezTo>
                  <a:cubicBezTo>
                    <a:pt x="35" y="183"/>
                    <a:pt x="35" y="183"/>
                    <a:pt x="35" y="183"/>
                  </a:cubicBezTo>
                  <a:cubicBezTo>
                    <a:pt x="35" y="183"/>
                    <a:pt x="35" y="183"/>
                    <a:pt x="35" y="183"/>
                  </a:cubicBezTo>
                  <a:cubicBezTo>
                    <a:pt x="36" y="183"/>
                    <a:pt x="36" y="183"/>
                    <a:pt x="36" y="183"/>
                  </a:cubicBezTo>
                  <a:cubicBezTo>
                    <a:pt x="36" y="183"/>
                    <a:pt x="36" y="183"/>
                    <a:pt x="37" y="183"/>
                  </a:cubicBezTo>
                  <a:cubicBezTo>
                    <a:pt x="37" y="183"/>
                    <a:pt x="37" y="184"/>
                    <a:pt x="37" y="184"/>
                  </a:cubicBezTo>
                  <a:cubicBezTo>
                    <a:pt x="37" y="184"/>
                    <a:pt x="38" y="184"/>
                    <a:pt x="38" y="184"/>
                  </a:cubicBezTo>
                  <a:cubicBezTo>
                    <a:pt x="38" y="184"/>
                    <a:pt x="38" y="184"/>
                    <a:pt x="38" y="184"/>
                  </a:cubicBezTo>
                  <a:cubicBezTo>
                    <a:pt x="38" y="184"/>
                    <a:pt x="39" y="184"/>
                    <a:pt x="39" y="184"/>
                  </a:cubicBezTo>
                  <a:cubicBezTo>
                    <a:pt x="39" y="184"/>
                    <a:pt x="39" y="184"/>
                    <a:pt x="39" y="184"/>
                  </a:cubicBezTo>
                  <a:cubicBezTo>
                    <a:pt x="39" y="185"/>
                    <a:pt x="40" y="185"/>
                    <a:pt x="40" y="185"/>
                  </a:cubicBezTo>
                  <a:cubicBezTo>
                    <a:pt x="40" y="185"/>
                    <a:pt x="40" y="185"/>
                    <a:pt x="40" y="185"/>
                  </a:cubicBezTo>
                  <a:cubicBezTo>
                    <a:pt x="40" y="185"/>
                    <a:pt x="40" y="185"/>
                    <a:pt x="41" y="185"/>
                  </a:cubicBezTo>
                  <a:cubicBezTo>
                    <a:pt x="41" y="185"/>
                    <a:pt x="41" y="185"/>
                    <a:pt x="41" y="186"/>
                  </a:cubicBezTo>
                  <a:cubicBezTo>
                    <a:pt x="41" y="186"/>
                    <a:pt x="41" y="186"/>
                    <a:pt x="41" y="186"/>
                  </a:cubicBezTo>
                  <a:cubicBezTo>
                    <a:pt x="42" y="186"/>
                    <a:pt x="42" y="186"/>
                    <a:pt x="42" y="186"/>
                  </a:cubicBezTo>
                  <a:cubicBezTo>
                    <a:pt x="42" y="186"/>
                    <a:pt x="42" y="186"/>
                    <a:pt x="42" y="186"/>
                  </a:cubicBezTo>
                  <a:cubicBezTo>
                    <a:pt x="42" y="187"/>
                    <a:pt x="42" y="187"/>
                    <a:pt x="42" y="187"/>
                  </a:cubicBezTo>
                  <a:cubicBezTo>
                    <a:pt x="43" y="187"/>
                    <a:pt x="43" y="187"/>
                    <a:pt x="43" y="187"/>
                  </a:cubicBezTo>
                  <a:cubicBezTo>
                    <a:pt x="43" y="187"/>
                    <a:pt x="43" y="188"/>
                    <a:pt x="43" y="188"/>
                  </a:cubicBezTo>
                  <a:cubicBezTo>
                    <a:pt x="45" y="191"/>
                    <a:pt x="49" y="193"/>
                    <a:pt x="53" y="192"/>
                  </a:cubicBezTo>
                  <a:cubicBezTo>
                    <a:pt x="53" y="192"/>
                    <a:pt x="53" y="192"/>
                    <a:pt x="53" y="192"/>
                  </a:cubicBezTo>
                  <a:cubicBezTo>
                    <a:pt x="53" y="192"/>
                    <a:pt x="53" y="192"/>
                    <a:pt x="54" y="192"/>
                  </a:cubicBezTo>
                  <a:cubicBezTo>
                    <a:pt x="54" y="192"/>
                    <a:pt x="54" y="192"/>
                    <a:pt x="54" y="192"/>
                  </a:cubicBezTo>
                  <a:cubicBezTo>
                    <a:pt x="55" y="192"/>
                    <a:pt x="55" y="192"/>
                    <a:pt x="55" y="192"/>
                  </a:cubicBezTo>
                  <a:cubicBezTo>
                    <a:pt x="55" y="192"/>
                    <a:pt x="56" y="192"/>
                    <a:pt x="56" y="191"/>
                  </a:cubicBezTo>
                  <a:cubicBezTo>
                    <a:pt x="56" y="191"/>
                    <a:pt x="56" y="191"/>
                    <a:pt x="57" y="191"/>
                  </a:cubicBezTo>
                  <a:cubicBezTo>
                    <a:pt x="57" y="191"/>
                    <a:pt x="57" y="191"/>
                    <a:pt x="57" y="191"/>
                  </a:cubicBezTo>
                  <a:cubicBezTo>
                    <a:pt x="58" y="191"/>
                    <a:pt x="58" y="191"/>
                    <a:pt x="58" y="191"/>
                  </a:cubicBezTo>
                  <a:cubicBezTo>
                    <a:pt x="58" y="191"/>
                    <a:pt x="59" y="191"/>
                    <a:pt x="59" y="191"/>
                  </a:cubicBezTo>
                  <a:cubicBezTo>
                    <a:pt x="59" y="191"/>
                    <a:pt x="59" y="191"/>
                    <a:pt x="60" y="191"/>
                  </a:cubicBezTo>
                  <a:cubicBezTo>
                    <a:pt x="60" y="191"/>
                    <a:pt x="60" y="191"/>
                    <a:pt x="60" y="191"/>
                  </a:cubicBezTo>
                  <a:cubicBezTo>
                    <a:pt x="61" y="191"/>
                    <a:pt x="61" y="191"/>
                    <a:pt x="61" y="191"/>
                  </a:cubicBezTo>
                  <a:cubicBezTo>
                    <a:pt x="61" y="191"/>
                    <a:pt x="62" y="190"/>
                    <a:pt x="62" y="190"/>
                  </a:cubicBezTo>
                  <a:cubicBezTo>
                    <a:pt x="62" y="190"/>
                    <a:pt x="62" y="190"/>
                    <a:pt x="63" y="190"/>
                  </a:cubicBezTo>
                  <a:cubicBezTo>
                    <a:pt x="63" y="190"/>
                    <a:pt x="63" y="190"/>
                    <a:pt x="63" y="190"/>
                  </a:cubicBezTo>
                  <a:cubicBezTo>
                    <a:pt x="64" y="190"/>
                    <a:pt x="64" y="190"/>
                    <a:pt x="64" y="190"/>
                  </a:cubicBezTo>
                  <a:cubicBezTo>
                    <a:pt x="64" y="190"/>
                    <a:pt x="65" y="190"/>
                    <a:pt x="65" y="190"/>
                  </a:cubicBezTo>
                  <a:cubicBezTo>
                    <a:pt x="65" y="190"/>
                    <a:pt x="65" y="190"/>
                    <a:pt x="66" y="190"/>
                  </a:cubicBezTo>
                  <a:cubicBezTo>
                    <a:pt x="66" y="190"/>
                    <a:pt x="66" y="190"/>
                    <a:pt x="67" y="190"/>
                  </a:cubicBezTo>
                  <a:cubicBezTo>
                    <a:pt x="67" y="190"/>
                    <a:pt x="67" y="190"/>
                    <a:pt x="67" y="190"/>
                  </a:cubicBezTo>
                  <a:cubicBezTo>
                    <a:pt x="68" y="189"/>
                    <a:pt x="68" y="189"/>
                    <a:pt x="68" y="189"/>
                  </a:cubicBezTo>
                  <a:cubicBezTo>
                    <a:pt x="68" y="189"/>
                    <a:pt x="69" y="189"/>
                    <a:pt x="69" y="189"/>
                  </a:cubicBezTo>
                  <a:cubicBezTo>
                    <a:pt x="69" y="189"/>
                    <a:pt x="69" y="189"/>
                    <a:pt x="70" y="189"/>
                  </a:cubicBezTo>
                  <a:cubicBezTo>
                    <a:pt x="70" y="189"/>
                    <a:pt x="70" y="189"/>
                    <a:pt x="70" y="189"/>
                  </a:cubicBezTo>
                  <a:cubicBezTo>
                    <a:pt x="71" y="189"/>
                    <a:pt x="71" y="189"/>
                    <a:pt x="71" y="189"/>
                  </a:cubicBezTo>
                  <a:cubicBezTo>
                    <a:pt x="71" y="189"/>
                    <a:pt x="72" y="189"/>
                    <a:pt x="72" y="189"/>
                  </a:cubicBezTo>
                  <a:cubicBezTo>
                    <a:pt x="72" y="189"/>
                    <a:pt x="72" y="189"/>
                    <a:pt x="73" y="189"/>
                  </a:cubicBezTo>
                  <a:cubicBezTo>
                    <a:pt x="73" y="189"/>
                    <a:pt x="73" y="189"/>
                    <a:pt x="73" y="189"/>
                  </a:cubicBezTo>
                  <a:cubicBezTo>
                    <a:pt x="73" y="189"/>
                    <a:pt x="74" y="189"/>
                    <a:pt x="74" y="189"/>
                  </a:cubicBezTo>
                  <a:cubicBezTo>
                    <a:pt x="74" y="189"/>
                    <a:pt x="74" y="189"/>
                    <a:pt x="75" y="189"/>
                  </a:cubicBezTo>
                  <a:cubicBezTo>
                    <a:pt x="75" y="189"/>
                    <a:pt x="75" y="189"/>
                    <a:pt x="75" y="189"/>
                  </a:cubicBezTo>
                  <a:cubicBezTo>
                    <a:pt x="76" y="189"/>
                    <a:pt x="76" y="189"/>
                    <a:pt x="76" y="189"/>
                  </a:cubicBezTo>
                  <a:cubicBezTo>
                    <a:pt x="76" y="189"/>
                    <a:pt x="76" y="189"/>
                    <a:pt x="77" y="189"/>
                  </a:cubicBezTo>
                  <a:cubicBezTo>
                    <a:pt x="77" y="189"/>
                    <a:pt x="77" y="189"/>
                    <a:pt x="77" y="189"/>
                  </a:cubicBezTo>
                  <a:cubicBezTo>
                    <a:pt x="77" y="189"/>
                    <a:pt x="78" y="189"/>
                    <a:pt x="78" y="189"/>
                  </a:cubicBezTo>
                  <a:cubicBezTo>
                    <a:pt x="78" y="189"/>
                    <a:pt x="78" y="189"/>
                    <a:pt x="78" y="189"/>
                  </a:cubicBezTo>
                  <a:cubicBezTo>
                    <a:pt x="79" y="189"/>
                    <a:pt x="79" y="189"/>
                    <a:pt x="79" y="189"/>
                  </a:cubicBezTo>
                  <a:cubicBezTo>
                    <a:pt x="79" y="189"/>
                    <a:pt x="79" y="189"/>
                    <a:pt x="80" y="189"/>
                  </a:cubicBezTo>
                  <a:cubicBezTo>
                    <a:pt x="80" y="189"/>
                    <a:pt x="80" y="189"/>
                    <a:pt x="80" y="189"/>
                  </a:cubicBezTo>
                  <a:cubicBezTo>
                    <a:pt x="80" y="189"/>
                    <a:pt x="81" y="189"/>
                    <a:pt x="81" y="189"/>
                  </a:cubicBezTo>
                  <a:cubicBezTo>
                    <a:pt x="81" y="189"/>
                    <a:pt x="81" y="189"/>
                    <a:pt x="81" y="189"/>
                  </a:cubicBezTo>
                  <a:cubicBezTo>
                    <a:pt x="81" y="189"/>
                    <a:pt x="82" y="189"/>
                    <a:pt x="82" y="189"/>
                  </a:cubicBezTo>
                  <a:cubicBezTo>
                    <a:pt x="82" y="190"/>
                    <a:pt x="82" y="190"/>
                    <a:pt x="82" y="190"/>
                  </a:cubicBezTo>
                  <a:cubicBezTo>
                    <a:pt x="82" y="190"/>
                    <a:pt x="82" y="190"/>
                    <a:pt x="83" y="190"/>
                  </a:cubicBezTo>
                  <a:cubicBezTo>
                    <a:pt x="83" y="190"/>
                    <a:pt x="83" y="190"/>
                    <a:pt x="83" y="190"/>
                  </a:cubicBezTo>
                  <a:cubicBezTo>
                    <a:pt x="83" y="190"/>
                    <a:pt x="83" y="190"/>
                    <a:pt x="83" y="190"/>
                  </a:cubicBezTo>
                  <a:cubicBezTo>
                    <a:pt x="84" y="190"/>
                    <a:pt x="84" y="190"/>
                    <a:pt x="84" y="190"/>
                  </a:cubicBezTo>
                  <a:cubicBezTo>
                    <a:pt x="84" y="190"/>
                    <a:pt x="84" y="190"/>
                    <a:pt x="84" y="190"/>
                  </a:cubicBezTo>
                  <a:cubicBezTo>
                    <a:pt x="84" y="191"/>
                    <a:pt x="84" y="191"/>
                    <a:pt x="84" y="191"/>
                  </a:cubicBezTo>
                  <a:cubicBezTo>
                    <a:pt x="85" y="191"/>
                    <a:pt x="85" y="191"/>
                    <a:pt x="85" y="191"/>
                  </a:cubicBezTo>
                  <a:cubicBezTo>
                    <a:pt x="85" y="191"/>
                    <a:pt x="85" y="191"/>
                    <a:pt x="85" y="191"/>
                  </a:cubicBezTo>
                  <a:cubicBezTo>
                    <a:pt x="85" y="191"/>
                    <a:pt x="85" y="191"/>
                    <a:pt x="85" y="191"/>
                  </a:cubicBezTo>
                  <a:cubicBezTo>
                    <a:pt x="85" y="192"/>
                    <a:pt x="85" y="192"/>
                    <a:pt x="85" y="192"/>
                  </a:cubicBezTo>
                  <a:cubicBezTo>
                    <a:pt x="85" y="192"/>
                    <a:pt x="86" y="192"/>
                    <a:pt x="86" y="192"/>
                  </a:cubicBezTo>
                  <a:cubicBezTo>
                    <a:pt x="86" y="192"/>
                    <a:pt x="86" y="192"/>
                    <a:pt x="86" y="192"/>
                  </a:cubicBezTo>
                  <a:cubicBezTo>
                    <a:pt x="86" y="193"/>
                    <a:pt x="86" y="193"/>
                    <a:pt x="86" y="193"/>
                  </a:cubicBezTo>
                  <a:cubicBezTo>
                    <a:pt x="86" y="193"/>
                    <a:pt x="86" y="193"/>
                    <a:pt x="86" y="193"/>
                  </a:cubicBezTo>
                  <a:cubicBezTo>
                    <a:pt x="86" y="193"/>
                    <a:pt x="86" y="193"/>
                    <a:pt x="86" y="193"/>
                  </a:cubicBezTo>
                  <a:cubicBezTo>
                    <a:pt x="86" y="194"/>
                    <a:pt x="86" y="194"/>
                    <a:pt x="86" y="194"/>
                  </a:cubicBezTo>
                  <a:cubicBezTo>
                    <a:pt x="86" y="194"/>
                    <a:pt x="86" y="194"/>
                    <a:pt x="86" y="194"/>
                  </a:cubicBezTo>
                  <a:cubicBezTo>
                    <a:pt x="86" y="194"/>
                    <a:pt x="86" y="195"/>
                    <a:pt x="86" y="195"/>
                  </a:cubicBezTo>
                  <a:cubicBezTo>
                    <a:pt x="86" y="195"/>
                    <a:pt x="86" y="195"/>
                    <a:pt x="86" y="195"/>
                  </a:cubicBezTo>
                  <a:cubicBezTo>
                    <a:pt x="86" y="196"/>
                    <a:pt x="85" y="196"/>
                    <a:pt x="85" y="196"/>
                  </a:cubicBezTo>
                  <a:cubicBezTo>
                    <a:pt x="85" y="198"/>
                    <a:pt x="84" y="199"/>
                    <a:pt x="83" y="201"/>
                  </a:cubicBezTo>
                  <a:cubicBezTo>
                    <a:pt x="83" y="201"/>
                    <a:pt x="83" y="202"/>
                    <a:pt x="83" y="202"/>
                  </a:cubicBezTo>
                  <a:cubicBezTo>
                    <a:pt x="82" y="203"/>
                    <a:pt x="82" y="204"/>
                    <a:pt x="82" y="205"/>
                  </a:cubicBezTo>
                  <a:cubicBezTo>
                    <a:pt x="81" y="205"/>
                    <a:pt x="81" y="206"/>
                    <a:pt x="81" y="206"/>
                  </a:cubicBezTo>
                  <a:cubicBezTo>
                    <a:pt x="81" y="207"/>
                    <a:pt x="80" y="208"/>
                    <a:pt x="80" y="209"/>
                  </a:cubicBezTo>
                  <a:cubicBezTo>
                    <a:pt x="80" y="209"/>
                    <a:pt x="79" y="210"/>
                    <a:pt x="79" y="210"/>
                  </a:cubicBezTo>
                  <a:cubicBezTo>
                    <a:pt x="79" y="210"/>
                    <a:pt x="79" y="211"/>
                    <a:pt x="79" y="211"/>
                  </a:cubicBezTo>
                  <a:cubicBezTo>
                    <a:pt x="76" y="217"/>
                    <a:pt x="81" y="224"/>
                    <a:pt x="87" y="224"/>
                  </a:cubicBezTo>
                  <a:cubicBezTo>
                    <a:pt x="88" y="224"/>
                    <a:pt x="88" y="224"/>
                    <a:pt x="88" y="223"/>
                  </a:cubicBezTo>
                  <a:cubicBezTo>
                    <a:pt x="88" y="223"/>
                    <a:pt x="89" y="223"/>
                    <a:pt x="89" y="223"/>
                  </a:cubicBezTo>
                  <a:cubicBezTo>
                    <a:pt x="90" y="223"/>
                    <a:pt x="90" y="223"/>
                    <a:pt x="91" y="223"/>
                  </a:cubicBezTo>
                  <a:cubicBezTo>
                    <a:pt x="91" y="223"/>
                    <a:pt x="92" y="223"/>
                    <a:pt x="92" y="223"/>
                  </a:cubicBezTo>
                  <a:cubicBezTo>
                    <a:pt x="92" y="223"/>
                    <a:pt x="93" y="223"/>
                    <a:pt x="93" y="223"/>
                  </a:cubicBezTo>
                  <a:cubicBezTo>
                    <a:pt x="94" y="223"/>
                    <a:pt x="94" y="223"/>
                    <a:pt x="95" y="223"/>
                  </a:cubicBezTo>
                  <a:cubicBezTo>
                    <a:pt x="95" y="223"/>
                    <a:pt x="96" y="222"/>
                    <a:pt x="96" y="222"/>
                  </a:cubicBezTo>
                  <a:cubicBezTo>
                    <a:pt x="97" y="222"/>
                    <a:pt x="97" y="222"/>
                    <a:pt x="98" y="222"/>
                  </a:cubicBezTo>
                  <a:cubicBezTo>
                    <a:pt x="98" y="222"/>
                    <a:pt x="99" y="222"/>
                    <a:pt x="99" y="222"/>
                  </a:cubicBezTo>
                  <a:cubicBezTo>
                    <a:pt x="100" y="222"/>
                    <a:pt x="100" y="222"/>
                    <a:pt x="101" y="221"/>
                  </a:cubicBezTo>
                  <a:cubicBezTo>
                    <a:pt x="101" y="221"/>
                    <a:pt x="102" y="221"/>
                    <a:pt x="102" y="221"/>
                  </a:cubicBezTo>
                  <a:cubicBezTo>
                    <a:pt x="103" y="221"/>
                    <a:pt x="103" y="221"/>
                    <a:pt x="104" y="221"/>
                  </a:cubicBezTo>
                  <a:cubicBezTo>
                    <a:pt x="104" y="221"/>
                    <a:pt x="105" y="220"/>
                    <a:pt x="105" y="220"/>
                  </a:cubicBezTo>
                  <a:cubicBezTo>
                    <a:pt x="106" y="220"/>
                    <a:pt x="106" y="220"/>
                    <a:pt x="107" y="220"/>
                  </a:cubicBezTo>
                  <a:cubicBezTo>
                    <a:pt x="107" y="220"/>
                    <a:pt x="108" y="219"/>
                    <a:pt x="108" y="219"/>
                  </a:cubicBezTo>
                  <a:cubicBezTo>
                    <a:pt x="109" y="219"/>
                    <a:pt x="109" y="219"/>
                    <a:pt x="110" y="219"/>
                  </a:cubicBezTo>
                  <a:cubicBezTo>
                    <a:pt x="110" y="219"/>
                    <a:pt x="110" y="218"/>
                    <a:pt x="111" y="218"/>
                  </a:cubicBezTo>
                  <a:cubicBezTo>
                    <a:pt x="111" y="218"/>
                    <a:pt x="112" y="218"/>
                    <a:pt x="112" y="218"/>
                  </a:cubicBezTo>
                  <a:cubicBezTo>
                    <a:pt x="113" y="217"/>
                    <a:pt x="113" y="217"/>
                    <a:pt x="114" y="217"/>
                  </a:cubicBezTo>
                  <a:cubicBezTo>
                    <a:pt x="114" y="217"/>
                    <a:pt x="115" y="217"/>
                    <a:pt x="115" y="216"/>
                  </a:cubicBezTo>
                  <a:cubicBezTo>
                    <a:pt x="115" y="216"/>
                    <a:pt x="116" y="216"/>
                    <a:pt x="116" y="216"/>
                  </a:cubicBezTo>
                  <a:cubicBezTo>
                    <a:pt x="117" y="215"/>
                    <a:pt x="117" y="215"/>
                    <a:pt x="117" y="215"/>
                  </a:cubicBezTo>
                  <a:cubicBezTo>
                    <a:pt x="118" y="215"/>
                    <a:pt x="118" y="214"/>
                    <a:pt x="119" y="214"/>
                  </a:cubicBezTo>
                  <a:cubicBezTo>
                    <a:pt x="119" y="214"/>
                    <a:pt x="119" y="213"/>
                    <a:pt x="120" y="213"/>
                  </a:cubicBezTo>
                  <a:cubicBezTo>
                    <a:pt x="120" y="213"/>
                    <a:pt x="120" y="213"/>
                    <a:pt x="121" y="212"/>
                  </a:cubicBezTo>
                  <a:cubicBezTo>
                    <a:pt x="121" y="212"/>
                    <a:pt x="121" y="212"/>
                    <a:pt x="122" y="211"/>
                  </a:cubicBezTo>
                  <a:cubicBezTo>
                    <a:pt x="122" y="211"/>
                    <a:pt x="122" y="211"/>
                    <a:pt x="123" y="210"/>
                  </a:cubicBezTo>
                  <a:cubicBezTo>
                    <a:pt x="123" y="210"/>
                    <a:pt x="123" y="210"/>
                    <a:pt x="124" y="209"/>
                  </a:cubicBezTo>
                  <a:cubicBezTo>
                    <a:pt x="124" y="209"/>
                    <a:pt x="124" y="208"/>
                    <a:pt x="125" y="208"/>
                  </a:cubicBezTo>
                  <a:cubicBezTo>
                    <a:pt x="125" y="208"/>
                    <a:pt x="125" y="207"/>
                    <a:pt x="125" y="207"/>
                  </a:cubicBezTo>
                  <a:cubicBezTo>
                    <a:pt x="126" y="206"/>
                    <a:pt x="126" y="206"/>
                    <a:pt x="126" y="205"/>
                  </a:cubicBezTo>
                  <a:cubicBezTo>
                    <a:pt x="127" y="204"/>
                    <a:pt x="127" y="203"/>
                    <a:pt x="127" y="202"/>
                  </a:cubicBezTo>
                  <a:cubicBezTo>
                    <a:pt x="127" y="202"/>
                    <a:pt x="127" y="202"/>
                    <a:pt x="127" y="201"/>
                  </a:cubicBezTo>
                  <a:cubicBezTo>
                    <a:pt x="128" y="201"/>
                    <a:pt x="128" y="200"/>
                    <a:pt x="128" y="199"/>
                  </a:cubicBezTo>
                  <a:cubicBezTo>
                    <a:pt x="128" y="199"/>
                    <a:pt x="128" y="198"/>
                    <a:pt x="128" y="198"/>
                  </a:cubicBezTo>
                  <a:cubicBezTo>
                    <a:pt x="129" y="197"/>
                    <a:pt x="129" y="196"/>
                    <a:pt x="129" y="196"/>
                  </a:cubicBezTo>
                  <a:cubicBezTo>
                    <a:pt x="129" y="195"/>
                    <a:pt x="129" y="195"/>
                    <a:pt x="129" y="195"/>
                  </a:cubicBezTo>
                  <a:cubicBezTo>
                    <a:pt x="129" y="194"/>
                    <a:pt x="129" y="193"/>
                    <a:pt x="130" y="192"/>
                  </a:cubicBezTo>
                  <a:cubicBezTo>
                    <a:pt x="130" y="192"/>
                    <a:pt x="130" y="192"/>
                    <a:pt x="130" y="192"/>
                  </a:cubicBezTo>
                  <a:cubicBezTo>
                    <a:pt x="130" y="191"/>
                    <a:pt x="130" y="190"/>
                    <a:pt x="130" y="189"/>
                  </a:cubicBezTo>
                  <a:cubicBezTo>
                    <a:pt x="130" y="189"/>
                    <a:pt x="130" y="189"/>
                    <a:pt x="130" y="189"/>
                  </a:cubicBezTo>
                  <a:cubicBezTo>
                    <a:pt x="130" y="188"/>
                    <a:pt x="130" y="187"/>
                    <a:pt x="130" y="186"/>
                  </a:cubicBezTo>
                  <a:cubicBezTo>
                    <a:pt x="130" y="186"/>
                    <a:pt x="130" y="186"/>
                    <a:pt x="130" y="186"/>
                  </a:cubicBezTo>
                  <a:cubicBezTo>
                    <a:pt x="130" y="185"/>
                    <a:pt x="130" y="184"/>
                    <a:pt x="130" y="183"/>
                  </a:cubicBezTo>
                  <a:cubicBezTo>
                    <a:pt x="130" y="183"/>
                    <a:pt x="130" y="183"/>
                    <a:pt x="130" y="183"/>
                  </a:cubicBezTo>
                  <a:cubicBezTo>
                    <a:pt x="130" y="182"/>
                    <a:pt x="131" y="181"/>
                    <a:pt x="131" y="181"/>
                  </a:cubicBezTo>
                  <a:cubicBezTo>
                    <a:pt x="131" y="180"/>
                    <a:pt x="131" y="180"/>
                    <a:pt x="131" y="180"/>
                  </a:cubicBezTo>
                  <a:cubicBezTo>
                    <a:pt x="131" y="179"/>
                    <a:pt x="131" y="179"/>
                    <a:pt x="131" y="178"/>
                  </a:cubicBezTo>
                  <a:cubicBezTo>
                    <a:pt x="131" y="177"/>
                    <a:pt x="131" y="176"/>
                    <a:pt x="131" y="176"/>
                  </a:cubicBezTo>
                  <a:cubicBezTo>
                    <a:pt x="131" y="175"/>
                    <a:pt x="131" y="175"/>
                    <a:pt x="131" y="175"/>
                  </a:cubicBezTo>
                  <a:cubicBezTo>
                    <a:pt x="131" y="174"/>
                    <a:pt x="131" y="174"/>
                    <a:pt x="131" y="173"/>
                  </a:cubicBezTo>
                  <a:cubicBezTo>
                    <a:pt x="131" y="173"/>
                    <a:pt x="131" y="173"/>
                    <a:pt x="131" y="173"/>
                  </a:cubicBezTo>
                  <a:cubicBezTo>
                    <a:pt x="131" y="172"/>
                    <a:pt x="131" y="172"/>
                    <a:pt x="131" y="171"/>
                  </a:cubicBezTo>
                  <a:cubicBezTo>
                    <a:pt x="131" y="171"/>
                    <a:pt x="131" y="171"/>
                    <a:pt x="131" y="171"/>
                  </a:cubicBezTo>
                  <a:cubicBezTo>
                    <a:pt x="131" y="170"/>
                    <a:pt x="131" y="170"/>
                    <a:pt x="131" y="169"/>
                  </a:cubicBezTo>
                  <a:cubicBezTo>
                    <a:pt x="131" y="169"/>
                    <a:pt x="131" y="169"/>
                    <a:pt x="131" y="169"/>
                  </a:cubicBezTo>
                  <a:cubicBezTo>
                    <a:pt x="131" y="168"/>
                    <a:pt x="132" y="168"/>
                    <a:pt x="132" y="168"/>
                  </a:cubicBezTo>
                  <a:cubicBezTo>
                    <a:pt x="132" y="167"/>
                    <a:pt x="132" y="167"/>
                    <a:pt x="132" y="167"/>
                  </a:cubicBezTo>
                  <a:cubicBezTo>
                    <a:pt x="132" y="167"/>
                    <a:pt x="132" y="166"/>
                    <a:pt x="132" y="166"/>
                  </a:cubicBezTo>
                  <a:cubicBezTo>
                    <a:pt x="132" y="166"/>
                    <a:pt x="132" y="166"/>
                    <a:pt x="132" y="166"/>
                  </a:cubicBezTo>
                  <a:cubicBezTo>
                    <a:pt x="133" y="166"/>
                    <a:pt x="133" y="165"/>
                    <a:pt x="133" y="165"/>
                  </a:cubicBezTo>
                  <a:cubicBezTo>
                    <a:pt x="133" y="165"/>
                    <a:pt x="133" y="165"/>
                    <a:pt x="133" y="165"/>
                  </a:cubicBezTo>
                  <a:cubicBezTo>
                    <a:pt x="134" y="161"/>
                    <a:pt x="134" y="159"/>
                    <a:pt x="135" y="155"/>
                  </a:cubicBezTo>
                  <a:close/>
                </a:path>
              </a:pathLst>
            </a:custGeom>
            <a:solidFill>
              <a:srgbClr val="FFA85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42" name="Freeform 135"/>
            <p:cNvSpPr/>
            <p:nvPr/>
          </p:nvSpPr>
          <p:spPr bwMode="auto">
            <a:xfrm>
              <a:off x="5770563" y="3222626"/>
              <a:ext cx="182563" cy="357188"/>
            </a:xfrm>
            <a:custGeom>
              <a:gdLst>
                <a:gd fmla="*/ 55 w 55" name="T0"/>
                <a:gd fmla="*/ 108 h 108" name="T1"/>
                <a:gd fmla="*/ 45 w 55" name="T2"/>
                <a:gd fmla="*/ 92 h 108" name="T3"/>
                <a:gd fmla="*/ 36 w 55" name="T4"/>
                <a:gd fmla="*/ 75 h 108" name="T5"/>
                <a:gd fmla="*/ 31 w 55" name="T6"/>
                <a:gd fmla="*/ 65 h 108" name="T7"/>
                <a:gd fmla="*/ 25 w 55" name="T8"/>
                <a:gd fmla="*/ 55 h 108" name="T9"/>
                <a:gd fmla="*/ 20 w 55" name="T10"/>
                <a:gd fmla="*/ 45 h 108" name="T11"/>
                <a:gd fmla="*/ 16 w 55" name="T12"/>
                <a:gd fmla="*/ 35 h 108" name="T13"/>
                <a:gd fmla="*/ 7 w 55" name="T14"/>
                <a:gd fmla="*/ 17 h 108" name="T15"/>
                <a:gd fmla="*/ 0 w 55" name="T16"/>
                <a:gd fmla="*/ 0 h 108" name="T17"/>
                <a:gd fmla="*/ 10 w 55" name="T18"/>
                <a:gd fmla="*/ 16 h 108" name="T19"/>
                <a:gd fmla="*/ 19 w 55" name="T20"/>
                <a:gd fmla="*/ 33 h 108" name="T21"/>
                <a:gd fmla="*/ 25 w 55" name="T22"/>
                <a:gd fmla="*/ 43 h 108" name="T23"/>
                <a:gd fmla="*/ 30 w 55" name="T24"/>
                <a:gd fmla="*/ 53 h 108" name="T25"/>
                <a:gd fmla="*/ 35 w 55" name="T26"/>
                <a:gd fmla="*/ 63 h 108" name="T27"/>
                <a:gd fmla="*/ 40 w 55" name="T28"/>
                <a:gd fmla="*/ 73 h 108" name="T29"/>
                <a:gd fmla="*/ 48 w 55" name="T30"/>
                <a:gd fmla="*/ 91 h 108" name="T31"/>
                <a:gd fmla="*/ 55 w 55" name="T32"/>
                <a:gd fmla="*/ 108 h 108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108" w="55">
                  <a:moveTo>
                    <a:pt x="55" y="108"/>
                  </a:moveTo>
                  <a:cubicBezTo>
                    <a:pt x="55" y="108"/>
                    <a:pt x="51" y="102"/>
                    <a:pt x="45" y="92"/>
                  </a:cubicBezTo>
                  <a:cubicBezTo>
                    <a:pt x="42" y="87"/>
                    <a:pt x="39" y="81"/>
                    <a:pt x="36" y="75"/>
                  </a:cubicBezTo>
                  <a:cubicBezTo>
                    <a:pt x="34" y="72"/>
                    <a:pt x="32" y="69"/>
                    <a:pt x="31" y="65"/>
                  </a:cubicBezTo>
                  <a:cubicBezTo>
                    <a:pt x="29" y="62"/>
                    <a:pt x="27" y="59"/>
                    <a:pt x="25" y="55"/>
                  </a:cubicBezTo>
                  <a:cubicBezTo>
                    <a:pt x="24" y="52"/>
                    <a:pt x="22" y="48"/>
                    <a:pt x="20" y="45"/>
                  </a:cubicBezTo>
                  <a:cubicBezTo>
                    <a:pt x="19" y="42"/>
                    <a:pt x="17" y="38"/>
                    <a:pt x="16" y="35"/>
                  </a:cubicBezTo>
                  <a:cubicBezTo>
                    <a:pt x="12" y="29"/>
                    <a:pt x="10" y="23"/>
                    <a:pt x="7" y="17"/>
                  </a:cubicBezTo>
                  <a:cubicBezTo>
                    <a:pt x="3" y="7"/>
                    <a:pt x="0" y="0"/>
                    <a:pt x="0" y="0"/>
                  </a:cubicBezTo>
                  <a:cubicBezTo>
                    <a:pt x="0" y="0"/>
                    <a:pt x="4" y="6"/>
                    <a:pt x="10" y="16"/>
                  </a:cubicBezTo>
                  <a:cubicBezTo>
                    <a:pt x="13" y="21"/>
                    <a:pt x="16" y="27"/>
                    <a:pt x="19" y="33"/>
                  </a:cubicBezTo>
                  <a:cubicBezTo>
                    <a:pt x="21" y="36"/>
                    <a:pt x="23" y="40"/>
                    <a:pt x="25" y="43"/>
                  </a:cubicBezTo>
                  <a:cubicBezTo>
                    <a:pt x="26" y="46"/>
                    <a:pt x="28" y="50"/>
                    <a:pt x="30" y="53"/>
                  </a:cubicBezTo>
                  <a:cubicBezTo>
                    <a:pt x="31" y="56"/>
                    <a:pt x="33" y="60"/>
                    <a:pt x="35" y="63"/>
                  </a:cubicBezTo>
                  <a:cubicBezTo>
                    <a:pt x="36" y="67"/>
                    <a:pt x="38" y="70"/>
                    <a:pt x="40" y="73"/>
                  </a:cubicBezTo>
                  <a:cubicBezTo>
                    <a:pt x="43" y="80"/>
                    <a:pt x="45" y="86"/>
                    <a:pt x="48" y="91"/>
                  </a:cubicBezTo>
                  <a:cubicBezTo>
                    <a:pt x="52" y="101"/>
                    <a:pt x="55" y="108"/>
                    <a:pt x="55" y="108"/>
                  </a:cubicBezTo>
                  <a:close/>
                </a:path>
              </a:pathLst>
            </a:custGeom>
            <a:solidFill>
              <a:srgbClr val="80562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43" name="Freeform 136"/>
            <p:cNvSpPr/>
            <p:nvPr/>
          </p:nvSpPr>
          <p:spPr bwMode="auto">
            <a:xfrm>
              <a:off x="5700713" y="3363913"/>
              <a:ext cx="258763" cy="219075"/>
            </a:xfrm>
            <a:custGeom>
              <a:gdLst>
                <a:gd fmla="*/ 78 w 78" name="T0"/>
                <a:gd fmla="*/ 66 h 66" name="T1"/>
                <a:gd fmla="*/ 65 w 78" name="T2"/>
                <a:gd fmla="*/ 57 h 66" name="T3"/>
                <a:gd fmla="*/ 52 w 78" name="T4"/>
                <a:gd fmla="*/ 46 h 66" name="T5"/>
                <a:gd fmla="*/ 45 w 78" name="T6"/>
                <a:gd fmla="*/ 41 h 66" name="T7"/>
                <a:gd fmla="*/ 37 w 78" name="T8"/>
                <a:gd fmla="*/ 35 h 66" name="T9"/>
                <a:gd fmla="*/ 30 w 78" name="T10"/>
                <a:gd fmla="*/ 28 h 66" name="T11"/>
                <a:gd fmla="*/ 23 w 78" name="T12"/>
                <a:gd fmla="*/ 22 h 66" name="T13"/>
                <a:gd fmla="*/ 11 w 78" name="T14"/>
                <a:gd fmla="*/ 11 h 66" name="T15"/>
                <a:gd fmla="*/ 0 w 78" name="T16"/>
                <a:gd fmla="*/ 0 h 66" name="T17"/>
                <a:gd fmla="*/ 13 w 78" name="T18"/>
                <a:gd fmla="*/ 9 h 66" name="T19"/>
                <a:gd fmla="*/ 26 w 78" name="T20"/>
                <a:gd fmla="*/ 19 h 66" name="T21"/>
                <a:gd fmla="*/ 33 w 78" name="T22"/>
                <a:gd fmla="*/ 25 h 66" name="T23"/>
                <a:gd fmla="*/ 40 w 78" name="T24"/>
                <a:gd fmla="*/ 31 h 66" name="T25"/>
                <a:gd fmla="*/ 48 w 78" name="T26"/>
                <a:gd fmla="*/ 37 h 66" name="T27"/>
                <a:gd fmla="*/ 55 w 78" name="T28"/>
                <a:gd fmla="*/ 43 h 66" name="T29"/>
                <a:gd fmla="*/ 66 w 78" name="T30"/>
                <a:gd fmla="*/ 54 h 66" name="T31"/>
                <a:gd fmla="*/ 78 w 78" name="T32"/>
                <a:gd fmla="*/ 66 h 66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66" w="78">
                  <a:moveTo>
                    <a:pt x="78" y="66"/>
                  </a:moveTo>
                  <a:cubicBezTo>
                    <a:pt x="78" y="66"/>
                    <a:pt x="72" y="62"/>
                    <a:pt x="65" y="57"/>
                  </a:cubicBezTo>
                  <a:cubicBezTo>
                    <a:pt x="61" y="54"/>
                    <a:pt x="56" y="50"/>
                    <a:pt x="52" y="46"/>
                  </a:cubicBezTo>
                  <a:cubicBezTo>
                    <a:pt x="49" y="45"/>
                    <a:pt x="47" y="43"/>
                    <a:pt x="45" y="41"/>
                  </a:cubicBezTo>
                  <a:cubicBezTo>
                    <a:pt x="42" y="39"/>
                    <a:pt x="40" y="37"/>
                    <a:pt x="37" y="35"/>
                  </a:cubicBezTo>
                  <a:cubicBezTo>
                    <a:pt x="35" y="32"/>
                    <a:pt x="33" y="30"/>
                    <a:pt x="30" y="28"/>
                  </a:cubicBezTo>
                  <a:cubicBezTo>
                    <a:pt x="28" y="26"/>
                    <a:pt x="25" y="24"/>
                    <a:pt x="23" y="22"/>
                  </a:cubicBezTo>
                  <a:cubicBezTo>
                    <a:pt x="19" y="18"/>
                    <a:pt x="15" y="14"/>
                    <a:pt x="11" y="11"/>
                  </a:cubicBezTo>
                  <a:cubicBezTo>
                    <a:pt x="4" y="4"/>
                    <a:pt x="0" y="0"/>
                    <a:pt x="0" y="0"/>
                  </a:cubicBezTo>
                  <a:cubicBezTo>
                    <a:pt x="0" y="0"/>
                    <a:pt x="5" y="3"/>
                    <a:pt x="13" y="9"/>
                  </a:cubicBezTo>
                  <a:cubicBezTo>
                    <a:pt x="17" y="12"/>
                    <a:pt x="21" y="15"/>
                    <a:pt x="26" y="19"/>
                  </a:cubicBezTo>
                  <a:cubicBezTo>
                    <a:pt x="28" y="21"/>
                    <a:pt x="31" y="23"/>
                    <a:pt x="33" y="25"/>
                  </a:cubicBezTo>
                  <a:cubicBezTo>
                    <a:pt x="36" y="27"/>
                    <a:pt x="38" y="29"/>
                    <a:pt x="40" y="31"/>
                  </a:cubicBezTo>
                  <a:cubicBezTo>
                    <a:pt x="43" y="33"/>
                    <a:pt x="45" y="35"/>
                    <a:pt x="48" y="37"/>
                  </a:cubicBezTo>
                  <a:cubicBezTo>
                    <a:pt x="50" y="39"/>
                    <a:pt x="52" y="41"/>
                    <a:pt x="55" y="43"/>
                  </a:cubicBezTo>
                  <a:cubicBezTo>
                    <a:pt x="59" y="47"/>
                    <a:pt x="63" y="51"/>
                    <a:pt x="66" y="54"/>
                  </a:cubicBezTo>
                  <a:cubicBezTo>
                    <a:pt x="73" y="61"/>
                    <a:pt x="78" y="66"/>
                    <a:pt x="78" y="66"/>
                  </a:cubicBezTo>
                  <a:close/>
                </a:path>
              </a:pathLst>
            </a:custGeom>
            <a:solidFill>
              <a:srgbClr val="80562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44" name="Freeform 137"/>
            <p:cNvSpPr/>
            <p:nvPr/>
          </p:nvSpPr>
          <p:spPr bwMode="auto">
            <a:xfrm>
              <a:off x="5703888" y="3582988"/>
              <a:ext cx="252413" cy="23813"/>
            </a:xfrm>
            <a:custGeom>
              <a:gdLst>
                <a:gd fmla="*/ 0 w 76" name="T0"/>
                <a:gd fmla="*/ 6 h 7" name="T1"/>
                <a:gd fmla="*/ 12 w 76" name="T2"/>
                <a:gd fmla="*/ 4 h 7" name="T3"/>
                <a:gd fmla="*/ 24 w 76" name="T4"/>
                <a:gd fmla="*/ 2 h 7" name="T5"/>
                <a:gd fmla="*/ 31 w 76" name="T6"/>
                <a:gd fmla="*/ 1 h 7" name="T7"/>
                <a:gd fmla="*/ 38 w 76" name="T8"/>
                <a:gd fmla="*/ 1 h 7" name="T9"/>
                <a:gd fmla="*/ 45 w 76" name="T10"/>
                <a:gd fmla="*/ 0 h 7" name="T11"/>
                <a:gd fmla="*/ 52 w 76" name="T12"/>
                <a:gd fmla="*/ 0 h 7" name="T13"/>
                <a:gd fmla="*/ 64 w 76" name="T14"/>
                <a:gd fmla="*/ 0 h 7" name="T15"/>
                <a:gd fmla="*/ 76 w 76" name="T16"/>
                <a:gd fmla="*/ 0 h 7" name="T17"/>
                <a:gd fmla="*/ 64 w 76" name="T18"/>
                <a:gd fmla="*/ 3 h 7" name="T19"/>
                <a:gd fmla="*/ 52 w 76" name="T20"/>
                <a:gd fmla="*/ 4 h 7" name="T21"/>
                <a:gd fmla="*/ 45 w 76" name="T22"/>
                <a:gd fmla="*/ 5 h 7" name="T23"/>
                <a:gd fmla="*/ 38 w 76" name="T24"/>
                <a:gd fmla="*/ 6 h 7" name="T25"/>
                <a:gd fmla="*/ 31 w 76" name="T26"/>
                <a:gd fmla="*/ 6 h 7" name="T27"/>
                <a:gd fmla="*/ 24 w 76" name="T28"/>
                <a:gd fmla="*/ 6 h 7" name="T29"/>
                <a:gd fmla="*/ 12 w 76" name="T30"/>
                <a:gd fmla="*/ 6 h 7" name="T31"/>
                <a:gd fmla="*/ 0 w 76" name="T32"/>
                <a:gd fmla="*/ 6 h 7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7" w="76">
                  <a:moveTo>
                    <a:pt x="0" y="6"/>
                  </a:moveTo>
                  <a:cubicBezTo>
                    <a:pt x="0" y="6"/>
                    <a:pt x="5" y="5"/>
                    <a:pt x="12" y="4"/>
                  </a:cubicBezTo>
                  <a:cubicBezTo>
                    <a:pt x="15" y="3"/>
                    <a:pt x="20" y="3"/>
                    <a:pt x="24" y="2"/>
                  </a:cubicBezTo>
                  <a:cubicBezTo>
                    <a:pt x="26" y="2"/>
                    <a:pt x="28" y="2"/>
                    <a:pt x="31" y="1"/>
                  </a:cubicBezTo>
                  <a:cubicBezTo>
                    <a:pt x="33" y="1"/>
                    <a:pt x="35" y="1"/>
                    <a:pt x="38" y="1"/>
                  </a:cubicBezTo>
                  <a:cubicBezTo>
                    <a:pt x="40" y="1"/>
                    <a:pt x="42" y="0"/>
                    <a:pt x="45" y="0"/>
                  </a:cubicBezTo>
                  <a:cubicBezTo>
                    <a:pt x="47" y="0"/>
                    <a:pt x="49" y="0"/>
                    <a:pt x="52" y="0"/>
                  </a:cubicBezTo>
                  <a:cubicBezTo>
                    <a:pt x="56" y="0"/>
                    <a:pt x="60" y="0"/>
                    <a:pt x="64" y="0"/>
                  </a:cubicBezTo>
                  <a:cubicBezTo>
                    <a:pt x="71" y="0"/>
                    <a:pt x="76" y="0"/>
                    <a:pt x="76" y="0"/>
                  </a:cubicBezTo>
                  <a:cubicBezTo>
                    <a:pt x="76" y="0"/>
                    <a:pt x="71" y="2"/>
                    <a:pt x="64" y="3"/>
                  </a:cubicBezTo>
                  <a:cubicBezTo>
                    <a:pt x="60" y="3"/>
                    <a:pt x="56" y="4"/>
                    <a:pt x="52" y="4"/>
                  </a:cubicBezTo>
                  <a:cubicBezTo>
                    <a:pt x="50" y="4"/>
                    <a:pt x="47" y="5"/>
                    <a:pt x="45" y="5"/>
                  </a:cubicBezTo>
                  <a:cubicBezTo>
                    <a:pt x="43" y="5"/>
                    <a:pt x="40" y="5"/>
                    <a:pt x="38" y="6"/>
                  </a:cubicBezTo>
                  <a:cubicBezTo>
                    <a:pt x="36" y="6"/>
                    <a:pt x="33" y="6"/>
                    <a:pt x="31" y="6"/>
                  </a:cubicBezTo>
                  <a:cubicBezTo>
                    <a:pt x="29" y="6"/>
                    <a:pt x="26" y="6"/>
                    <a:pt x="24" y="6"/>
                  </a:cubicBezTo>
                  <a:cubicBezTo>
                    <a:pt x="20" y="6"/>
                    <a:pt x="16" y="7"/>
                    <a:pt x="12" y="6"/>
                  </a:cubicBezTo>
                  <a:cubicBezTo>
                    <a:pt x="5" y="6"/>
                    <a:pt x="0" y="6"/>
                    <a:pt x="0" y="6"/>
                  </a:cubicBezTo>
                  <a:close/>
                </a:path>
              </a:pathLst>
            </a:custGeom>
            <a:solidFill>
              <a:srgbClr val="80562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45" name="Freeform 138"/>
            <p:cNvSpPr/>
            <p:nvPr/>
          </p:nvSpPr>
          <p:spPr bwMode="auto">
            <a:xfrm>
              <a:off x="5930901" y="3248026"/>
              <a:ext cx="25400" cy="334963"/>
            </a:xfrm>
            <a:custGeom>
              <a:gdLst>
                <a:gd fmla="*/ 8 w 8" name="T0"/>
                <a:gd fmla="*/ 101 h 101" name="T1"/>
                <a:gd fmla="*/ 5 w 8" name="T2"/>
                <a:gd fmla="*/ 86 h 101" name="T3"/>
                <a:gd fmla="*/ 3 w 8" name="T4"/>
                <a:gd fmla="*/ 69 h 101" name="T5"/>
                <a:gd fmla="*/ 2 w 8" name="T6"/>
                <a:gd fmla="*/ 60 h 101" name="T7"/>
                <a:gd fmla="*/ 1 w 8" name="T8"/>
                <a:gd fmla="*/ 51 h 101" name="T9"/>
                <a:gd fmla="*/ 1 w 8" name="T10"/>
                <a:gd fmla="*/ 41 h 101" name="T11"/>
                <a:gd fmla="*/ 0 w 8" name="T12"/>
                <a:gd fmla="*/ 32 h 101" name="T13"/>
                <a:gd fmla="*/ 0 w 8" name="T14"/>
                <a:gd fmla="*/ 16 h 101" name="T15"/>
                <a:gd fmla="*/ 0 w 8" name="T16"/>
                <a:gd fmla="*/ 0 h 101" name="T17"/>
                <a:gd fmla="*/ 3 w 8" name="T18"/>
                <a:gd fmla="*/ 15 h 101" name="T19"/>
                <a:gd fmla="*/ 5 w 8" name="T20"/>
                <a:gd fmla="*/ 32 h 101" name="T21"/>
                <a:gd fmla="*/ 5 w 8" name="T22"/>
                <a:gd fmla="*/ 41 h 101" name="T23"/>
                <a:gd fmla="*/ 6 w 8" name="T24"/>
                <a:gd fmla="*/ 50 h 101" name="T25"/>
                <a:gd fmla="*/ 7 w 8" name="T26"/>
                <a:gd fmla="*/ 60 h 101" name="T27"/>
                <a:gd fmla="*/ 7 w 8" name="T28"/>
                <a:gd fmla="*/ 69 h 101" name="T29"/>
                <a:gd fmla="*/ 8 w 8" name="T30"/>
                <a:gd fmla="*/ 85 h 101" name="T31"/>
                <a:gd fmla="*/ 8 w 8" name="T32"/>
                <a:gd fmla="*/ 101 h 101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100" w="8">
                  <a:moveTo>
                    <a:pt x="8" y="101"/>
                  </a:moveTo>
                  <a:cubicBezTo>
                    <a:pt x="8" y="101"/>
                    <a:pt x="6" y="95"/>
                    <a:pt x="5" y="86"/>
                  </a:cubicBezTo>
                  <a:cubicBezTo>
                    <a:pt x="4" y="81"/>
                    <a:pt x="4" y="75"/>
                    <a:pt x="3" y="69"/>
                  </a:cubicBezTo>
                  <a:cubicBezTo>
                    <a:pt x="3" y="66"/>
                    <a:pt x="2" y="63"/>
                    <a:pt x="2" y="60"/>
                  </a:cubicBezTo>
                  <a:cubicBezTo>
                    <a:pt x="2" y="57"/>
                    <a:pt x="2" y="54"/>
                    <a:pt x="1" y="51"/>
                  </a:cubicBezTo>
                  <a:cubicBezTo>
                    <a:pt x="1" y="48"/>
                    <a:pt x="1" y="44"/>
                    <a:pt x="1" y="41"/>
                  </a:cubicBezTo>
                  <a:cubicBezTo>
                    <a:pt x="1" y="38"/>
                    <a:pt x="0" y="35"/>
                    <a:pt x="0" y="32"/>
                  </a:cubicBezTo>
                  <a:cubicBezTo>
                    <a:pt x="0" y="26"/>
                    <a:pt x="0" y="20"/>
                    <a:pt x="0" y="16"/>
                  </a:cubicBezTo>
                  <a:cubicBezTo>
                    <a:pt x="0" y="6"/>
                    <a:pt x="0" y="0"/>
                    <a:pt x="0" y="0"/>
                  </a:cubicBezTo>
                  <a:cubicBezTo>
                    <a:pt x="0" y="0"/>
                    <a:pt x="1" y="6"/>
                    <a:pt x="3" y="15"/>
                  </a:cubicBezTo>
                  <a:cubicBezTo>
                    <a:pt x="3" y="20"/>
                    <a:pt x="4" y="26"/>
                    <a:pt x="5" y="32"/>
                  </a:cubicBezTo>
                  <a:cubicBezTo>
                    <a:pt x="5" y="35"/>
                    <a:pt x="5" y="38"/>
                    <a:pt x="5" y="41"/>
                  </a:cubicBezTo>
                  <a:cubicBezTo>
                    <a:pt x="6" y="44"/>
                    <a:pt x="6" y="47"/>
                    <a:pt x="6" y="50"/>
                  </a:cubicBezTo>
                  <a:cubicBezTo>
                    <a:pt x="6" y="54"/>
                    <a:pt x="7" y="57"/>
                    <a:pt x="7" y="60"/>
                  </a:cubicBezTo>
                  <a:cubicBezTo>
                    <a:pt x="7" y="63"/>
                    <a:pt x="7" y="66"/>
                    <a:pt x="7" y="69"/>
                  </a:cubicBezTo>
                  <a:cubicBezTo>
                    <a:pt x="8" y="75"/>
                    <a:pt x="8" y="81"/>
                    <a:pt x="8" y="85"/>
                  </a:cubicBezTo>
                  <a:cubicBezTo>
                    <a:pt x="8" y="95"/>
                    <a:pt x="8" y="101"/>
                    <a:pt x="8" y="101"/>
                  </a:cubicBezTo>
                  <a:close/>
                </a:path>
              </a:pathLst>
            </a:custGeom>
            <a:solidFill>
              <a:srgbClr val="80562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46" name="Freeform 139"/>
            <p:cNvSpPr/>
            <p:nvPr/>
          </p:nvSpPr>
          <p:spPr bwMode="auto">
            <a:xfrm>
              <a:off x="5959476" y="3390901"/>
              <a:ext cx="163513" cy="192088"/>
            </a:xfrm>
            <a:custGeom>
              <a:gdLst>
                <a:gd fmla="*/ 49 w 49" name="T0"/>
                <a:gd fmla="*/ 0 h 58" name="T1"/>
                <a:gd fmla="*/ 42 w 49" name="T2"/>
                <a:gd fmla="*/ 10 h 58" name="T3"/>
                <a:gd fmla="*/ 35 w 49" name="T4"/>
                <a:gd fmla="*/ 20 h 58" name="T5"/>
                <a:gd fmla="*/ 31 w 49" name="T6"/>
                <a:gd fmla="*/ 25 h 58" name="T7"/>
                <a:gd fmla="*/ 26 w 49" name="T8"/>
                <a:gd fmla="*/ 31 h 58" name="T9"/>
                <a:gd fmla="*/ 21 w 49" name="T10"/>
                <a:gd fmla="*/ 36 h 58" name="T11"/>
                <a:gd fmla="*/ 17 w 49" name="T12"/>
                <a:gd fmla="*/ 41 h 58" name="T13"/>
                <a:gd fmla="*/ 8 w 49" name="T14"/>
                <a:gd fmla="*/ 50 h 58" name="T15"/>
                <a:gd fmla="*/ 0 w 49" name="T16"/>
                <a:gd fmla="*/ 58 h 58" name="T17"/>
                <a:gd fmla="*/ 6 w 49" name="T18"/>
                <a:gd fmla="*/ 48 h 58" name="T19"/>
                <a:gd fmla="*/ 14 w 49" name="T20"/>
                <a:gd fmla="*/ 38 h 58" name="T21"/>
                <a:gd fmla="*/ 18 w 49" name="T22"/>
                <a:gd fmla="*/ 33 h 58" name="T23"/>
                <a:gd fmla="*/ 22 w 49" name="T24"/>
                <a:gd fmla="*/ 28 h 58" name="T25"/>
                <a:gd fmla="*/ 27 w 49" name="T26"/>
                <a:gd fmla="*/ 22 h 58" name="T27"/>
                <a:gd fmla="*/ 32 w 49" name="T28"/>
                <a:gd fmla="*/ 17 h 58" name="T29"/>
                <a:gd fmla="*/ 40 w 49" name="T30"/>
                <a:gd fmla="*/ 8 h 58" name="T31"/>
                <a:gd fmla="*/ 49 w 49" name="T32"/>
                <a:gd fmla="*/ 0 h 58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57" w="49">
                  <a:moveTo>
                    <a:pt x="49" y="0"/>
                  </a:moveTo>
                  <a:cubicBezTo>
                    <a:pt x="49" y="0"/>
                    <a:pt x="46" y="4"/>
                    <a:pt x="42" y="10"/>
                  </a:cubicBezTo>
                  <a:cubicBezTo>
                    <a:pt x="40" y="13"/>
                    <a:pt x="38" y="16"/>
                    <a:pt x="35" y="20"/>
                  </a:cubicBezTo>
                  <a:cubicBezTo>
                    <a:pt x="33" y="22"/>
                    <a:pt x="32" y="23"/>
                    <a:pt x="31" y="25"/>
                  </a:cubicBezTo>
                  <a:cubicBezTo>
                    <a:pt x="29" y="27"/>
                    <a:pt x="28" y="29"/>
                    <a:pt x="26" y="31"/>
                  </a:cubicBezTo>
                  <a:cubicBezTo>
                    <a:pt x="24" y="32"/>
                    <a:pt x="23" y="34"/>
                    <a:pt x="21" y="36"/>
                  </a:cubicBezTo>
                  <a:cubicBezTo>
                    <a:pt x="20" y="38"/>
                    <a:pt x="18" y="39"/>
                    <a:pt x="17" y="41"/>
                  </a:cubicBezTo>
                  <a:cubicBezTo>
                    <a:pt x="14" y="44"/>
                    <a:pt x="11" y="47"/>
                    <a:pt x="8" y="50"/>
                  </a:cubicBezTo>
                  <a:cubicBezTo>
                    <a:pt x="3" y="55"/>
                    <a:pt x="0" y="58"/>
                    <a:pt x="0" y="58"/>
                  </a:cubicBezTo>
                  <a:cubicBezTo>
                    <a:pt x="0" y="58"/>
                    <a:pt x="2" y="54"/>
                    <a:pt x="6" y="48"/>
                  </a:cubicBezTo>
                  <a:cubicBezTo>
                    <a:pt x="8" y="45"/>
                    <a:pt x="11" y="42"/>
                    <a:pt x="14" y="38"/>
                  </a:cubicBezTo>
                  <a:cubicBezTo>
                    <a:pt x="15" y="37"/>
                    <a:pt x="16" y="35"/>
                    <a:pt x="18" y="33"/>
                  </a:cubicBezTo>
                  <a:cubicBezTo>
                    <a:pt x="19" y="31"/>
                    <a:pt x="21" y="29"/>
                    <a:pt x="22" y="28"/>
                  </a:cubicBezTo>
                  <a:cubicBezTo>
                    <a:pt x="24" y="26"/>
                    <a:pt x="25" y="24"/>
                    <a:pt x="27" y="22"/>
                  </a:cubicBezTo>
                  <a:cubicBezTo>
                    <a:pt x="28" y="20"/>
                    <a:pt x="30" y="19"/>
                    <a:pt x="32" y="17"/>
                  </a:cubicBezTo>
                  <a:cubicBezTo>
                    <a:pt x="35" y="14"/>
                    <a:pt x="37" y="11"/>
                    <a:pt x="40" y="8"/>
                  </a:cubicBezTo>
                  <a:cubicBezTo>
                    <a:pt x="45" y="3"/>
                    <a:pt x="49" y="0"/>
                    <a:pt x="49" y="0"/>
                  </a:cubicBezTo>
                  <a:close/>
                </a:path>
              </a:pathLst>
            </a:custGeom>
            <a:solidFill>
              <a:srgbClr val="80562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47" name="Freeform 140"/>
            <p:cNvSpPr/>
            <p:nvPr/>
          </p:nvSpPr>
          <p:spPr bwMode="auto">
            <a:xfrm>
              <a:off x="5953126" y="3579813"/>
              <a:ext cx="149225" cy="274638"/>
            </a:xfrm>
            <a:custGeom>
              <a:gdLst>
                <a:gd fmla="*/ 0 w 45" name="T0"/>
                <a:gd fmla="*/ 1 h 83" name="T1"/>
                <a:gd fmla="*/ 36 w 45" name="T2"/>
                <a:gd fmla="*/ 82 h 83" name="T3"/>
                <a:gd fmla="*/ 45 w 45" name="T4"/>
                <a:gd fmla="*/ 80 h 83" name="T5"/>
                <a:gd fmla="*/ 2 w 45" name="T6"/>
                <a:gd fmla="*/ 0 h 83" name="T7"/>
                <a:gd fmla="*/ 0 w 45" name="T8"/>
                <a:gd fmla="*/ 1 h 8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3" w="45">
                  <a:moveTo>
                    <a:pt x="0" y="1"/>
                  </a:moveTo>
                  <a:cubicBezTo>
                    <a:pt x="0" y="1"/>
                    <a:pt x="26" y="47"/>
                    <a:pt x="36" y="82"/>
                  </a:cubicBezTo>
                  <a:cubicBezTo>
                    <a:pt x="36" y="82"/>
                    <a:pt x="41" y="83"/>
                    <a:pt x="45" y="80"/>
                  </a:cubicBezTo>
                  <a:cubicBezTo>
                    <a:pt x="45" y="80"/>
                    <a:pt x="34" y="46"/>
                    <a:pt x="2" y="0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80562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48" name="Freeform 141"/>
            <p:cNvSpPr/>
            <p:nvPr/>
          </p:nvSpPr>
          <p:spPr bwMode="auto">
            <a:xfrm>
              <a:off x="6046788" y="3879851"/>
              <a:ext cx="3175" cy="0"/>
            </a:xfrm>
            <a:custGeom>
              <a:gdLst>
                <a:gd fmla="*/ 1 w 1" name="T0"/>
                <a:gd fmla="*/ 1 w 1" name="T1"/>
                <a:gd fmla="*/ 0 w 1" name="T2"/>
                <a:gd fmla="*/ 1 w 1" name="T3"/>
              </a:gdLst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b="b" l="0" r="r" t="0"/>
              <a:pathLst>
                <a:path w="1"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2C46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49" name="Freeform 142"/>
            <p:cNvSpPr/>
            <p:nvPr/>
          </p:nvSpPr>
          <p:spPr bwMode="auto">
            <a:xfrm>
              <a:off x="6049963" y="3222626"/>
              <a:ext cx="679450" cy="747713"/>
            </a:xfrm>
            <a:custGeom>
              <a:gdLst>
                <a:gd fmla="*/ 121 w 205" name="T0"/>
                <a:gd fmla="*/ 63 h 226" name="T1"/>
                <a:gd fmla="*/ 0 w 205" name="T2"/>
                <a:gd fmla="*/ 199 h 226" name="T3"/>
                <a:gd fmla="*/ 1 w 205" name="T4"/>
                <a:gd fmla="*/ 200 h 226" name="T5"/>
                <a:gd fmla="*/ 190 w 205" name="T6"/>
                <a:gd fmla="*/ 0 h 226" name="T7"/>
                <a:gd fmla="*/ 188 w 205" name="T8"/>
                <a:gd fmla="*/ 2 h 226" name="T9"/>
                <a:gd fmla="*/ 121 w 205" name="T10"/>
                <a:gd fmla="*/ 63 h 226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226" w="205">
                  <a:moveTo>
                    <a:pt x="121" y="63"/>
                  </a:moveTo>
                  <a:cubicBezTo>
                    <a:pt x="97" y="86"/>
                    <a:pt x="53" y="134"/>
                    <a:pt x="0" y="199"/>
                  </a:cubicBezTo>
                  <a:cubicBezTo>
                    <a:pt x="0" y="200"/>
                    <a:pt x="0" y="200"/>
                    <a:pt x="1" y="200"/>
                  </a:cubicBezTo>
                  <a:cubicBezTo>
                    <a:pt x="205" y="226"/>
                    <a:pt x="191" y="12"/>
                    <a:pt x="190" y="0"/>
                  </a:cubicBezTo>
                  <a:cubicBezTo>
                    <a:pt x="190" y="0"/>
                    <a:pt x="189" y="1"/>
                    <a:pt x="188" y="2"/>
                  </a:cubicBezTo>
                  <a:cubicBezTo>
                    <a:pt x="152" y="33"/>
                    <a:pt x="125" y="59"/>
                    <a:pt x="121" y="63"/>
                  </a:cubicBezTo>
                  <a:close/>
                </a:path>
              </a:pathLst>
            </a:custGeom>
            <a:solidFill>
              <a:srgbClr val="E89E3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50" name="Freeform 143"/>
            <p:cNvSpPr/>
            <p:nvPr/>
          </p:nvSpPr>
          <p:spPr bwMode="auto">
            <a:xfrm>
              <a:off x="5995988" y="3219451"/>
              <a:ext cx="684213" cy="660400"/>
            </a:xfrm>
            <a:custGeom>
              <a:gdLst>
                <a:gd fmla="*/ 12 w 206" name="T0"/>
                <a:gd fmla="*/ 121 h 200" name="T1"/>
                <a:gd fmla="*/ 12 w 206" name="T2"/>
                <a:gd fmla="*/ 122 h 200" name="T3"/>
                <a:gd fmla="*/ 15 w 206" name="T4"/>
                <a:gd fmla="*/ 200 h 200" name="T5"/>
                <a:gd fmla="*/ 16 w 206" name="T6"/>
                <a:gd fmla="*/ 200 h 200" name="T7"/>
                <a:gd fmla="*/ 137 w 206" name="T8"/>
                <a:gd fmla="*/ 64 h 200" name="T9"/>
                <a:gd fmla="*/ 204 w 206" name="T10"/>
                <a:gd fmla="*/ 3 h 200" name="T11"/>
                <a:gd fmla="*/ 206 w 206" name="T12"/>
                <a:gd fmla="*/ 1 h 200" name="T13"/>
                <a:gd fmla="*/ 206 w 206" name="T14"/>
                <a:gd fmla="*/ 1 h 200" name="T15"/>
                <a:gd fmla="*/ 206 w 206" name="T16"/>
                <a:gd fmla="*/ 0 h 200" name="T17"/>
                <a:gd fmla="*/ 12 w 206" name="T18"/>
                <a:gd fmla="*/ 121 h 200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200" w="206">
                  <a:moveTo>
                    <a:pt x="12" y="121"/>
                  </a:moveTo>
                  <a:cubicBezTo>
                    <a:pt x="12" y="122"/>
                    <a:pt x="12" y="122"/>
                    <a:pt x="12" y="122"/>
                  </a:cubicBezTo>
                  <a:cubicBezTo>
                    <a:pt x="0" y="161"/>
                    <a:pt x="11" y="195"/>
                    <a:pt x="15" y="200"/>
                  </a:cubicBezTo>
                  <a:cubicBezTo>
                    <a:pt x="16" y="200"/>
                    <a:pt x="16" y="200"/>
                    <a:pt x="16" y="200"/>
                  </a:cubicBezTo>
                  <a:cubicBezTo>
                    <a:pt x="69" y="135"/>
                    <a:pt x="113" y="87"/>
                    <a:pt x="137" y="64"/>
                  </a:cubicBezTo>
                  <a:cubicBezTo>
                    <a:pt x="141" y="60"/>
                    <a:pt x="168" y="34"/>
                    <a:pt x="204" y="3"/>
                  </a:cubicBezTo>
                  <a:cubicBezTo>
                    <a:pt x="205" y="2"/>
                    <a:pt x="206" y="1"/>
                    <a:pt x="206" y="1"/>
                  </a:cubicBezTo>
                  <a:cubicBezTo>
                    <a:pt x="206" y="1"/>
                    <a:pt x="206" y="1"/>
                    <a:pt x="206" y="1"/>
                  </a:cubicBezTo>
                  <a:cubicBezTo>
                    <a:pt x="206" y="0"/>
                    <a:pt x="206" y="0"/>
                    <a:pt x="206" y="0"/>
                  </a:cubicBezTo>
                  <a:cubicBezTo>
                    <a:pt x="108" y="4"/>
                    <a:pt x="31" y="54"/>
                    <a:pt x="12" y="121"/>
                  </a:cubicBezTo>
                  <a:close/>
                </a:path>
              </a:pathLst>
            </a:custGeom>
            <a:solidFill>
              <a:srgbClr val="F2C46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51" name="Freeform 144"/>
            <p:cNvSpPr/>
            <p:nvPr/>
          </p:nvSpPr>
          <p:spPr bwMode="auto">
            <a:xfrm>
              <a:off x="6388101" y="3311526"/>
              <a:ext cx="55563" cy="179388"/>
            </a:xfrm>
            <a:custGeom>
              <a:gdLst>
                <a:gd fmla="*/ 3 w 17" name="T0"/>
                <a:gd fmla="*/ 54 h 54" name="T1"/>
                <a:gd fmla="*/ 2 w 17" name="T2"/>
                <a:gd fmla="*/ 52 h 54" name="T3"/>
                <a:gd fmla="*/ 1 w 17" name="T4"/>
                <a:gd fmla="*/ 45 h 54" name="T5"/>
                <a:gd fmla="*/ 0 w 17" name="T6"/>
                <a:gd fmla="*/ 36 h 54" name="T7"/>
                <a:gd fmla="*/ 1 w 17" name="T8"/>
                <a:gd fmla="*/ 31 h 54" name="T9"/>
                <a:gd fmla="*/ 1 w 17" name="T10"/>
                <a:gd fmla="*/ 25 h 54" name="T11"/>
                <a:gd fmla="*/ 3 w 17" name="T12"/>
                <a:gd fmla="*/ 20 h 54" name="T13"/>
                <a:gd fmla="*/ 5 w 17" name="T14"/>
                <a:gd fmla="*/ 15 h 54" name="T15"/>
                <a:gd fmla="*/ 7 w 17" name="T16"/>
                <a:gd fmla="*/ 10 h 54" name="T17"/>
                <a:gd fmla="*/ 10 w 17" name="T18"/>
                <a:gd fmla="*/ 7 h 54" name="T19"/>
                <a:gd fmla="*/ 12 w 17" name="T20"/>
                <a:gd fmla="*/ 4 h 54" name="T21"/>
                <a:gd fmla="*/ 14 w 17" name="T22"/>
                <a:gd fmla="*/ 2 h 54" name="T23"/>
                <a:gd fmla="*/ 17 w 17" name="T24"/>
                <a:gd fmla="*/ 0 h 54" name="T25"/>
                <a:gd fmla="*/ 16 w 17" name="T26"/>
                <a:gd fmla="*/ 3 h 54" name="T27"/>
                <a:gd fmla="*/ 15 w 17" name="T28"/>
                <a:gd fmla="*/ 5 h 54" name="T29"/>
                <a:gd fmla="*/ 14 w 17" name="T30"/>
                <a:gd fmla="*/ 9 h 54" name="T31"/>
                <a:gd fmla="*/ 12 w 17" name="T32"/>
                <a:gd fmla="*/ 13 h 54" name="T33"/>
                <a:gd fmla="*/ 11 w 17" name="T34"/>
                <a:gd fmla="*/ 17 h 54" name="T35"/>
                <a:gd fmla="*/ 10 w 17" name="T36"/>
                <a:gd fmla="*/ 22 h 54" name="T37"/>
                <a:gd fmla="*/ 9 w 17" name="T38"/>
                <a:gd fmla="*/ 27 h 54" name="T39"/>
                <a:gd fmla="*/ 8 w 17" name="T40"/>
                <a:gd fmla="*/ 32 h 54" name="T41"/>
                <a:gd fmla="*/ 7 w 17" name="T42"/>
                <a:gd fmla="*/ 37 h 54" name="T43"/>
                <a:gd fmla="*/ 6 w 17" name="T44"/>
                <a:gd fmla="*/ 41 h 54" name="T45"/>
                <a:gd fmla="*/ 5 w 17" name="T46"/>
                <a:gd fmla="*/ 45 h 54" name="T47"/>
                <a:gd fmla="*/ 5 w 17" name="T48"/>
                <a:gd fmla="*/ 49 h 54" name="T49"/>
                <a:gd fmla="*/ 4 w 17" name="T50"/>
                <a:gd fmla="*/ 52 h 54" name="T51"/>
                <a:gd fmla="*/ 3 w 17" name="T52"/>
                <a:gd fmla="*/ 54 h 54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54" w="17">
                  <a:moveTo>
                    <a:pt x="3" y="54"/>
                  </a:moveTo>
                  <a:cubicBezTo>
                    <a:pt x="3" y="54"/>
                    <a:pt x="3" y="53"/>
                    <a:pt x="2" y="52"/>
                  </a:cubicBezTo>
                  <a:cubicBezTo>
                    <a:pt x="2" y="50"/>
                    <a:pt x="1" y="48"/>
                    <a:pt x="1" y="45"/>
                  </a:cubicBezTo>
                  <a:cubicBezTo>
                    <a:pt x="0" y="42"/>
                    <a:pt x="0" y="39"/>
                    <a:pt x="0" y="36"/>
                  </a:cubicBezTo>
                  <a:cubicBezTo>
                    <a:pt x="0" y="34"/>
                    <a:pt x="0" y="32"/>
                    <a:pt x="1" y="31"/>
                  </a:cubicBezTo>
                  <a:cubicBezTo>
                    <a:pt x="1" y="29"/>
                    <a:pt x="1" y="27"/>
                    <a:pt x="1" y="25"/>
                  </a:cubicBezTo>
                  <a:cubicBezTo>
                    <a:pt x="2" y="23"/>
                    <a:pt x="2" y="22"/>
                    <a:pt x="3" y="20"/>
                  </a:cubicBezTo>
                  <a:cubicBezTo>
                    <a:pt x="3" y="18"/>
                    <a:pt x="4" y="16"/>
                    <a:pt x="5" y="15"/>
                  </a:cubicBezTo>
                  <a:cubicBezTo>
                    <a:pt x="5" y="13"/>
                    <a:pt x="6" y="12"/>
                    <a:pt x="7" y="10"/>
                  </a:cubicBezTo>
                  <a:cubicBezTo>
                    <a:pt x="8" y="9"/>
                    <a:pt x="9" y="8"/>
                    <a:pt x="10" y="7"/>
                  </a:cubicBezTo>
                  <a:cubicBezTo>
                    <a:pt x="11" y="6"/>
                    <a:pt x="11" y="5"/>
                    <a:pt x="12" y="4"/>
                  </a:cubicBezTo>
                  <a:cubicBezTo>
                    <a:pt x="13" y="3"/>
                    <a:pt x="14" y="2"/>
                    <a:pt x="14" y="2"/>
                  </a:cubicBezTo>
                  <a:cubicBezTo>
                    <a:pt x="16" y="1"/>
                    <a:pt x="17" y="0"/>
                    <a:pt x="17" y="0"/>
                  </a:cubicBezTo>
                  <a:cubicBezTo>
                    <a:pt x="17" y="0"/>
                    <a:pt x="16" y="1"/>
                    <a:pt x="16" y="3"/>
                  </a:cubicBezTo>
                  <a:cubicBezTo>
                    <a:pt x="15" y="4"/>
                    <a:pt x="15" y="4"/>
                    <a:pt x="15" y="5"/>
                  </a:cubicBezTo>
                  <a:cubicBezTo>
                    <a:pt x="14" y="6"/>
                    <a:pt x="14" y="8"/>
                    <a:pt x="14" y="9"/>
                  </a:cubicBezTo>
                  <a:cubicBezTo>
                    <a:pt x="13" y="10"/>
                    <a:pt x="13" y="11"/>
                    <a:pt x="12" y="13"/>
                  </a:cubicBezTo>
                  <a:cubicBezTo>
                    <a:pt x="12" y="14"/>
                    <a:pt x="12" y="16"/>
                    <a:pt x="11" y="17"/>
                  </a:cubicBezTo>
                  <a:cubicBezTo>
                    <a:pt x="11" y="19"/>
                    <a:pt x="11" y="20"/>
                    <a:pt x="10" y="22"/>
                  </a:cubicBezTo>
                  <a:cubicBezTo>
                    <a:pt x="10" y="23"/>
                    <a:pt x="9" y="25"/>
                    <a:pt x="9" y="27"/>
                  </a:cubicBezTo>
                  <a:cubicBezTo>
                    <a:pt x="9" y="28"/>
                    <a:pt x="8" y="30"/>
                    <a:pt x="8" y="32"/>
                  </a:cubicBezTo>
                  <a:cubicBezTo>
                    <a:pt x="8" y="33"/>
                    <a:pt x="7" y="35"/>
                    <a:pt x="7" y="37"/>
                  </a:cubicBezTo>
                  <a:cubicBezTo>
                    <a:pt x="7" y="38"/>
                    <a:pt x="7" y="40"/>
                    <a:pt x="6" y="41"/>
                  </a:cubicBezTo>
                  <a:cubicBezTo>
                    <a:pt x="6" y="43"/>
                    <a:pt x="6" y="44"/>
                    <a:pt x="5" y="45"/>
                  </a:cubicBezTo>
                  <a:cubicBezTo>
                    <a:pt x="5" y="47"/>
                    <a:pt x="5" y="48"/>
                    <a:pt x="5" y="49"/>
                  </a:cubicBezTo>
                  <a:cubicBezTo>
                    <a:pt x="4" y="50"/>
                    <a:pt x="4" y="51"/>
                    <a:pt x="4" y="52"/>
                  </a:cubicBezTo>
                  <a:cubicBezTo>
                    <a:pt x="3" y="53"/>
                    <a:pt x="3" y="54"/>
                    <a:pt x="3" y="54"/>
                  </a:cubicBezTo>
                  <a:close/>
                </a:path>
              </a:pathLst>
            </a:custGeom>
            <a:solidFill>
              <a:srgbClr val="AA732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52" name="Freeform 145"/>
            <p:cNvSpPr/>
            <p:nvPr/>
          </p:nvSpPr>
          <p:spPr bwMode="auto">
            <a:xfrm>
              <a:off x="6145213" y="3556001"/>
              <a:ext cx="33338" cy="173038"/>
            </a:xfrm>
            <a:custGeom>
              <a:gdLst>
                <a:gd fmla="*/ 10 w 10" name="T0"/>
                <a:gd fmla="*/ 52 h 52" name="T1"/>
                <a:gd fmla="*/ 8 w 10" name="T2"/>
                <a:gd fmla="*/ 50 h 52" name="T3"/>
                <a:gd fmla="*/ 7 w 10" name="T4"/>
                <a:gd fmla="*/ 48 h 52" name="T5"/>
                <a:gd fmla="*/ 5 w 10" name="T6"/>
                <a:gd fmla="*/ 45 h 52" name="T7"/>
                <a:gd fmla="*/ 3 w 10" name="T8"/>
                <a:gd fmla="*/ 41 h 52" name="T9"/>
                <a:gd fmla="*/ 2 w 10" name="T10"/>
                <a:gd fmla="*/ 36 h 52" name="T11"/>
                <a:gd fmla="*/ 1 w 10" name="T12"/>
                <a:gd fmla="*/ 31 h 52" name="T13"/>
                <a:gd fmla="*/ 0 w 10" name="T14"/>
                <a:gd fmla="*/ 26 h 52" name="T15"/>
                <a:gd fmla="*/ 1 w 10" name="T16"/>
                <a:gd fmla="*/ 21 h 52" name="T17"/>
                <a:gd fmla="*/ 1 w 10" name="T18"/>
                <a:gd fmla="*/ 16 h 52" name="T19"/>
                <a:gd fmla="*/ 3 w 10" name="T20"/>
                <a:gd fmla="*/ 11 h 52" name="T21"/>
                <a:gd fmla="*/ 5 w 10" name="T22"/>
                <a:gd fmla="*/ 7 h 52" name="T23"/>
                <a:gd fmla="*/ 6 w 10" name="T24"/>
                <a:gd fmla="*/ 4 h 52" name="T25"/>
                <a:gd fmla="*/ 8 w 10" name="T26"/>
                <a:gd fmla="*/ 2 h 52" name="T27"/>
                <a:gd fmla="*/ 9 w 10" name="T28"/>
                <a:gd fmla="*/ 0 h 52" name="T29"/>
                <a:gd fmla="*/ 9 w 10" name="T30"/>
                <a:gd fmla="*/ 2 h 52" name="T31"/>
                <a:gd fmla="*/ 9 w 10" name="T32"/>
                <a:gd fmla="*/ 5 h 52" name="T33"/>
                <a:gd fmla="*/ 9 w 10" name="T34"/>
                <a:gd fmla="*/ 8 h 52" name="T35"/>
                <a:gd fmla="*/ 9 w 10" name="T36"/>
                <a:gd fmla="*/ 12 h 52" name="T37"/>
                <a:gd fmla="*/ 8 w 10" name="T38"/>
                <a:gd fmla="*/ 17 h 52" name="T39"/>
                <a:gd fmla="*/ 8 w 10" name="T40"/>
                <a:gd fmla="*/ 21 h 52" name="T41"/>
                <a:gd fmla="*/ 8 w 10" name="T42"/>
                <a:gd fmla="*/ 26 h 52" name="T43"/>
                <a:gd fmla="*/ 8 w 10" name="T44"/>
                <a:gd fmla="*/ 31 h 52" name="T45"/>
                <a:gd fmla="*/ 8 w 10" name="T46"/>
                <a:gd fmla="*/ 33 h 52" name="T47"/>
                <a:gd fmla="*/ 8 w 10" name="T48"/>
                <a:gd fmla="*/ 35 h 52" name="T49"/>
                <a:gd fmla="*/ 9 w 10" name="T50"/>
                <a:gd fmla="*/ 40 h 52" name="T51"/>
                <a:gd fmla="*/ 9 w 10" name="T52"/>
                <a:gd fmla="*/ 43 h 52" name="T53"/>
                <a:gd fmla="*/ 10 w 10" name="T54"/>
                <a:gd fmla="*/ 47 h 52" name="T55"/>
                <a:gd fmla="*/ 10 w 10" name="T56"/>
                <a:gd fmla="*/ 49 h 52" name="T57"/>
                <a:gd fmla="*/ 10 w 10" name="T58"/>
                <a:gd fmla="*/ 51 h 52" name="T59"/>
                <a:gd fmla="*/ 10 w 10" name="T60"/>
                <a:gd fmla="*/ 52 h 52" name="T6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b="b" l="0" r="r" t="0"/>
              <a:pathLst>
                <a:path h="52" w="10">
                  <a:moveTo>
                    <a:pt x="10" y="52"/>
                  </a:moveTo>
                  <a:cubicBezTo>
                    <a:pt x="10" y="52"/>
                    <a:pt x="9" y="51"/>
                    <a:pt x="8" y="50"/>
                  </a:cubicBezTo>
                  <a:cubicBezTo>
                    <a:pt x="8" y="50"/>
                    <a:pt x="7" y="49"/>
                    <a:pt x="7" y="48"/>
                  </a:cubicBezTo>
                  <a:cubicBezTo>
                    <a:pt x="6" y="47"/>
                    <a:pt x="5" y="46"/>
                    <a:pt x="5" y="45"/>
                  </a:cubicBezTo>
                  <a:cubicBezTo>
                    <a:pt x="4" y="44"/>
                    <a:pt x="4" y="42"/>
                    <a:pt x="3" y="41"/>
                  </a:cubicBezTo>
                  <a:cubicBezTo>
                    <a:pt x="3" y="39"/>
                    <a:pt x="2" y="38"/>
                    <a:pt x="2" y="36"/>
                  </a:cubicBezTo>
                  <a:cubicBezTo>
                    <a:pt x="1" y="35"/>
                    <a:pt x="1" y="33"/>
                    <a:pt x="1" y="31"/>
                  </a:cubicBezTo>
                  <a:cubicBezTo>
                    <a:pt x="0" y="30"/>
                    <a:pt x="0" y="28"/>
                    <a:pt x="0" y="26"/>
                  </a:cubicBezTo>
                  <a:cubicBezTo>
                    <a:pt x="0" y="24"/>
                    <a:pt x="0" y="22"/>
                    <a:pt x="1" y="21"/>
                  </a:cubicBezTo>
                  <a:cubicBezTo>
                    <a:pt x="1" y="19"/>
                    <a:pt x="1" y="17"/>
                    <a:pt x="1" y="16"/>
                  </a:cubicBezTo>
                  <a:cubicBezTo>
                    <a:pt x="2" y="14"/>
                    <a:pt x="2" y="13"/>
                    <a:pt x="3" y="11"/>
                  </a:cubicBezTo>
                  <a:cubicBezTo>
                    <a:pt x="3" y="10"/>
                    <a:pt x="4" y="8"/>
                    <a:pt x="5" y="7"/>
                  </a:cubicBezTo>
                  <a:cubicBezTo>
                    <a:pt x="5" y="6"/>
                    <a:pt x="6" y="5"/>
                    <a:pt x="6" y="4"/>
                  </a:cubicBezTo>
                  <a:cubicBezTo>
                    <a:pt x="7" y="3"/>
                    <a:pt x="7" y="2"/>
                    <a:pt x="8" y="2"/>
                  </a:cubicBezTo>
                  <a:cubicBezTo>
                    <a:pt x="9" y="1"/>
                    <a:pt x="9" y="0"/>
                    <a:pt x="9" y="0"/>
                  </a:cubicBezTo>
                  <a:cubicBezTo>
                    <a:pt x="9" y="0"/>
                    <a:pt x="9" y="1"/>
                    <a:pt x="9" y="2"/>
                  </a:cubicBezTo>
                  <a:cubicBezTo>
                    <a:pt x="9" y="3"/>
                    <a:pt x="9" y="4"/>
                    <a:pt x="9" y="5"/>
                  </a:cubicBezTo>
                  <a:cubicBezTo>
                    <a:pt x="9" y="6"/>
                    <a:pt x="9" y="7"/>
                    <a:pt x="9" y="8"/>
                  </a:cubicBezTo>
                  <a:cubicBezTo>
                    <a:pt x="9" y="10"/>
                    <a:pt x="9" y="11"/>
                    <a:pt x="9" y="12"/>
                  </a:cubicBezTo>
                  <a:cubicBezTo>
                    <a:pt x="9" y="14"/>
                    <a:pt x="8" y="15"/>
                    <a:pt x="8" y="17"/>
                  </a:cubicBezTo>
                  <a:cubicBezTo>
                    <a:pt x="8" y="18"/>
                    <a:pt x="8" y="20"/>
                    <a:pt x="8" y="21"/>
                  </a:cubicBezTo>
                  <a:cubicBezTo>
                    <a:pt x="8" y="23"/>
                    <a:pt x="8" y="24"/>
                    <a:pt x="8" y="26"/>
                  </a:cubicBezTo>
                  <a:cubicBezTo>
                    <a:pt x="8" y="28"/>
                    <a:pt x="8" y="29"/>
                    <a:pt x="8" y="31"/>
                  </a:cubicBezTo>
                  <a:cubicBezTo>
                    <a:pt x="8" y="31"/>
                    <a:pt x="8" y="32"/>
                    <a:pt x="8" y="33"/>
                  </a:cubicBezTo>
                  <a:cubicBezTo>
                    <a:pt x="8" y="34"/>
                    <a:pt x="8" y="34"/>
                    <a:pt x="8" y="35"/>
                  </a:cubicBezTo>
                  <a:cubicBezTo>
                    <a:pt x="8" y="37"/>
                    <a:pt x="9" y="38"/>
                    <a:pt x="9" y="40"/>
                  </a:cubicBezTo>
                  <a:cubicBezTo>
                    <a:pt x="9" y="41"/>
                    <a:pt x="9" y="42"/>
                    <a:pt x="9" y="43"/>
                  </a:cubicBezTo>
                  <a:cubicBezTo>
                    <a:pt x="9" y="45"/>
                    <a:pt x="9" y="46"/>
                    <a:pt x="10" y="47"/>
                  </a:cubicBezTo>
                  <a:cubicBezTo>
                    <a:pt x="10" y="48"/>
                    <a:pt x="10" y="49"/>
                    <a:pt x="10" y="49"/>
                  </a:cubicBezTo>
                  <a:cubicBezTo>
                    <a:pt x="10" y="50"/>
                    <a:pt x="10" y="51"/>
                    <a:pt x="10" y="51"/>
                  </a:cubicBezTo>
                  <a:cubicBezTo>
                    <a:pt x="10" y="52"/>
                    <a:pt x="10" y="52"/>
                    <a:pt x="10" y="52"/>
                  </a:cubicBezTo>
                  <a:close/>
                </a:path>
              </a:pathLst>
            </a:custGeom>
            <a:solidFill>
              <a:srgbClr val="AA732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53" name="Freeform 146"/>
            <p:cNvSpPr/>
            <p:nvPr/>
          </p:nvSpPr>
          <p:spPr bwMode="auto">
            <a:xfrm>
              <a:off x="6175376" y="3725863"/>
              <a:ext cx="228600" cy="39688"/>
            </a:xfrm>
            <a:custGeom>
              <a:gdLst>
                <a:gd fmla="*/ 0 w 69" name="T0"/>
                <a:gd fmla="*/ 2 h 12" name="T1"/>
                <a:gd fmla="*/ 3 w 69" name="T2"/>
                <a:gd fmla="*/ 2 h 12" name="T3"/>
                <a:gd fmla="*/ 11 w 69" name="T4"/>
                <a:gd fmla="*/ 3 h 12" name="T5"/>
                <a:gd fmla="*/ 17 w 69" name="T6"/>
                <a:gd fmla="*/ 4 h 12" name="T7"/>
                <a:gd fmla="*/ 22 w 69" name="T8"/>
                <a:gd fmla="*/ 4 h 12" name="T9"/>
                <a:gd fmla="*/ 25 w 69" name="T10"/>
                <a:gd fmla="*/ 4 h 12" name="T11"/>
                <a:gd fmla="*/ 29 w 69" name="T12"/>
                <a:gd fmla="*/ 4 h 12" name="T13"/>
                <a:gd fmla="*/ 35 w 69" name="T14"/>
                <a:gd fmla="*/ 4 h 12" name="T15"/>
                <a:gd fmla="*/ 41 w 69" name="T16"/>
                <a:gd fmla="*/ 3 h 12" name="T17"/>
                <a:gd fmla="*/ 47 w 69" name="T18"/>
                <a:gd fmla="*/ 3 h 12" name="T19"/>
                <a:gd fmla="*/ 53 w 69" name="T20"/>
                <a:gd fmla="*/ 2 h 12" name="T21"/>
                <a:gd fmla="*/ 58 w 69" name="T22"/>
                <a:gd fmla="*/ 1 h 12" name="T23"/>
                <a:gd fmla="*/ 63 w 69" name="T24"/>
                <a:gd fmla="*/ 1 h 12" name="T25"/>
                <a:gd fmla="*/ 66 w 69" name="T26"/>
                <a:gd fmla="*/ 0 h 12" name="T27"/>
                <a:gd fmla="*/ 69 w 69" name="T28"/>
                <a:gd fmla="*/ 0 h 12" name="T29"/>
                <a:gd fmla="*/ 67 w 69" name="T30"/>
                <a:gd fmla="*/ 2 h 12" name="T31"/>
                <a:gd fmla="*/ 64 w 69" name="T32"/>
                <a:gd fmla="*/ 4 h 12" name="T33"/>
                <a:gd fmla="*/ 59 w 69" name="T34"/>
                <a:gd fmla="*/ 6 h 12" name="T35"/>
                <a:gd fmla="*/ 54 w 69" name="T36"/>
                <a:gd fmla="*/ 8 h 12" name="T37"/>
                <a:gd fmla="*/ 48 w 69" name="T38"/>
                <a:gd fmla="*/ 10 h 12" name="T39"/>
                <a:gd fmla="*/ 45 w 69" name="T40"/>
                <a:gd fmla="*/ 10 h 12" name="T41"/>
                <a:gd fmla="*/ 42 w 69" name="T42"/>
                <a:gd fmla="*/ 11 h 12" name="T43"/>
                <a:gd fmla="*/ 35 w 69" name="T44"/>
                <a:gd fmla="*/ 12 h 12" name="T45"/>
                <a:gd fmla="*/ 28 w 69" name="T46"/>
                <a:gd fmla="*/ 12 h 12" name="T47"/>
                <a:gd fmla="*/ 22 w 69" name="T48"/>
                <a:gd fmla="*/ 11 h 12" name="T49"/>
                <a:gd fmla="*/ 16 w 69" name="T50"/>
                <a:gd fmla="*/ 9 h 12" name="T51"/>
                <a:gd fmla="*/ 10 w 69" name="T52"/>
                <a:gd fmla="*/ 8 h 12" name="T53"/>
                <a:gd fmla="*/ 6 w 69" name="T54"/>
                <a:gd fmla="*/ 6 h 12" name="T55"/>
                <a:gd fmla="*/ 3 w 69" name="T56"/>
                <a:gd fmla="*/ 4 h 12" name="T57"/>
                <a:gd fmla="*/ 0 w 69" name="T58"/>
                <a:gd fmla="*/ 2 h 12" name="T5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b="b" l="0" r="r" t="0"/>
              <a:pathLst>
                <a:path h="12" w="69">
                  <a:moveTo>
                    <a:pt x="0" y="2"/>
                  </a:moveTo>
                  <a:cubicBezTo>
                    <a:pt x="0" y="2"/>
                    <a:pt x="2" y="2"/>
                    <a:pt x="3" y="2"/>
                  </a:cubicBezTo>
                  <a:cubicBezTo>
                    <a:pt x="5" y="3"/>
                    <a:pt x="8" y="3"/>
                    <a:pt x="11" y="3"/>
                  </a:cubicBezTo>
                  <a:cubicBezTo>
                    <a:pt x="13" y="3"/>
                    <a:pt x="15" y="3"/>
                    <a:pt x="17" y="4"/>
                  </a:cubicBezTo>
                  <a:cubicBezTo>
                    <a:pt x="18" y="4"/>
                    <a:pt x="20" y="4"/>
                    <a:pt x="22" y="4"/>
                  </a:cubicBezTo>
                  <a:cubicBezTo>
                    <a:pt x="23" y="4"/>
                    <a:pt x="24" y="4"/>
                    <a:pt x="25" y="4"/>
                  </a:cubicBezTo>
                  <a:cubicBezTo>
                    <a:pt x="26" y="4"/>
                    <a:pt x="27" y="4"/>
                    <a:pt x="29" y="4"/>
                  </a:cubicBezTo>
                  <a:cubicBezTo>
                    <a:pt x="31" y="4"/>
                    <a:pt x="33" y="4"/>
                    <a:pt x="35" y="4"/>
                  </a:cubicBezTo>
                  <a:cubicBezTo>
                    <a:pt x="37" y="4"/>
                    <a:pt x="39" y="3"/>
                    <a:pt x="41" y="3"/>
                  </a:cubicBezTo>
                  <a:cubicBezTo>
                    <a:pt x="43" y="3"/>
                    <a:pt x="45" y="3"/>
                    <a:pt x="47" y="3"/>
                  </a:cubicBezTo>
                  <a:cubicBezTo>
                    <a:pt x="49" y="3"/>
                    <a:pt x="51" y="2"/>
                    <a:pt x="53" y="2"/>
                  </a:cubicBezTo>
                  <a:cubicBezTo>
                    <a:pt x="55" y="2"/>
                    <a:pt x="56" y="2"/>
                    <a:pt x="58" y="1"/>
                  </a:cubicBezTo>
                  <a:cubicBezTo>
                    <a:pt x="60" y="1"/>
                    <a:pt x="61" y="1"/>
                    <a:pt x="63" y="1"/>
                  </a:cubicBezTo>
                  <a:cubicBezTo>
                    <a:pt x="64" y="0"/>
                    <a:pt x="65" y="0"/>
                    <a:pt x="66" y="0"/>
                  </a:cubicBezTo>
                  <a:cubicBezTo>
                    <a:pt x="68" y="0"/>
                    <a:pt x="69" y="0"/>
                    <a:pt x="69" y="0"/>
                  </a:cubicBezTo>
                  <a:cubicBezTo>
                    <a:pt x="69" y="0"/>
                    <a:pt x="68" y="0"/>
                    <a:pt x="67" y="2"/>
                  </a:cubicBezTo>
                  <a:cubicBezTo>
                    <a:pt x="66" y="2"/>
                    <a:pt x="65" y="3"/>
                    <a:pt x="64" y="4"/>
                  </a:cubicBezTo>
                  <a:cubicBezTo>
                    <a:pt x="62" y="4"/>
                    <a:pt x="61" y="5"/>
                    <a:pt x="59" y="6"/>
                  </a:cubicBezTo>
                  <a:cubicBezTo>
                    <a:pt x="58" y="6"/>
                    <a:pt x="56" y="7"/>
                    <a:pt x="54" y="8"/>
                  </a:cubicBezTo>
                  <a:cubicBezTo>
                    <a:pt x="53" y="9"/>
                    <a:pt x="51" y="9"/>
                    <a:pt x="48" y="10"/>
                  </a:cubicBezTo>
                  <a:cubicBezTo>
                    <a:pt x="47" y="10"/>
                    <a:pt x="46" y="10"/>
                    <a:pt x="45" y="10"/>
                  </a:cubicBezTo>
                  <a:cubicBezTo>
                    <a:pt x="44" y="11"/>
                    <a:pt x="43" y="11"/>
                    <a:pt x="42" y="11"/>
                  </a:cubicBezTo>
                  <a:cubicBezTo>
                    <a:pt x="40" y="11"/>
                    <a:pt x="37" y="12"/>
                    <a:pt x="35" y="12"/>
                  </a:cubicBezTo>
                  <a:cubicBezTo>
                    <a:pt x="33" y="12"/>
                    <a:pt x="31" y="12"/>
                    <a:pt x="28" y="12"/>
                  </a:cubicBezTo>
                  <a:cubicBezTo>
                    <a:pt x="26" y="11"/>
                    <a:pt x="24" y="11"/>
                    <a:pt x="22" y="11"/>
                  </a:cubicBezTo>
                  <a:cubicBezTo>
                    <a:pt x="20" y="10"/>
                    <a:pt x="18" y="10"/>
                    <a:pt x="16" y="9"/>
                  </a:cubicBezTo>
                  <a:cubicBezTo>
                    <a:pt x="14" y="9"/>
                    <a:pt x="12" y="8"/>
                    <a:pt x="10" y="8"/>
                  </a:cubicBezTo>
                  <a:cubicBezTo>
                    <a:pt x="9" y="7"/>
                    <a:pt x="7" y="6"/>
                    <a:pt x="6" y="6"/>
                  </a:cubicBezTo>
                  <a:cubicBezTo>
                    <a:pt x="5" y="5"/>
                    <a:pt x="4" y="4"/>
                    <a:pt x="3" y="4"/>
                  </a:cubicBezTo>
                  <a:cubicBezTo>
                    <a:pt x="1" y="3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AA732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54" name="Freeform 147"/>
            <p:cNvSpPr/>
            <p:nvPr/>
          </p:nvSpPr>
          <p:spPr bwMode="auto">
            <a:xfrm>
              <a:off x="6281738" y="3613151"/>
              <a:ext cx="234950" cy="36513"/>
            </a:xfrm>
            <a:custGeom>
              <a:gdLst>
                <a:gd fmla="*/ 0 w 71" name="T0"/>
                <a:gd fmla="*/ 0 h 11" name="T1"/>
                <a:gd fmla="*/ 3 w 71" name="T2"/>
                <a:gd fmla="*/ 1 h 11" name="T3"/>
                <a:gd fmla="*/ 11 w 71" name="T4"/>
                <a:gd fmla="*/ 1 h 11" name="T5"/>
                <a:gd fmla="*/ 22 w 71" name="T6"/>
                <a:gd fmla="*/ 2 h 11" name="T7"/>
                <a:gd fmla="*/ 29 w 71" name="T8"/>
                <a:gd fmla="*/ 3 h 11" name="T9"/>
                <a:gd fmla="*/ 35 w 71" name="T10"/>
                <a:gd fmla="*/ 3 h 11" name="T11"/>
                <a:gd fmla="*/ 42 w 71" name="T12"/>
                <a:gd fmla="*/ 3 h 11" name="T13"/>
                <a:gd fmla="*/ 45 w 71" name="T14"/>
                <a:gd fmla="*/ 3 h 11" name="T15"/>
                <a:gd fmla="*/ 48 w 71" name="T16"/>
                <a:gd fmla="*/ 3 h 11" name="T17"/>
                <a:gd fmla="*/ 51 w 71" name="T18"/>
                <a:gd fmla="*/ 3 h 11" name="T19"/>
                <a:gd fmla="*/ 54 w 71" name="T20"/>
                <a:gd fmla="*/ 3 h 11" name="T21"/>
                <a:gd fmla="*/ 59 w 71" name="T22"/>
                <a:gd fmla="*/ 3 h 11" name="T23"/>
                <a:gd fmla="*/ 64 w 71" name="T24"/>
                <a:gd fmla="*/ 3 h 11" name="T25"/>
                <a:gd fmla="*/ 68 w 71" name="T26"/>
                <a:gd fmla="*/ 3 h 11" name="T27"/>
                <a:gd fmla="*/ 71 w 71" name="T28"/>
                <a:gd fmla="*/ 2 h 11" name="T29"/>
                <a:gd fmla="*/ 68 w 71" name="T30"/>
                <a:gd fmla="*/ 4 h 11" name="T31"/>
                <a:gd fmla="*/ 65 w 71" name="T32"/>
                <a:gd fmla="*/ 6 h 11" name="T33"/>
                <a:gd fmla="*/ 60 w 71" name="T34"/>
                <a:gd fmla="*/ 7 h 11" name="T35"/>
                <a:gd fmla="*/ 55 w 71" name="T36"/>
                <a:gd fmla="*/ 9 h 11" name="T37"/>
                <a:gd fmla="*/ 52 w 71" name="T38"/>
                <a:gd fmla="*/ 10 h 11" name="T39"/>
                <a:gd fmla="*/ 49 w 71" name="T40"/>
                <a:gd fmla="*/ 10 h 11" name="T41"/>
                <a:gd fmla="*/ 42 w 71" name="T42"/>
                <a:gd fmla="*/ 11 h 11" name="T43"/>
                <a:gd fmla="*/ 35 w 71" name="T44"/>
                <a:gd fmla="*/ 11 h 11" name="T45"/>
                <a:gd fmla="*/ 28 w 71" name="T46"/>
                <a:gd fmla="*/ 10 h 11" name="T47"/>
                <a:gd fmla="*/ 21 w 71" name="T48"/>
                <a:gd fmla="*/ 9 h 11" name="T49"/>
                <a:gd fmla="*/ 10 w 71" name="T50"/>
                <a:gd fmla="*/ 6 h 11" name="T51"/>
                <a:gd fmla="*/ 6 w 71" name="T52"/>
                <a:gd fmla="*/ 4 h 11" name="T53"/>
                <a:gd fmla="*/ 2 w 71" name="T54"/>
                <a:gd fmla="*/ 2 h 11" name="T55"/>
                <a:gd fmla="*/ 0 w 71" name="T56"/>
                <a:gd fmla="*/ 0 h 11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11" w="71">
                  <a:moveTo>
                    <a:pt x="0" y="0"/>
                  </a:moveTo>
                  <a:cubicBezTo>
                    <a:pt x="0" y="0"/>
                    <a:pt x="1" y="0"/>
                    <a:pt x="3" y="1"/>
                  </a:cubicBezTo>
                  <a:cubicBezTo>
                    <a:pt x="5" y="1"/>
                    <a:pt x="8" y="1"/>
                    <a:pt x="11" y="1"/>
                  </a:cubicBezTo>
                  <a:cubicBezTo>
                    <a:pt x="14" y="1"/>
                    <a:pt x="18" y="2"/>
                    <a:pt x="22" y="2"/>
                  </a:cubicBezTo>
                  <a:cubicBezTo>
                    <a:pt x="24" y="2"/>
                    <a:pt x="27" y="2"/>
                    <a:pt x="29" y="3"/>
                  </a:cubicBezTo>
                  <a:cubicBezTo>
                    <a:pt x="31" y="3"/>
                    <a:pt x="33" y="3"/>
                    <a:pt x="35" y="3"/>
                  </a:cubicBezTo>
                  <a:cubicBezTo>
                    <a:pt x="37" y="3"/>
                    <a:pt x="40" y="3"/>
                    <a:pt x="42" y="3"/>
                  </a:cubicBezTo>
                  <a:cubicBezTo>
                    <a:pt x="43" y="3"/>
                    <a:pt x="44" y="3"/>
                    <a:pt x="45" y="3"/>
                  </a:cubicBezTo>
                  <a:cubicBezTo>
                    <a:pt x="46" y="3"/>
                    <a:pt x="47" y="3"/>
                    <a:pt x="48" y="3"/>
                  </a:cubicBezTo>
                  <a:cubicBezTo>
                    <a:pt x="49" y="3"/>
                    <a:pt x="50" y="3"/>
                    <a:pt x="51" y="3"/>
                  </a:cubicBezTo>
                  <a:cubicBezTo>
                    <a:pt x="52" y="3"/>
                    <a:pt x="53" y="3"/>
                    <a:pt x="54" y="3"/>
                  </a:cubicBezTo>
                  <a:cubicBezTo>
                    <a:pt x="56" y="3"/>
                    <a:pt x="58" y="3"/>
                    <a:pt x="59" y="3"/>
                  </a:cubicBezTo>
                  <a:cubicBezTo>
                    <a:pt x="61" y="3"/>
                    <a:pt x="63" y="3"/>
                    <a:pt x="64" y="3"/>
                  </a:cubicBezTo>
                  <a:cubicBezTo>
                    <a:pt x="65" y="3"/>
                    <a:pt x="67" y="3"/>
                    <a:pt x="68" y="3"/>
                  </a:cubicBezTo>
                  <a:cubicBezTo>
                    <a:pt x="70" y="2"/>
                    <a:pt x="71" y="2"/>
                    <a:pt x="71" y="2"/>
                  </a:cubicBezTo>
                  <a:cubicBezTo>
                    <a:pt x="71" y="2"/>
                    <a:pt x="70" y="3"/>
                    <a:pt x="68" y="4"/>
                  </a:cubicBezTo>
                  <a:cubicBezTo>
                    <a:pt x="67" y="5"/>
                    <a:pt x="66" y="5"/>
                    <a:pt x="65" y="6"/>
                  </a:cubicBezTo>
                  <a:cubicBezTo>
                    <a:pt x="63" y="6"/>
                    <a:pt x="62" y="7"/>
                    <a:pt x="60" y="7"/>
                  </a:cubicBezTo>
                  <a:cubicBezTo>
                    <a:pt x="59" y="8"/>
                    <a:pt x="57" y="9"/>
                    <a:pt x="55" y="9"/>
                  </a:cubicBezTo>
                  <a:cubicBezTo>
                    <a:pt x="54" y="9"/>
                    <a:pt x="53" y="9"/>
                    <a:pt x="52" y="10"/>
                  </a:cubicBezTo>
                  <a:cubicBezTo>
                    <a:pt x="51" y="10"/>
                    <a:pt x="50" y="10"/>
                    <a:pt x="49" y="10"/>
                  </a:cubicBezTo>
                  <a:cubicBezTo>
                    <a:pt x="46" y="10"/>
                    <a:pt x="44" y="11"/>
                    <a:pt x="42" y="11"/>
                  </a:cubicBezTo>
                  <a:cubicBezTo>
                    <a:pt x="40" y="11"/>
                    <a:pt x="37" y="11"/>
                    <a:pt x="35" y="11"/>
                  </a:cubicBezTo>
                  <a:cubicBezTo>
                    <a:pt x="33" y="11"/>
                    <a:pt x="30" y="10"/>
                    <a:pt x="28" y="10"/>
                  </a:cubicBezTo>
                  <a:cubicBezTo>
                    <a:pt x="26" y="10"/>
                    <a:pt x="24" y="9"/>
                    <a:pt x="21" y="9"/>
                  </a:cubicBezTo>
                  <a:cubicBezTo>
                    <a:pt x="17" y="8"/>
                    <a:pt x="13" y="7"/>
                    <a:pt x="10" y="6"/>
                  </a:cubicBezTo>
                  <a:cubicBezTo>
                    <a:pt x="8" y="5"/>
                    <a:pt x="7" y="4"/>
                    <a:pt x="6" y="4"/>
                  </a:cubicBezTo>
                  <a:cubicBezTo>
                    <a:pt x="4" y="3"/>
                    <a:pt x="3" y="3"/>
                    <a:pt x="2" y="2"/>
                  </a:cubicBezTo>
                  <a:cubicBezTo>
                    <a:pt x="1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AA732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55" name="Freeform 148"/>
            <p:cNvSpPr/>
            <p:nvPr/>
          </p:nvSpPr>
          <p:spPr bwMode="auto">
            <a:xfrm>
              <a:off x="6410326" y="3451226"/>
              <a:ext cx="196850" cy="55563"/>
            </a:xfrm>
            <a:custGeom>
              <a:gdLst>
                <a:gd fmla="*/ 0 w 59" name="T0"/>
                <a:gd fmla="*/ 13 h 17" name="T1"/>
                <a:gd fmla="*/ 1 w 59" name="T2"/>
                <a:gd fmla="*/ 13 h 17" name="T3"/>
                <a:gd fmla="*/ 3 w 59" name="T4"/>
                <a:gd fmla="*/ 12 h 17" name="T5"/>
                <a:gd fmla="*/ 10 w 59" name="T6"/>
                <a:gd fmla="*/ 12 h 17" name="T7"/>
                <a:gd fmla="*/ 14 w 59" name="T8"/>
                <a:gd fmla="*/ 11 h 17" name="T9"/>
                <a:gd fmla="*/ 19 w 59" name="T10"/>
                <a:gd fmla="*/ 10 h 17" name="T11"/>
                <a:gd fmla="*/ 25 w 59" name="T12"/>
                <a:gd fmla="*/ 10 h 17" name="T13"/>
                <a:gd fmla="*/ 30 w 59" name="T14"/>
                <a:gd fmla="*/ 9 h 17" name="T15"/>
                <a:gd fmla="*/ 36 w 59" name="T16"/>
                <a:gd fmla="*/ 7 h 17" name="T17"/>
                <a:gd fmla="*/ 41 w 59" name="T18"/>
                <a:gd fmla="*/ 6 h 17" name="T19"/>
                <a:gd fmla="*/ 45 w 59" name="T20"/>
                <a:gd fmla="*/ 4 h 17" name="T21"/>
                <a:gd fmla="*/ 50 w 59" name="T22"/>
                <a:gd fmla="*/ 3 h 17" name="T23"/>
                <a:gd fmla="*/ 54 w 59" name="T24"/>
                <a:gd fmla="*/ 2 h 17" name="T25"/>
                <a:gd fmla="*/ 56 w 59" name="T26"/>
                <a:gd fmla="*/ 0 h 17" name="T27"/>
                <a:gd fmla="*/ 59 w 59" name="T28"/>
                <a:gd fmla="*/ 0 h 17" name="T29"/>
                <a:gd fmla="*/ 57 w 59" name="T30"/>
                <a:gd fmla="*/ 2 h 17" name="T31"/>
                <a:gd fmla="*/ 55 w 59" name="T32"/>
                <a:gd fmla="*/ 4 h 17" name="T33"/>
                <a:gd fmla="*/ 52 w 59" name="T34"/>
                <a:gd fmla="*/ 7 h 17" name="T35"/>
                <a:gd fmla="*/ 50 w 59" name="T36"/>
                <a:gd fmla="*/ 8 h 17" name="T37"/>
                <a:gd fmla="*/ 48 w 59" name="T38"/>
                <a:gd fmla="*/ 10 h 17" name="T39"/>
                <a:gd fmla="*/ 43 w 59" name="T40"/>
                <a:gd fmla="*/ 12 h 17" name="T41"/>
                <a:gd fmla="*/ 38 w 59" name="T42"/>
                <a:gd fmla="*/ 15 h 17" name="T43"/>
                <a:gd fmla="*/ 32 w 59" name="T44"/>
                <a:gd fmla="*/ 16 h 17" name="T45"/>
                <a:gd fmla="*/ 29 w 59" name="T46"/>
                <a:gd fmla="*/ 17 h 17" name="T47"/>
                <a:gd fmla="*/ 26 w 59" name="T48"/>
                <a:gd fmla="*/ 17 h 17" name="T49"/>
                <a:gd fmla="*/ 23 w 59" name="T50"/>
                <a:gd fmla="*/ 17 h 17" name="T51"/>
                <a:gd fmla="*/ 20 w 59" name="T52"/>
                <a:gd fmla="*/ 17 h 17" name="T53"/>
                <a:gd fmla="*/ 14 w 59" name="T54"/>
                <a:gd fmla="*/ 17 h 17" name="T55"/>
                <a:gd fmla="*/ 9 w 59" name="T56"/>
                <a:gd fmla="*/ 16 h 17" name="T57"/>
                <a:gd fmla="*/ 5 w 59" name="T58"/>
                <a:gd fmla="*/ 15 h 17" name="T59"/>
                <a:gd fmla="*/ 3 w 59" name="T60"/>
                <a:gd fmla="*/ 14 h 17" name="T61"/>
                <a:gd fmla="*/ 0 w 59" name="T62"/>
                <a:gd fmla="*/ 13 h 17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17" w="59">
                  <a:moveTo>
                    <a:pt x="0" y="13"/>
                  </a:moveTo>
                  <a:cubicBezTo>
                    <a:pt x="0" y="13"/>
                    <a:pt x="0" y="13"/>
                    <a:pt x="1" y="13"/>
                  </a:cubicBezTo>
                  <a:cubicBezTo>
                    <a:pt x="1" y="13"/>
                    <a:pt x="2" y="12"/>
                    <a:pt x="3" y="12"/>
                  </a:cubicBezTo>
                  <a:cubicBezTo>
                    <a:pt x="4" y="12"/>
                    <a:pt x="7" y="12"/>
                    <a:pt x="10" y="12"/>
                  </a:cubicBezTo>
                  <a:cubicBezTo>
                    <a:pt x="11" y="12"/>
                    <a:pt x="13" y="11"/>
                    <a:pt x="14" y="11"/>
                  </a:cubicBezTo>
                  <a:cubicBezTo>
                    <a:pt x="16" y="11"/>
                    <a:pt x="18" y="11"/>
                    <a:pt x="19" y="10"/>
                  </a:cubicBezTo>
                  <a:cubicBezTo>
                    <a:pt x="21" y="10"/>
                    <a:pt x="23" y="10"/>
                    <a:pt x="25" y="10"/>
                  </a:cubicBezTo>
                  <a:cubicBezTo>
                    <a:pt x="27" y="9"/>
                    <a:pt x="28" y="9"/>
                    <a:pt x="30" y="9"/>
                  </a:cubicBezTo>
                  <a:cubicBezTo>
                    <a:pt x="32" y="8"/>
                    <a:pt x="34" y="8"/>
                    <a:pt x="36" y="7"/>
                  </a:cubicBezTo>
                  <a:cubicBezTo>
                    <a:pt x="37" y="7"/>
                    <a:pt x="39" y="6"/>
                    <a:pt x="41" y="6"/>
                  </a:cubicBezTo>
                  <a:cubicBezTo>
                    <a:pt x="42" y="5"/>
                    <a:pt x="44" y="5"/>
                    <a:pt x="45" y="4"/>
                  </a:cubicBezTo>
                  <a:cubicBezTo>
                    <a:pt x="47" y="4"/>
                    <a:pt x="48" y="3"/>
                    <a:pt x="50" y="3"/>
                  </a:cubicBezTo>
                  <a:cubicBezTo>
                    <a:pt x="51" y="2"/>
                    <a:pt x="52" y="2"/>
                    <a:pt x="54" y="2"/>
                  </a:cubicBezTo>
                  <a:cubicBezTo>
                    <a:pt x="55" y="1"/>
                    <a:pt x="56" y="1"/>
                    <a:pt x="56" y="0"/>
                  </a:cubicBezTo>
                  <a:cubicBezTo>
                    <a:pt x="58" y="0"/>
                    <a:pt x="59" y="0"/>
                    <a:pt x="59" y="0"/>
                  </a:cubicBezTo>
                  <a:cubicBezTo>
                    <a:pt x="59" y="0"/>
                    <a:pt x="58" y="0"/>
                    <a:pt x="57" y="2"/>
                  </a:cubicBezTo>
                  <a:cubicBezTo>
                    <a:pt x="57" y="2"/>
                    <a:pt x="56" y="3"/>
                    <a:pt x="55" y="4"/>
                  </a:cubicBezTo>
                  <a:cubicBezTo>
                    <a:pt x="54" y="5"/>
                    <a:pt x="53" y="6"/>
                    <a:pt x="52" y="7"/>
                  </a:cubicBezTo>
                  <a:cubicBezTo>
                    <a:pt x="51" y="7"/>
                    <a:pt x="51" y="8"/>
                    <a:pt x="50" y="8"/>
                  </a:cubicBezTo>
                  <a:cubicBezTo>
                    <a:pt x="50" y="9"/>
                    <a:pt x="49" y="9"/>
                    <a:pt x="48" y="10"/>
                  </a:cubicBezTo>
                  <a:cubicBezTo>
                    <a:pt x="47" y="11"/>
                    <a:pt x="45" y="12"/>
                    <a:pt x="43" y="12"/>
                  </a:cubicBezTo>
                  <a:cubicBezTo>
                    <a:pt x="41" y="13"/>
                    <a:pt x="40" y="14"/>
                    <a:pt x="38" y="15"/>
                  </a:cubicBezTo>
                  <a:cubicBezTo>
                    <a:pt x="36" y="15"/>
                    <a:pt x="34" y="16"/>
                    <a:pt x="32" y="16"/>
                  </a:cubicBezTo>
                  <a:cubicBezTo>
                    <a:pt x="31" y="16"/>
                    <a:pt x="30" y="17"/>
                    <a:pt x="29" y="17"/>
                  </a:cubicBezTo>
                  <a:cubicBezTo>
                    <a:pt x="28" y="17"/>
                    <a:pt x="27" y="17"/>
                    <a:pt x="26" y="17"/>
                  </a:cubicBezTo>
                  <a:cubicBezTo>
                    <a:pt x="25" y="17"/>
                    <a:pt x="24" y="17"/>
                    <a:pt x="23" y="17"/>
                  </a:cubicBezTo>
                  <a:cubicBezTo>
                    <a:pt x="22" y="17"/>
                    <a:pt x="21" y="17"/>
                    <a:pt x="20" y="17"/>
                  </a:cubicBezTo>
                  <a:cubicBezTo>
                    <a:pt x="18" y="17"/>
                    <a:pt x="16" y="17"/>
                    <a:pt x="14" y="17"/>
                  </a:cubicBezTo>
                  <a:cubicBezTo>
                    <a:pt x="13" y="17"/>
                    <a:pt x="11" y="17"/>
                    <a:pt x="9" y="16"/>
                  </a:cubicBezTo>
                  <a:cubicBezTo>
                    <a:pt x="8" y="16"/>
                    <a:pt x="7" y="15"/>
                    <a:pt x="5" y="15"/>
                  </a:cubicBezTo>
                  <a:cubicBezTo>
                    <a:pt x="4" y="15"/>
                    <a:pt x="3" y="14"/>
                    <a:pt x="3" y="14"/>
                  </a:cubicBezTo>
                  <a:cubicBezTo>
                    <a:pt x="1" y="13"/>
                    <a:pt x="0" y="13"/>
                    <a:pt x="0" y="13"/>
                  </a:cubicBezTo>
                  <a:close/>
                </a:path>
              </a:pathLst>
            </a:custGeom>
            <a:solidFill>
              <a:srgbClr val="AA732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56" name="Freeform 149"/>
            <p:cNvSpPr/>
            <p:nvPr/>
          </p:nvSpPr>
          <p:spPr bwMode="auto">
            <a:xfrm>
              <a:off x="6245226" y="3427413"/>
              <a:ext cx="46038" cy="185738"/>
            </a:xfrm>
            <a:custGeom>
              <a:gdLst>
                <a:gd fmla="*/ 14 w 14" name="T0"/>
                <a:gd fmla="*/ 56 h 56" name="T1"/>
                <a:gd fmla="*/ 12 w 14" name="T2"/>
                <a:gd fmla="*/ 54 h 56" name="T3"/>
                <a:gd fmla="*/ 10 w 14" name="T4"/>
                <a:gd fmla="*/ 52 h 56" name="T5"/>
                <a:gd fmla="*/ 7 w 14" name="T6"/>
                <a:gd fmla="*/ 49 h 56" name="T7"/>
                <a:gd fmla="*/ 6 w 14" name="T8"/>
                <a:gd fmla="*/ 47 h 56" name="T9"/>
                <a:gd fmla="*/ 5 w 14" name="T10"/>
                <a:gd fmla="*/ 45 h 56" name="T11"/>
                <a:gd fmla="*/ 3 w 14" name="T12"/>
                <a:gd fmla="*/ 40 h 56" name="T13"/>
                <a:gd fmla="*/ 2 w 14" name="T14"/>
                <a:gd fmla="*/ 37 h 56" name="T15"/>
                <a:gd fmla="*/ 1 w 14" name="T16"/>
                <a:gd fmla="*/ 34 h 56" name="T17"/>
                <a:gd fmla="*/ 0 w 14" name="T18"/>
                <a:gd fmla="*/ 31 h 56" name="T19"/>
                <a:gd fmla="*/ 0 w 14" name="T20"/>
                <a:gd fmla="*/ 29 h 56" name="T21"/>
                <a:gd fmla="*/ 0 w 14" name="T22"/>
                <a:gd fmla="*/ 26 h 56" name="T23"/>
                <a:gd fmla="*/ 0 w 14" name="T24"/>
                <a:gd fmla="*/ 23 h 56" name="T25"/>
                <a:gd fmla="*/ 1 w 14" name="T26"/>
                <a:gd fmla="*/ 17 h 56" name="T27"/>
                <a:gd fmla="*/ 3 w 14" name="T28"/>
                <a:gd fmla="*/ 12 h 56" name="T29"/>
                <a:gd fmla="*/ 5 w 14" name="T30"/>
                <a:gd fmla="*/ 7 h 56" name="T31"/>
                <a:gd fmla="*/ 7 w 14" name="T32"/>
                <a:gd fmla="*/ 4 h 56" name="T33"/>
                <a:gd fmla="*/ 9 w 14" name="T34"/>
                <a:gd fmla="*/ 2 h 56" name="T35"/>
                <a:gd fmla="*/ 11 w 14" name="T36"/>
                <a:gd fmla="*/ 0 h 56" name="T37"/>
                <a:gd fmla="*/ 10 w 14" name="T38"/>
                <a:gd fmla="*/ 2 h 56" name="T39"/>
                <a:gd fmla="*/ 9 w 14" name="T40"/>
                <a:gd fmla="*/ 5 h 56" name="T41"/>
                <a:gd fmla="*/ 9 w 14" name="T42"/>
                <a:gd fmla="*/ 9 h 56" name="T43"/>
                <a:gd fmla="*/ 8 w 14" name="T44"/>
                <a:gd fmla="*/ 13 h 56" name="T45"/>
                <a:gd fmla="*/ 8 w 14" name="T46"/>
                <a:gd fmla="*/ 18 h 56" name="T47"/>
                <a:gd fmla="*/ 8 w 14" name="T48"/>
                <a:gd fmla="*/ 23 h 56" name="T49"/>
                <a:gd fmla="*/ 8 w 14" name="T50"/>
                <a:gd fmla="*/ 25 h 56" name="T51"/>
                <a:gd fmla="*/ 8 w 14" name="T52"/>
                <a:gd fmla="*/ 28 h 56" name="T53"/>
                <a:gd fmla="*/ 9 w 14" name="T54"/>
                <a:gd fmla="*/ 33 h 56" name="T55"/>
                <a:gd fmla="*/ 9 w 14" name="T56"/>
                <a:gd fmla="*/ 38 h 56" name="T57"/>
                <a:gd fmla="*/ 10 w 14" name="T58"/>
                <a:gd fmla="*/ 43 h 56" name="T59"/>
                <a:gd fmla="*/ 11 w 14" name="T60"/>
                <a:gd fmla="*/ 47 h 56" name="T61"/>
                <a:gd fmla="*/ 12 w 14" name="T62"/>
                <a:gd fmla="*/ 50 h 56" name="T63"/>
                <a:gd fmla="*/ 13 w 14" name="T64"/>
                <a:gd fmla="*/ 53 h 56" name="T65"/>
                <a:gd fmla="*/ 14 w 14" name="T66"/>
                <a:gd fmla="*/ 56 h 56" name="T6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b="b" l="0" r="r" t="0"/>
              <a:pathLst>
                <a:path h="56" w="14">
                  <a:moveTo>
                    <a:pt x="14" y="56"/>
                  </a:moveTo>
                  <a:cubicBezTo>
                    <a:pt x="14" y="56"/>
                    <a:pt x="13" y="55"/>
                    <a:pt x="12" y="54"/>
                  </a:cubicBezTo>
                  <a:cubicBezTo>
                    <a:pt x="11" y="53"/>
                    <a:pt x="11" y="53"/>
                    <a:pt x="10" y="52"/>
                  </a:cubicBezTo>
                  <a:cubicBezTo>
                    <a:pt x="9" y="51"/>
                    <a:pt x="8" y="50"/>
                    <a:pt x="7" y="49"/>
                  </a:cubicBezTo>
                  <a:cubicBezTo>
                    <a:pt x="7" y="48"/>
                    <a:pt x="6" y="47"/>
                    <a:pt x="6" y="47"/>
                  </a:cubicBezTo>
                  <a:cubicBezTo>
                    <a:pt x="6" y="46"/>
                    <a:pt x="5" y="45"/>
                    <a:pt x="5" y="45"/>
                  </a:cubicBezTo>
                  <a:cubicBezTo>
                    <a:pt x="4" y="43"/>
                    <a:pt x="3" y="42"/>
                    <a:pt x="3" y="40"/>
                  </a:cubicBezTo>
                  <a:cubicBezTo>
                    <a:pt x="2" y="39"/>
                    <a:pt x="2" y="38"/>
                    <a:pt x="2" y="37"/>
                  </a:cubicBezTo>
                  <a:cubicBezTo>
                    <a:pt x="1" y="36"/>
                    <a:pt x="1" y="35"/>
                    <a:pt x="1" y="34"/>
                  </a:cubicBezTo>
                  <a:cubicBezTo>
                    <a:pt x="1" y="33"/>
                    <a:pt x="1" y="32"/>
                    <a:pt x="0" y="31"/>
                  </a:cubicBezTo>
                  <a:cubicBezTo>
                    <a:pt x="0" y="31"/>
                    <a:pt x="0" y="30"/>
                    <a:pt x="0" y="29"/>
                  </a:cubicBezTo>
                  <a:cubicBezTo>
                    <a:pt x="0" y="28"/>
                    <a:pt x="0" y="27"/>
                    <a:pt x="0" y="26"/>
                  </a:cubicBezTo>
                  <a:cubicBezTo>
                    <a:pt x="0" y="25"/>
                    <a:pt x="0" y="24"/>
                    <a:pt x="0" y="23"/>
                  </a:cubicBezTo>
                  <a:cubicBezTo>
                    <a:pt x="0" y="21"/>
                    <a:pt x="1" y="19"/>
                    <a:pt x="1" y="17"/>
                  </a:cubicBezTo>
                  <a:cubicBezTo>
                    <a:pt x="1" y="15"/>
                    <a:pt x="2" y="13"/>
                    <a:pt x="3" y="12"/>
                  </a:cubicBezTo>
                  <a:cubicBezTo>
                    <a:pt x="3" y="10"/>
                    <a:pt x="4" y="9"/>
                    <a:pt x="5" y="7"/>
                  </a:cubicBezTo>
                  <a:cubicBezTo>
                    <a:pt x="5" y="6"/>
                    <a:pt x="6" y="5"/>
                    <a:pt x="7" y="4"/>
                  </a:cubicBezTo>
                  <a:cubicBezTo>
                    <a:pt x="7" y="3"/>
                    <a:pt x="8" y="2"/>
                    <a:pt x="9" y="2"/>
                  </a:cubicBezTo>
                  <a:cubicBezTo>
                    <a:pt x="10" y="0"/>
                    <a:pt x="11" y="0"/>
                    <a:pt x="11" y="0"/>
                  </a:cubicBezTo>
                  <a:cubicBezTo>
                    <a:pt x="11" y="0"/>
                    <a:pt x="10" y="1"/>
                    <a:pt x="10" y="2"/>
                  </a:cubicBezTo>
                  <a:cubicBezTo>
                    <a:pt x="10" y="3"/>
                    <a:pt x="10" y="4"/>
                    <a:pt x="9" y="5"/>
                  </a:cubicBezTo>
                  <a:cubicBezTo>
                    <a:pt x="9" y="6"/>
                    <a:pt x="9" y="8"/>
                    <a:pt x="9" y="9"/>
                  </a:cubicBezTo>
                  <a:cubicBezTo>
                    <a:pt x="9" y="10"/>
                    <a:pt x="8" y="12"/>
                    <a:pt x="8" y="13"/>
                  </a:cubicBezTo>
                  <a:cubicBezTo>
                    <a:pt x="8" y="15"/>
                    <a:pt x="8" y="16"/>
                    <a:pt x="8" y="18"/>
                  </a:cubicBezTo>
                  <a:cubicBezTo>
                    <a:pt x="8" y="20"/>
                    <a:pt x="8" y="21"/>
                    <a:pt x="8" y="23"/>
                  </a:cubicBezTo>
                  <a:cubicBezTo>
                    <a:pt x="8" y="24"/>
                    <a:pt x="8" y="25"/>
                    <a:pt x="8" y="25"/>
                  </a:cubicBezTo>
                  <a:cubicBezTo>
                    <a:pt x="8" y="26"/>
                    <a:pt x="8" y="27"/>
                    <a:pt x="8" y="28"/>
                  </a:cubicBezTo>
                  <a:cubicBezTo>
                    <a:pt x="8" y="30"/>
                    <a:pt x="8" y="31"/>
                    <a:pt x="9" y="33"/>
                  </a:cubicBezTo>
                  <a:cubicBezTo>
                    <a:pt x="9" y="35"/>
                    <a:pt x="9" y="36"/>
                    <a:pt x="9" y="38"/>
                  </a:cubicBezTo>
                  <a:cubicBezTo>
                    <a:pt x="10" y="39"/>
                    <a:pt x="10" y="41"/>
                    <a:pt x="10" y="43"/>
                  </a:cubicBezTo>
                  <a:cubicBezTo>
                    <a:pt x="11" y="44"/>
                    <a:pt x="11" y="45"/>
                    <a:pt x="11" y="47"/>
                  </a:cubicBezTo>
                  <a:cubicBezTo>
                    <a:pt x="12" y="48"/>
                    <a:pt x="12" y="49"/>
                    <a:pt x="12" y="50"/>
                  </a:cubicBezTo>
                  <a:cubicBezTo>
                    <a:pt x="13" y="51"/>
                    <a:pt x="13" y="52"/>
                    <a:pt x="13" y="53"/>
                  </a:cubicBezTo>
                  <a:cubicBezTo>
                    <a:pt x="14" y="55"/>
                    <a:pt x="14" y="56"/>
                    <a:pt x="14" y="56"/>
                  </a:cubicBezTo>
                  <a:close/>
                </a:path>
              </a:pathLst>
            </a:custGeom>
            <a:solidFill>
              <a:srgbClr val="AA732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57" name="Freeform 150"/>
            <p:cNvSpPr/>
            <p:nvPr/>
          </p:nvSpPr>
          <p:spPr bwMode="auto">
            <a:xfrm>
              <a:off x="6049963" y="3302001"/>
              <a:ext cx="539750" cy="577850"/>
            </a:xfrm>
            <a:custGeom>
              <a:gdLst>
                <a:gd fmla="*/ 0 w 163" name="T0"/>
                <a:gd fmla="*/ 175 h 175" name="T1"/>
                <a:gd fmla="*/ 6 w 163" name="T2"/>
                <a:gd fmla="*/ 167 h 175" name="T3"/>
                <a:gd fmla="*/ 23 w 163" name="T4"/>
                <a:gd fmla="*/ 146 h 175" name="T5"/>
                <a:gd fmla="*/ 35 w 163" name="T6"/>
                <a:gd fmla="*/ 132 h 175" name="T7"/>
                <a:gd fmla="*/ 48 w 163" name="T8"/>
                <a:gd fmla="*/ 117 h 175" name="T9"/>
                <a:gd fmla="*/ 62 w 163" name="T10"/>
                <a:gd fmla="*/ 101 h 175" name="T11"/>
                <a:gd fmla="*/ 78 w 163" name="T12"/>
                <a:gd fmla="*/ 84 h 175" name="T13"/>
                <a:gd fmla="*/ 93 w 163" name="T14"/>
                <a:gd fmla="*/ 68 h 175" name="T15"/>
                <a:gd fmla="*/ 108 w 163" name="T16"/>
                <a:gd fmla="*/ 52 h 175" name="T17"/>
                <a:gd fmla="*/ 122 w 163" name="T18"/>
                <a:gd fmla="*/ 38 h 175" name="T19"/>
                <a:gd fmla="*/ 135 w 163" name="T20"/>
                <a:gd fmla="*/ 25 h 175" name="T21"/>
                <a:gd fmla="*/ 147 w 163" name="T22"/>
                <a:gd fmla="*/ 15 h 175" name="T23"/>
                <a:gd fmla="*/ 155 w 163" name="T24"/>
                <a:gd fmla="*/ 7 h 175" name="T25"/>
                <a:gd fmla="*/ 163 w 163" name="T26"/>
                <a:gd fmla="*/ 0 h 175" name="T27"/>
                <a:gd fmla="*/ 157 w 163" name="T28"/>
                <a:gd fmla="*/ 8 h 175" name="T29"/>
                <a:gd fmla="*/ 139 w 163" name="T30"/>
                <a:gd fmla="*/ 28 h 175" name="T31"/>
                <a:gd fmla="*/ 127 w 163" name="T32"/>
                <a:gd fmla="*/ 42 h 175" name="T33"/>
                <a:gd fmla="*/ 113 w 163" name="T34"/>
                <a:gd fmla="*/ 57 h 175" name="T35"/>
                <a:gd fmla="*/ 98 w 163" name="T36"/>
                <a:gd fmla="*/ 73 h 175" name="T37"/>
                <a:gd fmla="*/ 83 w 163" name="T38"/>
                <a:gd fmla="*/ 89 h 175" name="T39"/>
                <a:gd fmla="*/ 68 w 163" name="T40"/>
                <a:gd fmla="*/ 106 h 175" name="T41"/>
                <a:gd fmla="*/ 53 w 163" name="T42"/>
                <a:gd fmla="*/ 121 h 175" name="T43"/>
                <a:gd fmla="*/ 39 w 163" name="T44"/>
                <a:gd fmla="*/ 136 h 175" name="T45"/>
                <a:gd fmla="*/ 26 w 163" name="T46"/>
                <a:gd fmla="*/ 149 h 175" name="T47"/>
                <a:gd fmla="*/ 7 w 163" name="T48"/>
                <a:gd fmla="*/ 168 h 175" name="T49"/>
                <a:gd fmla="*/ 0 w 163" name="T50"/>
                <a:gd fmla="*/ 175 h 175" name="T5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b="b" l="0" r="r" t="0"/>
              <a:pathLst>
                <a:path h="175" w="163">
                  <a:moveTo>
                    <a:pt x="0" y="175"/>
                  </a:moveTo>
                  <a:cubicBezTo>
                    <a:pt x="0" y="175"/>
                    <a:pt x="2" y="172"/>
                    <a:pt x="6" y="167"/>
                  </a:cubicBezTo>
                  <a:cubicBezTo>
                    <a:pt x="10" y="162"/>
                    <a:pt x="16" y="155"/>
                    <a:pt x="23" y="146"/>
                  </a:cubicBezTo>
                  <a:cubicBezTo>
                    <a:pt x="27" y="142"/>
                    <a:pt x="31" y="137"/>
                    <a:pt x="35" y="132"/>
                  </a:cubicBezTo>
                  <a:cubicBezTo>
                    <a:pt x="39" y="127"/>
                    <a:pt x="43" y="122"/>
                    <a:pt x="48" y="117"/>
                  </a:cubicBezTo>
                  <a:cubicBezTo>
                    <a:pt x="53" y="111"/>
                    <a:pt x="57" y="106"/>
                    <a:pt x="62" y="101"/>
                  </a:cubicBezTo>
                  <a:cubicBezTo>
                    <a:pt x="67" y="95"/>
                    <a:pt x="73" y="90"/>
                    <a:pt x="78" y="84"/>
                  </a:cubicBezTo>
                  <a:cubicBezTo>
                    <a:pt x="83" y="79"/>
                    <a:pt x="88" y="73"/>
                    <a:pt x="93" y="68"/>
                  </a:cubicBezTo>
                  <a:cubicBezTo>
                    <a:pt x="98" y="62"/>
                    <a:pt x="103" y="57"/>
                    <a:pt x="108" y="52"/>
                  </a:cubicBezTo>
                  <a:cubicBezTo>
                    <a:pt x="113" y="47"/>
                    <a:pt x="118" y="42"/>
                    <a:pt x="122" y="38"/>
                  </a:cubicBezTo>
                  <a:cubicBezTo>
                    <a:pt x="127" y="33"/>
                    <a:pt x="131" y="29"/>
                    <a:pt x="135" y="25"/>
                  </a:cubicBezTo>
                  <a:cubicBezTo>
                    <a:pt x="139" y="21"/>
                    <a:pt x="143" y="18"/>
                    <a:pt x="147" y="15"/>
                  </a:cubicBezTo>
                  <a:cubicBezTo>
                    <a:pt x="150" y="12"/>
                    <a:pt x="153" y="9"/>
                    <a:pt x="155" y="7"/>
                  </a:cubicBezTo>
                  <a:cubicBezTo>
                    <a:pt x="160" y="2"/>
                    <a:pt x="163" y="0"/>
                    <a:pt x="163" y="0"/>
                  </a:cubicBezTo>
                  <a:cubicBezTo>
                    <a:pt x="163" y="0"/>
                    <a:pt x="161" y="3"/>
                    <a:pt x="157" y="8"/>
                  </a:cubicBezTo>
                  <a:cubicBezTo>
                    <a:pt x="152" y="13"/>
                    <a:pt x="146" y="20"/>
                    <a:pt x="139" y="28"/>
                  </a:cubicBezTo>
                  <a:cubicBezTo>
                    <a:pt x="135" y="32"/>
                    <a:pt x="131" y="37"/>
                    <a:pt x="127" y="42"/>
                  </a:cubicBezTo>
                  <a:cubicBezTo>
                    <a:pt x="122" y="47"/>
                    <a:pt x="118" y="52"/>
                    <a:pt x="113" y="57"/>
                  </a:cubicBezTo>
                  <a:cubicBezTo>
                    <a:pt x="108" y="62"/>
                    <a:pt x="104" y="68"/>
                    <a:pt x="98" y="73"/>
                  </a:cubicBezTo>
                  <a:cubicBezTo>
                    <a:pt x="93" y="78"/>
                    <a:pt x="88" y="84"/>
                    <a:pt x="83" y="89"/>
                  </a:cubicBezTo>
                  <a:cubicBezTo>
                    <a:pt x="78" y="95"/>
                    <a:pt x="73" y="100"/>
                    <a:pt x="68" y="106"/>
                  </a:cubicBezTo>
                  <a:cubicBezTo>
                    <a:pt x="63" y="111"/>
                    <a:pt x="58" y="116"/>
                    <a:pt x="53" y="121"/>
                  </a:cubicBezTo>
                  <a:cubicBezTo>
                    <a:pt x="48" y="127"/>
                    <a:pt x="44" y="131"/>
                    <a:pt x="39" y="136"/>
                  </a:cubicBezTo>
                  <a:cubicBezTo>
                    <a:pt x="35" y="141"/>
                    <a:pt x="30" y="145"/>
                    <a:pt x="26" y="149"/>
                  </a:cubicBezTo>
                  <a:cubicBezTo>
                    <a:pt x="18" y="157"/>
                    <a:pt x="12" y="163"/>
                    <a:pt x="7" y="168"/>
                  </a:cubicBezTo>
                  <a:cubicBezTo>
                    <a:pt x="2" y="173"/>
                    <a:pt x="0" y="175"/>
                    <a:pt x="0" y="175"/>
                  </a:cubicBezTo>
                  <a:close/>
                </a:path>
              </a:pathLst>
            </a:custGeom>
            <a:solidFill>
              <a:srgbClr val="AA732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215" name="组合 214"/>
          <p:cNvGrpSpPr/>
          <p:nvPr/>
        </p:nvGrpSpPr>
        <p:grpSpPr>
          <a:xfrm>
            <a:off x="7396356" y="2579998"/>
            <a:ext cx="1574800" cy="1571625"/>
            <a:chOff x="7420941" y="1927629"/>
            <a:chExt cx="1574800" cy="1571625"/>
          </a:xfrm>
        </p:grpSpPr>
        <p:sp>
          <p:nvSpPr>
            <p:cNvPr id="160" name="Oval 132"/>
            <p:cNvSpPr>
              <a:spLocks noChangeArrowheads="1"/>
            </p:cNvSpPr>
            <p:nvPr/>
          </p:nvSpPr>
          <p:spPr bwMode="auto">
            <a:xfrm>
              <a:off x="7420941" y="1927629"/>
              <a:ext cx="1574800" cy="1571625"/>
            </a:xfrm>
            <a:prstGeom prst="ellipse">
              <a:avLst/>
            </a:prstGeom>
            <a:solidFill>
              <a:srgbClr val="FFF5E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grpSp>
          <p:nvGrpSpPr>
            <p:cNvPr id="202" name="组合 201"/>
            <p:cNvGrpSpPr/>
            <p:nvPr/>
          </p:nvGrpSpPr>
          <p:grpSpPr>
            <a:xfrm>
              <a:off x="7650509" y="2226873"/>
              <a:ext cx="1123950" cy="917576"/>
              <a:chOff x="6833730" y="3568122"/>
              <a:chExt cx="1123950" cy="917576"/>
            </a:xfrm>
          </p:grpSpPr>
          <p:sp>
            <p:nvSpPr>
              <p:cNvPr id="188" name="Freeform 155"/>
              <p:cNvSpPr/>
              <p:nvPr/>
            </p:nvSpPr>
            <p:spPr bwMode="auto">
              <a:xfrm>
                <a:off x="7637005" y="3793547"/>
                <a:ext cx="320675" cy="546100"/>
              </a:xfrm>
              <a:custGeom>
                <a:gdLst>
                  <a:gd fmla="*/ 92 w 97" name="T0"/>
                  <a:gd fmla="*/ 146 h 165" name="T1"/>
                  <a:gd fmla="*/ 11 w 97" name="T2"/>
                  <a:gd fmla="*/ 6 h 165" name="T3"/>
                  <a:gd fmla="*/ 0 w 97" name="T4"/>
                  <a:gd fmla="*/ 0 h 165" name="T5"/>
                  <a:gd fmla="*/ 0 w 97" name="T6"/>
                  <a:gd fmla="*/ 165 h 165" name="T7"/>
                  <a:gd fmla="*/ 81 w 97" name="T8"/>
                  <a:gd fmla="*/ 165 h 165" name="T9"/>
                  <a:gd fmla="*/ 92 w 97" name="T10"/>
                  <a:gd fmla="*/ 146 h 165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165" w="97">
                    <a:moveTo>
                      <a:pt x="92" y="146"/>
                    </a:moveTo>
                    <a:cubicBezTo>
                      <a:pt x="11" y="6"/>
                      <a:pt x="11" y="6"/>
                      <a:pt x="11" y="6"/>
                    </a:cubicBezTo>
                    <a:cubicBezTo>
                      <a:pt x="9" y="1"/>
                      <a:pt x="4" y="0"/>
                      <a:pt x="0" y="0"/>
                    </a:cubicBezTo>
                    <a:cubicBezTo>
                      <a:pt x="0" y="165"/>
                      <a:pt x="0" y="165"/>
                      <a:pt x="0" y="165"/>
                    </a:cubicBezTo>
                    <a:cubicBezTo>
                      <a:pt x="81" y="165"/>
                      <a:pt x="81" y="165"/>
                      <a:pt x="81" y="165"/>
                    </a:cubicBezTo>
                    <a:cubicBezTo>
                      <a:pt x="91" y="165"/>
                      <a:pt x="97" y="155"/>
                      <a:pt x="92" y="146"/>
                    </a:cubicBezTo>
                    <a:close/>
                  </a:path>
                </a:pathLst>
              </a:custGeom>
              <a:solidFill>
                <a:srgbClr val="7A7A7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89" name="Freeform 156"/>
              <p:cNvSpPr/>
              <p:nvPr/>
            </p:nvSpPr>
            <p:spPr bwMode="auto">
              <a:xfrm>
                <a:off x="7314743" y="3793547"/>
                <a:ext cx="322263" cy="546100"/>
              </a:xfrm>
              <a:custGeom>
                <a:gdLst>
                  <a:gd fmla="*/ 86 w 97" name="T0"/>
                  <a:gd fmla="*/ 6 h 165" name="T1"/>
                  <a:gd fmla="*/ 5 w 97" name="T2"/>
                  <a:gd fmla="*/ 146 h 165" name="T3"/>
                  <a:gd fmla="*/ 16 w 97" name="T4"/>
                  <a:gd fmla="*/ 165 h 165" name="T5"/>
                  <a:gd fmla="*/ 97 w 97" name="T6"/>
                  <a:gd fmla="*/ 165 h 165" name="T7"/>
                  <a:gd fmla="*/ 97 w 97" name="T8"/>
                  <a:gd fmla="*/ 0 h 165" name="T9"/>
                  <a:gd fmla="*/ 86 w 97" name="T10"/>
                  <a:gd fmla="*/ 6 h 165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165" w="97">
                    <a:moveTo>
                      <a:pt x="86" y="6"/>
                    </a:moveTo>
                    <a:cubicBezTo>
                      <a:pt x="5" y="146"/>
                      <a:pt x="5" y="146"/>
                      <a:pt x="5" y="146"/>
                    </a:cubicBezTo>
                    <a:cubicBezTo>
                      <a:pt x="0" y="155"/>
                      <a:pt x="6" y="165"/>
                      <a:pt x="16" y="165"/>
                    </a:cubicBezTo>
                    <a:cubicBezTo>
                      <a:pt x="97" y="165"/>
                      <a:pt x="97" y="165"/>
                      <a:pt x="97" y="165"/>
                    </a:cubicBezTo>
                    <a:cubicBezTo>
                      <a:pt x="97" y="0"/>
                      <a:pt x="97" y="0"/>
                      <a:pt x="97" y="0"/>
                    </a:cubicBezTo>
                    <a:cubicBezTo>
                      <a:pt x="93" y="0"/>
                      <a:pt x="88" y="2"/>
                      <a:pt x="86" y="6"/>
                    </a:cubicBezTo>
                    <a:close/>
                  </a:path>
                </a:pathLst>
              </a:custGeom>
              <a:solidFill>
                <a:srgbClr val="9B9B9B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90" name="Freeform 157"/>
              <p:cNvSpPr/>
              <p:nvPr/>
            </p:nvSpPr>
            <p:spPr bwMode="auto">
              <a:xfrm>
                <a:off x="7637005" y="3793547"/>
                <a:ext cx="168275" cy="277813"/>
              </a:xfrm>
              <a:custGeom>
                <a:gdLst>
                  <a:gd fmla="*/ 10 w 51" name="T0"/>
                  <a:gd fmla="*/ 74 h 84" name="T1"/>
                  <a:gd fmla="*/ 20 w 51" name="T2"/>
                  <a:gd fmla="*/ 63 h 84" name="T3"/>
                  <a:gd fmla="*/ 31 w 51" name="T4"/>
                  <a:gd fmla="*/ 73 h 84" name="T5"/>
                  <a:gd fmla="*/ 31 w 51" name="T6"/>
                  <a:gd fmla="*/ 73 h 84" name="T7"/>
                  <a:gd fmla="*/ 41 w 51" name="T8"/>
                  <a:gd fmla="*/ 83 h 84" name="T9"/>
                  <a:gd fmla="*/ 51 w 51" name="T10"/>
                  <a:gd fmla="*/ 75 h 84" name="T11"/>
                  <a:gd fmla="*/ 50 w 51" name="T12"/>
                  <a:gd fmla="*/ 73 h 84" name="T13"/>
                  <a:gd fmla="*/ 11 w 51" name="T14"/>
                  <a:gd fmla="*/ 6 h 84" name="T15"/>
                  <a:gd fmla="*/ 0 w 51" name="T16"/>
                  <a:gd fmla="*/ 0 h 84" name="T17"/>
                  <a:gd fmla="*/ 0 w 51" name="T18"/>
                  <a:gd fmla="*/ 84 h 84" name="T19"/>
                  <a:gd fmla="*/ 10 w 51" name="T20"/>
                  <a:gd fmla="*/ 74 h 84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84" w="51">
                    <a:moveTo>
                      <a:pt x="10" y="74"/>
                    </a:moveTo>
                    <a:cubicBezTo>
                      <a:pt x="10" y="69"/>
                      <a:pt x="15" y="63"/>
                      <a:pt x="20" y="63"/>
                    </a:cubicBezTo>
                    <a:cubicBezTo>
                      <a:pt x="26" y="63"/>
                      <a:pt x="31" y="69"/>
                      <a:pt x="31" y="73"/>
                    </a:cubicBezTo>
                    <a:cubicBezTo>
                      <a:pt x="31" y="73"/>
                      <a:pt x="31" y="73"/>
                      <a:pt x="31" y="73"/>
                    </a:cubicBezTo>
                    <a:cubicBezTo>
                      <a:pt x="31" y="77"/>
                      <a:pt x="35" y="83"/>
                      <a:pt x="41" y="83"/>
                    </a:cubicBezTo>
                    <a:cubicBezTo>
                      <a:pt x="46" y="83"/>
                      <a:pt x="50" y="80"/>
                      <a:pt x="51" y="75"/>
                    </a:cubicBezTo>
                    <a:cubicBezTo>
                      <a:pt x="50" y="73"/>
                      <a:pt x="50" y="73"/>
                      <a:pt x="50" y="73"/>
                    </a:cubicBezTo>
                    <a:cubicBezTo>
                      <a:pt x="11" y="6"/>
                      <a:pt x="11" y="6"/>
                      <a:pt x="11" y="6"/>
                    </a:cubicBezTo>
                    <a:cubicBezTo>
                      <a:pt x="9" y="2"/>
                      <a:pt x="4" y="0"/>
                      <a:pt x="0" y="0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8" y="84"/>
                      <a:pt x="10" y="79"/>
                      <a:pt x="10" y="74"/>
                    </a:cubicBezTo>
                    <a:close/>
                  </a:path>
                </a:pathLst>
              </a:custGeom>
              <a:solidFill>
                <a:srgbClr val="E8E8E8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91" name="Freeform 158"/>
              <p:cNvSpPr/>
              <p:nvPr/>
            </p:nvSpPr>
            <p:spPr bwMode="auto">
              <a:xfrm>
                <a:off x="7467143" y="3793547"/>
                <a:ext cx="169863" cy="277813"/>
              </a:xfrm>
              <a:custGeom>
                <a:gdLst>
                  <a:gd fmla="*/ 41 w 51" name="T0"/>
                  <a:gd fmla="*/ 74 h 84" name="T1"/>
                  <a:gd fmla="*/ 31 w 51" name="T2"/>
                  <a:gd fmla="*/ 63 h 84" name="T3"/>
                  <a:gd fmla="*/ 21 w 51" name="T4"/>
                  <a:gd fmla="*/ 73 h 84" name="T5"/>
                  <a:gd fmla="*/ 21 w 51" name="T6"/>
                  <a:gd fmla="*/ 73 h 84" name="T7"/>
                  <a:gd fmla="*/ 10 w 51" name="T8"/>
                  <a:gd fmla="*/ 83 h 84" name="T9"/>
                  <a:gd fmla="*/ 0 w 51" name="T10"/>
                  <a:gd fmla="*/ 75 h 84" name="T11"/>
                  <a:gd fmla="*/ 1 w 51" name="T12"/>
                  <a:gd fmla="*/ 73 h 84" name="T13"/>
                  <a:gd fmla="*/ 40 w 51" name="T14"/>
                  <a:gd fmla="*/ 6 h 84" name="T15"/>
                  <a:gd fmla="*/ 51 w 51" name="T16"/>
                  <a:gd fmla="*/ 0 h 84" name="T17"/>
                  <a:gd fmla="*/ 51 w 51" name="T18"/>
                  <a:gd fmla="*/ 84 h 84" name="T19"/>
                  <a:gd fmla="*/ 41 w 51" name="T20"/>
                  <a:gd fmla="*/ 74 h 84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84" w="51">
                    <a:moveTo>
                      <a:pt x="41" y="74"/>
                    </a:moveTo>
                    <a:cubicBezTo>
                      <a:pt x="41" y="69"/>
                      <a:pt x="36" y="63"/>
                      <a:pt x="31" y="63"/>
                    </a:cubicBezTo>
                    <a:cubicBezTo>
                      <a:pt x="25" y="63"/>
                      <a:pt x="21" y="69"/>
                      <a:pt x="21" y="73"/>
                    </a:cubicBezTo>
                    <a:cubicBezTo>
                      <a:pt x="21" y="73"/>
                      <a:pt x="21" y="73"/>
                      <a:pt x="21" y="73"/>
                    </a:cubicBezTo>
                    <a:cubicBezTo>
                      <a:pt x="21" y="77"/>
                      <a:pt x="16" y="83"/>
                      <a:pt x="10" y="83"/>
                    </a:cubicBezTo>
                    <a:cubicBezTo>
                      <a:pt x="5" y="83"/>
                      <a:pt x="1" y="80"/>
                      <a:pt x="0" y="75"/>
                    </a:cubicBezTo>
                    <a:cubicBezTo>
                      <a:pt x="1" y="73"/>
                      <a:pt x="1" y="73"/>
                      <a:pt x="1" y="73"/>
                    </a:cubicBezTo>
                    <a:cubicBezTo>
                      <a:pt x="40" y="6"/>
                      <a:pt x="40" y="6"/>
                      <a:pt x="40" y="6"/>
                    </a:cubicBezTo>
                    <a:cubicBezTo>
                      <a:pt x="43" y="2"/>
                      <a:pt x="47" y="0"/>
                      <a:pt x="51" y="0"/>
                    </a:cubicBezTo>
                    <a:cubicBezTo>
                      <a:pt x="51" y="84"/>
                      <a:pt x="51" y="84"/>
                      <a:pt x="51" y="84"/>
                    </a:cubicBezTo>
                    <a:cubicBezTo>
                      <a:pt x="47" y="84"/>
                      <a:pt x="41" y="79"/>
                      <a:pt x="41" y="7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92" name="Freeform 159"/>
              <p:cNvSpPr/>
              <p:nvPr/>
            </p:nvSpPr>
            <p:spPr bwMode="auto">
              <a:xfrm>
                <a:off x="7305218" y="3757035"/>
                <a:ext cx="423863" cy="728663"/>
              </a:xfrm>
              <a:custGeom>
                <a:gdLst>
                  <a:gd fmla="*/ 122 w 128" name="T0"/>
                  <a:gd fmla="*/ 195 h 220" name="T1"/>
                  <a:gd fmla="*/ 14 w 128" name="T2"/>
                  <a:gd fmla="*/ 8 h 220" name="T3"/>
                  <a:gd fmla="*/ 0 w 128" name="T4"/>
                  <a:gd fmla="*/ 0 h 220" name="T5"/>
                  <a:gd fmla="*/ 0 w 128" name="T6"/>
                  <a:gd fmla="*/ 220 h 220" name="T7"/>
                  <a:gd fmla="*/ 107 w 128" name="T8"/>
                  <a:gd fmla="*/ 220 h 220" name="T9"/>
                  <a:gd fmla="*/ 122 w 128" name="T10"/>
                  <a:gd fmla="*/ 195 h 220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20" w="128">
                    <a:moveTo>
                      <a:pt x="122" y="195"/>
                    </a:moveTo>
                    <a:cubicBezTo>
                      <a:pt x="14" y="8"/>
                      <a:pt x="14" y="8"/>
                      <a:pt x="14" y="8"/>
                    </a:cubicBezTo>
                    <a:cubicBezTo>
                      <a:pt x="11" y="3"/>
                      <a:pt x="4" y="0"/>
                      <a:pt x="0" y="0"/>
                    </a:cubicBezTo>
                    <a:cubicBezTo>
                      <a:pt x="0" y="220"/>
                      <a:pt x="0" y="220"/>
                      <a:pt x="0" y="220"/>
                    </a:cubicBezTo>
                    <a:cubicBezTo>
                      <a:pt x="107" y="220"/>
                      <a:pt x="107" y="220"/>
                      <a:pt x="107" y="220"/>
                    </a:cubicBezTo>
                    <a:cubicBezTo>
                      <a:pt x="120" y="220"/>
                      <a:pt x="128" y="206"/>
                      <a:pt x="122" y="195"/>
                    </a:cubicBezTo>
                    <a:close/>
                  </a:path>
                </a:pathLst>
              </a:custGeom>
              <a:solidFill>
                <a:srgbClr val="7A7A7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93" name="Freeform 160"/>
              <p:cNvSpPr/>
              <p:nvPr/>
            </p:nvSpPr>
            <p:spPr bwMode="auto">
              <a:xfrm>
                <a:off x="6873418" y="3757035"/>
                <a:ext cx="431800" cy="728663"/>
              </a:xfrm>
              <a:custGeom>
                <a:gdLst>
                  <a:gd fmla="*/ 115 w 130" name="T0"/>
                  <a:gd fmla="*/ 8 h 220" name="T1"/>
                  <a:gd fmla="*/ 7 w 130" name="T2"/>
                  <a:gd fmla="*/ 195 h 220" name="T3"/>
                  <a:gd fmla="*/ 21 w 130" name="T4"/>
                  <a:gd fmla="*/ 220 h 220" name="T5"/>
                  <a:gd fmla="*/ 130 w 130" name="T6"/>
                  <a:gd fmla="*/ 220 h 220" name="T7"/>
                  <a:gd fmla="*/ 130 w 130" name="T8"/>
                  <a:gd fmla="*/ 0 h 220" name="T9"/>
                  <a:gd fmla="*/ 115 w 130" name="T10"/>
                  <a:gd fmla="*/ 8 h 220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20" w="130">
                    <a:moveTo>
                      <a:pt x="115" y="8"/>
                    </a:moveTo>
                    <a:cubicBezTo>
                      <a:pt x="7" y="195"/>
                      <a:pt x="7" y="195"/>
                      <a:pt x="7" y="195"/>
                    </a:cubicBezTo>
                    <a:cubicBezTo>
                      <a:pt x="0" y="206"/>
                      <a:pt x="8" y="220"/>
                      <a:pt x="21" y="220"/>
                    </a:cubicBezTo>
                    <a:cubicBezTo>
                      <a:pt x="130" y="220"/>
                      <a:pt x="130" y="220"/>
                      <a:pt x="130" y="220"/>
                    </a:cubicBezTo>
                    <a:cubicBezTo>
                      <a:pt x="130" y="0"/>
                      <a:pt x="130" y="0"/>
                      <a:pt x="130" y="0"/>
                    </a:cubicBezTo>
                    <a:cubicBezTo>
                      <a:pt x="122" y="0"/>
                      <a:pt x="118" y="3"/>
                      <a:pt x="115" y="8"/>
                    </a:cubicBezTo>
                    <a:close/>
                  </a:path>
                </a:pathLst>
              </a:custGeom>
              <a:solidFill>
                <a:srgbClr val="9B9B9B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94" name="Freeform 161"/>
              <p:cNvSpPr/>
              <p:nvPr/>
            </p:nvSpPr>
            <p:spPr bwMode="auto">
              <a:xfrm>
                <a:off x="7305218" y="3757035"/>
                <a:ext cx="219075" cy="374650"/>
              </a:xfrm>
              <a:custGeom>
                <a:gdLst>
                  <a:gd fmla="*/ 13 w 66" name="T0"/>
                  <a:gd fmla="*/ 98 h 113" name="T1"/>
                  <a:gd fmla="*/ 26 w 66" name="T2"/>
                  <a:gd fmla="*/ 86 h 113" name="T3"/>
                  <a:gd fmla="*/ 40 w 66" name="T4"/>
                  <a:gd fmla="*/ 100 h 113" name="T5"/>
                  <a:gd fmla="*/ 40 w 66" name="T6"/>
                  <a:gd fmla="*/ 100 h 113" name="T7"/>
                  <a:gd fmla="*/ 53 w 66" name="T8"/>
                  <a:gd fmla="*/ 113 h 113" name="T9"/>
                  <a:gd fmla="*/ 66 w 66" name="T10"/>
                  <a:gd fmla="*/ 100 h 113" name="T11"/>
                  <a:gd fmla="*/ 66 w 66" name="T12"/>
                  <a:gd fmla="*/ 99 h 113" name="T13"/>
                  <a:gd fmla="*/ 14 w 66" name="T14"/>
                  <a:gd fmla="*/ 9 h 113" name="T15"/>
                  <a:gd fmla="*/ 0 w 66" name="T16"/>
                  <a:gd fmla="*/ 0 h 113" name="T17"/>
                  <a:gd fmla="*/ 0 w 66" name="T18"/>
                  <a:gd fmla="*/ 112 h 113" name="T19"/>
                  <a:gd fmla="*/ 13 w 66" name="T20"/>
                  <a:gd fmla="*/ 98 h 113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113" w="66">
                    <a:moveTo>
                      <a:pt x="13" y="98"/>
                    </a:moveTo>
                    <a:cubicBezTo>
                      <a:pt x="13" y="92"/>
                      <a:pt x="19" y="86"/>
                      <a:pt x="26" y="86"/>
                    </a:cubicBezTo>
                    <a:cubicBezTo>
                      <a:pt x="34" y="86"/>
                      <a:pt x="40" y="92"/>
                      <a:pt x="40" y="100"/>
                    </a:cubicBezTo>
                    <a:cubicBezTo>
                      <a:pt x="40" y="100"/>
                      <a:pt x="40" y="100"/>
                      <a:pt x="40" y="100"/>
                    </a:cubicBezTo>
                    <a:cubicBezTo>
                      <a:pt x="40" y="104"/>
                      <a:pt x="46" y="113"/>
                      <a:pt x="53" y="113"/>
                    </a:cubicBezTo>
                    <a:cubicBezTo>
                      <a:pt x="60" y="113"/>
                      <a:pt x="66" y="107"/>
                      <a:pt x="66" y="100"/>
                    </a:cubicBezTo>
                    <a:cubicBezTo>
                      <a:pt x="66" y="99"/>
                      <a:pt x="66" y="99"/>
                      <a:pt x="66" y="99"/>
                    </a:cubicBezTo>
                    <a:cubicBezTo>
                      <a:pt x="14" y="9"/>
                      <a:pt x="14" y="9"/>
                      <a:pt x="14" y="9"/>
                    </a:cubicBezTo>
                    <a:cubicBezTo>
                      <a:pt x="11" y="3"/>
                      <a:pt x="4" y="0"/>
                      <a:pt x="0" y="0"/>
                    </a:cubicBezTo>
                    <a:cubicBezTo>
                      <a:pt x="0" y="112"/>
                      <a:pt x="0" y="112"/>
                      <a:pt x="0" y="112"/>
                    </a:cubicBezTo>
                    <a:cubicBezTo>
                      <a:pt x="8" y="112"/>
                      <a:pt x="13" y="106"/>
                      <a:pt x="13" y="98"/>
                    </a:cubicBezTo>
                    <a:close/>
                  </a:path>
                </a:pathLst>
              </a:custGeom>
              <a:solidFill>
                <a:srgbClr val="E8E8E8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95" name="Freeform 162"/>
              <p:cNvSpPr/>
              <p:nvPr/>
            </p:nvSpPr>
            <p:spPr bwMode="auto">
              <a:xfrm>
                <a:off x="7079793" y="3757035"/>
                <a:ext cx="225425" cy="374650"/>
              </a:xfrm>
              <a:custGeom>
                <a:gdLst>
                  <a:gd fmla="*/ 54 w 68" name="T0"/>
                  <a:gd fmla="*/ 98 h 113" name="T1"/>
                  <a:gd fmla="*/ 40 w 68" name="T2"/>
                  <a:gd fmla="*/ 86 h 113" name="T3"/>
                  <a:gd fmla="*/ 27 w 68" name="T4"/>
                  <a:gd fmla="*/ 100 h 113" name="T5"/>
                  <a:gd fmla="*/ 27 w 68" name="T6"/>
                  <a:gd fmla="*/ 100 h 113" name="T7"/>
                  <a:gd fmla="*/ 13 w 68" name="T8"/>
                  <a:gd fmla="*/ 113 h 113" name="T9"/>
                  <a:gd fmla="*/ 0 w 68" name="T10"/>
                  <a:gd fmla="*/ 100 h 113" name="T11"/>
                  <a:gd fmla="*/ 0 w 68" name="T12"/>
                  <a:gd fmla="*/ 99 h 113" name="T13"/>
                  <a:gd fmla="*/ 53 w 68" name="T14"/>
                  <a:gd fmla="*/ 9 h 113" name="T15"/>
                  <a:gd fmla="*/ 68 w 68" name="T16"/>
                  <a:gd fmla="*/ 0 h 113" name="T17"/>
                  <a:gd fmla="*/ 68 w 68" name="T18"/>
                  <a:gd fmla="*/ 112 h 113" name="T19"/>
                  <a:gd fmla="*/ 54 w 68" name="T20"/>
                  <a:gd fmla="*/ 98 h 113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113" w="68">
                    <a:moveTo>
                      <a:pt x="54" y="98"/>
                    </a:moveTo>
                    <a:cubicBezTo>
                      <a:pt x="54" y="92"/>
                      <a:pt x="48" y="86"/>
                      <a:pt x="40" y="86"/>
                    </a:cubicBezTo>
                    <a:cubicBezTo>
                      <a:pt x="33" y="86"/>
                      <a:pt x="27" y="92"/>
                      <a:pt x="27" y="100"/>
                    </a:cubicBezTo>
                    <a:cubicBezTo>
                      <a:pt x="27" y="100"/>
                      <a:pt x="27" y="100"/>
                      <a:pt x="27" y="100"/>
                    </a:cubicBezTo>
                    <a:cubicBezTo>
                      <a:pt x="27" y="104"/>
                      <a:pt x="20" y="113"/>
                      <a:pt x="13" y="113"/>
                    </a:cubicBezTo>
                    <a:cubicBezTo>
                      <a:pt x="6" y="113"/>
                      <a:pt x="0" y="107"/>
                      <a:pt x="0" y="100"/>
                    </a:cubicBezTo>
                    <a:cubicBezTo>
                      <a:pt x="0" y="99"/>
                      <a:pt x="0" y="99"/>
                      <a:pt x="0" y="99"/>
                    </a:cubicBezTo>
                    <a:cubicBezTo>
                      <a:pt x="53" y="9"/>
                      <a:pt x="53" y="9"/>
                      <a:pt x="53" y="9"/>
                    </a:cubicBezTo>
                    <a:cubicBezTo>
                      <a:pt x="56" y="3"/>
                      <a:pt x="60" y="0"/>
                      <a:pt x="68" y="0"/>
                    </a:cubicBezTo>
                    <a:cubicBezTo>
                      <a:pt x="68" y="112"/>
                      <a:pt x="68" y="112"/>
                      <a:pt x="68" y="112"/>
                    </a:cubicBezTo>
                    <a:cubicBezTo>
                      <a:pt x="60" y="112"/>
                      <a:pt x="54" y="106"/>
                      <a:pt x="54" y="98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96" name="Oval 163"/>
              <p:cNvSpPr>
                <a:spLocks noChangeArrowheads="1"/>
              </p:cNvSpPr>
              <p:nvPr/>
            </p:nvSpPr>
            <p:spPr bwMode="auto">
              <a:xfrm>
                <a:off x="7768768" y="4088822"/>
                <a:ext cx="46038" cy="49213"/>
              </a:xfrm>
              <a:prstGeom prst="ellipse">
                <a:avLst/>
              </a:prstGeom>
              <a:solidFill>
                <a:srgbClr val="E8E8E8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97" name="Oval 164"/>
              <p:cNvSpPr>
                <a:spLocks noChangeArrowheads="1"/>
              </p:cNvSpPr>
              <p:nvPr/>
            </p:nvSpPr>
            <p:spPr bwMode="auto">
              <a:xfrm>
                <a:off x="7089318" y="4161847"/>
                <a:ext cx="60325" cy="5873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98" name="Oval 165"/>
              <p:cNvSpPr>
                <a:spLocks noChangeArrowheads="1"/>
              </p:cNvSpPr>
              <p:nvPr/>
            </p:nvSpPr>
            <p:spPr bwMode="auto">
              <a:xfrm>
                <a:off x="7519530" y="3869747"/>
                <a:ext cx="63500" cy="63500"/>
              </a:xfrm>
              <a:prstGeom prst="ellipse">
                <a:avLst/>
              </a:prstGeom>
              <a:solidFill>
                <a:srgbClr val="E8E8E8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99" name="Oval 166"/>
              <p:cNvSpPr>
                <a:spLocks noChangeArrowheads="1"/>
              </p:cNvSpPr>
              <p:nvPr/>
            </p:nvSpPr>
            <p:spPr bwMode="auto">
              <a:xfrm>
                <a:off x="6833730" y="3823710"/>
                <a:ext cx="90488" cy="92075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00" name="Oval 167"/>
              <p:cNvSpPr>
                <a:spLocks noChangeArrowheads="1"/>
              </p:cNvSpPr>
              <p:nvPr/>
            </p:nvSpPr>
            <p:spPr bwMode="auto">
              <a:xfrm>
                <a:off x="7144880" y="3568122"/>
                <a:ext cx="93663" cy="9366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01" name="Oval 168"/>
              <p:cNvSpPr>
                <a:spLocks noChangeArrowheads="1"/>
              </p:cNvSpPr>
              <p:nvPr/>
            </p:nvSpPr>
            <p:spPr bwMode="auto">
              <a:xfrm>
                <a:off x="7835443" y="3734810"/>
                <a:ext cx="92075" cy="8890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</p:grpSp>
      <p:sp>
        <p:nvSpPr>
          <p:cNvPr id="224" name="矩形: 圆角 223"/>
          <p:cNvSpPr/>
          <p:nvPr/>
        </p:nvSpPr>
        <p:spPr>
          <a:xfrm>
            <a:off x="1076842" y="4335107"/>
            <a:ext cx="1581876" cy="425495"/>
          </a:xfrm>
          <a:prstGeom prst="roundRect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kern="0" lang="zh-CN" sz="2400">
                <a:solidFill>
                  <a:schemeClr val="bg1"/>
                </a:solidFill>
                <a:latin charset="-122" panose="02010600030101010101" pitchFamily="2" typeface="等线"/>
                <a:ea charset="-122" panose="020b0503020204020204" pitchFamily="34" typeface="微软雅黑"/>
                <a:cs charset="-122" panose="02010600030101010101" pitchFamily="2" typeface="宋体"/>
              </a:rPr>
              <a:t>心理因素</a:t>
            </a:r>
          </a:p>
        </p:txBody>
      </p:sp>
      <p:sp>
        <p:nvSpPr>
          <p:cNvPr id="225" name="矩形: 圆角 224"/>
          <p:cNvSpPr/>
          <p:nvPr/>
        </p:nvSpPr>
        <p:spPr>
          <a:xfrm>
            <a:off x="3178757" y="4335107"/>
            <a:ext cx="1581876" cy="425495"/>
          </a:xfrm>
          <a:prstGeom prst="roundRect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b="1" kern="0" lang="zh-CN" sz="2400">
                <a:solidFill>
                  <a:schemeClr val="bg1"/>
                </a:solidFill>
                <a:latin charset="-122" panose="02010600030101010101" pitchFamily="2" typeface="等线"/>
                <a:ea charset="-122" panose="020b0503020204020204" pitchFamily="34" typeface="微软雅黑"/>
                <a:cs charset="-122" panose="02010600030101010101" pitchFamily="2" typeface="宋体"/>
              </a:rPr>
              <a:t>环境因素</a:t>
            </a:r>
          </a:p>
        </p:txBody>
      </p:sp>
      <p:sp>
        <p:nvSpPr>
          <p:cNvPr id="226" name="矩形: 圆角 225"/>
          <p:cNvSpPr/>
          <p:nvPr/>
        </p:nvSpPr>
        <p:spPr>
          <a:xfrm>
            <a:off x="5280673" y="4335107"/>
            <a:ext cx="1581876" cy="425495"/>
          </a:xfrm>
          <a:prstGeom prst="roundRect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b="1" kern="0" lang="zh-CN" sz="2400">
                <a:solidFill>
                  <a:schemeClr val="bg1"/>
                </a:solidFill>
                <a:latin charset="-122" panose="02010600030101010101" pitchFamily="2" typeface="等线"/>
                <a:ea charset="-122" panose="020b0503020204020204" pitchFamily="34" typeface="微软雅黑"/>
                <a:cs charset="-122" panose="02010600030101010101" pitchFamily="2" typeface="宋体"/>
              </a:rPr>
              <a:t>季节变化</a:t>
            </a:r>
          </a:p>
        </p:txBody>
      </p:sp>
      <p:sp>
        <p:nvSpPr>
          <p:cNvPr id="227" name="矩形: 圆角 226"/>
          <p:cNvSpPr/>
          <p:nvPr/>
        </p:nvSpPr>
        <p:spPr>
          <a:xfrm>
            <a:off x="7392818" y="4335107"/>
            <a:ext cx="1581876" cy="425495"/>
          </a:xfrm>
          <a:prstGeom prst="roundRect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b="1" kern="0" lang="zh-CN" sz="2400">
                <a:solidFill>
                  <a:schemeClr val="bg1"/>
                </a:solidFill>
                <a:latin charset="-122" panose="02010600030101010101" pitchFamily="2" typeface="等线"/>
                <a:ea charset="-122" panose="020b0503020204020204" pitchFamily="34" typeface="微软雅黑"/>
                <a:cs charset="-122" panose="02010600030101010101" pitchFamily="2" typeface="宋体"/>
              </a:rPr>
              <a:t>高原环境</a:t>
            </a:r>
          </a:p>
        </p:txBody>
      </p:sp>
      <p:sp>
        <p:nvSpPr>
          <p:cNvPr id="228" name="矩形: 圆角 227"/>
          <p:cNvSpPr/>
          <p:nvPr/>
        </p:nvSpPr>
        <p:spPr>
          <a:xfrm>
            <a:off x="9533283" y="4335107"/>
            <a:ext cx="1581876" cy="425495"/>
          </a:xfrm>
          <a:prstGeom prst="roundRect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b="1" kern="0" lang="zh-CN" sz="2400">
                <a:solidFill>
                  <a:schemeClr val="bg1"/>
                </a:solidFill>
                <a:latin charset="-122" panose="02010600030101010101" pitchFamily="2" typeface="等线"/>
                <a:ea charset="-122" panose="020b0503020204020204" pitchFamily="34" typeface="微软雅黑"/>
                <a:cs charset="-122" panose="02010600030101010101" pitchFamily="2" typeface="宋体"/>
              </a:rPr>
              <a:t>寝具选择</a:t>
            </a:r>
          </a:p>
        </p:txBody>
      </p:sp>
      <p:sp>
        <p:nvSpPr>
          <p:cNvPr id="179" name="椭圆 178"/>
          <p:cNvSpPr/>
          <p:nvPr/>
        </p:nvSpPr>
        <p:spPr>
          <a:xfrm>
            <a:off x="4541520" y="671346"/>
            <a:ext cx="2988008" cy="185838"/>
          </a:xfrm>
          <a:prstGeom prst="ellipse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/>
              <a:t> </a:t>
            </a:r>
          </a:p>
        </p:txBody>
      </p:sp>
      <p:sp>
        <p:nvSpPr>
          <p:cNvPr id="6" name="矩形 5"/>
          <p:cNvSpPr/>
          <p:nvPr/>
        </p:nvSpPr>
        <p:spPr>
          <a:xfrm>
            <a:off x="4582161" y="193035"/>
            <a:ext cx="3027680" cy="7315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b="1" kern="0" lang="zh-CN" sz="2800">
                <a:solidFill>
                  <a:schemeClr val="accent6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10600030101010101" pitchFamily="2" typeface="宋体"/>
              </a:rPr>
              <a:t>引发失眠的因素：</a:t>
            </a:r>
          </a:p>
        </p:txBody>
      </p:sp>
    </p:spTree>
    <p:extLst>
      <p:ext uri="{BB962C8B-B14F-4D97-AF65-F5344CB8AC3E}">
        <p14:creationId val="2249474809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5" name="椭圆 144"/>
          <p:cNvSpPr/>
          <p:nvPr/>
        </p:nvSpPr>
        <p:spPr>
          <a:xfrm>
            <a:off x="1769509" y="5692123"/>
            <a:ext cx="8166343" cy="248553"/>
          </a:xfrm>
          <a:prstGeom prst="ellipse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/>
              <a:t> </a:t>
            </a:r>
          </a:p>
        </p:txBody>
      </p:sp>
      <p:sp>
        <p:nvSpPr>
          <p:cNvPr id="132" name="椭圆 131"/>
          <p:cNvSpPr/>
          <p:nvPr/>
        </p:nvSpPr>
        <p:spPr>
          <a:xfrm>
            <a:off x="11705306" y="4633972"/>
            <a:ext cx="761614" cy="248553"/>
          </a:xfrm>
          <a:prstGeom prst="ellipse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/>
              <a:t> </a:t>
            </a:r>
          </a:p>
        </p:txBody>
      </p:sp>
      <p:sp>
        <p:nvSpPr>
          <p:cNvPr id="131" name="椭圆 130"/>
          <p:cNvSpPr/>
          <p:nvPr/>
        </p:nvSpPr>
        <p:spPr>
          <a:xfrm>
            <a:off x="-268892" y="4633972"/>
            <a:ext cx="761614" cy="248553"/>
          </a:xfrm>
          <a:prstGeom prst="ellipse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/>
              <a:t> </a:t>
            </a:r>
          </a:p>
        </p:txBody>
      </p:sp>
      <p:pic>
        <p:nvPicPr>
          <p:cNvPr id="107" name="图片 10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721" y="2489541"/>
            <a:ext cx="2156183" cy="1257425"/>
          </a:xfrm>
          <a:prstGeom prst="rect">
            <a:avLst/>
          </a:prstGeom>
        </p:spPr>
      </p:pic>
      <p:pic>
        <p:nvPicPr>
          <p:cNvPr id="108" name="图片 10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2665" y="3095638"/>
            <a:ext cx="2147124" cy="651328"/>
          </a:xfrm>
          <a:prstGeom prst="rect">
            <a:avLst/>
          </a:prstGeom>
        </p:spPr>
      </p:pic>
      <p:pic>
        <p:nvPicPr>
          <p:cNvPr id="109" name="图片 10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3550" y="3023269"/>
            <a:ext cx="2156183" cy="723697"/>
          </a:xfrm>
          <a:prstGeom prst="rect">
            <a:avLst/>
          </a:prstGeom>
        </p:spPr>
      </p:pic>
      <p:pic>
        <p:nvPicPr>
          <p:cNvPr id="110" name="图片 10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93494" y="2435264"/>
            <a:ext cx="2138064" cy="1311702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5186699" y="5889562"/>
            <a:ext cx="4552425" cy="365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altLang="zh-CN" kern="0" lang="zh-CN" sz="1200">
                <a:solidFill>
                  <a:schemeClr val="accent6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10600030101010101" pitchFamily="2" typeface="宋体"/>
              </a:rPr>
              <a:t>据中国睡眠研究会全国调查问卷统计显示：</a:t>
            </a:r>
          </a:p>
        </p:txBody>
      </p:sp>
      <p:sp>
        <p:nvSpPr>
          <p:cNvPr id="13" name="矩形: 圆角 12"/>
          <p:cNvSpPr/>
          <p:nvPr/>
        </p:nvSpPr>
        <p:spPr>
          <a:xfrm>
            <a:off x="1" y="1283897"/>
            <a:ext cx="223837" cy="3480701"/>
          </a:xfrm>
          <a:prstGeom prst="roundRect">
            <a:avLst/>
          </a:prstGeom>
          <a:solidFill>
            <a:srgbClr val="1B3F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矩形: 圆角 13"/>
          <p:cNvSpPr/>
          <p:nvPr/>
        </p:nvSpPr>
        <p:spPr>
          <a:xfrm>
            <a:off x="11974195" y="2296087"/>
            <a:ext cx="223837" cy="2468511"/>
          </a:xfrm>
          <a:prstGeom prst="roundRect">
            <a:avLst/>
          </a:prstGeom>
          <a:solidFill>
            <a:srgbClr val="1B3F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矩形: 圆角 14"/>
          <p:cNvSpPr/>
          <p:nvPr/>
        </p:nvSpPr>
        <p:spPr>
          <a:xfrm rot="5400000">
            <a:off x="5862043" y="-2123081"/>
            <a:ext cx="579829" cy="12080085"/>
          </a:xfrm>
          <a:prstGeom prst="roundRect">
            <a:avLst/>
          </a:prstGeom>
          <a:solidFill>
            <a:srgbClr val="1B3F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111" name="图片 1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545319" y="2287078"/>
            <a:ext cx="2400792" cy="1356933"/>
          </a:xfrm>
          <a:prstGeom prst="rect">
            <a:avLst/>
          </a:prstGeom>
        </p:spPr>
      </p:pic>
      <p:sp>
        <p:nvSpPr>
          <p:cNvPr id="112" name="矩形 111"/>
          <p:cNvSpPr/>
          <p:nvPr/>
        </p:nvSpPr>
        <p:spPr>
          <a:xfrm>
            <a:off x="903287" y="1893467"/>
            <a:ext cx="1338993" cy="76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zh-CN" kern="0" lang="en-US" sz="4400">
                <a:solidFill>
                  <a:schemeClr val="tx2"/>
                </a:solidFill>
                <a:latin charset="0" panose="020b0806030902050204" pitchFamily="34" typeface="Impact"/>
                <a:ea charset="-122" panose="020b0503020204020204" pitchFamily="34" typeface="微软雅黑"/>
              </a:rPr>
              <a:t>32%</a:t>
            </a:r>
          </a:p>
        </p:txBody>
      </p:sp>
      <p:sp>
        <p:nvSpPr>
          <p:cNvPr id="113" name="矩形 112"/>
          <p:cNvSpPr/>
          <p:nvPr/>
        </p:nvSpPr>
        <p:spPr>
          <a:xfrm>
            <a:off x="2878480" y="2572342"/>
            <a:ext cx="1940999" cy="76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zh-CN" kern="0" lang="en-US" sz="4400">
                <a:solidFill>
                  <a:schemeClr val="tx2"/>
                </a:solidFill>
                <a:latin charset="0" panose="020b0806030902050204" pitchFamily="34" typeface="Impact"/>
                <a:ea charset="-122" panose="020b0503020204020204" pitchFamily="34" typeface="微软雅黑"/>
              </a:rPr>
              <a:t>10-14%</a:t>
            </a:r>
          </a:p>
        </p:txBody>
      </p:sp>
      <p:sp>
        <p:nvSpPr>
          <p:cNvPr id="114" name="矩形 113"/>
          <p:cNvSpPr/>
          <p:nvPr/>
        </p:nvSpPr>
        <p:spPr>
          <a:xfrm>
            <a:off x="5444135" y="2419951"/>
            <a:ext cx="1317028" cy="76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zh-CN" kern="0" lang="en-US" sz="4400">
                <a:solidFill>
                  <a:schemeClr val="tx2"/>
                </a:solidFill>
                <a:latin charset="0" panose="020b0806030902050204" pitchFamily="34" typeface="Impact"/>
                <a:ea charset="-122" panose="020b0503020204020204" pitchFamily="34" typeface="微软雅黑"/>
              </a:rPr>
              <a:t>20%</a:t>
            </a:r>
          </a:p>
        </p:txBody>
      </p:sp>
      <p:sp>
        <p:nvSpPr>
          <p:cNvPr id="115" name="矩形 114"/>
          <p:cNvSpPr/>
          <p:nvPr/>
        </p:nvSpPr>
        <p:spPr>
          <a:xfrm>
            <a:off x="7749162" y="2065834"/>
            <a:ext cx="1338993" cy="76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zh-CN" kern="0" lang="en-US" sz="4400">
                <a:solidFill>
                  <a:schemeClr val="tx2"/>
                </a:solidFill>
                <a:latin charset="0" panose="020b0806030902050204" pitchFamily="34" typeface="Impact"/>
                <a:ea charset="-122" panose="020b0503020204020204" pitchFamily="34" typeface="微软雅黑"/>
              </a:rPr>
              <a:t>30%</a:t>
            </a:r>
          </a:p>
        </p:txBody>
      </p:sp>
      <p:sp>
        <p:nvSpPr>
          <p:cNvPr id="116" name="矩形 115"/>
          <p:cNvSpPr/>
          <p:nvPr/>
        </p:nvSpPr>
        <p:spPr>
          <a:xfrm>
            <a:off x="9739124" y="1681113"/>
            <a:ext cx="1824637" cy="76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zh-CN" kern="0" lang="en-US" sz="4400">
                <a:solidFill>
                  <a:schemeClr val="tx2"/>
                </a:solidFill>
                <a:latin charset="0" panose="020b0806030902050204" pitchFamily="34" typeface="Impact"/>
                <a:ea charset="-122" panose="020b0503020204020204" pitchFamily="34" typeface="微软雅黑"/>
              </a:rPr>
              <a:t>38.2%</a:t>
            </a:r>
          </a:p>
        </p:txBody>
      </p:sp>
      <p:sp>
        <p:nvSpPr>
          <p:cNvPr id="117" name="矩形 116"/>
          <p:cNvSpPr/>
          <p:nvPr/>
        </p:nvSpPr>
        <p:spPr>
          <a:xfrm>
            <a:off x="10255201" y="3654731"/>
            <a:ext cx="7924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zh-CN" b="1" kern="0" lang="zh-CN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10600030101010101" pitchFamily="2" typeface="宋体"/>
              </a:rPr>
              <a:t>中国</a:t>
            </a:r>
          </a:p>
        </p:txBody>
      </p:sp>
      <p:sp>
        <p:nvSpPr>
          <p:cNvPr id="118" name="矩形 117"/>
          <p:cNvSpPr/>
          <p:nvPr/>
        </p:nvSpPr>
        <p:spPr>
          <a:xfrm>
            <a:off x="8017253" y="3654731"/>
            <a:ext cx="7924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en-US" b="1" kern="0" lang="zh-CN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10600030101010101" pitchFamily="2" typeface="宋体"/>
              </a:rPr>
              <a:t>法国</a:t>
            </a:r>
          </a:p>
        </p:txBody>
      </p:sp>
      <p:sp>
        <p:nvSpPr>
          <p:cNvPr id="119" name="矩形 118"/>
          <p:cNvSpPr/>
          <p:nvPr/>
        </p:nvSpPr>
        <p:spPr>
          <a:xfrm>
            <a:off x="5702777" y="3654731"/>
            <a:ext cx="7924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en-US" b="1" kern="0" lang="zh-CN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10600030101010101" pitchFamily="2" typeface="宋体"/>
              </a:rPr>
              <a:t>日本</a:t>
            </a:r>
          </a:p>
        </p:txBody>
      </p:sp>
      <p:sp>
        <p:nvSpPr>
          <p:cNvPr id="120" name="矩形 119"/>
          <p:cNvSpPr/>
          <p:nvPr/>
        </p:nvSpPr>
        <p:spPr>
          <a:xfrm>
            <a:off x="3432533" y="3654731"/>
            <a:ext cx="7924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en-US" b="1" kern="0" lang="zh-CN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10600030101010101" pitchFamily="2" typeface="宋体"/>
              </a:rPr>
              <a:t>英国</a:t>
            </a:r>
          </a:p>
        </p:txBody>
      </p:sp>
      <p:sp>
        <p:nvSpPr>
          <p:cNvPr id="121" name="矩形 120"/>
          <p:cNvSpPr/>
          <p:nvPr/>
        </p:nvSpPr>
        <p:spPr>
          <a:xfrm>
            <a:off x="1192181" y="3654731"/>
            <a:ext cx="7924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en-US" b="1" kern="0" lang="zh-CN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10600030101010101" pitchFamily="2" typeface="宋体"/>
              </a:rPr>
              <a:t>美国</a:t>
            </a:r>
          </a:p>
        </p:txBody>
      </p:sp>
      <p:grpSp>
        <p:nvGrpSpPr>
          <p:cNvPr id="136" name="组合 135"/>
          <p:cNvGrpSpPr/>
          <p:nvPr/>
        </p:nvGrpSpPr>
        <p:grpSpPr>
          <a:xfrm>
            <a:off x="2015618" y="4681752"/>
            <a:ext cx="7734375" cy="1115257"/>
            <a:chOff x="2993341" y="4447343"/>
            <a:chExt cx="7734375" cy="1115257"/>
          </a:xfrm>
        </p:grpSpPr>
        <p:sp>
          <p:nvSpPr>
            <p:cNvPr id="133" name="矩形: 圆角 132"/>
            <p:cNvSpPr/>
            <p:nvPr/>
          </p:nvSpPr>
          <p:spPr>
            <a:xfrm>
              <a:off x="2993341" y="4447343"/>
              <a:ext cx="7658100" cy="1115257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rIns="540000" rtlCol="0"/>
            <a:lstStyle/>
            <a:p>
              <a:pPr algn="r"/>
              <a:r>
                <a:rPr altLang="zh-CN" b="1" kern="0" lang="zh-CN" sz="2000">
                  <a:solidFill>
                    <a:schemeClr val="accent6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-122" panose="02010600030101010101" pitchFamily="2" typeface="宋体"/>
                </a:rPr>
                <a:t>高达38.2%的中国城市居民（成年人）存在着不同程度的失眠</a:t>
              </a:r>
            </a:p>
          </p:txBody>
        </p:sp>
        <p:sp>
          <p:nvSpPr>
            <p:cNvPr id="134" name="椭圆 133"/>
            <p:cNvSpPr/>
            <p:nvPr/>
          </p:nvSpPr>
          <p:spPr>
            <a:xfrm>
              <a:off x="10523042" y="4849905"/>
              <a:ext cx="204674" cy="204674"/>
            </a:xfrm>
            <a:prstGeom prst="ellipse">
              <a:avLst/>
            </a:prstGeom>
            <a:solidFill>
              <a:srgbClr val="FC8B64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39" name="椭圆 138"/>
          <p:cNvSpPr/>
          <p:nvPr/>
        </p:nvSpPr>
        <p:spPr>
          <a:xfrm>
            <a:off x="10511334" y="4094035"/>
            <a:ext cx="271711" cy="271711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1" name="椭圆 30"/>
          <p:cNvSpPr/>
          <p:nvPr/>
        </p:nvSpPr>
        <p:spPr>
          <a:xfrm>
            <a:off x="4362148" y="671346"/>
            <a:ext cx="3346752" cy="185838"/>
          </a:xfrm>
          <a:prstGeom prst="ellipse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/>
              <a:t> </a:t>
            </a:r>
          </a:p>
        </p:txBody>
      </p:sp>
      <p:sp>
        <p:nvSpPr>
          <p:cNvPr id="5" name="矩形 4"/>
          <p:cNvSpPr/>
          <p:nvPr/>
        </p:nvSpPr>
        <p:spPr>
          <a:xfrm>
            <a:off x="4404360" y="213935"/>
            <a:ext cx="3383280" cy="7315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en-US" b="1" kern="0" lang="zh-CN" sz="2800">
                <a:solidFill>
                  <a:schemeClr val="accent6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20603050405020304" pitchFamily="18" typeface="Times New Roman"/>
              </a:rPr>
              <a:t>各国的失眠发生率：</a:t>
            </a:r>
          </a:p>
        </p:txBody>
      </p:sp>
      <p:cxnSp>
        <p:nvCxnSpPr>
          <p:cNvPr id="4" name="肘形连接符 3"/>
          <p:cNvCxnSpPr>
            <a:stCxn id="139" idx="4"/>
            <a:endCxn id="134" idx="6"/>
          </p:cNvCxnSpPr>
          <p:nvPr/>
        </p:nvCxnSpPr>
        <p:spPr>
          <a:xfrm rot="5400000">
            <a:off x="9788140" y="4327600"/>
            <a:ext cx="820905" cy="897197"/>
          </a:xfrm>
          <a:prstGeom prst="bentConnector2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3858800880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4" name="椭圆 63"/>
          <p:cNvSpPr/>
          <p:nvPr/>
        </p:nvSpPr>
        <p:spPr>
          <a:xfrm>
            <a:off x="6723331" y="3771317"/>
            <a:ext cx="3858147" cy="179000"/>
          </a:xfrm>
          <a:prstGeom prst="ellipse">
            <a:avLst/>
          </a:prstGeom>
          <a:solidFill>
            <a:srgbClr val="CBB4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/>
              <a:t> </a:t>
            </a:r>
          </a:p>
        </p:txBody>
      </p:sp>
      <p:sp>
        <p:nvSpPr>
          <p:cNvPr id="70" name="椭圆 69"/>
          <p:cNvSpPr/>
          <p:nvPr/>
        </p:nvSpPr>
        <p:spPr>
          <a:xfrm>
            <a:off x="6723331" y="4743394"/>
            <a:ext cx="3858147" cy="179000"/>
          </a:xfrm>
          <a:prstGeom prst="ellipse">
            <a:avLst/>
          </a:prstGeom>
          <a:solidFill>
            <a:srgbClr val="CBB4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/>
              <a:t> </a:t>
            </a:r>
          </a:p>
        </p:txBody>
      </p:sp>
      <p:sp>
        <p:nvSpPr>
          <p:cNvPr id="73" name="椭圆 72"/>
          <p:cNvSpPr/>
          <p:nvPr/>
        </p:nvSpPr>
        <p:spPr>
          <a:xfrm>
            <a:off x="6723331" y="5589464"/>
            <a:ext cx="3858147" cy="179000"/>
          </a:xfrm>
          <a:prstGeom prst="ellipse">
            <a:avLst/>
          </a:prstGeom>
          <a:solidFill>
            <a:srgbClr val="CBB4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/>
              <a:t> </a:t>
            </a:r>
          </a:p>
        </p:txBody>
      </p:sp>
      <p:sp>
        <p:nvSpPr>
          <p:cNvPr id="5" name="矩形 4"/>
          <p:cNvSpPr/>
          <p:nvPr/>
        </p:nvSpPr>
        <p:spPr>
          <a:xfrm>
            <a:off x="7332596" y="2325815"/>
            <a:ext cx="1935153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kern="0" lang="zh-CN" sz="3200">
                <a:solidFill>
                  <a:schemeClr val="accent6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10600030101010101" pitchFamily="2" typeface="宋体"/>
              </a:rPr>
              <a:t>其中 …</a:t>
            </a:r>
          </a:p>
        </p:txBody>
      </p:sp>
      <p:grpSp>
        <p:nvGrpSpPr>
          <p:cNvPr id="104" name="组合 103"/>
          <p:cNvGrpSpPr/>
          <p:nvPr/>
        </p:nvGrpSpPr>
        <p:grpSpPr>
          <a:xfrm>
            <a:off x="1610523" y="1120263"/>
            <a:ext cx="4019542" cy="5183581"/>
            <a:chOff x="1610523" y="1120263"/>
            <a:chExt cx="4019542" cy="5183581"/>
          </a:xfrm>
        </p:grpSpPr>
        <p:sp>
          <p:nvSpPr>
            <p:cNvPr id="63" name="椭圆 62"/>
            <p:cNvSpPr/>
            <p:nvPr/>
          </p:nvSpPr>
          <p:spPr>
            <a:xfrm>
              <a:off x="1610523" y="6039873"/>
              <a:ext cx="4019542" cy="263971"/>
            </a:xfrm>
            <a:prstGeom prst="ellipse">
              <a:avLst/>
            </a:prstGeom>
            <a:solidFill>
              <a:schemeClr val="bg2">
                <a:lumMod val="10000"/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" name="Freeform 5"/>
            <p:cNvSpPr/>
            <p:nvPr/>
          </p:nvSpPr>
          <p:spPr bwMode="auto">
            <a:xfrm>
              <a:off x="1785457" y="1513823"/>
              <a:ext cx="3773488" cy="4669271"/>
            </a:xfrm>
            <a:custGeom>
              <a:gdLst>
                <a:gd fmla="*/ 507 w 556" name="T0"/>
                <a:gd fmla="*/ 721 h 721" name="T1"/>
                <a:gd fmla="*/ 49 w 556" name="T2"/>
                <a:gd fmla="*/ 721 h 721" name="T3"/>
                <a:gd fmla="*/ 0 w 556" name="T4"/>
                <a:gd fmla="*/ 671 h 721" name="T5"/>
                <a:gd fmla="*/ 0 w 556" name="T6"/>
                <a:gd fmla="*/ 50 h 721" name="T7"/>
                <a:gd fmla="*/ 49 w 556" name="T8"/>
                <a:gd fmla="*/ 0 h 721" name="T9"/>
                <a:gd fmla="*/ 507 w 556" name="T10"/>
                <a:gd fmla="*/ 0 h 721" name="T11"/>
                <a:gd fmla="*/ 556 w 556" name="T12"/>
                <a:gd fmla="*/ 50 h 721" name="T13"/>
                <a:gd fmla="*/ 556 w 556" name="T14"/>
                <a:gd fmla="*/ 671 h 721" name="T15"/>
                <a:gd fmla="*/ 507 w 556" name="T16"/>
                <a:gd fmla="*/ 721 h 721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721" w="556">
                  <a:moveTo>
                    <a:pt x="507" y="721"/>
                  </a:moveTo>
                  <a:cubicBezTo>
                    <a:pt x="49" y="721"/>
                    <a:pt x="49" y="721"/>
                    <a:pt x="49" y="721"/>
                  </a:cubicBezTo>
                  <a:cubicBezTo>
                    <a:pt x="22" y="721"/>
                    <a:pt x="0" y="698"/>
                    <a:pt x="0" y="671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23"/>
                    <a:pt x="22" y="0"/>
                    <a:pt x="49" y="0"/>
                  </a:cubicBezTo>
                  <a:cubicBezTo>
                    <a:pt x="507" y="0"/>
                    <a:pt x="507" y="0"/>
                    <a:pt x="507" y="0"/>
                  </a:cubicBezTo>
                  <a:cubicBezTo>
                    <a:pt x="534" y="0"/>
                    <a:pt x="556" y="23"/>
                    <a:pt x="556" y="50"/>
                  </a:cubicBezTo>
                  <a:cubicBezTo>
                    <a:pt x="556" y="671"/>
                    <a:pt x="556" y="671"/>
                    <a:pt x="556" y="671"/>
                  </a:cubicBezTo>
                  <a:cubicBezTo>
                    <a:pt x="556" y="698"/>
                    <a:pt x="534" y="721"/>
                    <a:pt x="507" y="721"/>
                  </a:cubicBezTo>
                </a:path>
              </a:pathLst>
            </a:custGeom>
            <a:solidFill>
              <a:srgbClr val="A0815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5" name="任意多边形: 形状 54"/>
            <p:cNvSpPr/>
            <p:nvPr/>
          </p:nvSpPr>
          <p:spPr>
            <a:xfrm>
              <a:off x="1989781" y="3657598"/>
              <a:ext cx="3364840" cy="2304153"/>
            </a:xfrm>
            <a:custGeom>
              <a:gdLst>
                <a:gd fmla="*/ 0 w 3364840" name="connsiteX0"/>
                <a:gd fmla="*/ 0 h 2304153" name="connsiteY0"/>
                <a:gd fmla="*/ 3364840 w 3364840" name="connsiteX1"/>
                <a:gd fmla="*/ 0 h 2304153" name="connsiteY1"/>
                <a:gd fmla="*/ 3364840 w 3364840" name="connsiteX2"/>
                <a:gd fmla="*/ 1114427 h 2304153" name="connsiteY2"/>
                <a:gd fmla="*/ 3364840 w 3364840" name="connsiteX3"/>
                <a:gd fmla="*/ 1116562 h 2304153" name="connsiteY3"/>
                <a:gd fmla="*/ 3364840 w 3364840" name="connsiteX4"/>
                <a:gd fmla="*/ 1131504 h 2304153" name="connsiteY4"/>
                <a:gd fmla="*/ 3364840 w 3364840" name="connsiteX5"/>
                <a:gd fmla="*/ 1147780 h 2304153" name="connsiteY5"/>
                <a:gd fmla="*/ 3364840 w 3364840" name="connsiteX6"/>
                <a:gd fmla="*/ 1172060 h 2304153" name="connsiteY6"/>
                <a:gd fmla="*/ 3364840 w 3364840" name="connsiteX7"/>
                <a:gd fmla="*/ 1183790 h 2304153" name="connsiteY7"/>
                <a:gd fmla="*/ 3364840 w 3364840" name="connsiteX8"/>
                <a:gd fmla="*/ 1205946 h 2304153" name="connsiteY8"/>
                <a:gd fmla="*/ 3364840 w 3364840" name="connsiteX9"/>
                <a:gd fmla="*/ 1412403 h 2304153" name="connsiteY9"/>
                <a:gd fmla="*/ 3364840 w 3364840" name="connsiteX10"/>
                <a:gd fmla="*/ 1518299 h 2304153" name="connsiteY10"/>
                <a:gd fmla="*/ 2591622 w 3364840" name="connsiteX11"/>
                <a:gd fmla="*/ 2304153 h 2304153" name="connsiteY11"/>
                <a:gd fmla="*/ 2533505 w 3364840" name="connsiteX12"/>
                <a:gd fmla="*/ 2304153 h 2304153" name="connsiteY12"/>
                <a:gd fmla="*/ 2380884 w 3364840" name="connsiteX13"/>
                <a:gd fmla="*/ 2304153 h 2304153" name="connsiteY13"/>
                <a:gd fmla="*/ 2252496 w 3364840" name="connsiteX14"/>
                <a:gd fmla="*/ 2304153 h 2304153" name="connsiteY14"/>
                <a:gd fmla="*/ 2219039 w 3364840" name="connsiteX15"/>
                <a:gd fmla="*/ 2304153 h 2304153" name="connsiteY15"/>
                <a:gd fmla="*/ 2195659 w 3364840" name="connsiteX16"/>
                <a:gd fmla="*/ 2304153 h 2304153" name="connsiteY16"/>
                <a:gd fmla="*/ 2187150 w 3364840" name="connsiteX17"/>
                <a:gd fmla="*/ 2304153 h 2304153" name="connsiteY17"/>
                <a:gd fmla="*/ 111234 w 3364840" name="connsiteX18"/>
                <a:gd fmla="*/ 2304153 h 2304153" name="connsiteY18"/>
                <a:gd fmla="*/ 0 w 3364840" name="connsiteX19"/>
                <a:gd fmla="*/ 2207011 h 2304153" name="connsiteY19"/>
                <a:gd fmla="*/ 0 w 3364840" name="connsiteX20"/>
                <a:gd fmla="*/ 143679 h 2304153" name="connsiteY20"/>
                <a:gd fmla="*/ 0 w 3364840" name="connsiteX21"/>
                <a:gd fmla="*/ 0 h 2304153" name="connsiteY2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b="b" l="l" r="r" t="t"/>
              <a:pathLst>
                <a:path h="2304153" w="3364840">
                  <a:moveTo>
                    <a:pt x="0" y="0"/>
                  </a:moveTo>
                  <a:lnTo>
                    <a:pt x="3364840" y="0"/>
                  </a:lnTo>
                  <a:lnTo>
                    <a:pt x="3364840" y="1114427"/>
                  </a:lnTo>
                  <a:lnTo>
                    <a:pt x="3364840" y="1116562"/>
                  </a:lnTo>
                  <a:lnTo>
                    <a:pt x="3364840" y="1131504"/>
                  </a:lnTo>
                  <a:lnTo>
                    <a:pt x="3364840" y="1147780"/>
                  </a:lnTo>
                  <a:lnTo>
                    <a:pt x="3364840" y="1172060"/>
                  </a:lnTo>
                  <a:lnTo>
                    <a:pt x="3364840" y="1183790"/>
                  </a:lnTo>
                  <a:lnTo>
                    <a:pt x="3364840" y="1205946"/>
                  </a:lnTo>
                  <a:cubicBezTo>
                    <a:pt x="3364840" y="1250071"/>
                    <a:pt x="3364840" y="1315471"/>
                    <a:pt x="3364840" y="1412403"/>
                  </a:cubicBezTo>
                  <a:lnTo>
                    <a:pt x="3364840" y="1518299"/>
                  </a:lnTo>
                  <a:lnTo>
                    <a:pt x="2591622" y="2304153"/>
                  </a:lnTo>
                  <a:lnTo>
                    <a:pt x="2533505" y="2304153"/>
                  </a:lnTo>
                  <a:cubicBezTo>
                    <a:pt x="2485877" y="2304153"/>
                    <a:pt x="2435074" y="2304153"/>
                    <a:pt x="2380884" y="2304153"/>
                  </a:cubicBezTo>
                  <a:lnTo>
                    <a:pt x="2252496" y="2304153"/>
                  </a:lnTo>
                  <a:cubicBezTo>
                    <a:pt x="2252496" y="2304153"/>
                    <a:pt x="2252496" y="2304153"/>
                    <a:pt x="2219039" y="2304153"/>
                  </a:cubicBezTo>
                  <a:lnTo>
                    <a:pt x="2195659" y="2304153"/>
                  </a:lnTo>
                  <a:lnTo>
                    <a:pt x="2187150" y="2304153"/>
                  </a:lnTo>
                  <a:cubicBezTo>
                    <a:pt x="2043388" y="2304153"/>
                    <a:pt x="1583352" y="2304153"/>
                    <a:pt x="111234" y="2304153"/>
                  </a:cubicBezTo>
                  <a:cubicBezTo>
                    <a:pt x="55618" y="2304153"/>
                    <a:pt x="0" y="2258820"/>
                    <a:pt x="0" y="2207011"/>
                  </a:cubicBezTo>
                  <a:cubicBezTo>
                    <a:pt x="0" y="2207011"/>
                    <a:pt x="0" y="2207011"/>
                    <a:pt x="0" y="14367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t" anchorCtr="1" rtlCol="0" tIns="216000"/>
            <a:lstStyle/>
            <a:p>
              <a:pPr algn="ctr"/>
              <a:r>
                <a:rPr altLang="zh-CN" kern="0" lang="en-US" sz="9600">
                  <a:solidFill>
                    <a:schemeClr val="accent6"/>
                  </a:solidFill>
                  <a:latin charset="0" panose="020b0806030902050204" pitchFamily="34" typeface="Impact"/>
                  <a:ea charset="-122" panose="020b0503020204020204" pitchFamily="34" typeface="微软雅黑"/>
                  <a:cs charset="-122" panose="02010600030101010101" pitchFamily="2" typeface="宋体"/>
                </a:rPr>
                <a:t>57%</a:t>
              </a:r>
            </a:p>
          </p:txBody>
        </p:sp>
        <p:grpSp>
          <p:nvGrpSpPr>
            <p:cNvPr id="103" name="组合 102"/>
            <p:cNvGrpSpPr/>
            <p:nvPr/>
          </p:nvGrpSpPr>
          <p:grpSpPr>
            <a:xfrm>
              <a:off x="2904881" y="1120263"/>
              <a:ext cx="1599989" cy="703440"/>
              <a:chOff x="2904881" y="1120263"/>
              <a:chExt cx="1599989" cy="703440"/>
            </a:xfrm>
          </p:grpSpPr>
          <p:grpSp>
            <p:nvGrpSpPr>
              <p:cNvPr id="102" name="组合 101"/>
              <p:cNvGrpSpPr/>
              <p:nvPr/>
            </p:nvGrpSpPr>
            <p:grpSpPr>
              <a:xfrm>
                <a:off x="2904881" y="1343025"/>
                <a:ext cx="1599989" cy="480678"/>
                <a:chOff x="2904881" y="1279832"/>
                <a:chExt cx="1599989" cy="543871"/>
              </a:xfrm>
            </p:grpSpPr>
            <p:sp>
              <p:nvSpPr>
                <p:cNvPr id="11" name="Freeform 7"/>
                <p:cNvSpPr/>
                <p:nvPr/>
              </p:nvSpPr>
              <p:spPr bwMode="auto">
                <a:xfrm>
                  <a:off x="2904881" y="1513823"/>
                  <a:ext cx="1599989" cy="309880"/>
                </a:xfrm>
                <a:custGeom>
                  <a:gdLst>
                    <a:gd fmla="*/ 246 w 246" name="T0"/>
                    <a:gd fmla="*/ 0 h 48" name="T1"/>
                    <a:gd fmla="*/ 0 w 246" name="T2"/>
                    <a:gd fmla="*/ 0 h 48" name="T3"/>
                    <a:gd fmla="*/ 0 w 246" name="T4"/>
                    <a:gd fmla="*/ 25 h 48" name="T5"/>
                    <a:gd fmla="*/ 22 w 246" name="T6"/>
                    <a:gd fmla="*/ 48 h 48" name="T7"/>
                    <a:gd fmla="*/ 224 w 246" name="T8"/>
                    <a:gd fmla="*/ 48 h 48" name="T9"/>
                    <a:gd fmla="*/ 246 w 246" name="T10"/>
                    <a:gd fmla="*/ 25 h 48" name="T11"/>
                    <a:gd fmla="*/ 246 w 246" name="T12"/>
                    <a:gd fmla="*/ 0 h 48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48" w="246">
                      <a:moveTo>
                        <a:pt x="246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25"/>
                        <a:pt x="0" y="25"/>
                        <a:pt x="0" y="25"/>
                      </a:cubicBezTo>
                      <a:cubicBezTo>
                        <a:pt x="0" y="37"/>
                        <a:pt x="10" y="48"/>
                        <a:pt x="22" y="48"/>
                      </a:cubicBezTo>
                      <a:cubicBezTo>
                        <a:pt x="224" y="48"/>
                        <a:pt x="224" y="48"/>
                        <a:pt x="224" y="48"/>
                      </a:cubicBezTo>
                      <a:cubicBezTo>
                        <a:pt x="236" y="48"/>
                        <a:pt x="246" y="37"/>
                        <a:pt x="246" y="25"/>
                      </a:cubicBezTo>
                      <a:cubicBezTo>
                        <a:pt x="246" y="0"/>
                        <a:pt x="246" y="0"/>
                        <a:pt x="246" y="0"/>
                      </a:cubicBezTo>
                    </a:path>
                  </a:pathLst>
                </a:custGeom>
                <a:solidFill>
                  <a:srgbClr val="77604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12" name="Freeform 8"/>
                <p:cNvSpPr/>
                <p:nvPr/>
              </p:nvSpPr>
              <p:spPr bwMode="auto">
                <a:xfrm>
                  <a:off x="2904881" y="1279832"/>
                  <a:ext cx="1599989" cy="465874"/>
                </a:xfrm>
                <a:custGeom>
                  <a:gdLst>
                    <a:gd fmla="*/ 224 w 246" name="T0"/>
                    <a:gd fmla="*/ 72 h 72" name="T1"/>
                    <a:gd fmla="*/ 23 w 246" name="T2"/>
                    <a:gd fmla="*/ 72 h 72" name="T3"/>
                    <a:gd fmla="*/ 0 w 246" name="T4"/>
                    <a:gd fmla="*/ 50 h 72" name="T5"/>
                    <a:gd fmla="*/ 0 w 246" name="T6"/>
                    <a:gd fmla="*/ 23 h 72" name="T7"/>
                    <a:gd fmla="*/ 23 w 246" name="T8"/>
                    <a:gd fmla="*/ 0 h 72" name="T9"/>
                    <a:gd fmla="*/ 224 w 246" name="T10"/>
                    <a:gd fmla="*/ 0 h 72" name="T11"/>
                    <a:gd fmla="*/ 246 w 246" name="T12"/>
                    <a:gd fmla="*/ 23 h 72" name="T13"/>
                    <a:gd fmla="*/ 246 w 246" name="T14"/>
                    <a:gd fmla="*/ 50 h 72" name="T15"/>
                    <a:gd fmla="*/ 224 w 246" name="T16"/>
                    <a:gd fmla="*/ 72 h 72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72" w="246">
                      <a:moveTo>
                        <a:pt x="224" y="72"/>
                      </a:moveTo>
                      <a:cubicBezTo>
                        <a:pt x="23" y="72"/>
                        <a:pt x="23" y="72"/>
                        <a:pt x="23" y="72"/>
                      </a:cubicBezTo>
                      <a:cubicBezTo>
                        <a:pt x="10" y="72"/>
                        <a:pt x="0" y="62"/>
                        <a:pt x="0" y="50"/>
                      </a:cubicBezTo>
                      <a:cubicBezTo>
                        <a:pt x="0" y="23"/>
                        <a:pt x="0" y="23"/>
                        <a:pt x="0" y="23"/>
                      </a:cubicBezTo>
                      <a:cubicBezTo>
                        <a:pt x="0" y="10"/>
                        <a:pt x="10" y="0"/>
                        <a:pt x="23" y="0"/>
                      </a:cubicBezTo>
                      <a:cubicBezTo>
                        <a:pt x="224" y="0"/>
                        <a:pt x="224" y="0"/>
                        <a:pt x="224" y="0"/>
                      </a:cubicBezTo>
                      <a:cubicBezTo>
                        <a:pt x="236" y="0"/>
                        <a:pt x="246" y="10"/>
                        <a:pt x="246" y="23"/>
                      </a:cubicBezTo>
                      <a:cubicBezTo>
                        <a:pt x="246" y="50"/>
                        <a:pt x="246" y="50"/>
                        <a:pt x="246" y="50"/>
                      </a:cubicBezTo>
                      <a:cubicBezTo>
                        <a:pt x="246" y="62"/>
                        <a:pt x="236" y="72"/>
                        <a:pt x="224" y="72"/>
                      </a:cubicBezTo>
                      <a:close/>
                    </a:path>
                  </a:pathLst>
                </a:custGeom>
                <a:solidFill>
                  <a:srgbClr val="BFBFB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</p:grpSp>
          <p:sp>
            <p:nvSpPr>
              <p:cNvPr id="27" name="任意多边形: 形状 26"/>
              <p:cNvSpPr/>
              <p:nvPr/>
            </p:nvSpPr>
            <p:spPr bwMode="auto">
              <a:xfrm>
                <a:off x="3385510" y="1120263"/>
                <a:ext cx="638730" cy="459549"/>
              </a:xfrm>
              <a:custGeom>
                <a:gdLst>
                  <a:gd fmla="*/ 112891 w 481012" name="connsiteX0"/>
                  <a:gd fmla="*/ 0 h 346075" name="connsiteY0"/>
                  <a:gd fmla="*/ 373030 w 481012" name="connsiteX1"/>
                  <a:gd fmla="*/ 0 h 346075" name="connsiteY1"/>
                  <a:gd fmla="*/ 481012 w 481012" name="connsiteX2"/>
                  <a:gd fmla="*/ 112109 h 346075" name="connsiteY2"/>
                  <a:gd fmla="*/ 481012 w 481012" name="connsiteX3"/>
                  <a:gd fmla="*/ 233966 h 346075" name="connsiteY3"/>
                  <a:gd fmla="*/ 373030 w 481012" name="connsiteX4"/>
                  <a:gd fmla="*/ 346075 h 346075" name="connsiteY4"/>
                  <a:gd fmla="*/ 112891 w 481012" name="connsiteX5"/>
                  <a:gd fmla="*/ 346075 h 346075" name="connsiteY5"/>
                  <a:gd fmla="*/ 0 w 481012" name="connsiteX6"/>
                  <a:gd fmla="*/ 233966 h 346075" name="connsiteY6"/>
                  <a:gd fmla="*/ 0 w 481012" name="connsiteX7"/>
                  <a:gd fmla="*/ 112109 h 346075" name="connsiteY7"/>
                  <a:gd fmla="*/ 112891 w 481012" name="connsiteX8"/>
                  <a:gd fmla="*/ 0 h 346075" name="connsiteY8"/>
                  <a:gd fmla="*/ 240507 w 481012" name="connsiteX9"/>
                  <a:gd fmla="*/ 47625 h 346075" name="connsiteY9"/>
                  <a:gd fmla="*/ 192088 w 481012" name="connsiteX10"/>
                  <a:gd fmla="*/ 96838 h 346075" name="connsiteY10"/>
                  <a:gd fmla="*/ 240507 w 481012" name="connsiteX11"/>
                  <a:gd fmla="*/ 146051 h 346075" name="connsiteY11"/>
                  <a:gd fmla="*/ 288926 w 481012" name="connsiteX12"/>
                  <a:gd fmla="*/ 96838 h 346075" name="connsiteY12"/>
                  <a:gd fmla="*/ 240507 w 481012" name="connsiteX13"/>
                  <a:gd fmla="*/ 47625 h 346075" name="connsiteY1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b="b" l="l" r="r" t="t"/>
                <a:pathLst>
                  <a:path h="346075" w="481012">
                    <a:moveTo>
                      <a:pt x="112891" y="0"/>
                    </a:moveTo>
                    <a:cubicBezTo>
                      <a:pt x="373030" y="0"/>
                      <a:pt x="373030" y="0"/>
                      <a:pt x="373030" y="0"/>
                    </a:cubicBezTo>
                    <a:cubicBezTo>
                      <a:pt x="431929" y="0"/>
                      <a:pt x="481012" y="48743"/>
                      <a:pt x="481012" y="112109"/>
                    </a:cubicBezTo>
                    <a:cubicBezTo>
                      <a:pt x="481012" y="233966"/>
                      <a:pt x="481012" y="233966"/>
                      <a:pt x="481012" y="233966"/>
                    </a:cubicBezTo>
                    <a:cubicBezTo>
                      <a:pt x="481012" y="292458"/>
                      <a:pt x="431929" y="346075"/>
                      <a:pt x="373030" y="346075"/>
                    </a:cubicBezTo>
                    <a:cubicBezTo>
                      <a:pt x="112891" y="346075"/>
                      <a:pt x="112891" y="346075"/>
                      <a:pt x="112891" y="346075"/>
                    </a:cubicBezTo>
                    <a:cubicBezTo>
                      <a:pt x="49083" y="346075"/>
                      <a:pt x="0" y="292458"/>
                      <a:pt x="0" y="233966"/>
                    </a:cubicBezTo>
                    <a:cubicBezTo>
                      <a:pt x="0" y="112109"/>
                      <a:pt x="0" y="112109"/>
                      <a:pt x="0" y="112109"/>
                    </a:cubicBezTo>
                    <a:cubicBezTo>
                      <a:pt x="0" y="48743"/>
                      <a:pt x="49083" y="0"/>
                      <a:pt x="112891" y="0"/>
                    </a:cubicBezTo>
                    <a:close/>
                    <a:moveTo>
                      <a:pt x="240507" y="47625"/>
                    </a:moveTo>
                    <a:cubicBezTo>
                      <a:pt x="213766" y="47625"/>
                      <a:pt x="192088" y="69658"/>
                      <a:pt x="192088" y="96838"/>
                    </a:cubicBezTo>
                    <a:cubicBezTo>
                      <a:pt x="192088" y="124018"/>
                      <a:pt x="213766" y="146051"/>
                      <a:pt x="240507" y="146051"/>
                    </a:cubicBezTo>
                    <a:cubicBezTo>
                      <a:pt x="267248" y="146051"/>
                      <a:pt x="288926" y="124018"/>
                      <a:pt x="288926" y="96838"/>
                    </a:cubicBezTo>
                    <a:cubicBezTo>
                      <a:pt x="288926" y="69658"/>
                      <a:pt x="267248" y="47625"/>
                      <a:pt x="240507" y="47625"/>
                    </a:cubicBezTo>
                    <a:close/>
                  </a:path>
                </a:pathLst>
              </a:custGeom>
              <a:solidFill>
                <a:srgbClr val="9B9B9B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  <a:noAutofit/>
              </a:bodyPr>
              <a:lstStyle/>
              <a:p>
                <a:endParaRPr altLang="en-US" lang="zh-CN"/>
              </a:p>
            </p:txBody>
          </p:sp>
        </p:grpSp>
        <p:sp>
          <p:nvSpPr>
            <p:cNvPr id="16" name="Freeform 12"/>
            <p:cNvSpPr/>
            <p:nvPr/>
          </p:nvSpPr>
          <p:spPr bwMode="auto">
            <a:xfrm>
              <a:off x="4575965" y="5182257"/>
              <a:ext cx="778656" cy="779494"/>
            </a:xfrm>
            <a:custGeom>
              <a:gdLst>
                <a:gd fmla="*/ 0 w 160" name="T0"/>
                <a:gd fmla="*/ 14 h 172" name="T1"/>
                <a:gd fmla="*/ 0 w 160" name="T2"/>
                <a:gd fmla="*/ 172 h 172" name="T3"/>
                <a:gd fmla="*/ 160 w 160" name="T4"/>
                <a:gd fmla="*/ 0 h 172" name="T5"/>
                <a:gd fmla="*/ 16 w 160" name="T6"/>
                <a:gd fmla="*/ 0 h 172" name="T7"/>
                <a:gd fmla="*/ 0 w 160" name="T8"/>
                <a:gd fmla="*/ 14 h 17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72" w="160">
                  <a:moveTo>
                    <a:pt x="0" y="14"/>
                  </a:moveTo>
                  <a:cubicBezTo>
                    <a:pt x="0" y="172"/>
                    <a:pt x="0" y="172"/>
                    <a:pt x="0" y="172"/>
                  </a:cubicBezTo>
                  <a:cubicBezTo>
                    <a:pt x="160" y="0"/>
                    <a:pt x="160" y="0"/>
                    <a:pt x="160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8" y="0"/>
                    <a:pt x="0" y="5"/>
                    <a:pt x="0" y="14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>
              <a:outerShdw algn="br" blurRad="50800" dir="13500000" dist="38100" rotWithShape="0">
                <a:prstClr val="black">
                  <a:alpha val="10000"/>
                </a:prstClr>
              </a:outerShdw>
            </a:effec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grpSp>
          <p:nvGrpSpPr>
            <p:cNvPr id="61" name="组合 60"/>
            <p:cNvGrpSpPr/>
            <p:nvPr/>
          </p:nvGrpSpPr>
          <p:grpSpPr>
            <a:xfrm>
              <a:off x="1989781" y="1920671"/>
              <a:ext cx="3364840" cy="1736927"/>
              <a:chOff x="1033316" y="1920671"/>
              <a:chExt cx="3364840" cy="1736927"/>
            </a:xfrm>
          </p:grpSpPr>
          <p:sp>
            <p:nvSpPr>
              <p:cNvPr id="19" name="任意多边形: 形状 18"/>
              <p:cNvSpPr/>
              <p:nvPr/>
            </p:nvSpPr>
            <p:spPr>
              <a:xfrm>
                <a:off x="1033316" y="1920671"/>
                <a:ext cx="3364840" cy="1736927"/>
              </a:xfrm>
              <a:custGeom>
                <a:gdLst>
                  <a:gd fmla="*/ 78299 w 2368550" name="connsiteX0"/>
                  <a:gd fmla="*/ 0 h 1308037" name="connsiteY0"/>
                  <a:gd fmla="*/ 2290251 w 2368550" name="connsiteX1"/>
                  <a:gd fmla="*/ 0 h 1308037" name="connsiteY1"/>
                  <a:gd fmla="*/ 2368550 w 2368550" name="connsiteX2"/>
                  <a:gd fmla="*/ 73155 h 1308037" name="connsiteY2"/>
                  <a:gd fmla="*/ 2368550 w 2368550" name="connsiteX3"/>
                  <a:gd fmla="*/ 1308037 h 1308037" name="connsiteY3"/>
                  <a:gd fmla="*/ 0 w 2368550" name="connsiteX4"/>
                  <a:gd fmla="*/ 1308037 h 1308037" name="connsiteY4"/>
                  <a:gd fmla="*/ 0 w 2368550" name="connsiteX5"/>
                  <a:gd fmla="*/ 1229964 h 1308037" name="connsiteY5"/>
                  <a:gd fmla="*/ 0 w 2368550" name="connsiteX6"/>
                  <a:gd fmla="*/ 73155 h 1308037" name="connsiteY6"/>
                  <a:gd fmla="*/ 78299 w 2368550" name="connsiteX7"/>
                  <a:gd fmla="*/ 0 h 1308037" name="connsiteY7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b="b" l="l" r="r" t="t"/>
                <a:pathLst>
                  <a:path h="1308037" w="2368550">
                    <a:moveTo>
                      <a:pt x="78299" y="0"/>
                    </a:moveTo>
                    <a:cubicBezTo>
                      <a:pt x="78299" y="0"/>
                      <a:pt x="78299" y="0"/>
                      <a:pt x="2290251" y="0"/>
                    </a:cubicBezTo>
                    <a:cubicBezTo>
                      <a:pt x="2329401" y="0"/>
                      <a:pt x="2368550" y="34139"/>
                      <a:pt x="2368550" y="73155"/>
                    </a:cubicBezTo>
                    <a:lnTo>
                      <a:pt x="2368550" y="1308037"/>
                    </a:lnTo>
                    <a:lnTo>
                      <a:pt x="0" y="1308037"/>
                    </a:lnTo>
                    <a:lnTo>
                      <a:pt x="0" y="1229964"/>
                    </a:lnTo>
                    <a:cubicBezTo>
                      <a:pt x="0" y="907719"/>
                      <a:pt x="0" y="525800"/>
                      <a:pt x="0" y="73155"/>
                    </a:cubicBezTo>
                    <a:cubicBezTo>
                      <a:pt x="0" y="34139"/>
                      <a:pt x="39150" y="0"/>
                      <a:pt x="78299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t" anchorCtr="1" rtlCol="0" tIns="648000"/>
              <a:lstStyle/>
              <a:p>
                <a:pPr algn="ctr">
                  <a:lnSpc>
                    <a:spcPct val="150000"/>
                  </a:lnSpc>
                </a:pPr>
                <a:r>
                  <a:rPr altLang="zh-CN" kern="0" lang="zh-CN" sz="2000">
                    <a:solidFill>
                      <a:schemeClr val="accent6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cs charset="-122" panose="02010600030101010101" pitchFamily="2" typeface="宋体"/>
                  </a:rPr>
                  <a:t>成年人在过去的12个月内，</a:t>
                </a:r>
              </a:p>
              <a:p>
                <a:pPr algn="ctr">
                  <a:lnSpc>
                    <a:spcPct val="150000"/>
                  </a:lnSpc>
                </a:pPr>
                <a:r>
                  <a:rPr altLang="zh-CN" kern="0" lang="zh-CN" sz="2000">
                    <a:solidFill>
                      <a:schemeClr val="accent6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cs charset="-122" panose="02010600030101010101" pitchFamily="2" typeface="宋体"/>
                  </a:rPr>
                  <a:t>有失眠症状的比率高达</a:t>
                </a:r>
              </a:p>
            </p:txBody>
          </p:sp>
          <p:sp>
            <p:nvSpPr>
              <p:cNvPr id="60" name="矩形 59"/>
              <p:cNvSpPr/>
              <p:nvPr/>
            </p:nvSpPr>
            <p:spPr>
              <a:xfrm>
                <a:off x="2023361" y="1995988"/>
                <a:ext cx="1384749" cy="5181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altLang="zh-CN" kern="0" lang="en-US" sz="2800">
                    <a:solidFill>
                      <a:schemeClr val="bg1">
                        <a:lumMod val="50000"/>
                      </a:schemeClr>
                    </a:solidFill>
                    <a:latin charset="0" panose="020b0806030902050204" pitchFamily="34" typeface="Impact"/>
                    <a:ea charset="-122" panose="020b0503020204020204" pitchFamily="34" typeface="微软雅黑"/>
                  </a:rPr>
                  <a:t>REPORT</a:t>
                </a:r>
              </a:p>
            </p:txBody>
          </p:sp>
        </p:grpSp>
        <p:cxnSp>
          <p:nvCxnSpPr>
            <p:cNvPr id="46" name="直接连接符 45"/>
            <p:cNvCxnSpPr/>
            <p:nvPr/>
          </p:nvCxnSpPr>
          <p:spPr>
            <a:xfrm>
              <a:off x="2129945" y="3032815"/>
              <a:ext cx="294132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接连接符 46"/>
            <p:cNvCxnSpPr/>
            <p:nvPr/>
          </p:nvCxnSpPr>
          <p:spPr>
            <a:xfrm>
              <a:off x="2129945" y="3511446"/>
              <a:ext cx="294132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任意多边形: 形状 93"/>
          <p:cNvSpPr/>
          <p:nvPr/>
        </p:nvSpPr>
        <p:spPr>
          <a:xfrm>
            <a:off x="8979748" y="3364878"/>
            <a:ext cx="1440001" cy="508574"/>
          </a:xfrm>
          <a:custGeom>
            <a:gdLst>
              <a:gd fmla="*/ 0 w 1440001" name="connsiteX0"/>
              <a:gd fmla="*/ 0 h 508574" name="connsiteY0"/>
              <a:gd fmla="*/ 1320313 w 1440001" name="connsiteX1"/>
              <a:gd fmla="*/ 0 h 508574" name="connsiteY1"/>
              <a:gd fmla="*/ 1440001 w 1440001" name="connsiteX2"/>
              <a:gd fmla="*/ 119688 h 508574" name="connsiteY2"/>
              <a:gd fmla="*/ 1440001 w 1440001" name="connsiteX3"/>
              <a:gd fmla="*/ 388886 h 508574" name="connsiteY3"/>
              <a:gd fmla="*/ 1320313 w 1440001" name="connsiteX4"/>
              <a:gd fmla="*/ 508574 h 508574" name="connsiteY4"/>
              <a:gd fmla="*/ 0 w 1440001" name="connsiteX5"/>
              <a:gd fmla="*/ 508574 h 508574" name="connsiteY5"/>
              <a:gd fmla="*/ 0 w 1440001" name="connsiteX6"/>
              <a:gd fmla="*/ 0 h 508574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b="b" l="l" r="r" t="t"/>
            <a:pathLst>
              <a:path h="508574" w="1440001">
                <a:moveTo>
                  <a:pt x="0" y="0"/>
                </a:moveTo>
                <a:lnTo>
                  <a:pt x="1320313" y="0"/>
                </a:lnTo>
                <a:cubicBezTo>
                  <a:pt x="1386415" y="0"/>
                  <a:pt x="1440001" y="53586"/>
                  <a:pt x="1440001" y="119688"/>
                </a:cubicBezTo>
                <a:lnTo>
                  <a:pt x="1440001" y="388886"/>
                </a:lnTo>
                <a:cubicBezTo>
                  <a:pt x="1440001" y="454988"/>
                  <a:pt x="1386415" y="508574"/>
                  <a:pt x="1320313" y="508574"/>
                </a:cubicBezTo>
                <a:lnTo>
                  <a:pt x="0" y="508574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lIns="144000" rIns="540000" rtlCol="0"/>
          <a:lstStyle/>
          <a:p>
            <a:r>
              <a:rPr altLang="zh-CN" b="1" kern="0" lang="en-US" sz="2400">
                <a:solidFill>
                  <a:schemeClr val="accent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10600030101010101" pitchFamily="2" typeface="宋体"/>
              </a:rPr>
              <a:t>60%</a:t>
            </a:r>
          </a:p>
        </p:txBody>
      </p:sp>
      <p:sp>
        <p:nvSpPr>
          <p:cNvPr id="92" name="任意多边形: 形状 91"/>
          <p:cNvSpPr/>
          <p:nvPr/>
        </p:nvSpPr>
        <p:spPr>
          <a:xfrm>
            <a:off x="6819749" y="3364878"/>
            <a:ext cx="2159999" cy="508574"/>
          </a:xfrm>
          <a:custGeom>
            <a:gdLst>
              <a:gd fmla="*/ 119688 w 2159999" name="connsiteX0"/>
              <a:gd fmla="*/ 0 h 508574" name="connsiteY0"/>
              <a:gd fmla="*/ 2159999 w 2159999" name="connsiteX1"/>
              <a:gd fmla="*/ 0 h 508574" name="connsiteY1"/>
              <a:gd fmla="*/ 2159999 w 2159999" name="connsiteX2"/>
              <a:gd fmla="*/ 508574 h 508574" name="connsiteY2"/>
              <a:gd fmla="*/ 119688 w 2159999" name="connsiteX3"/>
              <a:gd fmla="*/ 508574 h 508574" name="connsiteY3"/>
              <a:gd fmla="*/ 0 w 2159999" name="connsiteX4"/>
              <a:gd fmla="*/ 388886 h 508574" name="connsiteY4"/>
              <a:gd fmla="*/ 0 w 2159999" name="connsiteX5"/>
              <a:gd fmla="*/ 119688 h 508574" name="connsiteY5"/>
              <a:gd fmla="*/ 119688 w 2159999" name="connsiteX6"/>
              <a:gd fmla="*/ 0 h 508574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b="b" l="l" r="r" t="t"/>
            <a:pathLst>
              <a:path h="508574" w="2159999">
                <a:moveTo>
                  <a:pt x="119688" y="0"/>
                </a:moveTo>
                <a:lnTo>
                  <a:pt x="2159999" y="0"/>
                </a:lnTo>
                <a:lnTo>
                  <a:pt x="2159999" y="508574"/>
                </a:lnTo>
                <a:lnTo>
                  <a:pt x="119688" y="508574"/>
                </a:lnTo>
                <a:cubicBezTo>
                  <a:pt x="53586" y="508574"/>
                  <a:pt x="0" y="454988"/>
                  <a:pt x="0" y="388886"/>
                </a:cubicBezTo>
                <a:lnTo>
                  <a:pt x="0" y="119688"/>
                </a:lnTo>
                <a:cubicBezTo>
                  <a:pt x="0" y="53586"/>
                  <a:pt x="53586" y="0"/>
                  <a:pt x="11968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lIns="576000" rIns="540000" rtlCol="0"/>
          <a:lstStyle/>
          <a:p>
            <a:r>
              <a:rPr altLang="zh-CN" b="1" kern="0" lang="zh-CN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10600030101010101" pitchFamily="2" typeface="宋体"/>
              </a:rPr>
              <a:t>北京</a:t>
            </a:r>
          </a:p>
        </p:txBody>
      </p:sp>
      <p:sp>
        <p:nvSpPr>
          <p:cNvPr id="67" name="椭圆 66"/>
          <p:cNvSpPr/>
          <p:nvPr/>
        </p:nvSpPr>
        <p:spPr>
          <a:xfrm>
            <a:off x="6942278" y="3506897"/>
            <a:ext cx="204674" cy="204674"/>
          </a:xfrm>
          <a:prstGeom prst="ellipse">
            <a:avLst/>
          </a:prstGeom>
          <a:solidFill>
            <a:srgbClr val="FFEA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7" name="任意多边形: 形状 96"/>
          <p:cNvSpPr/>
          <p:nvPr/>
        </p:nvSpPr>
        <p:spPr>
          <a:xfrm>
            <a:off x="9051748" y="4336955"/>
            <a:ext cx="1368000" cy="508574"/>
          </a:xfrm>
          <a:custGeom>
            <a:gdLst>
              <a:gd fmla="*/ 0 w 1368000" name="connsiteX0"/>
              <a:gd fmla="*/ 0 h 508574" name="connsiteY0"/>
              <a:gd fmla="*/ 1248312 w 1368000" name="connsiteX1"/>
              <a:gd fmla="*/ 0 h 508574" name="connsiteY1"/>
              <a:gd fmla="*/ 1368000 w 1368000" name="connsiteX2"/>
              <a:gd fmla="*/ 119688 h 508574" name="connsiteY2"/>
              <a:gd fmla="*/ 1368000 w 1368000" name="connsiteX3"/>
              <a:gd fmla="*/ 388886 h 508574" name="connsiteY3"/>
              <a:gd fmla="*/ 1248312 w 1368000" name="connsiteX4"/>
              <a:gd fmla="*/ 508574 h 508574" name="connsiteY4"/>
              <a:gd fmla="*/ 0 w 1368000" name="connsiteX5"/>
              <a:gd fmla="*/ 508574 h 508574" name="connsiteY5"/>
              <a:gd fmla="*/ 0 w 1368000" name="connsiteX6"/>
              <a:gd fmla="*/ 0 h 508574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b="b" l="l" r="r" t="t"/>
            <a:pathLst>
              <a:path h="508574" w="1368000">
                <a:moveTo>
                  <a:pt x="0" y="0"/>
                </a:moveTo>
                <a:lnTo>
                  <a:pt x="1248312" y="0"/>
                </a:lnTo>
                <a:cubicBezTo>
                  <a:pt x="1314414" y="0"/>
                  <a:pt x="1368000" y="53586"/>
                  <a:pt x="1368000" y="119688"/>
                </a:cubicBezTo>
                <a:lnTo>
                  <a:pt x="1368000" y="388886"/>
                </a:lnTo>
                <a:cubicBezTo>
                  <a:pt x="1368000" y="454988"/>
                  <a:pt x="1314414" y="508574"/>
                  <a:pt x="1248312" y="508574"/>
                </a:cubicBezTo>
                <a:lnTo>
                  <a:pt x="0" y="508574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lIns="144000" rIns="540000" rtlCol="0"/>
          <a:lstStyle/>
          <a:p>
            <a:r>
              <a:rPr altLang="zh-CN" b="1" kern="0" lang="en-US" sz="2400">
                <a:solidFill>
                  <a:schemeClr val="accent3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10600030101010101" pitchFamily="2" typeface="宋体"/>
              </a:rPr>
              <a:t>62%</a:t>
            </a:r>
          </a:p>
        </p:txBody>
      </p:sp>
      <p:sp>
        <p:nvSpPr>
          <p:cNvPr id="95" name="任意多边形: 形状 94"/>
          <p:cNvSpPr/>
          <p:nvPr/>
        </p:nvSpPr>
        <p:spPr>
          <a:xfrm>
            <a:off x="6819748" y="4336955"/>
            <a:ext cx="2232000" cy="508574"/>
          </a:xfrm>
          <a:custGeom>
            <a:gdLst>
              <a:gd fmla="*/ 119688 w 2232000" name="connsiteX0"/>
              <a:gd fmla="*/ 0 h 508574" name="connsiteY0"/>
              <a:gd fmla="*/ 2232000 w 2232000" name="connsiteX1"/>
              <a:gd fmla="*/ 0 h 508574" name="connsiteY1"/>
              <a:gd fmla="*/ 2232000 w 2232000" name="connsiteX2"/>
              <a:gd fmla="*/ 508574 h 508574" name="connsiteY2"/>
              <a:gd fmla="*/ 119688 w 2232000" name="connsiteX3"/>
              <a:gd fmla="*/ 508574 h 508574" name="connsiteY3"/>
              <a:gd fmla="*/ 0 w 2232000" name="connsiteX4"/>
              <a:gd fmla="*/ 388886 h 508574" name="connsiteY4"/>
              <a:gd fmla="*/ 0 w 2232000" name="connsiteX5"/>
              <a:gd fmla="*/ 119688 h 508574" name="connsiteY5"/>
              <a:gd fmla="*/ 119688 w 2232000" name="connsiteX6"/>
              <a:gd fmla="*/ 0 h 508574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b="b" l="l" r="r" t="t"/>
            <a:pathLst>
              <a:path h="508574" w="2232000">
                <a:moveTo>
                  <a:pt x="119688" y="0"/>
                </a:moveTo>
                <a:lnTo>
                  <a:pt x="2232000" y="0"/>
                </a:lnTo>
                <a:lnTo>
                  <a:pt x="2232000" y="508574"/>
                </a:lnTo>
                <a:lnTo>
                  <a:pt x="119688" y="508574"/>
                </a:lnTo>
                <a:cubicBezTo>
                  <a:pt x="53586" y="508574"/>
                  <a:pt x="0" y="454988"/>
                  <a:pt x="0" y="388886"/>
                </a:cubicBezTo>
                <a:lnTo>
                  <a:pt x="0" y="119688"/>
                </a:lnTo>
                <a:cubicBezTo>
                  <a:pt x="0" y="53586"/>
                  <a:pt x="53586" y="0"/>
                  <a:pt x="11968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lIns="576000" rIns="540000" rtlCol="0"/>
          <a:lstStyle/>
          <a:p>
            <a:r>
              <a:rPr altLang="zh-CN" b="1" kern="0" lang="zh-CN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10600030101010101" pitchFamily="2" typeface="宋体"/>
              </a:rPr>
              <a:t>上海</a:t>
            </a:r>
          </a:p>
        </p:txBody>
      </p:sp>
      <p:sp>
        <p:nvSpPr>
          <p:cNvPr id="100" name="任意多边形: 形状 99"/>
          <p:cNvSpPr/>
          <p:nvPr/>
        </p:nvSpPr>
        <p:spPr>
          <a:xfrm>
            <a:off x="9267748" y="5183025"/>
            <a:ext cx="1152000" cy="508574"/>
          </a:xfrm>
          <a:custGeom>
            <a:gdLst>
              <a:gd fmla="*/ 0 w 1152000" name="connsiteX0"/>
              <a:gd fmla="*/ 0 h 508574" name="connsiteY0"/>
              <a:gd fmla="*/ 1032312 w 1152000" name="connsiteX1"/>
              <a:gd fmla="*/ 0 h 508574" name="connsiteY1"/>
              <a:gd fmla="*/ 1152000 w 1152000" name="connsiteX2"/>
              <a:gd fmla="*/ 119688 h 508574" name="connsiteY2"/>
              <a:gd fmla="*/ 1152000 w 1152000" name="connsiteX3"/>
              <a:gd fmla="*/ 388886 h 508574" name="connsiteY3"/>
              <a:gd fmla="*/ 1032312 w 1152000" name="connsiteX4"/>
              <a:gd fmla="*/ 508574 h 508574" name="connsiteY4"/>
              <a:gd fmla="*/ 0 w 1152000" name="connsiteX5"/>
              <a:gd fmla="*/ 508574 h 508574" name="connsiteY5"/>
              <a:gd fmla="*/ 0 w 1152000" name="connsiteX6"/>
              <a:gd fmla="*/ 0 h 508574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b="b" l="l" r="r" t="t"/>
            <a:pathLst>
              <a:path h="508574" w="1152000">
                <a:moveTo>
                  <a:pt x="0" y="0"/>
                </a:moveTo>
                <a:lnTo>
                  <a:pt x="1032312" y="0"/>
                </a:lnTo>
                <a:cubicBezTo>
                  <a:pt x="1098414" y="0"/>
                  <a:pt x="1152000" y="53586"/>
                  <a:pt x="1152000" y="119688"/>
                </a:cubicBezTo>
                <a:lnTo>
                  <a:pt x="1152000" y="388886"/>
                </a:lnTo>
                <a:cubicBezTo>
                  <a:pt x="1152000" y="454988"/>
                  <a:pt x="1098414" y="508574"/>
                  <a:pt x="1032312" y="508574"/>
                </a:cubicBezTo>
                <a:lnTo>
                  <a:pt x="0" y="508574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144000" rIns="0" rtlCol="0" tIns="0"/>
          <a:lstStyle/>
          <a:p>
            <a:r>
              <a:rPr altLang="zh-CN" b="1" kern="0" lang="en-US" sz="2400">
                <a:solidFill>
                  <a:schemeClr val="accent4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10600030101010101" pitchFamily="2" typeface="宋体"/>
              </a:rPr>
              <a:t>68%</a:t>
            </a:r>
          </a:p>
        </p:txBody>
      </p:sp>
      <p:sp>
        <p:nvSpPr>
          <p:cNvPr id="98" name="任意多边形: 形状 97"/>
          <p:cNvSpPr/>
          <p:nvPr/>
        </p:nvSpPr>
        <p:spPr>
          <a:xfrm>
            <a:off x="6819748" y="5183025"/>
            <a:ext cx="2448000" cy="508574"/>
          </a:xfrm>
          <a:custGeom>
            <a:gdLst>
              <a:gd fmla="*/ 119688 w 2448000" name="connsiteX0"/>
              <a:gd fmla="*/ 0 h 508574" name="connsiteY0"/>
              <a:gd fmla="*/ 2448000 w 2448000" name="connsiteX1"/>
              <a:gd fmla="*/ 0 h 508574" name="connsiteY1"/>
              <a:gd fmla="*/ 2448000 w 2448000" name="connsiteX2"/>
              <a:gd fmla="*/ 508574 h 508574" name="connsiteY2"/>
              <a:gd fmla="*/ 119688 w 2448000" name="connsiteX3"/>
              <a:gd fmla="*/ 508574 h 508574" name="connsiteY3"/>
              <a:gd fmla="*/ 0 w 2448000" name="connsiteX4"/>
              <a:gd fmla="*/ 388886 h 508574" name="connsiteY4"/>
              <a:gd fmla="*/ 0 w 2448000" name="connsiteX5"/>
              <a:gd fmla="*/ 119688 h 508574" name="connsiteY5"/>
              <a:gd fmla="*/ 119688 w 2448000" name="connsiteX6"/>
              <a:gd fmla="*/ 0 h 508574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b="b" l="l" r="r" t="t"/>
            <a:pathLst>
              <a:path h="508574" w="2448000">
                <a:moveTo>
                  <a:pt x="119688" y="0"/>
                </a:moveTo>
                <a:lnTo>
                  <a:pt x="2448000" y="0"/>
                </a:lnTo>
                <a:lnTo>
                  <a:pt x="2448000" y="508574"/>
                </a:lnTo>
                <a:lnTo>
                  <a:pt x="119688" y="508574"/>
                </a:lnTo>
                <a:cubicBezTo>
                  <a:pt x="53586" y="508574"/>
                  <a:pt x="0" y="454988"/>
                  <a:pt x="0" y="388886"/>
                </a:cubicBezTo>
                <a:lnTo>
                  <a:pt x="0" y="119688"/>
                </a:lnTo>
                <a:cubicBezTo>
                  <a:pt x="0" y="53586"/>
                  <a:pt x="53586" y="0"/>
                  <a:pt x="11968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lIns="576000" rIns="540000" rtlCol="0"/>
          <a:lstStyle/>
          <a:p>
            <a:r>
              <a:rPr altLang="zh-CN" b="1" kern="0" lang="zh-CN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10600030101010101" pitchFamily="2" typeface="宋体"/>
              </a:rPr>
              <a:t>广州</a:t>
            </a:r>
          </a:p>
        </p:txBody>
      </p:sp>
      <p:sp>
        <p:nvSpPr>
          <p:cNvPr id="75" name="椭圆 74"/>
          <p:cNvSpPr/>
          <p:nvPr/>
        </p:nvSpPr>
        <p:spPr>
          <a:xfrm>
            <a:off x="6942278" y="4488905"/>
            <a:ext cx="204674" cy="204674"/>
          </a:xfrm>
          <a:prstGeom prst="ellipse">
            <a:avLst/>
          </a:prstGeom>
          <a:solidFill>
            <a:srgbClr val="FFEA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6" name="椭圆 75"/>
          <p:cNvSpPr/>
          <p:nvPr/>
        </p:nvSpPr>
        <p:spPr>
          <a:xfrm>
            <a:off x="6942278" y="5334975"/>
            <a:ext cx="204674" cy="204674"/>
          </a:xfrm>
          <a:prstGeom prst="ellipse">
            <a:avLst/>
          </a:prstGeom>
          <a:solidFill>
            <a:srgbClr val="FFEA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77" name="直接连接符 76"/>
          <p:cNvCxnSpPr/>
          <p:nvPr/>
        </p:nvCxnSpPr>
        <p:spPr>
          <a:xfrm flipH="1">
            <a:off x="5310939" y="4588702"/>
            <a:ext cx="1733469" cy="0"/>
          </a:xfrm>
          <a:prstGeom prst="line">
            <a:avLst/>
          </a:prstGeom>
          <a:ln w="28575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接连接符 81"/>
          <p:cNvCxnSpPr/>
          <p:nvPr/>
        </p:nvCxnSpPr>
        <p:spPr>
          <a:xfrm flipH="1">
            <a:off x="6392065" y="3600450"/>
            <a:ext cx="0" cy="1822450"/>
          </a:xfrm>
          <a:prstGeom prst="line">
            <a:avLst/>
          </a:prstGeom>
          <a:ln w="28575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接连接符 82"/>
          <p:cNvCxnSpPr/>
          <p:nvPr/>
        </p:nvCxnSpPr>
        <p:spPr>
          <a:xfrm flipH="1">
            <a:off x="6376190" y="3600450"/>
            <a:ext cx="668219" cy="0"/>
          </a:xfrm>
          <a:prstGeom prst="line">
            <a:avLst/>
          </a:prstGeom>
          <a:ln w="28575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接连接符 84"/>
          <p:cNvCxnSpPr/>
          <p:nvPr/>
        </p:nvCxnSpPr>
        <p:spPr>
          <a:xfrm flipH="1">
            <a:off x="6376190" y="5438775"/>
            <a:ext cx="668219" cy="0"/>
          </a:xfrm>
          <a:prstGeom prst="line">
            <a:avLst/>
          </a:prstGeom>
          <a:ln w="28575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椭圆 30"/>
          <p:cNvSpPr/>
          <p:nvPr/>
        </p:nvSpPr>
        <p:spPr>
          <a:xfrm>
            <a:off x="5174182" y="4442638"/>
            <a:ext cx="290204" cy="290204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>
            <a:outerShdw algn="tr" blurRad="50800" dir="5160000" dist="38100" rotWithShape="0" sx="96000" sy="9600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矩形 3"/>
          <p:cNvSpPr/>
          <p:nvPr/>
        </p:nvSpPr>
        <p:spPr>
          <a:xfrm>
            <a:off x="2162813" y="12830"/>
            <a:ext cx="7866380" cy="6400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b="1" kern="0" lang="zh-CN" sz="2400">
                <a:solidFill>
                  <a:schemeClr val="accent6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10600030101010101" pitchFamily="2" typeface="宋体"/>
              </a:rPr>
              <a:t>一项针对中国 6 座城市的普通人群睡眠问题的调查表明：</a:t>
            </a:r>
          </a:p>
        </p:txBody>
      </p:sp>
      <p:sp>
        <p:nvSpPr>
          <p:cNvPr id="36" name="椭圆 35"/>
          <p:cNvSpPr/>
          <p:nvPr/>
        </p:nvSpPr>
        <p:spPr>
          <a:xfrm>
            <a:off x="2195528" y="623535"/>
            <a:ext cx="7679992" cy="185838"/>
          </a:xfrm>
          <a:prstGeom prst="ellipse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/>
              <a:t> </a:t>
            </a:r>
          </a:p>
        </p:txBody>
      </p:sp>
    </p:spTree>
    <p:extLst>
      <p:ext uri="{BB962C8B-B14F-4D97-AF65-F5344CB8AC3E}">
        <p14:creationId val="2605721414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35" name="椭圆 234"/>
          <p:cNvSpPr/>
          <p:nvPr/>
        </p:nvSpPr>
        <p:spPr>
          <a:xfrm>
            <a:off x="4362148" y="671346"/>
            <a:ext cx="3346752" cy="185838"/>
          </a:xfrm>
          <a:prstGeom prst="ellipse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/>
              <a:t> </a:t>
            </a:r>
          </a:p>
        </p:txBody>
      </p:sp>
      <p:sp>
        <p:nvSpPr>
          <p:cNvPr id="2" name="矩形 1"/>
          <p:cNvSpPr/>
          <p:nvPr/>
        </p:nvSpPr>
        <p:spPr>
          <a:xfrm>
            <a:off x="4252397" y="343641"/>
            <a:ext cx="3687206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zh-CN" b="1" kern="0" lang="zh-CN" sz="2800">
                <a:solidFill>
                  <a:schemeClr val="accent5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10600030101010101" pitchFamily="2" typeface="宋体"/>
              </a:rPr>
              <a:t>容易导致失眠的行业：</a:t>
            </a:r>
          </a:p>
        </p:txBody>
      </p:sp>
      <p:sp>
        <p:nvSpPr>
          <p:cNvPr id="5" name="矩形 4"/>
          <p:cNvSpPr/>
          <p:nvPr/>
        </p:nvSpPr>
        <p:spPr>
          <a:xfrm>
            <a:off x="2186667" y="2979484"/>
            <a:ext cx="7818666" cy="502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en-US" kern="0" lang="zh-CN">
                <a:solidFill>
                  <a:schemeClr val="accent5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10600030101010101" pitchFamily="2" typeface="宋体"/>
              </a:rPr>
              <a:t>这些均为熬夜的重灾区，从事这些行业的工作者普遍饱受失眠的困扰</a:t>
            </a:r>
          </a:p>
        </p:txBody>
      </p:sp>
      <p:sp>
        <p:nvSpPr>
          <p:cNvPr id="9" name="矩形 8"/>
          <p:cNvSpPr/>
          <p:nvPr/>
        </p:nvSpPr>
        <p:spPr>
          <a:xfrm>
            <a:off x="6652056" y="4626325"/>
            <a:ext cx="3233138" cy="944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b="1" kern="0" lang="zh-CN" sz="2800">
                <a:solidFill>
                  <a:schemeClr val="accent5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10600030101010101" pitchFamily="2" typeface="宋体"/>
              </a:rPr>
              <a:t>最易在上下班路上</a:t>
            </a:r>
          </a:p>
          <a:p>
            <a:r>
              <a:rPr altLang="zh-CN" b="1" kern="0" lang="zh-CN" sz="2800">
                <a:solidFill>
                  <a:schemeClr val="accent5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10600030101010101" pitchFamily="2" typeface="宋体"/>
              </a:rPr>
              <a:t>睡着的行业：</a:t>
            </a:r>
          </a:p>
        </p:txBody>
      </p:sp>
      <p:grpSp>
        <p:nvGrpSpPr>
          <p:cNvPr id="225" name="组合 224"/>
          <p:cNvGrpSpPr/>
          <p:nvPr/>
        </p:nvGrpSpPr>
        <p:grpSpPr>
          <a:xfrm>
            <a:off x="4270652" y="1401395"/>
            <a:ext cx="1518437" cy="1578040"/>
            <a:chOff x="2080291" y="1434538"/>
            <a:chExt cx="1518437" cy="1578040"/>
          </a:xfrm>
        </p:grpSpPr>
        <p:grpSp>
          <p:nvGrpSpPr>
            <p:cNvPr id="61" name="组合 60"/>
            <p:cNvGrpSpPr/>
            <p:nvPr/>
          </p:nvGrpSpPr>
          <p:grpSpPr>
            <a:xfrm>
              <a:off x="2172104" y="1434538"/>
              <a:ext cx="1334811" cy="1332120"/>
              <a:chOff x="2409970" y="891166"/>
              <a:chExt cx="1574800" cy="1571625"/>
            </a:xfrm>
          </p:grpSpPr>
          <p:sp>
            <p:nvSpPr>
              <p:cNvPr id="19" name="Oval 5"/>
              <p:cNvSpPr>
                <a:spLocks noChangeArrowheads="1"/>
              </p:cNvSpPr>
              <p:nvPr/>
            </p:nvSpPr>
            <p:spPr bwMode="auto">
              <a:xfrm>
                <a:off x="2409970" y="891166"/>
                <a:ext cx="1574800" cy="1571625"/>
              </a:xfrm>
              <a:prstGeom prst="ellipse">
                <a:avLst/>
              </a:prstGeom>
              <a:solidFill>
                <a:srgbClr val="FFF5E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 sz="1600"/>
              </a:p>
            </p:txBody>
          </p:sp>
          <p:grpSp>
            <p:nvGrpSpPr>
              <p:cNvPr id="60" name="组合 59"/>
              <p:cNvGrpSpPr/>
              <p:nvPr/>
            </p:nvGrpSpPr>
            <p:grpSpPr>
              <a:xfrm>
                <a:off x="2702315" y="1178503"/>
                <a:ext cx="1081088" cy="1079501"/>
                <a:chOff x="2717945" y="1138816"/>
                <a:chExt cx="1081088" cy="1079501"/>
              </a:xfrm>
            </p:grpSpPr>
            <p:sp>
              <p:nvSpPr>
                <p:cNvPr id="20" name="Freeform 6"/>
                <p:cNvSpPr/>
                <p:nvPr/>
              </p:nvSpPr>
              <p:spPr bwMode="auto">
                <a:xfrm>
                  <a:off x="2990995" y="1781754"/>
                  <a:ext cx="158750" cy="409575"/>
                </a:xfrm>
                <a:custGeom>
                  <a:gdLst>
                    <a:gd fmla="*/ 1 w 48" name="T0"/>
                    <a:gd fmla="*/ 120 h 124" name="T1"/>
                    <a:gd fmla="*/ 32 w 48" name="T2"/>
                    <a:gd fmla="*/ 8 h 124" name="T3"/>
                    <a:gd fmla="*/ 42 w 48" name="T4"/>
                    <a:gd fmla="*/ 0 h 124" name="T5"/>
                    <a:gd fmla="*/ 42 w 48" name="T6"/>
                    <a:gd fmla="*/ 0 h 124" name="T7"/>
                    <a:gd fmla="*/ 46 w 48" name="T8"/>
                    <a:gd fmla="*/ 10 h 124" name="T9"/>
                    <a:gd fmla="*/ 9 w 48" name="T10"/>
                    <a:gd fmla="*/ 121 h 124" name="T11"/>
                    <a:gd fmla="*/ 4 w 48" name="T12"/>
                    <a:gd fmla="*/ 123 h 124" name="T13"/>
                    <a:gd fmla="*/ 4 w 48" name="T14"/>
                    <a:gd fmla="*/ 123 h 124" name="T15"/>
                    <a:gd fmla="*/ 1 w 48" name="T16"/>
                    <a:gd fmla="*/ 120 h 124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124" w="48">
                      <a:moveTo>
                        <a:pt x="1" y="120"/>
                      </a:moveTo>
                      <a:cubicBezTo>
                        <a:pt x="32" y="8"/>
                        <a:pt x="32" y="8"/>
                        <a:pt x="32" y="8"/>
                      </a:cubicBezTo>
                      <a:cubicBezTo>
                        <a:pt x="33" y="3"/>
                        <a:pt x="38" y="0"/>
                        <a:pt x="42" y="0"/>
                      </a:cubicBezTo>
                      <a:cubicBezTo>
                        <a:pt x="42" y="0"/>
                        <a:pt x="42" y="0"/>
                        <a:pt x="42" y="0"/>
                      </a:cubicBezTo>
                      <a:cubicBezTo>
                        <a:pt x="46" y="1"/>
                        <a:pt x="48" y="5"/>
                        <a:pt x="46" y="10"/>
                      </a:cubicBezTo>
                      <a:cubicBezTo>
                        <a:pt x="9" y="121"/>
                        <a:pt x="9" y="121"/>
                        <a:pt x="9" y="121"/>
                      </a:cubicBezTo>
                      <a:cubicBezTo>
                        <a:pt x="8" y="123"/>
                        <a:pt x="6" y="124"/>
                        <a:pt x="4" y="123"/>
                      </a:cubicBezTo>
                      <a:cubicBezTo>
                        <a:pt x="4" y="123"/>
                        <a:pt x="4" y="123"/>
                        <a:pt x="4" y="123"/>
                      </a:cubicBezTo>
                      <a:cubicBezTo>
                        <a:pt x="2" y="123"/>
                        <a:pt x="0" y="122"/>
                        <a:pt x="1" y="120"/>
                      </a:cubicBezTo>
                      <a:close/>
                    </a:path>
                  </a:pathLst>
                </a:custGeom>
                <a:solidFill>
                  <a:srgbClr val="626363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21" name="Freeform 7"/>
                <p:cNvSpPr/>
                <p:nvPr/>
              </p:nvSpPr>
              <p:spPr bwMode="auto">
                <a:xfrm>
                  <a:off x="3211658" y="1781754"/>
                  <a:ext cx="160338" cy="409575"/>
                </a:xfrm>
                <a:custGeom>
                  <a:gdLst>
                    <a:gd fmla="*/ 47 w 48" name="T0"/>
                    <a:gd fmla="*/ 120 h 124" name="T1"/>
                    <a:gd fmla="*/ 16 w 48" name="T2"/>
                    <a:gd fmla="*/ 8 h 124" name="T3"/>
                    <a:gd fmla="*/ 6 w 48" name="T4"/>
                    <a:gd fmla="*/ 0 h 124" name="T5"/>
                    <a:gd fmla="*/ 6 w 48" name="T6"/>
                    <a:gd fmla="*/ 0 h 124" name="T7"/>
                    <a:gd fmla="*/ 2 w 48" name="T8"/>
                    <a:gd fmla="*/ 10 h 124" name="T9"/>
                    <a:gd fmla="*/ 39 w 48" name="T10"/>
                    <a:gd fmla="*/ 121 h 124" name="T11"/>
                    <a:gd fmla="*/ 44 w 48" name="T12"/>
                    <a:gd fmla="*/ 123 h 124" name="T13"/>
                    <a:gd fmla="*/ 44 w 48" name="T14"/>
                    <a:gd fmla="*/ 123 h 124" name="T15"/>
                    <a:gd fmla="*/ 47 w 48" name="T16"/>
                    <a:gd fmla="*/ 120 h 124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124" w="48">
                      <a:moveTo>
                        <a:pt x="47" y="120"/>
                      </a:moveTo>
                      <a:cubicBezTo>
                        <a:pt x="16" y="8"/>
                        <a:pt x="16" y="8"/>
                        <a:pt x="16" y="8"/>
                      </a:cubicBezTo>
                      <a:cubicBezTo>
                        <a:pt x="15" y="3"/>
                        <a:pt x="10" y="0"/>
                        <a:pt x="6" y="0"/>
                      </a:cubicBezTo>
                      <a:cubicBezTo>
                        <a:pt x="6" y="0"/>
                        <a:pt x="6" y="0"/>
                        <a:pt x="6" y="0"/>
                      </a:cubicBezTo>
                      <a:cubicBezTo>
                        <a:pt x="2" y="1"/>
                        <a:pt x="0" y="5"/>
                        <a:pt x="2" y="10"/>
                      </a:cubicBezTo>
                      <a:cubicBezTo>
                        <a:pt x="39" y="121"/>
                        <a:pt x="39" y="121"/>
                        <a:pt x="39" y="121"/>
                      </a:cubicBezTo>
                      <a:cubicBezTo>
                        <a:pt x="40" y="123"/>
                        <a:pt x="42" y="124"/>
                        <a:pt x="44" y="123"/>
                      </a:cubicBezTo>
                      <a:cubicBezTo>
                        <a:pt x="44" y="123"/>
                        <a:pt x="44" y="123"/>
                        <a:pt x="44" y="123"/>
                      </a:cubicBezTo>
                      <a:cubicBezTo>
                        <a:pt x="46" y="123"/>
                        <a:pt x="48" y="122"/>
                        <a:pt x="47" y="120"/>
                      </a:cubicBezTo>
                      <a:close/>
                    </a:path>
                  </a:pathLst>
                </a:custGeom>
                <a:solidFill>
                  <a:srgbClr val="626363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22" name="Oval 8"/>
                <p:cNvSpPr>
                  <a:spLocks noChangeArrowheads="1"/>
                </p:cNvSpPr>
                <p:nvPr/>
              </p:nvSpPr>
              <p:spPr bwMode="auto">
                <a:xfrm>
                  <a:off x="3076720" y="1715079"/>
                  <a:ext cx="204788" cy="109538"/>
                </a:xfrm>
                <a:prstGeom prst="ellipse">
                  <a:avLst/>
                </a:prstGeom>
                <a:solidFill>
                  <a:srgbClr val="494949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23" name="Freeform 9"/>
                <p:cNvSpPr/>
                <p:nvPr/>
              </p:nvSpPr>
              <p:spPr bwMode="auto">
                <a:xfrm>
                  <a:off x="3600595" y="1370591"/>
                  <a:ext cx="198438" cy="368300"/>
                </a:xfrm>
                <a:custGeom>
                  <a:gdLst>
                    <a:gd fmla="*/ 45 w 60" name="T0"/>
                    <a:gd fmla="*/ 109 h 111" name="T1"/>
                    <a:gd fmla="*/ 9 w 60" name="T2"/>
                    <a:gd fmla="*/ 99 h 111" name="T3"/>
                    <a:gd fmla="*/ 0 w 60" name="T4"/>
                    <a:gd fmla="*/ 87 h 111" name="T5"/>
                    <a:gd fmla="*/ 0 w 60" name="T6"/>
                    <a:gd fmla="*/ 24 h 111" name="T7"/>
                    <a:gd fmla="*/ 9 w 60" name="T8"/>
                    <a:gd fmla="*/ 12 h 111" name="T9"/>
                    <a:gd fmla="*/ 45 w 60" name="T10"/>
                    <a:gd fmla="*/ 2 h 111" name="T11"/>
                    <a:gd fmla="*/ 60 w 60" name="T12"/>
                    <a:gd fmla="*/ 11 h 111" name="T13"/>
                    <a:gd fmla="*/ 60 w 60" name="T14"/>
                    <a:gd fmla="*/ 99 h 111" name="T15"/>
                    <a:gd fmla="*/ 45 w 60" name="T16"/>
                    <a:gd fmla="*/ 109 h 111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110" w="60">
                      <a:moveTo>
                        <a:pt x="45" y="109"/>
                      </a:moveTo>
                      <a:cubicBezTo>
                        <a:pt x="9" y="99"/>
                        <a:pt x="9" y="99"/>
                        <a:pt x="9" y="99"/>
                      </a:cubicBezTo>
                      <a:cubicBezTo>
                        <a:pt x="4" y="97"/>
                        <a:pt x="0" y="92"/>
                        <a:pt x="0" y="87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18"/>
                        <a:pt x="4" y="13"/>
                        <a:pt x="9" y="12"/>
                      </a:cubicBezTo>
                      <a:cubicBezTo>
                        <a:pt x="45" y="2"/>
                        <a:pt x="45" y="2"/>
                        <a:pt x="45" y="2"/>
                      </a:cubicBezTo>
                      <a:cubicBezTo>
                        <a:pt x="53" y="0"/>
                        <a:pt x="60" y="4"/>
                        <a:pt x="60" y="11"/>
                      </a:cubicBezTo>
                      <a:cubicBezTo>
                        <a:pt x="60" y="99"/>
                        <a:pt x="60" y="99"/>
                        <a:pt x="60" y="99"/>
                      </a:cubicBezTo>
                      <a:cubicBezTo>
                        <a:pt x="60" y="107"/>
                        <a:pt x="53" y="111"/>
                        <a:pt x="45" y="109"/>
                      </a:cubicBezTo>
                      <a:close/>
                    </a:path>
                  </a:pathLst>
                </a:custGeom>
                <a:solidFill>
                  <a:srgbClr val="555656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24" name="Freeform 10"/>
                <p:cNvSpPr/>
                <p:nvPr/>
              </p:nvSpPr>
              <p:spPr bwMode="auto">
                <a:xfrm>
                  <a:off x="2717945" y="1424566"/>
                  <a:ext cx="93663" cy="171450"/>
                </a:xfrm>
                <a:custGeom>
                  <a:gdLst>
                    <a:gd fmla="*/ 7 w 28" name="T0"/>
                    <a:gd fmla="*/ 51 h 52" name="T1"/>
                    <a:gd fmla="*/ 24 w 28" name="T2"/>
                    <a:gd fmla="*/ 46 h 52" name="T3"/>
                    <a:gd fmla="*/ 28 w 28" name="T4"/>
                    <a:gd fmla="*/ 40 h 52" name="T5"/>
                    <a:gd fmla="*/ 28 w 28" name="T6"/>
                    <a:gd fmla="*/ 11 h 52" name="T7"/>
                    <a:gd fmla="*/ 24 w 28" name="T8"/>
                    <a:gd fmla="*/ 6 h 52" name="T9"/>
                    <a:gd fmla="*/ 7 w 28" name="T10"/>
                    <a:gd fmla="*/ 1 h 52" name="T11"/>
                    <a:gd fmla="*/ 0 w 28" name="T12"/>
                    <a:gd fmla="*/ 6 h 52" name="T13"/>
                    <a:gd fmla="*/ 0 w 28" name="T14"/>
                    <a:gd fmla="*/ 46 h 52" name="T15"/>
                    <a:gd fmla="*/ 7 w 28" name="T16"/>
                    <a:gd fmla="*/ 51 h 52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52" w="28">
                      <a:moveTo>
                        <a:pt x="7" y="51"/>
                      </a:moveTo>
                      <a:cubicBezTo>
                        <a:pt x="24" y="46"/>
                        <a:pt x="24" y="46"/>
                        <a:pt x="24" y="46"/>
                      </a:cubicBezTo>
                      <a:cubicBezTo>
                        <a:pt x="26" y="45"/>
                        <a:pt x="28" y="43"/>
                        <a:pt x="28" y="40"/>
                      </a:cubicBezTo>
                      <a:cubicBezTo>
                        <a:pt x="28" y="11"/>
                        <a:pt x="28" y="11"/>
                        <a:pt x="28" y="11"/>
                      </a:cubicBezTo>
                      <a:cubicBezTo>
                        <a:pt x="28" y="9"/>
                        <a:pt x="26" y="7"/>
                        <a:pt x="24" y="6"/>
                      </a:cubicBezTo>
                      <a:cubicBezTo>
                        <a:pt x="7" y="1"/>
                        <a:pt x="7" y="1"/>
                        <a:pt x="7" y="1"/>
                      </a:cubicBezTo>
                      <a:cubicBezTo>
                        <a:pt x="3" y="0"/>
                        <a:pt x="0" y="2"/>
                        <a:pt x="0" y="6"/>
                      </a:cubicBezTo>
                      <a:cubicBezTo>
                        <a:pt x="0" y="46"/>
                        <a:pt x="0" y="46"/>
                        <a:pt x="0" y="46"/>
                      </a:cubicBezTo>
                      <a:cubicBezTo>
                        <a:pt x="0" y="50"/>
                        <a:pt x="3" y="52"/>
                        <a:pt x="7" y="51"/>
                      </a:cubicBezTo>
                      <a:close/>
                    </a:path>
                  </a:pathLst>
                </a:custGeom>
                <a:solidFill>
                  <a:srgbClr val="555656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25" name="Rectangle 11"/>
                <p:cNvSpPr>
                  <a:spLocks noChangeArrowheads="1"/>
                </p:cNvSpPr>
                <p:nvPr/>
              </p:nvSpPr>
              <p:spPr bwMode="auto">
                <a:xfrm>
                  <a:off x="3540270" y="1440441"/>
                  <a:ext cx="60325" cy="225425"/>
                </a:xfrm>
                <a:prstGeom prst="rect">
                  <a:avLst/>
                </a:prstGeom>
                <a:solidFill>
                  <a:srgbClr val="373838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26" name="Rectangle 12"/>
                <p:cNvSpPr>
                  <a:spLocks noChangeArrowheads="1"/>
                </p:cNvSpPr>
                <p:nvPr/>
              </p:nvSpPr>
              <p:spPr bwMode="auto">
                <a:xfrm>
                  <a:off x="2811608" y="1461079"/>
                  <a:ext cx="42863" cy="98425"/>
                </a:xfrm>
                <a:prstGeom prst="rect">
                  <a:avLst/>
                </a:prstGeom>
                <a:solidFill>
                  <a:srgbClr val="373838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27" name="Freeform 13"/>
                <p:cNvSpPr/>
                <p:nvPr/>
              </p:nvSpPr>
              <p:spPr bwMode="auto">
                <a:xfrm>
                  <a:off x="2854470" y="1324554"/>
                  <a:ext cx="685800" cy="457200"/>
                </a:xfrm>
                <a:custGeom>
                  <a:gdLst>
                    <a:gd fmla="*/ 180 w 207" name="T0"/>
                    <a:gd fmla="*/ 138 h 138" name="T1"/>
                    <a:gd fmla="*/ 26 w 207" name="T2"/>
                    <a:gd fmla="*/ 138 h 138" name="T3"/>
                    <a:gd fmla="*/ 0 w 207" name="T4"/>
                    <a:gd fmla="*/ 112 h 138" name="T5"/>
                    <a:gd fmla="*/ 0 w 207" name="T6"/>
                    <a:gd fmla="*/ 26 h 138" name="T7"/>
                    <a:gd fmla="*/ 26 w 207" name="T8"/>
                    <a:gd fmla="*/ 0 h 138" name="T9"/>
                    <a:gd fmla="*/ 180 w 207" name="T10"/>
                    <a:gd fmla="*/ 0 h 138" name="T11"/>
                    <a:gd fmla="*/ 207 w 207" name="T12"/>
                    <a:gd fmla="*/ 26 h 138" name="T13"/>
                    <a:gd fmla="*/ 207 w 207" name="T14"/>
                    <a:gd fmla="*/ 112 h 138" name="T15"/>
                    <a:gd fmla="*/ 180 w 207" name="T16"/>
                    <a:gd fmla="*/ 138 h 138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138" w="206">
                      <a:moveTo>
                        <a:pt x="180" y="138"/>
                      </a:moveTo>
                      <a:cubicBezTo>
                        <a:pt x="26" y="138"/>
                        <a:pt x="26" y="138"/>
                        <a:pt x="26" y="138"/>
                      </a:cubicBezTo>
                      <a:cubicBezTo>
                        <a:pt x="12" y="138"/>
                        <a:pt x="0" y="126"/>
                        <a:pt x="0" y="112"/>
                      </a:cubicBezTo>
                      <a:cubicBezTo>
                        <a:pt x="0" y="26"/>
                        <a:pt x="0" y="26"/>
                        <a:pt x="0" y="26"/>
                      </a:cubicBezTo>
                      <a:cubicBezTo>
                        <a:pt x="0" y="12"/>
                        <a:pt x="12" y="0"/>
                        <a:pt x="26" y="0"/>
                      </a:cubicBezTo>
                      <a:cubicBezTo>
                        <a:pt x="180" y="0"/>
                        <a:pt x="180" y="0"/>
                        <a:pt x="180" y="0"/>
                      </a:cubicBezTo>
                      <a:cubicBezTo>
                        <a:pt x="195" y="0"/>
                        <a:pt x="207" y="12"/>
                        <a:pt x="207" y="26"/>
                      </a:cubicBezTo>
                      <a:cubicBezTo>
                        <a:pt x="207" y="112"/>
                        <a:pt x="207" y="112"/>
                        <a:pt x="207" y="112"/>
                      </a:cubicBezTo>
                      <a:cubicBezTo>
                        <a:pt x="207" y="126"/>
                        <a:pt x="195" y="138"/>
                        <a:pt x="180" y="138"/>
                      </a:cubicBezTo>
                      <a:close/>
                    </a:path>
                  </a:pathLst>
                </a:custGeom>
                <a:solidFill>
                  <a:srgbClr val="555656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28" name="Freeform 14"/>
                <p:cNvSpPr/>
                <p:nvPr/>
              </p:nvSpPr>
              <p:spPr bwMode="auto">
                <a:xfrm>
                  <a:off x="2924320" y="1324554"/>
                  <a:ext cx="234950" cy="57150"/>
                </a:xfrm>
                <a:custGeom>
                  <a:gdLst>
                    <a:gd fmla="*/ 35 w 71" name="T0"/>
                    <a:gd fmla="*/ 17 h 17" name="T1"/>
                    <a:gd fmla="*/ 71 w 71" name="T2"/>
                    <a:gd fmla="*/ 0 h 17" name="T3"/>
                    <a:gd fmla="*/ 5 w 71" name="T4"/>
                    <a:gd fmla="*/ 0 h 17" name="T5"/>
                    <a:gd fmla="*/ 0 w 71" name="T6"/>
                    <a:gd fmla="*/ 1 h 17" name="T7"/>
                    <a:gd fmla="*/ 35 w 71" name="T8"/>
                    <a:gd fmla="*/ 17 h 17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17" w="71">
                      <a:moveTo>
                        <a:pt x="35" y="17"/>
                      </a:moveTo>
                      <a:cubicBezTo>
                        <a:pt x="50" y="17"/>
                        <a:pt x="63" y="11"/>
                        <a:pt x="71" y="0"/>
                      </a:cubicBezTo>
                      <a:cubicBezTo>
                        <a:pt x="5" y="0"/>
                        <a:pt x="5" y="0"/>
                        <a:pt x="5" y="0"/>
                      </a:cubicBezTo>
                      <a:cubicBezTo>
                        <a:pt x="3" y="0"/>
                        <a:pt x="2" y="0"/>
                        <a:pt x="0" y="1"/>
                      </a:cubicBezTo>
                      <a:cubicBezTo>
                        <a:pt x="8" y="11"/>
                        <a:pt x="21" y="17"/>
                        <a:pt x="35" y="17"/>
                      </a:cubicBezTo>
                      <a:close/>
                    </a:path>
                  </a:pathLst>
                </a:custGeom>
                <a:solidFill>
                  <a:srgbClr val="555656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29" name="Freeform 15"/>
                <p:cNvSpPr/>
                <p:nvPr/>
              </p:nvSpPr>
              <p:spPr bwMode="auto">
                <a:xfrm>
                  <a:off x="2854470" y="1662691"/>
                  <a:ext cx="685800" cy="119063"/>
                </a:xfrm>
                <a:custGeom>
                  <a:gdLst>
                    <a:gd fmla="*/ 180 w 207" name="T0"/>
                    <a:gd fmla="*/ 26 h 36" name="T1"/>
                    <a:gd fmla="*/ 26 w 207" name="T2"/>
                    <a:gd fmla="*/ 26 h 36" name="T3"/>
                    <a:gd fmla="*/ 0 w 207" name="T4"/>
                    <a:gd fmla="*/ 0 h 36" name="T5"/>
                    <a:gd fmla="*/ 0 w 207" name="T6"/>
                    <a:gd fmla="*/ 10 h 36" name="T7"/>
                    <a:gd fmla="*/ 26 w 207" name="T8"/>
                    <a:gd fmla="*/ 36 h 36" name="T9"/>
                    <a:gd fmla="*/ 180 w 207" name="T10"/>
                    <a:gd fmla="*/ 36 h 36" name="T11"/>
                    <a:gd fmla="*/ 207 w 207" name="T12"/>
                    <a:gd fmla="*/ 10 h 36" name="T13"/>
                    <a:gd fmla="*/ 207 w 207" name="T14"/>
                    <a:gd fmla="*/ 0 h 36" name="T15"/>
                    <a:gd fmla="*/ 180 w 207" name="T16"/>
                    <a:gd fmla="*/ 26 h 36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36" w="206">
                      <a:moveTo>
                        <a:pt x="180" y="26"/>
                      </a:moveTo>
                      <a:cubicBezTo>
                        <a:pt x="26" y="26"/>
                        <a:pt x="26" y="26"/>
                        <a:pt x="26" y="26"/>
                      </a:cubicBezTo>
                      <a:cubicBezTo>
                        <a:pt x="12" y="26"/>
                        <a:pt x="0" y="15"/>
                        <a:pt x="0" y="0"/>
                      </a:cubicBezTo>
                      <a:cubicBezTo>
                        <a:pt x="0" y="10"/>
                        <a:pt x="0" y="10"/>
                        <a:pt x="0" y="10"/>
                      </a:cubicBezTo>
                      <a:cubicBezTo>
                        <a:pt x="0" y="24"/>
                        <a:pt x="12" y="36"/>
                        <a:pt x="26" y="36"/>
                      </a:cubicBezTo>
                      <a:cubicBezTo>
                        <a:pt x="180" y="36"/>
                        <a:pt x="180" y="36"/>
                        <a:pt x="180" y="36"/>
                      </a:cubicBezTo>
                      <a:cubicBezTo>
                        <a:pt x="195" y="36"/>
                        <a:pt x="207" y="24"/>
                        <a:pt x="207" y="10"/>
                      </a:cubicBezTo>
                      <a:cubicBezTo>
                        <a:pt x="207" y="0"/>
                        <a:pt x="207" y="0"/>
                        <a:pt x="207" y="0"/>
                      </a:cubicBezTo>
                      <a:cubicBezTo>
                        <a:pt x="207" y="15"/>
                        <a:pt x="195" y="26"/>
                        <a:pt x="180" y="26"/>
                      </a:cubicBezTo>
                      <a:close/>
                    </a:path>
                  </a:pathLst>
                </a:custGeom>
                <a:solidFill>
                  <a:srgbClr val="373838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30" name="Freeform 16"/>
                <p:cNvSpPr/>
                <p:nvPr/>
              </p:nvSpPr>
              <p:spPr bwMode="auto">
                <a:xfrm>
                  <a:off x="3252933" y="1324554"/>
                  <a:ext cx="204788" cy="57150"/>
                </a:xfrm>
                <a:custGeom>
                  <a:gdLst>
                    <a:gd fmla="*/ 31 w 62" name="T0"/>
                    <a:gd fmla="*/ 17 h 17" name="T1"/>
                    <a:gd fmla="*/ 62 w 62" name="T2"/>
                    <a:gd fmla="*/ 0 h 17" name="T3"/>
                    <a:gd fmla="*/ 60 w 62" name="T4"/>
                    <a:gd fmla="*/ 0 h 17" name="T5"/>
                    <a:gd fmla="*/ 0 w 62" name="T6"/>
                    <a:gd fmla="*/ 0 h 17" name="T7"/>
                    <a:gd fmla="*/ 31 w 62" name="T8"/>
                    <a:gd fmla="*/ 17 h 17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17" w="62">
                      <a:moveTo>
                        <a:pt x="31" y="17"/>
                      </a:moveTo>
                      <a:cubicBezTo>
                        <a:pt x="44" y="17"/>
                        <a:pt x="56" y="11"/>
                        <a:pt x="62" y="0"/>
                      </a:cubicBezTo>
                      <a:cubicBezTo>
                        <a:pt x="62" y="0"/>
                        <a:pt x="61" y="0"/>
                        <a:pt x="6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6" y="11"/>
                        <a:pt x="18" y="17"/>
                        <a:pt x="31" y="17"/>
                      </a:cubicBezTo>
                      <a:close/>
                    </a:path>
                  </a:pathLst>
                </a:custGeom>
                <a:solidFill>
                  <a:srgbClr val="555656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31" name="Freeform 17"/>
                <p:cNvSpPr/>
                <p:nvPr/>
              </p:nvSpPr>
              <p:spPr bwMode="auto">
                <a:xfrm>
                  <a:off x="2906858" y="1324554"/>
                  <a:ext cx="273050" cy="88900"/>
                </a:xfrm>
                <a:custGeom>
                  <a:gdLst>
                    <a:gd fmla="*/ 40 w 82" name="T0"/>
                    <a:gd fmla="*/ 27 h 27" name="T1"/>
                    <a:gd fmla="*/ 82 w 82" name="T2"/>
                    <a:gd fmla="*/ 0 h 27" name="T3"/>
                    <a:gd fmla="*/ 10 w 82" name="T4"/>
                    <a:gd fmla="*/ 0 h 27" name="T5"/>
                    <a:gd fmla="*/ 0 w 82" name="T6"/>
                    <a:gd fmla="*/ 2 h 27" name="T7"/>
                    <a:gd fmla="*/ 40 w 82" name="T8"/>
                    <a:gd fmla="*/ 27 h 27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27" w="82">
                      <a:moveTo>
                        <a:pt x="40" y="27"/>
                      </a:moveTo>
                      <a:cubicBezTo>
                        <a:pt x="59" y="27"/>
                        <a:pt x="75" y="16"/>
                        <a:pt x="82" y="0"/>
                      </a:cubicBezTo>
                      <a:cubicBezTo>
                        <a:pt x="10" y="0"/>
                        <a:pt x="10" y="0"/>
                        <a:pt x="10" y="0"/>
                      </a:cubicBezTo>
                      <a:cubicBezTo>
                        <a:pt x="6" y="0"/>
                        <a:pt x="3" y="1"/>
                        <a:pt x="0" y="2"/>
                      </a:cubicBezTo>
                      <a:cubicBezTo>
                        <a:pt x="7" y="17"/>
                        <a:pt x="23" y="27"/>
                        <a:pt x="40" y="27"/>
                      </a:cubicBezTo>
                      <a:close/>
                    </a:path>
                  </a:pathLst>
                </a:custGeom>
                <a:solidFill>
                  <a:srgbClr val="373838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32" name="Freeform 18"/>
                <p:cNvSpPr/>
                <p:nvPr/>
              </p:nvSpPr>
              <p:spPr bwMode="auto">
                <a:xfrm>
                  <a:off x="3238645" y="1324554"/>
                  <a:ext cx="231775" cy="88900"/>
                </a:xfrm>
                <a:custGeom>
                  <a:gdLst>
                    <a:gd fmla="*/ 35 w 70" name="T0"/>
                    <a:gd fmla="*/ 27 h 27" name="T1"/>
                    <a:gd fmla="*/ 70 w 70" name="T2"/>
                    <a:gd fmla="*/ 1 h 27" name="T3"/>
                    <a:gd fmla="*/ 64 w 70" name="T4"/>
                    <a:gd fmla="*/ 0 h 27" name="T5"/>
                    <a:gd fmla="*/ 0 w 70" name="T6"/>
                    <a:gd fmla="*/ 0 h 27" name="T7"/>
                    <a:gd fmla="*/ 35 w 70" name="T8"/>
                    <a:gd fmla="*/ 27 h 27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27" w="70">
                      <a:moveTo>
                        <a:pt x="35" y="27"/>
                      </a:moveTo>
                      <a:cubicBezTo>
                        <a:pt x="52" y="27"/>
                        <a:pt x="66" y="16"/>
                        <a:pt x="70" y="1"/>
                      </a:cubicBezTo>
                      <a:cubicBezTo>
                        <a:pt x="68" y="0"/>
                        <a:pt x="66" y="0"/>
                        <a:pt x="64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4" y="16"/>
                        <a:pt x="18" y="27"/>
                        <a:pt x="35" y="27"/>
                      </a:cubicBezTo>
                      <a:close/>
                    </a:path>
                  </a:pathLst>
                </a:custGeom>
                <a:solidFill>
                  <a:srgbClr val="373838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33" name="Freeform 19"/>
                <p:cNvSpPr/>
                <p:nvPr/>
              </p:nvSpPr>
              <p:spPr bwMode="auto">
                <a:xfrm>
                  <a:off x="3238645" y="1553154"/>
                  <a:ext cx="228600" cy="30163"/>
                </a:xfrm>
                <a:custGeom>
                  <a:gdLst>
                    <a:gd fmla="*/ 64 w 69" name="T0"/>
                    <a:gd fmla="*/ 9 h 9" name="T1"/>
                    <a:gd fmla="*/ 4 w 69" name="T2"/>
                    <a:gd fmla="*/ 9 h 9" name="T3"/>
                    <a:gd fmla="*/ 0 w 69" name="T4"/>
                    <a:gd fmla="*/ 4 h 9" name="T5"/>
                    <a:gd fmla="*/ 0 w 69" name="T6"/>
                    <a:gd fmla="*/ 4 h 9" name="T7"/>
                    <a:gd fmla="*/ 4 w 69" name="T8"/>
                    <a:gd fmla="*/ 0 h 9" name="T9"/>
                    <a:gd fmla="*/ 64 w 69" name="T10"/>
                    <a:gd fmla="*/ 0 h 9" name="T11"/>
                    <a:gd fmla="*/ 69 w 69" name="T12"/>
                    <a:gd fmla="*/ 4 h 9" name="T13"/>
                    <a:gd fmla="*/ 69 w 69" name="T14"/>
                    <a:gd fmla="*/ 4 h 9" name="T15"/>
                    <a:gd fmla="*/ 64 w 69" name="T16"/>
                    <a:gd fmla="*/ 9 h 9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9" w="69">
                      <a:moveTo>
                        <a:pt x="64" y="9"/>
                      </a:moveTo>
                      <a:cubicBezTo>
                        <a:pt x="4" y="9"/>
                        <a:pt x="4" y="9"/>
                        <a:pt x="4" y="9"/>
                      </a:cubicBezTo>
                      <a:cubicBezTo>
                        <a:pt x="2" y="9"/>
                        <a:pt x="0" y="7"/>
                        <a:pt x="0" y="4"/>
                      </a:cubicBezTo>
                      <a:cubicBezTo>
                        <a:pt x="0" y="4"/>
                        <a:pt x="0" y="4"/>
                        <a:pt x="0" y="4"/>
                      </a:cubicBezTo>
                      <a:cubicBezTo>
                        <a:pt x="0" y="2"/>
                        <a:pt x="2" y="0"/>
                        <a:pt x="4" y="0"/>
                      </a:cubicBezTo>
                      <a:cubicBezTo>
                        <a:pt x="64" y="0"/>
                        <a:pt x="64" y="0"/>
                        <a:pt x="64" y="0"/>
                      </a:cubicBezTo>
                      <a:cubicBezTo>
                        <a:pt x="67" y="0"/>
                        <a:pt x="69" y="2"/>
                        <a:pt x="69" y="4"/>
                      </a:cubicBezTo>
                      <a:cubicBezTo>
                        <a:pt x="69" y="4"/>
                        <a:pt x="69" y="4"/>
                        <a:pt x="69" y="4"/>
                      </a:cubicBezTo>
                      <a:cubicBezTo>
                        <a:pt x="69" y="7"/>
                        <a:pt x="67" y="9"/>
                        <a:pt x="64" y="9"/>
                      </a:cubicBezTo>
                      <a:close/>
                    </a:path>
                  </a:pathLst>
                </a:custGeom>
                <a:solidFill>
                  <a:srgbClr val="373838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34" name="Freeform 20"/>
                <p:cNvSpPr/>
                <p:nvPr/>
              </p:nvSpPr>
              <p:spPr bwMode="auto">
                <a:xfrm>
                  <a:off x="3238645" y="1608716"/>
                  <a:ext cx="228600" cy="26988"/>
                </a:xfrm>
                <a:custGeom>
                  <a:gdLst>
                    <a:gd fmla="*/ 64 w 69" name="T0"/>
                    <a:gd fmla="*/ 8 h 8" name="T1"/>
                    <a:gd fmla="*/ 4 w 69" name="T2"/>
                    <a:gd fmla="*/ 8 h 8" name="T3"/>
                    <a:gd fmla="*/ 0 w 69" name="T4"/>
                    <a:gd fmla="*/ 4 h 8" name="T5"/>
                    <a:gd fmla="*/ 0 w 69" name="T6"/>
                    <a:gd fmla="*/ 4 h 8" name="T7"/>
                    <a:gd fmla="*/ 4 w 69" name="T8"/>
                    <a:gd fmla="*/ 0 h 8" name="T9"/>
                    <a:gd fmla="*/ 64 w 69" name="T10"/>
                    <a:gd fmla="*/ 0 h 8" name="T11"/>
                    <a:gd fmla="*/ 69 w 69" name="T12"/>
                    <a:gd fmla="*/ 4 h 8" name="T13"/>
                    <a:gd fmla="*/ 69 w 69" name="T14"/>
                    <a:gd fmla="*/ 4 h 8" name="T15"/>
                    <a:gd fmla="*/ 64 w 69" name="T16"/>
                    <a:gd fmla="*/ 8 h 8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8" w="69">
                      <a:moveTo>
                        <a:pt x="64" y="8"/>
                      </a:moveTo>
                      <a:cubicBezTo>
                        <a:pt x="4" y="8"/>
                        <a:pt x="4" y="8"/>
                        <a:pt x="4" y="8"/>
                      </a:cubicBezTo>
                      <a:cubicBezTo>
                        <a:pt x="2" y="8"/>
                        <a:pt x="0" y="6"/>
                        <a:pt x="0" y="4"/>
                      </a:cubicBezTo>
                      <a:cubicBezTo>
                        <a:pt x="0" y="4"/>
                        <a:pt x="0" y="4"/>
                        <a:pt x="0" y="4"/>
                      </a:cubicBezTo>
                      <a:cubicBezTo>
                        <a:pt x="0" y="2"/>
                        <a:pt x="2" y="0"/>
                        <a:pt x="4" y="0"/>
                      </a:cubicBezTo>
                      <a:cubicBezTo>
                        <a:pt x="64" y="0"/>
                        <a:pt x="64" y="0"/>
                        <a:pt x="64" y="0"/>
                      </a:cubicBezTo>
                      <a:cubicBezTo>
                        <a:pt x="67" y="0"/>
                        <a:pt x="69" y="2"/>
                        <a:pt x="69" y="4"/>
                      </a:cubicBezTo>
                      <a:cubicBezTo>
                        <a:pt x="69" y="4"/>
                        <a:pt x="69" y="4"/>
                        <a:pt x="69" y="4"/>
                      </a:cubicBezTo>
                      <a:cubicBezTo>
                        <a:pt x="69" y="6"/>
                        <a:pt x="67" y="8"/>
                        <a:pt x="64" y="8"/>
                      </a:cubicBezTo>
                      <a:close/>
                    </a:path>
                  </a:pathLst>
                </a:custGeom>
                <a:solidFill>
                  <a:srgbClr val="373838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35" name="Freeform 21"/>
                <p:cNvSpPr/>
                <p:nvPr/>
              </p:nvSpPr>
              <p:spPr bwMode="auto">
                <a:xfrm>
                  <a:off x="3238645" y="1662691"/>
                  <a:ext cx="228600" cy="28575"/>
                </a:xfrm>
                <a:custGeom>
                  <a:gdLst>
                    <a:gd fmla="*/ 64 w 69" name="T0"/>
                    <a:gd fmla="*/ 9 h 9" name="T1"/>
                    <a:gd fmla="*/ 4 w 69" name="T2"/>
                    <a:gd fmla="*/ 9 h 9" name="T3"/>
                    <a:gd fmla="*/ 0 w 69" name="T4"/>
                    <a:gd fmla="*/ 4 h 9" name="T5"/>
                    <a:gd fmla="*/ 0 w 69" name="T6"/>
                    <a:gd fmla="*/ 4 h 9" name="T7"/>
                    <a:gd fmla="*/ 4 w 69" name="T8"/>
                    <a:gd fmla="*/ 0 h 9" name="T9"/>
                    <a:gd fmla="*/ 64 w 69" name="T10"/>
                    <a:gd fmla="*/ 0 h 9" name="T11"/>
                    <a:gd fmla="*/ 69 w 69" name="T12"/>
                    <a:gd fmla="*/ 4 h 9" name="T13"/>
                    <a:gd fmla="*/ 69 w 69" name="T14"/>
                    <a:gd fmla="*/ 4 h 9" name="T15"/>
                    <a:gd fmla="*/ 64 w 69" name="T16"/>
                    <a:gd fmla="*/ 9 h 9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9" w="69">
                      <a:moveTo>
                        <a:pt x="64" y="9"/>
                      </a:moveTo>
                      <a:cubicBezTo>
                        <a:pt x="4" y="9"/>
                        <a:pt x="4" y="9"/>
                        <a:pt x="4" y="9"/>
                      </a:cubicBezTo>
                      <a:cubicBezTo>
                        <a:pt x="2" y="9"/>
                        <a:pt x="0" y="7"/>
                        <a:pt x="0" y="4"/>
                      </a:cubicBezTo>
                      <a:cubicBezTo>
                        <a:pt x="0" y="4"/>
                        <a:pt x="0" y="4"/>
                        <a:pt x="0" y="4"/>
                      </a:cubicBezTo>
                      <a:cubicBezTo>
                        <a:pt x="0" y="2"/>
                        <a:pt x="2" y="0"/>
                        <a:pt x="4" y="0"/>
                      </a:cubicBezTo>
                      <a:cubicBezTo>
                        <a:pt x="64" y="0"/>
                        <a:pt x="64" y="0"/>
                        <a:pt x="64" y="0"/>
                      </a:cubicBezTo>
                      <a:cubicBezTo>
                        <a:pt x="67" y="0"/>
                        <a:pt x="69" y="2"/>
                        <a:pt x="69" y="4"/>
                      </a:cubicBezTo>
                      <a:cubicBezTo>
                        <a:pt x="69" y="4"/>
                        <a:pt x="69" y="4"/>
                        <a:pt x="69" y="4"/>
                      </a:cubicBezTo>
                      <a:cubicBezTo>
                        <a:pt x="69" y="7"/>
                        <a:pt x="67" y="9"/>
                        <a:pt x="64" y="9"/>
                      </a:cubicBezTo>
                      <a:close/>
                    </a:path>
                  </a:pathLst>
                </a:custGeom>
                <a:solidFill>
                  <a:srgbClr val="373838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36" name="Oval 22"/>
                <p:cNvSpPr>
                  <a:spLocks noChangeArrowheads="1"/>
                </p:cNvSpPr>
                <p:nvPr/>
              </p:nvSpPr>
              <p:spPr bwMode="auto">
                <a:xfrm>
                  <a:off x="3437083" y="1507116"/>
                  <a:ext cx="23813" cy="22225"/>
                </a:xfrm>
                <a:prstGeom prst="ellipse">
                  <a:avLst/>
                </a:prstGeom>
                <a:solidFill>
                  <a:srgbClr val="E45B4D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37" name="Line 23"/>
                <p:cNvSpPr>
                  <a:spLocks noChangeShapeType="1"/>
                </p:cNvSpPr>
                <p:nvPr/>
              </p:nvSpPr>
              <p:spPr bwMode="auto">
                <a:xfrm flipH="1">
                  <a:off x="3013220" y="1364241"/>
                  <a:ext cx="414338" cy="277813"/>
                </a:xfrm>
                <a:prstGeom prst="line">
                  <a:avLst/>
                </a:prstGeom>
                <a:noFill/>
                <a:ln cap="flat" w="9525">
                  <a:solidFill>
                    <a:srgbClr val="3C3D3D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38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3013220" y="1275341"/>
                  <a:ext cx="249238" cy="366713"/>
                </a:xfrm>
                <a:prstGeom prst="line">
                  <a:avLst/>
                </a:prstGeom>
                <a:noFill/>
                <a:ln cap="flat" w="9525">
                  <a:solidFill>
                    <a:srgbClr val="3C3D3D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39" name="Line 25"/>
                <p:cNvSpPr>
                  <a:spLocks noChangeShapeType="1"/>
                </p:cNvSpPr>
                <p:nvPr/>
              </p:nvSpPr>
              <p:spPr bwMode="auto">
                <a:xfrm flipH="1">
                  <a:off x="3013220" y="1291216"/>
                  <a:ext cx="142875" cy="350838"/>
                </a:xfrm>
                <a:prstGeom prst="line">
                  <a:avLst/>
                </a:prstGeom>
                <a:noFill/>
                <a:ln cap="flat" w="9525">
                  <a:solidFill>
                    <a:srgbClr val="3C3D3D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40" name="Line 26"/>
                <p:cNvSpPr>
                  <a:spLocks noChangeShapeType="1"/>
                </p:cNvSpPr>
                <p:nvPr/>
              </p:nvSpPr>
              <p:spPr bwMode="auto">
                <a:xfrm>
                  <a:off x="2921145" y="1257879"/>
                  <a:ext cx="36513" cy="384175"/>
                </a:xfrm>
                <a:prstGeom prst="line">
                  <a:avLst/>
                </a:prstGeom>
                <a:noFill/>
                <a:ln cap="flat" w="9525">
                  <a:solidFill>
                    <a:srgbClr val="3C3D3D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41" name="Oval 27"/>
                <p:cNvSpPr>
                  <a:spLocks noChangeArrowheads="1"/>
                </p:cNvSpPr>
                <p:nvPr/>
              </p:nvSpPr>
              <p:spPr bwMode="auto">
                <a:xfrm>
                  <a:off x="3256108" y="1192791"/>
                  <a:ext cx="198438" cy="201613"/>
                </a:xfrm>
                <a:prstGeom prst="ellipse">
                  <a:avLst/>
                </a:prstGeom>
                <a:solidFill>
                  <a:srgbClr val="6B6B6B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42" name="Oval 28"/>
                <p:cNvSpPr>
                  <a:spLocks noChangeArrowheads="1"/>
                </p:cNvSpPr>
                <p:nvPr/>
              </p:nvSpPr>
              <p:spPr bwMode="auto">
                <a:xfrm>
                  <a:off x="3365645" y="1211841"/>
                  <a:ext cx="42863" cy="42863"/>
                </a:xfrm>
                <a:prstGeom prst="ellipse">
                  <a:avLst/>
                </a:prstGeom>
                <a:solidFill>
                  <a:srgbClr val="494949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43" name="Oval 29"/>
                <p:cNvSpPr>
                  <a:spLocks noChangeArrowheads="1"/>
                </p:cNvSpPr>
                <p:nvPr/>
              </p:nvSpPr>
              <p:spPr bwMode="auto">
                <a:xfrm>
                  <a:off x="3365645" y="1330904"/>
                  <a:ext cx="42863" cy="42863"/>
                </a:xfrm>
                <a:prstGeom prst="ellipse">
                  <a:avLst/>
                </a:prstGeom>
                <a:solidFill>
                  <a:srgbClr val="494949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44" name="Oval 30"/>
                <p:cNvSpPr>
                  <a:spLocks noChangeArrowheads="1"/>
                </p:cNvSpPr>
                <p:nvPr/>
              </p:nvSpPr>
              <p:spPr bwMode="auto">
                <a:xfrm>
                  <a:off x="3302145" y="1211841"/>
                  <a:ext cx="42863" cy="42863"/>
                </a:xfrm>
                <a:prstGeom prst="ellipse">
                  <a:avLst/>
                </a:prstGeom>
                <a:solidFill>
                  <a:srgbClr val="494949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45" name="Oval 31"/>
                <p:cNvSpPr>
                  <a:spLocks noChangeArrowheads="1"/>
                </p:cNvSpPr>
                <p:nvPr/>
              </p:nvSpPr>
              <p:spPr bwMode="auto">
                <a:xfrm>
                  <a:off x="3302145" y="1330904"/>
                  <a:ext cx="42863" cy="42863"/>
                </a:xfrm>
                <a:prstGeom prst="ellipse">
                  <a:avLst/>
                </a:prstGeom>
                <a:solidFill>
                  <a:srgbClr val="494949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46" name="Oval 32"/>
                <p:cNvSpPr>
                  <a:spLocks noChangeArrowheads="1"/>
                </p:cNvSpPr>
                <p:nvPr/>
              </p:nvSpPr>
              <p:spPr bwMode="auto">
                <a:xfrm>
                  <a:off x="3394220" y="1272166"/>
                  <a:ext cx="42863" cy="42863"/>
                </a:xfrm>
                <a:prstGeom prst="ellipse">
                  <a:avLst/>
                </a:prstGeom>
                <a:solidFill>
                  <a:srgbClr val="494949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47" name="Oval 33"/>
                <p:cNvSpPr>
                  <a:spLocks noChangeArrowheads="1"/>
                </p:cNvSpPr>
                <p:nvPr/>
              </p:nvSpPr>
              <p:spPr bwMode="auto">
                <a:xfrm>
                  <a:off x="3338658" y="1275341"/>
                  <a:ext cx="33338" cy="36513"/>
                </a:xfrm>
                <a:prstGeom prst="ellipse">
                  <a:avLst/>
                </a:prstGeom>
                <a:solidFill>
                  <a:srgbClr val="373838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48" name="Oval 34"/>
                <p:cNvSpPr>
                  <a:spLocks noChangeArrowheads="1"/>
                </p:cNvSpPr>
                <p:nvPr/>
              </p:nvSpPr>
              <p:spPr bwMode="auto">
                <a:xfrm>
                  <a:off x="3268808" y="1272166"/>
                  <a:ext cx="42863" cy="42863"/>
                </a:xfrm>
                <a:prstGeom prst="ellipse">
                  <a:avLst/>
                </a:prstGeom>
                <a:solidFill>
                  <a:srgbClr val="494949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49" name="Oval 35"/>
                <p:cNvSpPr>
                  <a:spLocks noChangeArrowheads="1"/>
                </p:cNvSpPr>
                <p:nvPr/>
              </p:nvSpPr>
              <p:spPr bwMode="auto">
                <a:xfrm>
                  <a:off x="2917970" y="1138816"/>
                  <a:ext cx="247650" cy="249238"/>
                </a:xfrm>
                <a:prstGeom prst="ellipse">
                  <a:avLst/>
                </a:prstGeom>
                <a:solidFill>
                  <a:srgbClr val="6B6B6B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50" name="Oval 36"/>
                <p:cNvSpPr>
                  <a:spLocks noChangeArrowheads="1"/>
                </p:cNvSpPr>
                <p:nvPr/>
              </p:nvSpPr>
              <p:spPr bwMode="auto">
                <a:xfrm>
                  <a:off x="3052908" y="1162629"/>
                  <a:ext cx="53975" cy="52388"/>
                </a:xfrm>
                <a:prstGeom prst="ellipse">
                  <a:avLst/>
                </a:prstGeom>
                <a:solidFill>
                  <a:srgbClr val="494949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51" name="Oval 37"/>
                <p:cNvSpPr>
                  <a:spLocks noChangeArrowheads="1"/>
                </p:cNvSpPr>
                <p:nvPr/>
              </p:nvSpPr>
              <p:spPr bwMode="auto">
                <a:xfrm>
                  <a:off x="3052908" y="1311854"/>
                  <a:ext cx="53975" cy="52388"/>
                </a:xfrm>
                <a:prstGeom prst="ellipse">
                  <a:avLst/>
                </a:prstGeom>
                <a:solidFill>
                  <a:srgbClr val="494949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52" name="Oval 38"/>
                <p:cNvSpPr>
                  <a:spLocks noChangeArrowheads="1"/>
                </p:cNvSpPr>
                <p:nvPr/>
              </p:nvSpPr>
              <p:spPr bwMode="auto">
                <a:xfrm>
                  <a:off x="2976708" y="1162629"/>
                  <a:ext cx="53975" cy="52388"/>
                </a:xfrm>
                <a:prstGeom prst="ellipse">
                  <a:avLst/>
                </a:prstGeom>
                <a:solidFill>
                  <a:srgbClr val="494949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53" name="Oval 39"/>
                <p:cNvSpPr>
                  <a:spLocks noChangeArrowheads="1"/>
                </p:cNvSpPr>
                <p:nvPr/>
              </p:nvSpPr>
              <p:spPr bwMode="auto">
                <a:xfrm>
                  <a:off x="2976708" y="1311854"/>
                  <a:ext cx="53975" cy="52388"/>
                </a:xfrm>
                <a:prstGeom prst="ellipse">
                  <a:avLst/>
                </a:prstGeom>
                <a:solidFill>
                  <a:srgbClr val="494949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54" name="Oval 40"/>
                <p:cNvSpPr>
                  <a:spLocks noChangeArrowheads="1"/>
                </p:cNvSpPr>
                <p:nvPr/>
              </p:nvSpPr>
              <p:spPr bwMode="auto">
                <a:xfrm>
                  <a:off x="3089420" y="1238829"/>
                  <a:ext cx="53975" cy="49213"/>
                </a:xfrm>
                <a:prstGeom prst="ellipse">
                  <a:avLst/>
                </a:prstGeom>
                <a:solidFill>
                  <a:srgbClr val="494949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55" name="Oval 41"/>
                <p:cNvSpPr>
                  <a:spLocks noChangeArrowheads="1"/>
                </p:cNvSpPr>
                <p:nvPr/>
              </p:nvSpPr>
              <p:spPr bwMode="auto">
                <a:xfrm>
                  <a:off x="3019570" y="1242004"/>
                  <a:ext cx="42863" cy="42863"/>
                </a:xfrm>
                <a:prstGeom prst="ellipse">
                  <a:avLst/>
                </a:prstGeom>
                <a:solidFill>
                  <a:srgbClr val="373838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56" name="Oval 42"/>
                <p:cNvSpPr>
                  <a:spLocks noChangeArrowheads="1"/>
                </p:cNvSpPr>
                <p:nvPr/>
              </p:nvSpPr>
              <p:spPr bwMode="auto">
                <a:xfrm>
                  <a:off x="2933845" y="1238829"/>
                  <a:ext cx="52388" cy="49213"/>
                </a:xfrm>
                <a:prstGeom prst="ellipse">
                  <a:avLst/>
                </a:prstGeom>
                <a:solidFill>
                  <a:srgbClr val="494949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57" name="Oval 43"/>
                <p:cNvSpPr>
                  <a:spLocks noChangeArrowheads="1"/>
                </p:cNvSpPr>
                <p:nvPr/>
              </p:nvSpPr>
              <p:spPr bwMode="auto">
                <a:xfrm>
                  <a:off x="2937020" y="1592841"/>
                  <a:ext cx="100013" cy="98425"/>
                </a:xfrm>
                <a:prstGeom prst="ellipse">
                  <a:avLst/>
                </a:prstGeom>
                <a:solidFill>
                  <a:srgbClr val="373838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58" name="Oval 44"/>
                <p:cNvSpPr>
                  <a:spLocks noChangeArrowheads="1"/>
                </p:cNvSpPr>
                <p:nvPr/>
              </p:nvSpPr>
              <p:spPr bwMode="auto">
                <a:xfrm>
                  <a:off x="2954483" y="1608716"/>
                  <a:ext cx="65088" cy="66675"/>
                </a:xfrm>
                <a:prstGeom prst="ellipse">
                  <a:avLst/>
                </a:prstGeom>
                <a:solidFill>
                  <a:srgbClr val="6B6B6B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59" name="Freeform 45"/>
                <p:cNvSpPr/>
                <p:nvPr/>
              </p:nvSpPr>
              <p:spPr bwMode="auto">
                <a:xfrm>
                  <a:off x="3156095" y="1803979"/>
                  <a:ext cx="49213" cy="414338"/>
                </a:xfrm>
                <a:custGeom>
                  <a:gdLst>
                    <a:gd fmla="*/ 3 w 15" name="T0"/>
                    <a:gd fmla="*/ 123 h 125" name="T1"/>
                    <a:gd fmla="*/ 0 w 15" name="T2"/>
                    <a:gd fmla="*/ 9 h 125" name="T3"/>
                    <a:gd fmla="*/ 7 w 15" name="T4"/>
                    <a:gd fmla="*/ 0 h 125" name="T5"/>
                    <a:gd fmla="*/ 7 w 15" name="T6"/>
                    <a:gd fmla="*/ 0 h 125" name="T7"/>
                    <a:gd fmla="*/ 15 w 15" name="T8"/>
                    <a:gd fmla="*/ 9 h 125" name="T9"/>
                    <a:gd fmla="*/ 11 w 15" name="T10"/>
                    <a:gd fmla="*/ 123 h 125" name="T11"/>
                    <a:gd fmla="*/ 7 w 15" name="T12"/>
                    <a:gd fmla="*/ 125 h 125" name="T13"/>
                    <a:gd fmla="*/ 7 w 15" name="T14"/>
                    <a:gd fmla="*/ 125 h 125" name="T15"/>
                    <a:gd fmla="*/ 3 w 15" name="T16"/>
                    <a:gd fmla="*/ 123 h 125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125" w="15">
                      <a:moveTo>
                        <a:pt x="3" y="123"/>
                      </a:moveTo>
                      <a:cubicBezTo>
                        <a:pt x="0" y="9"/>
                        <a:pt x="0" y="9"/>
                        <a:pt x="0" y="9"/>
                      </a:cubicBezTo>
                      <a:cubicBezTo>
                        <a:pt x="0" y="4"/>
                        <a:pt x="3" y="0"/>
                        <a:pt x="7" y="0"/>
                      </a:cubicBezTo>
                      <a:cubicBezTo>
                        <a:pt x="7" y="0"/>
                        <a:pt x="7" y="0"/>
                        <a:pt x="7" y="0"/>
                      </a:cubicBezTo>
                      <a:cubicBezTo>
                        <a:pt x="12" y="0"/>
                        <a:pt x="15" y="4"/>
                        <a:pt x="15" y="9"/>
                      </a:cubicBezTo>
                      <a:cubicBezTo>
                        <a:pt x="11" y="123"/>
                        <a:pt x="11" y="123"/>
                        <a:pt x="11" y="123"/>
                      </a:cubicBezTo>
                      <a:cubicBezTo>
                        <a:pt x="11" y="124"/>
                        <a:pt x="10" y="125"/>
                        <a:pt x="7" y="125"/>
                      </a:cubicBezTo>
                      <a:cubicBezTo>
                        <a:pt x="7" y="125"/>
                        <a:pt x="7" y="125"/>
                        <a:pt x="7" y="125"/>
                      </a:cubicBezTo>
                      <a:cubicBezTo>
                        <a:pt x="5" y="125"/>
                        <a:pt x="3" y="124"/>
                        <a:pt x="3" y="123"/>
                      </a:cubicBezTo>
                      <a:close/>
                    </a:path>
                  </a:pathLst>
                </a:custGeom>
                <a:solidFill>
                  <a:srgbClr val="7E7E7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</p:grpSp>
        </p:grpSp>
        <p:grpSp>
          <p:nvGrpSpPr>
            <p:cNvPr id="223" name="组合 222"/>
            <p:cNvGrpSpPr/>
            <p:nvPr/>
          </p:nvGrpSpPr>
          <p:grpSpPr>
            <a:xfrm>
              <a:off x="2080291" y="2591041"/>
              <a:ext cx="1518437" cy="421537"/>
              <a:chOff x="2080291" y="2591041"/>
              <a:chExt cx="1518437" cy="421537"/>
            </a:xfrm>
          </p:grpSpPr>
          <p:sp>
            <p:nvSpPr>
              <p:cNvPr id="152" name="椭圆 151"/>
              <p:cNvSpPr/>
              <p:nvPr/>
            </p:nvSpPr>
            <p:spPr>
              <a:xfrm>
                <a:off x="2080291" y="2885069"/>
                <a:ext cx="1518437" cy="127509"/>
              </a:xfrm>
              <a:prstGeom prst="ellipse">
                <a:avLst/>
              </a:prstGeom>
              <a:solidFill>
                <a:schemeClr val="tx1">
                  <a:alpha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600"/>
              </a:p>
            </p:txBody>
          </p:sp>
          <p:sp>
            <p:nvSpPr>
              <p:cNvPr id="11" name="矩形: 圆角 10"/>
              <p:cNvSpPr/>
              <p:nvPr/>
            </p:nvSpPr>
            <p:spPr>
              <a:xfrm>
                <a:off x="2178624" y="2591041"/>
                <a:ext cx="1340809" cy="360652"/>
              </a:xfrm>
              <a:prstGeom prst="roundRect">
                <a:avLst>
                  <a:gd fmla="val 50000" name="adj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r>
                  <a:rPr altLang="en-US" b="1" kern="0" lang="zh-CN" sz="2000">
                    <a:solidFill>
                      <a:schemeClr val="accent6"/>
                    </a:solidFill>
                    <a:latin charset="-122" panose="02010600030101010101" pitchFamily="2" typeface="等线"/>
                    <a:ea charset="-122" panose="020b0503020204020204" pitchFamily="34" typeface="微软雅黑"/>
                    <a:cs charset="-122" panose="02010600030101010101" pitchFamily="2" typeface="宋体"/>
                  </a:rPr>
                  <a:t>媒体工作</a:t>
                </a:r>
              </a:p>
            </p:txBody>
          </p:sp>
        </p:grpSp>
      </p:grpSp>
      <p:grpSp>
        <p:nvGrpSpPr>
          <p:cNvPr id="226" name="组合 225"/>
          <p:cNvGrpSpPr/>
          <p:nvPr/>
        </p:nvGrpSpPr>
        <p:grpSpPr>
          <a:xfrm>
            <a:off x="2066763" y="1404620"/>
            <a:ext cx="1518437" cy="1574815"/>
            <a:chOff x="440045" y="1434538"/>
            <a:chExt cx="1518437" cy="1574815"/>
          </a:xfrm>
        </p:grpSpPr>
        <p:grpSp>
          <p:nvGrpSpPr>
            <p:cNvPr id="9335" name="组合 9334"/>
            <p:cNvGrpSpPr/>
            <p:nvPr/>
          </p:nvGrpSpPr>
          <p:grpSpPr>
            <a:xfrm>
              <a:off x="531858" y="1434538"/>
              <a:ext cx="1334811" cy="1333467"/>
              <a:chOff x="709613" y="1622425"/>
              <a:chExt cx="1574800" cy="1573213"/>
            </a:xfrm>
          </p:grpSpPr>
          <p:sp>
            <p:nvSpPr>
              <p:cNvPr id="65" name="Oval 49"/>
              <p:cNvSpPr>
                <a:spLocks noChangeArrowheads="1"/>
              </p:cNvSpPr>
              <p:nvPr/>
            </p:nvSpPr>
            <p:spPr bwMode="auto">
              <a:xfrm>
                <a:off x="709613" y="1622425"/>
                <a:ext cx="1574800" cy="1573213"/>
              </a:xfrm>
              <a:prstGeom prst="ellipse">
                <a:avLst/>
              </a:prstGeom>
              <a:solidFill>
                <a:srgbClr val="FFF5E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 sz="1600"/>
              </a:p>
            </p:txBody>
          </p:sp>
          <p:grpSp>
            <p:nvGrpSpPr>
              <p:cNvPr id="9334" name="组合 9333"/>
              <p:cNvGrpSpPr/>
              <p:nvPr/>
            </p:nvGrpSpPr>
            <p:grpSpPr>
              <a:xfrm>
                <a:off x="935038" y="1930335"/>
                <a:ext cx="1127126" cy="957263"/>
                <a:chOff x="935038" y="1933575"/>
                <a:chExt cx="1127126" cy="957263"/>
              </a:xfrm>
            </p:grpSpPr>
            <p:sp>
              <p:nvSpPr>
                <p:cNvPr id="66" name="Oval 50"/>
                <p:cNvSpPr>
                  <a:spLocks noChangeArrowheads="1"/>
                </p:cNvSpPr>
                <p:nvPr/>
              </p:nvSpPr>
              <p:spPr bwMode="auto">
                <a:xfrm>
                  <a:off x="935038" y="2646363"/>
                  <a:ext cx="325438" cy="95250"/>
                </a:xfrm>
                <a:prstGeom prst="ellipse">
                  <a:avLst/>
                </a:pr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67" name="Rectangle 51"/>
                <p:cNvSpPr>
                  <a:spLocks noChangeArrowheads="1"/>
                </p:cNvSpPr>
                <p:nvPr/>
              </p:nvSpPr>
              <p:spPr bwMode="auto">
                <a:xfrm>
                  <a:off x="935038" y="2616200"/>
                  <a:ext cx="325438" cy="79375"/>
                </a:xfrm>
                <a:prstGeom prst="rect">
                  <a:avLst/>
                </a:pr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68" name="Rectangle 52"/>
                <p:cNvSpPr>
                  <a:spLocks noChangeArrowheads="1"/>
                </p:cNvSpPr>
                <p:nvPr/>
              </p:nvSpPr>
              <p:spPr bwMode="auto">
                <a:xfrm>
                  <a:off x="935038" y="2616200"/>
                  <a:ext cx="325438" cy="793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69" name="Oval 53"/>
                <p:cNvSpPr>
                  <a:spLocks noChangeArrowheads="1"/>
                </p:cNvSpPr>
                <p:nvPr/>
              </p:nvSpPr>
              <p:spPr bwMode="auto">
                <a:xfrm>
                  <a:off x="935038" y="2566988"/>
                  <a:ext cx="325438" cy="98425"/>
                </a:xfrm>
                <a:prstGeom prst="ellipse">
                  <a:avLst/>
                </a:prstGeom>
                <a:solidFill>
                  <a:srgbClr val="FFEA90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70" name="Freeform 54"/>
                <p:cNvSpPr/>
                <p:nvPr/>
              </p:nvSpPr>
              <p:spPr bwMode="auto">
                <a:xfrm>
                  <a:off x="958851" y="2586038"/>
                  <a:ext cx="280988" cy="60325"/>
                </a:xfrm>
                <a:custGeom>
                  <a:gdLst>
                    <a:gd fmla="*/ 42 w 85" name="T0"/>
                    <a:gd fmla="*/ 18 h 18" name="T1"/>
                    <a:gd fmla="*/ 1 w 85" name="T2"/>
                    <a:gd fmla="*/ 11 h 18" name="T3"/>
                    <a:gd fmla="*/ 1 w 85" name="T4"/>
                    <a:gd fmla="*/ 7 h 18" name="T5"/>
                    <a:gd fmla="*/ 42 w 85" name="T6"/>
                    <a:gd fmla="*/ 0 h 18" name="T7"/>
                    <a:gd fmla="*/ 83 w 85" name="T8"/>
                    <a:gd fmla="*/ 7 h 18" name="T9"/>
                    <a:gd fmla="*/ 83 w 85" name="T10"/>
                    <a:gd fmla="*/ 11 h 18" name="T11"/>
                    <a:gd fmla="*/ 42 w 85" name="T12"/>
                    <a:gd fmla="*/ 18 h 18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18" w="85">
                      <a:moveTo>
                        <a:pt x="42" y="18"/>
                      </a:moveTo>
                      <a:cubicBezTo>
                        <a:pt x="24" y="18"/>
                        <a:pt x="10" y="15"/>
                        <a:pt x="1" y="11"/>
                      </a:cubicBezTo>
                      <a:cubicBezTo>
                        <a:pt x="0" y="10"/>
                        <a:pt x="0" y="7"/>
                        <a:pt x="1" y="7"/>
                      </a:cubicBezTo>
                      <a:cubicBezTo>
                        <a:pt x="10" y="3"/>
                        <a:pt x="24" y="0"/>
                        <a:pt x="42" y="0"/>
                      </a:cubicBezTo>
                      <a:cubicBezTo>
                        <a:pt x="61" y="0"/>
                        <a:pt x="75" y="3"/>
                        <a:pt x="83" y="7"/>
                      </a:cubicBezTo>
                      <a:cubicBezTo>
                        <a:pt x="85" y="7"/>
                        <a:pt x="85" y="10"/>
                        <a:pt x="83" y="11"/>
                      </a:cubicBezTo>
                      <a:cubicBezTo>
                        <a:pt x="75" y="15"/>
                        <a:pt x="61" y="18"/>
                        <a:pt x="42" y="18"/>
                      </a:cubicBezTo>
                    </a:path>
                  </a:pathLst>
                </a:custGeom>
                <a:solidFill>
                  <a:srgbClr val="FFD878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71" name="Oval 55"/>
                <p:cNvSpPr>
                  <a:spLocks noChangeArrowheads="1"/>
                </p:cNvSpPr>
                <p:nvPr/>
              </p:nvSpPr>
              <p:spPr bwMode="auto">
                <a:xfrm>
                  <a:off x="935038" y="2555875"/>
                  <a:ext cx="325438" cy="100013"/>
                </a:xfrm>
                <a:prstGeom prst="ellipse">
                  <a:avLst/>
                </a:pr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72" name="Rectangle 56"/>
                <p:cNvSpPr>
                  <a:spLocks noChangeArrowheads="1"/>
                </p:cNvSpPr>
                <p:nvPr/>
              </p:nvSpPr>
              <p:spPr bwMode="auto">
                <a:xfrm>
                  <a:off x="935038" y="2527300"/>
                  <a:ext cx="325438" cy="79375"/>
                </a:xfrm>
                <a:prstGeom prst="rect">
                  <a:avLst/>
                </a:pr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73" name="Rectangle 57"/>
                <p:cNvSpPr>
                  <a:spLocks noChangeArrowheads="1"/>
                </p:cNvSpPr>
                <p:nvPr/>
              </p:nvSpPr>
              <p:spPr bwMode="auto">
                <a:xfrm>
                  <a:off x="935038" y="2527300"/>
                  <a:ext cx="325438" cy="793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74" name="Oval 58"/>
                <p:cNvSpPr>
                  <a:spLocks noChangeArrowheads="1"/>
                </p:cNvSpPr>
                <p:nvPr/>
              </p:nvSpPr>
              <p:spPr bwMode="auto">
                <a:xfrm>
                  <a:off x="935038" y="2479675"/>
                  <a:ext cx="325438" cy="96838"/>
                </a:xfrm>
                <a:prstGeom prst="ellipse">
                  <a:avLst/>
                </a:prstGeom>
                <a:solidFill>
                  <a:srgbClr val="FFEA90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75" name="Freeform 59"/>
                <p:cNvSpPr/>
                <p:nvPr/>
              </p:nvSpPr>
              <p:spPr bwMode="auto">
                <a:xfrm>
                  <a:off x="958851" y="2497138"/>
                  <a:ext cx="280988" cy="61913"/>
                </a:xfrm>
                <a:custGeom>
                  <a:gdLst>
                    <a:gd fmla="*/ 42 w 85" name="T0"/>
                    <a:gd fmla="*/ 19 h 19" name="T1"/>
                    <a:gd fmla="*/ 1 w 85" name="T2"/>
                    <a:gd fmla="*/ 11 h 19" name="T3"/>
                    <a:gd fmla="*/ 1 w 85" name="T4"/>
                    <a:gd fmla="*/ 7 h 19" name="T5"/>
                    <a:gd fmla="*/ 42 w 85" name="T6"/>
                    <a:gd fmla="*/ 0 h 19" name="T7"/>
                    <a:gd fmla="*/ 83 w 85" name="T8"/>
                    <a:gd fmla="*/ 7 h 19" name="T9"/>
                    <a:gd fmla="*/ 83 w 85" name="T10"/>
                    <a:gd fmla="*/ 11 h 19" name="T11"/>
                    <a:gd fmla="*/ 42 w 85" name="T12"/>
                    <a:gd fmla="*/ 19 h 19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19" w="85">
                      <a:moveTo>
                        <a:pt x="42" y="19"/>
                      </a:moveTo>
                      <a:cubicBezTo>
                        <a:pt x="24" y="19"/>
                        <a:pt x="10" y="15"/>
                        <a:pt x="1" y="11"/>
                      </a:cubicBezTo>
                      <a:cubicBezTo>
                        <a:pt x="0" y="11"/>
                        <a:pt x="0" y="8"/>
                        <a:pt x="1" y="7"/>
                      </a:cubicBezTo>
                      <a:cubicBezTo>
                        <a:pt x="10" y="3"/>
                        <a:pt x="24" y="0"/>
                        <a:pt x="42" y="0"/>
                      </a:cubicBezTo>
                      <a:cubicBezTo>
                        <a:pt x="61" y="0"/>
                        <a:pt x="75" y="3"/>
                        <a:pt x="83" y="7"/>
                      </a:cubicBezTo>
                      <a:cubicBezTo>
                        <a:pt x="85" y="8"/>
                        <a:pt x="85" y="11"/>
                        <a:pt x="83" y="11"/>
                      </a:cubicBezTo>
                      <a:cubicBezTo>
                        <a:pt x="75" y="15"/>
                        <a:pt x="61" y="19"/>
                        <a:pt x="42" y="19"/>
                      </a:cubicBezTo>
                    </a:path>
                  </a:pathLst>
                </a:custGeom>
                <a:solidFill>
                  <a:srgbClr val="FFD878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76" name="Oval 60"/>
                <p:cNvSpPr>
                  <a:spLocks noChangeArrowheads="1"/>
                </p:cNvSpPr>
                <p:nvPr/>
              </p:nvSpPr>
              <p:spPr bwMode="auto">
                <a:xfrm>
                  <a:off x="935038" y="2470150"/>
                  <a:ext cx="325438" cy="96838"/>
                </a:xfrm>
                <a:prstGeom prst="ellipse">
                  <a:avLst/>
                </a:pr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77" name="Rectangle 61"/>
                <p:cNvSpPr>
                  <a:spLocks noChangeArrowheads="1"/>
                </p:cNvSpPr>
                <p:nvPr/>
              </p:nvSpPr>
              <p:spPr bwMode="auto">
                <a:xfrm>
                  <a:off x="935038" y="2439988"/>
                  <a:ext cx="325438" cy="79375"/>
                </a:xfrm>
                <a:prstGeom prst="rect">
                  <a:avLst/>
                </a:pr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78" name="Rectangle 62"/>
                <p:cNvSpPr>
                  <a:spLocks noChangeArrowheads="1"/>
                </p:cNvSpPr>
                <p:nvPr/>
              </p:nvSpPr>
              <p:spPr bwMode="auto">
                <a:xfrm>
                  <a:off x="935038" y="2439988"/>
                  <a:ext cx="325438" cy="793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79" name="Oval 63"/>
                <p:cNvSpPr>
                  <a:spLocks noChangeArrowheads="1"/>
                </p:cNvSpPr>
                <p:nvPr/>
              </p:nvSpPr>
              <p:spPr bwMode="auto">
                <a:xfrm>
                  <a:off x="935038" y="2390775"/>
                  <a:ext cx="325438" cy="96838"/>
                </a:xfrm>
                <a:prstGeom prst="ellipse">
                  <a:avLst/>
                </a:prstGeom>
                <a:solidFill>
                  <a:srgbClr val="FFEA90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80" name="Freeform 64"/>
                <p:cNvSpPr/>
                <p:nvPr/>
              </p:nvSpPr>
              <p:spPr bwMode="auto">
                <a:xfrm>
                  <a:off x="958851" y="2406650"/>
                  <a:ext cx="280988" cy="63500"/>
                </a:xfrm>
                <a:custGeom>
                  <a:gdLst>
                    <a:gd fmla="*/ 42 w 85" name="T0"/>
                    <a:gd fmla="*/ 19 h 19" name="T1"/>
                    <a:gd fmla="*/ 1 w 85" name="T2"/>
                    <a:gd fmla="*/ 12 h 19" name="T3"/>
                    <a:gd fmla="*/ 1 w 85" name="T4"/>
                    <a:gd fmla="*/ 8 h 19" name="T5"/>
                    <a:gd fmla="*/ 42 w 85" name="T6"/>
                    <a:gd fmla="*/ 0 h 19" name="T7"/>
                    <a:gd fmla="*/ 83 w 85" name="T8"/>
                    <a:gd fmla="*/ 8 h 19" name="T9"/>
                    <a:gd fmla="*/ 83 w 85" name="T10"/>
                    <a:gd fmla="*/ 12 h 19" name="T11"/>
                    <a:gd fmla="*/ 42 w 85" name="T12"/>
                    <a:gd fmla="*/ 19 h 19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19" w="85">
                      <a:moveTo>
                        <a:pt x="42" y="19"/>
                      </a:moveTo>
                      <a:cubicBezTo>
                        <a:pt x="24" y="19"/>
                        <a:pt x="10" y="16"/>
                        <a:pt x="1" y="12"/>
                      </a:cubicBezTo>
                      <a:cubicBezTo>
                        <a:pt x="0" y="11"/>
                        <a:pt x="0" y="8"/>
                        <a:pt x="1" y="8"/>
                      </a:cubicBezTo>
                      <a:cubicBezTo>
                        <a:pt x="10" y="4"/>
                        <a:pt x="24" y="0"/>
                        <a:pt x="42" y="0"/>
                      </a:cubicBezTo>
                      <a:cubicBezTo>
                        <a:pt x="61" y="0"/>
                        <a:pt x="75" y="4"/>
                        <a:pt x="83" y="8"/>
                      </a:cubicBezTo>
                      <a:cubicBezTo>
                        <a:pt x="85" y="8"/>
                        <a:pt x="85" y="11"/>
                        <a:pt x="83" y="12"/>
                      </a:cubicBezTo>
                      <a:cubicBezTo>
                        <a:pt x="75" y="16"/>
                        <a:pt x="61" y="19"/>
                        <a:pt x="42" y="19"/>
                      </a:cubicBezTo>
                    </a:path>
                  </a:pathLst>
                </a:custGeom>
                <a:solidFill>
                  <a:srgbClr val="FFD878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81" name="Oval 65"/>
                <p:cNvSpPr>
                  <a:spLocks noChangeArrowheads="1"/>
                </p:cNvSpPr>
                <p:nvPr/>
              </p:nvSpPr>
              <p:spPr bwMode="auto">
                <a:xfrm>
                  <a:off x="935038" y="2381250"/>
                  <a:ext cx="325438" cy="98425"/>
                </a:xfrm>
                <a:prstGeom prst="ellipse">
                  <a:avLst/>
                </a:pr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82" name="Rectangle 66"/>
                <p:cNvSpPr>
                  <a:spLocks noChangeArrowheads="1"/>
                </p:cNvSpPr>
                <p:nvPr/>
              </p:nvSpPr>
              <p:spPr bwMode="auto">
                <a:xfrm>
                  <a:off x="935038" y="2351088"/>
                  <a:ext cx="325438" cy="79375"/>
                </a:xfrm>
                <a:prstGeom prst="rect">
                  <a:avLst/>
                </a:pr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83" name="Rectangle 67"/>
                <p:cNvSpPr>
                  <a:spLocks noChangeArrowheads="1"/>
                </p:cNvSpPr>
                <p:nvPr/>
              </p:nvSpPr>
              <p:spPr bwMode="auto">
                <a:xfrm>
                  <a:off x="935038" y="2351088"/>
                  <a:ext cx="325438" cy="793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84" name="Oval 68"/>
                <p:cNvSpPr>
                  <a:spLocks noChangeArrowheads="1"/>
                </p:cNvSpPr>
                <p:nvPr/>
              </p:nvSpPr>
              <p:spPr bwMode="auto">
                <a:xfrm>
                  <a:off x="935038" y="2305050"/>
                  <a:ext cx="325438" cy="95250"/>
                </a:xfrm>
                <a:prstGeom prst="ellipse">
                  <a:avLst/>
                </a:prstGeom>
                <a:solidFill>
                  <a:srgbClr val="FFEA90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85" name="Freeform 69"/>
                <p:cNvSpPr/>
                <p:nvPr/>
              </p:nvSpPr>
              <p:spPr bwMode="auto">
                <a:xfrm>
                  <a:off x="958851" y="2320925"/>
                  <a:ext cx="280988" cy="63500"/>
                </a:xfrm>
                <a:custGeom>
                  <a:gdLst>
                    <a:gd fmla="*/ 42 w 85" name="T0"/>
                    <a:gd fmla="*/ 19 h 19" name="T1"/>
                    <a:gd fmla="*/ 1 w 85" name="T2"/>
                    <a:gd fmla="*/ 11 h 19" name="T3"/>
                    <a:gd fmla="*/ 1 w 85" name="T4"/>
                    <a:gd fmla="*/ 7 h 19" name="T5"/>
                    <a:gd fmla="*/ 42 w 85" name="T6"/>
                    <a:gd fmla="*/ 0 h 19" name="T7"/>
                    <a:gd fmla="*/ 83 w 85" name="T8"/>
                    <a:gd fmla="*/ 7 h 19" name="T9"/>
                    <a:gd fmla="*/ 83 w 85" name="T10"/>
                    <a:gd fmla="*/ 11 h 19" name="T11"/>
                    <a:gd fmla="*/ 42 w 85" name="T12"/>
                    <a:gd fmla="*/ 19 h 19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19" w="85">
                      <a:moveTo>
                        <a:pt x="42" y="19"/>
                      </a:moveTo>
                      <a:cubicBezTo>
                        <a:pt x="24" y="19"/>
                        <a:pt x="10" y="15"/>
                        <a:pt x="1" y="11"/>
                      </a:cubicBezTo>
                      <a:cubicBezTo>
                        <a:pt x="0" y="11"/>
                        <a:pt x="0" y="8"/>
                        <a:pt x="1" y="7"/>
                      </a:cubicBezTo>
                      <a:cubicBezTo>
                        <a:pt x="10" y="3"/>
                        <a:pt x="24" y="0"/>
                        <a:pt x="42" y="0"/>
                      </a:cubicBezTo>
                      <a:cubicBezTo>
                        <a:pt x="61" y="0"/>
                        <a:pt x="75" y="3"/>
                        <a:pt x="83" y="7"/>
                      </a:cubicBezTo>
                      <a:cubicBezTo>
                        <a:pt x="85" y="8"/>
                        <a:pt x="85" y="11"/>
                        <a:pt x="83" y="11"/>
                      </a:cubicBezTo>
                      <a:cubicBezTo>
                        <a:pt x="75" y="15"/>
                        <a:pt x="61" y="19"/>
                        <a:pt x="42" y="19"/>
                      </a:cubicBezTo>
                    </a:path>
                  </a:pathLst>
                </a:custGeom>
                <a:solidFill>
                  <a:srgbClr val="FFD878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pic>
              <p:nvPicPr>
                <p:cNvPr id="9286" name="Picture 70"/>
                <p:cNvPicPr>
                  <a:picLocks noChangeArrowheads="1"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val="0"/>
                    </a:ext>
                  </a:extLst>
                </a:blip>
                <a:stretch>
                  <a:fillRect/>
                </a:stretch>
              </p:blipFill>
              <p:spPr bwMode="auto">
                <a:xfrm>
                  <a:off x="1120776" y="2295525"/>
                  <a:ext cx="146050" cy="4556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287" name="Picture 71"/>
                <p:cNvPicPr>
                  <a:picLocks noChangeArrowheads="1"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val="0"/>
                    </a:ext>
                  </a:extLst>
                </a:blip>
                <a:stretch>
                  <a:fillRect/>
                </a:stretch>
              </p:blipFill>
              <p:spPr bwMode="auto">
                <a:xfrm>
                  <a:off x="1120776" y="2682875"/>
                  <a:ext cx="146050" cy="682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288" name="Picture 72"/>
                <p:cNvPicPr>
                  <a:picLocks noChangeArrowheads="1"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val="0"/>
                    </a:ext>
                  </a:extLst>
                </a:blip>
                <a:stretch>
                  <a:fillRect/>
                </a:stretch>
              </p:blipFill>
              <p:spPr bwMode="auto">
                <a:xfrm>
                  <a:off x="1120776" y="2606675"/>
                  <a:ext cx="146050" cy="920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289" name="Picture 73"/>
                <p:cNvPicPr>
                  <a:picLocks noChangeArrowheads="1" noChangeAspect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val="0"/>
                    </a:ext>
                  </a:extLst>
                </a:blip>
                <a:stretch>
                  <a:fillRect/>
                </a:stretch>
              </p:blipFill>
              <p:spPr bwMode="auto">
                <a:xfrm>
                  <a:off x="1120776" y="2598738"/>
                  <a:ext cx="146050" cy="698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290" name="Picture 74"/>
                <p:cNvPicPr>
                  <a:picLocks noChangeArrowheads="1"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val="0"/>
                    </a:ext>
                  </a:extLst>
                </a:blip>
                <a:stretch>
                  <a:fillRect/>
                </a:stretch>
              </p:blipFill>
              <p:spPr bwMode="auto">
                <a:xfrm>
                  <a:off x="1120776" y="2598738"/>
                  <a:ext cx="146050" cy="635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291" name="Picture 75"/>
                <p:cNvPicPr>
                  <a:picLocks noChangeArrowheads="1"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val="0"/>
                    </a:ext>
                  </a:extLst>
                </a:blip>
                <a:stretch>
                  <a:fillRect/>
                </a:stretch>
              </p:blipFill>
              <p:spPr bwMode="auto">
                <a:xfrm>
                  <a:off x="1120776" y="2516188"/>
                  <a:ext cx="146050" cy="1000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292" name="Picture 76"/>
                <p:cNvPicPr>
                  <a:picLocks noChangeArrowheads="1" noChangeAspect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val="0"/>
                    </a:ext>
                  </a:extLst>
                </a:blip>
                <a:stretch>
                  <a:fillRect/>
                </a:stretch>
              </p:blipFill>
              <p:spPr bwMode="auto">
                <a:xfrm>
                  <a:off x="1120776" y="2509838"/>
                  <a:ext cx="146050" cy="762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293" name="Picture 77"/>
                <p:cNvPicPr>
                  <a:picLocks noChangeArrowheads="1"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val="0"/>
                    </a:ext>
                  </a:extLst>
                </a:blip>
                <a:stretch>
                  <a:fillRect/>
                </a:stretch>
              </p:blipFill>
              <p:spPr bwMode="auto">
                <a:xfrm>
                  <a:off x="1120776" y="2509838"/>
                  <a:ext cx="146050" cy="635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294" name="Picture 78"/>
                <p:cNvPicPr>
                  <a:picLocks noChangeArrowheads="1"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val="0"/>
                    </a:ext>
                  </a:extLst>
                </a:blip>
                <a:stretch>
                  <a:fillRect/>
                </a:stretch>
              </p:blipFill>
              <p:spPr bwMode="auto">
                <a:xfrm>
                  <a:off x="1120776" y="2427288"/>
                  <a:ext cx="146050" cy="1000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295" name="Picture 79"/>
                <p:cNvPicPr>
                  <a:picLocks noChangeArrowheads="1" noChangeAspect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val="0"/>
                    </a:ext>
                  </a:extLst>
                </a:blip>
                <a:stretch>
                  <a:fillRect/>
                </a:stretch>
              </p:blipFill>
              <p:spPr bwMode="auto">
                <a:xfrm>
                  <a:off x="1120776" y="2427288"/>
                  <a:ext cx="146050" cy="698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296" name="Picture 80"/>
                <p:cNvPicPr>
                  <a:picLocks noChangeArrowheads="1"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val="0"/>
                    </a:ext>
                  </a:extLst>
                </a:blip>
                <a:stretch>
                  <a:fillRect/>
                </a:stretch>
              </p:blipFill>
              <p:spPr bwMode="auto">
                <a:xfrm>
                  <a:off x="1120776" y="2420938"/>
                  <a:ext cx="146050" cy="619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297" name="Picture 81"/>
                <p:cNvPicPr>
                  <a:picLocks noChangeArrowheads="1"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val="0"/>
                    </a:ext>
                  </a:extLst>
                </a:blip>
                <a:stretch>
                  <a:fillRect/>
                </a:stretch>
              </p:blipFill>
              <p:spPr bwMode="auto">
                <a:xfrm>
                  <a:off x="1120776" y="2347913"/>
                  <a:ext cx="146050" cy="920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298" name="Picture 82"/>
                <p:cNvPicPr>
                  <a:picLocks noChangeArrowheads="1" noChangeAspect="1"/>
                </p:cNvPicPr>
                <p:nvPr/>
              </p:nvPicPr>
              <p:blipFill>
                <a:blip r:embed="rId10">
                  <a:extLst>
                    <a:ext uri="{28A0092B-C50C-407E-A947-70E740481C1C}">
                      <a14:useLocalDpi val="0"/>
                    </a:ext>
                  </a:extLst>
                </a:blip>
                <a:stretch>
                  <a:fillRect/>
                </a:stretch>
              </p:blipFill>
              <p:spPr bwMode="auto">
                <a:xfrm>
                  <a:off x="1120776" y="2295525"/>
                  <a:ext cx="146050" cy="1111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299" name="Picture 83"/>
                <p:cNvPicPr>
                  <a:picLocks noChangeArrowheads="1" noChangeAspect="1"/>
                </p:cNvPicPr>
                <p:nvPr/>
              </p:nvPicPr>
              <p:blipFill>
                <a:blip r:embed="rId11">
                  <a:extLst>
                    <a:ext uri="{28A0092B-C50C-407E-A947-70E740481C1C}">
                      <a14:useLocalDpi val="0"/>
                    </a:ext>
                  </a:extLst>
                </a:blip>
                <a:stretch>
                  <a:fillRect/>
                </a:stretch>
              </p:blipFill>
              <p:spPr bwMode="auto">
                <a:xfrm>
                  <a:off x="1120776" y="2311400"/>
                  <a:ext cx="125413" cy="762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86" name="Oval 84"/>
                <p:cNvSpPr>
                  <a:spLocks noChangeArrowheads="1"/>
                </p:cNvSpPr>
                <p:nvPr/>
              </p:nvSpPr>
              <p:spPr bwMode="auto">
                <a:xfrm>
                  <a:off x="1214438" y="2698750"/>
                  <a:ext cx="323850" cy="96838"/>
                </a:xfrm>
                <a:prstGeom prst="ellipse">
                  <a:avLst/>
                </a:pr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87" name="Rectangle 85"/>
                <p:cNvSpPr>
                  <a:spLocks noChangeArrowheads="1"/>
                </p:cNvSpPr>
                <p:nvPr/>
              </p:nvSpPr>
              <p:spPr bwMode="auto">
                <a:xfrm>
                  <a:off x="1214438" y="2668588"/>
                  <a:ext cx="323850" cy="79375"/>
                </a:xfrm>
                <a:prstGeom prst="rect">
                  <a:avLst/>
                </a:pr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88" name="Oval 86"/>
                <p:cNvSpPr>
                  <a:spLocks noChangeArrowheads="1"/>
                </p:cNvSpPr>
                <p:nvPr/>
              </p:nvSpPr>
              <p:spPr bwMode="auto">
                <a:xfrm>
                  <a:off x="1214438" y="2619375"/>
                  <a:ext cx="323850" cy="100013"/>
                </a:xfrm>
                <a:prstGeom prst="ellipse">
                  <a:avLst/>
                </a:prstGeom>
                <a:solidFill>
                  <a:srgbClr val="FFEA90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89" name="Freeform 87"/>
                <p:cNvSpPr/>
                <p:nvPr/>
              </p:nvSpPr>
              <p:spPr bwMode="auto">
                <a:xfrm>
                  <a:off x="1236663" y="2638425"/>
                  <a:ext cx="282575" cy="60325"/>
                </a:xfrm>
                <a:custGeom>
                  <a:gdLst>
                    <a:gd fmla="*/ 42 w 85" name="T0"/>
                    <a:gd fmla="*/ 18 h 18" name="T1"/>
                    <a:gd fmla="*/ 1 w 85" name="T2"/>
                    <a:gd fmla="*/ 11 h 18" name="T3"/>
                    <a:gd fmla="*/ 1 w 85" name="T4"/>
                    <a:gd fmla="*/ 7 h 18" name="T5"/>
                    <a:gd fmla="*/ 42 w 85" name="T6"/>
                    <a:gd fmla="*/ 0 h 18" name="T7"/>
                    <a:gd fmla="*/ 83 w 85" name="T8"/>
                    <a:gd fmla="*/ 7 h 18" name="T9"/>
                    <a:gd fmla="*/ 83 w 85" name="T10"/>
                    <a:gd fmla="*/ 11 h 18" name="T11"/>
                    <a:gd fmla="*/ 42 w 85" name="T12"/>
                    <a:gd fmla="*/ 18 h 18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18" w="85">
                      <a:moveTo>
                        <a:pt x="42" y="18"/>
                      </a:moveTo>
                      <a:cubicBezTo>
                        <a:pt x="24" y="18"/>
                        <a:pt x="10" y="15"/>
                        <a:pt x="1" y="11"/>
                      </a:cubicBezTo>
                      <a:cubicBezTo>
                        <a:pt x="0" y="10"/>
                        <a:pt x="0" y="7"/>
                        <a:pt x="1" y="7"/>
                      </a:cubicBezTo>
                      <a:cubicBezTo>
                        <a:pt x="10" y="3"/>
                        <a:pt x="24" y="0"/>
                        <a:pt x="42" y="0"/>
                      </a:cubicBezTo>
                      <a:cubicBezTo>
                        <a:pt x="61" y="0"/>
                        <a:pt x="75" y="3"/>
                        <a:pt x="83" y="7"/>
                      </a:cubicBezTo>
                      <a:cubicBezTo>
                        <a:pt x="85" y="7"/>
                        <a:pt x="85" y="10"/>
                        <a:pt x="83" y="11"/>
                      </a:cubicBezTo>
                      <a:cubicBezTo>
                        <a:pt x="75" y="15"/>
                        <a:pt x="61" y="18"/>
                        <a:pt x="42" y="18"/>
                      </a:cubicBezTo>
                      <a:close/>
                    </a:path>
                  </a:pathLst>
                </a:custGeom>
                <a:solidFill>
                  <a:srgbClr val="FFD878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90" name="Oval 88"/>
                <p:cNvSpPr>
                  <a:spLocks noChangeArrowheads="1"/>
                </p:cNvSpPr>
                <p:nvPr/>
              </p:nvSpPr>
              <p:spPr bwMode="auto">
                <a:xfrm>
                  <a:off x="1214438" y="2613025"/>
                  <a:ext cx="323850" cy="95250"/>
                </a:xfrm>
                <a:prstGeom prst="ellipse">
                  <a:avLst/>
                </a:pr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91" name="Rectangle 89"/>
                <p:cNvSpPr>
                  <a:spLocks noChangeArrowheads="1"/>
                </p:cNvSpPr>
                <p:nvPr/>
              </p:nvSpPr>
              <p:spPr bwMode="auto">
                <a:xfrm>
                  <a:off x="1214438" y="2579688"/>
                  <a:ext cx="323850" cy="79375"/>
                </a:xfrm>
                <a:prstGeom prst="rect">
                  <a:avLst/>
                </a:pr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92" name="Oval 90"/>
                <p:cNvSpPr>
                  <a:spLocks noChangeArrowheads="1"/>
                </p:cNvSpPr>
                <p:nvPr/>
              </p:nvSpPr>
              <p:spPr bwMode="auto">
                <a:xfrm>
                  <a:off x="1214438" y="2533650"/>
                  <a:ext cx="323850" cy="95250"/>
                </a:xfrm>
                <a:prstGeom prst="ellipse">
                  <a:avLst/>
                </a:prstGeom>
                <a:solidFill>
                  <a:srgbClr val="FFEA90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93" name="Freeform 91"/>
                <p:cNvSpPr/>
                <p:nvPr/>
              </p:nvSpPr>
              <p:spPr bwMode="auto">
                <a:xfrm>
                  <a:off x="1236663" y="2549525"/>
                  <a:ext cx="282575" cy="63500"/>
                </a:xfrm>
                <a:custGeom>
                  <a:gdLst>
                    <a:gd fmla="*/ 42 w 85" name="T0"/>
                    <a:gd fmla="*/ 19 h 19" name="T1"/>
                    <a:gd fmla="*/ 1 w 85" name="T2"/>
                    <a:gd fmla="*/ 11 h 19" name="T3"/>
                    <a:gd fmla="*/ 1 w 85" name="T4"/>
                    <a:gd fmla="*/ 7 h 19" name="T5"/>
                    <a:gd fmla="*/ 42 w 85" name="T6"/>
                    <a:gd fmla="*/ 0 h 19" name="T7"/>
                    <a:gd fmla="*/ 83 w 85" name="T8"/>
                    <a:gd fmla="*/ 7 h 19" name="T9"/>
                    <a:gd fmla="*/ 83 w 85" name="T10"/>
                    <a:gd fmla="*/ 11 h 19" name="T11"/>
                    <a:gd fmla="*/ 42 w 85" name="T12"/>
                    <a:gd fmla="*/ 19 h 19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19" w="85">
                      <a:moveTo>
                        <a:pt x="42" y="19"/>
                      </a:moveTo>
                      <a:cubicBezTo>
                        <a:pt x="24" y="19"/>
                        <a:pt x="10" y="15"/>
                        <a:pt x="1" y="11"/>
                      </a:cubicBezTo>
                      <a:cubicBezTo>
                        <a:pt x="0" y="11"/>
                        <a:pt x="0" y="8"/>
                        <a:pt x="1" y="7"/>
                      </a:cubicBezTo>
                      <a:cubicBezTo>
                        <a:pt x="10" y="3"/>
                        <a:pt x="24" y="0"/>
                        <a:pt x="42" y="0"/>
                      </a:cubicBezTo>
                      <a:cubicBezTo>
                        <a:pt x="61" y="0"/>
                        <a:pt x="75" y="3"/>
                        <a:pt x="83" y="7"/>
                      </a:cubicBezTo>
                      <a:cubicBezTo>
                        <a:pt x="85" y="8"/>
                        <a:pt x="85" y="11"/>
                        <a:pt x="83" y="11"/>
                      </a:cubicBezTo>
                      <a:cubicBezTo>
                        <a:pt x="75" y="15"/>
                        <a:pt x="61" y="19"/>
                        <a:pt x="42" y="19"/>
                      </a:cubicBezTo>
                      <a:close/>
                    </a:path>
                  </a:pathLst>
                </a:custGeom>
                <a:solidFill>
                  <a:srgbClr val="FFD878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94" name="Oval 92"/>
                <p:cNvSpPr>
                  <a:spLocks noChangeArrowheads="1"/>
                </p:cNvSpPr>
                <p:nvPr/>
              </p:nvSpPr>
              <p:spPr bwMode="auto">
                <a:xfrm>
                  <a:off x="1214438" y="2522538"/>
                  <a:ext cx="323850" cy="96838"/>
                </a:xfrm>
                <a:prstGeom prst="ellipse">
                  <a:avLst/>
                </a:pr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95" name="Rectangle 93"/>
                <p:cNvSpPr>
                  <a:spLocks noChangeArrowheads="1"/>
                </p:cNvSpPr>
                <p:nvPr/>
              </p:nvSpPr>
              <p:spPr bwMode="auto">
                <a:xfrm>
                  <a:off x="1214438" y="2493963"/>
                  <a:ext cx="323850" cy="79375"/>
                </a:xfrm>
                <a:prstGeom prst="rect">
                  <a:avLst/>
                </a:pr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9280" name="Oval 94"/>
                <p:cNvSpPr>
                  <a:spLocks noChangeArrowheads="1"/>
                </p:cNvSpPr>
                <p:nvPr/>
              </p:nvSpPr>
              <p:spPr bwMode="auto">
                <a:xfrm>
                  <a:off x="1214438" y="2443163"/>
                  <a:ext cx="323850" cy="96838"/>
                </a:xfrm>
                <a:prstGeom prst="ellipse">
                  <a:avLst/>
                </a:prstGeom>
                <a:solidFill>
                  <a:srgbClr val="FFEA90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9281" name="Freeform 95"/>
                <p:cNvSpPr/>
                <p:nvPr/>
              </p:nvSpPr>
              <p:spPr bwMode="auto">
                <a:xfrm>
                  <a:off x="1236663" y="2460625"/>
                  <a:ext cx="282575" cy="61913"/>
                </a:xfrm>
                <a:custGeom>
                  <a:gdLst>
                    <a:gd fmla="*/ 42 w 85" name="T0"/>
                    <a:gd fmla="*/ 19 h 19" name="T1"/>
                    <a:gd fmla="*/ 1 w 85" name="T2"/>
                    <a:gd fmla="*/ 12 h 19" name="T3"/>
                    <a:gd fmla="*/ 1 w 85" name="T4"/>
                    <a:gd fmla="*/ 8 h 19" name="T5"/>
                    <a:gd fmla="*/ 42 w 85" name="T6"/>
                    <a:gd fmla="*/ 0 h 19" name="T7"/>
                    <a:gd fmla="*/ 83 w 85" name="T8"/>
                    <a:gd fmla="*/ 8 h 19" name="T9"/>
                    <a:gd fmla="*/ 83 w 85" name="T10"/>
                    <a:gd fmla="*/ 12 h 19" name="T11"/>
                    <a:gd fmla="*/ 42 w 85" name="T12"/>
                    <a:gd fmla="*/ 19 h 19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19" w="85">
                      <a:moveTo>
                        <a:pt x="42" y="19"/>
                      </a:moveTo>
                      <a:cubicBezTo>
                        <a:pt x="24" y="19"/>
                        <a:pt x="10" y="16"/>
                        <a:pt x="1" y="12"/>
                      </a:cubicBezTo>
                      <a:cubicBezTo>
                        <a:pt x="0" y="11"/>
                        <a:pt x="0" y="8"/>
                        <a:pt x="1" y="8"/>
                      </a:cubicBezTo>
                      <a:cubicBezTo>
                        <a:pt x="10" y="4"/>
                        <a:pt x="24" y="0"/>
                        <a:pt x="42" y="0"/>
                      </a:cubicBezTo>
                      <a:cubicBezTo>
                        <a:pt x="61" y="0"/>
                        <a:pt x="75" y="4"/>
                        <a:pt x="83" y="8"/>
                      </a:cubicBezTo>
                      <a:cubicBezTo>
                        <a:pt x="85" y="8"/>
                        <a:pt x="85" y="11"/>
                        <a:pt x="83" y="12"/>
                      </a:cubicBezTo>
                      <a:cubicBezTo>
                        <a:pt x="75" y="16"/>
                        <a:pt x="61" y="19"/>
                        <a:pt x="42" y="19"/>
                      </a:cubicBezTo>
                      <a:close/>
                    </a:path>
                  </a:pathLst>
                </a:custGeom>
                <a:solidFill>
                  <a:srgbClr val="FFD878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9282" name="Oval 96"/>
                <p:cNvSpPr>
                  <a:spLocks noChangeArrowheads="1"/>
                </p:cNvSpPr>
                <p:nvPr/>
              </p:nvSpPr>
              <p:spPr bwMode="auto">
                <a:xfrm>
                  <a:off x="1214438" y="2433638"/>
                  <a:ext cx="323850" cy="100013"/>
                </a:xfrm>
                <a:prstGeom prst="ellipse">
                  <a:avLst/>
                </a:pr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9283" name="Rectangle 97"/>
                <p:cNvSpPr>
                  <a:spLocks noChangeArrowheads="1"/>
                </p:cNvSpPr>
                <p:nvPr/>
              </p:nvSpPr>
              <p:spPr bwMode="auto">
                <a:xfrm>
                  <a:off x="1214438" y="2403475"/>
                  <a:ext cx="323850" cy="79375"/>
                </a:xfrm>
                <a:prstGeom prst="rect">
                  <a:avLst/>
                </a:pr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9284" name="Oval 98"/>
                <p:cNvSpPr>
                  <a:spLocks noChangeArrowheads="1"/>
                </p:cNvSpPr>
                <p:nvPr/>
              </p:nvSpPr>
              <p:spPr bwMode="auto">
                <a:xfrm>
                  <a:off x="1214438" y="2357438"/>
                  <a:ext cx="323850" cy="96838"/>
                </a:xfrm>
                <a:prstGeom prst="ellipse">
                  <a:avLst/>
                </a:prstGeom>
                <a:solidFill>
                  <a:srgbClr val="FFEA90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9285" name="Freeform 99"/>
                <p:cNvSpPr/>
                <p:nvPr/>
              </p:nvSpPr>
              <p:spPr bwMode="auto">
                <a:xfrm>
                  <a:off x="1236663" y="2374900"/>
                  <a:ext cx="282575" cy="61913"/>
                </a:xfrm>
                <a:custGeom>
                  <a:gdLst>
                    <a:gd fmla="*/ 42 w 85" name="T0"/>
                    <a:gd fmla="*/ 19 h 19" name="T1"/>
                    <a:gd fmla="*/ 1 w 85" name="T2"/>
                    <a:gd fmla="*/ 11 h 19" name="T3"/>
                    <a:gd fmla="*/ 1 w 85" name="T4"/>
                    <a:gd fmla="*/ 7 h 19" name="T5"/>
                    <a:gd fmla="*/ 42 w 85" name="T6"/>
                    <a:gd fmla="*/ 0 h 19" name="T7"/>
                    <a:gd fmla="*/ 83 w 85" name="T8"/>
                    <a:gd fmla="*/ 7 h 19" name="T9"/>
                    <a:gd fmla="*/ 83 w 85" name="T10"/>
                    <a:gd fmla="*/ 11 h 19" name="T11"/>
                    <a:gd fmla="*/ 42 w 85" name="T12"/>
                    <a:gd fmla="*/ 19 h 19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19" w="85">
                      <a:moveTo>
                        <a:pt x="42" y="19"/>
                      </a:moveTo>
                      <a:cubicBezTo>
                        <a:pt x="24" y="19"/>
                        <a:pt x="10" y="15"/>
                        <a:pt x="1" y="11"/>
                      </a:cubicBezTo>
                      <a:cubicBezTo>
                        <a:pt x="0" y="11"/>
                        <a:pt x="0" y="8"/>
                        <a:pt x="1" y="7"/>
                      </a:cubicBezTo>
                      <a:cubicBezTo>
                        <a:pt x="10" y="3"/>
                        <a:pt x="24" y="0"/>
                        <a:pt x="42" y="0"/>
                      </a:cubicBezTo>
                      <a:cubicBezTo>
                        <a:pt x="61" y="0"/>
                        <a:pt x="75" y="3"/>
                        <a:pt x="83" y="7"/>
                      </a:cubicBezTo>
                      <a:cubicBezTo>
                        <a:pt x="85" y="8"/>
                        <a:pt x="85" y="11"/>
                        <a:pt x="83" y="11"/>
                      </a:cubicBezTo>
                      <a:cubicBezTo>
                        <a:pt x="75" y="15"/>
                        <a:pt x="61" y="19"/>
                        <a:pt x="42" y="19"/>
                      </a:cubicBezTo>
                      <a:close/>
                    </a:path>
                  </a:pathLst>
                </a:custGeom>
                <a:solidFill>
                  <a:srgbClr val="FFD878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9300" name="Oval 100"/>
                <p:cNvSpPr>
                  <a:spLocks noChangeArrowheads="1"/>
                </p:cNvSpPr>
                <p:nvPr/>
              </p:nvSpPr>
              <p:spPr bwMode="auto">
                <a:xfrm>
                  <a:off x="1214438" y="2347913"/>
                  <a:ext cx="323850" cy="95250"/>
                </a:xfrm>
                <a:prstGeom prst="ellipse">
                  <a:avLst/>
                </a:pr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9301" name="Rectangle 101"/>
                <p:cNvSpPr>
                  <a:spLocks noChangeArrowheads="1"/>
                </p:cNvSpPr>
                <p:nvPr/>
              </p:nvSpPr>
              <p:spPr bwMode="auto">
                <a:xfrm>
                  <a:off x="1214438" y="2317750"/>
                  <a:ext cx="323850" cy="76200"/>
                </a:xfrm>
                <a:prstGeom prst="rect">
                  <a:avLst/>
                </a:pr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9302" name="Oval 102"/>
                <p:cNvSpPr>
                  <a:spLocks noChangeArrowheads="1"/>
                </p:cNvSpPr>
                <p:nvPr/>
              </p:nvSpPr>
              <p:spPr bwMode="auto">
                <a:xfrm>
                  <a:off x="1214438" y="2268538"/>
                  <a:ext cx="323850" cy="95250"/>
                </a:xfrm>
                <a:prstGeom prst="ellipse">
                  <a:avLst/>
                </a:prstGeom>
                <a:solidFill>
                  <a:srgbClr val="FFEA90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9303" name="Freeform 103"/>
                <p:cNvSpPr/>
                <p:nvPr/>
              </p:nvSpPr>
              <p:spPr bwMode="auto">
                <a:xfrm>
                  <a:off x="1236663" y="2284413"/>
                  <a:ext cx="282575" cy="63500"/>
                </a:xfrm>
                <a:custGeom>
                  <a:gdLst>
                    <a:gd fmla="*/ 42 w 85" name="T0"/>
                    <a:gd fmla="*/ 19 h 19" name="T1"/>
                    <a:gd fmla="*/ 1 w 85" name="T2"/>
                    <a:gd fmla="*/ 12 h 19" name="T3"/>
                    <a:gd fmla="*/ 1 w 85" name="T4"/>
                    <a:gd fmla="*/ 8 h 19" name="T5"/>
                    <a:gd fmla="*/ 42 w 85" name="T6"/>
                    <a:gd fmla="*/ 0 h 19" name="T7"/>
                    <a:gd fmla="*/ 83 w 85" name="T8"/>
                    <a:gd fmla="*/ 8 h 19" name="T9"/>
                    <a:gd fmla="*/ 83 w 85" name="T10"/>
                    <a:gd fmla="*/ 12 h 19" name="T11"/>
                    <a:gd fmla="*/ 42 w 85" name="T12"/>
                    <a:gd fmla="*/ 19 h 19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19" w="85">
                      <a:moveTo>
                        <a:pt x="42" y="19"/>
                      </a:moveTo>
                      <a:cubicBezTo>
                        <a:pt x="24" y="19"/>
                        <a:pt x="10" y="16"/>
                        <a:pt x="1" y="12"/>
                      </a:cubicBezTo>
                      <a:cubicBezTo>
                        <a:pt x="0" y="11"/>
                        <a:pt x="0" y="8"/>
                        <a:pt x="1" y="8"/>
                      </a:cubicBezTo>
                      <a:cubicBezTo>
                        <a:pt x="10" y="4"/>
                        <a:pt x="24" y="0"/>
                        <a:pt x="42" y="0"/>
                      </a:cubicBezTo>
                      <a:cubicBezTo>
                        <a:pt x="61" y="0"/>
                        <a:pt x="75" y="4"/>
                        <a:pt x="83" y="8"/>
                      </a:cubicBezTo>
                      <a:cubicBezTo>
                        <a:pt x="85" y="8"/>
                        <a:pt x="85" y="11"/>
                        <a:pt x="83" y="12"/>
                      </a:cubicBezTo>
                      <a:cubicBezTo>
                        <a:pt x="75" y="16"/>
                        <a:pt x="61" y="19"/>
                        <a:pt x="42" y="19"/>
                      </a:cubicBezTo>
                      <a:close/>
                    </a:path>
                  </a:pathLst>
                </a:custGeom>
                <a:solidFill>
                  <a:srgbClr val="FFD878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9304" name="Oval 104"/>
                <p:cNvSpPr>
                  <a:spLocks noChangeArrowheads="1"/>
                </p:cNvSpPr>
                <p:nvPr/>
              </p:nvSpPr>
              <p:spPr bwMode="auto">
                <a:xfrm>
                  <a:off x="1214438" y="2259013"/>
                  <a:ext cx="323850" cy="98425"/>
                </a:xfrm>
                <a:prstGeom prst="ellipse">
                  <a:avLst/>
                </a:pr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9305" name="Rectangle 105"/>
                <p:cNvSpPr>
                  <a:spLocks noChangeArrowheads="1"/>
                </p:cNvSpPr>
                <p:nvPr/>
              </p:nvSpPr>
              <p:spPr bwMode="auto">
                <a:xfrm>
                  <a:off x="1214438" y="2228850"/>
                  <a:ext cx="323850" cy="79375"/>
                </a:xfrm>
                <a:prstGeom prst="rect">
                  <a:avLst/>
                </a:pr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9306" name="Oval 106"/>
                <p:cNvSpPr>
                  <a:spLocks noChangeArrowheads="1"/>
                </p:cNvSpPr>
                <p:nvPr/>
              </p:nvSpPr>
              <p:spPr bwMode="auto">
                <a:xfrm>
                  <a:off x="1214438" y="2179638"/>
                  <a:ext cx="323850" cy="98425"/>
                </a:xfrm>
                <a:prstGeom prst="ellipse">
                  <a:avLst/>
                </a:prstGeom>
                <a:solidFill>
                  <a:srgbClr val="FFEA90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9307" name="Freeform 107"/>
                <p:cNvSpPr/>
                <p:nvPr/>
              </p:nvSpPr>
              <p:spPr bwMode="auto">
                <a:xfrm>
                  <a:off x="1236663" y="2198688"/>
                  <a:ext cx="282575" cy="60325"/>
                </a:xfrm>
                <a:custGeom>
                  <a:gdLst>
                    <a:gd fmla="*/ 42 w 85" name="T0"/>
                    <a:gd fmla="*/ 18 h 18" name="T1"/>
                    <a:gd fmla="*/ 1 w 85" name="T2"/>
                    <a:gd fmla="*/ 11 h 18" name="T3"/>
                    <a:gd fmla="*/ 1 w 85" name="T4"/>
                    <a:gd fmla="*/ 7 h 18" name="T5"/>
                    <a:gd fmla="*/ 42 w 85" name="T6"/>
                    <a:gd fmla="*/ 0 h 18" name="T7"/>
                    <a:gd fmla="*/ 83 w 85" name="T8"/>
                    <a:gd fmla="*/ 7 h 18" name="T9"/>
                    <a:gd fmla="*/ 83 w 85" name="T10"/>
                    <a:gd fmla="*/ 11 h 18" name="T11"/>
                    <a:gd fmla="*/ 42 w 85" name="T12"/>
                    <a:gd fmla="*/ 18 h 18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18" w="85">
                      <a:moveTo>
                        <a:pt x="42" y="18"/>
                      </a:moveTo>
                      <a:cubicBezTo>
                        <a:pt x="24" y="18"/>
                        <a:pt x="10" y="15"/>
                        <a:pt x="1" y="11"/>
                      </a:cubicBezTo>
                      <a:cubicBezTo>
                        <a:pt x="0" y="11"/>
                        <a:pt x="0" y="8"/>
                        <a:pt x="1" y="7"/>
                      </a:cubicBezTo>
                      <a:cubicBezTo>
                        <a:pt x="10" y="3"/>
                        <a:pt x="24" y="0"/>
                        <a:pt x="42" y="0"/>
                      </a:cubicBezTo>
                      <a:cubicBezTo>
                        <a:pt x="61" y="0"/>
                        <a:pt x="75" y="3"/>
                        <a:pt x="83" y="7"/>
                      </a:cubicBezTo>
                      <a:cubicBezTo>
                        <a:pt x="85" y="8"/>
                        <a:pt x="85" y="11"/>
                        <a:pt x="83" y="11"/>
                      </a:cubicBezTo>
                      <a:cubicBezTo>
                        <a:pt x="75" y="15"/>
                        <a:pt x="61" y="18"/>
                        <a:pt x="42" y="18"/>
                      </a:cubicBezTo>
                      <a:close/>
                    </a:path>
                  </a:pathLst>
                </a:custGeom>
                <a:solidFill>
                  <a:srgbClr val="FFD878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9308" name="Freeform 108"/>
                <p:cNvSpPr/>
                <p:nvPr/>
              </p:nvSpPr>
              <p:spPr bwMode="auto">
                <a:xfrm>
                  <a:off x="1438276" y="1970088"/>
                  <a:ext cx="292100" cy="420688"/>
                </a:xfrm>
                <a:custGeom>
                  <a:gdLst>
                    <a:gd fmla="*/ 8 w 88" name="T0"/>
                    <a:gd fmla="*/ 73 h 127" name="T1"/>
                    <a:gd fmla="*/ 16 w 88" name="T2"/>
                    <a:gd fmla="*/ 61 h 127" name="T3"/>
                    <a:gd fmla="*/ 34 w 88" name="T4"/>
                    <a:gd fmla="*/ 41 h 127" name="T5"/>
                    <a:gd fmla="*/ 87 w 88" name="T6"/>
                    <a:gd fmla="*/ 11 h 127" name="T7"/>
                    <a:gd fmla="*/ 87 w 88" name="T8"/>
                    <a:gd fmla="*/ 11 h 127" name="T9"/>
                    <a:gd fmla="*/ 87 w 88" name="T10"/>
                    <a:gd fmla="*/ 11 h 127" name="T11"/>
                    <a:gd fmla="*/ 87 w 88" name="T12"/>
                    <a:gd fmla="*/ 11 h 127" name="T13"/>
                    <a:gd fmla="*/ 88 w 88" name="T14"/>
                    <a:gd fmla="*/ 11 h 127" name="T15"/>
                    <a:gd fmla="*/ 88 w 88" name="T16"/>
                    <a:gd fmla="*/ 0 h 127" name="T17"/>
                    <a:gd fmla="*/ 24 w 88" name="T18"/>
                    <a:gd fmla="*/ 38 h 127" name="T19"/>
                    <a:gd fmla="*/ 19 w 88" name="T20"/>
                    <a:gd fmla="*/ 46 h 127" name="T21"/>
                    <a:gd fmla="*/ 10 w 88" name="T22"/>
                    <a:gd fmla="*/ 52 h 127" name="T23"/>
                    <a:gd fmla="*/ 0 w 88" name="T24"/>
                    <a:gd fmla="*/ 67 h 127" name="T25"/>
                    <a:gd fmla="*/ 0 w 88" name="T26"/>
                    <a:gd fmla="*/ 127 h 127" name="T27"/>
                    <a:gd fmla="*/ 8 w 88" name="T28"/>
                    <a:gd fmla="*/ 127 h 127" name="T29"/>
                    <a:gd fmla="*/ 8 w 88" name="T30"/>
                    <a:gd fmla="*/ 73 h 127" name="T3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b="b" l="0" r="r" t="0"/>
                  <a:pathLst>
                    <a:path h="127" w="88">
                      <a:moveTo>
                        <a:pt x="8" y="73"/>
                      </a:moveTo>
                      <a:cubicBezTo>
                        <a:pt x="8" y="68"/>
                        <a:pt x="11" y="63"/>
                        <a:pt x="16" y="61"/>
                      </a:cubicBezTo>
                      <a:cubicBezTo>
                        <a:pt x="24" y="57"/>
                        <a:pt x="30" y="50"/>
                        <a:pt x="34" y="41"/>
                      </a:cubicBezTo>
                      <a:cubicBezTo>
                        <a:pt x="41" y="22"/>
                        <a:pt x="62" y="11"/>
                        <a:pt x="87" y="11"/>
                      </a:cubicBezTo>
                      <a:cubicBezTo>
                        <a:pt x="87" y="11"/>
                        <a:pt x="87" y="11"/>
                        <a:pt x="87" y="11"/>
                      </a:cubicBezTo>
                      <a:cubicBezTo>
                        <a:pt x="87" y="11"/>
                        <a:pt x="87" y="11"/>
                        <a:pt x="87" y="11"/>
                      </a:cubicBezTo>
                      <a:cubicBezTo>
                        <a:pt x="87" y="11"/>
                        <a:pt x="87" y="11"/>
                        <a:pt x="87" y="11"/>
                      </a:cubicBezTo>
                      <a:cubicBezTo>
                        <a:pt x="88" y="11"/>
                        <a:pt x="88" y="11"/>
                        <a:pt x="88" y="11"/>
                      </a:cubicBezTo>
                      <a:cubicBezTo>
                        <a:pt x="88" y="0"/>
                        <a:pt x="88" y="0"/>
                        <a:pt x="88" y="0"/>
                      </a:cubicBezTo>
                      <a:cubicBezTo>
                        <a:pt x="60" y="0"/>
                        <a:pt x="33" y="14"/>
                        <a:pt x="24" y="38"/>
                      </a:cubicBezTo>
                      <a:cubicBezTo>
                        <a:pt x="23" y="41"/>
                        <a:pt x="21" y="44"/>
                        <a:pt x="19" y="46"/>
                      </a:cubicBezTo>
                      <a:cubicBezTo>
                        <a:pt x="16" y="49"/>
                        <a:pt x="14" y="51"/>
                        <a:pt x="10" y="52"/>
                      </a:cubicBezTo>
                      <a:cubicBezTo>
                        <a:pt x="3" y="55"/>
                        <a:pt x="0" y="60"/>
                        <a:pt x="0" y="67"/>
                      </a:cubicBezTo>
                      <a:cubicBezTo>
                        <a:pt x="0" y="127"/>
                        <a:pt x="0" y="127"/>
                        <a:pt x="0" y="127"/>
                      </a:cubicBezTo>
                      <a:cubicBezTo>
                        <a:pt x="8" y="127"/>
                        <a:pt x="8" y="127"/>
                        <a:pt x="8" y="127"/>
                      </a:cubicBezTo>
                      <a:lnTo>
                        <a:pt x="8" y="73"/>
                      </a:lnTo>
                      <a:close/>
                    </a:path>
                  </a:pathLst>
                </a:custGeom>
                <a:solidFill>
                  <a:srgbClr val="F29A98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9309" name="Freeform 109"/>
                <p:cNvSpPr/>
                <p:nvPr/>
              </p:nvSpPr>
              <p:spPr bwMode="auto">
                <a:xfrm>
                  <a:off x="1501776" y="1970088"/>
                  <a:ext cx="225425" cy="152400"/>
                </a:xfrm>
                <a:custGeom>
                  <a:gdLst>
                    <a:gd fmla="*/ 68 w 68" name="T0"/>
                    <a:gd fmla="*/ 0 h 46" name="T1"/>
                    <a:gd fmla="*/ 5 w 68" name="T2"/>
                    <a:gd fmla="*/ 38 h 46" name="T3"/>
                    <a:gd fmla="*/ 0 w 68" name="T4"/>
                    <a:gd fmla="*/ 46 h 46" name="T5"/>
                    <a:gd fmla="*/ 5 w 68" name="T6"/>
                    <a:gd fmla="*/ 38 h 46" name="T7"/>
                    <a:gd fmla="*/ 68 w 68" name="T8"/>
                    <a:gd fmla="*/ 0 h 46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6" w="68">
                      <a:moveTo>
                        <a:pt x="68" y="0"/>
                      </a:moveTo>
                      <a:cubicBezTo>
                        <a:pt x="38" y="0"/>
                        <a:pt x="13" y="14"/>
                        <a:pt x="5" y="38"/>
                      </a:cubicBezTo>
                      <a:cubicBezTo>
                        <a:pt x="4" y="41"/>
                        <a:pt x="2" y="44"/>
                        <a:pt x="0" y="46"/>
                      </a:cubicBezTo>
                      <a:cubicBezTo>
                        <a:pt x="2" y="44"/>
                        <a:pt x="4" y="41"/>
                        <a:pt x="5" y="38"/>
                      </a:cubicBezTo>
                      <a:cubicBezTo>
                        <a:pt x="13" y="14"/>
                        <a:pt x="38" y="0"/>
                        <a:pt x="68" y="0"/>
                      </a:cubicBezTo>
                      <a:close/>
                    </a:path>
                  </a:pathLst>
                </a:custGeom>
                <a:solidFill>
                  <a:srgbClr val="5EA2D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9310" name="Freeform 110"/>
                <p:cNvSpPr/>
                <p:nvPr/>
              </p:nvSpPr>
              <p:spPr bwMode="auto">
                <a:xfrm>
                  <a:off x="1465263" y="2006600"/>
                  <a:ext cx="265113" cy="384175"/>
                </a:xfrm>
                <a:custGeom>
                  <a:gdLst>
                    <a:gd fmla="*/ 80 w 80" name="T0"/>
                    <a:gd fmla="*/ 0 h 116" name="T1"/>
                    <a:gd fmla="*/ 79 w 80" name="T2"/>
                    <a:gd fmla="*/ 0 h 116" name="T3"/>
                    <a:gd fmla="*/ 26 w 80" name="T4"/>
                    <a:gd fmla="*/ 31 h 116" name="T5"/>
                    <a:gd fmla="*/ 8 w 80" name="T6"/>
                    <a:gd fmla="*/ 50 h 116" name="T7"/>
                    <a:gd fmla="*/ 0 w 80" name="T8"/>
                    <a:gd fmla="*/ 62 h 116" name="T9"/>
                    <a:gd fmla="*/ 0 w 80" name="T10"/>
                    <a:gd fmla="*/ 116 h 116" name="T11"/>
                    <a:gd fmla="*/ 80 w 80" name="T12"/>
                    <a:gd fmla="*/ 116 h 116" name="T13"/>
                    <a:gd fmla="*/ 80 w 80" name="T14"/>
                    <a:gd fmla="*/ 0 h 116" name="T1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b="b" l="0" r="r" t="0"/>
                  <a:pathLst>
                    <a:path h="115" w="80">
                      <a:moveTo>
                        <a:pt x="80" y="0"/>
                      </a:moveTo>
                      <a:cubicBezTo>
                        <a:pt x="79" y="0"/>
                        <a:pt x="79" y="0"/>
                        <a:pt x="79" y="0"/>
                      </a:cubicBezTo>
                      <a:cubicBezTo>
                        <a:pt x="54" y="0"/>
                        <a:pt x="33" y="12"/>
                        <a:pt x="26" y="31"/>
                      </a:cubicBezTo>
                      <a:cubicBezTo>
                        <a:pt x="23" y="39"/>
                        <a:pt x="16" y="46"/>
                        <a:pt x="8" y="50"/>
                      </a:cubicBezTo>
                      <a:cubicBezTo>
                        <a:pt x="3" y="52"/>
                        <a:pt x="0" y="57"/>
                        <a:pt x="0" y="62"/>
                      </a:cubicBezTo>
                      <a:cubicBezTo>
                        <a:pt x="0" y="116"/>
                        <a:pt x="0" y="116"/>
                        <a:pt x="0" y="116"/>
                      </a:cubicBezTo>
                      <a:cubicBezTo>
                        <a:pt x="80" y="116"/>
                        <a:pt x="80" y="116"/>
                        <a:pt x="80" y="116"/>
                      </a:cubicBezTo>
                      <a:lnTo>
                        <a:pt x="80" y="0"/>
                      </a:lnTo>
                      <a:close/>
                    </a:path>
                  </a:pathLst>
                </a:custGeom>
                <a:solidFill>
                  <a:srgbClr val="F2AFA3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9311" name="Rectangle 111"/>
                <p:cNvSpPr>
                  <a:spLocks noChangeArrowheads="1"/>
                </p:cNvSpPr>
                <p:nvPr/>
              </p:nvSpPr>
              <p:spPr bwMode="auto">
                <a:xfrm>
                  <a:off x="1727201" y="1970088"/>
                  <a:ext cx="1588" cy="1588"/>
                </a:xfrm>
                <a:prstGeom prst="rect">
                  <a:avLst/>
                </a:prstGeom>
                <a:solidFill>
                  <a:srgbClr val="8CB6D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9312" name="Rectangle 112"/>
                <p:cNvSpPr>
                  <a:spLocks noChangeArrowheads="1"/>
                </p:cNvSpPr>
                <p:nvPr/>
              </p:nvSpPr>
              <p:spPr bwMode="auto">
                <a:xfrm>
                  <a:off x="1727201" y="1970088"/>
                  <a:ext cx="1588" cy="1588"/>
                </a:xfrm>
                <a:prstGeom prst="rect">
                  <a:avLst/>
                </a:prstGeom>
                <a:solidFill>
                  <a:srgbClr val="8CB6D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9313" name="Rectangle 113"/>
                <p:cNvSpPr>
                  <a:spLocks noChangeArrowheads="1"/>
                </p:cNvSpPr>
                <p:nvPr/>
              </p:nvSpPr>
              <p:spPr bwMode="auto">
                <a:xfrm>
                  <a:off x="1727201" y="2006600"/>
                  <a:ext cx="1588" cy="1588"/>
                </a:xfrm>
                <a:prstGeom prst="rect">
                  <a:avLst/>
                </a:prstGeom>
                <a:solidFill>
                  <a:srgbClr val="8CB6D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9314" name="Freeform 114"/>
                <p:cNvSpPr/>
                <p:nvPr/>
              </p:nvSpPr>
              <p:spPr bwMode="auto">
                <a:xfrm>
                  <a:off x="1727201" y="1970088"/>
                  <a:ext cx="225425" cy="149225"/>
                </a:xfrm>
                <a:custGeom>
                  <a:gdLst>
                    <a:gd fmla="*/ 63 w 68" name="T0"/>
                    <a:gd fmla="*/ 38 h 45" name="T1"/>
                    <a:gd fmla="*/ 68 w 68" name="T2"/>
                    <a:gd fmla="*/ 45 h 45" name="T3"/>
                    <a:gd fmla="*/ 63 w 68" name="T4"/>
                    <a:gd fmla="*/ 38 h 45" name="T5"/>
                    <a:gd fmla="*/ 0 w 68" name="T6"/>
                    <a:gd fmla="*/ 0 h 45" name="T7"/>
                    <a:gd fmla="*/ 0 w 68" name="T8"/>
                    <a:gd fmla="*/ 0 h 45" name="T9"/>
                    <a:gd fmla="*/ 63 w 68" name="T10"/>
                    <a:gd fmla="*/ 38 h 45" name="T1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b="b" l="0" r="r" t="0"/>
                  <a:pathLst>
                    <a:path h="45" w="68">
                      <a:moveTo>
                        <a:pt x="63" y="38"/>
                      </a:moveTo>
                      <a:cubicBezTo>
                        <a:pt x="64" y="40"/>
                        <a:pt x="66" y="43"/>
                        <a:pt x="68" y="45"/>
                      </a:cubicBezTo>
                      <a:cubicBezTo>
                        <a:pt x="66" y="43"/>
                        <a:pt x="64" y="40"/>
                        <a:pt x="63" y="38"/>
                      </a:cubicBezTo>
                      <a:cubicBezTo>
                        <a:pt x="55" y="14"/>
                        <a:pt x="31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31" y="0"/>
                        <a:pt x="55" y="14"/>
                        <a:pt x="63" y="38"/>
                      </a:cubicBezTo>
                      <a:close/>
                    </a:path>
                  </a:pathLst>
                </a:custGeom>
                <a:solidFill>
                  <a:srgbClr val="8CB6D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9315" name="Rectangle 115"/>
                <p:cNvSpPr>
                  <a:spLocks noChangeArrowheads="1"/>
                </p:cNvSpPr>
                <p:nvPr/>
              </p:nvSpPr>
              <p:spPr bwMode="auto">
                <a:xfrm>
                  <a:off x="1727201" y="1970088"/>
                  <a:ext cx="1588" cy="1588"/>
                </a:xfrm>
                <a:prstGeom prst="rect">
                  <a:avLst/>
                </a:prstGeom>
                <a:solidFill>
                  <a:srgbClr val="8CB6D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9316" name="Freeform 116"/>
                <p:cNvSpPr/>
                <p:nvPr/>
              </p:nvSpPr>
              <p:spPr bwMode="auto">
                <a:xfrm>
                  <a:off x="1730376" y="2006600"/>
                  <a:ext cx="252413" cy="384175"/>
                </a:xfrm>
                <a:custGeom>
                  <a:gdLst>
                    <a:gd fmla="*/ 69 w 76" name="T0"/>
                    <a:gd fmla="*/ 50 h 116" name="T1"/>
                    <a:gd fmla="*/ 53 w 76" name="T2"/>
                    <a:gd fmla="*/ 30 h 116" name="T3"/>
                    <a:gd fmla="*/ 0 w 76" name="T4"/>
                    <a:gd fmla="*/ 0 h 116" name="T5"/>
                    <a:gd fmla="*/ 0 w 76" name="T6"/>
                    <a:gd fmla="*/ 116 h 116" name="T7"/>
                    <a:gd fmla="*/ 76 w 76" name="T8"/>
                    <a:gd fmla="*/ 116 h 116" name="T9"/>
                    <a:gd fmla="*/ 76 w 76" name="T10"/>
                    <a:gd fmla="*/ 61 h 116" name="T11"/>
                    <a:gd fmla="*/ 69 w 76" name="T12"/>
                    <a:gd fmla="*/ 50 h 116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115" w="76">
                      <a:moveTo>
                        <a:pt x="69" y="50"/>
                      </a:moveTo>
                      <a:cubicBezTo>
                        <a:pt x="62" y="46"/>
                        <a:pt x="56" y="39"/>
                        <a:pt x="53" y="30"/>
                      </a:cubicBezTo>
                      <a:cubicBezTo>
                        <a:pt x="46" y="11"/>
                        <a:pt x="28" y="0"/>
                        <a:pt x="0" y="0"/>
                      </a:cubicBezTo>
                      <a:cubicBezTo>
                        <a:pt x="0" y="116"/>
                        <a:pt x="0" y="116"/>
                        <a:pt x="0" y="116"/>
                      </a:cubicBezTo>
                      <a:cubicBezTo>
                        <a:pt x="76" y="116"/>
                        <a:pt x="76" y="116"/>
                        <a:pt x="76" y="116"/>
                      </a:cubicBezTo>
                      <a:cubicBezTo>
                        <a:pt x="76" y="61"/>
                        <a:pt x="76" y="61"/>
                        <a:pt x="76" y="61"/>
                      </a:cubicBezTo>
                      <a:cubicBezTo>
                        <a:pt x="76" y="57"/>
                        <a:pt x="75" y="54"/>
                        <a:pt x="69" y="50"/>
                      </a:cubicBezTo>
                      <a:close/>
                    </a:path>
                  </a:pathLst>
                </a:custGeom>
                <a:solidFill>
                  <a:srgbClr val="F2838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9317" name="Freeform 117"/>
                <p:cNvSpPr/>
                <p:nvPr/>
              </p:nvSpPr>
              <p:spPr bwMode="auto">
                <a:xfrm flipH="1">
                  <a:off x="1727201" y="2006600"/>
                  <a:ext cx="0" cy="0"/>
                </a:xfrm>
                <a:custGeom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b="b" l="0" r="r" t="0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8CB6D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9318" name="Rectangle 118"/>
                <p:cNvSpPr>
                  <a:spLocks noChangeArrowheads="1"/>
                </p:cNvSpPr>
                <p:nvPr/>
              </p:nvSpPr>
              <p:spPr bwMode="auto">
                <a:xfrm>
                  <a:off x="1727201" y="2006600"/>
                  <a:ext cx="1588" cy="1588"/>
                </a:xfrm>
                <a:prstGeom prst="rect">
                  <a:avLst/>
                </a:prstGeom>
                <a:solidFill>
                  <a:srgbClr val="8CB6D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9319" name="Rectangle 119"/>
                <p:cNvSpPr>
                  <a:spLocks noChangeArrowheads="1"/>
                </p:cNvSpPr>
                <p:nvPr/>
              </p:nvSpPr>
              <p:spPr bwMode="auto">
                <a:xfrm>
                  <a:off x="1727201" y="2006600"/>
                  <a:ext cx="1588" cy="1588"/>
                </a:xfrm>
                <a:prstGeom prst="rect">
                  <a:avLst/>
                </a:prstGeom>
                <a:solidFill>
                  <a:srgbClr val="8CB6D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9320" name="Freeform 120"/>
                <p:cNvSpPr/>
                <p:nvPr/>
              </p:nvSpPr>
              <p:spPr bwMode="auto">
                <a:xfrm>
                  <a:off x="1587501" y="2759075"/>
                  <a:ext cx="139700" cy="95250"/>
                </a:xfrm>
                <a:custGeom>
                  <a:gdLst>
                    <a:gd fmla="*/ 0 w 42" name="T0"/>
                    <a:gd fmla="*/ 0 h 29" name="T1"/>
                    <a:gd fmla="*/ 22 w 42" name="T2"/>
                    <a:gd fmla="*/ 21 h 29" name="T3"/>
                    <a:gd fmla="*/ 42 w 42" name="T4"/>
                    <a:gd fmla="*/ 29 h 29" name="T5"/>
                    <a:gd fmla="*/ 22 w 42" name="T6"/>
                    <a:gd fmla="*/ 21 h 29" name="T7"/>
                    <a:gd fmla="*/ 0 w 42" name="T8"/>
                    <a:gd fmla="*/ 0 h 2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28" w="42">
                      <a:moveTo>
                        <a:pt x="0" y="0"/>
                      </a:moveTo>
                      <a:cubicBezTo>
                        <a:pt x="22" y="21"/>
                        <a:pt x="22" y="21"/>
                        <a:pt x="22" y="21"/>
                      </a:cubicBezTo>
                      <a:cubicBezTo>
                        <a:pt x="27" y="27"/>
                        <a:pt x="35" y="29"/>
                        <a:pt x="42" y="29"/>
                      </a:cubicBezTo>
                      <a:cubicBezTo>
                        <a:pt x="35" y="29"/>
                        <a:pt x="27" y="27"/>
                        <a:pt x="22" y="21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8CB6D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9321" name="Freeform 121"/>
                <p:cNvSpPr/>
                <p:nvPr/>
              </p:nvSpPr>
              <p:spPr bwMode="auto">
                <a:xfrm>
                  <a:off x="1727201" y="2738438"/>
                  <a:ext cx="161925" cy="115888"/>
                </a:xfrm>
                <a:custGeom>
                  <a:gdLst>
                    <a:gd fmla="*/ 49 w 49" name="T0"/>
                    <a:gd fmla="*/ 0 h 35" name="T1"/>
                    <a:gd fmla="*/ 20 w 49" name="T2"/>
                    <a:gd fmla="*/ 27 h 35" name="T3"/>
                    <a:gd fmla="*/ 0 w 49" name="T4"/>
                    <a:gd fmla="*/ 35 h 35" name="T5"/>
                    <a:gd fmla="*/ 20 w 49" name="T6"/>
                    <a:gd fmla="*/ 27 h 35" name="T7"/>
                    <a:gd fmla="*/ 49 w 49" name="T8"/>
                    <a:gd fmla="*/ 0 h 35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5" w="49">
                      <a:moveTo>
                        <a:pt x="49" y="0"/>
                      </a:moveTo>
                      <a:cubicBezTo>
                        <a:pt x="20" y="27"/>
                        <a:pt x="20" y="27"/>
                        <a:pt x="20" y="27"/>
                      </a:cubicBezTo>
                      <a:cubicBezTo>
                        <a:pt x="15" y="33"/>
                        <a:pt x="8" y="35"/>
                        <a:pt x="0" y="35"/>
                      </a:cubicBezTo>
                      <a:cubicBezTo>
                        <a:pt x="8" y="35"/>
                        <a:pt x="15" y="33"/>
                        <a:pt x="20" y="27"/>
                      </a:cubicBezTo>
                      <a:lnTo>
                        <a:pt x="49" y="0"/>
                      </a:lnTo>
                      <a:close/>
                    </a:path>
                  </a:pathLst>
                </a:custGeom>
                <a:solidFill>
                  <a:srgbClr val="8CB6D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9322" name="Freeform 122"/>
                <p:cNvSpPr/>
                <p:nvPr/>
              </p:nvSpPr>
              <p:spPr bwMode="auto">
                <a:xfrm>
                  <a:off x="1398588" y="1933575"/>
                  <a:ext cx="331788" cy="957263"/>
                </a:xfrm>
                <a:custGeom>
                  <a:gdLst>
                    <a:gd fmla="*/ 100 w 100" name="T0"/>
                    <a:gd fmla="*/ 11 h 289" name="T1"/>
                    <a:gd fmla="*/ 100 w 100" name="T2"/>
                    <a:gd fmla="*/ 0 h 289" name="T3"/>
                    <a:gd fmla="*/ 25 w 100" name="T4"/>
                    <a:gd fmla="*/ 48 h 289" name="T5"/>
                    <a:gd fmla="*/ 18 w 100" name="T6"/>
                    <a:gd fmla="*/ 54 h 289" name="T7"/>
                    <a:gd fmla="*/ 0 w 100" name="T8"/>
                    <a:gd fmla="*/ 72 h 289" name="T9"/>
                    <a:gd fmla="*/ 0 w 100" name="T10"/>
                    <a:gd fmla="*/ 140 h 289" name="T11"/>
                    <a:gd fmla="*/ 0 w 100" name="T12"/>
                    <a:gd fmla="*/ 183 h 289" name="T13"/>
                    <a:gd fmla="*/ 18 w 100" name="T14"/>
                    <a:gd fmla="*/ 227 h 289" name="T15"/>
                    <a:gd fmla="*/ 72 w 100" name="T16"/>
                    <a:gd fmla="*/ 278 h 289" name="T17"/>
                    <a:gd fmla="*/ 100 w 100" name="T18"/>
                    <a:gd fmla="*/ 289 h 289" name="T19"/>
                    <a:gd fmla="*/ 100 w 100" name="T20"/>
                    <a:gd fmla="*/ 278 h 289" name="T21"/>
                    <a:gd fmla="*/ 79 w 100" name="T22"/>
                    <a:gd fmla="*/ 270 h 289" name="T23"/>
                    <a:gd fmla="*/ 57 w 100" name="T24"/>
                    <a:gd fmla="*/ 249 h 289" name="T25"/>
                    <a:gd fmla="*/ 28 w 100" name="T26"/>
                    <a:gd fmla="*/ 220 h 289" name="T27"/>
                    <a:gd fmla="*/ 12 w 100" name="T28"/>
                    <a:gd fmla="*/ 181 h 289" name="T29"/>
                    <a:gd fmla="*/ 12 w 100" name="T30"/>
                    <a:gd fmla="*/ 140 h 289" name="T31"/>
                    <a:gd fmla="*/ 12 w 100" name="T32"/>
                    <a:gd fmla="*/ 78 h 289" name="T33"/>
                    <a:gd fmla="*/ 21 w 100" name="T34"/>
                    <a:gd fmla="*/ 63 h 289" name="T35"/>
                    <a:gd fmla="*/ 31 w 100" name="T36"/>
                    <a:gd fmla="*/ 57 h 289" name="T37"/>
                    <a:gd fmla="*/ 36 w 100" name="T38"/>
                    <a:gd fmla="*/ 49 h 289" name="T39"/>
                    <a:gd fmla="*/ 99 w 100" name="T40"/>
                    <a:gd fmla="*/ 11 h 289" name="T41"/>
                    <a:gd fmla="*/ 100 w 100" name="T42"/>
                    <a:gd fmla="*/ 11 h 289" name="T43"/>
                    <a:gd fmla="*/ 100 w 100" name="T44"/>
                    <a:gd fmla="*/ 11 h 289" name="T4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b="b" l="0" r="r" t="0"/>
                  <a:pathLst>
                    <a:path h="289" w="100">
                      <a:moveTo>
                        <a:pt x="100" y="11"/>
                      </a:moveTo>
                      <a:cubicBezTo>
                        <a:pt x="100" y="0"/>
                        <a:pt x="100" y="0"/>
                        <a:pt x="100" y="0"/>
                      </a:cubicBezTo>
                      <a:cubicBezTo>
                        <a:pt x="64" y="0"/>
                        <a:pt x="34" y="18"/>
                        <a:pt x="25" y="48"/>
                      </a:cubicBezTo>
                      <a:cubicBezTo>
                        <a:pt x="24" y="52"/>
                        <a:pt x="21" y="54"/>
                        <a:pt x="18" y="54"/>
                      </a:cubicBezTo>
                      <a:cubicBezTo>
                        <a:pt x="8" y="54"/>
                        <a:pt x="0" y="62"/>
                        <a:pt x="0" y="72"/>
                      </a:cubicBezTo>
                      <a:cubicBezTo>
                        <a:pt x="0" y="140"/>
                        <a:pt x="0" y="140"/>
                        <a:pt x="0" y="140"/>
                      </a:cubicBezTo>
                      <a:cubicBezTo>
                        <a:pt x="0" y="183"/>
                        <a:pt x="0" y="183"/>
                        <a:pt x="0" y="183"/>
                      </a:cubicBezTo>
                      <a:cubicBezTo>
                        <a:pt x="0" y="200"/>
                        <a:pt x="6" y="216"/>
                        <a:pt x="18" y="227"/>
                      </a:cubicBezTo>
                      <a:cubicBezTo>
                        <a:pt x="72" y="278"/>
                        <a:pt x="72" y="278"/>
                        <a:pt x="72" y="278"/>
                      </a:cubicBezTo>
                      <a:cubicBezTo>
                        <a:pt x="80" y="285"/>
                        <a:pt x="92" y="289"/>
                        <a:pt x="100" y="289"/>
                      </a:cubicBezTo>
                      <a:cubicBezTo>
                        <a:pt x="100" y="278"/>
                        <a:pt x="100" y="278"/>
                        <a:pt x="100" y="278"/>
                      </a:cubicBezTo>
                      <a:cubicBezTo>
                        <a:pt x="92" y="278"/>
                        <a:pt x="85" y="276"/>
                        <a:pt x="79" y="270"/>
                      </a:cubicBezTo>
                      <a:cubicBezTo>
                        <a:pt x="57" y="249"/>
                        <a:pt x="57" y="249"/>
                        <a:pt x="57" y="249"/>
                      </a:cubicBezTo>
                      <a:cubicBezTo>
                        <a:pt x="28" y="220"/>
                        <a:pt x="28" y="220"/>
                        <a:pt x="28" y="220"/>
                      </a:cubicBezTo>
                      <a:cubicBezTo>
                        <a:pt x="17" y="210"/>
                        <a:pt x="12" y="196"/>
                        <a:pt x="12" y="181"/>
                      </a:cubicBezTo>
                      <a:cubicBezTo>
                        <a:pt x="12" y="140"/>
                        <a:pt x="12" y="140"/>
                        <a:pt x="12" y="140"/>
                      </a:cubicBezTo>
                      <a:cubicBezTo>
                        <a:pt x="12" y="78"/>
                        <a:pt x="12" y="78"/>
                        <a:pt x="12" y="78"/>
                      </a:cubicBezTo>
                      <a:cubicBezTo>
                        <a:pt x="12" y="71"/>
                        <a:pt x="15" y="66"/>
                        <a:pt x="21" y="63"/>
                      </a:cubicBezTo>
                      <a:cubicBezTo>
                        <a:pt x="25" y="62"/>
                        <a:pt x="28" y="60"/>
                        <a:pt x="31" y="57"/>
                      </a:cubicBezTo>
                      <a:cubicBezTo>
                        <a:pt x="33" y="55"/>
                        <a:pt x="35" y="52"/>
                        <a:pt x="36" y="49"/>
                      </a:cubicBezTo>
                      <a:cubicBezTo>
                        <a:pt x="44" y="25"/>
                        <a:pt x="69" y="11"/>
                        <a:pt x="99" y="11"/>
                      </a:cubicBezTo>
                      <a:cubicBezTo>
                        <a:pt x="100" y="11"/>
                        <a:pt x="100" y="11"/>
                        <a:pt x="100" y="11"/>
                      </a:cubicBezTo>
                      <a:cubicBezTo>
                        <a:pt x="100" y="11"/>
                        <a:pt x="100" y="11"/>
                        <a:pt x="100" y="11"/>
                      </a:cubicBezTo>
                      <a:close/>
                    </a:path>
                  </a:pathLst>
                </a:custGeom>
                <a:solidFill>
                  <a:srgbClr val="3D5985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9323" name="Freeform 123"/>
                <p:cNvSpPr/>
                <p:nvPr/>
              </p:nvSpPr>
              <p:spPr bwMode="auto">
                <a:xfrm>
                  <a:off x="1438276" y="2390775"/>
                  <a:ext cx="292100" cy="463550"/>
                </a:xfrm>
                <a:custGeom>
                  <a:gdLst>
                    <a:gd fmla="*/ 75 w 88" name="T0"/>
                    <a:gd fmla="*/ 124 h 140" name="T1"/>
                    <a:gd fmla="*/ 25 w 88" name="T2"/>
                    <a:gd fmla="*/ 77 h 140" name="T3"/>
                    <a:gd fmla="*/ 8 w 88" name="T4"/>
                    <a:gd fmla="*/ 40 h 140" name="T5"/>
                    <a:gd fmla="*/ 8 w 88" name="T6"/>
                    <a:gd fmla="*/ 0 h 140" name="T7"/>
                    <a:gd fmla="*/ 0 w 88" name="T8"/>
                    <a:gd fmla="*/ 0 h 140" name="T9"/>
                    <a:gd fmla="*/ 0 w 88" name="T10"/>
                    <a:gd fmla="*/ 43 h 140" name="T11"/>
                    <a:gd fmla="*/ 16 w 88" name="T12"/>
                    <a:gd fmla="*/ 82 h 140" name="T13"/>
                    <a:gd fmla="*/ 45 w 88" name="T14"/>
                    <a:gd fmla="*/ 111 h 140" name="T15"/>
                    <a:gd fmla="*/ 68 w 88" name="T16"/>
                    <a:gd fmla="*/ 132 h 140" name="T17"/>
                    <a:gd fmla="*/ 88 w 88" name="T18"/>
                    <a:gd fmla="*/ 140 h 140" name="T19"/>
                    <a:gd fmla="*/ 88 w 88" name="T20"/>
                    <a:gd fmla="*/ 130 h 140" name="T21"/>
                    <a:gd fmla="*/ 75 w 88" name="T22"/>
                    <a:gd fmla="*/ 124 h 140" name="T2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b="b" l="0" r="r" t="0"/>
                  <a:pathLst>
                    <a:path h="140" w="88">
                      <a:moveTo>
                        <a:pt x="75" y="124"/>
                      </a:moveTo>
                      <a:cubicBezTo>
                        <a:pt x="25" y="77"/>
                        <a:pt x="25" y="77"/>
                        <a:pt x="25" y="77"/>
                      </a:cubicBezTo>
                      <a:cubicBezTo>
                        <a:pt x="14" y="67"/>
                        <a:pt x="8" y="54"/>
                        <a:pt x="8" y="40"/>
                      </a:cubicBezTo>
                      <a:cubicBezTo>
                        <a:pt x="8" y="0"/>
                        <a:pt x="8" y="0"/>
                        <a:pt x="8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43"/>
                        <a:pt x="0" y="43"/>
                        <a:pt x="0" y="43"/>
                      </a:cubicBezTo>
                      <a:cubicBezTo>
                        <a:pt x="0" y="58"/>
                        <a:pt x="5" y="72"/>
                        <a:pt x="16" y="82"/>
                      </a:cubicBezTo>
                      <a:cubicBezTo>
                        <a:pt x="45" y="111"/>
                        <a:pt x="45" y="111"/>
                        <a:pt x="45" y="111"/>
                      </a:cubicBezTo>
                      <a:cubicBezTo>
                        <a:pt x="68" y="132"/>
                        <a:pt x="68" y="132"/>
                        <a:pt x="68" y="132"/>
                      </a:cubicBezTo>
                      <a:cubicBezTo>
                        <a:pt x="73" y="138"/>
                        <a:pt x="80" y="140"/>
                        <a:pt x="88" y="140"/>
                      </a:cubicBezTo>
                      <a:cubicBezTo>
                        <a:pt x="88" y="130"/>
                        <a:pt x="88" y="130"/>
                        <a:pt x="88" y="130"/>
                      </a:cubicBezTo>
                      <a:cubicBezTo>
                        <a:pt x="84" y="130"/>
                        <a:pt x="78" y="128"/>
                        <a:pt x="75" y="124"/>
                      </a:cubicBezTo>
                      <a:close/>
                    </a:path>
                  </a:pathLst>
                </a:custGeom>
                <a:solidFill>
                  <a:srgbClr val="F2838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9324" name="Freeform 124"/>
                <p:cNvSpPr/>
                <p:nvPr/>
              </p:nvSpPr>
              <p:spPr bwMode="auto">
                <a:xfrm>
                  <a:off x="1431926" y="2533650"/>
                  <a:ext cx="155575" cy="225425"/>
                </a:xfrm>
                <a:custGeom>
                  <a:gdLst>
                    <a:gd fmla="*/ 0 w 47" name="T0"/>
                    <a:gd fmla="*/ 0 h 68" name="T1"/>
                    <a:gd fmla="*/ 17 w 47" name="T2"/>
                    <a:gd fmla="*/ 39 h 68" name="T3"/>
                    <a:gd fmla="*/ 47 w 47" name="T4"/>
                    <a:gd fmla="*/ 68 h 68" name="T5"/>
                    <a:gd fmla="*/ 17 w 47" name="T6"/>
                    <a:gd fmla="*/ 39 h 68" name="T7"/>
                    <a:gd fmla="*/ 0 w 47" name="T8"/>
                    <a:gd fmla="*/ 0 h 68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68" w="47">
                      <a:moveTo>
                        <a:pt x="0" y="0"/>
                      </a:moveTo>
                      <a:cubicBezTo>
                        <a:pt x="0" y="15"/>
                        <a:pt x="6" y="29"/>
                        <a:pt x="17" y="39"/>
                      </a:cubicBezTo>
                      <a:cubicBezTo>
                        <a:pt x="47" y="68"/>
                        <a:pt x="47" y="68"/>
                        <a:pt x="47" y="68"/>
                      </a:cubicBezTo>
                      <a:cubicBezTo>
                        <a:pt x="17" y="39"/>
                        <a:pt x="17" y="39"/>
                        <a:pt x="17" y="39"/>
                      </a:cubicBezTo>
                      <a:cubicBezTo>
                        <a:pt x="6" y="29"/>
                        <a:pt x="0" y="15"/>
                        <a:pt x="0" y="0"/>
                      </a:cubicBezTo>
                      <a:close/>
                    </a:path>
                  </a:pathLst>
                </a:custGeom>
                <a:solidFill>
                  <a:srgbClr val="8CB6D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9325" name="Freeform 125"/>
                <p:cNvSpPr/>
                <p:nvPr/>
              </p:nvSpPr>
              <p:spPr bwMode="auto">
                <a:xfrm>
                  <a:off x="1465263" y="2390775"/>
                  <a:ext cx="265113" cy="430213"/>
                </a:xfrm>
                <a:custGeom>
                  <a:gdLst>
                    <a:gd fmla="*/ 0 w 80" name="T0"/>
                    <a:gd fmla="*/ 0 h 130" name="T1"/>
                    <a:gd fmla="*/ 0 w 80" name="T2"/>
                    <a:gd fmla="*/ 40 h 130" name="T3"/>
                    <a:gd fmla="*/ 16 w 80" name="T4"/>
                    <a:gd fmla="*/ 77 h 130" name="T5"/>
                    <a:gd fmla="*/ 67 w 80" name="T6"/>
                    <a:gd fmla="*/ 124 h 130" name="T7"/>
                    <a:gd fmla="*/ 80 w 80" name="T8"/>
                    <a:gd fmla="*/ 130 h 130" name="T9"/>
                    <a:gd fmla="*/ 80 w 80" name="T10"/>
                    <a:gd fmla="*/ 0 h 130" name="T11"/>
                    <a:gd fmla="*/ 0 w 80" name="T12"/>
                    <a:gd fmla="*/ 0 h 130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130" w="80">
                      <a:moveTo>
                        <a:pt x="0" y="0"/>
                      </a:moveTo>
                      <a:cubicBezTo>
                        <a:pt x="0" y="40"/>
                        <a:pt x="0" y="40"/>
                        <a:pt x="0" y="40"/>
                      </a:cubicBezTo>
                      <a:cubicBezTo>
                        <a:pt x="0" y="54"/>
                        <a:pt x="6" y="67"/>
                        <a:pt x="16" y="77"/>
                      </a:cubicBezTo>
                      <a:cubicBezTo>
                        <a:pt x="67" y="124"/>
                        <a:pt x="67" y="124"/>
                        <a:pt x="67" y="124"/>
                      </a:cubicBezTo>
                      <a:cubicBezTo>
                        <a:pt x="70" y="128"/>
                        <a:pt x="76" y="130"/>
                        <a:pt x="80" y="130"/>
                      </a:cubicBezTo>
                      <a:cubicBezTo>
                        <a:pt x="80" y="0"/>
                        <a:pt x="80" y="0"/>
                        <a:pt x="80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28E8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9326" name="Freeform 126"/>
                <p:cNvSpPr/>
                <p:nvPr/>
              </p:nvSpPr>
              <p:spPr bwMode="auto">
                <a:xfrm>
                  <a:off x="1465263" y="2522538"/>
                  <a:ext cx="261938" cy="298450"/>
                </a:xfrm>
                <a:custGeom>
                  <a:gdLst>
                    <a:gd fmla="*/ 17 w 79" name="T0"/>
                    <a:gd fmla="*/ 37 h 90" name="T1"/>
                    <a:gd fmla="*/ 0 w 79" name="T2"/>
                    <a:gd fmla="*/ 0 h 90" name="T3"/>
                    <a:gd fmla="*/ 17 w 79" name="T4"/>
                    <a:gd fmla="*/ 37 h 90" name="T5"/>
                    <a:gd fmla="*/ 66 w 79" name="T6"/>
                    <a:gd fmla="*/ 84 h 90" name="T7"/>
                    <a:gd fmla="*/ 79 w 79" name="T8"/>
                    <a:gd fmla="*/ 90 h 90" name="T9"/>
                    <a:gd fmla="*/ 66 w 79" name="T10"/>
                    <a:gd fmla="*/ 84 h 90" name="T11"/>
                    <a:gd fmla="*/ 17 w 79" name="T12"/>
                    <a:gd fmla="*/ 37 h 90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90" w="79">
                      <a:moveTo>
                        <a:pt x="17" y="37"/>
                      </a:moveTo>
                      <a:cubicBezTo>
                        <a:pt x="7" y="27"/>
                        <a:pt x="0" y="14"/>
                        <a:pt x="0" y="0"/>
                      </a:cubicBezTo>
                      <a:cubicBezTo>
                        <a:pt x="0" y="14"/>
                        <a:pt x="6" y="27"/>
                        <a:pt x="17" y="37"/>
                      </a:cubicBezTo>
                      <a:cubicBezTo>
                        <a:pt x="66" y="84"/>
                        <a:pt x="66" y="84"/>
                        <a:pt x="66" y="84"/>
                      </a:cubicBezTo>
                      <a:cubicBezTo>
                        <a:pt x="70" y="88"/>
                        <a:pt x="74" y="90"/>
                        <a:pt x="79" y="90"/>
                      </a:cubicBezTo>
                      <a:cubicBezTo>
                        <a:pt x="74" y="90"/>
                        <a:pt x="70" y="88"/>
                        <a:pt x="66" y="84"/>
                      </a:cubicBezTo>
                      <a:lnTo>
                        <a:pt x="17" y="37"/>
                      </a:lnTo>
                      <a:close/>
                    </a:path>
                  </a:pathLst>
                </a:custGeom>
                <a:solidFill>
                  <a:srgbClr val="8CB6D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9327" name="Freeform 127"/>
                <p:cNvSpPr/>
                <p:nvPr/>
              </p:nvSpPr>
              <p:spPr bwMode="auto">
                <a:xfrm>
                  <a:off x="1730376" y="1933575"/>
                  <a:ext cx="331788" cy="957263"/>
                </a:xfrm>
                <a:custGeom>
                  <a:gdLst>
                    <a:gd fmla="*/ 81 w 100" name="T0"/>
                    <a:gd fmla="*/ 54 h 289" name="T1"/>
                    <a:gd fmla="*/ 74 w 100" name="T2"/>
                    <a:gd fmla="*/ 49 h 289" name="T3"/>
                    <a:gd fmla="*/ 0 w 100" name="T4"/>
                    <a:gd fmla="*/ 0 h 289" name="T5"/>
                    <a:gd fmla="*/ 0 w 100" name="T6"/>
                    <a:gd fmla="*/ 0 h 289" name="T7"/>
                    <a:gd fmla="*/ 0 w 100" name="T8"/>
                    <a:gd fmla="*/ 11 h 289" name="T9"/>
                    <a:gd fmla="*/ 63 w 100" name="T10"/>
                    <a:gd fmla="*/ 49 h 289" name="T11"/>
                    <a:gd fmla="*/ 67 w 100" name="T12"/>
                    <a:gd fmla="*/ 56 h 289" name="T13"/>
                    <a:gd fmla="*/ 77 w 100" name="T14"/>
                    <a:gd fmla="*/ 63 h 289" name="T15"/>
                    <a:gd fmla="*/ 88 w 100" name="T16"/>
                    <a:gd fmla="*/ 78 h 289" name="T17"/>
                    <a:gd fmla="*/ 88 w 100" name="T18"/>
                    <a:gd fmla="*/ 140 h 289" name="T19"/>
                    <a:gd fmla="*/ 88 w 100" name="T20"/>
                    <a:gd fmla="*/ 181 h 289" name="T21"/>
                    <a:gd fmla="*/ 71 w 100" name="T22"/>
                    <a:gd fmla="*/ 220 h 289" name="T23"/>
                    <a:gd fmla="*/ 48 w 100" name="T24"/>
                    <a:gd fmla="*/ 243 h 289" name="T25"/>
                    <a:gd fmla="*/ 20 w 100" name="T26"/>
                    <a:gd fmla="*/ 270 h 289" name="T27"/>
                    <a:gd fmla="*/ 0 w 100" name="T28"/>
                    <a:gd fmla="*/ 278 h 289" name="T29"/>
                    <a:gd fmla="*/ 0 w 100" name="T30"/>
                    <a:gd fmla="*/ 289 h 289" name="T31"/>
                    <a:gd fmla="*/ 27 w 100" name="T32"/>
                    <a:gd fmla="*/ 278 h 289" name="T33"/>
                    <a:gd fmla="*/ 81 w 100" name="T34"/>
                    <a:gd fmla="*/ 227 h 289" name="T35"/>
                    <a:gd fmla="*/ 100 w 100" name="T36"/>
                    <a:gd fmla="*/ 183 h 289" name="T37"/>
                    <a:gd fmla="*/ 100 w 100" name="T38"/>
                    <a:gd fmla="*/ 140 h 289" name="T39"/>
                    <a:gd fmla="*/ 100 w 100" name="T40"/>
                    <a:gd fmla="*/ 72 h 289" name="T41"/>
                    <a:gd fmla="*/ 81 w 100" name="T42"/>
                    <a:gd fmla="*/ 54 h 289" name="T4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b="b" l="0" r="r" t="0"/>
                  <a:pathLst>
                    <a:path h="289" w="100">
                      <a:moveTo>
                        <a:pt x="81" y="54"/>
                      </a:moveTo>
                      <a:cubicBezTo>
                        <a:pt x="78" y="54"/>
                        <a:pt x="75" y="52"/>
                        <a:pt x="74" y="49"/>
                      </a:cubicBezTo>
                      <a:cubicBezTo>
                        <a:pt x="65" y="18"/>
                        <a:pt x="35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1"/>
                        <a:pt x="0" y="11"/>
                        <a:pt x="0" y="11"/>
                      </a:cubicBezTo>
                      <a:cubicBezTo>
                        <a:pt x="28" y="11"/>
                        <a:pt x="54" y="25"/>
                        <a:pt x="63" y="49"/>
                      </a:cubicBezTo>
                      <a:cubicBezTo>
                        <a:pt x="64" y="51"/>
                        <a:pt x="65" y="54"/>
                        <a:pt x="67" y="56"/>
                      </a:cubicBezTo>
                      <a:cubicBezTo>
                        <a:pt x="70" y="59"/>
                        <a:pt x="73" y="62"/>
                        <a:pt x="77" y="63"/>
                      </a:cubicBezTo>
                      <a:cubicBezTo>
                        <a:pt x="84" y="66"/>
                        <a:pt x="88" y="71"/>
                        <a:pt x="88" y="78"/>
                      </a:cubicBezTo>
                      <a:cubicBezTo>
                        <a:pt x="88" y="140"/>
                        <a:pt x="88" y="140"/>
                        <a:pt x="88" y="140"/>
                      </a:cubicBezTo>
                      <a:cubicBezTo>
                        <a:pt x="88" y="181"/>
                        <a:pt x="88" y="181"/>
                        <a:pt x="88" y="181"/>
                      </a:cubicBezTo>
                      <a:cubicBezTo>
                        <a:pt x="88" y="196"/>
                        <a:pt x="82" y="210"/>
                        <a:pt x="71" y="220"/>
                      </a:cubicBezTo>
                      <a:cubicBezTo>
                        <a:pt x="48" y="243"/>
                        <a:pt x="48" y="243"/>
                        <a:pt x="48" y="243"/>
                      </a:cubicBezTo>
                      <a:cubicBezTo>
                        <a:pt x="20" y="270"/>
                        <a:pt x="20" y="270"/>
                        <a:pt x="20" y="270"/>
                      </a:cubicBezTo>
                      <a:cubicBezTo>
                        <a:pt x="14" y="276"/>
                        <a:pt x="8" y="278"/>
                        <a:pt x="0" y="278"/>
                      </a:cubicBezTo>
                      <a:cubicBezTo>
                        <a:pt x="0" y="289"/>
                        <a:pt x="0" y="289"/>
                        <a:pt x="0" y="289"/>
                      </a:cubicBezTo>
                      <a:cubicBezTo>
                        <a:pt x="8" y="289"/>
                        <a:pt x="19" y="285"/>
                        <a:pt x="27" y="278"/>
                      </a:cubicBezTo>
                      <a:cubicBezTo>
                        <a:pt x="81" y="227"/>
                        <a:pt x="81" y="227"/>
                        <a:pt x="81" y="227"/>
                      </a:cubicBezTo>
                      <a:cubicBezTo>
                        <a:pt x="93" y="216"/>
                        <a:pt x="100" y="200"/>
                        <a:pt x="100" y="183"/>
                      </a:cubicBezTo>
                      <a:cubicBezTo>
                        <a:pt x="100" y="140"/>
                        <a:pt x="100" y="140"/>
                        <a:pt x="100" y="140"/>
                      </a:cubicBezTo>
                      <a:cubicBezTo>
                        <a:pt x="100" y="72"/>
                        <a:pt x="100" y="72"/>
                        <a:pt x="100" y="72"/>
                      </a:cubicBezTo>
                      <a:cubicBezTo>
                        <a:pt x="100" y="62"/>
                        <a:pt x="91" y="54"/>
                        <a:pt x="81" y="54"/>
                      </a:cubicBezTo>
                      <a:close/>
                    </a:path>
                  </a:pathLst>
                </a:custGeom>
                <a:solidFill>
                  <a:srgbClr val="223758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9328" name="Freeform 128"/>
                <p:cNvSpPr/>
                <p:nvPr/>
              </p:nvSpPr>
              <p:spPr bwMode="auto">
                <a:xfrm>
                  <a:off x="1730376" y="2390775"/>
                  <a:ext cx="292100" cy="463550"/>
                </a:xfrm>
                <a:custGeom>
                  <a:gdLst>
                    <a:gd fmla="*/ 48 w 88" name="T0"/>
                    <a:gd fmla="*/ 105 h 140" name="T1"/>
                    <a:gd fmla="*/ 71 w 88" name="T2"/>
                    <a:gd fmla="*/ 82 h 140" name="T3"/>
                    <a:gd fmla="*/ 88 w 88" name="T4"/>
                    <a:gd fmla="*/ 43 h 140" name="T5"/>
                    <a:gd fmla="*/ 88 w 88" name="T6"/>
                    <a:gd fmla="*/ 0 h 140" name="T7"/>
                    <a:gd fmla="*/ 76 w 88" name="T8"/>
                    <a:gd fmla="*/ 0 h 140" name="T9"/>
                    <a:gd fmla="*/ 76 w 88" name="T10"/>
                    <a:gd fmla="*/ 45 h 140" name="T11"/>
                    <a:gd fmla="*/ 64 w 88" name="T12"/>
                    <a:gd fmla="*/ 73 h 140" name="T13"/>
                    <a:gd fmla="*/ 12 w 88" name="T14"/>
                    <a:gd fmla="*/ 124 h 140" name="T15"/>
                    <a:gd fmla="*/ 0 w 88" name="T16"/>
                    <a:gd fmla="*/ 130 h 140" name="T17"/>
                    <a:gd fmla="*/ 0 w 88" name="T18"/>
                    <a:gd fmla="*/ 140 h 140" name="T19"/>
                    <a:gd fmla="*/ 19 w 88" name="T20"/>
                    <a:gd fmla="*/ 132 h 140" name="T21"/>
                    <a:gd fmla="*/ 48 w 88" name="T22"/>
                    <a:gd fmla="*/ 105 h 140" name="T2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b="b" l="0" r="r" t="0"/>
                  <a:pathLst>
                    <a:path h="140" w="88">
                      <a:moveTo>
                        <a:pt x="48" y="105"/>
                      </a:moveTo>
                      <a:cubicBezTo>
                        <a:pt x="71" y="82"/>
                        <a:pt x="71" y="82"/>
                        <a:pt x="71" y="82"/>
                      </a:cubicBezTo>
                      <a:cubicBezTo>
                        <a:pt x="82" y="72"/>
                        <a:pt x="88" y="58"/>
                        <a:pt x="88" y="43"/>
                      </a:cubicBezTo>
                      <a:cubicBezTo>
                        <a:pt x="88" y="0"/>
                        <a:pt x="88" y="0"/>
                        <a:pt x="88" y="0"/>
                      </a:cubicBezTo>
                      <a:cubicBezTo>
                        <a:pt x="76" y="0"/>
                        <a:pt x="76" y="0"/>
                        <a:pt x="76" y="0"/>
                      </a:cubicBezTo>
                      <a:cubicBezTo>
                        <a:pt x="76" y="45"/>
                        <a:pt x="76" y="45"/>
                        <a:pt x="76" y="45"/>
                      </a:cubicBezTo>
                      <a:cubicBezTo>
                        <a:pt x="76" y="56"/>
                        <a:pt x="72" y="66"/>
                        <a:pt x="64" y="73"/>
                      </a:cubicBezTo>
                      <a:cubicBezTo>
                        <a:pt x="12" y="124"/>
                        <a:pt x="12" y="124"/>
                        <a:pt x="12" y="124"/>
                      </a:cubicBezTo>
                      <a:cubicBezTo>
                        <a:pt x="8" y="128"/>
                        <a:pt x="8" y="130"/>
                        <a:pt x="0" y="130"/>
                      </a:cubicBezTo>
                      <a:cubicBezTo>
                        <a:pt x="0" y="140"/>
                        <a:pt x="0" y="140"/>
                        <a:pt x="0" y="140"/>
                      </a:cubicBezTo>
                      <a:cubicBezTo>
                        <a:pt x="8" y="140"/>
                        <a:pt x="14" y="138"/>
                        <a:pt x="19" y="132"/>
                      </a:cubicBezTo>
                      <a:lnTo>
                        <a:pt x="48" y="105"/>
                      </a:lnTo>
                      <a:close/>
                    </a:path>
                  </a:pathLst>
                </a:custGeom>
                <a:solidFill>
                  <a:srgbClr val="D9343A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9329" name="Freeform 129"/>
                <p:cNvSpPr/>
                <p:nvPr/>
              </p:nvSpPr>
              <p:spPr bwMode="auto">
                <a:xfrm>
                  <a:off x="1889126" y="2533650"/>
                  <a:ext cx="133350" cy="204788"/>
                </a:xfrm>
                <a:custGeom>
                  <a:gdLst>
                    <a:gd fmla="*/ 0 w 40" name="T0"/>
                    <a:gd fmla="*/ 62 h 62" name="T1"/>
                    <a:gd fmla="*/ 23 w 40" name="T2"/>
                    <a:gd fmla="*/ 39 h 62" name="T3"/>
                    <a:gd fmla="*/ 40 w 40" name="T4"/>
                    <a:gd fmla="*/ 0 h 62" name="T5"/>
                    <a:gd fmla="*/ 23 w 40" name="T6"/>
                    <a:gd fmla="*/ 39 h 62" name="T7"/>
                    <a:gd fmla="*/ 0 w 40" name="T8"/>
                    <a:gd fmla="*/ 62 h 62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62" w="40">
                      <a:moveTo>
                        <a:pt x="0" y="62"/>
                      </a:moveTo>
                      <a:cubicBezTo>
                        <a:pt x="23" y="39"/>
                        <a:pt x="23" y="39"/>
                        <a:pt x="23" y="39"/>
                      </a:cubicBezTo>
                      <a:cubicBezTo>
                        <a:pt x="34" y="29"/>
                        <a:pt x="40" y="15"/>
                        <a:pt x="40" y="0"/>
                      </a:cubicBezTo>
                      <a:cubicBezTo>
                        <a:pt x="40" y="15"/>
                        <a:pt x="34" y="29"/>
                        <a:pt x="23" y="39"/>
                      </a:cubicBezTo>
                      <a:lnTo>
                        <a:pt x="0" y="62"/>
                      </a:lnTo>
                      <a:close/>
                    </a:path>
                  </a:pathLst>
                </a:custGeom>
                <a:solidFill>
                  <a:srgbClr val="8CB6D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9330" name="Freeform 130"/>
                <p:cNvSpPr/>
                <p:nvPr/>
              </p:nvSpPr>
              <p:spPr bwMode="auto">
                <a:xfrm>
                  <a:off x="1730376" y="2390775"/>
                  <a:ext cx="252413" cy="430213"/>
                </a:xfrm>
                <a:custGeom>
                  <a:gdLst>
                    <a:gd fmla="*/ 0 w 76" name="T0"/>
                    <a:gd fmla="*/ 130 h 130" name="T1"/>
                    <a:gd fmla="*/ 12 w 76" name="T2"/>
                    <a:gd fmla="*/ 124 h 130" name="T3"/>
                    <a:gd fmla="*/ 64 w 76" name="T4"/>
                    <a:gd fmla="*/ 73 h 130" name="T5"/>
                    <a:gd fmla="*/ 76 w 76" name="T6"/>
                    <a:gd fmla="*/ 45 h 130" name="T7"/>
                    <a:gd fmla="*/ 76 w 76" name="T8"/>
                    <a:gd fmla="*/ 0 h 130" name="T9"/>
                    <a:gd fmla="*/ 0 w 76" name="T10"/>
                    <a:gd fmla="*/ 0 h 130" name="T11"/>
                    <a:gd fmla="*/ 0 w 76" name="T12"/>
                    <a:gd fmla="*/ 130 h 130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130" w="76">
                      <a:moveTo>
                        <a:pt x="0" y="130"/>
                      </a:moveTo>
                      <a:cubicBezTo>
                        <a:pt x="8" y="130"/>
                        <a:pt x="8" y="128"/>
                        <a:pt x="12" y="124"/>
                      </a:cubicBezTo>
                      <a:cubicBezTo>
                        <a:pt x="64" y="73"/>
                        <a:pt x="64" y="73"/>
                        <a:pt x="64" y="73"/>
                      </a:cubicBezTo>
                      <a:cubicBezTo>
                        <a:pt x="72" y="66"/>
                        <a:pt x="76" y="56"/>
                        <a:pt x="76" y="45"/>
                      </a:cubicBezTo>
                      <a:cubicBezTo>
                        <a:pt x="76" y="0"/>
                        <a:pt x="76" y="0"/>
                        <a:pt x="76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F2576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9331" name="Freeform 131"/>
                <p:cNvSpPr/>
                <p:nvPr/>
              </p:nvSpPr>
              <p:spPr bwMode="auto">
                <a:xfrm>
                  <a:off x="1727201" y="1966913"/>
                  <a:ext cx="295275" cy="423863"/>
                </a:xfrm>
                <a:custGeom>
                  <a:gdLst>
                    <a:gd fmla="*/ 54 w 89" name="T0"/>
                    <a:gd fmla="*/ 42 h 128" name="T1"/>
                    <a:gd fmla="*/ 70 w 89" name="T2"/>
                    <a:gd fmla="*/ 62 h 128" name="T3"/>
                    <a:gd fmla="*/ 77 w 89" name="T4"/>
                    <a:gd fmla="*/ 73 h 128" name="T5"/>
                    <a:gd fmla="*/ 77 w 89" name="T6"/>
                    <a:gd fmla="*/ 128 h 128" name="T7"/>
                    <a:gd fmla="*/ 89 w 89" name="T8"/>
                    <a:gd fmla="*/ 128 h 128" name="T9"/>
                    <a:gd fmla="*/ 89 w 89" name="T10"/>
                    <a:gd fmla="*/ 68 h 128" name="T11"/>
                    <a:gd fmla="*/ 78 w 89" name="T12"/>
                    <a:gd fmla="*/ 53 h 128" name="T13"/>
                    <a:gd fmla="*/ 68 w 89" name="T14"/>
                    <a:gd fmla="*/ 46 h 128" name="T15"/>
                    <a:gd fmla="*/ 63 w 89" name="T16"/>
                    <a:gd fmla="*/ 38 h 128" name="T17"/>
                    <a:gd fmla="*/ 0 w 89" name="T18"/>
                    <a:gd fmla="*/ 0 h 128" name="T19"/>
                    <a:gd fmla="*/ 1 w 89" name="T20"/>
                    <a:gd fmla="*/ 0 h 128" name="T21"/>
                    <a:gd fmla="*/ 1 w 89" name="T22"/>
                    <a:gd fmla="*/ 12 h 128" name="T23"/>
                    <a:gd fmla="*/ 54 w 89" name="T24"/>
                    <a:gd fmla="*/ 42 h 128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128" w="89">
                      <a:moveTo>
                        <a:pt x="54" y="42"/>
                      </a:moveTo>
                      <a:cubicBezTo>
                        <a:pt x="57" y="51"/>
                        <a:pt x="62" y="58"/>
                        <a:pt x="70" y="62"/>
                      </a:cubicBezTo>
                      <a:cubicBezTo>
                        <a:pt x="75" y="64"/>
                        <a:pt x="77" y="69"/>
                        <a:pt x="77" y="73"/>
                      </a:cubicBezTo>
                      <a:cubicBezTo>
                        <a:pt x="77" y="128"/>
                        <a:pt x="77" y="128"/>
                        <a:pt x="77" y="128"/>
                      </a:cubicBezTo>
                      <a:cubicBezTo>
                        <a:pt x="89" y="128"/>
                        <a:pt x="89" y="128"/>
                        <a:pt x="89" y="128"/>
                      </a:cubicBezTo>
                      <a:cubicBezTo>
                        <a:pt x="89" y="68"/>
                        <a:pt x="89" y="68"/>
                        <a:pt x="89" y="68"/>
                      </a:cubicBezTo>
                      <a:cubicBezTo>
                        <a:pt x="89" y="61"/>
                        <a:pt x="84" y="56"/>
                        <a:pt x="78" y="53"/>
                      </a:cubicBezTo>
                      <a:cubicBezTo>
                        <a:pt x="74" y="52"/>
                        <a:pt x="70" y="49"/>
                        <a:pt x="68" y="46"/>
                      </a:cubicBezTo>
                      <a:cubicBezTo>
                        <a:pt x="66" y="44"/>
                        <a:pt x="64" y="41"/>
                        <a:pt x="63" y="38"/>
                      </a:cubicBezTo>
                      <a:cubicBezTo>
                        <a:pt x="55" y="15"/>
                        <a:pt x="30" y="0"/>
                        <a:pt x="0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1" y="12"/>
                        <a:pt x="1" y="12"/>
                        <a:pt x="1" y="12"/>
                      </a:cubicBezTo>
                      <a:cubicBezTo>
                        <a:pt x="29" y="12"/>
                        <a:pt x="47" y="23"/>
                        <a:pt x="54" y="42"/>
                      </a:cubicBezTo>
                      <a:close/>
                    </a:path>
                  </a:pathLst>
                </a:custGeom>
                <a:solidFill>
                  <a:srgbClr val="F2576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9332" name="Freeform 132"/>
                <p:cNvSpPr/>
                <p:nvPr/>
              </p:nvSpPr>
              <p:spPr bwMode="auto">
                <a:xfrm>
                  <a:off x="1558926" y="2208213"/>
                  <a:ext cx="174625" cy="447675"/>
                </a:xfrm>
                <a:custGeom>
                  <a:gdLst>
                    <a:gd fmla="*/ 53 w 53" name="T0"/>
                    <a:gd fmla="*/ 0 h 135" name="T1"/>
                    <a:gd fmla="*/ 44 w 53" name="T2"/>
                    <a:gd fmla="*/ 11 h 135" name="T3"/>
                    <a:gd fmla="*/ 44 w 53" name="T4"/>
                    <a:gd fmla="*/ 47 h 135" name="T5"/>
                    <a:gd fmla="*/ 11 w 53" name="T6"/>
                    <a:gd fmla="*/ 47 h 135" name="T7"/>
                    <a:gd fmla="*/ 0 w 53" name="T8"/>
                    <a:gd fmla="*/ 57 h 135" name="T9"/>
                    <a:gd fmla="*/ 11 w 53" name="T10"/>
                    <a:gd fmla="*/ 67 h 135" name="T11"/>
                    <a:gd fmla="*/ 44 w 53" name="T12"/>
                    <a:gd fmla="*/ 67 h 135" name="T13"/>
                    <a:gd fmla="*/ 44 w 53" name="T14"/>
                    <a:gd fmla="*/ 124 h 135" name="T15"/>
                    <a:gd fmla="*/ 53 w 53" name="T16"/>
                    <a:gd fmla="*/ 135 h 135" name="T17"/>
                    <a:gd fmla="*/ 52 w 53" name="T18"/>
                    <a:gd fmla="*/ 135 h 135" name="T19"/>
                    <a:gd fmla="*/ 52 w 53" name="T20"/>
                    <a:gd fmla="*/ 0 h 135" name="T21"/>
                    <a:gd fmla="*/ 53 w 53" name="T22"/>
                    <a:gd fmla="*/ 0 h 135" name="T2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b="b" l="0" r="r" t="0"/>
                  <a:pathLst>
                    <a:path h="135" w="52">
                      <a:moveTo>
                        <a:pt x="53" y="0"/>
                      </a:moveTo>
                      <a:cubicBezTo>
                        <a:pt x="47" y="0"/>
                        <a:pt x="44" y="5"/>
                        <a:pt x="44" y="11"/>
                      </a:cubicBezTo>
                      <a:cubicBezTo>
                        <a:pt x="44" y="47"/>
                        <a:pt x="44" y="47"/>
                        <a:pt x="44" y="47"/>
                      </a:cubicBezTo>
                      <a:cubicBezTo>
                        <a:pt x="11" y="47"/>
                        <a:pt x="11" y="47"/>
                        <a:pt x="11" y="47"/>
                      </a:cubicBezTo>
                      <a:cubicBezTo>
                        <a:pt x="5" y="47"/>
                        <a:pt x="0" y="51"/>
                        <a:pt x="0" y="57"/>
                      </a:cubicBezTo>
                      <a:cubicBezTo>
                        <a:pt x="0" y="63"/>
                        <a:pt x="5" y="67"/>
                        <a:pt x="11" y="67"/>
                      </a:cubicBezTo>
                      <a:cubicBezTo>
                        <a:pt x="44" y="67"/>
                        <a:pt x="44" y="67"/>
                        <a:pt x="44" y="67"/>
                      </a:cubicBezTo>
                      <a:cubicBezTo>
                        <a:pt x="44" y="124"/>
                        <a:pt x="44" y="124"/>
                        <a:pt x="44" y="124"/>
                      </a:cubicBezTo>
                      <a:cubicBezTo>
                        <a:pt x="44" y="130"/>
                        <a:pt x="47" y="135"/>
                        <a:pt x="53" y="135"/>
                      </a:cubicBezTo>
                      <a:cubicBezTo>
                        <a:pt x="52" y="135"/>
                        <a:pt x="52" y="135"/>
                        <a:pt x="52" y="135"/>
                      </a:cubicBezTo>
                      <a:cubicBezTo>
                        <a:pt x="52" y="0"/>
                        <a:pt x="52" y="0"/>
                        <a:pt x="52" y="0"/>
                      </a:cubicBezTo>
                      <a:lnTo>
                        <a:pt x="53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9333" name="Freeform 133"/>
                <p:cNvSpPr/>
                <p:nvPr/>
              </p:nvSpPr>
              <p:spPr bwMode="auto">
                <a:xfrm>
                  <a:off x="1730376" y="2208213"/>
                  <a:ext cx="163513" cy="447675"/>
                </a:xfrm>
                <a:custGeom>
                  <a:gdLst>
                    <a:gd fmla="*/ 8 w 49" name="T0"/>
                    <a:gd fmla="*/ 124 h 135" name="T1"/>
                    <a:gd fmla="*/ 8 w 49" name="T2"/>
                    <a:gd fmla="*/ 67 h 135" name="T3"/>
                    <a:gd fmla="*/ 38 w 49" name="T4"/>
                    <a:gd fmla="*/ 67 h 135" name="T5"/>
                    <a:gd fmla="*/ 49 w 49" name="T6"/>
                    <a:gd fmla="*/ 57 h 135" name="T7"/>
                    <a:gd fmla="*/ 38 w 49" name="T8"/>
                    <a:gd fmla="*/ 47 h 135" name="T9"/>
                    <a:gd fmla="*/ 8 w 49" name="T10"/>
                    <a:gd fmla="*/ 47 h 135" name="T11"/>
                    <a:gd fmla="*/ 8 w 49" name="T12"/>
                    <a:gd fmla="*/ 11 h 135" name="T13"/>
                    <a:gd fmla="*/ 0 w 49" name="T14"/>
                    <a:gd fmla="*/ 0 h 135" name="T15"/>
                    <a:gd fmla="*/ 0 w 49" name="T16"/>
                    <a:gd fmla="*/ 135 h 135" name="T17"/>
                    <a:gd fmla="*/ 8 w 49" name="T18"/>
                    <a:gd fmla="*/ 124 h 135" name="T1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b="b" l="0" r="r" t="0"/>
                  <a:pathLst>
                    <a:path h="135" w="49">
                      <a:moveTo>
                        <a:pt x="8" y="124"/>
                      </a:moveTo>
                      <a:cubicBezTo>
                        <a:pt x="8" y="67"/>
                        <a:pt x="8" y="67"/>
                        <a:pt x="8" y="67"/>
                      </a:cubicBezTo>
                      <a:cubicBezTo>
                        <a:pt x="38" y="67"/>
                        <a:pt x="38" y="67"/>
                        <a:pt x="38" y="67"/>
                      </a:cubicBezTo>
                      <a:cubicBezTo>
                        <a:pt x="44" y="67"/>
                        <a:pt x="49" y="63"/>
                        <a:pt x="49" y="57"/>
                      </a:cubicBezTo>
                      <a:cubicBezTo>
                        <a:pt x="49" y="51"/>
                        <a:pt x="44" y="47"/>
                        <a:pt x="38" y="47"/>
                      </a:cubicBezTo>
                      <a:cubicBezTo>
                        <a:pt x="8" y="47"/>
                        <a:pt x="8" y="47"/>
                        <a:pt x="8" y="47"/>
                      </a:cubicBezTo>
                      <a:cubicBezTo>
                        <a:pt x="8" y="11"/>
                        <a:pt x="8" y="11"/>
                        <a:pt x="8" y="11"/>
                      </a:cubicBezTo>
                      <a:cubicBezTo>
                        <a:pt x="8" y="5"/>
                        <a:pt x="8" y="0"/>
                        <a:pt x="0" y="0"/>
                      </a:cubicBezTo>
                      <a:cubicBezTo>
                        <a:pt x="0" y="135"/>
                        <a:pt x="0" y="135"/>
                        <a:pt x="0" y="135"/>
                      </a:cubicBezTo>
                      <a:cubicBezTo>
                        <a:pt x="8" y="135"/>
                        <a:pt x="8" y="130"/>
                        <a:pt x="8" y="124"/>
                      </a:cubicBezTo>
                      <a:close/>
                    </a:path>
                  </a:pathLst>
                </a:custGeom>
                <a:solidFill>
                  <a:srgbClr val="D1D1D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</p:grpSp>
        </p:grpSp>
        <p:grpSp>
          <p:nvGrpSpPr>
            <p:cNvPr id="224" name="组合 223"/>
            <p:cNvGrpSpPr/>
            <p:nvPr/>
          </p:nvGrpSpPr>
          <p:grpSpPr>
            <a:xfrm>
              <a:off x="440045" y="2591041"/>
              <a:ext cx="1518437" cy="418312"/>
              <a:chOff x="440045" y="2591041"/>
              <a:chExt cx="1518437" cy="418312"/>
            </a:xfrm>
          </p:grpSpPr>
          <p:sp>
            <p:nvSpPr>
              <p:cNvPr id="153" name="椭圆 152"/>
              <p:cNvSpPr/>
              <p:nvPr/>
            </p:nvSpPr>
            <p:spPr>
              <a:xfrm>
                <a:off x="440045" y="2881844"/>
                <a:ext cx="1518437" cy="127509"/>
              </a:xfrm>
              <a:prstGeom prst="ellipse">
                <a:avLst/>
              </a:prstGeom>
              <a:solidFill>
                <a:schemeClr val="tx1">
                  <a:alpha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600"/>
              </a:p>
            </p:txBody>
          </p:sp>
          <p:sp>
            <p:nvSpPr>
              <p:cNvPr id="12" name="矩形: 圆角 11"/>
              <p:cNvSpPr/>
              <p:nvPr/>
            </p:nvSpPr>
            <p:spPr>
              <a:xfrm>
                <a:off x="513873" y="2591041"/>
                <a:ext cx="1340809" cy="360653"/>
              </a:xfrm>
              <a:prstGeom prst="roundRect">
                <a:avLst>
                  <a:gd fmla="val 50000" name="adj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r>
                  <a:rPr altLang="en-US" b="1" kern="0" lang="zh-CN" sz="2000">
                    <a:solidFill>
                      <a:schemeClr val="accent6"/>
                    </a:solidFill>
                    <a:latin charset="-122" panose="02010600030101010101" pitchFamily="2" typeface="等线"/>
                    <a:ea charset="-122" panose="020b0503020204020204" pitchFamily="34" typeface="微软雅黑"/>
                    <a:cs charset="-122" panose="02010600030101010101" pitchFamily="2" typeface="宋体"/>
                  </a:rPr>
                  <a:t>金融保险</a:t>
                </a:r>
              </a:p>
            </p:txBody>
          </p:sp>
        </p:grpSp>
      </p:grpSp>
      <p:grpSp>
        <p:nvGrpSpPr>
          <p:cNvPr id="219" name="组合 218"/>
          <p:cNvGrpSpPr/>
          <p:nvPr/>
        </p:nvGrpSpPr>
        <p:grpSpPr>
          <a:xfrm>
            <a:off x="8494806" y="1314610"/>
            <a:ext cx="1630432" cy="1664825"/>
            <a:chOff x="2063824" y="3321635"/>
            <a:chExt cx="1630432" cy="1664825"/>
          </a:xfrm>
        </p:grpSpPr>
        <p:sp>
          <p:nvSpPr>
            <p:cNvPr id="174" name="椭圆 173"/>
            <p:cNvSpPr/>
            <p:nvPr/>
          </p:nvSpPr>
          <p:spPr>
            <a:xfrm>
              <a:off x="2063824" y="4858951"/>
              <a:ext cx="1630432" cy="127509"/>
            </a:xfrm>
            <a:prstGeom prst="ellipse">
              <a:avLst/>
            </a:prstGeom>
            <a:solidFill>
              <a:schemeClr val="tx1">
                <a:alpha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600"/>
            </a:p>
          </p:txBody>
        </p:sp>
        <p:grpSp>
          <p:nvGrpSpPr>
            <p:cNvPr id="164" name="组合 163"/>
            <p:cNvGrpSpPr/>
            <p:nvPr/>
          </p:nvGrpSpPr>
          <p:grpSpPr>
            <a:xfrm>
              <a:off x="2199321" y="3321635"/>
              <a:ext cx="1333466" cy="1333466"/>
              <a:chOff x="2586038" y="2909888"/>
              <a:chExt cx="1573212" cy="1573212"/>
            </a:xfrm>
          </p:grpSpPr>
          <p:sp>
            <p:nvSpPr>
              <p:cNvPr id="9339" name="Oval 137"/>
              <p:cNvSpPr>
                <a:spLocks noChangeArrowheads="1"/>
              </p:cNvSpPr>
              <p:nvPr/>
            </p:nvSpPr>
            <p:spPr bwMode="auto">
              <a:xfrm>
                <a:off x="2586038" y="2909888"/>
                <a:ext cx="1573212" cy="1573212"/>
              </a:xfrm>
              <a:prstGeom prst="ellipse">
                <a:avLst/>
              </a:prstGeom>
              <a:solidFill>
                <a:srgbClr val="FFF5E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 sz="1600"/>
              </a:p>
            </p:txBody>
          </p:sp>
          <p:grpSp>
            <p:nvGrpSpPr>
              <p:cNvPr id="139" name="组合 138"/>
              <p:cNvGrpSpPr/>
              <p:nvPr/>
            </p:nvGrpSpPr>
            <p:grpSpPr>
              <a:xfrm>
                <a:off x="2765425" y="3230563"/>
                <a:ext cx="1082675" cy="914400"/>
                <a:chOff x="2765425" y="3230563"/>
                <a:chExt cx="1082675" cy="914400"/>
              </a:xfrm>
            </p:grpSpPr>
            <p:sp>
              <p:nvSpPr>
                <p:cNvPr id="9340" name="Rectangle 138"/>
                <p:cNvSpPr>
                  <a:spLocks noChangeArrowheads="1"/>
                </p:cNvSpPr>
                <p:nvPr/>
              </p:nvSpPr>
              <p:spPr bwMode="auto">
                <a:xfrm>
                  <a:off x="3052763" y="3684588"/>
                  <a:ext cx="158750" cy="17462"/>
                </a:xfrm>
                <a:prstGeom prst="rect">
                  <a:avLst/>
                </a:prstGeom>
                <a:solidFill>
                  <a:srgbClr val="555656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9341" name="Rectangle 139"/>
                <p:cNvSpPr>
                  <a:spLocks noChangeArrowheads="1"/>
                </p:cNvSpPr>
                <p:nvPr/>
              </p:nvSpPr>
              <p:spPr bwMode="auto">
                <a:xfrm>
                  <a:off x="3052763" y="3741738"/>
                  <a:ext cx="158750" cy="15875"/>
                </a:xfrm>
                <a:prstGeom prst="rect">
                  <a:avLst/>
                </a:prstGeom>
                <a:solidFill>
                  <a:srgbClr val="555656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9342" name="Rectangle 140"/>
                <p:cNvSpPr>
                  <a:spLocks noChangeArrowheads="1"/>
                </p:cNvSpPr>
                <p:nvPr/>
              </p:nvSpPr>
              <p:spPr bwMode="auto">
                <a:xfrm>
                  <a:off x="3040063" y="3800475"/>
                  <a:ext cx="185737" cy="17462"/>
                </a:xfrm>
                <a:prstGeom prst="rect">
                  <a:avLst/>
                </a:prstGeom>
                <a:solidFill>
                  <a:srgbClr val="555656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9343" name="Freeform 141"/>
                <p:cNvSpPr/>
                <p:nvPr/>
              </p:nvSpPr>
              <p:spPr bwMode="auto">
                <a:xfrm>
                  <a:off x="2960688" y="3513138"/>
                  <a:ext cx="188912" cy="420687"/>
                </a:xfrm>
                <a:custGeom>
                  <a:gdLst>
                    <a:gd fmla="*/ 6 w 57" name="T0"/>
                    <a:gd fmla="*/ 126 h 127" name="T1"/>
                    <a:gd fmla="*/ 6 w 57" name="T2"/>
                    <a:gd fmla="*/ 126 h 127" name="T3"/>
                    <a:gd fmla="*/ 1 w 57" name="T4"/>
                    <a:gd fmla="*/ 116 h 127" name="T5"/>
                    <a:gd fmla="*/ 41 w 57" name="T6"/>
                    <a:gd fmla="*/ 6 h 127" name="T7"/>
                    <a:gd fmla="*/ 51 w 57" name="T8"/>
                    <a:gd fmla="*/ 2 h 127" name="T9"/>
                    <a:gd fmla="*/ 51 w 57" name="T10"/>
                    <a:gd fmla="*/ 2 h 127" name="T11"/>
                    <a:gd fmla="*/ 55 w 57" name="T12"/>
                    <a:gd fmla="*/ 11 h 127" name="T13"/>
                    <a:gd fmla="*/ 15 w 57" name="T14"/>
                    <a:gd fmla="*/ 121 h 127" name="T15"/>
                    <a:gd fmla="*/ 6 w 57" name="T16"/>
                    <a:gd fmla="*/ 126 h 127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127" w="57">
                      <a:moveTo>
                        <a:pt x="6" y="126"/>
                      </a:moveTo>
                      <a:cubicBezTo>
                        <a:pt x="6" y="126"/>
                        <a:pt x="6" y="126"/>
                        <a:pt x="6" y="126"/>
                      </a:cubicBezTo>
                      <a:cubicBezTo>
                        <a:pt x="2" y="125"/>
                        <a:pt x="0" y="120"/>
                        <a:pt x="1" y="116"/>
                      </a:cubicBezTo>
                      <a:cubicBezTo>
                        <a:pt x="41" y="6"/>
                        <a:pt x="41" y="6"/>
                        <a:pt x="41" y="6"/>
                      </a:cubicBezTo>
                      <a:cubicBezTo>
                        <a:pt x="42" y="2"/>
                        <a:pt x="47" y="0"/>
                        <a:pt x="51" y="2"/>
                      </a:cubicBezTo>
                      <a:cubicBezTo>
                        <a:pt x="51" y="2"/>
                        <a:pt x="51" y="2"/>
                        <a:pt x="51" y="2"/>
                      </a:cubicBezTo>
                      <a:cubicBezTo>
                        <a:pt x="55" y="3"/>
                        <a:pt x="57" y="7"/>
                        <a:pt x="55" y="11"/>
                      </a:cubicBezTo>
                      <a:cubicBezTo>
                        <a:pt x="15" y="121"/>
                        <a:pt x="15" y="121"/>
                        <a:pt x="15" y="121"/>
                      </a:cubicBezTo>
                      <a:cubicBezTo>
                        <a:pt x="14" y="125"/>
                        <a:pt x="10" y="127"/>
                        <a:pt x="6" y="126"/>
                      </a:cubicBezTo>
                      <a:close/>
                    </a:path>
                  </a:pathLst>
                </a:custGeom>
                <a:solidFill>
                  <a:srgbClr val="6B6B6B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128" name="Freeform 142"/>
                <p:cNvSpPr/>
                <p:nvPr/>
              </p:nvSpPr>
              <p:spPr bwMode="auto">
                <a:xfrm>
                  <a:off x="3116263" y="3513138"/>
                  <a:ext cx="188912" cy="420687"/>
                </a:xfrm>
                <a:custGeom>
                  <a:gdLst>
                    <a:gd fmla="*/ 51 w 57" name="T0"/>
                    <a:gd fmla="*/ 126 h 127" name="T1"/>
                    <a:gd fmla="*/ 51 w 57" name="T2"/>
                    <a:gd fmla="*/ 126 h 127" name="T3"/>
                    <a:gd fmla="*/ 56 w 57" name="T4"/>
                    <a:gd fmla="*/ 116 h 127" name="T5"/>
                    <a:gd fmla="*/ 16 w 57" name="T6"/>
                    <a:gd fmla="*/ 6 h 127" name="T7"/>
                    <a:gd fmla="*/ 6 w 57" name="T8"/>
                    <a:gd fmla="*/ 2 h 127" name="T9"/>
                    <a:gd fmla="*/ 6 w 57" name="T10"/>
                    <a:gd fmla="*/ 2 h 127" name="T11"/>
                    <a:gd fmla="*/ 2 w 57" name="T12"/>
                    <a:gd fmla="*/ 11 h 127" name="T13"/>
                    <a:gd fmla="*/ 42 w 57" name="T14"/>
                    <a:gd fmla="*/ 121 h 127" name="T15"/>
                    <a:gd fmla="*/ 51 w 57" name="T16"/>
                    <a:gd fmla="*/ 126 h 127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127" w="57">
                      <a:moveTo>
                        <a:pt x="51" y="126"/>
                      </a:moveTo>
                      <a:cubicBezTo>
                        <a:pt x="51" y="126"/>
                        <a:pt x="51" y="126"/>
                        <a:pt x="51" y="126"/>
                      </a:cubicBezTo>
                      <a:cubicBezTo>
                        <a:pt x="55" y="125"/>
                        <a:pt x="57" y="120"/>
                        <a:pt x="56" y="116"/>
                      </a:cubicBezTo>
                      <a:cubicBezTo>
                        <a:pt x="16" y="6"/>
                        <a:pt x="16" y="6"/>
                        <a:pt x="16" y="6"/>
                      </a:cubicBezTo>
                      <a:cubicBezTo>
                        <a:pt x="15" y="2"/>
                        <a:pt x="10" y="0"/>
                        <a:pt x="6" y="2"/>
                      </a:cubicBezTo>
                      <a:cubicBezTo>
                        <a:pt x="6" y="2"/>
                        <a:pt x="6" y="2"/>
                        <a:pt x="6" y="2"/>
                      </a:cubicBezTo>
                      <a:cubicBezTo>
                        <a:pt x="2" y="3"/>
                        <a:pt x="0" y="7"/>
                        <a:pt x="2" y="11"/>
                      </a:cubicBezTo>
                      <a:cubicBezTo>
                        <a:pt x="42" y="121"/>
                        <a:pt x="42" y="121"/>
                        <a:pt x="42" y="121"/>
                      </a:cubicBezTo>
                      <a:cubicBezTo>
                        <a:pt x="43" y="125"/>
                        <a:pt x="47" y="127"/>
                        <a:pt x="51" y="126"/>
                      </a:cubicBezTo>
                      <a:close/>
                    </a:path>
                  </a:pathLst>
                </a:custGeom>
                <a:solidFill>
                  <a:srgbClr val="6B6B6B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129" name="Oval 143"/>
                <p:cNvSpPr>
                  <a:spLocks noChangeArrowheads="1"/>
                </p:cNvSpPr>
                <p:nvPr/>
              </p:nvSpPr>
              <p:spPr bwMode="auto">
                <a:xfrm>
                  <a:off x="3040063" y="3416300"/>
                  <a:ext cx="185737" cy="188912"/>
                </a:xfrm>
                <a:prstGeom prst="ellipse">
                  <a:avLst/>
                </a:prstGeom>
                <a:solidFill>
                  <a:srgbClr val="F96F5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130" name="Freeform 144"/>
                <p:cNvSpPr/>
                <p:nvPr/>
              </p:nvSpPr>
              <p:spPr bwMode="auto">
                <a:xfrm>
                  <a:off x="2900363" y="3324225"/>
                  <a:ext cx="460375" cy="330200"/>
                </a:xfrm>
                <a:custGeom>
                  <a:gdLst>
                    <a:gd fmla="*/ 38 w 139" name="T0"/>
                    <a:gd fmla="*/ 85 h 100" name="T1"/>
                    <a:gd fmla="*/ 72 w 139" name="T2"/>
                    <a:gd fmla="*/ 14 h 100" name="T3"/>
                    <a:gd fmla="*/ 102 w 139" name="T4"/>
                    <a:gd fmla="*/ 85 h 100" name="T5"/>
                    <a:gd fmla="*/ 110 w 139" name="T6"/>
                    <a:gd fmla="*/ 94 h 100" name="T7"/>
                    <a:gd fmla="*/ 72 w 139" name="T8"/>
                    <a:gd fmla="*/ 2 h 100" name="T9"/>
                    <a:gd fmla="*/ 29 w 139" name="T10"/>
                    <a:gd fmla="*/ 94 h 100" name="T11"/>
                    <a:gd fmla="*/ 38 w 139" name="T12"/>
                    <a:gd fmla="*/ 85 h 100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100" w="139">
                      <a:moveTo>
                        <a:pt x="38" y="85"/>
                      </a:moveTo>
                      <a:cubicBezTo>
                        <a:pt x="15" y="57"/>
                        <a:pt x="35" y="12"/>
                        <a:pt x="72" y="14"/>
                      </a:cubicBezTo>
                      <a:cubicBezTo>
                        <a:pt x="108" y="15"/>
                        <a:pt x="124" y="59"/>
                        <a:pt x="102" y="85"/>
                      </a:cubicBezTo>
                      <a:cubicBezTo>
                        <a:pt x="97" y="91"/>
                        <a:pt x="105" y="100"/>
                        <a:pt x="110" y="94"/>
                      </a:cubicBezTo>
                      <a:cubicBezTo>
                        <a:pt x="139" y="60"/>
                        <a:pt x="119" y="3"/>
                        <a:pt x="72" y="2"/>
                      </a:cubicBezTo>
                      <a:cubicBezTo>
                        <a:pt x="23" y="0"/>
                        <a:pt x="0" y="58"/>
                        <a:pt x="29" y="94"/>
                      </a:cubicBezTo>
                      <a:cubicBezTo>
                        <a:pt x="34" y="100"/>
                        <a:pt x="43" y="91"/>
                        <a:pt x="38" y="85"/>
                      </a:cubicBezTo>
                      <a:close/>
                    </a:path>
                  </a:pathLst>
                </a:custGeom>
                <a:solidFill>
                  <a:srgbClr val="6B6B6B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131" name="Freeform 145"/>
                <p:cNvSpPr/>
                <p:nvPr/>
              </p:nvSpPr>
              <p:spPr bwMode="auto">
                <a:xfrm>
                  <a:off x="2765425" y="3230563"/>
                  <a:ext cx="735012" cy="511175"/>
                </a:xfrm>
                <a:custGeom>
                  <a:gdLst>
                    <a:gd fmla="*/ 66 w 222" name="T0"/>
                    <a:gd fmla="*/ 141 h 154" name="T1"/>
                    <a:gd fmla="*/ 111 w 222" name="T2"/>
                    <a:gd fmla="*/ 12 h 154" name="T3"/>
                    <a:gd fmla="*/ 156 w 222" name="T4"/>
                    <a:gd fmla="*/ 141 h 154" name="T5"/>
                    <a:gd fmla="*/ 164 w 222" name="T6"/>
                    <a:gd fmla="*/ 149 h 154" name="T7"/>
                    <a:gd fmla="*/ 111 w 222" name="T8"/>
                    <a:gd fmla="*/ 0 h 154" name="T9"/>
                    <a:gd fmla="*/ 58 w 222" name="T10"/>
                    <a:gd fmla="*/ 149 h 154" name="T11"/>
                    <a:gd fmla="*/ 66 w 222" name="T12"/>
                    <a:gd fmla="*/ 141 h 154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154" w="221">
                      <a:moveTo>
                        <a:pt x="66" y="141"/>
                      </a:moveTo>
                      <a:cubicBezTo>
                        <a:pt x="17" y="98"/>
                        <a:pt x="42" y="11"/>
                        <a:pt x="111" y="12"/>
                      </a:cubicBezTo>
                      <a:cubicBezTo>
                        <a:pt x="180" y="13"/>
                        <a:pt x="206" y="98"/>
                        <a:pt x="156" y="141"/>
                      </a:cubicBezTo>
                      <a:cubicBezTo>
                        <a:pt x="150" y="146"/>
                        <a:pt x="158" y="154"/>
                        <a:pt x="164" y="149"/>
                      </a:cubicBezTo>
                      <a:cubicBezTo>
                        <a:pt x="222" y="99"/>
                        <a:pt x="190" y="1"/>
                        <a:pt x="111" y="0"/>
                      </a:cubicBezTo>
                      <a:cubicBezTo>
                        <a:pt x="32" y="0"/>
                        <a:pt x="0" y="99"/>
                        <a:pt x="58" y="149"/>
                      </a:cubicBezTo>
                      <a:cubicBezTo>
                        <a:pt x="64" y="154"/>
                        <a:pt x="72" y="146"/>
                        <a:pt x="66" y="141"/>
                      </a:cubicBezTo>
                      <a:close/>
                    </a:path>
                  </a:pathLst>
                </a:custGeom>
                <a:solidFill>
                  <a:srgbClr val="6B6B6B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132" name="Freeform 146"/>
                <p:cNvSpPr/>
                <p:nvPr/>
              </p:nvSpPr>
              <p:spPr bwMode="auto">
                <a:xfrm>
                  <a:off x="3397250" y="3989388"/>
                  <a:ext cx="198437" cy="155575"/>
                </a:xfrm>
                <a:custGeom>
                  <a:gdLst>
                    <a:gd fmla="*/ 53 w 60" name="T0"/>
                    <a:gd fmla="*/ 47 h 47" name="T1"/>
                    <a:gd fmla="*/ 7 w 60" name="T2"/>
                    <a:gd fmla="*/ 47 h 47" name="T3"/>
                    <a:gd fmla="*/ 1 w 60" name="T4"/>
                    <a:gd fmla="*/ 40 h 47" name="T5"/>
                    <a:gd fmla="*/ 9 w 60" name="T6"/>
                    <a:gd fmla="*/ 7 h 47" name="T7"/>
                    <a:gd fmla="*/ 18 w 60" name="T8"/>
                    <a:gd fmla="*/ 0 h 47" name="T9"/>
                    <a:gd fmla="*/ 42 w 60" name="T10"/>
                    <a:gd fmla="*/ 0 h 47" name="T11"/>
                    <a:gd fmla="*/ 51 w 60" name="T12"/>
                    <a:gd fmla="*/ 7 h 47" name="T13"/>
                    <a:gd fmla="*/ 59 w 60" name="T14"/>
                    <a:gd fmla="*/ 40 h 47" name="T15"/>
                    <a:gd fmla="*/ 53 w 60" name="T16"/>
                    <a:gd fmla="*/ 47 h 47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47" w="60">
                      <a:moveTo>
                        <a:pt x="53" y="47"/>
                      </a:moveTo>
                      <a:cubicBezTo>
                        <a:pt x="7" y="47"/>
                        <a:pt x="7" y="47"/>
                        <a:pt x="7" y="47"/>
                      </a:cubicBezTo>
                      <a:cubicBezTo>
                        <a:pt x="3" y="47"/>
                        <a:pt x="0" y="44"/>
                        <a:pt x="1" y="40"/>
                      </a:cubicBezTo>
                      <a:cubicBezTo>
                        <a:pt x="9" y="7"/>
                        <a:pt x="9" y="7"/>
                        <a:pt x="9" y="7"/>
                      </a:cubicBezTo>
                      <a:cubicBezTo>
                        <a:pt x="10" y="3"/>
                        <a:pt x="14" y="0"/>
                        <a:pt x="18" y="0"/>
                      </a:cubicBezTo>
                      <a:cubicBezTo>
                        <a:pt x="42" y="0"/>
                        <a:pt x="42" y="0"/>
                        <a:pt x="42" y="0"/>
                      </a:cubicBezTo>
                      <a:cubicBezTo>
                        <a:pt x="46" y="0"/>
                        <a:pt x="50" y="3"/>
                        <a:pt x="51" y="7"/>
                      </a:cubicBezTo>
                      <a:cubicBezTo>
                        <a:pt x="59" y="40"/>
                        <a:pt x="59" y="40"/>
                        <a:pt x="59" y="40"/>
                      </a:cubicBezTo>
                      <a:cubicBezTo>
                        <a:pt x="60" y="44"/>
                        <a:pt x="57" y="47"/>
                        <a:pt x="53" y="47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133" name="Freeform 147"/>
                <p:cNvSpPr/>
                <p:nvPr/>
              </p:nvSpPr>
              <p:spPr bwMode="auto">
                <a:xfrm>
                  <a:off x="3144838" y="3479800"/>
                  <a:ext cx="703262" cy="423862"/>
                </a:xfrm>
                <a:custGeom>
                  <a:gdLst>
                    <a:gd fmla="*/ 212 w 212" name="T0"/>
                    <a:gd fmla="*/ 27 h 128" name="T1"/>
                    <a:gd fmla="*/ 189 w 212" name="T2"/>
                    <a:gd fmla="*/ 0 h 128" name="T3"/>
                    <a:gd fmla="*/ 27 w 212" name="T4"/>
                    <a:gd fmla="*/ 0 h 128" name="T5"/>
                    <a:gd fmla="*/ 0 w 212" name="T6"/>
                    <a:gd fmla="*/ 27 h 128" name="T7"/>
                    <a:gd fmla="*/ 0 w 212" name="T8"/>
                    <a:gd fmla="*/ 128 h 128" name="T9"/>
                    <a:gd fmla="*/ 212 w 212" name="T10"/>
                    <a:gd fmla="*/ 128 h 128" name="T11"/>
                    <a:gd fmla="*/ 212 w 212" name="T12"/>
                    <a:gd fmla="*/ 27 h 128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128" w="211">
                      <a:moveTo>
                        <a:pt x="212" y="27"/>
                      </a:moveTo>
                      <a:cubicBezTo>
                        <a:pt x="212" y="14"/>
                        <a:pt x="203" y="0"/>
                        <a:pt x="189" y="0"/>
                      </a:cubicBezTo>
                      <a:cubicBezTo>
                        <a:pt x="27" y="0"/>
                        <a:pt x="27" y="0"/>
                        <a:pt x="27" y="0"/>
                      </a:cubicBezTo>
                      <a:cubicBezTo>
                        <a:pt x="14" y="0"/>
                        <a:pt x="0" y="14"/>
                        <a:pt x="0" y="27"/>
                      </a:cubicBezTo>
                      <a:cubicBezTo>
                        <a:pt x="0" y="128"/>
                        <a:pt x="0" y="128"/>
                        <a:pt x="0" y="128"/>
                      </a:cubicBezTo>
                      <a:cubicBezTo>
                        <a:pt x="212" y="128"/>
                        <a:pt x="212" y="128"/>
                        <a:pt x="212" y="128"/>
                      </a:cubicBezTo>
                      <a:lnTo>
                        <a:pt x="212" y="27"/>
                      </a:lnTo>
                      <a:close/>
                    </a:path>
                  </a:pathLst>
                </a:custGeom>
                <a:solidFill>
                  <a:srgbClr val="373838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134" name="Freeform 148"/>
                <p:cNvSpPr/>
                <p:nvPr/>
              </p:nvSpPr>
              <p:spPr bwMode="auto">
                <a:xfrm>
                  <a:off x="3144838" y="3903663"/>
                  <a:ext cx="703262" cy="119062"/>
                </a:xfrm>
                <a:custGeom>
                  <a:gdLst>
                    <a:gd fmla="*/ 27 w 212" name="T0"/>
                    <a:gd fmla="*/ 36 h 36" name="T1"/>
                    <a:gd fmla="*/ 189 w 212" name="T2"/>
                    <a:gd fmla="*/ 36 h 36" name="T3"/>
                    <a:gd fmla="*/ 212 w 212" name="T4"/>
                    <a:gd fmla="*/ 10 h 36" name="T5"/>
                    <a:gd fmla="*/ 212 w 212" name="T6"/>
                    <a:gd fmla="*/ 0 h 36" name="T7"/>
                    <a:gd fmla="*/ 0 w 212" name="T8"/>
                    <a:gd fmla="*/ 0 h 36" name="T9"/>
                    <a:gd fmla="*/ 0 w 212" name="T10"/>
                    <a:gd fmla="*/ 10 h 36" name="T11"/>
                    <a:gd fmla="*/ 27 w 212" name="T12"/>
                    <a:gd fmla="*/ 36 h 36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36" w="211">
                      <a:moveTo>
                        <a:pt x="27" y="36"/>
                      </a:moveTo>
                      <a:cubicBezTo>
                        <a:pt x="189" y="36"/>
                        <a:pt x="189" y="36"/>
                        <a:pt x="189" y="36"/>
                      </a:cubicBezTo>
                      <a:cubicBezTo>
                        <a:pt x="203" y="36"/>
                        <a:pt x="212" y="24"/>
                        <a:pt x="212" y="10"/>
                      </a:cubicBezTo>
                      <a:cubicBezTo>
                        <a:pt x="212" y="0"/>
                        <a:pt x="212" y="0"/>
                        <a:pt x="212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0"/>
                        <a:pt x="0" y="10"/>
                        <a:pt x="0" y="10"/>
                      </a:cubicBezTo>
                      <a:cubicBezTo>
                        <a:pt x="0" y="24"/>
                        <a:pt x="14" y="36"/>
                        <a:pt x="27" y="36"/>
                      </a:cubicBezTo>
                      <a:close/>
                    </a:path>
                  </a:pathLst>
                </a:custGeom>
                <a:solidFill>
                  <a:srgbClr val="D1D1D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135" name="Oval 149"/>
                <p:cNvSpPr>
                  <a:spLocks noChangeArrowheads="1"/>
                </p:cNvSpPr>
                <p:nvPr/>
              </p:nvSpPr>
              <p:spPr bwMode="auto">
                <a:xfrm>
                  <a:off x="3695700" y="3949700"/>
                  <a:ext cx="26987" cy="26987"/>
                </a:xfrm>
                <a:prstGeom prst="ellipse">
                  <a:avLst/>
                </a:prstGeom>
                <a:solidFill>
                  <a:srgbClr val="5EA2D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136" name="Oval 150"/>
                <p:cNvSpPr>
                  <a:spLocks noChangeArrowheads="1"/>
                </p:cNvSpPr>
                <p:nvPr/>
              </p:nvSpPr>
              <p:spPr bwMode="auto">
                <a:xfrm>
                  <a:off x="3741738" y="3949700"/>
                  <a:ext cx="26987" cy="26987"/>
                </a:xfrm>
                <a:prstGeom prst="ellipse">
                  <a:avLst/>
                </a:prstGeom>
                <a:solidFill>
                  <a:srgbClr val="223758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137" name="Oval 151"/>
                <p:cNvSpPr>
                  <a:spLocks noChangeArrowheads="1"/>
                </p:cNvSpPr>
                <p:nvPr/>
              </p:nvSpPr>
              <p:spPr bwMode="auto">
                <a:xfrm>
                  <a:off x="3652838" y="3949700"/>
                  <a:ext cx="25400" cy="26987"/>
                </a:xfrm>
                <a:prstGeom prst="ellipse">
                  <a:avLst/>
                </a:prstGeom>
                <a:solidFill>
                  <a:srgbClr val="F96F5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138" name="Freeform 152"/>
                <p:cNvSpPr/>
                <p:nvPr/>
              </p:nvSpPr>
              <p:spPr bwMode="auto">
                <a:xfrm>
                  <a:off x="3400425" y="3568700"/>
                  <a:ext cx="192087" cy="285750"/>
                </a:xfrm>
                <a:custGeom>
                  <a:gdLst>
                    <a:gd fmla="*/ 56 w 58" name="T0"/>
                    <a:gd fmla="*/ 42 h 86" name="T1"/>
                    <a:gd fmla="*/ 56 w 58" name="T2"/>
                    <a:gd fmla="*/ 42 h 86" name="T3"/>
                    <a:gd fmla="*/ 38 w 58" name="T4"/>
                    <a:gd fmla="*/ 33 h 86" name="T5"/>
                    <a:gd fmla="*/ 37 w 58" name="T6"/>
                    <a:gd fmla="*/ 30 h 86" name="T7"/>
                    <a:gd fmla="*/ 44 w 58" name="T8"/>
                    <a:gd fmla="*/ 10 h 86" name="T9"/>
                    <a:gd fmla="*/ 36 w 58" name="T10"/>
                    <a:gd fmla="*/ 4 h 86" name="T11"/>
                    <a:gd fmla="*/ 1 w 58" name="T12"/>
                    <a:gd fmla="*/ 34 h 86" name="T13"/>
                    <a:gd fmla="*/ 1 w 58" name="T14"/>
                    <a:gd fmla="*/ 37 h 86" name="T15"/>
                    <a:gd fmla="*/ 2 w 58" name="T16"/>
                    <a:gd fmla="*/ 38 h 86" name="T17"/>
                    <a:gd fmla="*/ 20 w 58" name="T18"/>
                    <a:gd fmla="*/ 47 h 86" name="T19"/>
                    <a:gd fmla="*/ 21 w 58" name="T20"/>
                    <a:gd fmla="*/ 51 h 86" name="T21"/>
                    <a:gd fmla="*/ 13 w 58" name="T22"/>
                    <a:gd fmla="*/ 77 h 86" name="T23"/>
                    <a:gd fmla="*/ 22 w 58" name="T24"/>
                    <a:gd fmla="*/ 82 h 86" name="T25"/>
                    <a:gd fmla="*/ 57 w 58" name="T26"/>
                    <a:gd fmla="*/ 46 h 86" name="T27"/>
                    <a:gd fmla="*/ 56 w 58" name="T28"/>
                    <a:gd fmla="*/ 42 h 86" name="T2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b="b" l="0" r="r" t="0"/>
                  <a:pathLst>
                    <a:path h="86" w="57">
                      <a:moveTo>
                        <a:pt x="56" y="42"/>
                      </a:moveTo>
                      <a:cubicBezTo>
                        <a:pt x="56" y="42"/>
                        <a:pt x="56" y="42"/>
                        <a:pt x="56" y="42"/>
                      </a:cubicBezTo>
                      <a:cubicBezTo>
                        <a:pt x="38" y="33"/>
                        <a:pt x="38" y="33"/>
                        <a:pt x="38" y="33"/>
                      </a:cubicBezTo>
                      <a:cubicBezTo>
                        <a:pt x="37" y="32"/>
                        <a:pt x="36" y="31"/>
                        <a:pt x="37" y="30"/>
                      </a:cubicBezTo>
                      <a:cubicBezTo>
                        <a:pt x="44" y="10"/>
                        <a:pt x="44" y="10"/>
                        <a:pt x="44" y="10"/>
                      </a:cubicBezTo>
                      <a:cubicBezTo>
                        <a:pt x="46" y="4"/>
                        <a:pt x="40" y="0"/>
                        <a:pt x="36" y="4"/>
                      </a:cubicBezTo>
                      <a:cubicBezTo>
                        <a:pt x="1" y="34"/>
                        <a:pt x="1" y="34"/>
                        <a:pt x="1" y="34"/>
                      </a:cubicBezTo>
                      <a:cubicBezTo>
                        <a:pt x="1" y="35"/>
                        <a:pt x="0" y="36"/>
                        <a:pt x="1" y="37"/>
                      </a:cubicBezTo>
                      <a:cubicBezTo>
                        <a:pt x="1" y="38"/>
                        <a:pt x="1" y="38"/>
                        <a:pt x="2" y="38"/>
                      </a:cubicBezTo>
                      <a:cubicBezTo>
                        <a:pt x="20" y="47"/>
                        <a:pt x="20" y="47"/>
                        <a:pt x="20" y="47"/>
                      </a:cubicBezTo>
                      <a:cubicBezTo>
                        <a:pt x="21" y="48"/>
                        <a:pt x="22" y="49"/>
                        <a:pt x="21" y="51"/>
                      </a:cubicBezTo>
                      <a:cubicBezTo>
                        <a:pt x="13" y="77"/>
                        <a:pt x="13" y="77"/>
                        <a:pt x="13" y="77"/>
                      </a:cubicBezTo>
                      <a:cubicBezTo>
                        <a:pt x="11" y="82"/>
                        <a:pt x="18" y="86"/>
                        <a:pt x="22" y="82"/>
                      </a:cubicBezTo>
                      <a:cubicBezTo>
                        <a:pt x="57" y="46"/>
                        <a:pt x="57" y="46"/>
                        <a:pt x="57" y="46"/>
                      </a:cubicBezTo>
                      <a:cubicBezTo>
                        <a:pt x="58" y="45"/>
                        <a:pt x="57" y="42"/>
                        <a:pt x="56" y="42"/>
                      </a:cubicBezTo>
                      <a:close/>
                    </a:path>
                  </a:pathLst>
                </a:custGeom>
                <a:solidFill>
                  <a:srgbClr val="FFCF7C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</p:grpSp>
        </p:grpSp>
        <p:sp>
          <p:nvSpPr>
            <p:cNvPr id="13" name="矩形: 圆角 12"/>
            <p:cNvSpPr/>
            <p:nvPr/>
          </p:nvSpPr>
          <p:spPr>
            <a:xfrm>
              <a:off x="2125662" y="4557468"/>
              <a:ext cx="1525794" cy="360653"/>
            </a:xfrm>
            <a:prstGeom prst="roundRect">
              <a:avLst>
                <a:gd fmla="val 50000" name="adj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b="1" kern="0" lang="en-US" sz="2000">
                  <a:solidFill>
                    <a:schemeClr val="accent6"/>
                  </a:solidFill>
                  <a:latin charset="-122" panose="02010600030101010101" pitchFamily="2" typeface="等线"/>
                  <a:ea charset="-122" panose="020b0503020204020204" pitchFamily="34" typeface="微软雅黑"/>
                  <a:cs charset="-122" panose="02010600030101010101" pitchFamily="2" typeface="宋体"/>
                </a:rPr>
                <a:t>IT通信电子</a:t>
              </a:r>
            </a:p>
          </p:txBody>
        </p:sp>
      </p:grpSp>
      <p:grpSp>
        <p:nvGrpSpPr>
          <p:cNvPr id="220" name="组合 219"/>
          <p:cNvGrpSpPr/>
          <p:nvPr/>
        </p:nvGrpSpPr>
        <p:grpSpPr>
          <a:xfrm>
            <a:off x="6474541" y="1319195"/>
            <a:ext cx="1334812" cy="1660240"/>
            <a:chOff x="546808" y="3321635"/>
            <a:chExt cx="1334812" cy="1660240"/>
          </a:xfrm>
        </p:grpSpPr>
        <p:sp>
          <p:nvSpPr>
            <p:cNvPr id="143" name="Oval 156"/>
            <p:cNvSpPr>
              <a:spLocks noChangeArrowheads="1"/>
            </p:cNvSpPr>
            <p:nvPr/>
          </p:nvSpPr>
          <p:spPr bwMode="auto">
            <a:xfrm>
              <a:off x="546808" y="3321635"/>
              <a:ext cx="1334812" cy="1332121"/>
            </a:xfrm>
            <a:prstGeom prst="ellipse">
              <a:avLst/>
            </a:prstGeom>
            <a:solidFill>
              <a:srgbClr val="FFF5E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1600"/>
            </a:p>
          </p:txBody>
        </p:sp>
        <p:grpSp>
          <p:nvGrpSpPr>
            <p:cNvPr id="161" name="组合 160"/>
            <p:cNvGrpSpPr/>
            <p:nvPr/>
          </p:nvGrpSpPr>
          <p:grpSpPr>
            <a:xfrm>
              <a:off x="734412" y="3568219"/>
              <a:ext cx="981888" cy="822149"/>
              <a:chOff x="965201" y="4629150"/>
              <a:chExt cx="1063625" cy="890588"/>
            </a:xfrm>
          </p:grpSpPr>
          <p:sp>
            <p:nvSpPr>
              <p:cNvPr id="144" name="Freeform 157"/>
              <p:cNvSpPr/>
              <p:nvPr/>
            </p:nvSpPr>
            <p:spPr bwMode="auto">
              <a:xfrm>
                <a:off x="1455738" y="4629150"/>
                <a:ext cx="192088" cy="285750"/>
              </a:xfrm>
              <a:custGeom>
                <a:gdLst>
                  <a:gd fmla="*/ 52 w 58" name="T0"/>
                  <a:gd fmla="*/ 2 h 86" name="T1"/>
                  <a:gd fmla="*/ 9 w 58" name="T2"/>
                  <a:gd fmla="*/ 31 h 86" name="T3"/>
                  <a:gd fmla="*/ 10 w 58" name="T4"/>
                  <a:gd fmla="*/ 78 h 86" name="T5"/>
                  <a:gd fmla="*/ 17 w 58" name="T6"/>
                  <a:gd fmla="*/ 82 h 86" name="T7"/>
                  <a:gd fmla="*/ 18 w 58" name="T8"/>
                  <a:gd fmla="*/ 54 h 86" name="T9"/>
                  <a:gd fmla="*/ 15 w 58" name="T10"/>
                  <a:gd fmla="*/ 39 h 86" name="T11"/>
                  <a:gd fmla="*/ 26 w 58" name="T12"/>
                  <a:gd fmla="*/ 24 h 86" name="T13"/>
                  <a:gd fmla="*/ 54 w 58" name="T14"/>
                  <a:gd fmla="*/ 10 h 86" name="T15"/>
                  <a:gd fmla="*/ 52 w 58" name="T16"/>
                  <a:gd fmla="*/ 2 h 86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86" w="57">
                    <a:moveTo>
                      <a:pt x="52" y="2"/>
                    </a:moveTo>
                    <a:cubicBezTo>
                      <a:pt x="37" y="8"/>
                      <a:pt x="17" y="16"/>
                      <a:pt x="9" y="31"/>
                    </a:cubicBezTo>
                    <a:cubicBezTo>
                      <a:pt x="0" y="48"/>
                      <a:pt x="19" y="62"/>
                      <a:pt x="10" y="78"/>
                    </a:cubicBezTo>
                    <a:cubicBezTo>
                      <a:pt x="7" y="82"/>
                      <a:pt x="14" y="86"/>
                      <a:pt x="17" y="82"/>
                    </a:cubicBezTo>
                    <a:cubicBezTo>
                      <a:pt x="22" y="72"/>
                      <a:pt x="21" y="64"/>
                      <a:pt x="18" y="54"/>
                    </a:cubicBezTo>
                    <a:cubicBezTo>
                      <a:pt x="16" y="48"/>
                      <a:pt x="13" y="45"/>
                      <a:pt x="15" y="39"/>
                    </a:cubicBezTo>
                    <a:cubicBezTo>
                      <a:pt x="16" y="32"/>
                      <a:pt x="21" y="28"/>
                      <a:pt x="26" y="24"/>
                    </a:cubicBezTo>
                    <a:cubicBezTo>
                      <a:pt x="34" y="18"/>
                      <a:pt x="44" y="13"/>
                      <a:pt x="54" y="10"/>
                    </a:cubicBezTo>
                    <a:cubicBezTo>
                      <a:pt x="58" y="8"/>
                      <a:pt x="56" y="0"/>
                      <a:pt x="52" y="2"/>
                    </a:cubicBezTo>
                    <a:close/>
                  </a:path>
                </a:pathLst>
              </a:custGeom>
              <a:solidFill>
                <a:srgbClr val="A0A0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 sz="1600"/>
              </a:p>
            </p:txBody>
          </p:sp>
          <p:sp>
            <p:nvSpPr>
              <p:cNvPr id="145" name="Freeform 158"/>
              <p:cNvSpPr/>
              <p:nvPr/>
            </p:nvSpPr>
            <p:spPr bwMode="auto">
              <a:xfrm>
                <a:off x="1431926" y="4884738"/>
                <a:ext cx="130175" cy="128588"/>
              </a:xfrm>
              <a:custGeom>
                <a:gdLst>
                  <a:gd fmla="*/ 28 w 39" name="T0"/>
                  <a:gd fmla="*/ 39 h 39" name="T1"/>
                  <a:gd fmla="*/ 11 w 39" name="T2"/>
                  <a:gd fmla="*/ 39 h 39" name="T3"/>
                  <a:gd fmla="*/ 0 w 39" name="T4"/>
                  <a:gd fmla="*/ 28 h 39" name="T5"/>
                  <a:gd fmla="*/ 0 w 39" name="T6"/>
                  <a:gd fmla="*/ 11 h 39" name="T7"/>
                  <a:gd fmla="*/ 11 w 39" name="T8"/>
                  <a:gd fmla="*/ 0 h 39" name="T9"/>
                  <a:gd fmla="*/ 28 w 39" name="T10"/>
                  <a:gd fmla="*/ 0 h 39" name="T11"/>
                  <a:gd fmla="*/ 39 w 39" name="T12"/>
                  <a:gd fmla="*/ 11 h 39" name="T13"/>
                  <a:gd fmla="*/ 39 w 39" name="T14"/>
                  <a:gd fmla="*/ 28 h 39" name="T15"/>
                  <a:gd fmla="*/ 28 w 39" name="T16"/>
                  <a:gd fmla="*/ 39 h 39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39" w="39">
                    <a:moveTo>
                      <a:pt x="28" y="39"/>
                    </a:moveTo>
                    <a:cubicBezTo>
                      <a:pt x="11" y="39"/>
                      <a:pt x="11" y="39"/>
                      <a:pt x="11" y="39"/>
                    </a:cubicBezTo>
                    <a:cubicBezTo>
                      <a:pt x="5" y="39"/>
                      <a:pt x="0" y="34"/>
                      <a:pt x="0" y="28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0" y="5"/>
                      <a:pt x="5" y="0"/>
                      <a:pt x="11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34" y="0"/>
                      <a:pt x="39" y="5"/>
                      <a:pt x="39" y="11"/>
                    </a:cubicBezTo>
                    <a:cubicBezTo>
                      <a:pt x="39" y="28"/>
                      <a:pt x="39" y="28"/>
                      <a:pt x="39" y="28"/>
                    </a:cubicBezTo>
                    <a:cubicBezTo>
                      <a:pt x="39" y="34"/>
                      <a:pt x="34" y="39"/>
                      <a:pt x="28" y="39"/>
                    </a:cubicBezTo>
                    <a:close/>
                  </a:path>
                </a:pathLst>
              </a:custGeom>
              <a:solidFill>
                <a:srgbClr val="373838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 sz="1600"/>
              </a:p>
            </p:txBody>
          </p:sp>
          <p:sp>
            <p:nvSpPr>
              <p:cNvPr id="146" name="Freeform 159"/>
              <p:cNvSpPr/>
              <p:nvPr/>
            </p:nvSpPr>
            <p:spPr bwMode="auto">
              <a:xfrm>
                <a:off x="1081088" y="4881563"/>
                <a:ext cx="9525" cy="6350"/>
              </a:xfrm>
              <a:custGeom>
                <a:gdLst>
                  <a:gd fmla="*/ 0 w 3" name="T0"/>
                  <a:gd fmla="*/ 0 h 2" name="T1"/>
                  <a:gd fmla="*/ 3 w 3" name="T2"/>
                  <a:gd fmla="*/ 2 h 2" name="T3"/>
                  <a:gd fmla="*/ 0 w 3" name="T4"/>
                  <a:gd fmla="*/ 0 h 2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2" w="3">
                    <a:moveTo>
                      <a:pt x="0" y="0"/>
                    </a:moveTo>
                    <a:cubicBezTo>
                      <a:pt x="1" y="1"/>
                      <a:pt x="2" y="2"/>
                      <a:pt x="3" y="2"/>
                    </a:cubicBezTo>
                    <a:cubicBezTo>
                      <a:pt x="2" y="1"/>
                      <a:pt x="1" y="1"/>
                      <a:pt x="0" y="0"/>
                    </a:cubicBezTo>
                    <a:close/>
                  </a:path>
                </a:pathLst>
              </a:custGeom>
              <a:solidFill>
                <a:srgbClr val="373838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 sz="1600"/>
              </a:p>
            </p:txBody>
          </p:sp>
          <p:sp>
            <p:nvSpPr>
              <p:cNvPr id="147" name="Freeform 160"/>
              <p:cNvSpPr/>
              <p:nvPr/>
            </p:nvSpPr>
            <p:spPr bwMode="auto">
              <a:xfrm>
                <a:off x="1014413" y="5221288"/>
                <a:ext cx="660400" cy="298450"/>
              </a:xfrm>
              <a:custGeom>
                <a:gdLst>
                  <a:gd fmla="*/ 112 w 199" name="T0"/>
                  <a:gd fmla="*/ 0 h 90" name="T1"/>
                  <a:gd fmla="*/ 69 w 199" name="T2"/>
                  <a:gd fmla="*/ 26 h 90" name="T3"/>
                  <a:gd fmla="*/ 53 w 199" name="T4"/>
                  <a:gd fmla="*/ 55 h 90" name="T5"/>
                  <a:gd fmla="*/ 53 w 199" name="T6"/>
                  <a:gd fmla="*/ 56 h 90" name="T7"/>
                  <a:gd fmla="*/ 13 w 199" name="T8"/>
                  <a:gd fmla="*/ 82 h 90" name="T9"/>
                  <a:gd fmla="*/ 0 w 199" name="T10"/>
                  <a:gd fmla="*/ 76 h 90" name="T11"/>
                  <a:gd fmla="*/ 18 w 199" name="T12"/>
                  <a:gd fmla="*/ 87 h 90" name="T13"/>
                  <a:gd fmla="*/ 57 w 199" name="T14"/>
                  <a:gd fmla="*/ 61 h 90" name="T15"/>
                  <a:gd fmla="*/ 57 w 199" name="T16"/>
                  <a:gd fmla="*/ 60 h 90" name="T17"/>
                  <a:gd fmla="*/ 74 w 199" name="T18"/>
                  <a:gd fmla="*/ 31 h 90" name="T19"/>
                  <a:gd fmla="*/ 118 w 199" name="T20"/>
                  <a:gd fmla="*/ 4 h 90" name="T21"/>
                  <a:gd fmla="*/ 173 w 199" name="T22"/>
                  <a:gd fmla="*/ 4 h 90" name="T23"/>
                  <a:gd fmla="*/ 199 w 199" name="T24"/>
                  <a:gd fmla="*/ 13 h 90" name="T25"/>
                  <a:gd fmla="*/ 167 w 199" name="T26"/>
                  <a:gd fmla="*/ 0 h 90" name="T27"/>
                  <a:gd fmla="*/ 112 w 199" name="T28"/>
                  <a:gd fmla="*/ 0 h 90" name="T2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b="b" l="0" r="r" t="0"/>
                <a:pathLst>
                  <a:path h="90" w="199">
                    <a:moveTo>
                      <a:pt x="112" y="0"/>
                    </a:moveTo>
                    <a:cubicBezTo>
                      <a:pt x="94" y="0"/>
                      <a:pt x="76" y="10"/>
                      <a:pt x="69" y="26"/>
                    </a:cubicBezTo>
                    <a:cubicBezTo>
                      <a:pt x="64" y="38"/>
                      <a:pt x="57" y="47"/>
                      <a:pt x="53" y="55"/>
                    </a:cubicBezTo>
                    <a:cubicBezTo>
                      <a:pt x="53" y="56"/>
                      <a:pt x="53" y="56"/>
                      <a:pt x="53" y="56"/>
                    </a:cubicBezTo>
                    <a:cubicBezTo>
                      <a:pt x="49" y="73"/>
                      <a:pt x="33" y="85"/>
                      <a:pt x="13" y="82"/>
                    </a:cubicBezTo>
                    <a:cubicBezTo>
                      <a:pt x="8" y="81"/>
                      <a:pt x="4" y="79"/>
                      <a:pt x="0" y="76"/>
                    </a:cubicBezTo>
                    <a:cubicBezTo>
                      <a:pt x="5" y="81"/>
                      <a:pt x="9" y="85"/>
                      <a:pt x="18" y="87"/>
                    </a:cubicBezTo>
                    <a:cubicBezTo>
                      <a:pt x="38" y="90"/>
                      <a:pt x="53" y="78"/>
                      <a:pt x="57" y="61"/>
                    </a:cubicBezTo>
                    <a:cubicBezTo>
                      <a:pt x="57" y="60"/>
                      <a:pt x="57" y="60"/>
                      <a:pt x="57" y="60"/>
                    </a:cubicBezTo>
                    <a:cubicBezTo>
                      <a:pt x="65" y="52"/>
                      <a:pt x="69" y="43"/>
                      <a:pt x="74" y="31"/>
                    </a:cubicBezTo>
                    <a:cubicBezTo>
                      <a:pt x="81" y="14"/>
                      <a:pt x="100" y="4"/>
                      <a:pt x="118" y="4"/>
                    </a:cubicBezTo>
                    <a:cubicBezTo>
                      <a:pt x="173" y="4"/>
                      <a:pt x="173" y="4"/>
                      <a:pt x="173" y="4"/>
                    </a:cubicBezTo>
                    <a:cubicBezTo>
                      <a:pt x="183" y="4"/>
                      <a:pt x="192" y="8"/>
                      <a:pt x="199" y="13"/>
                    </a:cubicBezTo>
                    <a:cubicBezTo>
                      <a:pt x="191" y="4"/>
                      <a:pt x="179" y="0"/>
                      <a:pt x="167" y="0"/>
                    </a:cubicBezTo>
                    <a:lnTo>
                      <a:pt x="112" y="0"/>
                    </a:lnTo>
                    <a:close/>
                  </a:path>
                </a:pathLst>
              </a:custGeom>
              <a:solidFill>
                <a:srgbClr val="373838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 sz="1600"/>
              </a:p>
            </p:txBody>
          </p:sp>
          <p:sp>
            <p:nvSpPr>
              <p:cNvPr id="148" name="Freeform 161"/>
              <p:cNvSpPr/>
              <p:nvPr/>
            </p:nvSpPr>
            <p:spPr bwMode="auto">
              <a:xfrm>
                <a:off x="1803401" y="4875213"/>
                <a:ext cx="225425" cy="641350"/>
              </a:xfrm>
              <a:custGeom>
                <a:gdLst>
                  <a:gd fmla="*/ 67 w 68" name="T0"/>
                  <a:gd fmla="*/ 91 h 194" name="T1"/>
                  <a:gd fmla="*/ 60 w 68" name="T2"/>
                  <a:gd fmla="*/ 30 h 194" name="T3"/>
                  <a:gd fmla="*/ 42 w 68" name="T4"/>
                  <a:gd fmla="*/ 0 h 194" name="T5"/>
                  <a:gd fmla="*/ 54 w 68" name="T6"/>
                  <a:gd fmla="*/ 25 h 194" name="T7"/>
                  <a:gd fmla="*/ 61 w 68" name="T8"/>
                  <a:gd fmla="*/ 86 h 194" name="T9"/>
                  <a:gd fmla="*/ 56 w 68" name="T10"/>
                  <a:gd fmla="*/ 148 h 194" name="T11"/>
                  <a:gd fmla="*/ 26 w 68" name="T12"/>
                  <a:gd fmla="*/ 187 h 194" name="T13"/>
                  <a:gd fmla="*/ 0 w 68" name="T14"/>
                  <a:gd fmla="*/ 181 h 194" name="T15"/>
                  <a:gd fmla="*/ 32 w 68" name="T16"/>
                  <a:gd fmla="*/ 192 h 194" name="T17"/>
                  <a:gd fmla="*/ 62 w 68" name="T18"/>
                  <a:gd fmla="*/ 154 h 194" name="T19"/>
                  <a:gd fmla="*/ 67 w 68" name="T20"/>
                  <a:gd fmla="*/ 91 h 194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194" w="68">
                    <a:moveTo>
                      <a:pt x="67" y="91"/>
                    </a:moveTo>
                    <a:cubicBezTo>
                      <a:pt x="67" y="67"/>
                      <a:pt x="64" y="47"/>
                      <a:pt x="60" y="30"/>
                    </a:cubicBezTo>
                    <a:cubicBezTo>
                      <a:pt x="58" y="18"/>
                      <a:pt x="51" y="7"/>
                      <a:pt x="42" y="0"/>
                    </a:cubicBezTo>
                    <a:cubicBezTo>
                      <a:pt x="48" y="7"/>
                      <a:pt x="53" y="15"/>
                      <a:pt x="54" y="25"/>
                    </a:cubicBezTo>
                    <a:cubicBezTo>
                      <a:pt x="58" y="42"/>
                      <a:pt x="61" y="62"/>
                      <a:pt x="61" y="86"/>
                    </a:cubicBezTo>
                    <a:cubicBezTo>
                      <a:pt x="62" y="110"/>
                      <a:pt x="59" y="131"/>
                      <a:pt x="56" y="148"/>
                    </a:cubicBezTo>
                    <a:cubicBezTo>
                      <a:pt x="55" y="167"/>
                      <a:pt x="46" y="183"/>
                      <a:pt x="26" y="187"/>
                    </a:cubicBezTo>
                    <a:cubicBezTo>
                      <a:pt x="16" y="188"/>
                      <a:pt x="7" y="186"/>
                      <a:pt x="0" y="181"/>
                    </a:cubicBezTo>
                    <a:cubicBezTo>
                      <a:pt x="8" y="189"/>
                      <a:pt x="19" y="194"/>
                      <a:pt x="32" y="192"/>
                    </a:cubicBezTo>
                    <a:cubicBezTo>
                      <a:pt x="52" y="188"/>
                      <a:pt x="61" y="172"/>
                      <a:pt x="62" y="154"/>
                    </a:cubicBezTo>
                    <a:cubicBezTo>
                      <a:pt x="65" y="136"/>
                      <a:pt x="68" y="115"/>
                      <a:pt x="67" y="91"/>
                    </a:cubicBezTo>
                    <a:close/>
                  </a:path>
                </a:pathLst>
              </a:custGeom>
              <a:solidFill>
                <a:srgbClr val="373838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 sz="1600"/>
              </a:p>
            </p:txBody>
          </p:sp>
          <p:sp>
            <p:nvSpPr>
              <p:cNvPr id="149" name="Freeform 162"/>
              <p:cNvSpPr/>
              <p:nvPr/>
            </p:nvSpPr>
            <p:spPr bwMode="auto">
              <a:xfrm>
                <a:off x="965201" y="4824414"/>
                <a:ext cx="1044575" cy="679450"/>
              </a:xfrm>
              <a:custGeom>
                <a:gdLst>
                  <a:gd fmla="*/ 279 w 315" name="T0"/>
                  <a:gd fmla="*/ 202 h 205" name="T1"/>
                  <a:gd fmla="*/ 309 w 315" name="T2"/>
                  <a:gd fmla="*/ 163 h 205" name="T3"/>
                  <a:gd fmla="*/ 314 w 315" name="T4"/>
                  <a:gd fmla="*/ 101 h 205" name="T5"/>
                  <a:gd fmla="*/ 307 w 315" name="T6"/>
                  <a:gd fmla="*/ 40 h 205" name="T7"/>
                  <a:gd fmla="*/ 295 w 315" name="T8"/>
                  <a:gd fmla="*/ 15 h 205" name="T9"/>
                  <a:gd fmla="*/ 251 w 315" name="T10"/>
                  <a:gd fmla="*/ 5 h 205" name="T11"/>
                  <a:gd fmla="*/ 219 w 315" name="T12"/>
                  <a:gd fmla="*/ 20 h 205" name="T13"/>
                  <a:gd fmla="*/ 188 w 315" name="T14"/>
                  <a:gd fmla="*/ 32 h 205" name="T15"/>
                  <a:gd fmla="*/ 133 w 315" name="T16"/>
                  <a:gd fmla="*/ 32 h 205" name="T17"/>
                  <a:gd fmla="*/ 101 w 315" name="T18"/>
                  <a:gd fmla="*/ 20 h 205" name="T19"/>
                  <a:gd fmla="*/ 100 w 315" name="T20"/>
                  <a:gd fmla="*/ 19 h 205" name="T21"/>
                  <a:gd fmla="*/ 97 w 315" name="T22"/>
                  <a:gd fmla="*/ 17 h 205" name="T23"/>
                  <a:gd fmla="*/ 70 w 315" name="T24"/>
                  <a:gd fmla="*/ 5 h 205" name="T25"/>
                  <a:gd fmla="*/ 7 w 315" name="T26"/>
                  <a:gd fmla="*/ 45 h 205" name="T27"/>
                  <a:gd fmla="*/ 1 w 315" name="T28"/>
                  <a:gd fmla="*/ 106 h 205" name="T29"/>
                  <a:gd fmla="*/ 5 w 315" name="T30"/>
                  <a:gd fmla="*/ 169 h 205" name="T31"/>
                  <a:gd fmla="*/ 16 w 315" name="T32"/>
                  <a:gd fmla="*/ 196 h 205" name="T33"/>
                  <a:gd fmla="*/ 28 w 315" name="T34"/>
                  <a:gd fmla="*/ 202 h 205" name="T35"/>
                  <a:gd fmla="*/ 68 w 315" name="T36"/>
                  <a:gd fmla="*/ 176 h 205" name="T37"/>
                  <a:gd fmla="*/ 68 w 315" name="T38"/>
                  <a:gd fmla="*/ 175 h 205" name="T39"/>
                  <a:gd fmla="*/ 84 w 315" name="T40"/>
                  <a:gd fmla="*/ 146 h 205" name="T41"/>
                  <a:gd fmla="*/ 127 w 315" name="T42"/>
                  <a:gd fmla="*/ 120 h 205" name="T43"/>
                  <a:gd fmla="*/ 182 w 315" name="T44"/>
                  <a:gd fmla="*/ 120 h 205" name="T45"/>
                  <a:gd fmla="*/ 214 w 315" name="T46"/>
                  <a:gd fmla="*/ 133 h 205" name="T47"/>
                  <a:gd fmla="*/ 228 w 315" name="T48"/>
                  <a:gd fmla="*/ 151 h 205" name="T49"/>
                  <a:gd fmla="*/ 240 w 315" name="T50"/>
                  <a:gd fmla="*/ 180 h 205" name="T51"/>
                  <a:gd fmla="*/ 240 w 315" name="T52"/>
                  <a:gd fmla="*/ 181 h 205" name="T53"/>
                  <a:gd fmla="*/ 251 w 315" name="T54"/>
                  <a:gd fmla="*/ 196 h 205" name="T55"/>
                  <a:gd fmla="*/ 279 w 315" name="T56"/>
                  <a:gd fmla="*/ 202 h 205" name="T5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b="b" l="0" r="r" t="0"/>
                <a:pathLst>
                  <a:path h="205" w="315">
                    <a:moveTo>
                      <a:pt x="279" y="202"/>
                    </a:moveTo>
                    <a:cubicBezTo>
                      <a:pt x="299" y="198"/>
                      <a:pt x="308" y="182"/>
                      <a:pt x="309" y="163"/>
                    </a:cubicBezTo>
                    <a:cubicBezTo>
                      <a:pt x="312" y="146"/>
                      <a:pt x="315" y="125"/>
                      <a:pt x="314" y="101"/>
                    </a:cubicBezTo>
                    <a:cubicBezTo>
                      <a:pt x="314" y="77"/>
                      <a:pt x="311" y="57"/>
                      <a:pt x="307" y="40"/>
                    </a:cubicBezTo>
                    <a:cubicBezTo>
                      <a:pt x="306" y="30"/>
                      <a:pt x="301" y="22"/>
                      <a:pt x="295" y="15"/>
                    </a:cubicBezTo>
                    <a:cubicBezTo>
                      <a:pt x="283" y="7"/>
                      <a:pt x="267" y="3"/>
                      <a:pt x="251" y="5"/>
                    </a:cubicBezTo>
                    <a:cubicBezTo>
                      <a:pt x="238" y="8"/>
                      <a:pt x="228" y="12"/>
                      <a:pt x="219" y="20"/>
                    </a:cubicBezTo>
                    <a:cubicBezTo>
                      <a:pt x="211" y="28"/>
                      <a:pt x="200" y="32"/>
                      <a:pt x="188" y="32"/>
                    </a:cubicBezTo>
                    <a:cubicBezTo>
                      <a:pt x="133" y="32"/>
                      <a:pt x="133" y="32"/>
                      <a:pt x="133" y="32"/>
                    </a:cubicBezTo>
                    <a:cubicBezTo>
                      <a:pt x="121" y="32"/>
                      <a:pt x="110" y="28"/>
                      <a:pt x="101" y="20"/>
                    </a:cubicBezTo>
                    <a:cubicBezTo>
                      <a:pt x="101" y="19"/>
                      <a:pt x="100" y="19"/>
                      <a:pt x="100" y="19"/>
                    </a:cubicBezTo>
                    <a:cubicBezTo>
                      <a:pt x="99" y="18"/>
                      <a:pt x="98" y="18"/>
                      <a:pt x="97" y="17"/>
                    </a:cubicBezTo>
                    <a:cubicBezTo>
                      <a:pt x="89" y="11"/>
                      <a:pt x="80" y="7"/>
                      <a:pt x="70" y="5"/>
                    </a:cubicBezTo>
                    <a:cubicBezTo>
                      <a:pt x="40" y="0"/>
                      <a:pt x="12" y="18"/>
                      <a:pt x="7" y="45"/>
                    </a:cubicBezTo>
                    <a:cubicBezTo>
                      <a:pt x="4" y="62"/>
                      <a:pt x="1" y="82"/>
                      <a:pt x="1" y="106"/>
                    </a:cubicBezTo>
                    <a:cubicBezTo>
                      <a:pt x="0" y="130"/>
                      <a:pt x="2" y="151"/>
                      <a:pt x="5" y="169"/>
                    </a:cubicBezTo>
                    <a:cubicBezTo>
                      <a:pt x="6" y="179"/>
                      <a:pt x="9" y="189"/>
                      <a:pt x="16" y="196"/>
                    </a:cubicBezTo>
                    <a:cubicBezTo>
                      <a:pt x="20" y="199"/>
                      <a:pt x="23" y="201"/>
                      <a:pt x="28" y="202"/>
                    </a:cubicBezTo>
                    <a:cubicBezTo>
                      <a:pt x="48" y="205"/>
                      <a:pt x="64" y="193"/>
                      <a:pt x="68" y="176"/>
                    </a:cubicBezTo>
                    <a:cubicBezTo>
                      <a:pt x="68" y="175"/>
                      <a:pt x="68" y="175"/>
                      <a:pt x="68" y="175"/>
                    </a:cubicBezTo>
                    <a:cubicBezTo>
                      <a:pt x="72" y="167"/>
                      <a:pt x="79" y="158"/>
                      <a:pt x="84" y="146"/>
                    </a:cubicBezTo>
                    <a:cubicBezTo>
                      <a:pt x="91" y="130"/>
                      <a:pt x="109" y="120"/>
                      <a:pt x="127" y="120"/>
                    </a:cubicBezTo>
                    <a:cubicBezTo>
                      <a:pt x="182" y="120"/>
                      <a:pt x="182" y="120"/>
                      <a:pt x="182" y="120"/>
                    </a:cubicBezTo>
                    <a:cubicBezTo>
                      <a:pt x="194" y="120"/>
                      <a:pt x="206" y="124"/>
                      <a:pt x="214" y="133"/>
                    </a:cubicBezTo>
                    <a:cubicBezTo>
                      <a:pt x="221" y="137"/>
                      <a:pt x="224" y="143"/>
                      <a:pt x="228" y="151"/>
                    </a:cubicBezTo>
                    <a:cubicBezTo>
                      <a:pt x="233" y="163"/>
                      <a:pt x="232" y="172"/>
                      <a:pt x="240" y="180"/>
                    </a:cubicBezTo>
                    <a:cubicBezTo>
                      <a:pt x="240" y="181"/>
                      <a:pt x="240" y="181"/>
                      <a:pt x="240" y="181"/>
                    </a:cubicBezTo>
                    <a:cubicBezTo>
                      <a:pt x="240" y="186"/>
                      <a:pt x="247" y="192"/>
                      <a:pt x="251" y="196"/>
                    </a:cubicBezTo>
                    <a:cubicBezTo>
                      <a:pt x="258" y="201"/>
                      <a:pt x="269" y="203"/>
                      <a:pt x="279" y="202"/>
                    </a:cubicBezTo>
                    <a:close/>
                  </a:path>
                </a:pathLst>
              </a:custGeom>
              <a:solidFill>
                <a:srgbClr val="555656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 sz="1600"/>
              </a:p>
            </p:txBody>
          </p:sp>
          <p:sp>
            <p:nvSpPr>
              <p:cNvPr id="150" name="Freeform 163"/>
              <p:cNvSpPr/>
              <p:nvPr/>
            </p:nvSpPr>
            <p:spPr bwMode="auto">
              <a:xfrm>
                <a:off x="1017588" y="4954588"/>
                <a:ext cx="255588" cy="260350"/>
              </a:xfrm>
              <a:custGeom>
                <a:gdLst>
                  <a:gd fmla="*/ 68 w 77" name="T0"/>
                  <a:gd fmla="*/ 26 h 79" name="T1"/>
                  <a:gd fmla="*/ 56 w 77" name="T2"/>
                  <a:gd fmla="*/ 26 h 79" name="T3"/>
                  <a:gd fmla="*/ 53 w 77" name="T4"/>
                  <a:gd fmla="*/ 23 h 79" name="T5"/>
                  <a:gd fmla="*/ 53 w 77" name="T6"/>
                  <a:gd fmla="*/ 10 h 79" name="T7"/>
                  <a:gd fmla="*/ 43 w 77" name="T8"/>
                  <a:gd fmla="*/ 0 h 79" name="T9"/>
                  <a:gd fmla="*/ 34 w 77" name="T10"/>
                  <a:gd fmla="*/ 0 h 79" name="T11"/>
                  <a:gd fmla="*/ 24 w 77" name="T12"/>
                  <a:gd fmla="*/ 10 h 79" name="T13"/>
                  <a:gd fmla="*/ 24 w 77" name="T14"/>
                  <a:gd fmla="*/ 23 h 79" name="T15"/>
                  <a:gd fmla="*/ 21 w 77" name="T16"/>
                  <a:gd fmla="*/ 26 h 79" name="T17"/>
                  <a:gd fmla="*/ 8 w 77" name="T18"/>
                  <a:gd fmla="*/ 26 h 79" name="T19"/>
                  <a:gd fmla="*/ 0 w 77" name="T20"/>
                  <a:gd fmla="*/ 34 h 79" name="T21"/>
                  <a:gd fmla="*/ 0 w 77" name="T22"/>
                  <a:gd fmla="*/ 46 h 79" name="T23"/>
                  <a:gd fmla="*/ 10 w 77" name="T24"/>
                  <a:gd fmla="*/ 55 h 79" name="T25"/>
                  <a:gd fmla="*/ 21 w 77" name="T26"/>
                  <a:gd fmla="*/ 55 h 79" name="T27"/>
                  <a:gd fmla="*/ 24 w 77" name="T28"/>
                  <a:gd fmla="*/ 59 h 79" name="T29"/>
                  <a:gd fmla="*/ 24 w 77" name="T30"/>
                  <a:gd fmla="*/ 71 h 79" name="T31"/>
                  <a:gd fmla="*/ 32 w 77" name="T32"/>
                  <a:gd fmla="*/ 79 h 79" name="T33"/>
                  <a:gd fmla="*/ 44 w 77" name="T34"/>
                  <a:gd fmla="*/ 79 h 79" name="T35"/>
                  <a:gd fmla="*/ 53 w 77" name="T36"/>
                  <a:gd fmla="*/ 70 h 79" name="T37"/>
                  <a:gd fmla="*/ 53 w 77" name="T38"/>
                  <a:gd fmla="*/ 59 h 79" name="T39"/>
                  <a:gd fmla="*/ 56 w 77" name="T40"/>
                  <a:gd fmla="*/ 55 h 79" name="T41"/>
                  <a:gd fmla="*/ 69 w 77" name="T42"/>
                  <a:gd fmla="*/ 55 h 79" name="T43"/>
                  <a:gd fmla="*/ 77 w 77" name="T44"/>
                  <a:gd fmla="*/ 48 h 79" name="T45"/>
                  <a:gd fmla="*/ 77 w 77" name="T46"/>
                  <a:gd fmla="*/ 35 h 79" name="T47"/>
                  <a:gd fmla="*/ 68 w 77" name="T48"/>
                  <a:gd fmla="*/ 26 h 79" name="T4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b="b" l="0" r="r" t="0"/>
                <a:pathLst>
                  <a:path h="79" w="77">
                    <a:moveTo>
                      <a:pt x="68" y="26"/>
                    </a:moveTo>
                    <a:cubicBezTo>
                      <a:pt x="56" y="26"/>
                      <a:pt x="56" y="26"/>
                      <a:pt x="56" y="26"/>
                    </a:cubicBezTo>
                    <a:cubicBezTo>
                      <a:pt x="55" y="26"/>
                      <a:pt x="53" y="25"/>
                      <a:pt x="53" y="23"/>
                    </a:cubicBezTo>
                    <a:cubicBezTo>
                      <a:pt x="53" y="10"/>
                      <a:pt x="53" y="10"/>
                      <a:pt x="53" y="10"/>
                    </a:cubicBezTo>
                    <a:cubicBezTo>
                      <a:pt x="53" y="4"/>
                      <a:pt x="49" y="0"/>
                      <a:pt x="43" y="0"/>
                    </a:cubicBezTo>
                    <a:cubicBezTo>
                      <a:pt x="34" y="0"/>
                      <a:pt x="34" y="0"/>
                      <a:pt x="34" y="0"/>
                    </a:cubicBezTo>
                    <a:cubicBezTo>
                      <a:pt x="28" y="0"/>
                      <a:pt x="24" y="4"/>
                      <a:pt x="24" y="10"/>
                    </a:cubicBezTo>
                    <a:cubicBezTo>
                      <a:pt x="24" y="23"/>
                      <a:pt x="24" y="23"/>
                      <a:pt x="24" y="23"/>
                    </a:cubicBezTo>
                    <a:cubicBezTo>
                      <a:pt x="24" y="25"/>
                      <a:pt x="22" y="26"/>
                      <a:pt x="21" y="26"/>
                    </a:cubicBezTo>
                    <a:cubicBezTo>
                      <a:pt x="8" y="26"/>
                      <a:pt x="8" y="26"/>
                      <a:pt x="8" y="26"/>
                    </a:cubicBezTo>
                    <a:cubicBezTo>
                      <a:pt x="4" y="26"/>
                      <a:pt x="0" y="30"/>
                      <a:pt x="0" y="34"/>
                    </a:cubicBezTo>
                    <a:cubicBezTo>
                      <a:pt x="0" y="46"/>
                      <a:pt x="0" y="46"/>
                      <a:pt x="0" y="46"/>
                    </a:cubicBezTo>
                    <a:cubicBezTo>
                      <a:pt x="0" y="51"/>
                      <a:pt x="5" y="55"/>
                      <a:pt x="10" y="55"/>
                    </a:cubicBezTo>
                    <a:cubicBezTo>
                      <a:pt x="21" y="55"/>
                      <a:pt x="21" y="55"/>
                      <a:pt x="21" y="55"/>
                    </a:cubicBezTo>
                    <a:cubicBezTo>
                      <a:pt x="22" y="55"/>
                      <a:pt x="24" y="57"/>
                      <a:pt x="24" y="59"/>
                    </a:cubicBezTo>
                    <a:cubicBezTo>
                      <a:pt x="24" y="71"/>
                      <a:pt x="24" y="71"/>
                      <a:pt x="24" y="71"/>
                    </a:cubicBezTo>
                    <a:cubicBezTo>
                      <a:pt x="24" y="76"/>
                      <a:pt x="28" y="79"/>
                      <a:pt x="32" y="79"/>
                    </a:cubicBezTo>
                    <a:cubicBezTo>
                      <a:pt x="44" y="79"/>
                      <a:pt x="44" y="79"/>
                      <a:pt x="44" y="79"/>
                    </a:cubicBezTo>
                    <a:cubicBezTo>
                      <a:pt x="49" y="79"/>
                      <a:pt x="53" y="75"/>
                      <a:pt x="53" y="70"/>
                    </a:cubicBezTo>
                    <a:cubicBezTo>
                      <a:pt x="53" y="59"/>
                      <a:pt x="53" y="59"/>
                      <a:pt x="53" y="59"/>
                    </a:cubicBezTo>
                    <a:cubicBezTo>
                      <a:pt x="53" y="57"/>
                      <a:pt x="55" y="55"/>
                      <a:pt x="56" y="55"/>
                    </a:cubicBezTo>
                    <a:cubicBezTo>
                      <a:pt x="69" y="55"/>
                      <a:pt x="69" y="55"/>
                      <a:pt x="69" y="55"/>
                    </a:cubicBezTo>
                    <a:cubicBezTo>
                      <a:pt x="73" y="55"/>
                      <a:pt x="77" y="52"/>
                      <a:pt x="77" y="48"/>
                    </a:cubicBezTo>
                    <a:cubicBezTo>
                      <a:pt x="77" y="35"/>
                      <a:pt x="77" y="35"/>
                      <a:pt x="77" y="35"/>
                    </a:cubicBezTo>
                    <a:cubicBezTo>
                      <a:pt x="77" y="30"/>
                      <a:pt x="73" y="26"/>
                      <a:pt x="68" y="26"/>
                    </a:cubicBezTo>
                    <a:close/>
                  </a:path>
                </a:pathLst>
              </a:custGeom>
              <a:solidFill>
                <a:srgbClr val="D1D1D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 sz="1600"/>
              </a:p>
            </p:txBody>
          </p:sp>
          <p:sp>
            <p:nvSpPr>
              <p:cNvPr id="151" name="Freeform 164"/>
              <p:cNvSpPr/>
              <p:nvPr/>
            </p:nvSpPr>
            <p:spPr bwMode="auto">
              <a:xfrm>
                <a:off x="1123951" y="4983163"/>
                <a:ext cx="42863" cy="33338"/>
              </a:xfrm>
              <a:custGeom>
                <a:gdLst>
                  <a:gd fmla="*/ 5 w 13" name="T0"/>
                  <a:gd fmla="*/ 1 h 10" name="T1"/>
                  <a:gd fmla="*/ 1 w 13" name="T2"/>
                  <a:gd fmla="*/ 7 h 10" name="T3"/>
                  <a:gd fmla="*/ 3 w 13" name="T4"/>
                  <a:gd fmla="*/ 10 h 10" name="T5"/>
                  <a:gd fmla="*/ 10 w 13" name="T6"/>
                  <a:gd fmla="*/ 10 h 10" name="T7"/>
                  <a:gd fmla="*/ 12 w 13" name="T8"/>
                  <a:gd fmla="*/ 7 h 10" name="T9"/>
                  <a:gd fmla="*/ 9 w 13" name="T10"/>
                  <a:gd fmla="*/ 1 h 10" name="T11"/>
                  <a:gd fmla="*/ 5 w 13" name="T12"/>
                  <a:gd fmla="*/ 1 h 10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0" w="13">
                    <a:moveTo>
                      <a:pt x="5" y="1"/>
                    </a:moveTo>
                    <a:cubicBezTo>
                      <a:pt x="1" y="7"/>
                      <a:pt x="1" y="7"/>
                      <a:pt x="1" y="7"/>
                    </a:cubicBezTo>
                    <a:cubicBezTo>
                      <a:pt x="0" y="8"/>
                      <a:pt x="1" y="10"/>
                      <a:pt x="3" y="10"/>
                    </a:cubicBezTo>
                    <a:cubicBezTo>
                      <a:pt x="10" y="10"/>
                      <a:pt x="10" y="10"/>
                      <a:pt x="10" y="10"/>
                    </a:cubicBezTo>
                    <a:cubicBezTo>
                      <a:pt x="12" y="10"/>
                      <a:pt x="13" y="8"/>
                      <a:pt x="12" y="7"/>
                    </a:cubicBezTo>
                    <a:cubicBezTo>
                      <a:pt x="9" y="1"/>
                      <a:pt x="9" y="1"/>
                      <a:pt x="9" y="1"/>
                    </a:cubicBezTo>
                    <a:cubicBezTo>
                      <a:pt x="8" y="0"/>
                      <a:pt x="6" y="0"/>
                      <a:pt x="5" y="1"/>
                    </a:cubicBezTo>
                    <a:close/>
                  </a:path>
                </a:pathLst>
              </a:custGeom>
              <a:solidFill>
                <a:srgbClr val="A0A0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 sz="1600"/>
              </a:p>
            </p:txBody>
          </p:sp>
          <p:sp>
            <p:nvSpPr>
              <p:cNvPr id="154" name="Freeform 165"/>
              <p:cNvSpPr/>
              <p:nvPr/>
            </p:nvSpPr>
            <p:spPr bwMode="auto">
              <a:xfrm>
                <a:off x="1123951" y="5159375"/>
                <a:ext cx="42863" cy="33338"/>
              </a:xfrm>
              <a:custGeom>
                <a:gdLst>
                  <a:gd fmla="*/ 5 w 13" name="T0"/>
                  <a:gd fmla="*/ 9 h 10" name="T1"/>
                  <a:gd fmla="*/ 1 w 13" name="T2"/>
                  <a:gd fmla="*/ 3 h 10" name="T3"/>
                  <a:gd fmla="*/ 3 w 13" name="T4"/>
                  <a:gd fmla="*/ 0 h 10" name="T5"/>
                  <a:gd fmla="*/ 10 w 13" name="T6"/>
                  <a:gd fmla="*/ 0 h 10" name="T7"/>
                  <a:gd fmla="*/ 12 w 13" name="T8"/>
                  <a:gd fmla="*/ 3 h 10" name="T9"/>
                  <a:gd fmla="*/ 9 w 13" name="T10"/>
                  <a:gd fmla="*/ 9 h 10" name="T11"/>
                  <a:gd fmla="*/ 5 w 13" name="T12"/>
                  <a:gd fmla="*/ 9 h 10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0" w="13">
                    <a:moveTo>
                      <a:pt x="5" y="9"/>
                    </a:moveTo>
                    <a:cubicBezTo>
                      <a:pt x="1" y="3"/>
                      <a:pt x="1" y="3"/>
                      <a:pt x="1" y="3"/>
                    </a:cubicBezTo>
                    <a:cubicBezTo>
                      <a:pt x="0" y="2"/>
                      <a:pt x="1" y="0"/>
                      <a:pt x="3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12" y="0"/>
                      <a:pt x="13" y="2"/>
                      <a:pt x="12" y="3"/>
                    </a:cubicBezTo>
                    <a:cubicBezTo>
                      <a:pt x="9" y="9"/>
                      <a:pt x="9" y="9"/>
                      <a:pt x="9" y="9"/>
                    </a:cubicBezTo>
                    <a:cubicBezTo>
                      <a:pt x="8" y="10"/>
                      <a:pt x="6" y="10"/>
                      <a:pt x="5" y="9"/>
                    </a:cubicBezTo>
                    <a:close/>
                  </a:path>
                </a:pathLst>
              </a:custGeom>
              <a:solidFill>
                <a:srgbClr val="A0A0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 sz="1600"/>
              </a:p>
            </p:txBody>
          </p:sp>
          <p:sp>
            <p:nvSpPr>
              <p:cNvPr id="155" name="Freeform 166"/>
              <p:cNvSpPr/>
              <p:nvPr/>
            </p:nvSpPr>
            <p:spPr bwMode="auto">
              <a:xfrm>
                <a:off x="1217613" y="5065713"/>
                <a:ext cx="31750" cy="44450"/>
              </a:xfrm>
              <a:custGeom>
                <a:gdLst>
                  <a:gd fmla="*/ 9 w 10" name="T0"/>
                  <a:gd fmla="*/ 5 h 13" name="T1"/>
                  <a:gd fmla="*/ 4 w 10" name="T2"/>
                  <a:gd fmla="*/ 1 h 13" name="T3"/>
                  <a:gd fmla="*/ 0 w 10" name="T4"/>
                  <a:gd fmla="*/ 3 h 13" name="T5"/>
                  <a:gd fmla="*/ 0 w 10" name="T6"/>
                  <a:gd fmla="*/ 10 h 13" name="T7"/>
                  <a:gd fmla="*/ 4 w 10" name="T8"/>
                  <a:gd fmla="*/ 12 h 13" name="T9"/>
                  <a:gd fmla="*/ 9 w 10" name="T10"/>
                  <a:gd fmla="*/ 8 h 13" name="T11"/>
                  <a:gd fmla="*/ 9 w 10" name="T12"/>
                  <a:gd fmla="*/ 5 h 13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3" w="10">
                    <a:moveTo>
                      <a:pt x="9" y="5"/>
                    </a:moveTo>
                    <a:cubicBezTo>
                      <a:pt x="4" y="1"/>
                      <a:pt x="4" y="1"/>
                      <a:pt x="4" y="1"/>
                    </a:cubicBezTo>
                    <a:cubicBezTo>
                      <a:pt x="2" y="0"/>
                      <a:pt x="0" y="1"/>
                      <a:pt x="0" y="3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12"/>
                      <a:pt x="2" y="13"/>
                      <a:pt x="4" y="12"/>
                    </a:cubicBezTo>
                    <a:cubicBezTo>
                      <a:pt x="9" y="8"/>
                      <a:pt x="9" y="8"/>
                      <a:pt x="9" y="8"/>
                    </a:cubicBezTo>
                    <a:cubicBezTo>
                      <a:pt x="10" y="7"/>
                      <a:pt x="10" y="6"/>
                      <a:pt x="9" y="5"/>
                    </a:cubicBezTo>
                    <a:close/>
                  </a:path>
                </a:pathLst>
              </a:custGeom>
              <a:solidFill>
                <a:srgbClr val="A0A0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 sz="1600"/>
              </a:p>
            </p:txBody>
          </p:sp>
          <p:sp>
            <p:nvSpPr>
              <p:cNvPr id="156" name="Freeform 167"/>
              <p:cNvSpPr/>
              <p:nvPr/>
            </p:nvSpPr>
            <p:spPr bwMode="auto">
              <a:xfrm>
                <a:off x="1041401" y="5065713"/>
                <a:ext cx="33338" cy="44450"/>
              </a:xfrm>
              <a:custGeom>
                <a:gdLst>
                  <a:gd fmla="*/ 2 w 10" name="T0"/>
                  <a:gd fmla="*/ 5 h 13" name="T1"/>
                  <a:gd fmla="*/ 7 w 10" name="T2"/>
                  <a:gd fmla="*/ 1 h 13" name="T3"/>
                  <a:gd fmla="*/ 10 w 10" name="T4"/>
                  <a:gd fmla="*/ 3 h 13" name="T5"/>
                  <a:gd fmla="*/ 10 w 10" name="T6"/>
                  <a:gd fmla="*/ 10 h 13" name="T7"/>
                  <a:gd fmla="*/ 7 w 10" name="T8"/>
                  <a:gd fmla="*/ 12 h 13" name="T9"/>
                  <a:gd fmla="*/ 2 w 10" name="T10"/>
                  <a:gd fmla="*/ 8 h 13" name="T11"/>
                  <a:gd fmla="*/ 2 w 10" name="T12"/>
                  <a:gd fmla="*/ 5 h 13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3" w="10">
                    <a:moveTo>
                      <a:pt x="2" y="5"/>
                    </a:moveTo>
                    <a:cubicBezTo>
                      <a:pt x="7" y="1"/>
                      <a:pt x="7" y="1"/>
                      <a:pt x="7" y="1"/>
                    </a:cubicBezTo>
                    <a:cubicBezTo>
                      <a:pt x="8" y="0"/>
                      <a:pt x="10" y="1"/>
                      <a:pt x="10" y="3"/>
                    </a:cubicBezTo>
                    <a:cubicBezTo>
                      <a:pt x="10" y="10"/>
                      <a:pt x="10" y="10"/>
                      <a:pt x="10" y="10"/>
                    </a:cubicBezTo>
                    <a:cubicBezTo>
                      <a:pt x="10" y="12"/>
                      <a:pt x="8" y="13"/>
                      <a:pt x="7" y="12"/>
                    </a:cubicBezTo>
                    <a:cubicBezTo>
                      <a:pt x="2" y="8"/>
                      <a:pt x="2" y="8"/>
                      <a:pt x="2" y="8"/>
                    </a:cubicBezTo>
                    <a:cubicBezTo>
                      <a:pt x="0" y="7"/>
                      <a:pt x="0" y="6"/>
                      <a:pt x="2" y="5"/>
                    </a:cubicBezTo>
                    <a:close/>
                  </a:path>
                </a:pathLst>
              </a:custGeom>
              <a:solidFill>
                <a:srgbClr val="A0A0A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 sz="1600"/>
              </a:p>
            </p:txBody>
          </p:sp>
          <p:sp>
            <p:nvSpPr>
              <p:cNvPr id="157" name="Oval 168"/>
              <p:cNvSpPr>
                <a:spLocks noChangeArrowheads="1"/>
              </p:cNvSpPr>
              <p:nvPr/>
            </p:nvSpPr>
            <p:spPr bwMode="auto">
              <a:xfrm>
                <a:off x="1820863" y="4960938"/>
                <a:ext cx="61913" cy="61913"/>
              </a:xfrm>
              <a:prstGeom prst="ellipse">
                <a:avLst/>
              </a:prstGeom>
              <a:solidFill>
                <a:srgbClr val="F2576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 sz="1600"/>
              </a:p>
            </p:txBody>
          </p:sp>
          <p:sp>
            <p:nvSpPr>
              <p:cNvPr id="158" name="Oval 169"/>
              <p:cNvSpPr>
                <a:spLocks noChangeArrowheads="1"/>
              </p:cNvSpPr>
              <p:nvPr/>
            </p:nvSpPr>
            <p:spPr bwMode="auto">
              <a:xfrm>
                <a:off x="1820863" y="5099050"/>
                <a:ext cx="61913" cy="63500"/>
              </a:xfrm>
              <a:prstGeom prst="ellipse">
                <a:avLst/>
              </a:prstGeom>
              <a:solidFill>
                <a:srgbClr val="34A549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 sz="1600"/>
              </a:p>
            </p:txBody>
          </p:sp>
          <p:sp>
            <p:nvSpPr>
              <p:cNvPr id="159" name="Oval 170"/>
              <p:cNvSpPr>
                <a:spLocks noChangeArrowheads="1"/>
              </p:cNvSpPr>
              <p:nvPr/>
            </p:nvSpPr>
            <p:spPr bwMode="auto">
              <a:xfrm>
                <a:off x="1751013" y="5029200"/>
                <a:ext cx="61913" cy="63500"/>
              </a:xfrm>
              <a:prstGeom prst="ellipse">
                <a:avLst/>
              </a:prstGeom>
              <a:solidFill>
                <a:srgbClr val="FFCF7C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 sz="1600"/>
              </a:p>
            </p:txBody>
          </p:sp>
          <p:sp>
            <p:nvSpPr>
              <p:cNvPr id="160" name="Oval 171"/>
              <p:cNvSpPr>
                <a:spLocks noChangeArrowheads="1"/>
              </p:cNvSpPr>
              <p:nvPr/>
            </p:nvSpPr>
            <p:spPr bwMode="auto">
              <a:xfrm>
                <a:off x="1889126" y="5029200"/>
                <a:ext cx="63500" cy="63500"/>
              </a:xfrm>
              <a:prstGeom prst="ellipse">
                <a:avLst/>
              </a:prstGeom>
              <a:solidFill>
                <a:srgbClr val="5EA2D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 sz="1600"/>
              </a:p>
            </p:txBody>
          </p:sp>
        </p:grpSp>
        <p:grpSp>
          <p:nvGrpSpPr>
            <p:cNvPr id="218" name="组合 217"/>
            <p:cNvGrpSpPr/>
            <p:nvPr/>
          </p:nvGrpSpPr>
          <p:grpSpPr>
            <a:xfrm>
              <a:off x="652741" y="4552947"/>
              <a:ext cx="1181783" cy="428928"/>
              <a:chOff x="652741" y="4552947"/>
              <a:chExt cx="1181783" cy="428928"/>
            </a:xfrm>
          </p:grpSpPr>
          <p:sp>
            <p:nvSpPr>
              <p:cNvPr id="195" name="椭圆 194"/>
              <p:cNvSpPr/>
              <p:nvPr/>
            </p:nvSpPr>
            <p:spPr>
              <a:xfrm>
                <a:off x="652741" y="4854366"/>
                <a:ext cx="1181783" cy="127509"/>
              </a:xfrm>
              <a:prstGeom prst="ellipse">
                <a:avLst/>
              </a:prstGeom>
              <a:solidFill>
                <a:schemeClr val="tx1">
                  <a:alpha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600"/>
              </a:p>
            </p:txBody>
          </p:sp>
          <p:sp>
            <p:nvSpPr>
              <p:cNvPr id="14" name="矩形: 圆角 13"/>
              <p:cNvSpPr/>
              <p:nvPr/>
            </p:nvSpPr>
            <p:spPr>
              <a:xfrm>
                <a:off x="783016" y="4552947"/>
                <a:ext cx="933101" cy="365174"/>
              </a:xfrm>
              <a:prstGeom prst="roundRect">
                <a:avLst>
                  <a:gd fmla="val 50000" name="adj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r>
                  <a:rPr altLang="en-US" b="1" kern="0" lang="zh-CN" sz="2000">
                    <a:solidFill>
                      <a:schemeClr val="accent6"/>
                    </a:solidFill>
                    <a:latin charset="-122" panose="02010600030101010101" pitchFamily="2" typeface="等线"/>
                    <a:ea charset="-122" panose="020b0503020204020204" pitchFamily="34" typeface="微软雅黑"/>
                    <a:cs charset="-122" panose="02010600030101010101" pitchFamily="2" typeface="宋体"/>
                  </a:rPr>
                  <a:t>游戏</a:t>
                </a:r>
              </a:p>
            </p:txBody>
          </p:sp>
        </p:grpSp>
      </p:grpSp>
      <p:sp>
        <p:nvSpPr>
          <p:cNvPr id="244" name="椭圆 243"/>
          <p:cNvSpPr/>
          <p:nvPr/>
        </p:nvSpPr>
        <p:spPr>
          <a:xfrm>
            <a:off x="5916074" y="6134227"/>
            <a:ext cx="5542502" cy="248553"/>
          </a:xfrm>
          <a:prstGeom prst="ellipse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/>
              <a:t> </a:t>
            </a:r>
          </a:p>
        </p:txBody>
      </p:sp>
      <p:grpSp>
        <p:nvGrpSpPr>
          <p:cNvPr id="241" name="组合 240"/>
          <p:cNvGrpSpPr/>
          <p:nvPr/>
        </p:nvGrpSpPr>
        <p:grpSpPr>
          <a:xfrm>
            <a:off x="6274156" y="5732552"/>
            <a:ext cx="4955819" cy="508574"/>
            <a:chOff x="6274156" y="5848664"/>
            <a:chExt cx="4955819" cy="508574"/>
          </a:xfrm>
        </p:grpSpPr>
        <p:sp>
          <p:nvSpPr>
            <p:cNvPr id="247" name="矩形: 圆角 246"/>
            <p:cNvSpPr/>
            <p:nvPr/>
          </p:nvSpPr>
          <p:spPr>
            <a:xfrm>
              <a:off x="6274156" y="5848664"/>
              <a:ext cx="4955819" cy="508574"/>
            </a:xfrm>
            <a:prstGeom prst="roundRect">
              <a:avLst/>
            </a:prstGeom>
            <a:solidFill>
              <a:srgbClr val="F2576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0" lIns="432000" rIns="0" rtlCol="0" tIns="0"/>
            <a:lstStyle/>
            <a:p>
              <a:r>
                <a:rPr altLang="zh-CN" b="1" kern="0" lang="zh-CN" sz="2400">
                  <a:solidFill>
                    <a:schemeClr val="accent5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-122" panose="02010600030101010101" pitchFamily="2" typeface="宋体"/>
                </a:rPr>
                <a:t>媒体从业人员仅次于广告或公关</a:t>
              </a:r>
            </a:p>
          </p:txBody>
        </p:sp>
        <p:sp>
          <p:nvSpPr>
            <p:cNvPr id="248" name="椭圆 247"/>
            <p:cNvSpPr/>
            <p:nvPr/>
          </p:nvSpPr>
          <p:spPr>
            <a:xfrm>
              <a:off x="6403412" y="5994519"/>
              <a:ext cx="204674" cy="204674"/>
            </a:xfrm>
            <a:prstGeom prst="ellipse">
              <a:avLst/>
            </a:prstGeom>
            <a:solidFill>
              <a:srgbClr val="1B3F6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cxnSp>
        <p:nvCxnSpPr>
          <p:cNvPr id="251" name="直接连接符 250"/>
          <p:cNvCxnSpPr/>
          <p:nvPr/>
        </p:nvCxnSpPr>
        <p:spPr>
          <a:xfrm flipH="1">
            <a:off x="4876189" y="5977712"/>
            <a:ext cx="1607971" cy="3032"/>
          </a:xfrm>
          <a:prstGeom prst="line">
            <a:avLst/>
          </a:prstGeom>
          <a:ln w="28575">
            <a:solidFill>
              <a:schemeClr val="accent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0" name="组合 229"/>
          <p:cNvGrpSpPr/>
          <p:nvPr/>
        </p:nvGrpSpPr>
        <p:grpSpPr>
          <a:xfrm>
            <a:off x="1068137" y="3940291"/>
            <a:ext cx="1865324" cy="2360272"/>
            <a:chOff x="1068137" y="3940291"/>
            <a:chExt cx="1865324" cy="2360272"/>
          </a:xfrm>
        </p:grpSpPr>
        <p:sp>
          <p:nvSpPr>
            <p:cNvPr id="206" name="椭圆 205"/>
            <p:cNvSpPr/>
            <p:nvPr/>
          </p:nvSpPr>
          <p:spPr>
            <a:xfrm>
              <a:off x="1068137" y="6146743"/>
              <a:ext cx="1865324" cy="153820"/>
            </a:xfrm>
            <a:prstGeom prst="ellipse">
              <a:avLst/>
            </a:prstGeom>
            <a:solidFill>
              <a:schemeClr val="tx1">
                <a:alpha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600"/>
            </a:p>
          </p:txBody>
        </p:sp>
        <p:sp>
          <p:nvSpPr>
            <p:cNvPr id="175" name="Freeform 175"/>
            <p:cNvSpPr/>
            <p:nvPr/>
          </p:nvSpPr>
          <p:spPr bwMode="auto">
            <a:xfrm>
              <a:off x="2478383" y="5715941"/>
              <a:ext cx="245724" cy="140198"/>
            </a:xfrm>
            <a:custGeom>
              <a:gdLst>
                <a:gd fmla="*/ 24 w 28" name="T0"/>
                <a:gd fmla="*/ 15 h 16" name="T1"/>
                <a:gd fmla="*/ 2 w 28" name="T2"/>
                <a:gd fmla="*/ 6 h 16" name="T3"/>
                <a:gd fmla="*/ 1 w 28" name="T4"/>
                <a:gd fmla="*/ 3 h 16" name="T5"/>
                <a:gd fmla="*/ 2 w 28" name="T6"/>
                <a:gd fmla="*/ 2 h 16" name="T7"/>
                <a:gd fmla="*/ 5 w 28" name="T8"/>
                <a:gd fmla="*/ 0 h 16" name="T9"/>
                <a:gd fmla="*/ 26 w 28" name="T10"/>
                <a:gd fmla="*/ 9 h 16" name="T11"/>
                <a:gd fmla="*/ 27 w 28" name="T12"/>
                <a:gd fmla="*/ 13 h 16" name="T13"/>
                <a:gd fmla="*/ 27 w 28" name="T14"/>
                <a:gd fmla="*/ 14 h 16" name="T15"/>
                <a:gd fmla="*/ 24 w 28" name="T16"/>
                <a:gd fmla="*/ 15 h 16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6" w="28">
                  <a:moveTo>
                    <a:pt x="24" y="15"/>
                  </a:move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0" y="4"/>
                    <a:pt x="1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0"/>
                    <a:pt x="4" y="0"/>
                    <a:pt x="5" y="0"/>
                  </a:cubicBezTo>
                  <a:cubicBezTo>
                    <a:pt x="26" y="9"/>
                    <a:pt x="26" y="9"/>
                    <a:pt x="26" y="9"/>
                  </a:cubicBezTo>
                  <a:cubicBezTo>
                    <a:pt x="27" y="10"/>
                    <a:pt x="28" y="11"/>
                    <a:pt x="27" y="13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26" y="15"/>
                    <a:pt x="25" y="16"/>
                    <a:pt x="24" y="15"/>
                  </a:cubicBezTo>
                  <a:close/>
                </a:path>
              </a:pathLst>
            </a:custGeom>
            <a:solidFill>
              <a:srgbClr val="F96F54"/>
            </a:solidFill>
            <a:ln w="19050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76" name="Freeform 176"/>
            <p:cNvSpPr/>
            <p:nvPr/>
          </p:nvSpPr>
          <p:spPr bwMode="auto">
            <a:xfrm>
              <a:off x="1261823" y="5812422"/>
              <a:ext cx="1549719" cy="420595"/>
            </a:xfrm>
            <a:custGeom>
              <a:gdLst>
                <a:gd fmla="*/ 162 w 177" name="T0"/>
                <a:gd fmla="*/ 0 h 48" name="T1"/>
                <a:gd fmla="*/ 165 w 177" name="T2"/>
                <a:gd fmla="*/ 8 h 48" name="T3"/>
                <a:gd fmla="*/ 165 w 177" name="T4"/>
                <a:gd fmla="*/ 23 h 48" name="T5"/>
                <a:gd fmla="*/ 147 w 177" name="T6"/>
                <a:gd fmla="*/ 44 h 48" name="T7"/>
                <a:gd fmla="*/ 0 w 177" name="T8"/>
                <a:gd fmla="*/ 44 h 48" name="T9"/>
                <a:gd fmla="*/ 10 w 177" name="T10"/>
                <a:gd fmla="*/ 48 h 48" name="T11"/>
                <a:gd fmla="*/ 160 w 177" name="T12"/>
                <a:gd fmla="*/ 48 h 48" name="T13"/>
                <a:gd fmla="*/ 177 w 177" name="T14"/>
                <a:gd fmla="*/ 30 h 48" name="T15"/>
                <a:gd fmla="*/ 177 w 177" name="T16"/>
                <a:gd fmla="*/ 15 h 48" name="T17"/>
                <a:gd fmla="*/ 162 w 177" name="T18"/>
                <a:gd fmla="*/ 0 h 48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48" w="177">
                  <a:moveTo>
                    <a:pt x="162" y="0"/>
                  </a:moveTo>
                  <a:cubicBezTo>
                    <a:pt x="164" y="2"/>
                    <a:pt x="165" y="5"/>
                    <a:pt x="165" y="8"/>
                  </a:cubicBezTo>
                  <a:cubicBezTo>
                    <a:pt x="165" y="23"/>
                    <a:pt x="165" y="23"/>
                    <a:pt x="165" y="23"/>
                  </a:cubicBezTo>
                  <a:cubicBezTo>
                    <a:pt x="165" y="31"/>
                    <a:pt x="156" y="44"/>
                    <a:pt x="147" y="44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3" y="46"/>
                    <a:pt x="6" y="48"/>
                    <a:pt x="10" y="48"/>
                  </a:cubicBezTo>
                  <a:cubicBezTo>
                    <a:pt x="160" y="48"/>
                    <a:pt x="160" y="48"/>
                    <a:pt x="160" y="48"/>
                  </a:cubicBezTo>
                  <a:cubicBezTo>
                    <a:pt x="169" y="48"/>
                    <a:pt x="177" y="38"/>
                    <a:pt x="177" y="30"/>
                  </a:cubicBezTo>
                  <a:cubicBezTo>
                    <a:pt x="177" y="15"/>
                    <a:pt x="177" y="15"/>
                    <a:pt x="177" y="15"/>
                  </a:cubicBezTo>
                  <a:cubicBezTo>
                    <a:pt x="177" y="7"/>
                    <a:pt x="170" y="1"/>
                    <a:pt x="162" y="0"/>
                  </a:cubicBezTo>
                  <a:close/>
                </a:path>
              </a:pathLst>
            </a:custGeom>
            <a:solidFill>
              <a:srgbClr val="EAAD5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77" name="Freeform 177"/>
            <p:cNvSpPr/>
            <p:nvPr/>
          </p:nvSpPr>
          <p:spPr bwMode="auto">
            <a:xfrm>
              <a:off x="2093968" y="4552144"/>
              <a:ext cx="673857" cy="1260278"/>
            </a:xfrm>
            <a:custGeom>
              <a:gdLst>
                <a:gd fmla="*/ 71 w 77" name="T0"/>
                <a:gd fmla="*/ 28 h 144" name="T1"/>
                <a:gd fmla="*/ 57 w 77" name="T2"/>
                <a:gd fmla="*/ 0 h 144" name="T3"/>
                <a:gd fmla="*/ 57 w 77" name="T4"/>
                <a:gd fmla="*/ 0 h 144" name="T5"/>
                <a:gd fmla="*/ 45 w 77" name="T6"/>
                <a:gd fmla="*/ 0 h 144" name="T7"/>
                <a:gd fmla="*/ 59 w 77" name="T8"/>
                <a:gd fmla="*/ 28 h 144" name="T9"/>
                <a:gd fmla="*/ 3 w 77" name="T10"/>
                <a:gd fmla="*/ 119 h 144" name="T11"/>
                <a:gd fmla="*/ 3 w 77" name="T12"/>
                <a:gd fmla="*/ 136 h 144" name="T13"/>
                <a:gd fmla="*/ 17 w 77" name="T14"/>
                <a:gd fmla="*/ 144 h 144" name="T15"/>
                <a:gd fmla="*/ 29 w 77" name="T16"/>
                <a:gd fmla="*/ 144 h 144" name="T17"/>
                <a:gd fmla="*/ 15 w 77" name="T18"/>
                <a:gd fmla="*/ 136 h 144" name="T19"/>
                <a:gd fmla="*/ 15 w 77" name="T20"/>
                <a:gd fmla="*/ 119 h 144" name="T21"/>
                <a:gd fmla="*/ 71 w 77" name="T22"/>
                <a:gd fmla="*/ 28 h 144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144" w="77">
                  <a:moveTo>
                    <a:pt x="71" y="28"/>
                  </a:moveTo>
                  <a:cubicBezTo>
                    <a:pt x="77" y="18"/>
                    <a:pt x="69" y="0"/>
                    <a:pt x="57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57" y="0"/>
                    <a:pt x="65" y="18"/>
                    <a:pt x="59" y="28"/>
                  </a:cubicBezTo>
                  <a:cubicBezTo>
                    <a:pt x="3" y="119"/>
                    <a:pt x="3" y="119"/>
                    <a:pt x="3" y="119"/>
                  </a:cubicBezTo>
                  <a:cubicBezTo>
                    <a:pt x="0" y="125"/>
                    <a:pt x="0" y="131"/>
                    <a:pt x="3" y="136"/>
                  </a:cubicBezTo>
                  <a:cubicBezTo>
                    <a:pt x="6" y="141"/>
                    <a:pt x="11" y="144"/>
                    <a:pt x="17" y="144"/>
                  </a:cubicBezTo>
                  <a:cubicBezTo>
                    <a:pt x="29" y="144"/>
                    <a:pt x="29" y="144"/>
                    <a:pt x="29" y="144"/>
                  </a:cubicBezTo>
                  <a:cubicBezTo>
                    <a:pt x="23" y="144"/>
                    <a:pt x="18" y="141"/>
                    <a:pt x="15" y="136"/>
                  </a:cubicBezTo>
                  <a:cubicBezTo>
                    <a:pt x="12" y="131"/>
                    <a:pt x="12" y="125"/>
                    <a:pt x="15" y="119"/>
                  </a:cubicBezTo>
                  <a:lnTo>
                    <a:pt x="71" y="28"/>
                  </a:lnTo>
                  <a:close/>
                </a:path>
              </a:pathLst>
            </a:custGeom>
            <a:solidFill>
              <a:srgbClr val="EAAD5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78" name="Freeform 178"/>
            <p:cNvSpPr/>
            <p:nvPr/>
          </p:nvSpPr>
          <p:spPr bwMode="auto">
            <a:xfrm>
              <a:off x="1165342" y="4552144"/>
              <a:ext cx="1540674" cy="1646200"/>
            </a:xfrm>
            <a:custGeom>
              <a:gdLst>
                <a:gd fmla="*/ 173 w 176" name="T0"/>
                <a:gd fmla="*/ 144 h 188" name="T1"/>
                <a:gd fmla="*/ 171 w 176" name="T2"/>
                <a:gd fmla="*/ 144 h 188" name="T3"/>
                <a:gd fmla="*/ 159 w 176" name="T4"/>
                <a:gd fmla="*/ 144 h 188" name="T5"/>
                <a:gd fmla="*/ 135 w 176" name="T6"/>
                <a:gd fmla="*/ 144 h 188" name="T7"/>
                <a:gd fmla="*/ 123 w 176" name="T8"/>
                <a:gd fmla="*/ 144 h 188" name="T9"/>
                <a:gd fmla="*/ 109 w 176" name="T10"/>
                <a:gd fmla="*/ 136 h 188" name="T11"/>
                <a:gd fmla="*/ 109 w 176" name="T12"/>
                <a:gd fmla="*/ 119 h 188" name="T13"/>
                <a:gd fmla="*/ 165 w 176" name="T14"/>
                <a:gd fmla="*/ 28 h 188" name="T15"/>
                <a:gd fmla="*/ 151 w 176" name="T16"/>
                <a:gd fmla="*/ 0 h 188" name="T17"/>
                <a:gd fmla="*/ 151 w 176" name="T18"/>
                <a:gd fmla="*/ 0 h 188" name="T19"/>
                <a:gd fmla="*/ 15 w 176" name="T20"/>
                <a:gd fmla="*/ 0 h 188" name="T21"/>
                <a:gd fmla="*/ 0 w 176" name="T22"/>
                <a:gd fmla="*/ 20 h 188" name="T23"/>
                <a:gd fmla="*/ 0 w 176" name="T24"/>
                <a:gd fmla="*/ 35 h 188" name="T25"/>
                <a:gd fmla="*/ 2 w 176" name="T26"/>
                <a:gd fmla="*/ 44 h 188" name="T27"/>
                <a:gd fmla="*/ 15 w 176" name="T28"/>
                <a:gd fmla="*/ 52 h 188" name="T29"/>
                <a:gd fmla="*/ 37 w 176" name="T30"/>
                <a:gd fmla="*/ 52 h 188" name="T31"/>
                <a:gd fmla="*/ 49 w 176" name="T32"/>
                <a:gd fmla="*/ 52 h 188" name="T33"/>
                <a:gd fmla="*/ 50 w 176" name="T34"/>
                <a:gd fmla="*/ 52 h 188" name="T35"/>
                <a:gd fmla="*/ 63 w 176" name="T36"/>
                <a:gd fmla="*/ 75 h 188" name="T37"/>
                <a:gd fmla="*/ 7 w 176" name="T38"/>
                <a:gd fmla="*/ 165 h 188" name="T39"/>
                <a:gd fmla="*/ 11 w 176" name="T40"/>
                <a:gd fmla="*/ 188 h 188" name="T41"/>
                <a:gd fmla="*/ 146 w 176" name="T42"/>
                <a:gd fmla="*/ 188 h 188" name="T43"/>
                <a:gd fmla="*/ 158 w 176" name="T44"/>
                <a:gd fmla="*/ 188 h 188" name="T45"/>
                <a:gd fmla="*/ 176 w 176" name="T46"/>
                <a:gd fmla="*/ 167 h 188" name="T47"/>
                <a:gd fmla="*/ 176 w 176" name="T48"/>
                <a:gd fmla="*/ 152 h 188" name="T49"/>
                <a:gd fmla="*/ 173 w 176" name="T50"/>
                <a:gd fmla="*/ 144 h 188" name="T5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b="b" l="0" r="r" t="0"/>
              <a:pathLst>
                <a:path h="188" w="176">
                  <a:moveTo>
                    <a:pt x="173" y="144"/>
                  </a:moveTo>
                  <a:cubicBezTo>
                    <a:pt x="173" y="144"/>
                    <a:pt x="172" y="144"/>
                    <a:pt x="171" y="144"/>
                  </a:cubicBezTo>
                  <a:cubicBezTo>
                    <a:pt x="159" y="144"/>
                    <a:pt x="159" y="144"/>
                    <a:pt x="159" y="144"/>
                  </a:cubicBezTo>
                  <a:cubicBezTo>
                    <a:pt x="135" y="144"/>
                    <a:pt x="135" y="144"/>
                    <a:pt x="135" y="144"/>
                  </a:cubicBezTo>
                  <a:cubicBezTo>
                    <a:pt x="123" y="144"/>
                    <a:pt x="123" y="144"/>
                    <a:pt x="123" y="144"/>
                  </a:cubicBezTo>
                  <a:cubicBezTo>
                    <a:pt x="117" y="144"/>
                    <a:pt x="112" y="141"/>
                    <a:pt x="109" y="136"/>
                  </a:cubicBezTo>
                  <a:cubicBezTo>
                    <a:pt x="106" y="131"/>
                    <a:pt x="106" y="125"/>
                    <a:pt x="109" y="119"/>
                  </a:cubicBezTo>
                  <a:cubicBezTo>
                    <a:pt x="165" y="28"/>
                    <a:pt x="165" y="28"/>
                    <a:pt x="165" y="28"/>
                  </a:cubicBezTo>
                  <a:cubicBezTo>
                    <a:pt x="171" y="18"/>
                    <a:pt x="163" y="0"/>
                    <a:pt x="151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7" y="0"/>
                    <a:pt x="0" y="12"/>
                    <a:pt x="0" y="2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38"/>
                    <a:pt x="1" y="41"/>
                    <a:pt x="2" y="44"/>
                  </a:cubicBezTo>
                  <a:cubicBezTo>
                    <a:pt x="5" y="49"/>
                    <a:pt x="10" y="52"/>
                    <a:pt x="15" y="52"/>
                  </a:cubicBezTo>
                  <a:cubicBezTo>
                    <a:pt x="37" y="52"/>
                    <a:pt x="37" y="52"/>
                    <a:pt x="37" y="52"/>
                  </a:cubicBezTo>
                  <a:cubicBezTo>
                    <a:pt x="49" y="52"/>
                    <a:pt x="49" y="52"/>
                    <a:pt x="49" y="52"/>
                  </a:cubicBezTo>
                  <a:cubicBezTo>
                    <a:pt x="49" y="52"/>
                    <a:pt x="50" y="52"/>
                    <a:pt x="50" y="52"/>
                  </a:cubicBezTo>
                  <a:cubicBezTo>
                    <a:pt x="62" y="52"/>
                    <a:pt x="69" y="65"/>
                    <a:pt x="63" y="75"/>
                  </a:cubicBezTo>
                  <a:cubicBezTo>
                    <a:pt x="7" y="165"/>
                    <a:pt x="7" y="165"/>
                    <a:pt x="7" y="165"/>
                  </a:cubicBezTo>
                  <a:cubicBezTo>
                    <a:pt x="3" y="172"/>
                    <a:pt x="5" y="182"/>
                    <a:pt x="11" y="188"/>
                  </a:cubicBezTo>
                  <a:cubicBezTo>
                    <a:pt x="146" y="188"/>
                    <a:pt x="146" y="188"/>
                    <a:pt x="146" y="188"/>
                  </a:cubicBezTo>
                  <a:cubicBezTo>
                    <a:pt x="158" y="188"/>
                    <a:pt x="158" y="188"/>
                    <a:pt x="158" y="188"/>
                  </a:cubicBezTo>
                  <a:cubicBezTo>
                    <a:pt x="167" y="188"/>
                    <a:pt x="176" y="175"/>
                    <a:pt x="176" y="167"/>
                  </a:cubicBezTo>
                  <a:cubicBezTo>
                    <a:pt x="176" y="152"/>
                    <a:pt x="176" y="152"/>
                    <a:pt x="176" y="152"/>
                  </a:cubicBezTo>
                  <a:cubicBezTo>
                    <a:pt x="176" y="149"/>
                    <a:pt x="175" y="146"/>
                    <a:pt x="173" y="144"/>
                  </a:cubicBezTo>
                  <a:close/>
                </a:path>
              </a:pathLst>
            </a:custGeom>
            <a:solidFill>
              <a:srgbClr val="FFCF7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79" name="Freeform 179"/>
            <p:cNvSpPr/>
            <p:nvPr/>
          </p:nvSpPr>
          <p:spPr bwMode="auto">
            <a:xfrm>
              <a:off x="1261823" y="5812422"/>
              <a:ext cx="1549719" cy="420595"/>
            </a:xfrm>
            <a:custGeom>
              <a:gdLst>
                <a:gd fmla="*/ 162 w 177" name="T0"/>
                <a:gd fmla="*/ 0 h 48" name="T1"/>
                <a:gd fmla="*/ 165 w 177" name="T2"/>
                <a:gd fmla="*/ 8 h 48" name="T3"/>
                <a:gd fmla="*/ 165 w 177" name="T4"/>
                <a:gd fmla="*/ 23 h 48" name="T5"/>
                <a:gd fmla="*/ 147 w 177" name="T6"/>
                <a:gd fmla="*/ 44 h 48" name="T7"/>
                <a:gd fmla="*/ 0 w 177" name="T8"/>
                <a:gd fmla="*/ 44 h 48" name="T9"/>
                <a:gd fmla="*/ 10 w 177" name="T10"/>
                <a:gd fmla="*/ 48 h 48" name="T11"/>
                <a:gd fmla="*/ 160 w 177" name="T12"/>
                <a:gd fmla="*/ 48 h 48" name="T13"/>
                <a:gd fmla="*/ 177 w 177" name="T14"/>
                <a:gd fmla="*/ 30 h 48" name="T15"/>
                <a:gd fmla="*/ 177 w 177" name="T16"/>
                <a:gd fmla="*/ 15 h 48" name="T17"/>
                <a:gd fmla="*/ 162 w 177" name="T18"/>
                <a:gd fmla="*/ 0 h 48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48" w="177">
                  <a:moveTo>
                    <a:pt x="162" y="0"/>
                  </a:moveTo>
                  <a:cubicBezTo>
                    <a:pt x="164" y="2"/>
                    <a:pt x="165" y="5"/>
                    <a:pt x="165" y="8"/>
                  </a:cubicBezTo>
                  <a:cubicBezTo>
                    <a:pt x="165" y="23"/>
                    <a:pt x="165" y="23"/>
                    <a:pt x="165" y="23"/>
                  </a:cubicBezTo>
                  <a:cubicBezTo>
                    <a:pt x="165" y="31"/>
                    <a:pt x="156" y="44"/>
                    <a:pt x="147" y="44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3" y="46"/>
                    <a:pt x="6" y="48"/>
                    <a:pt x="10" y="48"/>
                  </a:cubicBezTo>
                  <a:cubicBezTo>
                    <a:pt x="160" y="48"/>
                    <a:pt x="160" y="48"/>
                    <a:pt x="160" y="48"/>
                  </a:cubicBezTo>
                  <a:cubicBezTo>
                    <a:pt x="169" y="48"/>
                    <a:pt x="177" y="38"/>
                    <a:pt x="177" y="30"/>
                  </a:cubicBezTo>
                  <a:cubicBezTo>
                    <a:pt x="177" y="15"/>
                    <a:pt x="177" y="15"/>
                    <a:pt x="177" y="15"/>
                  </a:cubicBezTo>
                  <a:cubicBezTo>
                    <a:pt x="177" y="7"/>
                    <a:pt x="170" y="1"/>
                    <a:pt x="162" y="0"/>
                  </a:cubicBezTo>
                  <a:close/>
                </a:path>
              </a:pathLst>
            </a:custGeom>
            <a:solidFill>
              <a:srgbClr val="EAAD5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80" name="Freeform 180"/>
            <p:cNvSpPr/>
            <p:nvPr/>
          </p:nvSpPr>
          <p:spPr bwMode="auto">
            <a:xfrm>
              <a:off x="2093968" y="4552144"/>
              <a:ext cx="673857" cy="1260278"/>
            </a:xfrm>
            <a:custGeom>
              <a:gdLst>
                <a:gd fmla="*/ 71 w 77" name="T0"/>
                <a:gd fmla="*/ 28 h 144" name="T1"/>
                <a:gd fmla="*/ 57 w 77" name="T2"/>
                <a:gd fmla="*/ 0 h 144" name="T3"/>
                <a:gd fmla="*/ 57 w 77" name="T4"/>
                <a:gd fmla="*/ 0 h 144" name="T5"/>
                <a:gd fmla="*/ 45 w 77" name="T6"/>
                <a:gd fmla="*/ 0 h 144" name="T7"/>
                <a:gd fmla="*/ 59 w 77" name="T8"/>
                <a:gd fmla="*/ 28 h 144" name="T9"/>
                <a:gd fmla="*/ 3 w 77" name="T10"/>
                <a:gd fmla="*/ 119 h 144" name="T11"/>
                <a:gd fmla="*/ 3 w 77" name="T12"/>
                <a:gd fmla="*/ 136 h 144" name="T13"/>
                <a:gd fmla="*/ 17 w 77" name="T14"/>
                <a:gd fmla="*/ 144 h 144" name="T15"/>
                <a:gd fmla="*/ 29 w 77" name="T16"/>
                <a:gd fmla="*/ 144 h 144" name="T17"/>
                <a:gd fmla="*/ 15 w 77" name="T18"/>
                <a:gd fmla="*/ 136 h 144" name="T19"/>
                <a:gd fmla="*/ 15 w 77" name="T20"/>
                <a:gd fmla="*/ 119 h 144" name="T21"/>
                <a:gd fmla="*/ 71 w 77" name="T22"/>
                <a:gd fmla="*/ 28 h 144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144" w="77">
                  <a:moveTo>
                    <a:pt x="71" y="28"/>
                  </a:moveTo>
                  <a:cubicBezTo>
                    <a:pt x="77" y="18"/>
                    <a:pt x="69" y="0"/>
                    <a:pt x="57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57" y="0"/>
                    <a:pt x="65" y="18"/>
                    <a:pt x="59" y="28"/>
                  </a:cubicBezTo>
                  <a:cubicBezTo>
                    <a:pt x="3" y="119"/>
                    <a:pt x="3" y="119"/>
                    <a:pt x="3" y="119"/>
                  </a:cubicBezTo>
                  <a:cubicBezTo>
                    <a:pt x="0" y="125"/>
                    <a:pt x="0" y="131"/>
                    <a:pt x="3" y="136"/>
                  </a:cubicBezTo>
                  <a:cubicBezTo>
                    <a:pt x="6" y="141"/>
                    <a:pt x="11" y="144"/>
                    <a:pt x="17" y="144"/>
                  </a:cubicBezTo>
                  <a:cubicBezTo>
                    <a:pt x="29" y="144"/>
                    <a:pt x="29" y="144"/>
                    <a:pt x="29" y="144"/>
                  </a:cubicBezTo>
                  <a:cubicBezTo>
                    <a:pt x="23" y="144"/>
                    <a:pt x="18" y="141"/>
                    <a:pt x="15" y="136"/>
                  </a:cubicBezTo>
                  <a:cubicBezTo>
                    <a:pt x="12" y="131"/>
                    <a:pt x="12" y="125"/>
                    <a:pt x="15" y="119"/>
                  </a:cubicBezTo>
                  <a:lnTo>
                    <a:pt x="71" y="28"/>
                  </a:lnTo>
                  <a:close/>
                </a:path>
              </a:pathLst>
            </a:custGeom>
            <a:solidFill>
              <a:srgbClr val="EAAD5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81" name="Freeform 181"/>
            <p:cNvSpPr/>
            <p:nvPr/>
          </p:nvSpPr>
          <p:spPr bwMode="auto">
            <a:xfrm>
              <a:off x="1165342" y="4552144"/>
              <a:ext cx="1540674" cy="1646200"/>
            </a:xfrm>
            <a:custGeom>
              <a:gdLst>
                <a:gd fmla="*/ 173 w 176" name="T0"/>
                <a:gd fmla="*/ 144 h 188" name="T1"/>
                <a:gd fmla="*/ 171 w 176" name="T2"/>
                <a:gd fmla="*/ 144 h 188" name="T3"/>
                <a:gd fmla="*/ 159 w 176" name="T4"/>
                <a:gd fmla="*/ 144 h 188" name="T5"/>
                <a:gd fmla="*/ 135 w 176" name="T6"/>
                <a:gd fmla="*/ 144 h 188" name="T7"/>
                <a:gd fmla="*/ 123 w 176" name="T8"/>
                <a:gd fmla="*/ 144 h 188" name="T9"/>
                <a:gd fmla="*/ 109 w 176" name="T10"/>
                <a:gd fmla="*/ 136 h 188" name="T11"/>
                <a:gd fmla="*/ 109 w 176" name="T12"/>
                <a:gd fmla="*/ 119 h 188" name="T13"/>
                <a:gd fmla="*/ 165 w 176" name="T14"/>
                <a:gd fmla="*/ 28 h 188" name="T15"/>
                <a:gd fmla="*/ 151 w 176" name="T16"/>
                <a:gd fmla="*/ 0 h 188" name="T17"/>
                <a:gd fmla="*/ 151 w 176" name="T18"/>
                <a:gd fmla="*/ 0 h 188" name="T19"/>
                <a:gd fmla="*/ 15 w 176" name="T20"/>
                <a:gd fmla="*/ 0 h 188" name="T21"/>
                <a:gd fmla="*/ 0 w 176" name="T22"/>
                <a:gd fmla="*/ 20 h 188" name="T23"/>
                <a:gd fmla="*/ 0 w 176" name="T24"/>
                <a:gd fmla="*/ 35 h 188" name="T25"/>
                <a:gd fmla="*/ 2 w 176" name="T26"/>
                <a:gd fmla="*/ 44 h 188" name="T27"/>
                <a:gd fmla="*/ 15 w 176" name="T28"/>
                <a:gd fmla="*/ 52 h 188" name="T29"/>
                <a:gd fmla="*/ 37 w 176" name="T30"/>
                <a:gd fmla="*/ 52 h 188" name="T31"/>
                <a:gd fmla="*/ 49 w 176" name="T32"/>
                <a:gd fmla="*/ 52 h 188" name="T33"/>
                <a:gd fmla="*/ 50 w 176" name="T34"/>
                <a:gd fmla="*/ 52 h 188" name="T35"/>
                <a:gd fmla="*/ 63 w 176" name="T36"/>
                <a:gd fmla="*/ 75 h 188" name="T37"/>
                <a:gd fmla="*/ 7 w 176" name="T38"/>
                <a:gd fmla="*/ 165 h 188" name="T39"/>
                <a:gd fmla="*/ 11 w 176" name="T40"/>
                <a:gd fmla="*/ 188 h 188" name="T41"/>
                <a:gd fmla="*/ 146 w 176" name="T42"/>
                <a:gd fmla="*/ 188 h 188" name="T43"/>
                <a:gd fmla="*/ 158 w 176" name="T44"/>
                <a:gd fmla="*/ 188 h 188" name="T45"/>
                <a:gd fmla="*/ 176 w 176" name="T46"/>
                <a:gd fmla="*/ 167 h 188" name="T47"/>
                <a:gd fmla="*/ 176 w 176" name="T48"/>
                <a:gd fmla="*/ 152 h 188" name="T49"/>
                <a:gd fmla="*/ 173 w 176" name="T50"/>
                <a:gd fmla="*/ 144 h 188" name="T5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b="b" l="0" r="r" t="0"/>
              <a:pathLst>
                <a:path h="188" w="176">
                  <a:moveTo>
                    <a:pt x="173" y="144"/>
                  </a:moveTo>
                  <a:cubicBezTo>
                    <a:pt x="173" y="144"/>
                    <a:pt x="172" y="144"/>
                    <a:pt x="171" y="144"/>
                  </a:cubicBezTo>
                  <a:cubicBezTo>
                    <a:pt x="159" y="144"/>
                    <a:pt x="159" y="144"/>
                    <a:pt x="159" y="144"/>
                  </a:cubicBezTo>
                  <a:cubicBezTo>
                    <a:pt x="135" y="144"/>
                    <a:pt x="135" y="144"/>
                    <a:pt x="135" y="144"/>
                  </a:cubicBezTo>
                  <a:cubicBezTo>
                    <a:pt x="123" y="144"/>
                    <a:pt x="123" y="144"/>
                    <a:pt x="123" y="144"/>
                  </a:cubicBezTo>
                  <a:cubicBezTo>
                    <a:pt x="117" y="144"/>
                    <a:pt x="112" y="141"/>
                    <a:pt x="109" y="136"/>
                  </a:cubicBezTo>
                  <a:cubicBezTo>
                    <a:pt x="106" y="131"/>
                    <a:pt x="106" y="125"/>
                    <a:pt x="109" y="119"/>
                  </a:cubicBezTo>
                  <a:cubicBezTo>
                    <a:pt x="165" y="28"/>
                    <a:pt x="165" y="28"/>
                    <a:pt x="165" y="28"/>
                  </a:cubicBezTo>
                  <a:cubicBezTo>
                    <a:pt x="171" y="18"/>
                    <a:pt x="163" y="0"/>
                    <a:pt x="151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7" y="0"/>
                    <a:pt x="0" y="12"/>
                    <a:pt x="0" y="2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38"/>
                    <a:pt x="1" y="41"/>
                    <a:pt x="2" y="44"/>
                  </a:cubicBezTo>
                  <a:cubicBezTo>
                    <a:pt x="5" y="49"/>
                    <a:pt x="10" y="52"/>
                    <a:pt x="15" y="52"/>
                  </a:cubicBezTo>
                  <a:cubicBezTo>
                    <a:pt x="37" y="52"/>
                    <a:pt x="37" y="52"/>
                    <a:pt x="37" y="52"/>
                  </a:cubicBezTo>
                  <a:cubicBezTo>
                    <a:pt x="49" y="52"/>
                    <a:pt x="49" y="52"/>
                    <a:pt x="49" y="52"/>
                  </a:cubicBezTo>
                  <a:cubicBezTo>
                    <a:pt x="49" y="52"/>
                    <a:pt x="50" y="52"/>
                    <a:pt x="50" y="52"/>
                  </a:cubicBezTo>
                  <a:cubicBezTo>
                    <a:pt x="62" y="52"/>
                    <a:pt x="69" y="65"/>
                    <a:pt x="63" y="75"/>
                  </a:cubicBezTo>
                  <a:cubicBezTo>
                    <a:pt x="7" y="165"/>
                    <a:pt x="7" y="165"/>
                    <a:pt x="7" y="165"/>
                  </a:cubicBezTo>
                  <a:cubicBezTo>
                    <a:pt x="3" y="172"/>
                    <a:pt x="5" y="182"/>
                    <a:pt x="11" y="188"/>
                  </a:cubicBezTo>
                  <a:cubicBezTo>
                    <a:pt x="146" y="188"/>
                    <a:pt x="146" y="188"/>
                    <a:pt x="146" y="188"/>
                  </a:cubicBezTo>
                  <a:cubicBezTo>
                    <a:pt x="158" y="188"/>
                    <a:pt x="158" y="188"/>
                    <a:pt x="158" y="188"/>
                  </a:cubicBezTo>
                  <a:cubicBezTo>
                    <a:pt x="167" y="188"/>
                    <a:pt x="176" y="175"/>
                    <a:pt x="176" y="167"/>
                  </a:cubicBezTo>
                  <a:cubicBezTo>
                    <a:pt x="176" y="152"/>
                    <a:pt x="176" y="152"/>
                    <a:pt x="176" y="152"/>
                  </a:cubicBezTo>
                  <a:cubicBezTo>
                    <a:pt x="176" y="149"/>
                    <a:pt x="175" y="146"/>
                    <a:pt x="173" y="144"/>
                  </a:cubicBezTo>
                  <a:close/>
                </a:path>
              </a:pathLst>
            </a:custGeom>
            <a:solidFill>
              <a:srgbClr val="FFCF7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2181403" y="4876258"/>
              <a:ext cx="551751" cy="1012370"/>
              <a:chOff x="2181403" y="4876258"/>
              <a:chExt cx="551751" cy="1012370"/>
            </a:xfrm>
          </p:grpSpPr>
          <p:sp>
            <p:nvSpPr>
              <p:cNvPr id="184" name="Freeform 184"/>
              <p:cNvSpPr>
                <a:spLocks noEditPoints="1"/>
              </p:cNvSpPr>
              <p:nvPr/>
            </p:nvSpPr>
            <p:spPr bwMode="auto">
              <a:xfrm>
                <a:off x="2181403" y="4876258"/>
                <a:ext cx="508031" cy="489940"/>
              </a:xfrm>
              <a:custGeom>
                <a:gdLst>
                  <a:gd fmla="*/ 1 w 58" name="T0"/>
                  <a:gd fmla="*/ 20 h 56" name="T1"/>
                  <a:gd fmla="*/ 13 w 58" name="T2"/>
                  <a:gd fmla="*/ 5 h 56" name="T3"/>
                  <a:gd fmla="*/ 16 w 58" name="T4"/>
                  <a:gd fmla="*/ 5 h 56" name="T5"/>
                  <a:gd fmla="*/ 18 w 58" name="T6"/>
                  <a:gd fmla="*/ 6 h 56" name="T7"/>
                  <a:gd fmla="*/ 18 w 58" name="T8"/>
                  <a:gd fmla="*/ 9 h 56" name="T9"/>
                  <a:gd fmla="*/ 6 w 58" name="T10"/>
                  <a:gd fmla="*/ 24 h 56" name="T11"/>
                  <a:gd fmla="*/ 3 w 58" name="T12"/>
                  <a:gd fmla="*/ 25 h 56" name="T13"/>
                  <a:gd fmla="*/ 2 w 58" name="T14"/>
                  <a:gd fmla="*/ 24 h 56" name="T15"/>
                  <a:gd fmla="*/ 1 w 58" name="T16"/>
                  <a:gd fmla="*/ 20 h 56" name="T17"/>
                  <a:gd fmla="*/ 9 w 58" name="T18"/>
                  <a:gd fmla="*/ 50 h 56" name="T19"/>
                  <a:gd fmla="*/ 20 w 58" name="T20"/>
                  <a:gd fmla="*/ 20 h 56" name="T21"/>
                  <a:gd fmla="*/ 23 w 58" name="T22"/>
                  <a:gd fmla="*/ 19 h 56" name="T23"/>
                  <a:gd fmla="*/ 25 w 58" name="T24"/>
                  <a:gd fmla="*/ 19 h 56" name="T25"/>
                  <a:gd fmla="*/ 26 w 58" name="T26"/>
                  <a:gd fmla="*/ 23 h 56" name="T27"/>
                  <a:gd fmla="*/ 18 w 58" name="T28"/>
                  <a:gd fmla="*/ 44 h 56" name="T29"/>
                  <a:gd fmla="*/ 21 w 58" name="T30"/>
                  <a:gd fmla="*/ 48 h 56" name="T31"/>
                  <a:gd fmla="*/ 39 w 58" name="T32"/>
                  <a:gd fmla="*/ 44 h 56" name="T33"/>
                  <a:gd fmla="*/ 41 w 58" name="T34"/>
                  <a:gd fmla="*/ 40 h 56" name="T35"/>
                  <a:gd fmla="*/ 40 w 58" name="T36"/>
                  <a:gd fmla="*/ 38 h 56" name="T37"/>
                  <a:gd fmla="*/ 41 w 58" name="T38"/>
                  <a:gd fmla="*/ 35 h 56" name="T39"/>
                  <a:gd fmla="*/ 42 w 58" name="T40"/>
                  <a:gd fmla="*/ 34 h 56" name="T41"/>
                  <a:gd fmla="*/ 45 w 58" name="T42"/>
                  <a:gd fmla="*/ 35 h 56" name="T43"/>
                  <a:gd fmla="*/ 53 w 58" name="T44"/>
                  <a:gd fmla="*/ 49 h 56" name="T45"/>
                  <a:gd fmla="*/ 53 w 58" name="T46"/>
                  <a:gd fmla="*/ 53 h 56" name="T47"/>
                  <a:gd fmla="*/ 51 w 58" name="T48"/>
                  <a:gd fmla="*/ 54 h 56" name="T49"/>
                  <a:gd fmla="*/ 48 w 58" name="T50"/>
                  <a:gd fmla="*/ 53 h 56" name="T51"/>
                  <a:gd fmla="*/ 47 w 58" name="T52"/>
                  <a:gd fmla="*/ 51 h 56" name="T53"/>
                  <a:gd fmla="*/ 44 w 58" name="T54"/>
                  <a:gd fmla="*/ 50 h 56" name="T55"/>
                  <a:gd fmla="*/ 13 w 58" name="T56"/>
                  <a:gd fmla="*/ 56 h 56" name="T57"/>
                  <a:gd fmla="*/ 11 w 58" name="T58"/>
                  <a:gd fmla="*/ 55 h 56" name="T59"/>
                  <a:gd fmla="*/ 9 w 58" name="T60"/>
                  <a:gd fmla="*/ 53 h 56" name="T61"/>
                  <a:gd fmla="*/ 9 w 58" name="T62"/>
                  <a:gd fmla="*/ 50 h 56" name="T63"/>
                  <a:gd fmla="*/ 41 w 58" name="T64"/>
                  <a:gd fmla="*/ 2 h 56" name="T65"/>
                  <a:gd fmla="*/ 42 w 58" name="T66"/>
                  <a:gd fmla="*/ 1 h 56" name="T67"/>
                  <a:gd fmla="*/ 45 w 58" name="T68"/>
                  <a:gd fmla="*/ 2 h 56" name="T69"/>
                  <a:gd fmla="*/ 57 w 58" name="T70"/>
                  <a:gd fmla="*/ 21 h 56" name="T71"/>
                  <a:gd fmla="*/ 56 w 58" name="T72"/>
                  <a:gd fmla="*/ 25 h 56" name="T73"/>
                  <a:gd fmla="*/ 55 w 58" name="T74"/>
                  <a:gd fmla="*/ 25 h 56" name="T75"/>
                  <a:gd fmla="*/ 51 w 58" name="T76"/>
                  <a:gd fmla="*/ 25 h 56" name="T77"/>
                  <a:gd fmla="*/ 40 w 58" name="T78"/>
                  <a:gd fmla="*/ 5 h 56" name="T79"/>
                  <a:gd fmla="*/ 41 w 58" name="T80"/>
                  <a:gd fmla="*/ 2 h 56" name="T8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b="b" l="0" r="r" t="0"/>
                <a:pathLst>
                  <a:path h="56" w="57">
                    <a:moveTo>
                      <a:pt x="1" y="20"/>
                    </a:moveTo>
                    <a:cubicBezTo>
                      <a:pt x="13" y="5"/>
                      <a:pt x="13" y="5"/>
                      <a:pt x="13" y="5"/>
                    </a:cubicBezTo>
                    <a:cubicBezTo>
                      <a:pt x="14" y="4"/>
                      <a:pt x="15" y="4"/>
                      <a:pt x="16" y="5"/>
                    </a:cubicBezTo>
                    <a:cubicBezTo>
                      <a:pt x="18" y="6"/>
                      <a:pt x="18" y="6"/>
                      <a:pt x="18" y="6"/>
                    </a:cubicBezTo>
                    <a:cubicBezTo>
                      <a:pt x="19" y="6"/>
                      <a:pt x="19" y="8"/>
                      <a:pt x="18" y="9"/>
                    </a:cubicBezTo>
                    <a:cubicBezTo>
                      <a:pt x="6" y="24"/>
                      <a:pt x="6" y="24"/>
                      <a:pt x="6" y="24"/>
                    </a:cubicBezTo>
                    <a:cubicBezTo>
                      <a:pt x="6" y="25"/>
                      <a:pt x="4" y="26"/>
                      <a:pt x="3" y="25"/>
                    </a:cubicBezTo>
                    <a:cubicBezTo>
                      <a:pt x="2" y="24"/>
                      <a:pt x="2" y="24"/>
                      <a:pt x="2" y="24"/>
                    </a:cubicBezTo>
                    <a:cubicBezTo>
                      <a:pt x="1" y="23"/>
                      <a:pt x="0" y="21"/>
                      <a:pt x="1" y="20"/>
                    </a:cubicBezTo>
                    <a:close/>
                    <a:moveTo>
                      <a:pt x="9" y="50"/>
                    </a:moveTo>
                    <a:cubicBezTo>
                      <a:pt x="20" y="20"/>
                      <a:pt x="20" y="20"/>
                      <a:pt x="20" y="20"/>
                    </a:cubicBezTo>
                    <a:cubicBezTo>
                      <a:pt x="21" y="19"/>
                      <a:pt x="22" y="18"/>
                      <a:pt x="23" y="19"/>
                    </a:cubicBezTo>
                    <a:cubicBezTo>
                      <a:pt x="25" y="19"/>
                      <a:pt x="25" y="19"/>
                      <a:pt x="25" y="19"/>
                    </a:cubicBezTo>
                    <a:cubicBezTo>
                      <a:pt x="26" y="20"/>
                      <a:pt x="27" y="21"/>
                      <a:pt x="26" y="23"/>
                    </a:cubicBezTo>
                    <a:cubicBezTo>
                      <a:pt x="18" y="44"/>
                      <a:pt x="18" y="44"/>
                      <a:pt x="18" y="44"/>
                    </a:cubicBezTo>
                    <a:cubicBezTo>
                      <a:pt x="17" y="46"/>
                      <a:pt x="19" y="48"/>
                      <a:pt x="21" y="48"/>
                    </a:cubicBezTo>
                    <a:cubicBezTo>
                      <a:pt x="39" y="44"/>
                      <a:pt x="39" y="44"/>
                      <a:pt x="39" y="44"/>
                    </a:cubicBezTo>
                    <a:cubicBezTo>
                      <a:pt x="41" y="44"/>
                      <a:pt x="42" y="42"/>
                      <a:pt x="41" y="40"/>
                    </a:cubicBezTo>
                    <a:cubicBezTo>
                      <a:pt x="40" y="38"/>
                      <a:pt x="40" y="38"/>
                      <a:pt x="40" y="38"/>
                    </a:cubicBezTo>
                    <a:cubicBezTo>
                      <a:pt x="39" y="37"/>
                      <a:pt x="39" y="36"/>
                      <a:pt x="41" y="35"/>
                    </a:cubicBezTo>
                    <a:cubicBezTo>
                      <a:pt x="42" y="34"/>
                      <a:pt x="42" y="34"/>
                      <a:pt x="42" y="34"/>
                    </a:cubicBezTo>
                    <a:cubicBezTo>
                      <a:pt x="43" y="33"/>
                      <a:pt x="45" y="34"/>
                      <a:pt x="45" y="35"/>
                    </a:cubicBezTo>
                    <a:cubicBezTo>
                      <a:pt x="53" y="49"/>
                      <a:pt x="53" y="49"/>
                      <a:pt x="53" y="49"/>
                    </a:cubicBezTo>
                    <a:cubicBezTo>
                      <a:pt x="54" y="51"/>
                      <a:pt x="54" y="52"/>
                      <a:pt x="53" y="53"/>
                    </a:cubicBezTo>
                    <a:cubicBezTo>
                      <a:pt x="51" y="54"/>
                      <a:pt x="51" y="54"/>
                      <a:pt x="51" y="54"/>
                    </a:cubicBezTo>
                    <a:cubicBezTo>
                      <a:pt x="50" y="54"/>
                      <a:pt x="48" y="54"/>
                      <a:pt x="48" y="53"/>
                    </a:cubicBezTo>
                    <a:cubicBezTo>
                      <a:pt x="47" y="51"/>
                      <a:pt x="47" y="51"/>
                      <a:pt x="47" y="51"/>
                    </a:cubicBezTo>
                    <a:cubicBezTo>
                      <a:pt x="46" y="50"/>
                      <a:pt x="45" y="50"/>
                      <a:pt x="44" y="50"/>
                    </a:cubicBezTo>
                    <a:cubicBezTo>
                      <a:pt x="13" y="56"/>
                      <a:pt x="13" y="56"/>
                      <a:pt x="13" y="56"/>
                    </a:cubicBezTo>
                    <a:cubicBezTo>
                      <a:pt x="12" y="56"/>
                      <a:pt x="11" y="55"/>
                      <a:pt x="11" y="55"/>
                    </a:cubicBezTo>
                    <a:cubicBezTo>
                      <a:pt x="9" y="53"/>
                      <a:pt x="9" y="53"/>
                      <a:pt x="9" y="53"/>
                    </a:cubicBezTo>
                    <a:cubicBezTo>
                      <a:pt x="9" y="52"/>
                      <a:pt x="8" y="51"/>
                      <a:pt x="9" y="50"/>
                    </a:cubicBezTo>
                    <a:close/>
                    <a:moveTo>
                      <a:pt x="41" y="2"/>
                    </a:moveTo>
                    <a:cubicBezTo>
                      <a:pt x="42" y="1"/>
                      <a:pt x="42" y="1"/>
                      <a:pt x="42" y="1"/>
                    </a:cubicBezTo>
                    <a:cubicBezTo>
                      <a:pt x="43" y="0"/>
                      <a:pt x="45" y="0"/>
                      <a:pt x="45" y="2"/>
                    </a:cubicBezTo>
                    <a:cubicBezTo>
                      <a:pt x="57" y="21"/>
                      <a:pt x="57" y="21"/>
                      <a:pt x="57" y="21"/>
                    </a:cubicBezTo>
                    <a:cubicBezTo>
                      <a:pt x="58" y="22"/>
                      <a:pt x="57" y="24"/>
                      <a:pt x="56" y="25"/>
                    </a:cubicBezTo>
                    <a:cubicBezTo>
                      <a:pt x="55" y="25"/>
                      <a:pt x="55" y="25"/>
                      <a:pt x="55" y="25"/>
                    </a:cubicBezTo>
                    <a:cubicBezTo>
                      <a:pt x="54" y="26"/>
                      <a:pt x="52" y="26"/>
                      <a:pt x="51" y="25"/>
                    </a:cubicBezTo>
                    <a:cubicBezTo>
                      <a:pt x="40" y="5"/>
                      <a:pt x="40" y="5"/>
                      <a:pt x="40" y="5"/>
                    </a:cubicBezTo>
                    <a:cubicBezTo>
                      <a:pt x="39" y="4"/>
                      <a:pt x="39" y="2"/>
                      <a:pt x="41" y="2"/>
                    </a:cubicBezTo>
                    <a:close/>
                  </a:path>
                </a:pathLst>
              </a:custGeom>
              <a:solidFill>
                <a:srgbClr val="F96F54"/>
              </a:solidFill>
              <a:ln w="12700">
                <a:solidFill>
                  <a:schemeClr val="accent4"/>
                </a:solidFill>
                <a:round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22" name="任意多边形: 形状 221"/>
              <p:cNvSpPr/>
              <p:nvPr/>
            </p:nvSpPr>
            <p:spPr bwMode="auto">
              <a:xfrm>
                <a:off x="2239487" y="5384289"/>
                <a:ext cx="493667" cy="504339"/>
              </a:xfrm>
              <a:custGeom>
                <a:gdLst>
                  <a:gd fmla="*/ 99202 w 493667" name="connsiteX0"/>
                  <a:gd fmla="*/ 10826 h 504339" name="connsiteY0"/>
                  <a:gd fmla="*/ 116789 w 493667" name="connsiteX1"/>
                  <a:gd fmla="*/ 16308 h 504339" name="connsiteY1"/>
                  <a:gd fmla="*/ 151964 w 493667" name="connsiteX2"/>
                  <a:gd fmla="*/ 51392 h 504339" name="connsiteY2"/>
                  <a:gd fmla="*/ 160758 w 493667" name="connsiteX3"/>
                  <a:gd fmla="*/ 86476 h 504339" name="connsiteY3"/>
                  <a:gd fmla="*/ 151964 w 493667" name="connsiteX4"/>
                  <a:gd fmla="*/ 95247 h 504339" name="connsiteY4"/>
                  <a:gd fmla="*/ 116789 w 493667" name="connsiteX5"/>
                  <a:gd fmla="*/ 95247 h 504339" name="connsiteY5"/>
                  <a:gd fmla="*/ 81614 w 493667" name="connsiteX6"/>
                  <a:gd fmla="*/ 60163 h 504339" name="connsiteY6"/>
                  <a:gd fmla="*/ 72820 w 493667" name="connsiteX7"/>
                  <a:gd fmla="*/ 33850 h 504339" name="connsiteY7"/>
                  <a:gd fmla="*/ 81614 w 493667" name="connsiteX8"/>
                  <a:gd fmla="*/ 25079 h 504339" name="connsiteY8"/>
                  <a:gd fmla="*/ 99202 w 493667" name="connsiteX9"/>
                  <a:gd fmla="*/ 10826 h 504339" name="connsiteY9"/>
                  <a:gd fmla="*/ 353601 w 493667" name="connsiteX10"/>
                  <a:gd fmla="*/ 0 h 504339" name="connsiteY10"/>
                  <a:gd fmla="*/ 362355 w 493667" name="connsiteX11"/>
                  <a:gd fmla="*/ 8733 h 504339" name="connsiteY11"/>
                  <a:gd fmla="*/ 371109 w 493667" name="connsiteX12"/>
                  <a:gd fmla="*/ 43666 h 504339" name="connsiteY12"/>
                  <a:gd fmla="*/ 388617 w 493667" name="connsiteX13"/>
                  <a:gd fmla="*/ 78599 h 504339" name="connsiteY13"/>
                  <a:gd fmla="*/ 406126 w 493667" name="connsiteX14"/>
                  <a:gd fmla="*/ 78599 h 504339" name="connsiteY14"/>
                  <a:gd fmla="*/ 432388 w 493667" name="connsiteX15"/>
                  <a:gd fmla="*/ 96065 h 504339" name="connsiteY15"/>
                  <a:gd fmla="*/ 432388 w 493667" name="connsiteX16"/>
                  <a:gd fmla="*/ 104798 h 504339" name="connsiteY16"/>
                  <a:gd fmla="*/ 414880 w 493667" name="connsiteX17"/>
                  <a:gd fmla="*/ 130998 h 504339" name="connsiteY17"/>
                  <a:gd fmla="*/ 257305 w 493667" name="connsiteX18"/>
                  <a:gd fmla="*/ 157197 h 504339" name="connsiteY18"/>
                  <a:gd fmla="*/ 239797 w 493667" name="connsiteX19"/>
                  <a:gd fmla="*/ 174663 h 504339" name="connsiteY19"/>
                  <a:gd fmla="*/ 248551 w 493667" name="connsiteX20"/>
                  <a:gd fmla="*/ 227062 h 504339" name="connsiteY20"/>
                  <a:gd fmla="*/ 266059 w 493667" name="connsiteX21"/>
                  <a:gd fmla="*/ 244529 h 504339" name="connsiteY21"/>
                  <a:gd fmla="*/ 467405 w 493667" name="connsiteX22"/>
                  <a:gd fmla="*/ 227062 h 504339" name="connsiteY22"/>
                  <a:gd fmla="*/ 493667 w 493667" name="connsiteX23"/>
                  <a:gd fmla="*/ 244529 h 504339" name="connsiteY23"/>
                  <a:gd fmla="*/ 493667 w 493667" name="connsiteX24"/>
                  <a:gd fmla="*/ 261995 h 504339" name="connsiteY24"/>
                  <a:gd fmla="*/ 476159 w 493667" name="connsiteX25"/>
                  <a:gd fmla="*/ 279461 h 504339" name="connsiteY25"/>
                  <a:gd fmla="*/ 231043 w 493667" name="connsiteX26"/>
                  <a:gd fmla="*/ 305661 h 504339" name="connsiteY26"/>
                  <a:gd fmla="*/ 213535 w 493667" name="connsiteX27"/>
                  <a:gd fmla="*/ 314394 h 504339" name="connsiteY27"/>
                  <a:gd fmla="*/ 47206 w 493667" name="connsiteX28"/>
                  <a:gd fmla="*/ 497790 h 504339" name="connsiteY28"/>
                  <a:gd fmla="*/ 20944 w 493667" name="connsiteX29"/>
                  <a:gd fmla="*/ 497790 h 504339" name="connsiteY29"/>
                  <a:gd fmla="*/ 12189 w 493667" name="connsiteX30"/>
                  <a:gd fmla="*/ 489057 h 504339" name="connsiteY30"/>
                  <a:gd fmla="*/ 3435 w 493667" name="connsiteX31"/>
                  <a:gd fmla="*/ 462857 h 504339" name="connsiteY31"/>
                  <a:gd fmla="*/ 99731 w 493667" name="connsiteX32"/>
                  <a:gd fmla="*/ 358060 h 504339" name="connsiteY32"/>
                  <a:gd fmla="*/ 82223 w 493667" name="connsiteX33"/>
                  <a:gd fmla="*/ 323127 h 504339" name="connsiteY33"/>
                  <a:gd fmla="*/ 29698 w 493667" name="connsiteX34"/>
                  <a:gd fmla="*/ 331860 h 504339" name="connsiteY34"/>
                  <a:gd fmla="*/ 12189 w 493667" name="connsiteX35"/>
                  <a:gd fmla="*/ 314394 h 504339" name="connsiteY35"/>
                  <a:gd fmla="*/ 3435 w 493667" name="connsiteX36"/>
                  <a:gd fmla="*/ 296928 h 504339" name="connsiteY36"/>
                  <a:gd fmla="*/ 29698 w 493667" name="connsiteX37"/>
                  <a:gd fmla="*/ 270728 h 504339" name="connsiteY37"/>
                  <a:gd fmla="*/ 169764 w 493667" name="connsiteX38"/>
                  <a:gd fmla="*/ 261995 h 504339" name="connsiteY38"/>
                  <a:gd fmla="*/ 187272 w 493667" name="connsiteX39"/>
                  <a:gd fmla="*/ 235795 h 504339" name="connsiteY39"/>
                  <a:gd fmla="*/ 187272 w 493667" name="connsiteX40"/>
                  <a:gd fmla="*/ 192130 h 504339" name="connsiteY40"/>
                  <a:gd fmla="*/ 161010 w 493667" name="connsiteX41"/>
                  <a:gd fmla="*/ 174663 h 504339" name="connsiteY41"/>
                  <a:gd fmla="*/ 29698 w 493667" name="connsiteX42"/>
                  <a:gd fmla="*/ 192130 h 504339" name="connsiteY42"/>
                  <a:gd fmla="*/ 3435 w 493667" name="connsiteX43"/>
                  <a:gd fmla="*/ 174663 h 504339" name="connsiteY43"/>
                  <a:gd fmla="*/ 3435 w 493667" name="connsiteX44"/>
                  <a:gd fmla="*/ 165930 h 504339" name="connsiteY44"/>
                  <a:gd fmla="*/ 20944 w 493667" name="connsiteX45"/>
                  <a:gd fmla="*/ 139731 h 504339" name="connsiteY45"/>
                  <a:gd fmla="*/ 239797 w 493667" name="connsiteX46"/>
                  <a:gd fmla="*/ 104798 h 504339" name="connsiteY46"/>
                  <a:gd fmla="*/ 257305 w 493667" name="connsiteX47"/>
                  <a:gd fmla="*/ 96065 h 504339" name="connsiteY47"/>
                  <a:gd fmla="*/ 327338 w 493667" name="connsiteX48"/>
                  <a:gd fmla="*/ 8733 h 504339" name="connsiteY48"/>
                  <a:gd fmla="*/ 353601 w 493667" name="connsiteX49"/>
                  <a:gd fmla="*/ 0 h 504339" name="connsiteY49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</a:cxnLst>
                <a:rect b="b" l="l" r="r" t="t"/>
                <a:pathLst>
                  <a:path h="504338" w="493667">
                    <a:moveTo>
                      <a:pt x="99202" y="10826"/>
                    </a:moveTo>
                    <a:cubicBezTo>
                      <a:pt x="105797" y="9730"/>
                      <a:pt x="112392" y="11923"/>
                      <a:pt x="116789" y="16308"/>
                    </a:cubicBezTo>
                    <a:cubicBezTo>
                      <a:pt x="151964" y="51392"/>
                      <a:pt x="151964" y="51392"/>
                      <a:pt x="151964" y="51392"/>
                    </a:cubicBezTo>
                    <a:cubicBezTo>
                      <a:pt x="169552" y="60163"/>
                      <a:pt x="169552" y="77705"/>
                      <a:pt x="160758" y="86476"/>
                    </a:cubicBezTo>
                    <a:cubicBezTo>
                      <a:pt x="151964" y="95247"/>
                      <a:pt x="151964" y="95247"/>
                      <a:pt x="151964" y="95247"/>
                    </a:cubicBezTo>
                    <a:cubicBezTo>
                      <a:pt x="143171" y="104018"/>
                      <a:pt x="134377" y="104018"/>
                      <a:pt x="116789" y="95247"/>
                    </a:cubicBezTo>
                    <a:cubicBezTo>
                      <a:pt x="81614" y="60163"/>
                      <a:pt x="81614" y="60163"/>
                      <a:pt x="81614" y="60163"/>
                    </a:cubicBezTo>
                    <a:cubicBezTo>
                      <a:pt x="72820" y="51392"/>
                      <a:pt x="64026" y="42621"/>
                      <a:pt x="72820" y="33850"/>
                    </a:cubicBezTo>
                    <a:cubicBezTo>
                      <a:pt x="81614" y="25079"/>
                      <a:pt x="81614" y="25079"/>
                      <a:pt x="81614" y="25079"/>
                    </a:cubicBezTo>
                    <a:cubicBezTo>
                      <a:pt x="86011" y="16308"/>
                      <a:pt x="92606" y="11923"/>
                      <a:pt x="99202" y="10826"/>
                    </a:cubicBezTo>
                    <a:close/>
                    <a:moveTo>
                      <a:pt x="353601" y="0"/>
                    </a:moveTo>
                    <a:cubicBezTo>
                      <a:pt x="362355" y="8733"/>
                      <a:pt x="362355" y="8733"/>
                      <a:pt x="362355" y="8733"/>
                    </a:cubicBezTo>
                    <a:cubicBezTo>
                      <a:pt x="379863" y="17467"/>
                      <a:pt x="379863" y="34933"/>
                      <a:pt x="371109" y="43666"/>
                    </a:cubicBezTo>
                    <a:cubicBezTo>
                      <a:pt x="353601" y="61132"/>
                      <a:pt x="371109" y="78599"/>
                      <a:pt x="388617" y="78599"/>
                    </a:cubicBezTo>
                    <a:cubicBezTo>
                      <a:pt x="406126" y="78599"/>
                      <a:pt x="406126" y="78599"/>
                      <a:pt x="406126" y="78599"/>
                    </a:cubicBezTo>
                    <a:cubicBezTo>
                      <a:pt x="414880" y="69865"/>
                      <a:pt x="423634" y="78599"/>
                      <a:pt x="432388" y="96065"/>
                    </a:cubicBezTo>
                    <a:cubicBezTo>
                      <a:pt x="432388" y="104798"/>
                      <a:pt x="432388" y="104798"/>
                      <a:pt x="432388" y="104798"/>
                    </a:cubicBezTo>
                    <a:cubicBezTo>
                      <a:pt x="432388" y="113531"/>
                      <a:pt x="423634" y="130998"/>
                      <a:pt x="414880" y="130998"/>
                    </a:cubicBezTo>
                    <a:cubicBezTo>
                      <a:pt x="257305" y="157197"/>
                      <a:pt x="257305" y="157197"/>
                      <a:pt x="257305" y="157197"/>
                    </a:cubicBezTo>
                    <a:cubicBezTo>
                      <a:pt x="248551" y="157197"/>
                      <a:pt x="239797" y="165930"/>
                      <a:pt x="239797" y="174663"/>
                    </a:cubicBezTo>
                    <a:cubicBezTo>
                      <a:pt x="248551" y="227062"/>
                      <a:pt x="248551" y="227062"/>
                      <a:pt x="248551" y="227062"/>
                    </a:cubicBezTo>
                    <a:cubicBezTo>
                      <a:pt x="248551" y="244529"/>
                      <a:pt x="257305" y="253262"/>
                      <a:pt x="266059" y="244529"/>
                    </a:cubicBezTo>
                    <a:cubicBezTo>
                      <a:pt x="467405" y="227062"/>
                      <a:pt x="467405" y="227062"/>
                      <a:pt x="467405" y="227062"/>
                    </a:cubicBezTo>
                    <a:cubicBezTo>
                      <a:pt x="476159" y="227062"/>
                      <a:pt x="493667" y="235795"/>
                      <a:pt x="493667" y="244529"/>
                    </a:cubicBezTo>
                    <a:cubicBezTo>
                      <a:pt x="493667" y="261995"/>
                      <a:pt x="493667" y="261995"/>
                      <a:pt x="493667" y="261995"/>
                    </a:cubicBezTo>
                    <a:cubicBezTo>
                      <a:pt x="493667" y="270728"/>
                      <a:pt x="484913" y="279461"/>
                      <a:pt x="476159" y="279461"/>
                    </a:cubicBezTo>
                    <a:cubicBezTo>
                      <a:pt x="231043" y="305661"/>
                      <a:pt x="231043" y="305661"/>
                      <a:pt x="231043" y="305661"/>
                    </a:cubicBezTo>
                    <a:cubicBezTo>
                      <a:pt x="222289" y="305661"/>
                      <a:pt x="222289" y="314394"/>
                      <a:pt x="213535" y="314394"/>
                    </a:cubicBezTo>
                    <a:cubicBezTo>
                      <a:pt x="47206" y="497790"/>
                      <a:pt x="47206" y="497790"/>
                      <a:pt x="47206" y="497790"/>
                    </a:cubicBezTo>
                    <a:cubicBezTo>
                      <a:pt x="38452" y="506523"/>
                      <a:pt x="29698" y="506523"/>
                      <a:pt x="20944" y="497790"/>
                    </a:cubicBezTo>
                    <a:cubicBezTo>
                      <a:pt x="12189" y="489057"/>
                      <a:pt x="12189" y="489057"/>
                      <a:pt x="12189" y="489057"/>
                    </a:cubicBezTo>
                    <a:cubicBezTo>
                      <a:pt x="3435" y="480324"/>
                      <a:pt x="3435" y="471591"/>
                      <a:pt x="3435" y="462857"/>
                    </a:cubicBezTo>
                    <a:cubicBezTo>
                      <a:pt x="99731" y="358060"/>
                      <a:pt x="99731" y="358060"/>
                      <a:pt x="99731" y="358060"/>
                    </a:cubicBezTo>
                    <a:cubicBezTo>
                      <a:pt x="108485" y="349326"/>
                      <a:pt x="99731" y="323127"/>
                      <a:pt x="82223" y="323127"/>
                    </a:cubicBezTo>
                    <a:cubicBezTo>
                      <a:pt x="29698" y="331860"/>
                      <a:pt x="29698" y="331860"/>
                      <a:pt x="29698" y="331860"/>
                    </a:cubicBezTo>
                    <a:cubicBezTo>
                      <a:pt x="20944" y="331860"/>
                      <a:pt x="12189" y="323127"/>
                      <a:pt x="12189" y="314394"/>
                    </a:cubicBezTo>
                    <a:cubicBezTo>
                      <a:pt x="3435" y="296928"/>
                      <a:pt x="3435" y="296928"/>
                      <a:pt x="3435" y="296928"/>
                    </a:cubicBezTo>
                    <a:cubicBezTo>
                      <a:pt x="3435" y="288194"/>
                      <a:pt x="12189" y="279461"/>
                      <a:pt x="29698" y="270728"/>
                    </a:cubicBezTo>
                    <a:cubicBezTo>
                      <a:pt x="169764" y="261995"/>
                      <a:pt x="169764" y="261995"/>
                      <a:pt x="169764" y="261995"/>
                    </a:cubicBezTo>
                    <a:cubicBezTo>
                      <a:pt x="178518" y="261995"/>
                      <a:pt x="187272" y="244529"/>
                      <a:pt x="187272" y="235795"/>
                    </a:cubicBezTo>
                    <a:cubicBezTo>
                      <a:pt x="187272" y="192130"/>
                      <a:pt x="187272" y="192130"/>
                      <a:pt x="187272" y="192130"/>
                    </a:cubicBezTo>
                    <a:cubicBezTo>
                      <a:pt x="187272" y="174663"/>
                      <a:pt x="169764" y="165930"/>
                      <a:pt x="161010" y="174663"/>
                    </a:cubicBezTo>
                    <a:cubicBezTo>
                      <a:pt x="29698" y="192130"/>
                      <a:pt x="29698" y="192130"/>
                      <a:pt x="29698" y="192130"/>
                    </a:cubicBezTo>
                    <a:cubicBezTo>
                      <a:pt x="12189" y="192130"/>
                      <a:pt x="3435" y="183397"/>
                      <a:pt x="3435" y="174663"/>
                    </a:cubicBezTo>
                    <a:cubicBezTo>
                      <a:pt x="3435" y="165930"/>
                      <a:pt x="3435" y="165930"/>
                      <a:pt x="3435" y="165930"/>
                    </a:cubicBezTo>
                    <a:cubicBezTo>
                      <a:pt x="-5319" y="148464"/>
                      <a:pt x="3435" y="139731"/>
                      <a:pt x="20944" y="139731"/>
                    </a:cubicBezTo>
                    <a:cubicBezTo>
                      <a:pt x="239797" y="104798"/>
                      <a:pt x="239797" y="104798"/>
                      <a:pt x="239797" y="104798"/>
                    </a:cubicBezTo>
                    <a:cubicBezTo>
                      <a:pt x="248551" y="96065"/>
                      <a:pt x="257305" y="96065"/>
                      <a:pt x="257305" y="96065"/>
                    </a:cubicBezTo>
                    <a:cubicBezTo>
                      <a:pt x="327338" y="8733"/>
                      <a:pt x="327338" y="8733"/>
                      <a:pt x="327338" y="8733"/>
                    </a:cubicBezTo>
                    <a:cubicBezTo>
                      <a:pt x="336093" y="0"/>
                      <a:pt x="344847" y="0"/>
                      <a:pt x="353601" y="0"/>
                    </a:cubicBezTo>
                    <a:close/>
                  </a:path>
                </a:pathLst>
              </a:custGeom>
              <a:solidFill>
                <a:srgbClr val="F96F54"/>
              </a:solidFill>
              <a:ln w="12700">
                <a:solidFill>
                  <a:schemeClr val="accent4"/>
                </a:solidFill>
                <a:round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  <a:noAutofit/>
              </a:bodyPr>
              <a:lstStyle/>
              <a:p>
                <a:endParaRPr altLang="en-US" lang="zh-CN"/>
              </a:p>
            </p:txBody>
          </p:sp>
        </p:grpSp>
        <p:grpSp>
          <p:nvGrpSpPr>
            <p:cNvPr id="18" name="组合 17"/>
            <p:cNvGrpSpPr/>
            <p:nvPr/>
          </p:nvGrpSpPr>
          <p:grpSpPr>
            <a:xfrm>
              <a:off x="1077907" y="4701387"/>
              <a:ext cx="577377" cy="1023599"/>
              <a:chOff x="1077907" y="4701387"/>
              <a:chExt cx="577377" cy="1023599"/>
            </a:xfrm>
          </p:grpSpPr>
          <p:grpSp>
            <p:nvGrpSpPr>
              <p:cNvPr id="17" name="组合 16"/>
              <p:cNvGrpSpPr/>
              <p:nvPr/>
            </p:nvGrpSpPr>
            <p:grpSpPr>
              <a:xfrm>
                <a:off x="1077907" y="4701387"/>
                <a:ext cx="533659" cy="954253"/>
                <a:chOff x="1077907" y="4701387"/>
                <a:chExt cx="533659" cy="954253"/>
              </a:xfrm>
            </p:grpSpPr>
            <p:sp>
              <p:nvSpPr>
                <p:cNvPr id="182" name="Freeform 182"/>
                <p:cNvSpPr/>
                <p:nvPr/>
              </p:nvSpPr>
              <p:spPr bwMode="auto">
                <a:xfrm>
                  <a:off x="1077907" y="4701387"/>
                  <a:ext cx="480896" cy="480895"/>
                </a:xfrm>
                <a:custGeom>
                  <a:gdLst>
                    <a:gd fmla="*/ 3 w 55" name="T0"/>
                    <a:gd fmla="*/ 54 h 55" name="T1"/>
                    <a:gd fmla="*/ 0 w 55" name="T2"/>
                    <a:gd fmla="*/ 52 h 55" name="T3"/>
                    <a:gd fmla="*/ 1 w 55" name="T4"/>
                    <a:gd fmla="*/ 50 h 55" name="T5"/>
                    <a:gd fmla="*/ 7 w 55" name="T6"/>
                    <a:gd fmla="*/ 44 h 55" name="T7"/>
                    <a:gd fmla="*/ 7 w 55" name="T8"/>
                    <a:gd fmla="*/ 43 h 55" name="T9"/>
                    <a:gd fmla="*/ 5 w 55" name="T10"/>
                    <a:gd fmla="*/ 13 h 55" name="T11"/>
                    <a:gd fmla="*/ 5 w 55" name="T12"/>
                    <a:gd fmla="*/ 12 h 55" name="T13"/>
                    <a:gd fmla="*/ 7 w 55" name="T14"/>
                    <a:gd fmla="*/ 9 h 55" name="T15"/>
                    <a:gd fmla="*/ 8 w 55" name="T16"/>
                    <a:gd fmla="*/ 9 h 55" name="T17"/>
                    <a:gd fmla="*/ 23 w 55" name="T18"/>
                    <a:gd fmla="*/ 8 h 55" name="T19"/>
                    <a:gd fmla="*/ 24 w 55" name="T20"/>
                    <a:gd fmla="*/ 6 h 55" name="T21"/>
                    <a:gd fmla="*/ 23 w 55" name="T22"/>
                    <a:gd fmla="*/ 4 h 55" name="T23"/>
                    <a:gd fmla="*/ 24 w 55" name="T24"/>
                    <a:gd fmla="*/ 2 h 55" name="T25"/>
                    <a:gd fmla="*/ 27 w 55" name="T26"/>
                    <a:gd fmla="*/ 0 h 55" name="T27"/>
                    <a:gd fmla="*/ 29 w 55" name="T28"/>
                    <a:gd fmla="*/ 1 h 55" name="T29"/>
                    <a:gd fmla="*/ 33 w 55" name="T30"/>
                    <a:gd fmla="*/ 7 h 55" name="T31"/>
                    <a:gd fmla="*/ 34 w 55" name="T32"/>
                    <a:gd fmla="*/ 8 h 55" name="T33"/>
                    <a:gd fmla="*/ 53 w 55" name="T34"/>
                    <a:gd fmla="*/ 7 h 55" name="T35"/>
                    <a:gd fmla="*/ 55 w 55" name="T36"/>
                    <a:gd fmla="*/ 8 h 55" name="T37"/>
                    <a:gd fmla="*/ 55 w 55" name="T38"/>
                    <a:gd fmla="*/ 11 h 55" name="T39"/>
                    <a:gd fmla="*/ 53 w 55" name="T40"/>
                    <a:gd fmla="*/ 13 h 55" name="T41"/>
                    <a:gd fmla="*/ 13 w 55" name="T42"/>
                    <a:gd fmla="*/ 15 h 55" name="T43"/>
                    <a:gd fmla="*/ 11 w 55" name="T44"/>
                    <a:gd fmla="*/ 17 h 55" name="T45"/>
                    <a:gd fmla="*/ 14 w 55" name="T46"/>
                    <a:gd fmla="*/ 44 h 55" name="T47"/>
                    <a:gd fmla="*/ 14 w 55" name="T48"/>
                    <a:gd fmla="*/ 45 h 55" name="T49"/>
                    <a:gd fmla="*/ 13 w 55" name="T50"/>
                    <a:gd fmla="*/ 47 h 55" name="T51"/>
                    <a:gd fmla="*/ 13 w 55" name="T52"/>
                    <a:gd fmla="*/ 47 h 55" name="T53"/>
                    <a:gd fmla="*/ 5 w 55" name="T54"/>
                    <a:gd fmla="*/ 55 h 55" name="T55"/>
                    <a:gd fmla="*/ 3 w 55" name="T56"/>
                    <a:gd fmla="*/ 54 h 55" name="T5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b="b" l="0" r="r" t="0"/>
                  <a:pathLst>
                    <a:path h="55" w="55">
                      <a:moveTo>
                        <a:pt x="3" y="54"/>
                      </a:moveTo>
                      <a:cubicBezTo>
                        <a:pt x="0" y="52"/>
                        <a:pt x="0" y="52"/>
                        <a:pt x="0" y="52"/>
                      </a:cubicBezTo>
                      <a:cubicBezTo>
                        <a:pt x="0" y="51"/>
                        <a:pt x="0" y="50"/>
                        <a:pt x="1" y="50"/>
                      </a:cubicBezTo>
                      <a:cubicBezTo>
                        <a:pt x="7" y="44"/>
                        <a:pt x="7" y="44"/>
                        <a:pt x="7" y="44"/>
                      </a:cubicBezTo>
                      <a:cubicBezTo>
                        <a:pt x="7" y="44"/>
                        <a:pt x="8" y="43"/>
                        <a:pt x="7" y="43"/>
                      </a:cubicBezTo>
                      <a:cubicBezTo>
                        <a:pt x="5" y="13"/>
                        <a:pt x="5" y="13"/>
                        <a:pt x="5" y="13"/>
                      </a:cubicBezTo>
                      <a:cubicBezTo>
                        <a:pt x="5" y="13"/>
                        <a:pt x="5" y="12"/>
                        <a:pt x="5" y="12"/>
                      </a:cubicBezTo>
                      <a:cubicBezTo>
                        <a:pt x="7" y="9"/>
                        <a:pt x="7" y="9"/>
                        <a:pt x="7" y="9"/>
                      </a:cubicBezTo>
                      <a:cubicBezTo>
                        <a:pt x="7" y="9"/>
                        <a:pt x="8" y="9"/>
                        <a:pt x="8" y="9"/>
                      </a:cubicBezTo>
                      <a:cubicBezTo>
                        <a:pt x="23" y="8"/>
                        <a:pt x="23" y="8"/>
                        <a:pt x="23" y="8"/>
                      </a:cubicBezTo>
                      <a:cubicBezTo>
                        <a:pt x="24" y="8"/>
                        <a:pt x="25" y="7"/>
                        <a:pt x="24" y="6"/>
                      </a:cubicBezTo>
                      <a:cubicBezTo>
                        <a:pt x="23" y="4"/>
                        <a:pt x="23" y="4"/>
                        <a:pt x="23" y="4"/>
                      </a:cubicBezTo>
                      <a:cubicBezTo>
                        <a:pt x="23" y="4"/>
                        <a:pt x="23" y="3"/>
                        <a:pt x="24" y="2"/>
                      </a:cubicBezTo>
                      <a:cubicBezTo>
                        <a:pt x="27" y="0"/>
                        <a:pt x="27" y="0"/>
                        <a:pt x="27" y="0"/>
                      </a:cubicBezTo>
                      <a:cubicBezTo>
                        <a:pt x="27" y="0"/>
                        <a:pt x="28" y="0"/>
                        <a:pt x="29" y="1"/>
                      </a:cubicBezTo>
                      <a:cubicBezTo>
                        <a:pt x="33" y="7"/>
                        <a:pt x="33" y="7"/>
                        <a:pt x="33" y="7"/>
                      </a:cubicBezTo>
                      <a:cubicBezTo>
                        <a:pt x="33" y="7"/>
                        <a:pt x="34" y="8"/>
                        <a:pt x="34" y="8"/>
                      </a:cubicBezTo>
                      <a:cubicBezTo>
                        <a:pt x="53" y="7"/>
                        <a:pt x="53" y="7"/>
                        <a:pt x="53" y="7"/>
                      </a:cubicBezTo>
                      <a:cubicBezTo>
                        <a:pt x="54" y="7"/>
                        <a:pt x="55" y="7"/>
                        <a:pt x="55" y="8"/>
                      </a:cubicBezTo>
                      <a:cubicBezTo>
                        <a:pt x="55" y="11"/>
                        <a:pt x="55" y="11"/>
                        <a:pt x="55" y="11"/>
                      </a:cubicBezTo>
                      <a:cubicBezTo>
                        <a:pt x="55" y="12"/>
                        <a:pt x="54" y="13"/>
                        <a:pt x="53" y="13"/>
                      </a:cubicBezTo>
                      <a:cubicBezTo>
                        <a:pt x="13" y="15"/>
                        <a:pt x="13" y="15"/>
                        <a:pt x="13" y="15"/>
                      </a:cubicBezTo>
                      <a:cubicBezTo>
                        <a:pt x="12" y="15"/>
                        <a:pt x="11" y="16"/>
                        <a:pt x="11" y="17"/>
                      </a:cubicBezTo>
                      <a:cubicBezTo>
                        <a:pt x="14" y="44"/>
                        <a:pt x="14" y="44"/>
                        <a:pt x="14" y="44"/>
                      </a:cubicBezTo>
                      <a:cubicBezTo>
                        <a:pt x="14" y="44"/>
                        <a:pt x="14" y="45"/>
                        <a:pt x="14" y="45"/>
                      </a:cubicBezTo>
                      <a:cubicBezTo>
                        <a:pt x="13" y="47"/>
                        <a:pt x="13" y="47"/>
                        <a:pt x="13" y="47"/>
                      </a:cubicBezTo>
                      <a:cubicBezTo>
                        <a:pt x="13" y="47"/>
                        <a:pt x="13" y="47"/>
                        <a:pt x="13" y="47"/>
                      </a:cubicBezTo>
                      <a:cubicBezTo>
                        <a:pt x="5" y="55"/>
                        <a:pt x="5" y="55"/>
                        <a:pt x="5" y="55"/>
                      </a:cubicBezTo>
                      <a:cubicBezTo>
                        <a:pt x="4" y="55"/>
                        <a:pt x="3" y="55"/>
                        <a:pt x="3" y="54"/>
                      </a:cubicBezTo>
                      <a:close/>
                    </a:path>
                  </a:pathLst>
                </a:custGeom>
                <a:solidFill>
                  <a:srgbClr val="F96F54"/>
                </a:solidFill>
                <a:ln w="12700">
                  <a:solidFill>
                    <a:schemeClr val="accent4"/>
                  </a:solidFill>
                  <a:round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183" name="Freeform 183"/>
                <p:cNvSpPr>
                  <a:spLocks noEditPoints="1"/>
                </p:cNvSpPr>
                <p:nvPr/>
              </p:nvSpPr>
              <p:spPr bwMode="auto">
                <a:xfrm>
                  <a:off x="1121625" y="5156655"/>
                  <a:ext cx="489941" cy="498985"/>
                </a:xfrm>
                <a:custGeom>
                  <a:gdLst>
                    <a:gd fmla="*/ 9 w 56" name="T0"/>
                    <a:gd fmla="*/ 2 h 57" name="T1"/>
                    <a:gd fmla="*/ 14 w 56" name="T2"/>
                    <a:gd fmla="*/ 3 h 57" name="T3"/>
                    <a:gd fmla="*/ 15 w 56" name="T4"/>
                    <a:gd fmla="*/ 5 h 57" name="T5"/>
                    <a:gd fmla="*/ 24 w 56" name="T6"/>
                    <a:gd fmla="*/ 7 h 57" name="T7"/>
                    <a:gd fmla="*/ 26 w 56" name="T8"/>
                    <a:gd fmla="*/ 2 h 57" name="T9"/>
                    <a:gd fmla="*/ 31 w 56" name="T10"/>
                    <a:gd fmla="*/ 1 h 57" name="T11"/>
                    <a:gd fmla="*/ 32 w 56" name="T12"/>
                    <a:gd fmla="*/ 4 h 57" name="T13"/>
                    <a:gd fmla="*/ 45 w 56" name="T14"/>
                    <a:gd fmla="*/ 6 h 57" name="T15"/>
                    <a:gd fmla="*/ 47 w 56" name="T16"/>
                    <a:gd fmla="*/ 10 h 57" name="T17"/>
                    <a:gd fmla="*/ 33 w 56" name="T18"/>
                    <a:gd fmla="*/ 13 h 57" name="T19"/>
                    <a:gd fmla="*/ 30 w 56" name="T20"/>
                    <a:gd fmla="*/ 21 h 57" name="T21"/>
                    <a:gd fmla="*/ 54 w 56" name="T22"/>
                    <a:gd fmla="*/ 21 h 57" name="T23"/>
                    <a:gd fmla="*/ 56 w 56" name="T24"/>
                    <a:gd fmla="*/ 25 h 57" name="T25"/>
                    <a:gd fmla="*/ 3 w 56" name="T26"/>
                    <a:gd fmla="*/ 32 h 57" name="T27"/>
                    <a:gd fmla="*/ 0 w 56" name="T28"/>
                    <a:gd fmla="*/ 27 h 57" name="T29"/>
                    <a:gd fmla="*/ 22 w 56" name="T30"/>
                    <a:gd fmla="*/ 24 h 57" name="T31"/>
                    <a:gd fmla="*/ 25 w 56" name="T32"/>
                    <a:gd fmla="*/ 15 h 57" name="T33"/>
                    <a:gd fmla="*/ 11 w 56" name="T34"/>
                    <a:gd fmla="*/ 14 h 57" name="T35"/>
                    <a:gd fmla="*/ 7 w 56" name="T36"/>
                    <a:gd fmla="*/ 19 h 57" name="T37"/>
                    <a:gd fmla="*/ 2 w 56" name="T38"/>
                    <a:gd fmla="*/ 18 h 57" name="T39"/>
                    <a:gd fmla="*/ 11 w 56" name="T40"/>
                    <a:gd fmla="*/ 55 h 57" name="T41"/>
                    <a:gd fmla="*/ 8 w 56" name="T42"/>
                    <a:gd fmla="*/ 53 h 57" name="T43"/>
                    <a:gd fmla="*/ 5 w 56" name="T44"/>
                    <a:gd fmla="*/ 38 h 57" name="T45"/>
                    <a:gd fmla="*/ 8 w 56" name="T46"/>
                    <a:gd fmla="*/ 34 h 57" name="T47"/>
                    <a:gd fmla="*/ 46 w 56" name="T48"/>
                    <a:gd fmla="*/ 34 h 57" name="T49"/>
                    <a:gd fmla="*/ 49 w 56" name="T50"/>
                    <a:gd fmla="*/ 38 h 57" name="T51"/>
                    <a:gd fmla="*/ 46 w 56" name="T52"/>
                    <a:gd fmla="*/ 55 h 57" name="T53"/>
                    <a:gd fmla="*/ 42 w 56" name="T54"/>
                    <a:gd fmla="*/ 57 h 57" name="T55"/>
                    <a:gd fmla="*/ 11 w 56" name="T56"/>
                    <a:gd fmla="*/ 55 h 57" name="T57"/>
                    <a:gd fmla="*/ 42 w 56" name="T58"/>
                    <a:gd fmla="*/ 42 h 57" name="T59"/>
                    <a:gd fmla="*/ 14 w 56" name="T60"/>
                    <a:gd fmla="*/ 41 h 57" name="T61"/>
                    <a:gd fmla="*/ 14 w 56" name="T62"/>
                    <a:gd fmla="*/ 48 h 57" name="T63"/>
                    <a:gd fmla="*/ 39 w 56" name="T64"/>
                    <a:gd fmla="*/ 51 h 57" name="T6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b="b" l="0" r="r" t="0"/>
                  <a:pathLst>
                    <a:path h="57" w="56">
                      <a:moveTo>
                        <a:pt x="1" y="16"/>
                      </a:moveTo>
                      <a:cubicBezTo>
                        <a:pt x="9" y="2"/>
                        <a:pt x="9" y="2"/>
                        <a:pt x="9" y="2"/>
                      </a:cubicBezTo>
                      <a:cubicBezTo>
                        <a:pt x="9" y="1"/>
                        <a:pt x="10" y="1"/>
                        <a:pt x="11" y="1"/>
                      </a:cubicBezTo>
                      <a:cubicBezTo>
                        <a:pt x="14" y="3"/>
                        <a:pt x="14" y="3"/>
                        <a:pt x="14" y="3"/>
                      </a:cubicBezTo>
                      <a:cubicBezTo>
                        <a:pt x="15" y="3"/>
                        <a:pt x="15" y="4"/>
                        <a:pt x="15" y="5"/>
                      </a:cubicBezTo>
                      <a:cubicBezTo>
                        <a:pt x="15" y="5"/>
                        <a:pt x="15" y="5"/>
                        <a:pt x="15" y="5"/>
                      </a:cubicBezTo>
                      <a:cubicBezTo>
                        <a:pt x="14" y="6"/>
                        <a:pt x="15" y="7"/>
                        <a:pt x="16" y="7"/>
                      </a:cubicBezTo>
                      <a:cubicBezTo>
                        <a:pt x="24" y="7"/>
                        <a:pt x="24" y="7"/>
                        <a:pt x="24" y="7"/>
                      </a:cubicBezTo>
                      <a:cubicBezTo>
                        <a:pt x="25" y="7"/>
                        <a:pt x="26" y="6"/>
                        <a:pt x="26" y="5"/>
                      </a:cubicBezTo>
                      <a:cubicBezTo>
                        <a:pt x="26" y="2"/>
                        <a:pt x="26" y="2"/>
                        <a:pt x="26" y="2"/>
                      </a:cubicBezTo>
                      <a:cubicBezTo>
                        <a:pt x="26" y="1"/>
                        <a:pt x="27" y="0"/>
                        <a:pt x="28" y="0"/>
                      </a:cubicBezTo>
                      <a:cubicBezTo>
                        <a:pt x="31" y="1"/>
                        <a:pt x="31" y="1"/>
                        <a:pt x="31" y="1"/>
                      </a:cubicBezTo>
                      <a:cubicBezTo>
                        <a:pt x="32" y="1"/>
                        <a:pt x="33" y="2"/>
                        <a:pt x="33" y="3"/>
                      </a:cubicBezTo>
                      <a:cubicBezTo>
                        <a:pt x="32" y="4"/>
                        <a:pt x="32" y="4"/>
                        <a:pt x="32" y="4"/>
                      </a:cubicBezTo>
                      <a:cubicBezTo>
                        <a:pt x="32" y="5"/>
                        <a:pt x="33" y="6"/>
                        <a:pt x="34" y="6"/>
                      </a:cubicBezTo>
                      <a:cubicBezTo>
                        <a:pt x="45" y="6"/>
                        <a:pt x="45" y="6"/>
                        <a:pt x="45" y="6"/>
                      </a:cubicBezTo>
                      <a:cubicBezTo>
                        <a:pt x="46" y="5"/>
                        <a:pt x="47" y="6"/>
                        <a:pt x="47" y="7"/>
                      </a:cubicBezTo>
                      <a:cubicBezTo>
                        <a:pt x="47" y="10"/>
                        <a:pt x="47" y="10"/>
                        <a:pt x="47" y="10"/>
                      </a:cubicBezTo>
                      <a:cubicBezTo>
                        <a:pt x="47" y="11"/>
                        <a:pt x="47" y="12"/>
                        <a:pt x="46" y="12"/>
                      </a:cubicBezTo>
                      <a:cubicBezTo>
                        <a:pt x="33" y="13"/>
                        <a:pt x="33" y="13"/>
                        <a:pt x="33" y="13"/>
                      </a:cubicBezTo>
                      <a:cubicBezTo>
                        <a:pt x="32" y="13"/>
                        <a:pt x="31" y="13"/>
                        <a:pt x="31" y="14"/>
                      </a:cubicBezTo>
                      <a:cubicBezTo>
                        <a:pt x="30" y="21"/>
                        <a:pt x="30" y="21"/>
                        <a:pt x="30" y="21"/>
                      </a:cubicBezTo>
                      <a:cubicBezTo>
                        <a:pt x="30" y="22"/>
                        <a:pt x="31" y="23"/>
                        <a:pt x="32" y="23"/>
                      </a:cubicBezTo>
                      <a:cubicBezTo>
                        <a:pt x="54" y="21"/>
                        <a:pt x="54" y="21"/>
                        <a:pt x="54" y="21"/>
                      </a:cubicBezTo>
                      <a:cubicBezTo>
                        <a:pt x="55" y="21"/>
                        <a:pt x="56" y="21"/>
                        <a:pt x="56" y="22"/>
                      </a:cubicBezTo>
                      <a:cubicBezTo>
                        <a:pt x="56" y="25"/>
                        <a:pt x="56" y="25"/>
                        <a:pt x="56" y="25"/>
                      </a:cubicBezTo>
                      <a:cubicBezTo>
                        <a:pt x="56" y="26"/>
                        <a:pt x="55" y="27"/>
                        <a:pt x="55" y="27"/>
                      </a:cubicBezTo>
                      <a:cubicBezTo>
                        <a:pt x="3" y="32"/>
                        <a:pt x="3" y="32"/>
                        <a:pt x="3" y="32"/>
                      </a:cubicBezTo>
                      <a:cubicBezTo>
                        <a:pt x="2" y="32"/>
                        <a:pt x="1" y="31"/>
                        <a:pt x="1" y="30"/>
                      </a:cubicBezTo>
                      <a:cubicBezTo>
                        <a:pt x="0" y="27"/>
                        <a:pt x="0" y="27"/>
                        <a:pt x="0" y="27"/>
                      </a:cubicBezTo>
                      <a:cubicBezTo>
                        <a:pt x="0" y="26"/>
                        <a:pt x="1" y="26"/>
                        <a:pt x="2" y="26"/>
                      </a:cubicBezTo>
                      <a:cubicBezTo>
                        <a:pt x="22" y="24"/>
                        <a:pt x="22" y="24"/>
                        <a:pt x="22" y="24"/>
                      </a:cubicBezTo>
                      <a:cubicBezTo>
                        <a:pt x="23" y="24"/>
                        <a:pt x="24" y="23"/>
                        <a:pt x="24" y="22"/>
                      </a:cubicBezTo>
                      <a:cubicBezTo>
                        <a:pt x="25" y="15"/>
                        <a:pt x="25" y="15"/>
                        <a:pt x="25" y="15"/>
                      </a:cubicBezTo>
                      <a:cubicBezTo>
                        <a:pt x="25" y="14"/>
                        <a:pt x="24" y="13"/>
                        <a:pt x="23" y="13"/>
                      </a:cubicBezTo>
                      <a:cubicBezTo>
                        <a:pt x="11" y="14"/>
                        <a:pt x="11" y="14"/>
                        <a:pt x="11" y="14"/>
                      </a:cubicBezTo>
                      <a:cubicBezTo>
                        <a:pt x="10" y="14"/>
                        <a:pt x="10" y="14"/>
                        <a:pt x="9" y="15"/>
                      </a:cubicBezTo>
                      <a:cubicBezTo>
                        <a:pt x="7" y="19"/>
                        <a:pt x="7" y="19"/>
                        <a:pt x="7" y="19"/>
                      </a:cubicBezTo>
                      <a:cubicBezTo>
                        <a:pt x="7" y="20"/>
                        <a:pt x="6" y="20"/>
                        <a:pt x="5" y="20"/>
                      </a:cubicBezTo>
                      <a:cubicBezTo>
                        <a:pt x="2" y="18"/>
                        <a:pt x="2" y="18"/>
                        <a:pt x="2" y="18"/>
                      </a:cubicBezTo>
                      <a:cubicBezTo>
                        <a:pt x="1" y="18"/>
                        <a:pt x="1" y="17"/>
                        <a:pt x="1" y="16"/>
                      </a:cubicBezTo>
                      <a:close/>
                      <a:moveTo>
                        <a:pt x="11" y="55"/>
                      </a:moveTo>
                      <a:cubicBezTo>
                        <a:pt x="9" y="53"/>
                        <a:pt x="9" y="53"/>
                        <a:pt x="9" y="53"/>
                      </a:cubicBezTo>
                      <a:cubicBezTo>
                        <a:pt x="8" y="53"/>
                        <a:pt x="8" y="53"/>
                        <a:pt x="8" y="53"/>
                      </a:cubicBezTo>
                      <a:cubicBezTo>
                        <a:pt x="5" y="39"/>
                        <a:pt x="5" y="39"/>
                        <a:pt x="5" y="39"/>
                      </a:cubicBezTo>
                      <a:cubicBezTo>
                        <a:pt x="4" y="39"/>
                        <a:pt x="5" y="38"/>
                        <a:pt x="5" y="38"/>
                      </a:cubicBezTo>
                      <a:cubicBezTo>
                        <a:pt x="7" y="35"/>
                        <a:pt x="7" y="35"/>
                        <a:pt x="7" y="35"/>
                      </a:cubicBezTo>
                      <a:cubicBezTo>
                        <a:pt x="7" y="35"/>
                        <a:pt x="8" y="34"/>
                        <a:pt x="8" y="34"/>
                      </a:cubicBezTo>
                      <a:cubicBezTo>
                        <a:pt x="45" y="33"/>
                        <a:pt x="45" y="33"/>
                        <a:pt x="45" y="33"/>
                      </a:cubicBezTo>
                      <a:cubicBezTo>
                        <a:pt x="45" y="33"/>
                        <a:pt x="46" y="34"/>
                        <a:pt x="46" y="34"/>
                      </a:cubicBezTo>
                      <a:cubicBezTo>
                        <a:pt x="49" y="37"/>
                        <a:pt x="49" y="37"/>
                        <a:pt x="49" y="37"/>
                      </a:cubicBezTo>
                      <a:cubicBezTo>
                        <a:pt x="49" y="37"/>
                        <a:pt x="49" y="37"/>
                        <a:pt x="49" y="38"/>
                      </a:cubicBezTo>
                      <a:cubicBezTo>
                        <a:pt x="46" y="54"/>
                        <a:pt x="46" y="54"/>
                        <a:pt x="46" y="54"/>
                      </a:cubicBezTo>
                      <a:cubicBezTo>
                        <a:pt x="46" y="54"/>
                        <a:pt x="46" y="55"/>
                        <a:pt x="46" y="55"/>
                      </a:cubicBezTo>
                      <a:cubicBezTo>
                        <a:pt x="43" y="57"/>
                        <a:pt x="43" y="57"/>
                        <a:pt x="43" y="57"/>
                      </a:cubicBezTo>
                      <a:cubicBezTo>
                        <a:pt x="43" y="57"/>
                        <a:pt x="43" y="57"/>
                        <a:pt x="42" y="57"/>
                      </a:cubicBezTo>
                      <a:cubicBezTo>
                        <a:pt x="12" y="56"/>
                        <a:pt x="12" y="56"/>
                        <a:pt x="12" y="56"/>
                      </a:cubicBezTo>
                      <a:cubicBezTo>
                        <a:pt x="11" y="56"/>
                        <a:pt x="11" y="55"/>
                        <a:pt x="11" y="55"/>
                      </a:cubicBezTo>
                      <a:close/>
                      <a:moveTo>
                        <a:pt x="41" y="49"/>
                      </a:moveTo>
                      <a:cubicBezTo>
                        <a:pt x="42" y="42"/>
                        <a:pt x="42" y="42"/>
                        <a:pt x="42" y="42"/>
                      </a:cubicBezTo>
                      <a:cubicBezTo>
                        <a:pt x="42" y="41"/>
                        <a:pt x="41" y="40"/>
                        <a:pt x="40" y="40"/>
                      </a:cubicBezTo>
                      <a:cubicBezTo>
                        <a:pt x="14" y="41"/>
                        <a:pt x="14" y="41"/>
                        <a:pt x="14" y="41"/>
                      </a:cubicBezTo>
                      <a:cubicBezTo>
                        <a:pt x="13" y="41"/>
                        <a:pt x="12" y="42"/>
                        <a:pt x="12" y="43"/>
                      </a:cubicBezTo>
                      <a:cubicBezTo>
                        <a:pt x="14" y="48"/>
                        <a:pt x="14" y="48"/>
                        <a:pt x="14" y="48"/>
                      </a:cubicBezTo>
                      <a:cubicBezTo>
                        <a:pt x="14" y="49"/>
                        <a:pt x="14" y="49"/>
                        <a:pt x="15" y="49"/>
                      </a:cubicBezTo>
                      <a:cubicBezTo>
                        <a:pt x="39" y="51"/>
                        <a:pt x="39" y="51"/>
                        <a:pt x="39" y="51"/>
                      </a:cubicBezTo>
                      <a:cubicBezTo>
                        <a:pt x="40" y="51"/>
                        <a:pt x="40" y="50"/>
                        <a:pt x="41" y="49"/>
                      </a:cubicBezTo>
                      <a:close/>
                    </a:path>
                  </a:pathLst>
                </a:custGeom>
                <a:solidFill>
                  <a:srgbClr val="F96F54"/>
                </a:solidFill>
                <a:ln w="12700">
                  <a:solidFill>
                    <a:schemeClr val="accent4"/>
                  </a:solidFill>
                  <a:round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</p:grpSp>
          <p:sp>
            <p:nvSpPr>
              <p:cNvPr id="187" name="Freeform 187"/>
              <p:cNvSpPr/>
              <p:nvPr/>
            </p:nvSpPr>
            <p:spPr bwMode="auto">
              <a:xfrm>
                <a:off x="1392977" y="5366199"/>
                <a:ext cx="262307" cy="358787"/>
              </a:xfrm>
              <a:custGeom>
                <a:gdLst>
                  <a:gd fmla="*/ 174 w 174" name="T0"/>
                  <a:gd fmla="*/ 0 h 238" name="T1"/>
                  <a:gd fmla="*/ 151 w 174" name="T2"/>
                  <a:gd fmla="*/ 0 h 238" name="T3"/>
                  <a:gd fmla="*/ 0 w 174" name="T4"/>
                  <a:gd fmla="*/ 238 h 238" name="T5"/>
                  <a:gd fmla="*/ 116 w 174" name="T6"/>
                  <a:gd fmla="*/ 221 h 238" name="T7"/>
                  <a:gd fmla="*/ 174 w 174" name="T8"/>
                  <a:gd fmla="*/ 0 h 2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38" w="174">
                    <a:moveTo>
                      <a:pt x="174" y="0"/>
                    </a:moveTo>
                    <a:lnTo>
                      <a:pt x="151" y="0"/>
                    </a:lnTo>
                    <a:lnTo>
                      <a:pt x="0" y="238"/>
                    </a:lnTo>
                    <a:lnTo>
                      <a:pt x="116" y="221"/>
                    </a:lnTo>
                    <a:lnTo>
                      <a:pt x="174" y="0"/>
                    </a:lnTo>
                    <a:close/>
                  </a:path>
                </a:pathLst>
              </a:custGeom>
              <a:solidFill>
                <a:srgbClr val="FFCF7C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  <p:grpSp>
          <p:nvGrpSpPr>
            <p:cNvPr id="15" name="组合 14"/>
            <p:cNvGrpSpPr/>
            <p:nvPr/>
          </p:nvGrpSpPr>
          <p:grpSpPr>
            <a:xfrm>
              <a:off x="1629299" y="3940291"/>
              <a:ext cx="720682" cy="741763"/>
              <a:chOff x="1629299" y="3940291"/>
              <a:chExt cx="720682" cy="741763"/>
            </a:xfrm>
          </p:grpSpPr>
          <p:pic>
            <p:nvPicPr>
              <p:cNvPr id="210" name="图片 209"/>
              <p:cNvPicPr>
                <a:picLocks noChangeAspect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629299" y="3940291"/>
                <a:ext cx="720682" cy="616816"/>
              </a:xfrm>
              <a:prstGeom prst="rect">
                <a:avLst/>
              </a:prstGeom>
            </p:spPr>
          </p:pic>
          <p:sp>
            <p:nvSpPr>
              <p:cNvPr id="8" name="矩形 7"/>
              <p:cNvSpPr/>
              <p:nvPr/>
            </p:nvSpPr>
            <p:spPr>
              <a:xfrm>
                <a:off x="1740351" y="4035723"/>
                <a:ext cx="465455" cy="6400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altLang="zh-CN" b="1" kern="0" lang="en-US" sz="3600">
                    <a:solidFill>
                      <a:schemeClr val="accent6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cs charset="-122" panose="02010600030101010101" pitchFamily="2" typeface="宋体"/>
                  </a:rPr>
                  <a:t>1</a:t>
                </a:r>
              </a:p>
            </p:txBody>
          </p:sp>
        </p:grpSp>
      </p:grpSp>
      <p:grpSp>
        <p:nvGrpSpPr>
          <p:cNvPr id="231" name="组合 230"/>
          <p:cNvGrpSpPr/>
          <p:nvPr/>
        </p:nvGrpSpPr>
        <p:grpSpPr>
          <a:xfrm>
            <a:off x="3222190" y="3944584"/>
            <a:ext cx="1803381" cy="2355979"/>
            <a:chOff x="3222190" y="3944584"/>
            <a:chExt cx="1803381" cy="2355979"/>
          </a:xfrm>
        </p:grpSpPr>
        <p:sp>
          <p:nvSpPr>
            <p:cNvPr id="233" name="椭圆 232"/>
            <p:cNvSpPr/>
            <p:nvPr/>
          </p:nvSpPr>
          <p:spPr>
            <a:xfrm>
              <a:off x="3222190" y="6151851"/>
              <a:ext cx="1803381" cy="148712"/>
            </a:xfrm>
            <a:prstGeom prst="ellipse">
              <a:avLst/>
            </a:prstGeom>
            <a:solidFill>
              <a:schemeClr val="tx1">
                <a:alpha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600"/>
            </a:p>
          </p:txBody>
        </p:sp>
        <p:sp>
          <p:nvSpPr>
            <p:cNvPr id="192" name="Freeform 191"/>
            <p:cNvSpPr/>
            <p:nvPr/>
          </p:nvSpPr>
          <p:spPr bwMode="auto">
            <a:xfrm>
              <a:off x="3375209" y="5799175"/>
              <a:ext cx="1576959" cy="427032"/>
            </a:xfrm>
            <a:custGeom>
              <a:gdLst>
                <a:gd fmla="*/ 162 w 177" name="T0"/>
                <a:gd fmla="*/ 0 h 48" name="T1"/>
                <a:gd fmla="*/ 165 w 177" name="T2"/>
                <a:gd fmla="*/ 8 h 48" name="T3"/>
                <a:gd fmla="*/ 165 w 177" name="T4"/>
                <a:gd fmla="*/ 23 h 48" name="T5"/>
                <a:gd fmla="*/ 147 w 177" name="T6"/>
                <a:gd fmla="*/ 44 h 48" name="T7"/>
                <a:gd fmla="*/ 0 w 177" name="T8"/>
                <a:gd fmla="*/ 44 h 48" name="T9"/>
                <a:gd fmla="*/ 10 w 177" name="T10"/>
                <a:gd fmla="*/ 48 h 48" name="T11"/>
                <a:gd fmla="*/ 160 w 177" name="T12"/>
                <a:gd fmla="*/ 48 h 48" name="T13"/>
                <a:gd fmla="*/ 177 w 177" name="T14"/>
                <a:gd fmla="*/ 30 h 48" name="T15"/>
                <a:gd fmla="*/ 177 w 177" name="T16"/>
                <a:gd fmla="*/ 15 h 48" name="T17"/>
                <a:gd fmla="*/ 162 w 177" name="T18"/>
                <a:gd fmla="*/ 0 h 48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48" w="177">
                  <a:moveTo>
                    <a:pt x="162" y="0"/>
                  </a:moveTo>
                  <a:cubicBezTo>
                    <a:pt x="164" y="2"/>
                    <a:pt x="165" y="5"/>
                    <a:pt x="165" y="8"/>
                  </a:cubicBezTo>
                  <a:cubicBezTo>
                    <a:pt x="165" y="23"/>
                    <a:pt x="165" y="23"/>
                    <a:pt x="165" y="23"/>
                  </a:cubicBezTo>
                  <a:cubicBezTo>
                    <a:pt x="165" y="31"/>
                    <a:pt x="156" y="44"/>
                    <a:pt x="147" y="44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3" y="46"/>
                    <a:pt x="6" y="48"/>
                    <a:pt x="10" y="48"/>
                  </a:cubicBezTo>
                  <a:cubicBezTo>
                    <a:pt x="160" y="48"/>
                    <a:pt x="160" y="48"/>
                    <a:pt x="160" y="48"/>
                  </a:cubicBezTo>
                  <a:cubicBezTo>
                    <a:pt x="169" y="48"/>
                    <a:pt x="177" y="38"/>
                    <a:pt x="177" y="30"/>
                  </a:cubicBezTo>
                  <a:cubicBezTo>
                    <a:pt x="177" y="15"/>
                    <a:pt x="177" y="15"/>
                    <a:pt x="177" y="15"/>
                  </a:cubicBezTo>
                  <a:cubicBezTo>
                    <a:pt x="177" y="7"/>
                    <a:pt x="170" y="1"/>
                    <a:pt x="162" y="0"/>
                  </a:cubicBezTo>
                  <a:close/>
                </a:path>
              </a:pathLst>
            </a:custGeom>
            <a:solidFill>
              <a:srgbClr val="EAAD5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93" name="Freeform 192"/>
            <p:cNvSpPr/>
            <p:nvPr/>
          </p:nvSpPr>
          <p:spPr bwMode="auto">
            <a:xfrm>
              <a:off x="4221986" y="4519535"/>
              <a:ext cx="686459" cy="1279640"/>
            </a:xfrm>
            <a:custGeom>
              <a:gdLst>
                <a:gd fmla="*/ 71 w 77" name="T0"/>
                <a:gd fmla="*/ 28 h 144" name="T1"/>
                <a:gd fmla="*/ 57 w 77" name="T2"/>
                <a:gd fmla="*/ 0 h 144" name="T3"/>
                <a:gd fmla="*/ 57 w 77" name="T4"/>
                <a:gd fmla="*/ 0 h 144" name="T5"/>
                <a:gd fmla="*/ 45 w 77" name="T6"/>
                <a:gd fmla="*/ 0 h 144" name="T7"/>
                <a:gd fmla="*/ 59 w 77" name="T8"/>
                <a:gd fmla="*/ 28 h 144" name="T9"/>
                <a:gd fmla="*/ 3 w 77" name="T10"/>
                <a:gd fmla="*/ 119 h 144" name="T11"/>
                <a:gd fmla="*/ 3 w 77" name="T12"/>
                <a:gd fmla="*/ 136 h 144" name="T13"/>
                <a:gd fmla="*/ 17 w 77" name="T14"/>
                <a:gd fmla="*/ 144 h 144" name="T15"/>
                <a:gd fmla="*/ 29 w 77" name="T16"/>
                <a:gd fmla="*/ 144 h 144" name="T17"/>
                <a:gd fmla="*/ 15 w 77" name="T18"/>
                <a:gd fmla="*/ 136 h 144" name="T19"/>
                <a:gd fmla="*/ 15 w 77" name="T20"/>
                <a:gd fmla="*/ 119 h 144" name="T21"/>
                <a:gd fmla="*/ 71 w 77" name="T22"/>
                <a:gd fmla="*/ 28 h 144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144" w="77">
                  <a:moveTo>
                    <a:pt x="71" y="28"/>
                  </a:moveTo>
                  <a:cubicBezTo>
                    <a:pt x="77" y="18"/>
                    <a:pt x="69" y="0"/>
                    <a:pt x="57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57" y="0"/>
                    <a:pt x="65" y="18"/>
                    <a:pt x="59" y="28"/>
                  </a:cubicBezTo>
                  <a:cubicBezTo>
                    <a:pt x="3" y="119"/>
                    <a:pt x="3" y="119"/>
                    <a:pt x="3" y="119"/>
                  </a:cubicBezTo>
                  <a:cubicBezTo>
                    <a:pt x="0" y="125"/>
                    <a:pt x="0" y="131"/>
                    <a:pt x="3" y="136"/>
                  </a:cubicBezTo>
                  <a:cubicBezTo>
                    <a:pt x="6" y="141"/>
                    <a:pt x="11" y="144"/>
                    <a:pt x="17" y="144"/>
                  </a:cubicBezTo>
                  <a:cubicBezTo>
                    <a:pt x="29" y="144"/>
                    <a:pt x="29" y="144"/>
                    <a:pt x="29" y="144"/>
                  </a:cubicBezTo>
                  <a:cubicBezTo>
                    <a:pt x="23" y="144"/>
                    <a:pt x="18" y="141"/>
                    <a:pt x="15" y="136"/>
                  </a:cubicBezTo>
                  <a:cubicBezTo>
                    <a:pt x="12" y="131"/>
                    <a:pt x="12" y="125"/>
                    <a:pt x="15" y="119"/>
                  </a:cubicBezTo>
                  <a:lnTo>
                    <a:pt x="71" y="28"/>
                  </a:lnTo>
                  <a:close/>
                </a:path>
              </a:pathLst>
            </a:custGeom>
            <a:solidFill>
              <a:srgbClr val="EAAD5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94" name="Freeform 193"/>
            <p:cNvSpPr/>
            <p:nvPr/>
          </p:nvSpPr>
          <p:spPr bwMode="auto">
            <a:xfrm>
              <a:off x="3277559" y="4519535"/>
              <a:ext cx="1568215" cy="1671693"/>
            </a:xfrm>
            <a:custGeom>
              <a:gdLst>
                <a:gd fmla="*/ 173 w 176" name="T0"/>
                <a:gd fmla="*/ 144 h 188" name="T1"/>
                <a:gd fmla="*/ 171 w 176" name="T2"/>
                <a:gd fmla="*/ 144 h 188" name="T3"/>
                <a:gd fmla="*/ 159 w 176" name="T4"/>
                <a:gd fmla="*/ 144 h 188" name="T5"/>
                <a:gd fmla="*/ 135 w 176" name="T6"/>
                <a:gd fmla="*/ 144 h 188" name="T7"/>
                <a:gd fmla="*/ 123 w 176" name="T8"/>
                <a:gd fmla="*/ 144 h 188" name="T9"/>
                <a:gd fmla="*/ 109 w 176" name="T10"/>
                <a:gd fmla="*/ 136 h 188" name="T11"/>
                <a:gd fmla="*/ 109 w 176" name="T12"/>
                <a:gd fmla="*/ 119 h 188" name="T13"/>
                <a:gd fmla="*/ 165 w 176" name="T14"/>
                <a:gd fmla="*/ 28 h 188" name="T15"/>
                <a:gd fmla="*/ 151 w 176" name="T16"/>
                <a:gd fmla="*/ 0 h 188" name="T17"/>
                <a:gd fmla="*/ 151 w 176" name="T18"/>
                <a:gd fmla="*/ 0 h 188" name="T19"/>
                <a:gd fmla="*/ 15 w 176" name="T20"/>
                <a:gd fmla="*/ 0 h 188" name="T21"/>
                <a:gd fmla="*/ 0 w 176" name="T22"/>
                <a:gd fmla="*/ 20 h 188" name="T23"/>
                <a:gd fmla="*/ 0 w 176" name="T24"/>
                <a:gd fmla="*/ 35 h 188" name="T25"/>
                <a:gd fmla="*/ 2 w 176" name="T26"/>
                <a:gd fmla="*/ 44 h 188" name="T27"/>
                <a:gd fmla="*/ 15 w 176" name="T28"/>
                <a:gd fmla="*/ 52 h 188" name="T29"/>
                <a:gd fmla="*/ 37 w 176" name="T30"/>
                <a:gd fmla="*/ 52 h 188" name="T31"/>
                <a:gd fmla="*/ 49 w 176" name="T32"/>
                <a:gd fmla="*/ 52 h 188" name="T33"/>
                <a:gd fmla="*/ 50 w 176" name="T34"/>
                <a:gd fmla="*/ 52 h 188" name="T35"/>
                <a:gd fmla="*/ 63 w 176" name="T36"/>
                <a:gd fmla="*/ 75 h 188" name="T37"/>
                <a:gd fmla="*/ 7 w 176" name="T38"/>
                <a:gd fmla="*/ 165 h 188" name="T39"/>
                <a:gd fmla="*/ 11 w 176" name="T40"/>
                <a:gd fmla="*/ 188 h 188" name="T41"/>
                <a:gd fmla="*/ 146 w 176" name="T42"/>
                <a:gd fmla="*/ 188 h 188" name="T43"/>
                <a:gd fmla="*/ 158 w 176" name="T44"/>
                <a:gd fmla="*/ 188 h 188" name="T45"/>
                <a:gd fmla="*/ 176 w 176" name="T46"/>
                <a:gd fmla="*/ 167 h 188" name="T47"/>
                <a:gd fmla="*/ 176 w 176" name="T48"/>
                <a:gd fmla="*/ 152 h 188" name="T49"/>
                <a:gd fmla="*/ 173 w 176" name="T50"/>
                <a:gd fmla="*/ 144 h 188" name="T5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b="b" l="0" r="r" t="0"/>
              <a:pathLst>
                <a:path h="188" w="176">
                  <a:moveTo>
                    <a:pt x="173" y="144"/>
                  </a:moveTo>
                  <a:cubicBezTo>
                    <a:pt x="173" y="144"/>
                    <a:pt x="172" y="144"/>
                    <a:pt x="171" y="144"/>
                  </a:cubicBezTo>
                  <a:cubicBezTo>
                    <a:pt x="159" y="144"/>
                    <a:pt x="159" y="144"/>
                    <a:pt x="159" y="144"/>
                  </a:cubicBezTo>
                  <a:cubicBezTo>
                    <a:pt x="135" y="144"/>
                    <a:pt x="135" y="144"/>
                    <a:pt x="135" y="144"/>
                  </a:cubicBezTo>
                  <a:cubicBezTo>
                    <a:pt x="123" y="144"/>
                    <a:pt x="123" y="144"/>
                    <a:pt x="123" y="144"/>
                  </a:cubicBezTo>
                  <a:cubicBezTo>
                    <a:pt x="117" y="144"/>
                    <a:pt x="112" y="141"/>
                    <a:pt x="109" y="136"/>
                  </a:cubicBezTo>
                  <a:cubicBezTo>
                    <a:pt x="106" y="131"/>
                    <a:pt x="106" y="125"/>
                    <a:pt x="109" y="119"/>
                  </a:cubicBezTo>
                  <a:cubicBezTo>
                    <a:pt x="165" y="28"/>
                    <a:pt x="165" y="28"/>
                    <a:pt x="165" y="28"/>
                  </a:cubicBezTo>
                  <a:cubicBezTo>
                    <a:pt x="171" y="18"/>
                    <a:pt x="163" y="0"/>
                    <a:pt x="151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7" y="0"/>
                    <a:pt x="0" y="12"/>
                    <a:pt x="0" y="2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38"/>
                    <a:pt x="1" y="41"/>
                    <a:pt x="2" y="44"/>
                  </a:cubicBezTo>
                  <a:cubicBezTo>
                    <a:pt x="5" y="49"/>
                    <a:pt x="10" y="52"/>
                    <a:pt x="15" y="52"/>
                  </a:cubicBezTo>
                  <a:cubicBezTo>
                    <a:pt x="37" y="52"/>
                    <a:pt x="37" y="52"/>
                    <a:pt x="37" y="52"/>
                  </a:cubicBezTo>
                  <a:cubicBezTo>
                    <a:pt x="49" y="52"/>
                    <a:pt x="49" y="52"/>
                    <a:pt x="49" y="52"/>
                  </a:cubicBezTo>
                  <a:cubicBezTo>
                    <a:pt x="49" y="52"/>
                    <a:pt x="50" y="52"/>
                    <a:pt x="50" y="52"/>
                  </a:cubicBezTo>
                  <a:cubicBezTo>
                    <a:pt x="62" y="52"/>
                    <a:pt x="69" y="65"/>
                    <a:pt x="63" y="75"/>
                  </a:cubicBezTo>
                  <a:cubicBezTo>
                    <a:pt x="7" y="165"/>
                    <a:pt x="7" y="165"/>
                    <a:pt x="7" y="165"/>
                  </a:cubicBezTo>
                  <a:cubicBezTo>
                    <a:pt x="3" y="172"/>
                    <a:pt x="5" y="182"/>
                    <a:pt x="11" y="188"/>
                  </a:cubicBezTo>
                  <a:cubicBezTo>
                    <a:pt x="146" y="188"/>
                    <a:pt x="146" y="188"/>
                    <a:pt x="146" y="188"/>
                  </a:cubicBezTo>
                  <a:cubicBezTo>
                    <a:pt x="158" y="188"/>
                    <a:pt x="158" y="188"/>
                    <a:pt x="158" y="188"/>
                  </a:cubicBezTo>
                  <a:cubicBezTo>
                    <a:pt x="167" y="188"/>
                    <a:pt x="176" y="175"/>
                    <a:pt x="176" y="167"/>
                  </a:cubicBezTo>
                  <a:cubicBezTo>
                    <a:pt x="176" y="152"/>
                    <a:pt x="176" y="152"/>
                    <a:pt x="176" y="152"/>
                  </a:cubicBezTo>
                  <a:cubicBezTo>
                    <a:pt x="176" y="149"/>
                    <a:pt x="175" y="146"/>
                    <a:pt x="173" y="144"/>
                  </a:cubicBezTo>
                  <a:close/>
                </a:path>
              </a:pathLst>
            </a:custGeom>
            <a:solidFill>
              <a:srgbClr val="FFCF7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grpSp>
          <p:nvGrpSpPr>
            <p:cNvPr id="3" name="组合 2"/>
            <p:cNvGrpSpPr/>
            <p:nvPr/>
          </p:nvGrpSpPr>
          <p:grpSpPr>
            <a:xfrm>
              <a:off x="4213367" y="4748216"/>
              <a:ext cx="587227" cy="1131118"/>
              <a:chOff x="4213367" y="4748216"/>
              <a:chExt cx="587227" cy="1131118"/>
            </a:xfrm>
          </p:grpSpPr>
          <p:sp>
            <p:nvSpPr>
              <p:cNvPr id="196" name="Freeform 194"/>
              <p:cNvSpPr>
                <a:spLocks noEditPoints="1"/>
              </p:cNvSpPr>
              <p:nvPr/>
            </p:nvSpPr>
            <p:spPr bwMode="auto">
              <a:xfrm>
                <a:off x="4213367" y="4748216"/>
                <a:ext cx="578482" cy="576905"/>
              </a:xfrm>
              <a:custGeom>
                <a:gdLst>
                  <a:gd fmla="*/ 14 w 60" name="T0"/>
                  <a:gd fmla="*/ 54 h 60" name="T1"/>
                  <a:gd fmla="*/ 9 w 60" name="T2"/>
                  <a:gd fmla="*/ 59 h 60" name="T3"/>
                  <a:gd fmla="*/ 9 w 60" name="T4"/>
                  <a:gd fmla="*/ 45 h 60" name="T5"/>
                  <a:gd fmla="*/ 2 w 60" name="T6"/>
                  <a:gd fmla="*/ 38 h 60" name="T7"/>
                  <a:gd fmla="*/ 2 w 60" name="T8"/>
                  <a:gd fmla="*/ 19 h 60" name="T9"/>
                  <a:gd fmla="*/ 0 w 60" name="T10"/>
                  <a:gd fmla="*/ 15 h 60" name="T11"/>
                  <a:gd fmla="*/ 4 w 60" name="T12"/>
                  <a:gd fmla="*/ 12 h 60" name="T13"/>
                  <a:gd fmla="*/ 10 w 60" name="T14"/>
                  <a:gd fmla="*/ 7 h 60" name="T15"/>
                  <a:gd fmla="*/ 13 w 60" name="T16"/>
                  <a:gd fmla="*/ 12 h 60" name="T17"/>
                  <a:gd fmla="*/ 19 w 60" name="T18"/>
                  <a:gd fmla="*/ 16 h 60" name="T19"/>
                  <a:gd fmla="*/ 10 w 60" name="T20"/>
                  <a:gd fmla="*/ 20 h 60" name="T21"/>
                  <a:gd fmla="*/ 9 w 60" name="T22"/>
                  <a:gd fmla="*/ 37 h 60" name="T23"/>
                  <a:gd fmla="*/ 16 w 60" name="T24"/>
                  <a:gd fmla="*/ 23 h 60" name="T25"/>
                  <a:gd fmla="*/ 16 w 60" name="T26"/>
                  <a:gd fmla="*/ 43 h 60" name="T27"/>
                  <a:gd fmla="*/ 26 w 60" name="T28"/>
                  <a:gd fmla="*/ 55 h 60" name="T29"/>
                  <a:gd fmla="*/ 42 w 60" name="T30"/>
                  <a:gd fmla="*/ 55 h 60" name="T31"/>
                  <a:gd fmla="*/ 37 w 60" name="T32"/>
                  <a:gd fmla="*/ 39 h 60" name="T33"/>
                  <a:gd fmla="*/ 32 w 60" name="T34"/>
                  <a:gd fmla="*/ 58 h 60" name="T35"/>
                  <a:gd fmla="*/ 30 w 60" name="T36"/>
                  <a:gd fmla="*/ 43 h 60" name="T37"/>
                  <a:gd fmla="*/ 23 w 60" name="T38"/>
                  <a:gd fmla="*/ 41 h 60" name="T39"/>
                  <a:gd fmla="*/ 37 w 60" name="T40"/>
                  <a:gd fmla="*/ 33 h 60" name="T41"/>
                  <a:gd fmla="*/ 36 w 60" name="T42"/>
                  <a:gd fmla="*/ 30 h 60" name="T43"/>
                  <a:gd fmla="*/ 27 w 60" name="T44"/>
                  <a:gd fmla="*/ 29 h 60" name="T45"/>
                  <a:gd fmla="*/ 24 w 60" name="T46"/>
                  <a:gd fmla="*/ 22 h 60" name="T47"/>
                  <a:gd fmla="*/ 23 w 60" name="T48"/>
                  <a:gd fmla="*/ 17 h 60" name="T49"/>
                  <a:gd fmla="*/ 25 w 60" name="T50"/>
                  <a:gd fmla="*/ 14 h 60" name="T51"/>
                  <a:gd fmla="*/ 22 w 60" name="T52"/>
                  <a:gd fmla="*/ 13 h 60" name="T53"/>
                  <a:gd fmla="*/ 21 w 60" name="T54"/>
                  <a:gd fmla="*/ 7 h 60" name="T55"/>
                  <a:gd fmla="*/ 24 w 60" name="T56"/>
                  <a:gd fmla="*/ 5 h 60" name="T57"/>
                  <a:gd fmla="*/ 30 w 60" name="T58"/>
                  <a:gd fmla="*/ 4 h 60" name="T59"/>
                  <a:gd fmla="*/ 41 w 60" name="T60"/>
                  <a:gd fmla="*/ 4 h 60" name="T61"/>
                  <a:gd fmla="*/ 43 w 60" name="T62"/>
                  <a:gd fmla="*/ 1 h 60" name="T63"/>
                  <a:gd fmla="*/ 49 w 60" name="T64"/>
                  <a:gd fmla="*/ 2 h 60" name="T65"/>
                  <a:gd fmla="*/ 54 w 60" name="T66"/>
                  <a:gd fmla="*/ 4 h 60" name="T67"/>
                  <a:gd fmla="*/ 52 w 60" name="T68"/>
                  <a:gd fmla="*/ 9 h 60" name="T69"/>
                  <a:gd fmla="*/ 53 w 60" name="T70"/>
                  <a:gd fmla="*/ 24 h 60" name="T71"/>
                  <a:gd fmla="*/ 45 w 60" name="T72"/>
                  <a:gd fmla="*/ 28 h 60" name="T73"/>
                  <a:gd fmla="*/ 46 w 60" name="T74"/>
                  <a:gd fmla="*/ 31 h 60" name="T75"/>
                  <a:gd fmla="*/ 59 w 60" name="T76"/>
                  <a:gd fmla="*/ 33 h 60" name="T77"/>
                  <a:gd fmla="*/ 46 w 60" name="T78"/>
                  <a:gd fmla="*/ 39 h 60" name="T79"/>
                  <a:gd fmla="*/ 44 w 60" name="T80"/>
                  <a:gd fmla="*/ 56 h 60" name="T81"/>
                  <a:gd fmla="*/ 33 w 60" name="T82"/>
                  <a:gd fmla="*/ 21 h 60" name="T83"/>
                  <a:gd fmla="*/ 34 w 60" name="T84"/>
                  <a:gd fmla="*/ 24 h 60" name="T85"/>
                  <a:gd fmla="*/ 45 w 60" name="T86"/>
                  <a:gd fmla="*/ 11 h 60" name="T87"/>
                  <a:gd fmla="*/ 31 w 60" name="T88"/>
                  <a:gd fmla="*/ 13 h 60" name="T89"/>
                  <a:gd fmla="*/ 42 w 60" name="T90"/>
                  <a:gd fmla="*/ 13 h 60" name="T91"/>
                  <a:gd fmla="*/ 42 w 60" name="T92"/>
                  <a:gd fmla="*/ 19 h 60" name="T93"/>
                  <a:gd fmla="*/ 49 w 60" name="T94"/>
                  <a:gd fmla="*/ 42 h 60" name="T95"/>
                  <a:gd fmla="*/ 60 w 60" name="T96"/>
                  <a:gd fmla="*/ 48 h 60" name="T97"/>
                  <a:gd fmla="*/ 55 w 60" name="T98"/>
                  <a:gd fmla="*/ 52 h 60" name="T9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b="b" l="0" r="r" t="0"/>
                <a:pathLst>
                  <a:path h="60" w="60">
                    <a:moveTo>
                      <a:pt x="21" y="57"/>
                    </a:moveTo>
                    <a:cubicBezTo>
                      <a:pt x="17" y="53"/>
                      <a:pt x="17" y="53"/>
                      <a:pt x="17" y="53"/>
                    </a:cubicBezTo>
                    <a:cubicBezTo>
                      <a:pt x="16" y="52"/>
                      <a:pt x="15" y="53"/>
                      <a:pt x="14" y="54"/>
                    </a:cubicBezTo>
                    <a:cubicBezTo>
                      <a:pt x="14" y="58"/>
                      <a:pt x="14" y="58"/>
                      <a:pt x="14" y="58"/>
                    </a:cubicBezTo>
                    <a:cubicBezTo>
                      <a:pt x="13" y="59"/>
                      <a:pt x="13" y="60"/>
                      <a:pt x="12" y="60"/>
                    </a:cubicBezTo>
                    <a:cubicBezTo>
                      <a:pt x="9" y="59"/>
                      <a:pt x="9" y="59"/>
                      <a:pt x="9" y="59"/>
                    </a:cubicBezTo>
                    <a:cubicBezTo>
                      <a:pt x="8" y="59"/>
                      <a:pt x="7" y="58"/>
                      <a:pt x="8" y="57"/>
                    </a:cubicBezTo>
                    <a:cubicBezTo>
                      <a:pt x="9" y="47"/>
                      <a:pt x="9" y="47"/>
                      <a:pt x="9" y="47"/>
                    </a:cubicBezTo>
                    <a:cubicBezTo>
                      <a:pt x="10" y="46"/>
                      <a:pt x="9" y="46"/>
                      <a:pt x="9" y="45"/>
                    </a:cubicBezTo>
                    <a:cubicBezTo>
                      <a:pt x="3" y="40"/>
                      <a:pt x="3" y="40"/>
                      <a:pt x="3" y="40"/>
                    </a:cubicBezTo>
                    <a:cubicBezTo>
                      <a:pt x="3" y="40"/>
                      <a:pt x="3" y="40"/>
                      <a:pt x="3" y="39"/>
                    </a:cubicBezTo>
                    <a:cubicBezTo>
                      <a:pt x="2" y="38"/>
                      <a:pt x="2" y="38"/>
                      <a:pt x="2" y="38"/>
                    </a:cubicBezTo>
                    <a:cubicBezTo>
                      <a:pt x="2" y="37"/>
                      <a:pt x="2" y="37"/>
                      <a:pt x="2" y="37"/>
                    </a:cubicBezTo>
                    <a:cubicBezTo>
                      <a:pt x="4" y="21"/>
                      <a:pt x="4" y="21"/>
                      <a:pt x="4" y="21"/>
                    </a:cubicBezTo>
                    <a:cubicBezTo>
                      <a:pt x="4" y="20"/>
                      <a:pt x="3" y="19"/>
                      <a:pt x="2" y="19"/>
                    </a:cubicBezTo>
                    <a:cubicBezTo>
                      <a:pt x="2" y="19"/>
                      <a:pt x="2" y="19"/>
                      <a:pt x="2" y="19"/>
                    </a:cubicBezTo>
                    <a:cubicBezTo>
                      <a:pt x="1" y="19"/>
                      <a:pt x="0" y="19"/>
                      <a:pt x="0" y="18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0" y="14"/>
                      <a:pt x="1" y="13"/>
                      <a:pt x="2" y="13"/>
                    </a:cubicBezTo>
                    <a:cubicBezTo>
                      <a:pt x="3" y="13"/>
                      <a:pt x="3" y="13"/>
                      <a:pt x="3" y="13"/>
                    </a:cubicBezTo>
                    <a:cubicBezTo>
                      <a:pt x="4" y="13"/>
                      <a:pt x="4" y="12"/>
                      <a:pt x="4" y="12"/>
                    </a:cubicBezTo>
                    <a:cubicBezTo>
                      <a:pt x="5" y="8"/>
                      <a:pt x="5" y="8"/>
                      <a:pt x="5" y="8"/>
                    </a:cubicBezTo>
                    <a:cubicBezTo>
                      <a:pt x="5" y="7"/>
                      <a:pt x="6" y="7"/>
                      <a:pt x="7" y="7"/>
                    </a:cubicBezTo>
                    <a:cubicBezTo>
                      <a:pt x="10" y="7"/>
                      <a:pt x="10" y="7"/>
                      <a:pt x="10" y="7"/>
                    </a:cubicBezTo>
                    <a:cubicBezTo>
                      <a:pt x="10" y="7"/>
                      <a:pt x="11" y="8"/>
                      <a:pt x="11" y="9"/>
                    </a:cubicBezTo>
                    <a:cubicBezTo>
                      <a:pt x="11" y="11"/>
                      <a:pt x="11" y="11"/>
                      <a:pt x="11" y="11"/>
                    </a:cubicBezTo>
                    <a:cubicBezTo>
                      <a:pt x="11" y="12"/>
                      <a:pt x="12" y="12"/>
                      <a:pt x="13" y="12"/>
                    </a:cubicBezTo>
                    <a:cubicBezTo>
                      <a:pt x="17" y="12"/>
                      <a:pt x="17" y="12"/>
                      <a:pt x="17" y="12"/>
                    </a:cubicBezTo>
                    <a:cubicBezTo>
                      <a:pt x="18" y="12"/>
                      <a:pt x="19" y="13"/>
                      <a:pt x="19" y="14"/>
                    </a:cubicBezTo>
                    <a:cubicBezTo>
                      <a:pt x="19" y="16"/>
                      <a:pt x="19" y="16"/>
                      <a:pt x="19" y="16"/>
                    </a:cubicBezTo>
                    <a:cubicBezTo>
                      <a:pt x="20" y="17"/>
                      <a:pt x="19" y="18"/>
                      <a:pt x="18" y="18"/>
                    </a:cubicBezTo>
                    <a:cubicBezTo>
                      <a:pt x="11" y="19"/>
                      <a:pt x="11" y="19"/>
                      <a:pt x="11" y="19"/>
                    </a:cubicBezTo>
                    <a:cubicBezTo>
                      <a:pt x="11" y="19"/>
                      <a:pt x="10" y="19"/>
                      <a:pt x="10" y="20"/>
                    </a:cubicBezTo>
                    <a:cubicBezTo>
                      <a:pt x="8" y="35"/>
                      <a:pt x="8" y="35"/>
                      <a:pt x="8" y="35"/>
                    </a:cubicBezTo>
                    <a:cubicBezTo>
                      <a:pt x="8" y="36"/>
                      <a:pt x="8" y="36"/>
                      <a:pt x="9" y="37"/>
                    </a:cubicBezTo>
                    <a:cubicBezTo>
                      <a:pt x="9" y="37"/>
                      <a:pt x="9" y="37"/>
                      <a:pt x="9" y="37"/>
                    </a:cubicBezTo>
                    <a:cubicBezTo>
                      <a:pt x="10" y="38"/>
                      <a:pt x="11" y="37"/>
                      <a:pt x="11" y="36"/>
                    </a:cubicBezTo>
                    <a:cubicBezTo>
                      <a:pt x="14" y="25"/>
                      <a:pt x="14" y="25"/>
                      <a:pt x="14" y="25"/>
                    </a:cubicBezTo>
                    <a:cubicBezTo>
                      <a:pt x="14" y="24"/>
                      <a:pt x="15" y="23"/>
                      <a:pt x="16" y="23"/>
                    </a:cubicBezTo>
                    <a:cubicBezTo>
                      <a:pt x="18" y="24"/>
                      <a:pt x="18" y="24"/>
                      <a:pt x="18" y="24"/>
                    </a:cubicBezTo>
                    <a:cubicBezTo>
                      <a:pt x="19" y="24"/>
                      <a:pt x="20" y="25"/>
                      <a:pt x="20" y="26"/>
                    </a:cubicBezTo>
                    <a:cubicBezTo>
                      <a:pt x="16" y="43"/>
                      <a:pt x="16" y="43"/>
                      <a:pt x="16" y="43"/>
                    </a:cubicBezTo>
                    <a:cubicBezTo>
                      <a:pt x="16" y="43"/>
                      <a:pt x="17" y="44"/>
                      <a:pt x="17" y="44"/>
                    </a:cubicBezTo>
                    <a:cubicBezTo>
                      <a:pt x="26" y="52"/>
                      <a:pt x="26" y="52"/>
                      <a:pt x="26" y="52"/>
                    </a:cubicBezTo>
                    <a:cubicBezTo>
                      <a:pt x="26" y="53"/>
                      <a:pt x="26" y="54"/>
                      <a:pt x="26" y="55"/>
                    </a:cubicBezTo>
                    <a:cubicBezTo>
                      <a:pt x="24" y="57"/>
                      <a:pt x="24" y="57"/>
                      <a:pt x="24" y="57"/>
                    </a:cubicBezTo>
                    <a:cubicBezTo>
                      <a:pt x="23" y="57"/>
                      <a:pt x="22" y="57"/>
                      <a:pt x="21" y="57"/>
                    </a:cubicBezTo>
                    <a:close/>
                    <a:moveTo>
                      <a:pt x="42" y="55"/>
                    </a:moveTo>
                    <a:cubicBezTo>
                      <a:pt x="40" y="40"/>
                      <a:pt x="40" y="40"/>
                      <a:pt x="40" y="40"/>
                    </a:cubicBezTo>
                    <a:cubicBezTo>
                      <a:pt x="39" y="39"/>
                      <a:pt x="39" y="39"/>
                      <a:pt x="38" y="39"/>
                    </a:cubicBezTo>
                    <a:cubicBezTo>
                      <a:pt x="37" y="39"/>
                      <a:pt x="37" y="39"/>
                      <a:pt x="37" y="39"/>
                    </a:cubicBezTo>
                    <a:cubicBezTo>
                      <a:pt x="37" y="39"/>
                      <a:pt x="37" y="40"/>
                      <a:pt x="37" y="40"/>
                    </a:cubicBezTo>
                    <a:cubicBezTo>
                      <a:pt x="34" y="57"/>
                      <a:pt x="34" y="57"/>
                      <a:pt x="34" y="57"/>
                    </a:cubicBezTo>
                    <a:cubicBezTo>
                      <a:pt x="34" y="58"/>
                      <a:pt x="33" y="58"/>
                      <a:pt x="32" y="58"/>
                    </a:cubicBezTo>
                    <a:cubicBezTo>
                      <a:pt x="29" y="58"/>
                      <a:pt x="29" y="58"/>
                      <a:pt x="29" y="58"/>
                    </a:cubicBezTo>
                    <a:cubicBezTo>
                      <a:pt x="28" y="57"/>
                      <a:pt x="28" y="57"/>
                      <a:pt x="28" y="56"/>
                    </a:cubicBezTo>
                    <a:cubicBezTo>
                      <a:pt x="30" y="43"/>
                      <a:pt x="30" y="43"/>
                      <a:pt x="30" y="43"/>
                    </a:cubicBezTo>
                    <a:cubicBezTo>
                      <a:pt x="30" y="42"/>
                      <a:pt x="29" y="41"/>
                      <a:pt x="28" y="41"/>
                    </a:cubicBezTo>
                    <a:cubicBezTo>
                      <a:pt x="25" y="42"/>
                      <a:pt x="25" y="42"/>
                      <a:pt x="25" y="42"/>
                    </a:cubicBezTo>
                    <a:cubicBezTo>
                      <a:pt x="24" y="42"/>
                      <a:pt x="23" y="42"/>
                      <a:pt x="23" y="41"/>
                    </a:cubicBezTo>
                    <a:cubicBezTo>
                      <a:pt x="23" y="38"/>
                      <a:pt x="23" y="38"/>
                      <a:pt x="23" y="38"/>
                    </a:cubicBezTo>
                    <a:cubicBezTo>
                      <a:pt x="22" y="37"/>
                      <a:pt x="23" y="36"/>
                      <a:pt x="24" y="36"/>
                    </a:cubicBezTo>
                    <a:cubicBezTo>
                      <a:pt x="37" y="33"/>
                      <a:pt x="37" y="33"/>
                      <a:pt x="37" y="33"/>
                    </a:cubicBezTo>
                    <a:cubicBezTo>
                      <a:pt x="38" y="33"/>
                      <a:pt x="38" y="32"/>
                      <a:pt x="38" y="31"/>
                    </a:cubicBezTo>
                    <a:cubicBezTo>
                      <a:pt x="38" y="31"/>
                      <a:pt x="38" y="31"/>
                      <a:pt x="38" y="31"/>
                    </a:cubicBezTo>
                    <a:cubicBezTo>
                      <a:pt x="38" y="30"/>
                      <a:pt x="37" y="30"/>
                      <a:pt x="36" y="30"/>
                    </a:cubicBezTo>
                    <a:cubicBezTo>
                      <a:pt x="31" y="31"/>
                      <a:pt x="31" y="31"/>
                      <a:pt x="31" y="31"/>
                    </a:cubicBezTo>
                    <a:cubicBezTo>
                      <a:pt x="30" y="31"/>
                      <a:pt x="30" y="31"/>
                      <a:pt x="29" y="30"/>
                    </a:cubicBezTo>
                    <a:cubicBezTo>
                      <a:pt x="27" y="29"/>
                      <a:pt x="27" y="29"/>
                      <a:pt x="27" y="29"/>
                    </a:cubicBezTo>
                    <a:cubicBezTo>
                      <a:pt x="27" y="28"/>
                      <a:pt x="26" y="28"/>
                      <a:pt x="26" y="27"/>
                    </a:cubicBezTo>
                    <a:cubicBezTo>
                      <a:pt x="26" y="23"/>
                      <a:pt x="26" y="23"/>
                      <a:pt x="26" y="23"/>
                    </a:cubicBezTo>
                    <a:cubicBezTo>
                      <a:pt x="26" y="22"/>
                      <a:pt x="25" y="21"/>
                      <a:pt x="24" y="22"/>
                    </a:cubicBezTo>
                    <a:cubicBezTo>
                      <a:pt x="24" y="22"/>
                      <a:pt x="24" y="22"/>
                      <a:pt x="24" y="22"/>
                    </a:cubicBezTo>
                    <a:cubicBezTo>
                      <a:pt x="24" y="22"/>
                      <a:pt x="23" y="21"/>
                      <a:pt x="23" y="20"/>
                    </a:cubicBezTo>
                    <a:cubicBezTo>
                      <a:pt x="23" y="17"/>
                      <a:pt x="23" y="17"/>
                      <a:pt x="23" y="17"/>
                    </a:cubicBezTo>
                    <a:cubicBezTo>
                      <a:pt x="23" y="16"/>
                      <a:pt x="23" y="15"/>
                      <a:pt x="24" y="15"/>
                    </a:cubicBezTo>
                    <a:cubicBezTo>
                      <a:pt x="24" y="15"/>
                      <a:pt x="24" y="15"/>
                      <a:pt x="24" y="15"/>
                    </a:cubicBezTo>
                    <a:cubicBezTo>
                      <a:pt x="24" y="15"/>
                      <a:pt x="25" y="15"/>
                      <a:pt x="25" y="14"/>
                    </a:cubicBezTo>
                    <a:cubicBezTo>
                      <a:pt x="25" y="14"/>
                      <a:pt x="25" y="14"/>
                      <a:pt x="25" y="14"/>
                    </a:cubicBezTo>
                    <a:cubicBezTo>
                      <a:pt x="25" y="13"/>
                      <a:pt x="24" y="12"/>
                      <a:pt x="23" y="12"/>
                    </a:cubicBezTo>
                    <a:cubicBezTo>
                      <a:pt x="22" y="13"/>
                      <a:pt x="22" y="13"/>
                      <a:pt x="22" y="13"/>
                    </a:cubicBezTo>
                    <a:cubicBezTo>
                      <a:pt x="21" y="13"/>
                      <a:pt x="20" y="12"/>
                      <a:pt x="20" y="11"/>
                    </a:cubicBezTo>
                    <a:cubicBezTo>
                      <a:pt x="20" y="8"/>
                      <a:pt x="20" y="8"/>
                      <a:pt x="20" y="8"/>
                    </a:cubicBezTo>
                    <a:cubicBezTo>
                      <a:pt x="20" y="7"/>
                      <a:pt x="20" y="7"/>
                      <a:pt x="21" y="7"/>
                    </a:cubicBezTo>
                    <a:cubicBezTo>
                      <a:pt x="23" y="6"/>
                      <a:pt x="23" y="6"/>
                      <a:pt x="23" y="6"/>
                    </a:cubicBezTo>
                    <a:cubicBezTo>
                      <a:pt x="23" y="6"/>
                      <a:pt x="24" y="6"/>
                      <a:pt x="24" y="5"/>
                    </a:cubicBezTo>
                    <a:cubicBezTo>
                      <a:pt x="24" y="5"/>
                      <a:pt x="24" y="5"/>
                      <a:pt x="24" y="5"/>
                    </a:cubicBezTo>
                    <a:cubicBezTo>
                      <a:pt x="24" y="4"/>
                      <a:pt x="24" y="3"/>
                      <a:pt x="25" y="3"/>
                    </a:cubicBezTo>
                    <a:cubicBezTo>
                      <a:pt x="29" y="3"/>
                      <a:pt x="29" y="3"/>
                      <a:pt x="29" y="3"/>
                    </a:cubicBezTo>
                    <a:cubicBezTo>
                      <a:pt x="29" y="3"/>
                      <a:pt x="30" y="3"/>
                      <a:pt x="30" y="4"/>
                    </a:cubicBezTo>
                    <a:cubicBezTo>
                      <a:pt x="30" y="4"/>
                      <a:pt x="30" y="4"/>
                      <a:pt x="30" y="4"/>
                    </a:cubicBezTo>
                    <a:cubicBezTo>
                      <a:pt x="30" y="5"/>
                      <a:pt x="31" y="5"/>
                      <a:pt x="31" y="5"/>
                    </a:cubicBezTo>
                    <a:cubicBezTo>
                      <a:pt x="41" y="4"/>
                      <a:pt x="41" y="4"/>
                      <a:pt x="41" y="4"/>
                    </a:cubicBezTo>
                    <a:cubicBezTo>
                      <a:pt x="42" y="4"/>
                      <a:pt x="43" y="3"/>
                      <a:pt x="43" y="3"/>
                    </a:cubicBezTo>
                    <a:cubicBezTo>
                      <a:pt x="42" y="2"/>
                      <a:pt x="42" y="2"/>
                      <a:pt x="42" y="2"/>
                    </a:cubicBezTo>
                    <a:cubicBezTo>
                      <a:pt x="42" y="2"/>
                      <a:pt x="43" y="1"/>
                      <a:pt x="43" y="1"/>
                    </a:cubicBezTo>
                    <a:cubicBezTo>
                      <a:pt x="47" y="0"/>
                      <a:pt x="47" y="0"/>
                      <a:pt x="47" y="0"/>
                    </a:cubicBezTo>
                    <a:cubicBezTo>
                      <a:pt x="47" y="0"/>
                      <a:pt x="48" y="0"/>
                      <a:pt x="49" y="1"/>
                    </a:cubicBezTo>
                    <a:cubicBezTo>
                      <a:pt x="49" y="2"/>
                      <a:pt x="49" y="2"/>
                      <a:pt x="49" y="2"/>
                    </a:cubicBezTo>
                    <a:cubicBezTo>
                      <a:pt x="49" y="2"/>
                      <a:pt x="50" y="3"/>
                      <a:pt x="51" y="3"/>
                    </a:cubicBezTo>
                    <a:cubicBezTo>
                      <a:pt x="52" y="3"/>
                      <a:pt x="52" y="3"/>
                      <a:pt x="52" y="3"/>
                    </a:cubicBezTo>
                    <a:cubicBezTo>
                      <a:pt x="53" y="3"/>
                      <a:pt x="54" y="3"/>
                      <a:pt x="54" y="4"/>
                    </a:cubicBezTo>
                    <a:cubicBezTo>
                      <a:pt x="54" y="7"/>
                      <a:pt x="54" y="7"/>
                      <a:pt x="54" y="7"/>
                    </a:cubicBezTo>
                    <a:cubicBezTo>
                      <a:pt x="54" y="8"/>
                      <a:pt x="54" y="9"/>
                      <a:pt x="53" y="9"/>
                    </a:cubicBezTo>
                    <a:cubicBezTo>
                      <a:pt x="52" y="9"/>
                      <a:pt x="52" y="9"/>
                      <a:pt x="52" y="9"/>
                    </a:cubicBezTo>
                    <a:cubicBezTo>
                      <a:pt x="51" y="9"/>
                      <a:pt x="51" y="10"/>
                      <a:pt x="51" y="11"/>
                    </a:cubicBezTo>
                    <a:cubicBezTo>
                      <a:pt x="54" y="22"/>
                      <a:pt x="54" y="22"/>
                      <a:pt x="54" y="22"/>
                    </a:cubicBezTo>
                    <a:cubicBezTo>
                      <a:pt x="54" y="23"/>
                      <a:pt x="54" y="23"/>
                      <a:pt x="53" y="24"/>
                    </a:cubicBezTo>
                    <a:cubicBezTo>
                      <a:pt x="52" y="26"/>
                      <a:pt x="52" y="26"/>
                      <a:pt x="52" y="26"/>
                    </a:cubicBezTo>
                    <a:cubicBezTo>
                      <a:pt x="51" y="27"/>
                      <a:pt x="51" y="27"/>
                      <a:pt x="51" y="27"/>
                    </a:cubicBezTo>
                    <a:cubicBezTo>
                      <a:pt x="45" y="28"/>
                      <a:pt x="45" y="28"/>
                      <a:pt x="45" y="28"/>
                    </a:cubicBezTo>
                    <a:cubicBezTo>
                      <a:pt x="44" y="28"/>
                      <a:pt x="44" y="29"/>
                      <a:pt x="44" y="29"/>
                    </a:cubicBezTo>
                    <a:cubicBezTo>
                      <a:pt x="44" y="30"/>
                      <a:pt x="44" y="30"/>
                      <a:pt x="44" y="30"/>
                    </a:cubicBezTo>
                    <a:cubicBezTo>
                      <a:pt x="44" y="31"/>
                      <a:pt x="45" y="31"/>
                      <a:pt x="46" y="31"/>
                    </a:cubicBezTo>
                    <a:cubicBezTo>
                      <a:pt x="56" y="29"/>
                      <a:pt x="56" y="29"/>
                      <a:pt x="56" y="29"/>
                    </a:cubicBezTo>
                    <a:cubicBezTo>
                      <a:pt x="57" y="28"/>
                      <a:pt x="58" y="29"/>
                      <a:pt x="58" y="30"/>
                    </a:cubicBezTo>
                    <a:cubicBezTo>
                      <a:pt x="59" y="33"/>
                      <a:pt x="59" y="33"/>
                      <a:pt x="59" y="33"/>
                    </a:cubicBezTo>
                    <a:cubicBezTo>
                      <a:pt x="59" y="33"/>
                      <a:pt x="59" y="34"/>
                      <a:pt x="58" y="35"/>
                    </a:cubicBezTo>
                    <a:cubicBezTo>
                      <a:pt x="47" y="37"/>
                      <a:pt x="47" y="37"/>
                      <a:pt x="47" y="37"/>
                    </a:cubicBezTo>
                    <a:cubicBezTo>
                      <a:pt x="46" y="37"/>
                      <a:pt x="45" y="38"/>
                      <a:pt x="46" y="39"/>
                    </a:cubicBezTo>
                    <a:cubicBezTo>
                      <a:pt x="48" y="53"/>
                      <a:pt x="48" y="53"/>
                      <a:pt x="48" y="53"/>
                    </a:cubicBezTo>
                    <a:cubicBezTo>
                      <a:pt x="48" y="54"/>
                      <a:pt x="48" y="55"/>
                      <a:pt x="47" y="55"/>
                    </a:cubicBezTo>
                    <a:cubicBezTo>
                      <a:pt x="44" y="56"/>
                      <a:pt x="44" y="56"/>
                      <a:pt x="44" y="56"/>
                    </a:cubicBezTo>
                    <a:cubicBezTo>
                      <a:pt x="43" y="56"/>
                      <a:pt x="42" y="55"/>
                      <a:pt x="42" y="55"/>
                    </a:cubicBezTo>
                    <a:close/>
                    <a:moveTo>
                      <a:pt x="42" y="19"/>
                    </a:moveTo>
                    <a:cubicBezTo>
                      <a:pt x="33" y="21"/>
                      <a:pt x="33" y="21"/>
                      <a:pt x="33" y="21"/>
                    </a:cubicBezTo>
                    <a:cubicBezTo>
                      <a:pt x="32" y="21"/>
                      <a:pt x="32" y="21"/>
                      <a:pt x="32" y="22"/>
                    </a:cubicBezTo>
                    <a:cubicBezTo>
                      <a:pt x="32" y="22"/>
                      <a:pt x="32" y="22"/>
                      <a:pt x="32" y="22"/>
                    </a:cubicBezTo>
                    <a:cubicBezTo>
                      <a:pt x="32" y="23"/>
                      <a:pt x="33" y="24"/>
                      <a:pt x="34" y="24"/>
                    </a:cubicBezTo>
                    <a:cubicBezTo>
                      <a:pt x="45" y="22"/>
                      <a:pt x="45" y="22"/>
                      <a:pt x="45" y="22"/>
                    </a:cubicBezTo>
                    <a:cubicBezTo>
                      <a:pt x="46" y="22"/>
                      <a:pt x="47" y="21"/>
                      <a:pt x="47" y="20"/>
                    </a:cubicBezTo>
                    <a:cubicBezTo>
                      <a:pt x="45" y="11"/>
                      <a:pt x="45" y="11"/>
                      <a:pt x="45" y="11"/>
                    </a:cubicBezTo>
                    <a:cubicBezTo>
                      <a:pt x="44" y="11"/>
                      <a:pt x="44" y="10"/>
                      <a:pt x="43" y="10"/>
                    </a:cubicBezTo>
                    <a:cubicBezTo>
                      <a:pt x="32" y="11"/>
                      <a:pt x="32" y="11"/>
                      <a:pt x="32" y="11"/>
                    </a:cubicBezTo>
                    <a:cubicBezTo>
                      <a:pt x="31" y="12"/>
                      <a:pt x="31" y="12"/>
                      <a:pt x="31" y="13"/>
                    </a:cubicBezTo>
                    <a:cubicBezTo>
                      <a:pt x="31" y="13"/>
                      <a:pt x="31" y="13"/>
                      <a:pt x="31" y="13"/>
                    </a:cubicBezTo>
                    <a:cubicBezTo>
                      <a:pt x="31" y="14"/>
                      <a:pt x="32" y="14"/>
                      <a:pt x="32" y="14"/>
                    </a:cubicBezTo>
                    <a:cubicBezTo>
                      <a:pt x="42" y="13"/>
                      <a:pt x="42" y="13"/>
                      <a:pt x="42" y="13"/>
                    </a:cubicBezTo>
                    <a:cubicBezTo>
                      <a:pt x="43" y="13"/>
                      <a:pt x="43" y="14"/>
                      <a:pt x="43" y="15"/>
                    </a:cubicBezTo>
                    <a:cubicBezTo>
                      <a:pt x="44" y="18"/>
                      <a:pt x="44" y="18"/>
                      <a:pt x="44" y="18"/>
                    </a:cubicBezTo>
                    <a:cubicBezTo>
                      <a:pt x="44" y="19"/>
                      <a:pt x="43" y="19"/>
                      <a:pt x="42" y="19"/>
                    </a:cubicBezTo>
                    <a:close/>
                    <a:moveTo>
                      <a:pt x="55" y="52"/>
                    </a:moveTo>
                    <a:cubicBezTo>
                      <a:pt x="49" y="44"/>
                      <a:pt x="49" y="44"/>
                      <a:pt x="49" y="44"/>
                    </a:cubicBezTo>
                    <a:cubicBezTo>
                      <a:pt x="48" y="44"/>
                      <a:pt x="49" y="43"/>
                      <a:pt x="49" y="42"/>
                    </a:cubicBezTo>
                    <a:cubicBezTo>
                      <a:pt x="51" y="40"/>
                      <a:pt x="51" y="40"/>
                      <a:pt x="51" y="40"/>
                    </a:cubicBezTo>
                    <a:cubicBezTo>
                      <a:pt x="52" y="40"/>
                      <a:pt x="53" y="40"/>
                      <a:pt x="54" y="41"/>
                    </a:cubicBezTo>
                    <a:cubicBezTo>
                      <a:pt x="60" y="48"/>
                      <a:pt x="60" y="48"/>
                      <a:pt x="60" y="48"/>
                    </a:cubicBezTo>
                    <a:cubicBezTo>
                      <a:pt x="60" y="49"/>
                      <a:pt x="60" y="50"/>
                      <a:pt x="60" y="51"/>
                    </a:cubicBezTo>
                    <a:cubicBezTo>
                      <a:pt x="57" y="52"/>
                      <a:pt x="57" y="52"/>
                      <a:pt x="57" y="52"/>
                    </a:cubicBezTo>
                    <a:cubicBezTo>
                      <a:pt x="57" y="53"/>
                      <a:pt x="56" y="53"/>
                      <a:pt x="55" y="52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solidFill>
                  <a:schemeClr val="accent1"/>
                </a:solidFill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97" name="Freeform 195"/>
              <p:cNvSpPr>
                <a:spLocks noEditPoints="1"/>
              </p:cNvSpPr>
              <p:nvPr/>
            </p:nvSpPr>
            <p:spPr bwMode="auto">
              <a:xfrm>
                <a:off x="4222112" y="5341835"/>
                <a:ext cx="578482" cy="537499"/>
              </a:xfrm>
              <a:custGeom>
                <a:gdLst>
                  <a:gd fmla="*/ 13 w 60" name="T0"/>
                  <a:gd fmla="*/ 53 h 56" name="T1"/>
                  <a:gd fmla="*/ 8 w 60" name="T2"/>
                  <a:gd fmla="*/ 54 h 56" name="T3"/>
                  <a:gd fmla="*/ 7 w 60" name="T4"/>
                  <a:gd fmla="*/ 20 h 56" name="T5"/>
                  <a:gd fmla="*/ 5 w 60" name="T6"/>
                  <a:gd fmla="*/ 19 h 56" name="T7"/>
                  <a:gd fmla="*/ 1 w 60" name="T8"/>
                  <a:gd fmla="*/ 16 h 56" name="T9"/>
                  <a:gd fmla="*/ 14 w 60" name="T10"/>
                  <a:gd fmla="*/ 2 h 56" name="T11"/>
                  <a:gd fmla="*/ 18 w 60" name="T12"/>
                  <a:gd fmla="*/ 5 h 56" name="T13"/>
                  <a:gd fmla="*/ 14 w 60" name="T14"/>
                  <a:gd fmla="*/ 10 h 56" name="T15"/>
                  <a:gd fmla="*/ 43 w 60" name="T16"/>
                  <a:gd fmla="*/ 17 h 56" name="T17"/>
                  <a:gd fmla="*/ 42 w 60" name="T18"/>
                  <a:gd fmla="*/ 36 h 56" name="T19"/>
                  <a:gd fmla="*/ 45 w 60" name="T20"/>
                  <a:gd fmla="*/ 37 h 56" name="T21"/>
                  <a:gd fmla="*/ 44 w 60" name="T22"/>
                  <a:gd fmla="*/ 42 h 56" name="T23"/>
                  <a:gd fmla="*/ 40 w 60" name="T24"/>
                  <a:gd fmla="*/ 43 h 56" name="T25"/>
                  <a:gd fmla="*/ 38 w 60" name="T26"/>
                  <a:gd fmla="*/ 56 h 56" name="T27"/>
                  <a:gd fmla="*/ 33 w 60" name="T28"/>
                  <a:gd fmla="*/ 54 h 56" name="T29"/>
                  <a:gd fmla="*/ 32 w 60" name="T30"/>
                  <a:gd fmla="*/ 43 h 56" name="T31"/>
                  <a:gd fmla="*/ 27 w 60" name="T32"/>
                  <a:gd fmla="*/ 43 h 56" name="T33"/>
                  <a:gd fmla="*/ 28 w 60" name="T34"/>
                  <a:gd fmla="*/ 37 h 56" name="T35"/>
                  <a:gd fmla="*/ 35 w 60" name="T36"/>
                  <a:gd fmla="*/ 36 h 56" name="T37"/>
                  <a:gd fmla="*/ 35 w 60" name="T38"/>
                  <a:gd fmla="*/ 17 h 56" name="T39"/>
                  <a:gd fmla="*/ 33 w 60" name="T40"/>
                  <a:gd fmla="*/ 18 h 56" name="T41"/>
                  <a:gd fmla="*/ 19 w 60" name="T42"/>
                  <a:gd fmla="*/ 51 h 56" name="T43"/>
                  <a:gd fmla="*/ 15 w 60" name="T44"/>
                  <a:gd fmla="*/ 49 h 56" name="T45"/>
                  <a:gd fmla="*/ 24 w 60" name="T46"/>
                  <a:gd fmla="*/ 18 h 56" name="T47"/>
                  <a:gd fmla="*/ 17 w 60" name="T48"/>
                  <a:gd fmla="*/ 17 h 56" name="T49"/>
                  <a:gd fmla="*/ 18 w 60" name="T50"/>
                  <a:gd fmla="*/ 12 h 56" name="T51"/>
                  <a:gd fmla="*/ 37 w 60" name="T52"/>
                  <a:gd fmla="*/ 10 h 56" name="T53"/>
                  <a:gd fmla="*/ 39 w 60" name="T54"/>
                  <a:gd fmla="*/ 0 h 56" name="T55"/>
                  <a:gd fmla="*/ 44 w 60" name="T56"/>
                  <a:gd fmla="*/ 2 h 56" name="T57"/>
                  <a:gd fmla="*/ 45 w 60" name="T58"/>
                  <a:gd fmla="*/ 10 h 56" name="T59"/>
                  <a:gd fmla="*/ 57 w 60" name="T60"/>
                  <a:gd fmla="*/ 10 h 56" name="T61"/>
                  <a:gd fmla="*/ 56 w 60" name="T62"/>
                  <a:gd fmla="*/ 15 h 56" name="T63"/>
                  <a:gd fmla="*/ 43 w 60" name="T64"/>
                  <a:gd fmla="*/ 17 h 56" name="T65"/>
                  <a:gd fmla="*/ 43 w 60" name="T66"/>
                  <a:gd fmla="*/ 24 h 56" name="T67"/>
                  <a:gd fmla="*/ 47 w 60" name="T68"/>
                  <a:gd fmla="*/ 21 h 56" name="T69"/>
                  <a:gd fmla="*/ 59 w 60" name="T70"/>
                  <a:gd fmla="*/ 46 h 56" name="T71"/>
                  <a:gd fmla="*/ 56 w 60" name="T72"/>
                  <a:gd fmla="*/ 49 h 56" name="T7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b="b" l="0" r="r" t="0"/>
                <a:pathLst>
                  <a:path h="56" w="60">
                    <a:moveTo>
                      <a:pt x="14" y="11"/>
                    </a:moveTo>
                    <a:cubicBezTo>
                      <a:pt x="13" y="53"/>
                      <a:pt x="13" y="53"/>
                      <a:pt x="13" y="53"/>
                    </a:cubicBezTo>
                    <a:cubicBezTo>
                      <a:pt x="13" y="54"/>
                      <a:pt x="12" y="54"/>
                      <a:pt x="11" y="54"/>
                    </a:cubicBezTo>
                    <a:cubicBezTo>
                      <a:pt x="8" y="54"/>
                      <a:pt x="8" y="54"/>
                      <a:pt x="8" y="54"/>
                    </a:cubicBezTo>
                    <a:cubicBezTo>
                      <a:pt x="7" y="54"/>
                      <a:pt x="7" y="54"/>
                      <a:pt x="7" y="53"/>
                    </a:cubicBezTo>
                    <a:cubicBezTo>
                      <a:pt x="7" y="20"/>
                      <a:pt x="7" y="20"/>
                      <a:pt x="7" y="20"/>
                    </a:cubicBezTo>
                    <a:cubicBezTo>
                      <a:pt x="7" y="18"/>
                      <a:pt x="6" y="18"/>
                      <a:pt x="5" y="19"/>
                    </a:cubicBezTo>
                    <a:cubicBezTo>
                      <a:pt x="5" y="19"/>
                      <a:pt x="5" y="19"/>
                      <a:pt x="5" y="19"/>
                    </a:cubicBezTo>
                    <a:cubicBezTo>
                      <a:pt x="5" y="19"/>
                      <a:pt x="4" y="19"/>
                      <a:pt x="4" y="19"/>
                    </a:cubicBezTo>
                    <a:cubicBezTo>
                      <a:pt x="1" y="16"/>
                      <a:pt x="1" y="16"/>
                      <a:pt x="1" y="16"/>
                    </a:cubicBezTo>
                    <a:cubicBezTo>
                      <a:pt x="0" y="15"/>
                      <a:pt x="1" y="15"/>
                      <a:pt x="1" y="14"/>
                    </a:cubicBezTo>
                    <a:cubicBezTo>
                      <a:pt x="14" y="2"/>
                      <a:pt x="14" y="2"/>
                      <a:pt x="14" y="2"/>
                    </a:cubicBezTo>
                    <a:cubicBezTo>
                      <a:pt x="14" y="2"/>
                      <a:pt x="15" y="2"/>
                      <a:pt x="16" y="2"/>
                    </a:cubicBezTo>
                    <a:cubicBezTo>
                      <a:pt x="18" y="5"/>
                      <a:pt x="18" y="5"/>
                      <a:pt x="18" y="5"/>
                    </a:cubicBezTo>
                    <a:cubicBezTo>
                      <a:pt x="19" y="5"/>
                      <a:pt x="19" y="6"/>
                      <a:pt x="18" y="7"/>
                    </a:cubicBezTo>
                    <a:cubicBezTo>
                      <a:pt x="14" y="10"/>
                      <a:pt x="14" y="10"/>
                      <a:pt x="14" y="10"/>
                    </a:cubicBezTo>
                    <a:cubicBezTo>
                      <a:pt x="14" y="11"/>
                      <a:pt x="14" y="11"/>
                      <a:pt x="14" y="11"/>
                    </a:cubicBezTo>
                    <a:close/>
                    <a:moveTo>
                      <a:pt x="43" y="17"/>
                    </a:moveTo>
                    <a:cubicBezTo>
                      <a:pt x="41" y="34"/>
                      <a:pt x="41" y="34"/>
                      <a:pt x="41" y="34"/>
                    </a:cubicBezTo>
                    <a:cubicBezTo>
                      <a:pt x="41" y="35"/>
                      <a:pt x="41" y="36"/>
                      <a:pt x="42" y="36"/>
                    </a:cubicBezTo>
                    <a:cubicBezTo>
                      <a:pt x="44" y="36"/>
                      <a:pt x="44" y="36"/>
                      <a:pt x="44" y="36"/>
                    </a:cubicBezTo>
                    <a:cubicBezTo>
                      <a:pt x="44" y="35"/>
                      <a:pt x="45" y="36"/>
                      <a:pt x="45" y="37"/>
                    </a:cubicBezTo>
                    <a:cubicBezTo>
                      <a:pt x="45" y="40"/>
                      <a:pt x="45" y="40"/>
                      <a:pt x="45" y="40"/>
                    </a:cubicBezTo>
                    <a:cubicBezTo>
                      <a:pt x="45" y="41"/>
                      <a:pt x="45" y="42"/>
                      <a:pt x="44" y="42"/>
                    </a:cubicBezTo>
                    <a:cubicBezTo>
                      <a:pt x="41" y="42"/>
                      <a:pt x="41" y="42"/>
                      <a:pt x="41" y="42"/>
                    </a:cubicBezTo>
                    <a:cubicBezTo>
                      <a:pt x="41" y="42"/>
                      <a:pt x="40" y="43"/>
                      <a:pt x="40" y="43"/>
                    </a:cubicBezTo>
                    <a:cubicBezTo>
                      <a:pt x="39" y="55"/>
                      <a:pt x="39" y="55"/>
                      <a:pt x="39" y="55"/>
                    </a:cubicBezTo>
                    <a:cubicBezTo>
                      <a:pt x="39" y="55"/>
                      <a:pt x="38" y="56"/>
                      <a:pt x="38" y="56"/>
                    </a:cubicBezTo>
                    <a:cubicBezTo>
                      <a:pt x="34" y="55"/>
                      <a:pt x="34" y="55"/>
                      <a:pt x="34" y="55"/>
                    </a:cubicBezTo>
                    <a:cubicBezTo>
                      <a:pt x="33" y="55"/>
                      <a:pt x="33" y="55"/>
                      <a:pt x="33" y="54"/>
                    </a:cubicBezTo>
                    <a:cubicBezTo>
                      <a:pt x="34" y="44"/>
                      <a:pt x="34" y="44"/>
                      <a:pt x="34" y="44"/>
                    </a:cubicBezTo>
                    <a:cubicBezTo>
                      <a:pt x="34" y="44"/>
                      <a:pt x="33" y="43"/>
                      <a:pt x="32" y="43"/>
                    </a:cubicBezTo>
                    <a:cubicBezTo>
                      <a:pt x="29" y="44"/>
                      <a:pt x="29" y="44"/>
                      <a:pt x="29" y="44"/>
                    </a:cubicBezTo>
                    <a:cubicBezTo>
                      <a:pt x="28" y="44"/>
                      <a:pt x="27" y="43"/>
                      <a:pt x="27" y="43"/>
                    </a:cubicBezTo>
                    <a:cubicBezTo>
                      <a:pt x="27" y="39"/>
                      <a:pt x="27" y="39"/>
                      <a:pt x="27" y="39"/>
                    </a:cubicBezTo>
                    <a:cubicBezTo>
                      <a:pt x="27" y="38"/>
                      <a:pt x="27" y="38"/>
                      <a:pt x="28" y="37"/>
                    </a:cubicBezTo>
                    <a:cubicBezTo>
                      <a:pt x="33" y="37"/>
                      <a:pt x="33" y="37"/>
                      <a:pt x="33" y="37"/>
                    </a:cubicBezTo>
                    <a:cubicBezTo>
                      <a:pt x="34" y="37"/>
                      <a:pt x="34" y="36"/>
                      <a:pt x="35" y="36"/>
                    </a:cubicBezTo>
                    <a:cubicBezTo>
                      <a:pt x="36" y="18"/>
                      <a:pt x="36" y="18"/>
                      <a:pt x="36" y="18"/>
                    </a:cubicBezTo>
                    <a:cubicBezTo>
                      <a:pt x="36" y="18"/>
                      <a:pt x="36" y="17"/>
                      <a:pt x="35" y="17"/>
                    </a:cubicBezTo>
                    <a:cubicBezTo>
                      <a:pt x="34" y="17"/>
                      <a:pt x="34" y="17"/>
                      <a:pt x="34" y="17"/>
                    </a:cubicBezTo>
                    <a:cubicBezTo>
                      <a:pt x="33" y="17"/>
                      <a:pt x="33" y="17"/>
                      <a:pt x="33" y="18"/>
                    </a:cubicBezTo>
                    <a:cubicBezTo>
                      <a:pt x="21" y="51"/>
                      <a:pt x="21" y="51"/>
                      <a:pt x="21" y="51"/>
                    </a:cubicBezTo>
                    <a:cubicBezTo>
                      <a:pt x="21" y="51"/>
                      <a:pt x="20" y="52"/>
                      <a:pt x="19" y="51"/>
                    </a:cubicBezTo>
                    <a:cubicBezTo>
                      <a:pt x="16" y="50"/>
                      <a:pt x="16" y="50"/>
                      <a:pt x="16" y="50"/>
                    </a:cubicBezTo>
                    <a:cubicBezTo>
                      <a:pt x="15" y="50"/>
                      <a:pt x="15" y="49"/>
                      <a:pt x="15" y="49"/>
                    </a:cubicBezTo>
                    <a:cubicBezTo>
                      <a:pt x="26" y="19"/>
                      <a:pt x="26" y="19"/>
                      <a:pt x="26" y="19"/>
                    </a:cubicBezTo>
                    <a:cubicBezTo>
                      <a:pt x="26" y="19"/>
                      <a:pt x="25" y="18"/>
                      <a:pt x="24" y="18"/>
                    </a:cubicBezTo>
                    <a:cubicBezTo>
                      <a:pt x="19" y="18"/>
                      <a:pt x="19" y="18"/>
                      <a:pt x="19" y="18"/>
                    </a:cubicBezTo>
                    <a:cubicBezTo>
                      <a:pt x="18" y="18"/>
                      <a:pt x="17" y="18"/>
                      <a:pt x="17" y="17"/>
                    </a:cubicBezTo>
                    <a:cubicBezTo>
                      <a:pt x="17" y="13"/>
                      <a:pt x="17" y="13"/>
                      <a:pt x="17" y="13"/>
                    </a:cubicBezTo>
                    <a:cubicBezTo>
                      <a:pt x="17" y="13"/>
                      <a:pt x="17" y="12"/>
                      <a:pt x="18" y="12"/>
                    </a:cubicBezTo>
                    <a:cubicBezTo>
                      <a:pt x="36" y="11"/>
                      <a:pt x="36" y="11"/>
                      <a:pt x="36" y="11"/>
                    </a:cubicBezTo>
                    <a:cubicBezTo>
                      <a:pt x="37" y="11"/>
                      <a:pt x="37" y="10"/>
                      <a:pt x="37" y="10"/>
                    </a:cubicBezTo>
                    <a:cubicBezTo>
                      <a:pt x="38" y="1"/>
                      <a:pt x="38" y="1"/>
                      <a:pt x="38" y="1"/>
                    </a:cubicBezTo>
                    <a:cubicBezTo>
                      <a:pt x="38" y="1"/>
                      <a:pt x="39" y="0"/>
                      <a:pt x="39" y="0"/>
                    </a:cubicBezTo>
                    <a:cubicBezTo>
                      <a:pt x="43" y="1"/>
                      <a:pt x="43" y="1"/>
                      <a:pt x="43" y="1"/>
                    </a:cubicBezTo>
                    <a:cubicBezTo>
                      <a:pt x="44" y="1"/>
                      <a:pt x="44" y="1"/>
                      <a:pt x="44" y="2"/>
                    </a:cubicBezTo>
                    <a:cubicBezTo>
                      <a:pt x="43" y="9"/>
                      <a:pt x="43" y="9"/>
                      <a:pt x="43" y="9"/>
                    </a:cubicBezTo>
                    <a:cubicBezTo>
                      <a:pt x="43" y="9"/>
                      <a:pt x="44" y="10"/>
                      <a:pt x="45" y="10"/>
                    </a:cubicBezTo>
                    <a:cubicBezTo>
                      <a:pt x="55" y="9"/>
                      <a:pt x="55" y="9"/>
                      <a:pt x="55" y="9"/>
                    </a:cubicBezTo>
                    <a:cubicBezTo>
                      <a:pt x="56" y="9"/>
                      <a:pt x="56" y="10"/>
                      <a:pt x="57" y="10"/>
                    </a:cubicBezTo>
                    <a:cubicBezTo>
                      <a:pt x="57" y="14"/>
                      <a:pt x="57" y="14"/>
                      <a:pt x="57" y="14"/>
                    </a:cubicBezTo>
                    <a:cubicBezTo>
                      <a:pt x="57" y="15"/>
                      <a:pt x="56" y="15"/>
                      <a:pt x="56" y="15"/>
                    </a:cubicBezTo>
                    <a:cubicBezTo>
                      <a:pt x="44" y="16"/>
                      <a:pt x="44" y="16"/>
                      <a:pt x="44" y="16"/>
                    </a:cubicBezTo>
                    <a:cubicBezTo>
                      <a:pt x="43" y="16"/>
                      <a:pt x="43" y="17"/>
                      <a:pt x="43" y="17"/>
                    </a:cubicBezTo>
                    <a:close/>
                    <a:moveTo>
                      <a:pt x="54" y="49"/>
                    </a:moveTo>
                    <a:cubicBezTo>
                      <a:pt x="43" y="24"/>
                      <a:pt x="43" y="24"/>
                      <a:pt x="43" y="24"/>
                    </a:cubicBezTo>
                    <a:cubicBezTo>
                      <a:pt x="43" y="24"/>
                      <a:pt x="43" y="23"/>
                      <a:pt x="44" y="23"/>
                    </a:cubicBezTo>
                    <a:cubicBezTo>
                      <a:pt x="47" y="21"/>
                      <a:pt x="47" y="21"/>
                      <a:pt x="47" y="21"/>
                    </a:cubicBezTo>
                    <a:cubicBezTo>
                      <a:pt x="48" y="21"/>
                      <a:pt x="48" y="21"/>
                      <a:pt x="49" y="22"/>
                    </a:cubicBezTo>
                    <a:cubicBezTo>
                      <a:pt x="59" y="46"/>
                      <a:pt x="59" y="46"/>
                      <a:pt x="59" y="46"/>
                    </a:cubicBezTo>
                    <a:cubicBezTo>
                      <a:pt x="60" y="47"/>
                      <a:pt x="59" y="48"/>
                      <a:pt x="59" y="48"/>
                    </a:cubicBezTo>
                    <a:cubicBezTo>
                      <a:pt x="56" y="49"/>
                      <a:pt x="56" y="49"/>
                      <a:pt x="56" y="49"/>
                    </a:cubicBezTo>
                    <a:cubicBezTo>
                      <a:pt x="55" y="50"/>
                      <a:pt x="54" y="49"/>
                      <a:pt x="54" y="49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solidFill>
                  <a:schemeClr val="accent1"/>
                </a:solidFill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  <p:sp>
          <p:nvSpPr>
            <p:cNvPr id="198" name="Freeform 196"/>
            <p:cNvSpPr/>
            <p:nvPr/>
          </p:nvSpPr>
          <p:spPr bwMode="auto">
            <a:xfrm>
              <a:off x="4168061" y="5764196"/>
              <a:ext cx="677714" cy="427032"/>
            </a:xfrm>
            <a:custGeom>
              <a:gdLst>
                <a:gd fmla="*/ 0 w 76" name="T0"/>
                <a:gd fmla="*/ 48 h 48" name="T1"/>
                <a:gd fmla="*/ 46 w 76" name="T2"/>
                <a:gd fmla="*/ 48 h 48" name="T3"/>
                <a:gd fmla="*/ 58 w 76" name="T4"/>
                <a:gd fmla="*/ 48 h 48" name="T5"/>
                <a:gd fmla="*/ 76 w 76" name="T6"/>
                <a:gd fmla="*/ 27 h 48" name="T7"/>
                <a:gd fmla="*/ 76 w 76" name="T8"/>
                <a:gd fmla="*/ 12 h 48" name="T9"/>
                <a:gd fmla="*/ 73 w 76" name="T10"/>
                <a:gd fmla="*/ 4 h 48" name="T11"/>
                <a:gd fmla="*/ 71 w 76" name="T12"/>
                <a:gd fmla="*/ 4 h 48" name="T13"/>
                <a:gd fmla="*/ 59 w 76" name="T14"/>
                <a:gd fmla="*/ 4 h 48" name="T15"/>
                <a:gd fmla="*/ 35 w 76" name="T16"/>
                <a:gd fmla="*/ 4 h 48" name="T17"/>
                <a:gd fmla="*/ 23 w 76" name="T18"/>
                <a:gd fmla="*/ 4 h 48" name="T19"/>
                <a:gd fmla="*/ 12 w 76" name="T20"/>
                <a:gd fmla="*/ 0 h 48" name="T21"/>
                <a:gd fmla="*/ 0 w 76" name="T22"/>
                <a:gd fmla="*/ 0 h 48" name="T23"/>
                <a:gd fmla="*/ 0 w 76" name="T24"/>
                <a:gd fmla="*/ 48 h 48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48" w="76">
                  <a:moveTo>
                    <a:pt x="0" y="48"/>
                  </a:moveTo>
                  <a:cubicBezTo>
                    <a:pt x="46" y="48"/>
                    <a:pt x="46" y="48"/>
                    <a:pt x="46" y="48"/>
                  </a:cubicBezTo>
                  <a:cubicBezTo>
                    <a:pt x="58" y="48"/>
                    <a:pt x="58" y="48"/>
                    <a:pt x="58" y="48"/>
                  </a:cubicBezTo>
                  <a:cubicBezTo>
                    <a:pt x="67" y="48"/>
                    <a:pt x="76" y="35"/>
                    <a:pt x="76" y="27"/>
                  </a:cubicBezTo>
                  <a:cubicBezTo>
                    <a:pt x="76" y="12"/>
                    <a:pt x="76" y="12"/>
                    <a:pt x="76" y="12"/>
                  </a:cubicBezTo>
                  <a:cubicBezTo>
                    <a:pt x="76" y="9"/>
                    <a:pt x="75" y="6"/>
                    <a:pt x="73" y="4"/>
                  </a:cubicBezTo>
                  <a:cubicBezTo>
                    <a:pt x="73" y="4"/>
                    <a:pt x="72" y="4"/>
                    <a:pt x="71" y="4"/>
                  </a:cubicBezTo>
                  <a:cubicBezTo>
                    <a:pt x="59" y="4"/>
                    <a:pt x="59" y="4"/>
                    <a:pt x="59" y="4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23" y="4"/>
                    <a:pt x="23" y="4"/>
                    <a:pt x="23" y="4"/>
                  </a:cubicBezTo>
                  <a:cubicBezTo>
                    <a:pt x="18" y="4"/>
                    <a:pt x="15" y="4"/>
                    <a:pt x="12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48"/>
                  </a:lnTo>
                  <a:close/>
                </a:path>
              </a:pathLst>
            </a:custGeom>
            <a:solidFill>
              <a:srgbClr val="FFCF7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grpSp>
          <p:nvGrpSpPr>
            <p:cNvPr id="10" name="组合 9"/>
            <p:cNvGrpSpPr/>
            <p:nvPr/>
          </p:nvGrpSpPr>
          <p:grpSpPr>
            <a:xfrm>
              <a:off x="3763402" y="3944584"/>
              <a:ext cx="679088" cy="704788"/>
              <a:chOff x="3763402" y="3944584"/>
              <a:chExt cx="679088" cy="704788"/>
            </a:xfrm>
          </p:grpSpPr>
          <p:pic>
            <p:nvPicPr>
              <p:cNvPr id="209" name="图片 208"/>
              <p:cNvPicPr>
                <a:picLocks noChangeAspect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763402" y="3944584"/>
                <a:ext cx="679088" cy="581217"/>
              </a:xfrm>
              <a:prstGeom prst="rect">
                <a:avLst/>
              </a:prstGeom>
            </p:spPr>
          </p:pic>
          <p:sp>
            <p:nvSpPr>
              <p:cNvPr id="229" name="矩形 228"/>
              <p:cNvSpPr/>
              <p:nvPr/>
            </p:nvSpPr>
            <p:spPr>
              <a:xfrm>
                <a:off x="3863202" y="4003042"/>
                <a:ext cx="465455" cy="6400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altLang="zh-CN" b="1" kern="0" lang="en-US" sz="3600">
                    <a:solidFill>
                      <a:schemeClr val="accent6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cs charset="-122" panose="02010600030101010101" pitchFamily="2" typeface="宋体"/>
                  </a:rPr>
                  <a:t>2</a:t>
                </a:r>
              </a:p>
            </p:txBody>
          </p:sp>
        </p:grpSp>
      </p:grpSp>
      <p:sp>
        <p:nvSpPr>
          <p:cNvPr id="250" name="椭圆 249"/>
          <p:cNvSpPr/>
          <p:nvPr/>
        </p:nvSpPr>
        <p:spPr>
          <a:xfrm>
            <a:off x="4795441" y="5841856"/>
            <a:ext cx="271711" cy="271711"/>
          </a:xfrm>
          <a:prstGeom prst="ellipse">
            <a:avLst/>
          </a:prstGeom>
          <a:solidFill>
            <a:srgbClr val="F25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1005491569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5" name="组合 74"/>
          <p:cNvGrpSpPr/>
          <p:nvPr/>
        </p:nvGrpSpPr>
        <p:grpSpPr>
          <a:xfrm>
            <a:off x="6491915" y="4787137"/>
            <a:ext cx="3581932" cy="1351606"/>
            <a:chOff x="5640570" y="4787137"/>
            <a:chExt cx="3581932" cy="1351606"/>
          </a:xfrm>
        </p:grpSpPr>
        <p:grpSp>
          <p:nvGrpSpPr>
            <p:cNvPr id="109" name="Group 5"/>
            <p:cNvGrpSpPr/>
            <p:nvPr/>
          </p:nvGrpSpPr>
          <p:grpSpPr>
            <a:xfrm>
              <a:off x="7451777" y="4787137"/>
              <a:ext cx="1770725" cy="342034"/>
              <a:chOff x="8217390" y="2989509"/>
              <a:chExt cx="1770725" cy="342034"/>
            </a:xfrm>
            <a:solidFill>
              <a:schemeClr val="accent1">
                <a:lumMod val="20000"/>
                <a:lumOff val="80000"/>
              </a:schemeClr>
            </a:solidFill>
          </p:grpSpPr>
          <p:grpSp>
            <p:nvGrpSpPr>
              <p:cNvPr id="110" name="Group 159"/>
              <p:cNvGrpSpPr/>
              <p:nvPr/>
            </p:nvGrpSpPr>
            <p:grpSpPr>
              <a:xfrm>
                <a:off x="8217390" y="2989509"/>
                <a:ext cx="159200" cy="342034"/>
                <a:chOff x="5670652" y="1738427"/>
                <a:chExt cx="363539" cy="781050"/>
              </a:xfrm>
              <a:grpFill/>
            </p:grpSpPr>
            <p:sp>
              <p:nvSpPr>
                <p:cNvPr id="138" name="Oval 25"/>
                <p:cNvSpPr>
                  <a:spLocks noChangeArrowheads="1"/>
                </p:cNvSpPr>
                <p:nvPr/>
              </p:nvSpPr>
              <p:spPr bwMode="auto">
                <a:xfrm>
                  <a:off x="5781760" y="1738427"/>
                  <a:ext cx="141288" cy="1397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139" name="Freeform 26"/>
                <p:cNvSpPr/>
                <p:nvPr/>
              </p:nvSpPr>
              <p:spPr bwMode="auto">
                <a:xfrm>
                  <a:off x="5670652" y="1889240"/>
                  <a:ext cx="363539" cy="630237"/>
                </a:xfrm>
                <a:custGeom>
                  <a:gdLst>
                    <a:gd fmla="*/ 94 w 95" name="T0"/>
                    <a:gd fmla="*/ 64 h 167" name="T1"/>
                    <a:gd fmla="*/ 80 w 95" name="T2"/>
                    <a:gd fmla="*/ 19 h 167" name="T3"/>
                    <a:gd fmla="*/ 79 w 95" name="T4"/>
                    <a:gd fmla="*/ 18 h 167" name="T5"/>
                    <a:gd fmla="*/ 56 w 95" name="T6"/>
                    <a:gd fmla="*/ 0 h 167" name="T7"/>
                    <a:gd fmla="*/ 49 w 95" name="T8"/>
                    <a:gd fmla="*/ 0 h 167" name="T9"/>
                    <a:gd fmla="*/ 46 w 95" name="T10"/>
                    <a:gd fmla="*/ 0 h 167" name="T11"/>
                    <a:gd fmla="*/ 39 w 95" name="T12"/>
                    <a:gd fmla="*/ 0 h 167" name="T13"/>
                    <a:gd fmla="*/ 16 w 95" name="T14"/>
                    <a:gd fmla="*/ 18 h 167" name="T15"/>
                    <a:gd fmla="*/ 15 w 95" name="T16"/>
                    <a:gd fmla="*/ 19 h 167" name="T17"/>
                    <a:gd fmla="*/ 1 w 95" name="T18"/>
                    <a:gd fmla="*/ 64 h 167" name="T19"/>
                    <a:gd fmla="*/ 5 w 95" name="T20"/>
                    <a:gd fmla="*/ 73 h 167" name="T21"/>
                    <a:gd fmla="*/ 15 w 95" name="T22"/>
                    <a:gd fmla="*/ 69 h 167" name="T23"/>
                    <a:gd fmla="*/ 28 w 95" name="T24"/>
                    <a:gd fmla="*/ 25 h 167" name="T25"/>
                    <a:gd fmla="*/ 32 w 95" name="T26"/>
                    <a:gd fmla="*/ 25 h 167" name="T27"/>
                    <a:gd fmla="*/ 8 w 95" name="T28"/>
                    <a:gd fmla="*/ 100 h 167" name="T29"/>
                    <a:gd fmla="*/ 27 w 95" name="T30"/>
                    <a:gd fmla="*/ 100 h 167" name="T31"/>
                    <a:gd fmla="*/ 27 w 95" name="T32"/>
                    <a:gd fmla="*/ 158 h 167" name="T33"/>
                    <a:gd fmla="*/ 36 w 95" name="T34"/>
                    <a:gd fmla="*/ 167 h 167" name="T35"/>
                    <a:gd fmla="*/ 44 w 95" name="T36"/>
                    <a:gd fmla="*/ 158 h 167" name="T37"/>
                    <a:gd fmla="*/ 44 w 95" name="T38"/>
                    <a:gd fmla="*/ 100 h 167" name="T39"/>
                    <a:gd fmla="*/ 51 w 95" name="T40"/>
                    <a:gd fmla="*/ 100 h 167" name="T41"/>
                    <a:gd fmla="*/ 51 w 95" name="T42"/>
                    <a:gd fmla="*/ 158 h 167" name="T43"/>
                    <a:gd fmla="*/ 59 w 95" name="T44"/>
                    <a:gd fmla="*/ 167 h 167" name="T45"/>
                    <a:gd fmla="*/ 68 w 95" name="T46"/>
                    <a:gd fmla="*/ 158 h 167" name="T47"/>
                    <a:gd fmla="*/ 68 w 95" name="T48"/>
                    <a:gd fmla="*/ 100 h 167" name="T49"/>
                    <a:gd fmla="*/ 87 w 95" name="T50"/>
                    <a:gd fmla="*/ 100 h 167" name="T51"/>
                    <a:gd fmla="*/ 63 w 95" name="T52"/>
                    <a:gd fmla="*/ 25 h 167" name="T53"/>
                    <a:gd fmla="*/ 67 w 95" name="T54"/>
                    <a:gd fmla="*/ 25 h 167" name="T55"/>
                    <a:gd fmla="*/ 80 w 95" name="T56"/>
                    <a:gd fmla="*/ 69 h 167" name="T57"/>
                    <a:gd fmla="*/ 90 w 95" name="T58"/>
                    <a:gd fmla="*/ 73 h 167" name="T59"/>
                    <a:gd fmla="*/ 94 w 95" name="T60"/>
                    <a:gd fmla="*/ 64 h 167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167" w="95">
                      <a:moveTo>
                        <a:pt x="94" y="64"/>
                      </a:moveTo>
                      <a:cubicBezTo>
                        <a:pt x="80" y="19"/>
                        <a:pt x="80" y="19"/>
                        <a:pt x="80" y="19"/>
                      </a:cubicBezTo>
                      <a:cubicBezTo>
                        <a:pt x="80" y="19"/>
                        <a:pt x="79" y="18"/>
                        <a:pt x="79" y="18"/>
                      </a:cubicBezTo>
                      <a:cubicBezTo>
                        <a:pt x="74" y="4"/>
                        <a:pt x="61" y="0"/>
                        <a:pt x="56" y="0"/>
                      </a:cubicBezTo>
                      <a:cubicBezTo>
                        <a:pt x="52" y="0"/>
                        <a:pt x="53" y="0"/>
                        <a:pt x="49" y="0"/>
                      </a:cubicBezTo>
                      <a:cubicBezTo>
                        <a:pt x="48" y="0"/>
                        <a:pt x="47" y="0"/>
                        <a:pt x="46" y="0"/>
                      </a:cubicBezTo>
                      <a:cubicBezTo>
                        <a:pt x="42" y="0"/>
                        <a:pt x="43" y="0"/>
                        <a:pt x="39" y="0"/>
                      </a:cubicBezTo>
                      <a:cubicBezTo>
                        <a:pt x="34" y="0"/>
                        <a:pt x="21" y="4"/>
                        <a:pt x="16" y="18"/>
                      </a:cubicBezTo>
                      <a:cubicBezTo>
                        <a:pt x="16" y="18"/>
                        <a:pt x="15" y="19"/>
                        <a:pt x="15" y="19"/>
                      </a:cubicBezTo>
                      <a:cubicBezTo>
                        <a:pt x="1" y="64"/>
                        <a:pt x="1" y="64"/>
                        <a:pt x="1" y="64"/>
                      </a:cubicBezTo>
                      <a:cubicBezTo>
                        <a:pt x="0" y="68"/>
                        <a:pt x="2" y="72"/>
                        <a:pt x="5" y="73"/>
                      </a:cubicBezTo>
                      <a:cubicBezTo>
                        <a:pt x="9" y="74"/>
                        <a:pt x="13" y="72"/>
                        <a:pt x="15" y="69"/>
                      </a:cubicBezTo>
                      <a:cubicBezTo>
                        <a:pt x="28" y="25"/>
                        <a:pt x="28" y="25"/>
                        <a:pt x="28" y="25"/>
                      </a:cubicBezTo>
                      <a:cubicBezTo>
                        <a:pt x="32" y="25"/>
                        <a:pt x="32" y="25"/>
                        <a:pt x="32" y="25"/>
                      </a:cubicBezTo>
                      <a:cubicBezTo>
                        <a:pt x="8" y="100"/>
                        <a:pt x="8" y="100"/>
                        <a:pt x="8" y="100"/>
                      </a:cubicBezTo>
                      <a:cubicBezTo>
                        <a:pt x="27" y="100"/>
                        <a:pt x="27" y="100"/>
                        <a:pt x="27" y="100"/>
                      </a:cubicBezTo>
                      <a:cubicBezTo>
                        <a:pt x="27" y="158"/>
                        <a:pt x="27" y="158"/>
                        <a:pt x="27" y="158"/>
                      </a:cubicBezTo>
                      <a:cubicBezTo>
                        <a:pt x="27" y="163"/>
                        <a:pt x="31" y="167"/>
                        <a:pt x="36" y="167"/>
                      </a:cubicBezTo>
                      <a:cubicBezTo>
                        <a:pt x="41" y="167"/>
                        <a:pt x="44" y="163"/>
                        <a:pt x="44" y="158"/>
                      </a:cubicBezTo>
                      <a:cubicBezTo>
                        <a:pt x="44" y="100"/>
                        <a:pt x="44" y="100"/>
                        <a:pt x="44" y="100"/>
                      </a:cubicBezTo>
                      <a:cubicBezTo>
                        <a:pt x="51" y="100"/>
                        <a:pt x="51" y="100"/>
                        <a:pt x="51" y="100"/>
                      </a:cubicBezTo>
                      <a:cubicBezTo>
                        <a:pt x="51" y="158"/>
                        <a:pt x="51" y="158"/>
                        <a:pt x="51" y="158"/>
                      </a:cubicBezTo>
                      <a:cubicBezTo>
                        <a:pt x="51" y="163"/>
                        <a:pt x="54" y="167"/>
                        <a:pt x="59" y="167"/>
                      </a:cubicBezTo>
                      <a:cubicBezTo>
                        <a:pt x="64" y="167"/>
                        <a:pt x="68" y="163"/>
                        <a:pt x="68" y="158"/>
                      </a:cubicBezTo>
                      <a:cubicBezTo>
                        <a:pt x="68" y="100"/>
                        <a:pt x="68" y="100"/>
                        <a:pt x="68" y="100"/>
                      </a:cubicBezTo>
                      <a:cubicBezTo>
                        <a:pt x="87" y="100"/>
                        <a:pt x="87" y="100"/>
                        <a:pt x="87" y="100"/>
                      </a:cubicBezTo>
                      <a:cubicBezTo>
                        <a:pt x="63" y="25"/>
                        <a:pt x="63" y="25"/>
                        <a:pt x="63" y="25"/>
                      </a:cubicBezTo>
                      <a:cubicBezTo>
                        <a:pt x="67" y="25"/>
                        <a:pt x="67" y="25"/>
                        <a:pt x="67" y="25"/>
                      </a:cubicBezTo>
                      <a:cubicBezTo>
                        <a:pt x="80" y="69"/>
                        <a:pt x="80" y="69"/>
                        <a:pt x="80" y="69"/>
                      </a:cubicBezTo>
                      <a:cubicBezTo>
                        <a:pt x="82" y="72"/>
                        <a:pt x="86" y="74"/>
                        <a:pt x="90" y="73"/>
                      </a:cubicBezTo>
                      <a:cubicBezTo>
                        <a:pt x="93" y="72"/>
                        <a:pt x="95" y="68"/>
                        <a:pt x="94" y="6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</p:grpSp>
          <p:grpSp>
            <p:nvGrpSpPr>
              <p:cNvPr id="111" name="Group 160"/>
              <p:cNvGrpSpPr/>
              <p:nvPr/>
            </p:nvGrpSpPr>
            <p:grpSpPr>
              <a:xfrm>
                <a:off x="8395722" y="2989509"/>
                <a:ext cx="159200" cy="342034"/>
                <a:chOff x="5670652" y="1738427"/>
                <a:chExt cx="363539" cy="781050"/>
              </a:xfrm>
              <a:grpFill/>
            </p:grpSpPr>
            <p:sp>
              <p:nvSpPr>
                <p:cNvPr id="136" name="Oval 25"/>
                <p:cNvSpPr>
                  <a:spLocks noChangeArrowheads="1"/>
                </p:cNvSpPr>
                <p:nvPr/>
              </p:nvSpPr>
              <p:spPr bwMode="auto">
                <a:xfrm>
                  <a:off x="5781760" y="1738427"/>
                  <a:ext cx="141288" cy="1397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137" name="Freeform 26"/>
                <p:cNvSpPr/>
                <p:nvPr/>
              </p:nvSpPr>
              <p:spPr bwMode="auto">
                <a:xfrm>
                  <a:off x="5670652" y="1889240"/>
                  <a:ext cx="363539" cy="630237"/>
                </a:xfrm>
                <a:custGeom>
                  <a:gdLst>
                    <a:gd fmla="*/ 94 w 95" name="T0"/>
                    <a:gd fmla="*/ 64 h 167" name="T1"/>
                    <a:gd fmla="*/ 80 w 95" name="T2"/>
                    <a:gd fmla="*/ 19 h 167" name="T3"/>
                    <a:gd fmla="*/ 79 w 95" name="T4"/>
                    <a:gd fmla="*/ 18 h 167" name="T5"/>
                    <a:gd fmla="*/ 56 w 95" name="T6"/>
                    <a:gd fmla="*/ 0 h 167" name="T7"/>
                    <a:gd fmla="*/ 49 w 95" name="T8"/>
                    <a:gd fmla="*/ 0 h 167" name="T9"/>
                    <a:gd fmla="*/ 46 w 95" name="T10"/>
                    <a:gd fmla="*/ 0 h 167" name="T11"/>
                    <a:gd fmla="*/ 39 w 95" name="T12"/>
                    <a:gd fmla="*/ 0 h 167" name="T13"/>
                    <a:gd fmla="*/ 16 w 95" name="T14"/>
                    <a:gd fmla="*/ 18 h 167" name="T15"/>
                    <a:gd fmla="*/ 15 w 95" name="T16"/>
                    <a:gd fmla="*/ 19 h 167" name="T17"/>
                    <a:gd fmla="*/ 1 w 95" name="T18"/>
                    <a:gd fmla="*/ 64 h 167" name="T19"/>
                    <a:gd fmla="*/ 5 w 95" name="T20"/>
                    <a:gd fmla="*/ 73 h 167" name="T21"/>
                    <a:gd fmla="*/ 15 w 95" name="T22"/>
                    <a:gd fmla="*/ 69 h 167" name="T23"/>
                    <a:gd fmla="*/ 28 w 95" name="T24"/>
                    <a:gd fmla="*/ 25 h 167" name="T25"/>
                    <a:gd fmla="*/ 32 w 95" name="T26"/>
                    <a:gd fmla="*/ 25 h 167" name="T27"/>
                    <a:gd fmla="*/ 8 w 95" name="T28"/>
                    <a:gd fmla="*/ 100 h 167" name="T29"/>
                    <a:gd fmla="*/ 27 w 95" name="T30"/>
                    <a:gd fmla="*/ 100 h 167" name="T31"/>
                    <a:gd fmla="*/ 27 w 95" name="T32"/>
                    <a:gd fmla="*/ 158 h 167" name="T33"/>
                    <a:gd fmla="*/ 36 w 95" name="T34"/>
                    <a:gd fmla="*/ 167 h 167" name="T35"/>
                    <a:gd fmla="*/ 44 w 95" name="T36"/>
                    <a:gd fmla="*/ 158 h 167" name="T37"/>
                    <a:gd fmla="*/ 44 w 95" name="T38"/>
                    <a:gd fmla="*/ 100 h 167" name="T39"/>
                    <a:gd fmla="*/ 51 w 95" name="T40"/>
                    <a:gd fmla="*/ 100 h 167" name="T41"/>
                    <a:gd fmla="*/ 51 w 95" name="T42"/>
                    <a:gd fmla="*/ 158 h 167" name="T43"/>
                    <a:gd fmla="*/ 59 w 95" name="T44"/>
                    <a:gd fmla="*/ 167 h 167" name="T45"/>
                    <a:gd fmla="*/ 68 w 95" name="T46"/>
                    <a:gd fmla="*/ 158 h 167" name="T47"/>
                    <a:gd fmla="*/ 68 w 95" name="T48"/>
                    <a:gd fmla="*/ 100 h 167" name="T49"/>
                    <a:gd fmla="*/ 87 w 95" name="T50"/>
                    <a:gd fmla="*/ 100 h 167" name="T51"/>
                    <a:gd fmla="*/ 63 w 95" name="T52"/>
                    <a:gd fmla="*/ 25 h 167" name="T53"/>
                    <a:gd fmla="*/ 67 w 95" name="T54"/>
                    <a:gd fmla="*/ 25 h 167" name="T55"/>
                    <a:gd fmla="*/ 80 w 95" name="T56"/>
                    <a:gd fmla="*/ 69 h 167" name="T57"/>
                    <a:gd fmla="*/ 90 w 95" name="T58"/>
                    <a:gd fmla="*/ 73 h 167" name="T59"/>
                    <a:gd fmla="*/ 94 w 95" name="T60"/>
                    <a:gd fmla="*/ 64 h 167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167" w="95">
                      <a:moveTo>
                        <a:pt x="94" y="64"/>
                      </a:moveTo>
                      <a:cubicBezTo>
                        <a:pt x="80" y="19"/>
                        <a:pt x="80" y="19"/>
                        <a:pt x="80" y="19"/>
                      </a:cubicBezTo>
                      <a:cubicBezTo>
                        <a:pt x="80" y="19"/>
                        <a:pt x="79" y="18"/>
                        <a:pt x="79" y="18"/>
                      </a:cubicBezTo>
                      <a:cubicBezTo>
                        <a:pt x="74" y="4"/>
                        <a:pt x="61" y="0"/>
                        <a:pt x="56" y="0"/>
                      </a:cubicBezTo>
                      <a:cubicBezTo>
                        <a:pt x="52" y="0"/>
                        <a:pt x="53" y="0"/>
                        <a:pt x="49" y="0"/>
                      </a:cubicBezTo>
                      <a:cubicBezTo>
                        <a:pt x="48" y="0"/>
                        <a:pt x="47" y="0"/>
                        <a:pt x="46" y="0"/>
                      </a:cubicBezTo>
                      <a:cubicBezTo>
                        <a:pt x="42" y="0"/>
                        <a:pt x="43" y="0"/>
                        <a:pt x="39" y="0"/>
                      </a:cubicBezTo>
                      <a:cubicBezTo>
                        <a:pt x="34" y="0"/>
                        <a:pt x="21" y="4"/>
                        <a:pt x="16" y="18"/>
                      </a:cubicBezTo>
                      <a:cubicBezTo>
                        <a:pt x="16" y="18"/>
                        <a:pt x="15" y="19"/>
                        <a:pt x="15" y="19"/>
                      </a:cubicBezTo>
                      <a:cubicBezTo>
                        <a:pt x="1" y="64"/>
                        <a:pt x="1" y="64"/>
                        <a:pt x="1" y="64"/>
                      </a:cubicBezTo>
                      <a:cubicBezTo>
                        <a:pt x="0" y="68"/>
                        <a:pt x="2" y="72"/>
                        <a:pt x="5" y="73"/>
                      </a:cubicBezTo>
                      <a:cubicBezTo>
                        <a:pt x="9" y="74"/>
                        <a:pt x="13" y="72"/>
                        <a:pt x="15" y="69"/>
                      </a:cubicBezTo>
                      <a:cubicBezTo>
                        <a:pt x="28" y="25"/>
                        <a:pt x="28" y="25"/>
                        <a:pt x="28" y="25"/>
                      </a:cubicBezTo>
                      <a:cubicBezTo>
                        <a:pt x="32" y="25"/>
                        <a:pt x="32" y="25"/>
                        <a:pt x="32" y="25"/>
                      </a:cubicBezTo>
                      <a:cubicBezTo>
                        <a:pt x="8" y="100"/>
                        <a:pt x="8" y="100"/>
                        <a:pt x="8" y="100"/>
                      </a:cubicBezTo>
                      <a:cubicBezTo>
                        <a:pt x="27" y="100"/>
                        <a:pt x="27" y="100"/>
                        <a:pt x="27" y="100"/>
                      </a:cubicBezTo>
                      <a:cubicBezTo>
                        <a:pt x="27" y="158"/>
                        <a:pt x="27" y="158"/>
                        <a:pt x="27" y="158"/>
                      </a:cubicBezTo>
                      <a:cubicBezTo>
                        <a:pt x="27" y="163"/>
                        <a:pt x="31" y="167"/>
                        <a:pt x="36" y="167"/>
                      </a:cubicBezTo>
                      <a:cubicBezTo>
                        <a:pt x="41" y="167"/>
                        <a:pt x="44" y="163"/>
                        <a:pt x="44" y="158"/>
                      </a:cubicBezTo>
                      <a:cubicBezTo>
                        <a:pt x="44" y="100"/>
                        <a:pt x="44" y="100"/>
                        <a:pt x="44" y="100"/>
                      </a:cubicBezTo>
                      <a:cubicBezTo>
                        <a:pt x="51" y="100"/>
                        <a:pt x="51" y="100"/>
                        <a:pt x="51" y="100"/>
                      </a:cubicBezTo>
                      <a:cubicBezTo>
                        <a:pt x="51" y="158"/>
                        <a:pt x="51" y="158"/>
                        <a:pt x="51" y="158"/>
                      </a:cubicBezTo>
                      <a:cubicBezTo>
                        <a:pt x="51" y="163"/>
                        <a:pt x="54" y="167"/>
                        <a:pt x="59" y="167"/>
                      </a:cubicBezTo>
                      <a:cubicBezTo>
                        <a:pt x="64" y="167"/>
                        <a:pt x="68" y="163"/>
                        <a:pt x="68" y="158"/>
                      </a:cubicBezTo>
                      <a:cubicBezTo>
                        <a:pt x="68" y="100"/>
                        <a:pt x="68" y="100"/>
                        <a:pt x="68" y="100"/>
                      </a:cubicBezTo>
                      <a:cubicBezTo>
                        <a:pt x="87" y="100"/>
                        <a:pt x="87" y="100"/>
                        <a:pt x="87" y="100"/>
                      </a:cubicBezTo>
                      <a:cubicBezTo>
                        <a:pt x="63" y="25"/>
                        <a:pt x="63" y="25"/>
                        <a:pt x="63" y="25"/>
                      </a:cubicBezTo>
                      <a:cubicBezTo>
                        <a:pt x="67" y="25"/>
                        <a:pt x="67" y="25"/>
                        <a:pt x="67" y="25"/>
                      </a:cubicBezTo>
                      <a:cubicBezTo>
                        <a:pt x="80" y="69"/>
                        <a:pt x="80" y="69"/>
                        <a:pt x="80" y="69"/>
                      </a:cubicBezTo>
                      <a:cubicBezTo>
                        <a:pt x="82" y="72"/>
                        <a:pt x="86" y="74"/>
                        <a:pt x="90" y="73"/>
                      </a:cubicBezTo>
                      <a:cubicBezTo>
                        <a:pt x="93" y="72"/>
                        <a:pt x="95" y="68"/>
                        <a:pt x="94" y="6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</p:grpSp>
          <p:grpSp>
            <p:nvGrpSpPr>
              <p:cNvPr id="112" name="Group 161"/>
              <p:cNvGrpSpPr/>
              <p:nvPr/>
            </p:nvGrpSpPr>
            <p:grpSpPr>
              <a:xfrm>
                <a:off x="8574056" y="2989509"/>
                <a:ext cx="159200" cy="342034"/>
                <a:chOff x="5670652" y="1738427"/>
                <a:chExt cx="363539" cy="781050"/>
              </a:xfrm>
              <a:grpFill/>
            </p:grpSpPr>
            <p:sp>
              <p:nvSpPr>
                <p:cNvPr id="134" name="Oval 25"/>
                <p:cNvSpPr>
                  <a:spLocks noChangeArrowheads="1"/>
                </p:cNvSpPr>
                <p:nvPr/>
              </p:nvSpPr>
              <p:spPr bwMode="auto">
                <a:xfrm>
                  <a:off x="5781760" y="1738427"/>
                  <a:ext cx="141288" cy="1397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135" name="Freeform 26"/>
                <p:cNvSpPr/>
                <p:nvPr/>
              </p:nvSpPr>
              <p:spPr bwMode="auto">
                <a:xfrm>
                  <a:off x="5670652" y="1889240"/>
                  <a:ext cx="363539" cy="630237"/>
                </a:xfrm>
                <a:custGeom>
                  <a:gdLst>
                    <a:gd fmla="*/ 94 w 95" name="T0"/>
                    <a:gd fmla="*/ 64 h 167" name="T1"/>
                    <a:gd fmla="*/ 80 w 95" name="T2"/>
                    <a:gd fmla="*/ 19 h 167" name="T3"/>
                    <a:gd fmla="*/ 79 w 95" name="T4"/>
                    <a:gd fmla="*/ 18 h 167" name="T5"/>
                    <a:gd fmla="*/ 56 w 95" name="T6"/>
                    <a:gd fmla="*/ 0 h 167" name="T7"/>
                    <a:gd fmla="*/ 49 w 95" name="T8"/>
                    <a:gd fmla="*/ 0 h 167" name="T9"/>
                    <a:gd fmla="*/ 46 w 95" name="T10"/>
                    <a:gd fmla="*/ 0 h 167" name="T11"/>
                    <a:gd fmla="*/ 39 w 95" name="T12"/>
                    <a:gd fmla="*/ 0 h 167" name="T13"/>
                    <a:gd fmla="*/ 16 w 95" name="T14"/>
                    <a:gd fmla="*/ 18 h 167" name="T15"/>
                    <a:gd fmla="*/ 15 w 95" name="T16"/>
                    <a:gd fmla="*/ 19 h 167" name="T17"/>
                    <a:gd fmla="*/ 1 w 95" name="T18"/>
                    <a:gd fmla="*/ 64 h 167" name="T19"/>
                    <a:gd fmla="*/ 5 w 95" name="T20"/>
                    <a:gd fmla="*/ 73 h 167" name="T21"/>
                    <a:gd fmla="*/ 15 w 95" name="T22"/>
                    <a:gd fmla="*/ 69 h 167" name="T23"/>
                    <a:gd fmla="*/ 28 w 95" name="T24"/>
                    <a:gd fmla="*/ 25 h 167" name="T25"/>
                    <a:gd fmla="*/ 32 w 95" name="T26"/>
                    <a:gd fmla="*/ 25 h 167" name="T27"/>
                    <a:gd fmla="*/ 8 w 95" name="T28"/>
                    <a:gd fmla="*/ 100 h 167" name="T29"/>
                    <a:gd fmla="*/ 27 w 95" name="T30"/>
                    <a:gd fmla="*/ 100 h 167" name="T31"/>
                    <a:gd fmla="*/ 27 w 95" name="T32"/>
                    <a:gd fmla="*/ 158 h 167" name="T33"/>
                    <a:gd fmla="*/ 36 w 95" name="T34"/>
                    <a:gd fmla="*/ 167 h 167" name="T35"/>
                    <a:gd fmla="*/ 44 w 95" name="T36"/>
                    <a:gd fmla="*/ 158 h 167" name="T37"/>
                    <a:gd fmla="*/ 44 w 95" name="T38"/>
                    <a:gd fmla="*/ 100 h 167" name="T39"/>
                    <a:gd fmla="*/ 51 w 95" name="T40"/>
                    <a:gd fmla="*/ 100 h 167" name="T41"/>
                    <a:gd fmla="*/ 51 w 95" name="T42"/>
                    <a:gd fmla="*/ 158 h 167" name="T43"/>
                    <a:gd fmla="*/ 59 w 95" name="T44"/>
                    <a:gd fmla="*/ 167 h 167" name="T45"/>
                    <a:gd fmla="*/ 68 w 95" name="T46"/>
                    <a:gd fmla="*/ 158 h 167" name="T47"/>
                    <a:gd fmla="*/ 68 w 95" name="T48"/>
                    <a:gd fmla="*/ 100 h 167" name="T49"/>
                    <a:gd fmla="*/ 87 w 95" name="T50"/>
                    <a:gd fmla="*/ 100 h 167" name="T51"/>
                    <a:gd fmla="*/ 63 w 95" name="T52"/>
                    <a:gd fmla="*/ 25 h 167" name="T53"/>
                    <a:gd fmla="*/ 67 w 95" name="T54"/>
                    <a:gd fmla="*/ 25 h 167" name="T55"/>
                    <a:gd fmla="*/ 80 w 95" name="T56"/>
                    <a:gd fmla="*/ 69 h 167" name="T57"/>
                    <a:gd fmla="*/ 90 w 95" name="T58"/>
                    <a:gd fmla="*/ 73 h 167" name="T59"/>
                    <a:gd fmla="*/ 94 w 95" name="T60"/>
                    <a:gd fmla="*/ 64 h 167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167" w="95">
                      <a:moveTo>
                        <a:pt x="94" y="64"/>
                      </a:moveTo>
                      <a:cubicBezTo>
                        <a:pt x="80" y="19"/>
                        <a:pt x="80" y="19"/>
                        <a:pt x="80" y="19"/>
                      </a:cubicBezTo>
                      <a:cubicBezTo>
                        <a:pt x="80" y="19"/>
                        <a:pt x="79" y="18"/>
                        <a:pt x="79" y="18"/>
                      </a:cubicBezTo>
                      <a:cubicBezTo>
                        <a:pt x="74" y="4"/>
                        <a:pt x="61" y="0"/>
                        <a:pt x="56" y="0"/>
                      </a:cubicBezTo>
                      <a:cubicBezTo>
                        <a:pt x="52" y="0"/>
                        <a:pt x="53" y="0"/>
                        <a:pt x="49" y="0"/>
                      </a:cubicBezTo>
                      <a:cubicBezTo>
                        <a:pt x="48" y="0"/>
                        <a:pt x="47" y="0"/>
                        <a:pt x="46" y="0"/>
                      </a:cubicBezTo>
                      <a:cubicBezTo>
                        <a:pt x="42" y="0"/>
                        <a:pt x="43" y="0"/>
                        <a:pt x="39" y="0"/>
                      </a:cubicBezTo>
                      <a:cubicBezTo>
                        <a:pt x="34" y="0"/>
                        <a:pt x="21" y="4"/>
                        <a:pt x="16" y="18"/>
                      </a:cubicBezTo>
                      <a:cubicBezTo>
                        <a:pt x="16" y="18"/>
                        <a:pt x="15" y="19"/>
                        <a:pt x="15" y="19"/>
                      </a:cubicBezTo>
                      <a:cubicBezTo>
                        <a:pt x="1" y="64"/>
                        <a:pt x="1" y="64"/>
                        <a:pt x="1" y="64"/>
                      </a:cubicBezTo>
                      <a:cubicBezTo>
                        <a:pt x="0" y="68"/>
                        <a:pt x="2" y="72"/>
                        <a:pt x="5" y="73"/>
                      </a:cubicBezTo>
                      <a:cubicBezTo>
                        <a:pt x="9" y="74"/>
                        <a:pt x="13" y="72"/>
                        <a:pt x="15" y="69"/>
                      </a:cubicBezTo>
                      <a:cubicBezTo>
                        <a:pt x="28" y="25"/>
                        <a:pt x="28" y="25"/>
                        <a:pt x="28" y="25"/>
                      </a:cubicBezTo>
                      <a:cubicBezTo>
                        <a:pt x="32" y="25"/>
                        <a:pt x="32" y="25"/>
                        <a:pt x="32" y="25"/>
                      </a:cubicBezTo>
                      <a:cubicBezTo>
                        <a:pt x="8" y="100"/>
                        <a:pt x="8" y="100"/>
                        <a:pt x="8" y="100"/>
                      </a:cubicBezTo>
                      <a:cubicBezTo>
                        <a:pt x="27" y="100"/>
                        <a:pt x="27" y="100"/>
                        <a:pt x="27" y="100"/>
                      </a:cubicBezTo>
                      <a:cubicBezTo>
                        <a:pt x="27" y="158"/>
                        <a:pt x="27" y="158"/>
                        <a:pt x="27" y="158"/>
                      </a:cubicBezTo>
                      <a:cubicBezTo>
                        <a:pt x="27" y="163"/>
                        <a:pt x="31" y="167"/>
                        <a:pt x="36" y="167"/>
                      </a:cubicBezTo>
                      <a:cubicBezTo>
                        <a:pt x="41" y="167"/>
                        <a:pt x="44" y="163"/>
                        <a:pt x="44" y="158"/>
                      </a:cubicBezTo>
                      <a:cubicBezTo>
                        <a:pt x="44" y="100"/>
                        <a:pt x="44" y="100"/>
                        <a:pt x="44" y="100"/>
                      </a:cubicBezTo>
                      <a:cubicBezTo>
                        <a:pt x="51" y="100"/>
                        <a:pt x="51" y="100"/>
                        <a:pt x="51" y="100"/>
                      </a:cubicBezTo>
                      <a:cubicBezTo>
                        <a:pt x="51" y="158"/>
                        <a:pt x="51" y="158"/>
                        <a:pt x="51" y="158"/>
                      </a:cubicBezTo>
                      <a:cubicBezTo>
                        <a:pt x="51" y="163"/>
                        <a:pt x="54" y="167"/>
                        <a:pt x="59" y="167"/>
                      </a:cubicBezTo>
                      <a:cubicBezTo>
                        <a:pt x="64" y="167"/>
                        <a:pt x="68" y="163"/>
                        <a:pt x="68" y="158"/>
                      </a:cubicBezTo>
                      <a:cubicBezTo>
                        <a:pt x="68" y="100"/>
                        <a:pt x="68" y="100"/>
                        <a:pt x="68" y="100"/>
                      </a:cubicBezTo>
                      <a:cubicBezTo>
                        <a:pt x="87" y="100"/>
                        <a:pt x="87" y="100"/>
                        <a:pt x="87" y="100"/>
                      </a:cubicBezTo>
                      <a:cubicBezTo>
                        <a:pt x="63" y="25"/>
                        <a:pt x="63" y="25"/>
                        <a:pt x="63" y="25"/>
                      </a:cubicBezTo>
                      <a:cubicBezTo>
                        <a:pt x="67" y="25"/>
                        <a:pt x="67" y="25"/>
                        <a:pt x="67" y="25"/>
                      </a:cubicBezTo>
                      <a:cubicBezTo>
                        <a:pt x="80" y="69"/>
                        <a:pt x="80" y="69"/>
                        <a:pt x="80" y="69"/>
                      </a:cubicBezTo>
                      <a:cubicBezTo>
                        <a:pt x="82" y="72"/>
                        <a:pt x="86" y="74"/>
                        <a:pt x="90" y="73"/>
                      </a:cubicBezTo>
                      <a:cubicBezTo>
                        <a:pt x="93" y="72"/>
                        <a:pt x="95" y="68"/>
                        <a:pt x="94" y="6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</p:grpSp>
          <p:grpSp>
            <p:nvGrpSpPr>
              <p:cNvPr id="113" name="Group 162"/>
              <p:cNvGrpSpPr/>
              <p:nvPr/>
            </p:nvGrpSpPr>
            <p:grpSpPr>
              <a:xfrm>
                <a:off x="8752388" y="2989509"/>
                <a:ext cx="159200" cy="342034"/>
                <a:chOff x="5670652" y="1738427"/>
                <a:chExt cx="363539" cy="781050"/>
              </a:xfrm>
              <a:grpFill/>
            </p:grpSpPr>
            <p:sp>
              <p:nvSpPr>
                <p:cNvPr id="132" name="Oval 25"/>
                <p:cNvSpPr>
                  <a:spLocks noChangeArrowheads="1"/>
                </p:cNvSpPr>
                <p:nvPr/>
              </p:nvSpPr>
              <p:spPr bwMode="auto">
                <a:xfrm>
                  <a:off x="5781760" y="1738427"/>
                  <a:ext cx="141288" cy="1397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133" name="Freeform 26"/>
                <p:cNvSpPr/>
                <p:nvPr/>
              </p:nvSpPr>
              <p:spPr bwMode="auto">
                <a:xfrm>
                  <a:off x="5670652" y="1889240"/>
                  <a:ext cx="363539" cy="630237"/>
                </a:xfrm>
                <a:custGeom>
                  <a:gdLst>
                    <a:gd fmla="*/ 94 w 95" name="T0"/>
                    <a:gd fmla="*/ 64 h 167" name="T1"/>
                    <a:gd fmla="*/ 80 w 95" name="T2"/>
                    <a:gd fmla="*/ 19 h 167" name="T3"/>
                    <a:gd fmla="*/ 79 w 95" name="T4"/>
                    <a:gd fmla="*/ 18 h 167" name="T5"/>
                    <a:gd fmla="*/ 56 w 95" name="T6"/>
                    <a:gd fmla="*/ 0 h 167" name="T7"/>
                    <a:gd fmla="*/ 49 w 95" name="T8"/>
                    <a:gd fmla="*/ 0 h 167" name="T9"/>
                    <a:gd fmla="*/ 46 w 95" name="T10"/>
                    <a:gd fmla="*/ 0 h 167" name="T11"/>
                    <a:gd fmla="*/ 39 w 95" name="T12"/>
                    <a:gd fmla="*/ 0 h 167" name="T13"/>
                    <a:gd fmla="*/ 16 w 95" name="T14"/>
                    <a:gd fmla="*/ 18 h 167" name="T15"/>
                    <a:gd fmla="*/ 15 w 95" name="T16"/>
                    <a:gd fmla="*/ 19 h 167" name="T17"/>
                    <a:gd fmla="*/ 1 w 95" name="T18"/>
                    <a:gd fmla="*/ 64 h 167" name="T19"/>
                    <a:gd fmla="*/ 5 w 95" name="T20"/>
                    <a:gd fmla="*/ 73 h 167" name="T21"/>
                    <a:gd fmla="*/ 15 w 95" name="T22"/>
                    <a:gd fmla="*/ 69 h 167" name="T23"/>
                    <a:gd fmla="*/ 28 w 95" name="T24"/>
                    <a:gd fmla="*/ 25 h 167" name="T25"/>
                    <a:gd fmla="*/ 32 w 95" name="T26"/>
                    <a:gd fmla="*/ 25 h 167" name="T27"/>
                    <a:gd fmla="*/ 8 w 95" name="T28"/>
                    <a:gd fmla="*/ 100 h 167" name="T29"/>
                    <a:gd fmla="*/ 27 w 95" name="T30"/>
                    <a:gd fmla="*/ 100 h 167" name="T31"/>
                    <a:gd fmla="*/ 27 w 95" name="T32"/>
                    <a:gd fmla="*/ 158 h 167" name="T33"/>
                    <a:gd fmla="*/ 36 w 95" name="T34"/>
                    <a:gd fmla="*/ 167 h 167" name="T35"/>
                    <a:gd fmla="*/ 44 w 95" name="T36"/>
                    <a:gd fmla="*/ 158 h 167" name="T37"/>
                    <a:gd fmla="*/ 44 w 95" name="T38"/>
                    <a:gd fmla="*/ 100 h 167" name="T39"/>
                    <a:gd fmla="*/ 51 w 95" name="T40"/>
                    <a:gd fmla="*/ 100 h 167" name="T41"/>
                    <a:gd fmla="*/ 51 w 95" name="T42"/>
                    <a:gd fmla="*/ 158 h 167" name="T43"/>
                    <a:gd fmla="*/ 59 w 95" name="T44"/>
                    <a:gd fmla="*/ 167 h 167" name="T45"/>
                    <a:gd fmla="*/ 68 w 95" name="T46"/>
                    <a:gd fmla="*/ 158 h 167" name="T47"/>
                    <a:gd fmla="*/ 68 w 95" name="T48"/>
                    <a:gd fmla="*/ 100 h 167" name="T49"/>
                    <a:gd fmla="*/ 87 w 95" name="T50"/>
                    <a:gd fmla="*/ 100 h 167" name="T51"/>
                    <a:gd fmla="*/ 63 w 95" name="T52"/>
                    <a:gd fmla="*/ 25 h 167" name="T53"/>
                    <a:gd fmla="*/ 67 w 95" name="T54"/>
                    <a:gd fmla="*/ 25 h 167" name="T55"/>
                    <a:gd fmla="*/ 80 w 95" name="T56"/>
                    <a:gd fmla="*/ 69 h 167" name="T57"/>
                    <a:gd fmla="*/ 90 w 95" name="T58"/>
                    <a:gd fmla="*/ 73 h 167" name="T59"/>
                    <a:gd fmla="*/ 94 w 95" name="T60"/>
                    <a:gd fmla="*/ 64 h 167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167" w="95">
                      <a:moveTo>
                        <a:pt x="94" y="64"/>
                      </a:moveTo>
                      <a:cubicBezTo>
                        <a:pt x="80" y="19"/>
                        <a:pt x="80" y="19"/>
                        <a:pt x="80" y="19"/>
                      </a:cubicBezTo>
                      <a:cubicBezTo>
                        <a:pt x="80" y="19"/>
                        <a:pt x="79" y="18"/>
                        <a:pt x="79" y="18"/>
                      </a:cubicBezTo>
                      <a:cubicBezTo>
                        <a:pt x="74" y="4"/>
                        <a:pt x="61" y="0"/>
                        <a:pt x="56" y="0"/>
                      </a:cubicBezTo>
                      <a:cubicBezTo>
                        <a:pt x="52" y="0"/>
                        <a:pt x="53" y="0"/>
                        <a:pt x="49" y="0"/>
                      </a:cubicBezTo>
                      <a:cubicBezTo>
                        <a:pt x="48" y="0"/>
                        <a:pt x="47" y="0"/>
                        <a:pt x="46" y="0"/>
                      </a:cubicBezTo>
                      <a:cubicBezTo>
                        <a:pt x="42" y="0"/>
                        <a:pt x="43" y="0"/>
                        <a:pt x="39" y="0"/>
                      </a:cubicBezTo>
                      <a:cubicBezTo>
                        <a:pt x="34" y="0"/>
                        <a:pt x="21" y="4"/>
                        <a:pt x="16" y="18"/>
                      </a:cubicBezTo>
                      <a:cubicBezTo>
                        <a:pt x="16" y="18"/>
                        <a:pt x="15" y="19"/>
                        <a:pt x="15" y="19"/>
                      </a:cubicBezTo>
                      <a:cubicBezTo>
                        <a:pt x="1" y="64"/>
                        <a:pt x="1" y="64"/>
                        <a:pt x="1" y="64"/>
                      </a:cubicBezTo>
                      <a:cubicBezTo>
                        <a:pt x="0" y="68"/>
                        <a:pt x="2" y="72"/>
                        <a:pt x="5" y="73"/>
                      </a:cubicBezTo>
                      <a:cubicBezTo>
                        <a:pt x="9" y="74"/>
                        <a:pt x="13" y="72"/>
                        <a:pt x="15" y="69"/>
                      </a:cubicBezTo>
                      <a:cubicBezTo>
                        <a:pt x="28" y="25"/>
                        <a:pt x="28" y="25"/>
                        <a:pt x="28" y="25"/>
                      </a:cubicBezTo>
                      <a:cubicBezTo>
                        <a:pt x="32" y="25"/>
                        <a:pt x="32" y="25"/>
                        <a:pt x="32" y="25"/>
                      </a:cubicBezTo>
                      <a:cubicBezTo>
                        <a:pt x="8" y="100"/>
                        <a:pt x="8" y="100"/>
                        <a:pt x="8" y="100"/>
                      </a:cubicBezTo>
                      <a:cubicBezTo>
                        <a:pt x="27" y="100"/>
                        <a:pt x="27" y="100"/>
                        <a:pt x="27" y="100"/>
                      </a:cubicBezTo>
                      <a:cubicBezTo>
                        <a:pt x="27" y="158"/>
                        <a:pt x="27" y="158"/>
                        <a:pt x="27" y="158"/>
                      </a:cubicBezTo>
                      <a:cubicBezTo>
                        <a:pt x="27" y="163"/>
                        <a:pt x="31" y="167"/>
                        <a:pt x="36" y="167"/>
                      </a:cubicBezTo>
                      <a:cubicBezTo>
                        <a:pt x="41" y="167"/>
                        <a:pt x="44" y="163"/>
                        <a:pt x="44" y="158"/>
                      </a:cubicBezTo>
                      <a:cubicBezTo>
                        <a:pt x="44" y="100"/>
                        <a:pt x="44" y="100"/>
                        <a:pt x="44" y="100"/>
                      </a:cubicBezTo>
                      <a:cubicBezTo>
                        <a:pt x="51" y="100"/>
                        <a:pt x="51" y="100"/>
                        <a:pt x="51" y="100"/>
                      </a:cubicBezTo>
                      <a:cubicBezTo>
                        <a:pt x="51" y="158"/>
                        <a:pt x="51" y="158"/>
                        <a:pt x="51" y="158"/>
                      </a:cubicBezTo>
                      <a:cubicBezTo>
                        <a:pt x="51" y="163"/>
                        <a:pt x="54" y="167"/>
                        <a:pt x="59" y="167"/>
                      </a:cubicBezTo>
                      <a:cubicBezTo>
                        <a:pt x="64" y="167"/>
                        <a:pt x="68" y="163"/>
                        <a:pt x="68" y="158"/>
                      </a:cubicBezTo>
                      <a:cubicBezTo>
                        <a:pt x="68" y="100"/>
                        <a:pt x="68" y="100"/>
                        <a:pt x="68" y="100"/>
                      </a:cubicBezTo>
                      <a:cubicBezTo>
                        <a:pt x="87" y="100"/>
                        <a:pt x="87" y="100"/>
                        <a:pt x="87" y="100"/>
                      </a:cubicBezTo>
                      <a:cubicBezTo>
                        <a:pt x="63" y="25"/>
                        <a:pt x="63" y="25"/>
                        <a:pt x="63" y="25"/>
                      </a:cubicBezTo>
                      <a:cubicBezTo>
                        <a:pt x="67" y="25"/>
                        <a:pt x="67" y="25"/>
                        <a:pt x="67" y="25"/>
                      </a:cubicBezTo>
                      <a:cubicBezTo>
                        <a:pt x="80" y="69"/>
                        <a:pt x="80" y="69"/>
                        <a:pt x="80" y="69"/>
                      </a:cubicBezTo>
                      <a:cubicBezTo>
                        <a:pt x="82" y="72"/>
                        <a:pt x="86" y="74"/>
                        <a:pt x="90" y="73"/>
                      </a:cubicBezTo>
                      <a:cubicBezTo>
                        <a:pt x="93" y="72"/>
                        <a:pt x="95" y="68"/>
                        <a:pt x="94" y="6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</p:grpSp>
          <p:grpSp>
            <p:nvGrpSpPr>
              <p:cNvPr id="114" name="Group 163"/>
              <p:cNvGrpSpPr/>
              <p:nvPr/>
            </p:nvGrpSpPr>
            <p:grpSpPr>
              <a:xfrm>
                <a:off x="8930721" y="2989509"/>
                <a:ext cx="159200" cy="342034"/>
                <a:chOff x="5670652" y="1738427"/>
                <a:chExt cx="363539" cy="781050"/>
              </a:xfrm>
              <a:grpFill/>
            </p:grpSpPr>
            <p:sp>
              <p:nvSpPr>
                <p:cNvPr id="130" name="Oval 25"/>
                <p:cNvSpPr>
                  <a:spLocks noChangeArrowheads="1"/>
                </p:cNvSpPr>
                <p:nvPr/>
              </p:nvSpPr>
              <p:spPr bwMode="auto">
                <a:xfrm>
                  <a:off x="5781760" y="1738427"/>
                  <a:ext cx="141288" cy="1397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131" name="Freeform 26"/>
                <p:cNvSpPr/>
                <p:nvPr/>
              </p:nvSpPr>
              <p:spPr bwMode="auto">
                <a:xfrm>
                  <a:off x="5670652" y="1889240"/>
                  <a:ext cx="363539" cy="630237"/>
                </a:xfrm>
                <a:custGeom>
                  <a:gdLst>
                    <a:gd fmla="*/ 94 w 95" name="T0"/>
                    <a:gd fmla="*/ 64 h 167" name="T1"/>
                    <a:gd fmla="*/ 80 w 95" name="T2"/>
                    <a:gd fmla="*/ 19 h 167" name="T3"/>
                    <a:gd fmla="*/ 79 w 95" name="T4"/>
                    <a:gd fmla="*/ 18 h 167" name="T5"/>
                    <a:gd fmla="*/ 56 w 95" name="T6"/>
                    <a:gd fmla="*/ 0 h 167" name="T7"/>
                    <a:gd fmla="*/ 49 w 95" name="T8"/>
                    <a:gd fmla="*/ 0 h 167" name="T9"/>
                    <a:gd fmla="*/ 46 w 95" name="T10"/>
                    <a:gd fmla="*/ 0 h 167" name="T11"/>
                    <a:gd fmla="*/ 39 w 95" name="T12"/>
                    <a:gd fmla="*/ 0 h 167" name="T13"/>
                    <a:gd fmla="*/ 16 w 95" name="T14"/>
                    <a:gd fmla="*/ 18 h 167" name="T15"/>
                    <a:gd fmla="*/ 15 w 95" name="T16"/>
                    <a:gd fmla="*/ 19 h 167" name="T17"/>
                    <a:gd fmla="*/ 1 w 95" name="T18"/>
                    <a:gd fmla="*/ 64 h 167" name="T19"/>
                    <a:gd fmla="*/ 5 w 95" name="T20"/>
                    <a:gd fmla="*/ 73 h 167" name="T21"/>
                    <a:gd fmla="*/ 15 w 95" name="T22"/>
                    <a:gd fmla="*/ 69 h 167" name="T23"/>
                    <a:gd fmla="*/ 28 w 95" name="T24"/>
                    <a:gd fmla="*/ 25 h 167" name="T25"/>
                    <a:gd fmla="*/ 32 w 95" name="T26"/>
                    <a:gd fmla="*/ 25 h 167" name="T27"/>
                    <a:gd fmla="*/ 8 w 95" name="T28"/>
                    <a:gd fmla="*/ 100 h 167" name="T29"/>
                    <a:gd fmla="*/ 27 w 95" name="T30"/>
                    <a:gd fmla="*/ 100 h 167" name="T31"/>
                    <a:gd fmla="*/ 27 w 95" name="T32"/>
                    <a:gd fmla="*/ 158 h 167" name="T33"/>
                    <a:gd fmla="*/ 36 w 95" name="T34"/>
                    <a:gd fmla="*/ 167 h 167" name="T35"/>
                    <a:gd fmla="*/ 44 w 95" name="T36"/>
                    <a:gd fmla="*/ 158 h 167" name="T37"/>
                    <a:gd fmla="*/ 44 w 95" name="T38"/>
                    <a:gd fmla="*/ 100 h 167" name="T39"/>
                    <a:gd fmla="*/ 51 w 95" name="T40"/>
                    <a:gd fmla="*/ 100 h 167" name="T41"/>
                    <a:gd fmla="*/ 51 w 95" name="T42"/>
                    <a:gd fmla="*/ 158 h 167" name="T43"/>
                    <a:gd fmla="*/ 59 w 95" name="T44"/>
                    <a:gd fmla="*/ 167 h 167" name="T45"/>
                    <a:gd fmla="*/ 68 w 95" name="T46"/>
                    <a:gd fmla="*/ 158 h 167" name="T47"/>
                    <a:gd fmla="*/ 68 w 95" name="T48"/>
                    <a:gd fmla="*/ 100 h 167" name="T49"/>
                    <a:gd fmla="*/ 87 w 95" name="T50"/>
                    <a:gd fmla="*/ 100 h 167" name="T51"/>
                    <a:gd fmla="*/ 63 w 95" name="T52"/>
                    <a:gd fmla="*/ 25 h 167" name="T53"/>
                    <a:gd fmla="*/ 67 w 95" name="T54"/>
                    <a:gd fmla="*/ 25 h 167" name="T55"/>
                    <a:gd fmla="*/ 80 w 95" name="T56"/>
                    <a:gd fmla="*/ 69 h 167" name="T57"/>
                    <a:gd fmla="*/ 90 w 95" name="T58"/>
                    <a:gd fmla="*/ 73 h 167" name="T59"/>
                    <a:gd fmla="*/ 94 w 95" name="T60"/>
                    <a:gd fmla="*/ 64 h 167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167" w="95">
                      <a:moveTo>
                        <a:pt x="94" y="64"/>
                      </a:moveTo>
                      <a:cubicBezTo>
                        <a:pt x="80" y="19"/>
                        <a:pt x="80" y="19"/>
                        <a:pt x="80" y="19"/>
                      </a:cubicBezTo>
                      <a:cubicBezTo>
                        <a:pt x="80" y="19"/>
                        <a:pt x="79" y="18"/>
                        <a:pt x="79" y="18"/>
                      </a:cubicBezTo>
                      <a:cubicBezTo>
                        <a:pt x="74" y="4"/>
                        <a:pt x="61" y="0"/>
                        <a:pt x="56" y="0"/>
                      </a:cubicBezTo>
                      <a:cubicBezTo>
                        <a:pt x="52" y="0"/>
                        <a:pt x="53" y="0"/>
                        <a:pt x="49" y="0"/>
                      </a:cubicBezTo>
                      <a:cubicBezTo>
                        <a:pt x="48" y="0"/>
                        <a:pt x="47" y="0"/>
                        <a:pt x="46" y="0"/>
                      </a:cubicBezTo>
                      <a:cubicBezTo>
                        <a:pt x="42" y="0"/>
                        <a:pt x="43" y="0"/>
                        <a:pt x="39" y="0"/>
                      </a:cubicBezTo>
                      <a:cubicBezTo>
                        <a:pt x="34" y="0"/>
                        <a:pt x="21" y="4"/>
                        <a:pt x="16" y="18"/>
                      </a:cubicBezTo>
                      <a:cubicBezTo>
                        <a:pt x="16" y="18"/>
                        <a:pt x="15" y="19"/>
                        <a:pt x="15" y="19"/>
                      </a:cubicBezTo>
                      <a:cubicBezTo>
                        <a:pt x="1" y="64"/>
                        <a:pt x="1" y="64"/>
                        <a:pt x="1" y="64"/>
                      </a:cubicBezTo>
                      <a:cubicBezTo>
                        <a:pt x="0" y="68"/>
                        <a:pt x="2" y="72"/>
                        <a:pt x="5" y="73"/>
                      </a:cubicBezTo>
                      <a:cubicBezTo>
                        <a:pt x="9" y="74"/>
                        <a:pt x="13" y="72"/>
                        <a:pt x="15" y="69"/>
                      </a:cubicBezTo>
                      <a:cubicBezTo>
                        <a:pt x="28" y="25"/>
                        <a:pt x="28" y="25"/>
                        <a:pt x="28" y="25"/>
                      </a:cubicBezTo>
                      <a:cubicBezTo>
                        <a:pt x="32" y="25"/>
                        <a:pt x="32" y="25"/>
                        <a:pt x="32" y="25"/>
                      </a:cubicBezTo>
                      <a:cubicBezTo>
                        <a:pt x="8" y="100"/>
                        <a:pt x="8" y="100"/>
                        <a:pt x="8" y="100"/>
                      </a:cubicBezTo>
                      <a:cubicBezTo>
                        <a:pt x="27" y="100"/>
                        <a:pt x="27" y="100"/>
                        <a:pt x="27" y="100"/>
                      </a:cubicBezTo>
                      <a:cubicBezTo>
                        <a:pt x="27" y="158"/>
                        <a:pt x="27" y="158"/>
                        <a:pt x="27" y="158"/>
                      </a:cubicBezTo>
                      <a:cubicBezTo>
                        <a:pt x="27" y="163"/>
                        <a:pt x="31" y="167"/>
                        <a:pt x="36" y="167"/>
                      </a:cubicBezTo>
                      <a:cubicBezTo>
                        <a:pt x="41" y="167"/>
                        <a:pt x="44" y="163"/>
                        <a:pt x="44" y="158"/>
                      </a:cubicBezTo>
                      <a:cubicBezTo>
                        <a:pt x="44" y="100"/>
                        <a:pt x="44" y="100"/>
                        <a:pt x="44" y="100"/>
                      </a:cubicBezTo>
                      <a:cubicBezTo>
                        <a:pt x="51" y="100"/>
                        <a:pt x="51" y="100"/>
                        <a:pt x="51" y="100"/>
                      </a:cubicBezTo>
                      <a:cubicBezTo>
                        <a:pt x="51" y="158"/>
                        <a:pt x="51" y="158"/>
                        <a:pt x="51" y="158"/>
                      </a:cubicBezTo>
                      <a:cubicBezTo>
                        <a:pt x="51" y="163"/>
                        <a:pt x="54" y="167"/>
                        <a:pt x="59" y="167"/>
                      </a:cubicBezTo>
                      <a:cubicBezTo>
                        <a:pt x="64" y="167"/>
                        <a:pt x="68" y="163"/>
                        <a:pt x="68" y="158"/>
                      </a:cubicBezTo>
                      <a:cubicBezTo>
                        <a:pt x="68" y="100"/>
                        <a:pt x="68" y="100"/>
                        <a:pt x="68" y="100"/>
                      </a:cubicBezTo>
                      <a:cubicBezTo>
                        <a:pt x="87" y="100"/>
                        <a:pt x="87" y="100"/>
                        <a:pt x="87" y="100"/>
                      </a:cubicBezTo>
                      <a:cubicBezTo>
                        <a:pt x="63" y="25"/>
                        <a:pt x="63" y="25"/>
                        <a:pt x="63" y="25"/>
                      </a:cubicBezTo>
                      <a:cubicBezTo>
                        <a:pt x="67" y="25"/>
                        <a:pt x="67" y="25"/>
                        <a:pt x="67" y="25"/>
                      </a:cubicBezTo>
                      <a:cubicBezTo>
                        <a:pt x="80" y="69"/>
                        <a:pt x="80" y="69"/>
                        <a:pt x="80" y="69"/>
                      </a:cubicBezTo>
                      <a:cubicBezTo>
                        <a:pt x="82" y="72"/>
                        <a:pt x="86" y="74"/>
                        <a:pt x="90" y="73"/>
                      </a:cubicBezTo>
                      <a:cubicBezTo>
                        <a:pt x="93" y="72"/>
                        <a:pt x="95" y="68"/>
                        <a:pt x="94" y="6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</p:grpSp>
          <p:grpSp>
            <p:nvGrpSpPr>
              <p:cNvPr id="115" name="Group 164"/>
              <p:cNvGrpSpPr/>
              <p:nvPr/>
            </p:nvGrpSpPr>
            <p:grpSpPr>
              <a:xfrm>
                <a:off x="9109053" y="2989509"/>
                <a:ext cx="159200" cy="342034"/>
                <a:chOff x="5670652" y="1738427"/>
                <a:chExt cx="363539" cy="781050"/>
              </a:xfrm>
              <a:grpFill/>
            </p:grpSpPr>
            <p:sp>
              <p:nvSpPr>
                <p:cNvPr id="128" name="Oval 25"/>
                <p:cNvSpPr>
                  <a:spLocks noChangeArrowheads="1"/>
                </p:cNvSpPr>
                <p:nvPr/>
              </p:nvSpPr>
              <p:spPr bwMode="auto">
                <a:xfrm>
                  <a:off x="5781760" y="1738427"/>
                  <a:ext cx="141288" cy="1397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129" name="Freeform 26"/>
                <p:cNvSpPr/>
                <p:nvPr/>
              </p:nvSpPr>
              <p:spPr bwMode="auto">
                <a:xfrm>
                  <a:off x="5670652" y="1889240"/>
                  <a:ext cx="363539" cy="630237"/>
                </a:xfrm>
                <a:custGeom>
                  <a:gdLst>
                    <a:gd fmla="*/ 94 w 95" name="T0"/>
                    <a:gd fmla="*/ 64 h 167" name="T1"/>
                    <a:gd fmla="*/ 80 w 95" name="T2"/>
                    <a:gd fmla="*/ 19 h 167" name="T3"/>
                    <a:gd fmla="*/ 79 w 95" name="T4"/>
                    <a:gd fmla="*/ 18 h 167" name="T5"/>
                    <a:gd fmla="*/ 56 w 95" name="T6"/>
                    <a:gd fmla="*/ 0 h 167" name="T7"/>
                    <a:gd fmla="*/ 49 w 95" name="T8"/>
                    <a:gd fmla="*/ 0 h 167" name="T9"/>
                    <a:gd fmla="*/ 46 w 95" name="T10"/>
                    <a:gd fmla="*/ 0 h 167" name="T11"/>
                    <a:gd fmla="*/ 39 w 95" name="T12"/>
                    <a:gd fmla="*/ 0 h 167" name="T13"/>
                    <a:gd fmla="*/ 16 w 95" name="T14"/>
                    <a:gd fmla="*/ 18 h 167" name="T15"/>
                    <a:gd fmla="*/ 15 w 95" name="T16"/>
                    <a:gd fmla="*/ 19 h 167" name="T17"/>
                    <a:gd fmla="*/ 1 w 95" name="T18"/>
                    <a:gd fmla="*/ 64 h 167" name="T19"/>
                    <a:gd fmla="*/ 5 w 95" name="T20"/>
                    <a:gd fmla="*/ 73 h 167" name="T21"/>
                    <a:gd fmla="*/ 15 w 95" name="T22"/>
                    <a:gd fmla="*/ 69 h 167" name="T23"/>
                    <a:gd fmla="*/ 28 w 95" name="T24"/>
                    <a:gd fmla="*/ 25 h 167" name="T25"/>
                    <a:gd fmla="*/ 32 w 95" name="T26"/>
                    <a:gd fmla="*/ 25 h 167" name="T27"/>
                    <a:gd fmla="*/ 8 w 95" name="T28"/>
                    <a:gd fmla="*/ 100 h 167" name="T29"/>
                    <a:gd fmla="*/ 27 w 95" name="T30"/>
                    <a:gd fmla="*/ 100 h 167" name="T31"/>
                    <a:gd fmla="*/ 27 w 95" name="T32"/>
                    <a:gd fmla="*/ 158 h 167" name="T33"/>
                    <a:gd fmla="*/ 36 w 95" name="T34"/>
                    <a:gd fmla="*/ 167 h 167" name="T35"/>
                    <a:gd fmla="*/ 44 w 95" name="T36"/>
                    <a:gd fmla="*/ 158 h 167" name="T37"/>
                    <a:gd fmla="*/ 44 w 95" name="T38"/>
                    <a:gd fmla="*/ 100 h 167" name="T39"/>
                    <a:gd fmla="*/ 51 w 95" name="T40"/>
                    <a:gd fmla="*/ 100 h 167" name="T41"/>
                    <a:gd fmla="*/ 51 w 95" name="T42"/>
                    <a:gd fmla="*/ 158 h 167" name="T43"/>
                    <a:gd fmla="*/ 59 w 95" name="T44"/>
                    <a:gd fmla="*/ 167 h 167" name="T45"/>
                    <a:gd fmla="*/ 68 w 95" name="T46"/>
                    <a:gd fmla="*/ 158 h 167" name="T47"/>
                    <a:gd fmla="*/ 68 w 95" name="T48"/>
                    <a:gd fmla="*/ 100 h 167" name="T49"/>
                    <a:gd fmla="*/ 87 w 95" name="T50"/>
                    <a:gd fmla="*/ 100 h 167" name="T51"/>
                    <a:gd fmla="*/ 63 w 95" name="T52"/>
                    <a:gd fmla="*/ 25 h 167" name="T53"/>
                    <a:gd fmla="*/ 67 w 95" name="T54"/>
                    <a:gd fmla="*/ 25 h 167" name="T55"/>
                    <a:gd fmla="*/ 80 w 95" name="T56"/>
                    <a:gd fmla="*/ 69 h 167" name="T57"/>
                    <a:gd fmla="*/ 90 w 95" name="T58"/>
                    <a:gd fmla="*/ 73 h 167" name="T59"/>
                    <a:gd fmla="*/ 94 w 95" name="T60"/>
                    <a:gd fmla="*/ 64 h 167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167" w="95">
                      <a:moveTo>
                        <a:pt x="94" y="64"/>
                      </a:moveTo>
                      <a:cubicBezTo>
                        <a:pt x="80" y="19"/>
                        <a:pt x="80" y="19"/>
                        <a:pt x="80" y="19"/>
                      </a:cubicBezTo>
                      <a:cubicBezTo>
                        <a:pt x="80" y="19"/>
                        <a:pt x="79" y="18"/>
                        <a:pt x="79" y="18"/>
                      </a:cubicBezTo>
                      <a:cubicBezTo>
                        <a:pt x="74" y="4"/>
                        <a:pt x="61" y="0"/>
                        <a:pt x="56" y="0"/>
                      </a:cubicBezTo>
                      <a:cubicBezTo>
                        <a:pt x="52" y="0"/>
                        <a:pt x="53" y="0"/>
                        <a:pt x="49" y="0"/>
                      </a:cubicBezTo>
                      <a:cubicBezTo>
                        <a:pt x="48" y="0"/>
                        <a:pt x="47" y="0"/>
                        <a:pt x="46" y="0"/>
                      </a:cubicBezTo>
                      <a:cubicBezTo>
                        <a:pt x="42" y="0"/>
                        <a:pt x="43" y="0"/>
                        <a:pt x="39" y="0"/>
                      </a:cubicBezTo>
                      <a:cubicBezTo>
                        <a:pt x="34" y="0"/>
                        <a:pt x="21" y="4"/>
                        <a:pt x="16" y="18"/>
                      </a:cubicBezTo>
                      <a:cubicBezTo>
                        <a:pt x="16" y="18"/>
                        <a:pt x="15" y="19"/>
                        <a:pt x="15" y="19"/>
                      </a:cubicBezTo>
                      <a:cubicBezTo>
                        <a:pt x="1" y="64"/>
                        <a:pt x="1" y="64"/>
                        <a:pt x="1" y="64"/>
                      </a:cubicBezTo>
                      <a:cubicBezTo>
                        <a:pt x="0" y="68"/>
                        <a:pt x="2" y="72"/>
                        <a:pt x="5" y="73"/>
                      </a:cubicBezTo>
                      <a:cubicBezTo>
                        <a:pt x="9" y="74"/>
                        <a:pt x="13" y="72"/>
                        <a:pt x="15" y="69"/>
                      </a:cubicBezTo>
                      <a:cubicBezTo>
                        <a:pt x="28" y="25"/>
                        <a:pt x="28" y="25"/>
                        <a:pt x="28" y="25"/>
                      </a:cubicBezTo>
                      <a:cubicBezTo>
                        <a:pt x="32" y="25"/>
                        <a:pt x="32" y="25"/>
                        <a:pt x="32" y="25"/>
                      </a:cubicBezTo>
                      <a:cubicBezTo>
                        <a:pt x="8" y="100"/>
                        <a:pt x="8" y="100"/>
                        <a:pt x="8" y="100"/>
                      </a:cubicBezTo>
                      <a:cubicBezTo>
                        <a:pt x="27" y="100"/>
                        <a:pt x="27" y="100"/>
                        <a:pt x="27" y="100"/>
                      </a:cubicBezTo>
                      <a:cubicBezTo>
                        <a:pt x="27" y="158"/>
                        <a:pt x="27" y="158"/>
                        <a:pt x="27" y="158"/>
                      </a:cubicBezTo>
                      <a:cubicBezTo>
                        <a:pt x="27" y="163"/>
                        <a:pt x="31" y="167"/>
                        <a:pt x="36" y="167"/>
                      </a:cubicBezTo>
                      <a:cubicBezTo>
                        <a:pt x="41" y="167"/>
                        <a:pt x="44" y="163"/>
                        <a:pt x="44" y="158"/>
                      </a:cubicBezTo>
                      <a:cubicBezTo>
                        <a:pt x="44" y="100"/>
                        <a:pt x="44" y="100"/>
                        <a:pt x="44" y="100"/>
                      </a:cubicBezTo>
                      <a:cubicBezTo>
                        <a:pt x="51" y="100"/>
                        <a:pt x="51" y="100"/>
                        <a:pt x="51" y="100"/>
                      </a:cubicBezTo>
                      <a:cubicBezTo>
                        <a:pt x="51" y="158"/>
                        <a:pt x="51" y="158"/>
                        <a:pt x="51" y="158"/>
                      </a:cubicBezTo>
                      <a:cubicBezTo>
                        <a:pt x="51" y="163"/>
                        <a:pt x="54" y="167"/>
                        <a:pt x="59" y="167"/>
                      </a:cubicBezTo>
                      <a:cubicBezTo>
                        <a:pt x="64" y="167"/>
                        <a:pt x="68" y="163"/>
                        <a:pt x="68" y="158"/>
                      </a:cubicBezTo>
                      <a:cubicBezTo>
                        <a:pt x="68" y="100"/>
                        <a:pt x="68" y="100"/>
                        <a:pt x="68" y="100"/>
                      </a:cubicBezTo>
                      <a:cubicBezTo>
                        <a:pt x="87" y="100"/>
                        <a:pt x="87" y="100"/>
                        <a:pt x="87" y="100"/>
                      </a:cubicBezTo>
                      <a:cubicBezTo>
                        <a:pt x="63" y="25"/>
                        <a:pt x="63" y="25"/>
                        <a:pt x="63" y="25"/>
                      </a:cubicBezTo>
                      <a:cubicBezTo>
                        <a:pt x="67" y="25"/>
                        <a:pt x="67" y="25"/>
                        <a:pt x="67" y="25"/>
                      </a:cubicBezTo>
                      <a:cubicBezTo>
                        <a:pt x="80" y="69"/>
                        <a:pt x="80" y="69"/>
                        <a:pt x="80" y="69"/>
                      </a:cubicBezTo>
                      <a:cubicBezTo>
                        <a:pt x="82" y="72"/>
                        <a:pt x="86" y="74"/>
                        <a:pt x="90" y="73"/>
                      </a:cubicBezTo>
                      <a:cubicBezTo>
                        <a:pt x="93" y="72"/>
                        <a:pt x="95" y="68"/>
                        <a:pt x="94" y="6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</p:grpSp>
          <p:grpSp>
            <p:nvGrpSpPr>
              <p:cNvPr id="116" name="Group 165"/>
              <p:cNvGrpSpPr/>
              <p:nvPr/>
            </p:nvGrpSpPr>
            <p:grpSpPr>
              <a:xfrm>
                <a:off x="9287387" y="2989509"/>
                <a:ext cx="159200" cy="342034"/>
                <a:chOff x="5670652" y="1738427"/>
                <a:chExt cx="363539" cy="781050"/>
              </a:xfrm>
              <a:grpFill/>
            </p:grpSpPr>
            <p:sp>
              <p:nvSpPr>
                <p:cNvPr id="126" name="Oval 25"/>
                <p:cNvSpPr>
                  <a:spLocks noChangeArrowheads="1"/>
                </p:cNvSpPr>
                <p:nvPr/>
              </p:nvSpPr>
              <p:spPr bwMode="auto">
                <a:xfrm>
                  <a:off x="5781760" y="1738427"/>
                  <a:ext cx="141288" cy="1397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127" name="Freeform 26"/>
                <p:cNvSpPr/>
                <p:nvPr/>
              </p:nvSpPr>
              <p:spPr bwMode="auto">
                <a:xfrm>
                  <a:off x="5670652" y="1889240"/>
                  <a:ext cx="363539" cy="630237"/>
                </a:xfrm>
                <a:custGeom>
                  <a:gdLst>
                    <a:gd fmla="*/ 94 w 95" name="T0"/>
                    <a:gd fmla="*/ 64 h 167" name="T1"/>
                    <a:gd fmla="*/ 80 w 95" name="T2"/>
                    <a:gd fmla="*/ 19 h 167" name="T3"/>
                    <a:gd fmla="*/ 79 w 95" name="T4"/>
                    <a:gd fmla="*/ 18 h 167" name="T5"/>
                    <a:gd fmla="*/ 56 w 95" name="T6"/>
                    <a:gd fmla="*/ 0 h 167" name="T7"/>
                    <a:gd fmla="*/ 49 w 95" name="T8"/>
                    <a:gd fmla="*/ 0 h 167" name="T9"/>
                    <a:gd fmla="*/ 46 w 95" name="T10"/>
                    <a:gd fmla="*/ 0 h 167" name="T11"/>
                    <a:gd fmla="*/ 39 w 95" name="T12"/>
                    <a:gd fmla="*/ 0 h 167" name="T13"/>
                    <a:gd fmla="*/ 16 w 95" name="T14"/>
                    <a:gd fmla="*/ 18 h 167" name="T15"/>
                    <a:gd fmla="*/ 15 w 95" name="T16"/>
                    <a:gd fmla="*/ 19 h 167" name="T17"/>
                    <a:gd fmla="*/ 1 w 95" name="T18"/>
                    <a:gd fmla="*/ 64 h 167" name="T19"/>
                    <a:gd fmla="*/ 5 w 95" name="T20"/>
                    <a:gd fmla="*/ 73 h 167" name="T21"/>
                    <a:gd fmla="*/ 15 w 95" name="T22"/>
                    <a:gd fmla="*/ 69 h 167" name="T23"/>
                    <a:gd fmla="*/ 28 w 95" name="T24"/>
                    <a:gd fmla="*/ 25 h 167" name="T25"/>
                    <a:gd fmla="*/ 32 w 95" name="T26"/>
                    <a:gd fmla="*/ 25 h 167" name="T27"/>
                    <a:gd fmla="*/ 8 w 95" name="T28"/>
                    <a:gd fmla="*/ 100 h 167" name="T29"/>
                    <a:gd fmla="*/ 27 w 95" name="T30"/>
                    <a:gd fmla="*/ 100 h 167" name="T31"/>
                    <a:gd fmla="*/ 27 w 95" name="T32"/>
                    <a:gd fmla="*/ 158 h 167" name="T33"/>
                    <a:gd fmla="*/ 36 w 95" name="T34"/>
                    <a:gd fmla="*/ 167 h 167" name="T35"/>
                    <a:gd fmla="*/ 44 w 95" name="T36"/>
                    <a:gd fmla="*/ 158 h 167" name="T37"/>
                    <a:gd fmla="*/ 44 w 95" name="T38"/>
                    <a:gd fmla="*/ 100 h 167" name="T39"/>
                    <a:gd fmla="*/ 51 w 95" name="T40"/>
                    <a:gd fmla="*/ 100 h 167" name="T41"/>
                    <a:gd fmla="*/ 51 w 95" name="T42"/>
                    <a:gd fmla="*/ 158 h 167" name="T43"/>
                    <a:gd fmla="*/ 59 w 95" name="T44"/>
                    <a:gd fmla="*/ 167 h 167" name="T45"/>
                    <a:gd fmla="*/ 68 w 95" name="T46"/>
                    <a:gd fmla="*/ 158 h 167" name="T47"/>
                    <a:gd fmla="*/ 68 w 95" name="T48"/>
                    <a:gd fmla="*/ 100 h 167" name="T49"/>
                    <a:gd fmla="*/ 87 w 95" name="T50"/>
                    <a:gd fmla="*/ 100 h 167" name="T51"/>
                    <a:gd fmla="*/ 63 w 95" name="T52"/>
                    <a:gd fmla="*/ 25 h 167" name="T53"/>
                    <a:gd fmla="*/ 67 w 95" name="T54"/>
                    <a:gd fmla="*/ 25 h 167" name="T55"/>
                    <a:gd fmla="*/ 80 w 95" name="T56"/>
                    <a:gd fmla="*/ 69 h 167" name="T57"/>
                    <a:gd fmla="*/ 90 w 95" name="T58"/>
                    <a:gd fmla="*/ 73 h 167" name="T59"/>
                    <a:gd fmla="*/ 94 w 95" name="T60"/>
                    <a:gd fmla="*/ 64 h 167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167" w="95">
                      <a:moveTo>
                        <a:pt x="94" y="64"/>
                      </a:moveTo>
                      <a:cubicBezTo>
                        <a:pt x="80" y="19"/>
                        <a:pt x="80" y="19"/>
                        <a:pt x="80" y="19"/>
                      </a:cubicBezTo>
                      <a:cubicBezTo>
                        <a:pt x="80" y="19"/>
                        <a:pt x="79" y="18"/>
                        <a:pt x="79" y="18"/>
                      </a:cubicBezTo>
                      <a:cubicBezTo>
                        <a:pt x="74" y="4"/>
                        <a:pt x="61" y="0"/>
                        <a:pt x="56" y="0"/>
                      </a:cubicBezTo>
                      <a:cubicBezTo>
                        <a:pt x="52" y="0"/>
                        <a:pt x="53" y="0"/>
                        <a:pt x="49" y="0"/>
                      </a:cubicBezTo>
                      <a:cubicBezTo>
                        <a:pt x="48" y="0"/>
                        <a:pt x="47" y="0"/>
                        <a:pt x="46" y="0"/>
                      </a:cubicBezTo>
                      <a:cubicBezTo>
                        <a:pt x="42" y="0"/>
                        <a:pt x="43" y="0"/>
                        <a:pt x="39" y="0"/>
                      </a:cubicBezTo>
                      <a:cubicBezTo>
                        <a:pt x="34" y="0"/>
                        <a:pt x="21" y="4"/>
                        <a:pt x="16" y="18"/>
                      </a:cubicBezTo>
                      <a:cubicBezTo>
                        <a:pt x="16" y="18"/>
                        <a:pt x="15" y="19"/>
                        <a:pt x="15" y="19"/>
                      </a:cubicBezTo>
                      <a:cubicBezTo>
                        <a:pt x="1" y="64"/>
                        <a:pt x="1" y="64"/>
                        <a:pt x="1" y="64"/>
                      </a:cubicBezTo>
                      <a:cubicBezTo>
                        <a:pt x="0" y="68"/>
                        <a:pt x="2" y="72"/>
                        <a:pt x="5" y="73"/>
                      </a:cubicBezTo>
                      <a:cubicBezTo>
                        <a:pt x="9" y="74"/>
                        <a:pt x="13" y="72"/>
                        <a:pt x="15" y="69"/>
                      </a:cubicBezTo>
                      <a:cubicBezTo>
                        <a:pt x="28" y="25"/>
                        <a:pt x="28" y="25"/>
                        <a:pt x="28" y="25"/>
                      </a:cubicBezTo>
                      <a:cubicBezTo>
                        <a:pt x="32" y="25"/>
                        <a:pt x="32" y="25"/>
                        <a:pt x="32" y="25"/>
                      </a:cubicBezTo>
                      <a:cubicBezTo>
                        <a:pt x="8" y="100"/>
                        <a:pt x="8" y="100"/>
                        <a:pt x="8" y="100"/>
                      </a:cubicBezTo>
                      <a:cubicBezTo>
                        <a:pt x="27" y="100"/>
                        <a:pt x="27" y="100"/>
                        <a:pt x="27" y="100"/>
                      </a:cubicBezTo>
                      <a:cubicBezTo>
                        <a:pt x="27" y="158"/>
                        <a:pt x="27" y="158"/>
                        <a:pt x="27" y="158"/>
                      </a:cubicBezTo>
                      <a:cubicBezTo>
                        <a:pt x="27" y="163"/>
                        <a:pt x="31" y="167"/>
                        <a:pt x="36" y="167"/>
                      </a:cubicBezTo>
                      <a:cubicBezTo>
                        <a:pt x="41" y="167"/>
                        <a:pt x="44" y="163"/>
                        <a:pt x="44" y="158"/>
                      </a:cubicBezTo>
                      <a:cubicBezTo>
                        <a:pt x="44" y="100"/>
                        <a:pt x="44" y="100"/>
                        <a:pt x="44" y="100"/>
                      </a:cubicBezTo>
                      <a:cubicBezTo>
                        <a:pt x="51" y="100"/>
                        <a:pt x="51" y="100"/>
                        <a:pt x="51" y="100"/>
                      </a:cubicBezTo>
                      <a:cubicBezTo>
                        <a:pt x="51" y="158"/>
                        <a:pt x="51" y="158"/>
                        <a:pt x="51" y="158"/>
                      </a:cubicBezTo>
                      <a:cubicBezTo>
                        <a:pt x="51" y="163"/>
                        <a:pt x="54" y="167"/>
                        <a:pt x="59" y="167"/>
                      </a:cubicBezTo>
                      <a:cubicBezTo>
                        <a:pt x="64" y="167"/>
                        <a:pt x="68" y="163"/>
                        <a:pt x="68" y="158"/>
                      </a:cubicBezTo>
                      <a:cubicBezTo>
                        <a:pt x="68" y="100"/>
                        <a:pt x="68" y="100"/>
                        <a:pt x="68" y="100"/>
                      </a:cubicBezTo>
                      <a:cubicBezTo>
                        <a:pt x="87" y="100"/>
                        <a:pt x="87" y="100"/>
                        <a:pt x="87" y="100"/>
                      </a:cubicBezTo>
                      <a:cubicBezTo>
                        <a:pt x="63" y="25"/>
                        <a:pt x="63" y="25"/>
                        <a:pt x="63" y="25"/>
                      </a:cubicBezTo>
                      <a:cubicBezTo>
                        <a:pt x="67" y="25"/>
                        <a:pt x="67" y="25"/>
                        <a:pt x="67" y="25"/>
                      </a:cubicBezTo>
                      <a:cubicBezTo>
                        <a:pt x="80" y="69"/>
                        <a:pt x="80" y="69"/>
                        <a:pt x="80" y="69"/>
                      </a:cubicBezTo>
                      <a:cubicBezTo>
                        <a:pt x="82" y="72"/>
                        <a:pt x="86" y="74"/>
                        <a:pt x="90" y="73"/>
                      </a:cubicBezTo>
                      <a:cubicBezTo>
                        <a:pt x="93" y="72"/>
                        <a:pt x="95" y="68"/>
                        <a:pt x="94" y="6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</p:grpSp>
          <p:grpSp>
            <p:nvGrpSpPr>
              <p:cNvPr id="117" name="Group 166"/>
              <p:cNvGrpSpPr/>
              <p:nvPr/>
            </p:nvGrpSpPr>
            <p:grpSpPr>
              <a:xfrm>
                <a:off x="9465720" y="2989509"/>
                <a:ext cx="159200" cy="342034"/>
                <a:chOff x="5670652" y="1738427"/>
                <a:chExt cx="363539" cy="781050"/>
              </a:xfrm>
              <a:grpFill/>
            </p:grpSpPr>
            <p:sp>
              <p:nvSpPr>
                <p:cNvPr id="124" name="Oval 25"/>
                <p:cNvSpPr>
                  <a:spLocks noChangeArrowheads="1"/>
                </p:cNvSpPr>
                <p:nvPr/>
              </p:nvSpPr>
              <p:spPr bwMode="auto">
                <a:xfrm>
                  <a:off x="5781760" y="1738427"/>
                  <a:ext cx="141288" cy="1397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125" name="Freeform 26"/>
                <p:cNvSpPr/>
                <p:nvPr/>
              </p:nvSpPr>
              <p:spPr bwMode="auto">
                <a:xfrm>
                  <a:off x="5670652" y="1889240"/>
                  <a:ext cx="363539" cy="630237"/>
                </a:xfrm>
                <a:custGeom>
                  <a:gdLst>
                    <a:gd fmla="*/ 94 w 95" name="T0"/>
                    <a:gd fmla="*/ 64 h 167" name="T1"/>
                    <a:gd fmla="*/ 80 w 95" name="T2"/>
                    <a:gd fmla="*/ 19 h 167" name="T3"/>
                    <a:gd fmla="*/ 79 w 95" name="T4"/>
                    <a:gd fmla="*/ 18 h 167" name="T5"/>
                    <a:gd fmla="*/ 56 w 95" name="T6"/>
                    <a:gd fmla="*/ 0 h 167" name="T7"/>
                    <a:gd fmla="*/ 49 w 95" name="T8"/>
                    <a:gd fmla="*/ 0 h 167" name="T9"/>
                    <a:gd fmla="*/ 46 w 95" name="T10"/>
                    <a:gd fmla="*/ 0 h 167" name="T11"/>
                    <a:gd fmla="*/ 39 w 95" name="T12"/>
                    <a:gd fmla="*/ 0 h 167" name="T13"/>
                    <a:gd fmla="*/ 16 w 95" name="T14"/>
                    <a:gd fmla="*/ 18 h 167" name="T15"/>
                    <a:gd fmla="*/ 15 w 95" name="T16"/>
                    <a:gd fmla="*/ 19 h 167" name="T17"/>
                    <a:gd fmla="*/ 1 w 95" name="T18"/>
                    <a:gd fmla="*/ 64 h 167" name="T19"/>
                    <a:gd fmla="*/ 5 w 95" name="T20"/>
                    <a:gd fmla="*/ 73 h 167" name="T21"/>
                    <a:gd fmla="*/ 15 w 95" name="T22"/>
                    <a:gd fmla="*/ 69 h 167" name="T23"/>
                    <a:gd fmla="*/ 28 w 95" name="T24"/>
                    <a:gd fmla="*/ 25 h 167" name="T25"/>
                    <a:gd fmla="*/ 32 w 95" name="T26"/>
                    <a:gd fmla="*/ 25 h 167" name="T27"/>
                    <a:gd fmla="*/ 8 w 95" name="T28"/>
                    <a:gd fmla="*/ 100 h 167" name="T29"/>
                    <a:gd fmla="*/ 27 w 95" name="T30"/>
                    <a:gd fmla="*/ 100 h 167" name="T31"/>
                    <a:gd fmla="*/ 27 w 95" name="T32"/>
                    <a:gd fmla="*/ 158 h 167" name="T33"/>
                    <a:gd fmla="*/ 36 w 95" name="T34"/>
                    <a:gd fmla="*/ 167 h 167" name="T35"/>
                    <a:gd fmla="*/ 44 w 95" name="T36"/>
                    <a:gd fmla="*/ 158 h 167" name="T37"/>
                    <a:gd fmla="*/ 44 w 95" name="T38"/>
                    <a:gd fmla="*/ 100 h 167" name="T39"/>
                    <a:gd fmla="*/ 51 w 95" name="T40"/>
                    <a:gd fmla="*/ 100 h 167" name="T41"/>
                    <a:gd fmla="*/ 51 w 95" name="T42"/>
                    <a:gd fmla="*/ 158 h 167" name="T43"/>
                    <a:gd fmla="*/ 59 w 95" name="T44"/>
                    <a:gd fmla="*/ 167 h 167" name="T45"/>
                    <a:gd fmla="*/ 68 w 95" name="T46"/>
                    <a:gd fmla="*/ 158 h 167" name="T47"/>
                    <a:gd fmla="*/ 68 w 95" name="T48"/>
                    <a:gd fmla="*/ 100 h 167" name="T49"/>
                    <a:gd fmla="*/ 87 w 95" name="T50"/>
                    <a:gd fmla="*/ 100 h 167" name="T51"/>
                    <a:gd fmla="*/ 63 w 95" name="T52"/>
                    <a:gd fmla="*/ 25 h 167" name="T53"/>
                    <a:gd fmla="*/ 67 w 95" name="T54"/>
                    <a:gd fmla="*/ 25 h 167" name="T55"/>
                    <a:gd fmla="*/ 80 w 95" name="T56"/>
                    <a:gd fmla="*/ 69 h 167" name="T57"/>
                    <a:gd fmla="*/ 90 w 95" name="T58"/>
                    <a:gd fmla="*/ 73 h 167" name="T59"/>
                    <a:gd fmla="*/ 94 w 95" name="T60"/>
                    <a:gd fmla="*/ 64 h 167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167" w="95">
                      <a:moveTo>
                        <a:pt x="94" y="64"/>
                      </a:moveTo>
                      <a:cubicBezTo>
                        <a:pt x="80" y="19"/>
                        <a:pt x="80" y="19"/>
                        <a:pt x="80" y="19"/>
                      </a:cubicBezTo>
                      <a:cubicBezTo>
                        <a:pt x="80" y="19"/>
                        <a:pt x="79" y="18"/>
                        <a:pt x="79" y="18"/>
                      </a:cubicBezTo>
                      <a:cubicBezTo>
                        <a:pt x="74" y="4"/>
                        <a:pt x="61" y="0"/>
                        <a:pt x="56" y="0"/>
                      </a:cubicBezTo>
                      <a:cubicBezTo>
                        <a:pt x="52" y="0"/>
                        <a:pt x="53" y="0"/>
                        <a:pt x="49" y="0"/>
                      </a:cubicBezTo>
                      <a:cubicBezTo>
                        <a:pt x="48" y="0"/>
                        <a:pt x="47" y="0"/>
                        <a:pt x="46" y="0"/>
                      </a:cubicBezTo>
                      <a:cubicBezTo>
                        <a:pt x="42" y="0"/>
                        <a:pt x="43" y="0"/>
                        <a:pt x="39" y="0"/>
                      </a:cubicBezTo>
                      <a:cubicBezTo>
                        <a:pt x="34" y="0"/>
                        <a:pt x="21" y="4"/>
                        <a:pt x="16" y="18"/>
                      </a:cubicBezTo>
                      <a:cubicBezTo>
                        <a:pt x="16" y="18"/>
                        <a:pt x="15" y="19"/>
                        <a:pt x="15" y="19"/>
                      </a:cubicBezTo>
                      <a:cubicBezTo>
                        <a:pt x="1" y="64"/>
                        <a:pt x="1" y="64"/>
                        <a:pt x="1" y="64"/>
                      </a:cubicBezTo>
                      <a:cubicBezTo>
                        <a:pt x="0" y="68"/>
                        <a:pt x="2" y="72"/>
                        <a:pt x="5" y="73"/>
                      </a:cubicBezTo>
                      <a:cubicBezTo>
                        <a:pt x="9" y="74"/>
                        <a:pt x="13" y="72"/>
                        <a:pt x="15" y="69"/>
                      </a:cubicBezTo>
                      <a:cubicBezTo>
                        <a:pt x="28" y="25"/>
                        <a:pt x="28" y="25"/>
                        <a:pt x="28" y="25"/>
                      </a:cubicBezTo>
                      <a:cubicBezTo>
                        <a:pt x="32" y="25"/>
                        <a:pt x="32" y="25"/>
                        <a:pt x="32" y="25"/>
                      </a:cubicBezTo>
                      <a:cubicBezTo>
                        <a:pt x="8" y="100"/>
                        <a:pt x="8" y="100"/>
                        <a:pt x="8" y="100"/>
                      </a:cubicBezTo>
                      <a:cubicBezTo>
                        <a:pt x="27" y="100"/>
                        <a:pt x="27" y="100"/>
                        <a:pt x="27" y="100"/>
                      </a:cubicBezTo>
                      <a:cubicBezTo>
                        <a:pt x="27" y="158"/>
                        <a:pt x="27" y="158"/>
                        <a:pt x="27" y="158"/>
                      </a:cubicBezTo>
                      <a:cubicBezTo>
                        <a:pt x="27" y="163"/>
                        <a:pt x="31" y="167"/>
                        <a:pt x="36" y="167"/>
                      </a:cubicBezTo>
                      <a:cubicBezTo>
                        <a:pt x="41" y="167"/>
                        <a:pt x="44" y="163"/>
                        <a:pt x="44" y="158"/>
                      </a:cubicBezTo>
                      <a:cubicBezTo>
                        <a:pt x="44" y="100"/>
                        <a:pt x="44" y="100"/>
                        <a:pt x="44" y="100"/>
                      </a:cubicBezTo>
                      <a:cubicBezTo>
                        <a:pt x="51" y="100"/>
                        <a:pt x="51" y="100"/>
                        <a:pt x="51" y="100"/>
                      </a:cubicBezTo>
                      <a:cubicBezTo>
                        <a:pt x="51" y="158"/>
                        <a:pt x="51" y="158"/>
                        <a:pt x="51" y="158"/>
                      </a:cubicBezTo>
                      <a:cubicBezTo>
                        <a:pt x="51" y="163"/>
                        <a:pt x="54" y="167"/>
                        <a:pt x="59" y="167"/>
                      </a:cubicBezTo>
                      <a:cubicBezTo>
                        <a:pt x="64" y="167"/>
                        <a:pt x="68" y="163"/>
                        <a:pt x="68" y="158"/>
                      </a:cubicBezTo>
                      <a:cubicBezTo>
                        <a:pt x="68" y="100"/>
                        <a:pt x="68" y="100"/>
                        <a:pt x="68" y="100"/>
                      </a:cubicBezTo>
                      <a:cubicBezTo>
                        <a:pt x="87" y="100"/>
                        <a:pt x="87" y="100"/>
                        <a:pt x="87" y="100"/>
                      </a:cubicBezTo>
                      <a:cubicBezTo>
                        <a:pt x="63" y="25"/>
                        <a:pt x="63" y="25"/>
                        <a:pt x="63" y="25"/>
                      </a:cubicBezTo>
                      <a:cubicBezTo>
                        <a:pt x="67" y="25"/>
                        <a:pt x="67" y="25"/>
                        <a:pt x="67" y="25"/>
                      </a:cubicBezTo>
                      <a:cubicBezTo>
                        <a:pt x="80" y="69"/>
                        <a:pt x="80" y="69"/>
                        <a:pt x="80" y="69"/>
                      </a:cubicBezTo>
                      <a:cubicBezTo>
                        <a:pt x="82" y="72"/>
                        <a:pt x="86" y="74"/>
                        <a:pt x="90" y="73"/>
                      </a:cubicBezTo>
                      <a:cubicBezTo>
                        <a:pt x="93" y="72"/>
                        <a:pt x="95" y="68"/>
                        <a:pt x="94" y="6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</p:grpSp>
          <p:grpSp>
            <p:nvGrpSpPr>
              <p:cNvPr id="118" name="Group 167"/>
              <p:cNvGrpSpPr/>
              <p:nvPr/>
            </p:nvGrpSpPr>
            <p:grpSpPr>
              <a:xfrm>
                <a:off x="9650582" y="2989509"/>
                <a:ext cx="159200" cy="342034"/>
                <a:chOff x="5670652" y="1738427"/>
                <a:chExt cx="363539" cy="781050"/>
              </a:xfrm>
              <a:grpFill/>
            </p:grpSpPr>
            <p:sp>
              <p:nvSpPr>
                <p:cNvPr id="122" name="Oval 25"/>
                <p:cNvSpPr>
                  <a:spLocks noChangeArrowheads="1"/>
                </p:cNvSpPr>
                <p:nvPr/>
              </p:nvSpPr>
              <p:spPr bwMode="auto">
                <a:xfrm>
                  <a:off x="5781760" y="1738427"/>
                  <a:ext cx="141288" cy="1397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123" name="Freeform 26"/>
                <p:cNvSpPr/>
                <p:nvPr/>
              </p:nvSpPr>
              <p:spPr bwMode="auto">
                <a:xfrm>
                  <a:off x="5670652" y="1889240"/>
                  <a:ext cx="363539" cy="630237"/>
                </a:xfrm>
                <a:custGeom>
                  <a:gdLst>
                    <a:gd fmla="*/ 94 w 95" name="T0"/>
                    <a:gd fmla="*/ 64 h 167" name="T1"/>
                    <a:gd fmla="*/ 80 w 95" name="T2"/>
                    <a:gd fmla="*/ 19 h 167" name="T3"/>
                    <a:gd fmla="*/ 79 w 95" name="T4"/>
                    <a:gd fmla="*/ 18 h 167" name="T5"/>
                    <a:gd fmla="*/ 56 w 95" name="T6"/>
                    <a:gd fmla="*/ 0 h 167" name="T7"/>
                    <a:gd fmla="*/ 49 w 95" name="T8"/>
                    <a:gd fmla="*/ 0 h 167" name="T9"/>
                    <a:gd fmla="*/ 46 w 95" name="T10"/>
                    <a:gd fmla="*/ 0 h 167" name="T11"/>
                    <a:gd fmla="*/ 39 w 95" name="T12"/>
                    <a:gd fmla="*/ 0 h 167" name="T13"/>
                    <a:gd fmla="*/ 16 w 95" name="T14"/>
                    <a:gd fmla="*/ 18 h 167" name="T15"/>
                    <a:gd fmla="*/ 15 w 95" name="T16"/>
                    <a:gd fmla="*/ 19 h 167" name="T17"/>
                    <a:gd fmla="*/ 1 w 95" name="T18"/>
                    <a:gd fmla="*/ 64 h 167" name="T19"/>
                    <a:gd fmla="*/ 5 w 95" name="T20"/>
                    <a:gd fmla="*/ 73 h 167" name="T21"/>
                    <a:gd fmla="*/ 15 w 95" name="T22"/>
                    <a:gd fmla="*/ 69 h 167" name="T23"/>
                    <a:gd fmla="*/ 28 w 95" name="T24"/>
                    <a:gd fmla="*/ 25 h 167" name="T25"/>
                    <a:gd fmla="*/ 32 w 95" name="T26"/>
                    <a:gd fmla="*/ 25 h 167" name="T27"/>
                    <a:gd fmla="*/ 8 w 95" name="T28"/>
                    <a:gd fmla="*/ 100 h 167" name="T29"/>
                    <a:gd fmla="*/ 27 w 95" name="T30"/>
                    <a:gd fmla="*/ 100 h 167" name="T31"/>
                    <a:gd fmla="*/ 27 w 95" name="T32"/>
                    <a:gd fmla="*/ 158 h 167" name="T33"/>
                    <a:gd fmla="*/ 36 w 95" name="T34"/>
                    <a:gd fmla="*/ 167 h 167" name="T35"/>
                    <a:gd fmla="*/ 44 w 95" name="T36"/>
                    <a:gd fmla="*/ 158 h 167" name="T37"/>
                    <a:gd fmla="*/ 44 w 95" name="T38"/>
                    <a:gd fmla="*/ 100 h 167" name="T39"/>
                    <a:gd fmla="*/ 51 w 95" name="T40"/>
                    <a:gd fmla="*/ 100 h 167" name="T41"/>
                    <a:gd fmla="*/ 51 w 95" name="T42"/>
                    <a:gd fmla="*/ 158 h 167" name="T43"/>
                    <a:gd fmla="*/ 59 w 95" name="T44"/>
                    <a:gd fmla="*/ 167 h 167" name="T45"/>
                    <a:gd fmla="*/ 68 w 95" name="T46"/>
                    <a:gd fmla="*/ 158 h 167" name="T47"/>
                    <a:gd fmla="*/ 68 w 95" name="T48"/>
                    <a:gd fmla="*/ 100 h 167" name="T49"/>
                    <a:gd fmla="*/ 87 w 95" name="T50"/>
                    <a:gd fmla="*/ 100 h 167" name="T51"/>
                    <a:gd fmla="*/ 63 w 95" name="T52"/>
                    <a:gd fmla="*/ 25 h 167" name="T53"/>
                    <a:gd fmla="*/ 67 w 95" name="T54"/>
                    <a:gd fmla="*/ 25 h 167" name="T55"/>
                    <a:gd fmla="*/ 80 w 95" name="T56"/>
                    <a:gd fmla="*/ 69 h 167" name="T57"/>
                    <a:gd fmla="*/ 90 w 95" name="T58"/>
                    <a:gd fmla="*/ 73 h 167" name="T59"/>
                    <a:gd fmla="*/ 94 w 95" name="T60"/>
                    <a:gd fmla="*/ 64 h 167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167" w="95">
                      <a:moveTo>
                        <a:pt x="94" y="64"/>
                      </a:moveTo>
                      <a:cubicBezTo>
                        <a:pt x="80" y="19"/>
                        <a:pt x="80" y="19"/>
                        <a:pt x="80" y="19"/>
                      </a:cubicBezTo>
                      <a:cubicBezTo>
                        <a:pt x="80" y="19"/>
                        <a:pt x="79" y="18"/>
                        <a:pt x="79" y="18"/>
                      </a:cubicBezTo>
                      <a:cubicBezTo>
                        <a:pt x="74" y="4"/>
                        <a:pt x="61" y="0"/>
                        <a:pt x="56" y="0"/>
                      </a:cubicBezTo>
                      <a:cubicBezTo>
                        <a:pt x="52" y="0"/>
                        <a:pt x="53" y="0"/>
                        <a:pt x="49" y="0"/>
                      </a:cubicBezTo>
                      <a:cubicBezTo>
                        <a:pt x="48" y="0"/>
                        <a:pt x="47" y="0"/>
                        <a:pt x="46" y="0"/>
                      </a:cubicBezTo>
                      <a:cubicBezTo>
                        <a:pt x="42" y="0"/>
                        <a:pt x="43" y="0"/>
                        <a:pt x="39" y="0"/>
                      </a:cubicBezTo>
                      <a:cubicBezTo>
                        <a:pt x="34" y="0"/>
                        <a:pt x="21" y="4"/>
                        <a:pt x="16" y="18"/>
                      </a:cubicBezTo>
                      <a:cubicBezTo>
                        <a:pt x="16" y="18"/>
                        <a:pt x="15" y="19"/>
                        <a:pt x="15" y="19"/>
                      </a:cubicBezTo>
                      <a:cubicBezTo>
                        <a:pt x="1" y="64"/>
                        <a:pt x="1" y="64"/>
                        <a:pt x="1" y="64"/>
                      </a:cubicBezTo>
                      <a:cubicBezTo>
                        <a:pt x="0" y="68"/>
                        <a:pt x="2" y="72"/>
                        <a:pt x="5" y="73"/>
                      </a:cubicBezTo>
                      <a:cubicBezTo>
                        <a:pt x="9" y="74"/>
                        <a:pt x="13" y="72"/>
                        <a:pt x="15" y="69"/>
                      </a:cubicBezTo>
                      <a:cubicBezTo>
                        <a:pt x="28" y="25"/>
                        <a:pt x="28" y="25"/>
                        <a:pt x="28" y="25"/>
                      </a:cubicBezTo>
                      <a:cubicBezTo>
                        <a:pt x="32" y="25"/>
                        <a:pt x="32" y="25"/>
                        <a:pt x="32" y="25"/>
                      </a:cubicBezTo>
                      <a:cubicBezTo>
                        <a:pt x="8" y="100"/>
                        <a:pt x="8" y="100"/>
                        <a:pt x="8" y="100"/>
                      </a:cubicBezTo>
                      <a:cubicBezTo>
                        <a:pt x="27" y="100"/>
                        <a:pt x="27" y="100"/>
                        <a:pt x="27" y="100"/>
                      </a:cubicBezTo>
                      <a:cubicBezTo>
                        <a:pt x="27" y="158"/>
                        <a:pt x="27" y="158"/>
                        <a:pt x="27" y="158"/>
                      </a:cubicBezTo>
                      <a:cubicBezTo>
                        <a:pt x="27" y="163"/>
                        <a:pt x="31" y="167"/>
                        <a:pt x="36" y="167"/>
                      </a:cubicBezTo>
                      <a:cubicBezTo>
                        <a:pt x="41" y="167"/>
                        <a:pt x="44" y="163"/>
                        <a:pt x="44" y="158"/>
                      </a:cubicBezTo>
                      <a:cubicBezTo>
                        <a:pt x="44" y="100"/>
                        <a:pt x="44" y="100"/>
                        <a:pt x="44" y="100"/>
                      </a:cubicBezTo>
                      <a:cubicBezTo>
                        <a:pt x="51" y="100"/>
                        <a:pt x="51" y="100"/>
                        <a:pt x="51" y="100"/>
                      </a:cubicBezTo>
                      <a:cubicBezTo>
                        <a:pt x="51" y="158"/>
                        <a:pt x="51" y="158"/>
                        <a:pt x="51" y="158"/>
                      </a:cubicBezTo>
                      <a:cubicBezTo>
                        <a:pt x="51" y="163"/>
                        <a:pt x="54" y="167"/>
                        <a:pt x="59" y="167"/>
                      </a:cubicBezTo>
                      <a:cubicBezTo>
                        <a:pt x="64" y="167"/>
                        <a:pt x="68" y="163"/>
                        <a:pt x="68" y="158"/>
                      </a:cubicBezTo>
                      <a:cubicBezTo>
                        <a:pt x="68" y="100"/>
                        <a:pt x="68" y="100"/>
                        <a:pt x="68" y="100"/>
                      </a:cubicBezTo>
                      <a:cubicBezTo>
                        <a:pt x="87" y="100"/>
                        <a:pt x="87" y="100"/>
                        <a:pt x="87" y="100"/>
                      </a:cubicBezTo>
                      <a:cubicBezTo>
                        <a:pt x="63" y="25"/>
                        <a:pt x="63" y="25"/>
                        <a:pt x="63" y="25"/>
                      </a:cubicBezTo>
                      <a:cubicBezTo>
                        <a:pt x="67" y="25"/>
                        <a:pt x="67" y="25"/>
                        <a:pt x="67" y="25"/>
                      </a:cubicBezTo>
                      <a:cubicBezTo>
                        <a:pt x="80" y="69"/>
                        <a:pt x="80" y="69"/>
                        <a:pt x="80" y="69"/>
                      </a:cubicBezTo>
                      <a:cubicBezTo>
                        <a:pt x="82" y="72"/>
                        <a:pt x="86" y="74"/>
                        <a:pt x="90" y="73"/>
                      </a:cubicBezTo>
                      <a:cubicBezTo>
                        <a:pt x="93" y="72"/>
                        <a:pt x="95" y="68"/>
                        <a:pt x="94" y="6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</p:grpSp>
          <p:grpSp>
            <p:nvGrpSpPr>
              <p:cNvPr id="119" name="Group 168"/>
              <p:cNvGrpSpPr/>
              <p:nvPr/>
            </p:nvGrpSpPr>
            <p:grpSpPr>
              <a:xfrm>
                <a:off x="9828915" y="2989509"/>
                <a:ext cx="159200" cy="342034"/>
                <a:chOff x="5670652" y="1738427"/>
                <a:chExt cx="363539" cy="781050"/>
              </a:xfrm>
              <a:grpFill/>
            </p:grpSpPr>
            <p:sp>
              <p:nvSpPr>
                <p:cNvPr id="120" name="Oval 25"/>
                <p:cNvSpPr>
                  <a:spLocks noChangeArrowheads="1"/>
                </p:cNvSpPr>
                <p:nvPr/>
              </p:nvSpPr>
              <p:spPr bwMode="auto">
                <a:xfrm>
                  <a:off x="5781760" y="1738427"/>
                  <a:ext cx="141288" cy="1397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121" name="Freeform 26"/>
                <p:cNvSpPr/>
                <p:nvPr/>
              </p:nvSpPr>
              <p:spPr bwMode="auto">
                <a:xfrm>
                  <a:off x="5670652" y="1889240"/>
                  <a:ext cx="363539" cy="630237"/>
                </a:xfrm>
                <a:custGeom>
                  <a:gdLst>
                    <a:gd fmla="*/ 94 w 95" name="T0"/>
                    <a:gd fmla="*/ 64 h 167" name="T1"/>
                    <a:gd fmla="*/ 80 w 95" name="T2"/>
                    <a:gd fmla="*/ 19 h 167" name="T3"/>
                    <a:gd fmla="*/ 79 w 95" name="T4"/>
                    <a:gd fmla="*/ 18 h 167" name="T5"/>
                    <a:gd fmla="*/ 56 w 95" name="T6"/>
                    <a:gd fmla="*/ 0 h 167" name="T7"/>
                    <a:gd fmla="*/ 49 w 95" name="T8"/>
                    <a:gd fmla="*/ 0 h 167" name="T9"/>
                    <a:gd fmla="*/ 46 w 95" name="T10"/>
                    <a:gd fmla="*/ 0 h 167" name="T11"/>
                    <a:gd fmla="*/ 39 w 95" name="T12"/>
                    <a:gd fmla="*/ 0 h 167" name="T13"/>
                    <a:gd fmla="*/ 16 w 95" name="T14"/>
                    <a:gd fmla="*/ 18 h 167" name="T15"/>
                    <a:gd fmla="*/ 15 w 95" name="T16"/>
                    <a:gd fmla="*/ 19 h 167" name="T17"/>
                    <a:gd fmla="*/ 1 w 95" name="T18"/>
                    <a:gd fmla="*/ 64 h 167" name="T19"/>
                    <a:gd fmla="*/ 5 w 95" name="T20"/>
                    <a:gd fmla="*/ 73 h 167" name="T21"/>
                    <a:gd fmla="*/ 15 w 95" name="T22"/>
                    <a:gd fmla="*/ 69 h 167" name="T23"/>
                    <a:gd fmla="*/ 28 w 95" name="T24"/>
                    <a:gd fmla="*/ 25 h 167" name="T25"/>
                    <a:gd fmla="*/ 32 w 95" name="T26"/>
                    <a:gd fmla="*/ 25 h 167" name="T27"/>
                    <a:gd fmla="*/ 8 w 95" name="T28"/>
                    <a:gd fmla="*/ 100 h 167" name="T29"/>
                    <a:gd fmla="*/ 27 w 95" name="T30"/>
                    <a:gd fmla="*/ 100 h 167" name="T31"/>
                    <a:gd fmla="*/ 27 w 95" name="T32"/>
                    <a:gd fmla="*/ 158 h 167" name="T33"/>
                    <a:gd fmla="*/ 36 w 95" name="T34"/>
                    <a:gd fmla="*/ 167 h 167" name="T35"/>
                    <a:gd fmla="*/ 44 w 95" name="T36"/>
                    <a:gd fmla="*/ 158 h 167" name="T37"/>
                    <a:gd fmla="*/ 44 w 95" name="T38"/>
                    <a:gd fmla="*/ 100 h 167" name="T39"/>
                    <a:gd fmla="*/ 51 w 95" name="T40"/>
                    <a:gd fmla="*/ 100 h 167" name="T41"/>
                    <a:gd fmla="*/ 51 w 95" name="T42"/>
                    <a:gd fmla="*/ 158 h 167" name="T43"/>
                    <a:gd fmla="*/ 59 w 95" name="T44"/>
                    <a:gd fmla="*/ 167 h 167" name="T45"/>
                    <a:gd fmla="*/ 68 w 95" name="T46"/>
                    <a:gd fmla="*/ 158 h 167" name="T47"/>
                    <a:gd fmla="*/ 68 w 95" name="T48"/>
                    <a:gd fmla="*/ 100 h 167" name="T49"/>
                    <a:gd fmla="*/ 87 w 95" name="T50"/>
                    <a:gd fmla="*/ 100 h 167" name="T51"/>
                    <a:gd fmla="*/ 63 w 95" name="T52"/>
                    <a:gd fmla="*/ 25 h 167" name="T53"/>
                    <a:gd fmla="*/ 67 w 95" name="T54"/>
                    <a:gd fmla="*/ 25 h 167" name="T55"/>
                    <a:gd fmla="*/ 80 w 95" name="T56"/>
                    <a:gd fmla="*/ 69 h 167" name="T57"/>
                    <a:gd fmla="*/ 90 w 95" name="T58"/>
                    <a:gd fmla="*/ 73 h 167" name="T59"/>
                    <a:gd fmla="*/ 94 w 95" name="T60"/>
                    <a:gd fmla="*/ 64 h 167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167" w="95">
                      <a:moveTo>
                        <a:pt x="94" y="64"/>
                      </a:moveTo>
                      <a:cubicBezTo>
                        <a:pt x="80" y="19"/>
                        <a:pt x="80" y="19"/>
                        <a:pt x="80" y="19"/>
                      </a:cubicBezTo>
                      <a:cubicBezTo>
                        <a:pt x="80" y="19"/>
                        <a:pt x="79" y="18"/>
                        <a:pt x="79" y="18"/>
                      </a:cubicBezTo>
                      <a:cubicBezTo>
                        <a:pt x="74" y="4"/>
                        <a:pt x="61" y="0"/>
                        <a:pt x="56" y="0"/>
                      </a:cubicBezTo>
                      <a:cubicBezTo>
                        <a:pt x="52" y="0"/>
                        <a:pt x="53" y="0"/>
                        <a:pt x="49" y="0"/>
                      </a:cubicBezTo>
                      <a:cubicBezTo>
                        <a:pt x="48" y="0"/>
                        <a:pt x="47" y="0"/>
                        <a:pt x="46" y="0"/>
                      </a:cubicBezTo>
                      <a:cubicBezTo>
                        <a:pt x="42" y="0"/>
                        <a:pt x="43" y="0"/>
                        <a:pt x="39" y="0"/>
                      </a:cubicBezTo>
                      <a:cubicBezTo>
                        <a:pt x="34" y="0"/>
                        <a:pt x="21" y="4"/>
                        <a:pt x="16" y="18"/>
                      </a:cubicBezTo>
                      <a:cubicBezTo>
                        <a:pt x="16" y="18"/>
                        <a:pt x="15" y="19"/>
                        <a:pt x="15" y="19"/>
                      </a:cubicBezTo>
                      <a:cubicBezTo>
                        <a:pt x="1" y="64"/>
                        <a:pt x="1" y="64"/>
                        <a:pt x="1" y="64"/>
                      </a:cubicBezTo>
                      <a:cubicBezTo>
                        <a:pt x="0" y="68"/>
                        <a:pt x="2" y="72"/>
                        <a:pt x="5" y="73"/>
                      </a:cubicBezTo>
                      <a:cubicBezTo>
                        <a:pt x="9" y="74"/>
                        <a:pt x="13" y="72"/>
                        <a:pt x="15" y="69"/>
                      </a:cubicBezTo>
                      <a:cubicBezTo>
                        <a:pt x="28" y="25"/>
                        <a:pt x="28" y="25"/>
                        <a:pt x="28" y="25"/>
                      </a:cubicBezTo>
                      <a:cubicBezTo>
                        <a:pt x="32" y="25"/>
                        <a:pt x="32" y="25"/>
                        <a:pt x="32" y="25"/>
                      </a:cubicBezTo>
                      <a:cubicBezTo>
                        <a:pt x="8" y="100"/>
                        <a:pt x="8" y="100"/>
                        <a:pt x="8" y="100"/>
                      </a:cubicBezTo>
                      <a:cubicBezTo>
                        <a:pt x="27" y="100"/>
                        <a:pt x="27" y="100"/>
                        <a:pt x="27" y="100"/>
                      </a:cubicBezTo>
                      <a:cubicBezTo>
                        <a:pt x="27" y="158"/>
                        <a:pt x="27" y="158"/>
                        <a:pt x="27" y="158"/>
                      </a:cubicBezTo>
                      <a:cubicBezTo>
                        <a:pt x="27" y="163"/>
                        <a:pt x="31" y="167"/>
                        <a:pt x="36" y="167"/>
                      </a:cubicBezTo>
                      <a:cubicBezTo>
                        <a:pt x="41" y="167"/>
                        <a:pt x="44" y="163"/>
                        <a:pt x="44" y="158"/>
                      </a:cubicBezTo>
                      <a:cubicBezTo>
                        <a:pt x="44" y="100"/>
                        <a:pt x="44" y="100"/>
                        <a:pt x="44" y="100"/>
                      </a:cubicBezTo>
                      <a:cubicBezTo>
                        <a:pt x="51" y="100"/>
                        <a:pt x="51" y="100"/>
                        <a:pt x="51" y="100"/>
                      </a:cubicBezTo>
                      <a:cubicBezTo>
                        <a:pt x="51" y="158"/>
                        <a:pt x="51" y="158"/>
                        <a:pt x="51" y="158"/>
                      </a:cubicBezTo>
                      <a:cubicBezTo>
                        <a:pt x="51" y="163"/>
                        <a:pt x="54" y="167"/>
                        <a:pt x="59" y="167"/>
                      </a:cubicBezTo>
                      <a:cubicBezTo>
                        <a:pt x="64" y="167"/>
                        <a:pt x="68" y="163"/>
                        <a:pt x="68" y="158"/>
                      </a:cubicBezTo>
                      <a:cubicBezTo>
                        <a:pt x="68" y="100"/>
                        <a:pt x="68" y="100"/>
                        <a:pt x="68" y="100"/>
                      </a:cubicBezTo>
                      <a:cubicBezTo>
                        <a:pt x="87" y="100"/>
                        <a:pt x="87" y="100"/>
                        <a:pt x="87" y="100"/>
                      </a:cubicBezTo>
                      <a:cubicBezTo>
                        <a:pt x="63" y="25"/>
                        <a:pt x="63" y="25"/>
                        <a:pt x="63" y="25"/>
                      </a:cubicBezTo>
                      <a:cubicBezTo>
                        <a:pt x="67" y="25"/>
                        <a:pt x="67" y="25"/>
                        <a:pt x="67" y="25"/>
                      </a:cubicBezTo>
                      <a:cubicBezTo>
                        <a:pt x="80" y="69"/>
                        <a:pt x="80" y="69"/>
                        <a:pt x="80" y="69"/>
                      </a:cubicBezTo>
                      <a:cubicBezTo>
                        <a:pt x="82" y="72"/>
                        <a:pt x="86" y="74"/>
                        <a:pt x="90" y="73"/>
                      </a:cubicBezTo>
                      <a:cubicBezTo>
                        <a:pt x="93" y="72"/>
                        <a:pt x="95" y="68"/>
                        <a:pt x="94" y="6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</p:grpSp>
        </p:grpSp>
        <p:grpSp>
          <p:nvGrpSpPr>
            <p:cNvPr id="202" name="Group 5"/>
            <p:cNvGrpSpPr/>
            <p:nvPr/>
          </p:nvGrpSpPr>
          <p:grpSpPr>
            <a:xfrm>
              <a:off x="7451777" y="5291923"/>
              <a:ext cx="1770725" cy="342034"/>
              <a:chOff x="8217390" y="2989509"/>
              <a:chExt cx="1770725" cy="342034"/>
            </a:xfrm>
            <a:solidFill>
              <a:schemeClr val="accent1">
                <a:lumMod val="20000"/>
                <a:lumOff val="80000"/>
              </a:schemeClr>
            </a:solidFill>
          </p:grpSpPr>
          <p:grpSp>
            <p:nvGrpSpPr>
              <p:cNvPr id="203" name="Group 159"/>
              <p:cNvGrpSpPr/>
              <p:nvPr/>
            </p:nvGrpSpPr>
            <p:grpSpPr>
              <a:xfrm>
                <a:off x="8217390" y="2989509"/>
                <a:ext cx="159200" cy="342034"/>
                <a:chOff x="5670652" y="1738427"/>
                <a:chExt cx="363539" cy="781050"/>
              </a:xfrm>
              <a:grpFill/>
            </p:grpSpPr>
            <p:sp>
              <p:nvSpPr>
                <p:cNvPr id="231" name="Oval 25"/>
                <p:cNvSpPr>
                  <a:spLocks noChangeArrowheads="1"/>
                </p:cNvSpPr>
                <p:nvPr/>
              </p:nvSpPr>
              <p:spPr bwMode="auto">
                <a:xfrm>
                  <a:off x="5781760" y="1738427"/>
                  <a:ext cx="141288" cy="1397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232" name="Freeform 26"/>
                <p:cNvSpPr/>
                <p:nvPr/>
              </p:nvSpPr>
              <p:spPr bwMode="auto">
                <a:xfrm>
                  <a:off x="5670652" y="1889240"/>
                  <a:ext cx="363539" cy="630237"/>
                </a:xfrm>
                <a:custGeom>
                  <a:gdLst>
                    <a:gd fmla="*/ 94 w 95" name="T0"/>
                    <a:gd fmla="*/ 64 h 167" name="T1"/>
                    <a:gd fmla="*/ 80 w 95" name="T2"/>
                    <a:gd fmla="*/ 19 h 167" name="T3"/>
                    <a:gd fmla="*/ 79 w 95" name="T4"/>
                    <a:gd fmla="*/ 18 h 167" name="T5"/>
                    <a:gd fmla="*/ 56 w 95" name="T6"/>
                    <a:gd fmla="*/ 0 h 167" name="T7"/>
                    <a:gd fmla="*/ 49 w 95" name="T8"/>
                    <a:gd fmla="*/ 0 h 167" name="T9"/>
                    <a:gd fmla="*/ 46 w 95" name="T10"/>
                    <a:gd fmla="*/ 0 h 167" name="T11"/>
                    <a:gd fmla="*/ 39 w 95" name="T12"/>
                    <a:gd fmla="*/ 0 h 167" name="T13"/>
                    <a:gd fmla="*/ 16 w 95" name="T14"/>
                    <a:gd fmla="*/ 18 h 167" name="T15"/>
                    <a:gd fmla="*/ 15 w 95" name="T16"/>
                    <a:gd fmla="*/ 19 h 167" name="T17"/>
                    <a:gd fmla="*/ 1 w 95" name="T18"/>
                    <a:gd fmla="*/ 64 h 167" name="T19"/>
                    <a:gd fmla="*/ 5 w 95" name="T20"/>
                    <a:gd fmla="*/ 73 h 167" name="T21"/>
                    <a:gd fmla="*/ 15 w 95" name="T22"/>
                    <a:gd fmla="*/ 69 h 167" name="T23"/>
                    <a:gd fmla="*/ 28 w 95" name="T24"/>
                    <a:gd fmla="*/ 25 h 167" name="T25"/>
                    <a:gd fmla="*/ 32 w 95" name="T26"/>
                    <a:gd fmla="*/ 25 h 167" name="T27"/>
                    <a:gd fmla="*/ 8 w 95" name="T28"/>
                    <a:gd fmla="*/ 100 h 167" name="T29"/>
                    <a:gd fmla="*/ 27 w 95" name="T30"/>
                    <a:gd fmla="*/ 100 h 167" name="T31"/>
                    <a:gd fmla="*/ 27 w 95" name="T32"/>
                    <a:gd fmla="*/ 158 h 167" name="T33"/>
                    <a:gd fmla="*/ 36 w 95" name="T34"/>
                    <a:gd fmla="*/ 167 h 167" name="T35"/>
                    <a:gd fmla="*/ 44 w 95" name="T36"/>
                    <a:gd fmla="*/ 158 h 167" name="T37"/>
                    <a:gd fmla="*/ 44 w 95" name="T38"/>
                    <a:gd fmla="*/ 100 h 167" name="T39"/>
                    <a:gd fmla="*/ 51 w 95" name="T40"/>
                    <a:gd fmla="*/ 100 h 167" name="T41"/>
                    <a:gd fmla="*/ 51 w 95" name="T42"/>
                    <a:gd fmla="*/ 158 h 167" name="T43"/>
                    <a:gd fmla="*/ 59 w 95" name="T44"/>
                    <a:gd fmla="*/ 167 h 167" name="T45"/>
                    <a:gd fmla="*/ 68 w 95" name="T46"/>
                    <a:gd fmla="*/ 158 h 167" name="T47"/>
                    <a:gd fmla="*/ 68 w 95" name="T48"/>
                    <a:gd fmla="*/ 100 h 167" name="T49"/>
                    <a:gd fmla="*/ 87 w 95" name="T50"/>
                    <a:gd fmla="*/ 100 h 167" name="T51"/>
                    <a:gd fmla="*/ 63 w 95" name="T52"/>
                    <a:gd fmla="*/ 25 h 167" name="T53"/>
                    <a:gd fmla="*/ 67 w 95" name="T54"/>
                    <a:gd fmla="*/ 25 h 167" name="T55"/>
                    <a:gd fmla="*/ 80 w 95" name="T56"/>
                    <a:gd fmla="*/ 69 h 167" name="T57"/>
                    <a:gd fmla="*/ 90 w 95" name="T58"/>
                    <a:gd fmla="*/ 73 h 167" name="T59"/>
                    <a:gd fmla="*/ 94 w 95" name="T60"/>
                    <a:gd fmla="*/ 64 h 167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167" w="95">
                      <a:moveTo>
                        <a:pt x="94" y="64"/>
                      </a:moveTo>
                      <a:cubicBezTo>
                        <a:pt x="80" y="19"/>
                        <a:pt x="80" y="19"/>
                        <a:pt x="80" y="19"/>
                      </a:cubicBezTo>
                      <a:cubicBezTo>
                        <a:pt x="80" y="19"/>
                        <a:pt x="79" y="18"/>
                        <a:pt x="79" y="18"/>
                      </a:cubicBezTo>
                      <a:cubicBezTo>
                        <a:pt x="74" y="4"/>
                        <a:pt x="61" y="0"/>
                        <a:pt x="56" y="0"/>
                      </a:cubicBezTo>
                      <a:cubicBezTo>
                        <a:pt x="52" y="0"/>
                        <a:pt x="53" y="0"/>
                        <a:pt x="49" y="0"/>
                      </a:cubicBezTo>
                      <a:cubicBezTo>
                        <a:pt x="48" y="0"/>
                        <a:pt x="47" y="0"/>
                        <a:pt x="46" y="0"/>
                      </a:cubicBezTo>
                      <a:cubicBezTo>
                        <a:pt x="42" y="0"/>
                        <a:pt x="43" y="0"/>
                        <a:pt x="39" y="0"/>
                      </a:cubicBezTo>
                      <a:cubicBezTo>
                        <a:pt x="34" y="0"/>
                        <a:pt x="21" y="4"/>
                        <a:pt x="16" y="18"/>
                      </a:cubicBezTo>
                      <a:cubicBezTo>
                        <a:pt x="16" y="18"/>
                        <a:pt x="15" y="19"/>
                        <a:pt x="15" y="19"/>
                      </a:cubicBezTo>
                      <a:cubicBezTo>
                        <a:pt x="1" y="64"/>
                        <a:pt x="1" y="64"/>
                        <a:pt x="1" y="64"/>
                      </a:cubicBezTo>
                      <a:cubicBezTo>
                        <a:pt x="0" y="68"/>
                        <a:pt x="2" y="72"/>
                        <a:pt x="5" y="73"/>
                      </a:cubicBezTo>
                      <a:cubicBezTo>
                        <a:pt x="9" y="74"/>
                        <a:pt x="13" y="72"/>
                        <a:pt x="15" y="69"/>
                      </a:cubicBezTo>
                      <a:cubicBezTo>
                        <a:pt x="28" y="25"/>
                        <a:pt x="28" y="25"/>
                        <a:pt x="28" y="25"/>
                      </a:cubicBezTo>
                      <a:cubicBezTo>
                        <a:pt x="32" y="25"/>
                        <a:pt x="32" y="25"/>
                        <a:pt x="32" y="25"/>
                      </a:cubicBezTo>
                      <a:cubicBezTo>
                        <a:pt x="8" y="100"/>
                        <a:pt x="8" y="100"/>
                        <a:pt x="8" y="100"/>
                      </a:cubicBezTo>
                      <a:cubicBezTo>
                        <a:pt x="27" y="100"/>
                        <a:pt x="27" y="100"/>
                        <a:pt x="27" y="100"/>
                      </a:cubicBezTo>
                      <a:cubicBezTo>
                        <a:pt x="27" y="158"/>
                        <a:pt x="27" y="158"/>
                        <a:pt x="27" y="158"/>
                      </a:cubicBezTo>
                      <a:cubicBezTo>
                        <a:pt x="27" y="163"/>
                        <a:pt x="31" y="167"/>
                        <a:pt x="36" y="167"/>
                      </a:cubicBezTo>
                      <a:cubicBezTo>
                        <a:pt x="41" y="167"/>
                        <a:pt x="44" y="163"/>
                        <a:pt x="44" y="158"/>
                      </a:cubicBezTo>
                      <a:cubicBezTo>
                        <a:pt x="44" y="100"/>
                        <a:pt x="44" y="100"/>
                        <a:pt x="44" y="100"/>
                      </a:cubicBezTo>
                      <a:cubicBezTo>
                        <a:pt x="51" y="100"/>
                        <a:pt x="51" y="100"/>
                        <a:pt x="51" y="100"/>
                      </a:cubicBezTo>
                      <a:cubicBezTo>
                        <a:pt x="51" y="158"/>
                        <a:pt x="51" y="158"/>
                        <a:pt x="51" y="158"/>
                      </a:cubicBezTo>
                      <a:cubicBezTo>
                        <a:pt x="51" y="163"/>
                        <a:pt x="54" y="167"/>
                        <a:pt x="59" y="167"/>
                      </a:cubicBezTo>
                      <a:cubicBezTo>
                        <a:pt x="64" y="167"/>
                        <a:pt x="68" y="163"/>
                        <a:pt x="68" y="158"/>
                      </a:cubicBezTo>
                      <a:cubicBezTo>
                        <a:pt x="68" y="100"/>
                        <a:pt x="68" y="100"/>
                        <a:pt x="68" y="100"/>
                      </a:cubicBezTo>
                      <a:cubicBezTo>
                        <a:pt x="87" y="100"/>
                        <a:pt x="87" y="100"/>
                        <a:pt x="87" y="100"/>
                      </a:cubicBezTo>
                      <a:cubicBezTo>
                        <a:pt x="63" y="25"/>
                        <a:pt x="63" y="25"/>
                        <a:pt x="63" y="25"/>
                      </a:cubicBezTo>
                      <a:cubicBezTo>
                        <a:pt x="67" y="25"/>
                        <a:pt x="67" y="25"/>
                        <a:pt x="67" y="25"/>
                      </a:cubicBezTo>
                      <a:cubicBezTo>
                        <a:pt x="80" y="69"/>
                        <a:pt x="80" y="69"/>
                        <a:pt x="80" y="69"/>
                      </a:cubicBezTo>
                      <a:cubicBezTo>
                        <a:pt x="82" y="72"/>
                        <a:pt x="86" y="74"/>
                        <a:pt x="90" y="73"/>
                      </a:cubicBezTo>
                      <a:cubicBezTo>
                        <a:pt x="93" y="72"/>
                        <a:pt x="95" y="68"/>
                        <a:pt x="94" y="6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</p:grpSp>
          <p:grpSp>
            <p:nvGrpSpPr>
              <p:cNvPr id="204" name="Group 160"/>
              <p:cNvGrpSpPr/>
              <p:nvPr/>
            </p:nvGrpSpPr>
            <p:grpSpPr>
              <a:xfrm>
                <a:off x="8395722" y="2989509"/>
                <a:ext cx="159200" cy="342034"/>
                <a:chOff x="5670652" y="1738427"/>
                <a:chExt cx="363539" cy="781050"/>
              </a:xfrm>
              <a:grpFill/>
            </p:grpSpPr>
            <p:sp>
              <p:nvSpPr>
                <p:cNvPr id="229" name="Oval 25"/>
                <p:cNvSpPr>
                  <a:spLocks noChangeArrowheads="1"/>
                </p:cNvSpPr>
                <p:nvPr/>
              </p:nvSpPr>
              <p:spPr bwMode="auto">
                <a:xfrm>
                  <a:off x="5781760" y="1738427"/>
                  <a:ext cx="141288" cy="1397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230" name="Freeform 26"/>
                <p:cNvSpPr/>
                <p:nvPr/>
              </p:nvSpPr>
              <p:spPr bwMode="auto">
                <a:xfrm>
                  <a:off x="5670652" y="1889240"/>
                  <a:ext cx="363539" cy="630237"/>
                </a:xfrm>
                <a:custGeom>
                  <a:gdLst>
                    <a:gd fmla="*/ 94 w 95" name="T0"/>
                    <a:gd fmla="*/ 64 h 167" name="T1"/>
                    <a:gd fmla="*/ 80 w 95" name="T2"/>
                    <a:gd fmla="*/ 19 h 167" name="T3"/>
                    <a:gd fmla="*/ 79 w 95" name="T4"/>
                    <a:gd fmla="*/ 18 h 167" name="T5"/>
                    <a:gd fmla="*/ 56 w 95" name="T6"/>
                    <a:gd fmla="*/ 0 h 167" name="T7"/>
                    <a:gd fmla="*/ 49 w 95" name="T8"/>
                    <a:gd fmla="*/ 0 h 167" name="T9"/>
                    <a:gd fmla="*/ 46 w 95" name="T10"/>
                    <a:gd fmla="*/ 0 h 167" name="T11"/>
                    <a:gd fmla="*/ 39 w 95" name="T12"/>
                    <a:gd fmla="*/ 0 h 167" name="T13"/>
                    <a:gd fmla="*/ 16 w 95" name="T14"/>
                    <a:gd fmla="*/ 18 h 167" name="T15"/>
                    <a:gd fmla="*/ 15 w 95" name="T16"/>
                    <a:gd fmla="*/ 19 h 167" name="T17"/>
                    <a:gd fmla="*/ 1 w 95" name="T18"/>
                    <a:gd fmla="*/ 64 h 167" name="T19"/>
                    <a:gd fmla="*/ 5 w 95" name="T20"/>
                    <a:gd fmla="*/ 73 h 167" name="T21"/>
                    <a:gd fmla="*/ 15 w 95" name="T22"/>
                    <a:gd fmla="*/ 69 h 167" name="T23"/>
                    <a:gd fmla="*/ 28 w 95" name="T24"/>
                    <a:gd fmla="*/ 25 h 167" name="T25"/>
                    <a:gd fmla="*/ 32 w 95" name="T26"/>
                    <a:gd fmla="*/ 25 h 167" name="T27"/>
                    <a:gd fmla="*/ 8 w 95" name="T28"/>
                    <a:gd fmla="*/ 100 h 167" name="T29"/>
                    <a:gd fmla="*/ 27 w 95" name="T30"/>
                    <a:gd fmla="*/ 100 h 167" name="T31"/>
                    <a:gd fmla="*/ 27 w 95" name="T32"/>
                    <a:gd fmla="*/ 158 h 167" name="T33"/>
                    <a:gd fmla="*/ 36 w 95" name="T34"/>
                    <a:gd fmla="*/ 167 h 167" name="T35"/>
                    <a:gd fmla="*/ 44 w 95" name="T36"/>
                    <a:gd fmla="*/ 158 h 167" name="T37"/>
                    <a:gd fmla="*/ 44 w 95" name="T38"/>
                    <a:gd fmla="*/ 100 h 167" name="T39"/>
                    <a:gd fmla="*/ 51 w 95" name="T40"/>
                    <a:gd fmla="*/ 100 h 167" name="T41"/>
                    <a:gd fmla="*/ 51 w 95" name="T42"/>
                    <a:gd fmla="*/ 158 h 167" name="T43"/>
                    <a:gd fmla="*/ 59 w 95" name="T44"/>
                    <a:gd fmla="*/ 167 h 167" name="T45"/>
                    <a:gd fmla="*/ 68 w 95" name="T46"/>
                    <a:gd fmla="*/ 158 h 167" name="T47"/>
                    <a:gd fmla="*/ 68 w 95" name="T48"/>
                    <a:gd fmla="*/ 100 h 167" name="T49"/>
                    <a:gd fmla="*/ 87 w 95" name="T50"/>
                    <a:gd fmla="*/ 100 h 167" name="T51"/>
                    <a:gd fmla="*/ 63 w 95" name="T52"/>
                    <a:gd fmla="*/ 25 h 167" name="T53"/>
                    <a:gd fmla="*/ 67 w 95" name="T54"/>
                    <a:gd fmla="*/ 25 h 167" name="T55"/>
                    <a:gd fmla="*/ 80 w 95" name="T56"/>
                    <a:gd fmla="*/ 69 h 167" name="T57"/>
                    <a:gd fmla="*/ 90 w 95" name="T58"/>
                    <a:gd fmla="*/ 73 h 167" name="T59"/>
                    <a:gd fmla="*/ 94 w 95" name="T60"/>
                    <a:gd fmla="*/ 64 h 167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167" w="95">
                      <a:moveTo>
                        <a:pt x="94" y="64"/>
                      </a:moveTo>
                      <a:cubicBezTo>
                        <a:pt x="80" y="19"/>
                        <a:pt x="80" y="19"/>
                        <a:pt x="80" y="19"/>
                      </a:cubicBezTo>
                      <a:cubicBezTo>
                        <a:pt x="80" y="19"/>
                        <a:pt x="79" y="18"/>
                        <a:pt x="79" y="18"/>
                      </a:cubicBezTo>
                      <a:cubicBezTo>
                        <a:pt x="74" y="4"/>
                        <a:pt x="61" y="0"/>
                        <a:pt x="56" y="0"/>
                      </a:cubicBezTo>
                      <a:cubicBezTo>
                        <a:pt x="52" y="0"/>
                        <a:pt x="53" y="0"/>
                        <a:pt x="49" y="0"/>
                      </a:cubicBezTo>
                      <a:cubicBezTo>
                        <a:pt x="48" y="0"/>
                        <a:pt x="47" y="0"/>
                        <a:pt x="46" y="0"/>
                      </a:cubicBezTo>
                      <a:cubicBezTo>
                        <a:pt x="42" y="0"/>
                        <a:pt x="43" y="0"/>
                        <a:pt x="39" y="0"/>
                      </a:cubicBezTo>
                      <a:cubicBezTo>
                        <a:pt x="34" y="0"/>
                        <a:pt x="21" y="4"/>
                        <a:pt x="16" y="18"/>
                      </a:cubicBezTo>
                      <a:cubicBezTo>
                        <a:pt x="16" y="18"/>
                        <a:pt x="15" y="19"/>
                        <a:pt x="15" y="19"/>
                      </a:cubicBezTo>
                      <a:cubicBezTo>
                        <a:pt x="1" y="64"/>
                        <a:pt x="1" y="64"/>
                        <a:pt x="1" y="64"/>
                      </a:cubicBezTo>
                      <a:cubicBezTo>
                        <a:pt x="0" y="68"/>
                        <a:pt x="2" y="72"/>
                        <a:pt x="5" y="73"/>
                      </a:cubicBezTo>
                      <a:cubicBezTo>
                        <a:pt x="9" y="74"/>
                        <a:pt x="13" y="72"/>
                        <a:pt x="15" y="69"/>
                      </a:cubicBezTo>
                      <a:cubicBezTo>
                        <a:pt x="28" y="25"/>
                        <a:pt x="28" y="25"/>
                        <a:pt x="28" y="25"/>
                      </a:cubicBezTo>
                      <a:cubicBezTo>
                        <a:pt x="32" y="25"/>
                        <a:pt x="32" y="25"/>
                        <a:pt x="32" y="25"/>
                      </a:cubicBezTo>
                      <a:cubicBezTo>
                        <a:pt x="8" y="100"/>
                        <a:pt x="8" y="100"/>
                        <a:pt x="8" y="100"/>
                      </a:cubicBezTo>
                      <a:cubicBezTo>
                        <a:pt x="27" y="100"/>
                        <a:pt x="27" y="100"/>
                        <a:pt x="27" y="100"/>
                      </a:cubicBezTo>
                      <a:cubicBezTo>
                        <a:pt x="27" y="158"/>
                        <a:pt x="27" y="158"/>
                        <a:pt x="27" y="158"/>
                      </a:cubicBezTo>
                      <a:cubicBezTo>
                        <a:pt x="27" y="163"/>
                        <a:pt x="31" y="167"/>
                        <a:pt x="36" y="167"/>
                      </a:cubicBezTo>
                      <a:cubicBezTo>
                        <a:pt x="41" y="167"/>
                        <a:pt x="44" y="163"/>
                        <a:pt x="44" y="158"/>
                      </a:cubicBezTo>
                      <a:cubicBezTo>
                        <a:pt x="44" y="100"/>
                        <a:pt x="44" y="100"/>
                        <a:pt x="44" y="100"/>
                      </a:cubicBezTo>
                      <a:cubicBezTo>
                        <a:pt x="51" y="100"/>
                        <a:pt x="51" y="100"/>
                        <a:pt x="51" y="100"/>
                      </a:cubicBezTo>
                      <a:cubicBezTo>
                        <a:pt x="51" y="158"/>
                        <a:pt x="51" y="158"/>
                        <a:pt x="51" y="158"/>
                      </a:cubicBezTo>
                      <a:cubicBezTo>
                        <a:pt x="51" y="163"/>
                        <a:pt x="54" y="167"/>
                        <a:pt x="59" y="167"/>
                      </a:cubicBezTo>
                      <a:cubicBezTo>
                        <a:pt x="64" y="167"/>
                        <a:pt x="68" y="163"/>
                        <a:pt x="68" y="158"/>
                      </a:cubicBezTo>
                      <a:cubicBezTo>
                        <a:pt x="68" y="100"/>
                        <a:pt x="68" y="100"/>
                        <a:pt x="68" y="100"/>
                      </a:cubicBezTo>
                      <a:cubicBezTo>
                        <a:pt x="87" y="100"/>
                        <a:pt x="87" y="100"/>
                        <a:pt x="87" y="100"/>
                      </a:cubicBezTo>
                      <a:cubicBezTo>
                        <a:pt x="63" y="25"/>
                        <a:pt x="63" y="25"/>
                        <a:pt x="63" y="25"/>
                      </a:cubicBezTo>
                      <a:cubicBezTo>
                        <a:pt x="67" y="25"/>
                        <a:pt x="67" y="25"/>
                        <a:pt x="67" y="25"/>
                      </a:cubicBezTo>
                      <a:cubicBezTo>
                        <a:pt x="80" y="69"/>
                        <a:pt x="80" y="69"/>
                        <a:pt x="80" y="69"/>
                      </a:cubicBezTo>
                      <a:cubicBezTo>
                        <a:pt x="82" y="72"/>
                        <a:pt x="86" y="74"/>
                        <a:pt x="90" y="73"/>
                      </a:cubicBezTo>
                      <a:cubicBezTo>
                        <a:pt x="93" y="72"/>
                        <a:pt x="95" y="68"/>
                        <a:pt x="94" y="6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</p:grpSp>
          <p:grpSp>
            <p:nvGrpSpPr>
              <p:cNvPr id="205" name="Group 161"/>
              <p:cNvGrpSpPr/>
              <p:nvPr/>
            </p:nvGrpSpPr>
            <p:grpSpPr>
              <a:xfrm>
                <a:off x="8574056" y="2989509"/>
                <a:ext cx="159200" cy="342034"/>
                <a:chOff x="5670652" y="1738427"/>
                <a:chExt cx="363539" cy="781050"/>
              </a:xfrm>
              <a:grpFill/>
            </p:grpSpPr>
            <p:sp>
              <p:nvSpPr>
                <p:cNvPr id="227" name="Oval 25"/>
                <p:cNvSpPr>
                  <a:spLocks noChangeArrowheads="1"/>
                </p:cNvSpPr>
                <p:nvPr/>
              </p:nvSpPr>
              <p:spPr bwMode="auto">
                <a:xfrm>
                  <a:off x="5781760" y="1738427"/>
                  <a:ext cx="141288" cy="1397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228" name="Freeform 26"/>
                <p:cNvSpPr/>
                <p:nvPr/>
              </p:nvSpPr>
              <p:spPr bwMode="auto">
                <a:xfrm>
                  <a:off x="5670652" y="1889240"/>
                  <a:ext cx="363539" cy="630237"/>
                </a:xfrm>
                <a:custGeom>
                  <a:gdLst>
                    <a:gd fmla="*/ 94 w 95" name="T0"/>
                    <a:gd fmla="*/ 64 h 167" name="T1"/>
                    <a:gd fmla="*/ 80 w 95" name="T2"/>
                    <a:gd fmla="*/ 19 h 167" name="T3"/>
                    <a:gd fmla="*/ 79 w 95" name="T4"/>
                    <a:gd fmla="*/ 18 h 167" name="T5"/>
                    <a:gd fmla="*/ 56 w 95" name="T6"/>
                    <a:gd fmla="*/ 0 h 167" name="T7"/>
                    <a:gd fmla="*/ 49 w 95" name="T8"/>
                    <a:gd fmla="*/ 0 h 167" name="T9"/>
                    <a:gd fmla="*/ 46 w 95" name="T10"/>
                    <a:gd fmla="*/ 0 h 167" name="T11"/>
                    <a:gd fmla="*/ 39 w 95" name="T12"/>
                    <a:gd fmla="*/ 0 h 167" name="T13"/>
                    <a:gd fmla="*/ 16 w 95" name="T14"/>
                    <a:gd fmla="*/ 18 h 167" name="T15"/>
                    <a:gd fmla="*/ 15 w 95" name="T16"/>
                    <a:gd fmla="*/ 19 h 167" name="T17"/>
                    <a:gd fmla="*/ 1 w 95" name="T18"/>
                    <a:gd fmla="*/ 64 h 167" name="T19"/>
                    <a:gd fmla="*/ 5 w 95" name="T20"/>
                    <a:gd fmla="*/ 73 h 167" name="T21"/>
                    <a:gd fmla="*/ 15 w 95" name="T22"/>
                    <a:gd fmla="*/ 69 h 167" name="T23"/>
                    <a:gd fmla="*/ 28 w 95" name="T24"/>
                    <a:gd fmla="*/ 25 h 167" name="T25"/>
                    <a:gd fmla="*/ 32 w 95" name="T26"/>
                    <a:gd fmla="*/ 25 h 167" name="T27"/>
                    <a:gd fmla="*/ 8 w 95" name="T28"/>
                    <a:gd fmla="*/ 100 h 167" name="T29"/>
                    <a:gd fmla="*/ 27 w 95" name="T30"/>
                    <a:gd fmla="*/ 100 h 167" name="T31"/>
                    <a:gd fmla="*/ 27 w 95" name="T32"/>
                    <a:gd fmla="*/ 158 h 167" name="T33"/>
                    <a:gd fmla="*/ 36 w 95" name="T34"/>
                    <a:gd fmla="*/ 167 h 167" name="T35"/>
                    <a:gd fmla="*/ 44 w 95" name="T36"/>
                    <a:gd fmla="*/ 158 h 167" name="T37"/>
                    <a:gd fmla="*/ 44 w 95" name="T38"/>
                    <a:gd fmla="*/ 100 h 167" name="T39"/>
                    <a:gd fmla="*/ 51 w 95" name="T40"/>
                    <a:gd fmla="*/ 100 h 167" name="T41"/>
                    <a:gd fmla="*/ 51 w 95" name="T42"/>
                    <a:gd fmla="*/ 158 h 167" name="T43"/>
                    <a:gd fmla="*/ 59 w 95" name="T44"/>
                    <a:gd fmla="*/ 167 h 167" name="T45"/>
                    <a:gd fmla="*/ 68 w 95" name="T46"/>
                    <a:gd fmla="*/ 158 h 167" name="T47"/>
                    <a:gd fmla="*/ 68 w 95" name="T48"/>
                    <a:gd fmla="*/ 100 h 167" name="T49"/>
                    <a:gd fmla="*/ 87 w 95" name="T50"/>
                    <a:gd fmla="*/ 100 h 167" name="T51"/>
                    <a:gd fmla="*/ 63 w 95" name="T52"/>
                    <a:gd fmla="*/ 25 h 167" name="T53"/>
                    <a:gd fmla="*/ 67 w 95" name="T54"/>
                    <a:gd fmla="*/ 25 h 167" name="T55"/>
                    <a:gd fmla="*/ 80 w 95" name="T56"/>
                    <a:gd fmla="*/ 69 h 167" name="T57"/>
                    <a:gd fmla="*/ 90 w 95" name="T58"/>
                    <a:gd fmla="*/ 73 h 167" name="T59"/>
                    <a:gd fmla="*/ 94 w 95" name="T60"/>
                    <a:gd fmla="*/ 64 h 167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167" w="95">
                      <a:moveTo>
                        <a:pt x="94" y="64"/>
                      </a:moveTo>
                      <a:cubicBezTo>
                        <a:pt x="80" y="19"/>
                        <a:pt x="80" y="19"/>
                        <a:pt x="80" y="19"/>
                      </a:cubicBezTo>
                      <a:cubicBezTo>
                        <a:pt x="80" y="19"/>
                        <a:pt x="79" y="18"/>
                        <a:pt x="79" y="18"/>
                      </a:cubicBezTo>
                      <a:cubicBezTo>
                        <a:pt x="74" y="4"/>
                        <a:pt x="61" y="0"/>
                        <a:pt x="56" y="0"/>
                      </a:cubicBezTo>
                      <a:cubicBezTo>
                        <a:pt x="52" y="0"/>
                        <a:pt x="53" y="0"/>
                        <a:pt x="49" y="0"/>
                      </a:cubicBezTo>
                      <a:cubicBezTo>
                        <a:pt x="48" y="0"/>
                        <a:pt x="47" y="0"/>
                        <a:pt x="46" y="0"/>
                      </a:cubicBezTo>
                      <a:cubicBezTo>
                        <a:pt x="42" y="0"/>
                        <a:pt x="43" y="0"/>
                        <a:pt x="39" y="0"/>
                      </a:cubicBezTo>
                      <a:cubicBezTo>
                        <a:pt x="34" y="0"/>
                        <a:pt x="21" y="4"/>
                        <a:pt x="16" y="18"/>
                      </a:cubicBezTo>
                      <a:cubicBezTo>
                        <a:pt x="16" y="18"/>
                        <a:pt x="15" y="19"/>
                        <a:pt x="15" y="19"/>
                      </a:cubicBezTo>
                      <a:cubicBezTo>
                        <a:pt x="1" y="64"/>
                        <a:pt x="1" y="64"/>
                        <a:pt x="1" y="64"/>
                      </a:cubicBezTo>
                      <a:cubicBezTo>
                        <a:pt x="0" y="68"/>
                        <a:pt x="2" y="72"/>
                        <a:pt x="5" y="73"/>
                      </a:cubicBezTo>
                      <a:cubicBezTo>
                        <a:pt x="9" y="74"/>
                        <a:pt x="13" y="72"/>
                        <a:pt x="15" y="69"/>
                      </a:cubicBezTo>
                      <a:cubicBezTo>
                        <a:pt x="28" y="25"/>
                        <a:pt x="28" y="25"/>
                        <a:pt x="28" y="25"/>
                      </a:cubicBezTo>
                      <a:cubicBezTo>
                        <a:pt x="32" y="25"/>
                        <a:pt x="32" y="25"/>
                        <a:pt x="32" y="25"/>
                      </a:cubicBezTo>
                      <a:cubicBezTo>
                        <a:pt x="8" y="100"/>
                        <a:pt x="8" y="100"/>
                        <a:pt x="8" y="100"/>
                      </a:cubicBezTo>
                      <a:cubicBezTo>
                        <a:pt x="27" y="100"/>
                        <a:pt x="27" y="100"/>
                        <a:pt x="27" y="100"/>
                      </a:cubicBezTo>
                      <a:cubicBezTo>
                        <a:pt x="27" y="158"/>
                        <a:pt x="27" y="158"/>
                        <a:pt x="27" y="158"/>
                      </a:cubicBezTo>
                      <a:cubicBezTo>
                        <a:pt x="27" y="163"/>
                        <a:pt x="31" y="167"/>
                        <a:pt x="36" y="167"/>
                      </a:cubicBezTo>
                      <a:cubicBezTo>
                        <a:pt x="41" y="167"/>
                        <a:pt x="44" y="163"/>
                        <a:pt x="44" y="158"/>
                      </a:cubicBezTo>
                      <a:cubicBezTo>
                        <a:pt x="44" y="100"/>
                        <a:pt x="44" y="100"/>
                        <a:pt x="44" y="100"/>
                      </a:cubicBezTo>
                      <a:cubicBezTo>
                        <a:pt x="51" y="100"/>
                        <a:pt x="51" y="100"/>
                        <a:pt x="51" y="100"/>
                      </a:cubicBezTo>
                      <a:cubicBezTo>
                        <a:pt x="51" y="158"/>
                        <a:pt x="51" y="158"/>
                        <a:pt x="51" y="158"/>
                      </a:cubicBezTo>
                      <a:cubicBezTo>
                        <a:pt x="51" y="163"/>
                        <a:pt x="54" y="167"/>
                        <a:pt x="59" y="167"/>
                      </a:cubicBezTo>
                      <a:cubicBezTo>
                        <a:pt x="64" y="167"/>
                        <a:pt x="68" y="163"/>
                        <a:pt x="68" y="158"/>
                      </a:cubicBezTo>
                      <a:cubicBezTo>
                        <a:pt x="68" y="100"/>
                        <a:pt x="68" y="100"/>
                        <a:pt x="68" y="100"/>
                      </a:cubicBezTo>
                      <a:cubicBezTo>
                        <a:pt x="87" y="100"/>
                        <a:pt x="87" y="100"/>
                        <a:pt x="87" y="100"/>
                      </a:cubicBezTo>
                      <a:cubicBezTo>
                        <a:pt x="63" y="25"/>
                        <a:pt x="63" y="25"/>
                        <a:pt x="63" y="25"/>
                      </a:cubicBezTo>
                      <a:cubicBezTo>
                        <a:pt x="67" y="25"/>
                        <a:pt x="67" y="25"/>
                        <a:pt x="67" y="25"/>
                      </a:cubicBezTo>
                      <a:cubicBezTo>
                        <a:pt x="80" y="69"/>
                        <a:pt x="80" y="69"/>
                        <a:pt x="80" y="69"/>
                      </a:cubicBezTo>
                      <a:cubicBezTo>
                        <a:pt x="82" y="72"/>
                        <a:pt x="86" y="74"/>
                        <a:pt x="90" y="73"/>
                      </a:cubicBezTo>
                      <a:cubicBezTo>
                        <a:pt x="93" y="72"/>
                        <a:pt x="95" y="68"/>
                        <a:pt x="94" y="6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</p:grpSp>
          <p:grpSp>
            <p:nvGrpSpPr>
              <p:cNvPr id="206" name="Group 162"/>
              <p:cNvGrpSpPr/>
              <p:nvPr/>
            </p:nvGrpSpPr>
            <p:grpSpPr>
              <a:xfrm>
                <a:off x="8752388" y="2989509"/>
                <a:ext cx="159200" cy="342034"/>
                <a:chOff x="5670652" y="1738427"/>
                <a:chExt cx="363539" cy="781050"/>
              </a:xfrm>
              <a:grpFill/>
            </p:grpSpPr>
            <p:sp>
              <p:nvSpPr>
                <p:cNvPr id="225" name="Oval 25"/>
                <p:cNvSpPr>
                  <a:spLocks noChangeArrowheads="1"/>
                </p:cNvSpPr>
                <p:nvPr/>
              </p:nvSpPr>
              <p:spPr bwMode="auto">
                <a:xfrm>
                  <a:off x="5781760" y="1738427"/>
                  <a:ext cx="141288" cy="1397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226" name="Freeform 26"/>
                <p:cNvSpPr/>
                <p:nvPr/>
              </p:nvSpPr>
              <p:spPr bwMode="auto">
                <a:xfrm>
                  <a:off x="5670652" y="1889240"/>
                  <a:ext cx="363539" cy="630237"/>
                </a:xfrm>
                <a:custGeom>
                  <a:gdLst>
                    <a:gd fmla="*/ 94 w 95" name="T0"/>
                    <a:gd fmla="*/ 64 h 167" name="T1"/>
                    <a:gd fmla="*/ 80 w 95" name="T2"/>
                    <a:gd fmla="*/ 19 h 167" name="T3"/>
                    <a:gd fmla="*/ 79 w 95" name="T4"/>
                    <a:gd fmla="*/ 18 h 167" name="T5"/>
                    <a:gd fmla="*/ 56 w 95" name="T6"/>
                    <a:gd fmla="*/ 0 h 167" name="T7"/>
                    <a:gd fmla="*/ 49 w 95" name="T8"/>
                    <a:gd fmla="*/ 0 h 167" name="T9"/>
                    <a:gd fmla="*/ 46 w 95" name="T10"/>
                    <a:gd fmla="*/ 0 h 167" name="T11"/>
                    <a:gd fmla="*/ 39 w 95" name="T12"/>
                    <a:gd fmla="*/ 0 h 167" name="T13"/>
                    <a:gd fmla="*/ 16 w 95" name="T14"/>
                    <a:gd fmla="*/ 18 h 167" name="T15"/>
                    <a:gd fmla="*/ 15 w 95" name="T16"/>
                    <a:gd fmla="*/ 19 h 167" name="T17"/>
                    <a:gd fmla="*/ 1 w 95" name="T18"/>
                    <a:gd fmla="*/ 64 h 167" name="T19"/>
                    <a:gd fmla="*/ 5 w 95" name="T20"/>
                    <a:gd fmla="*/ 73 h 167" name="T21"/>
                    <a:gd fmla="*/ 15 w 95" name="T22"/>
                    <a:gd fmla="*/ 69 h 167" name="T23"/>
                    <a:gd fmla="*/ 28 w 95" name="T24"/>
                    <a:gd fmla="*/ 25 h 167" name="T25"/>
                    <a:gd fmla="*/ 32 w 95" name="T26"/>
                    <a:gd fmla="*/ 25 h 167" name="T27"/>
                    <a:gd fmla="*/ 8 w 95" name="T28"/>
                    <a:gd fmla="*/ 100 h 167" name="T29"/>
                    <a:gd fmla="*/ 27 w 95" name="T30"/>
                    <a:gd fmla="*/ 100 h 167" name="T31"/>
                    <a:gd fmla="*/ 27 w 95" name="T32"/>
                    <a:gd fmla="*/ 158 h 167" name="T33"/>
                    <a:gd fmla="*/ 36 w 95" name="T34"/>
                    <a:gd fmla="*/ 167 h 167" name="T35"/>
                    <a:gd fmla="*/ 44 w 95" name="T36"/>
                    <a:gd fmla="*/ 158 h 167" name="T37"/>
                    <a:gd fmla="*/ 44 w 95" name="T38"/>
                    <a:gd fmla="*/ 100 h 167" name="T39"/>
                    <a:gd fmla="*/ 51 w 95" name="T40"/>
                    <a:gd fmla="*/ 100 h 167" name="T41"/>
                    <a:gd fmla="*/ 51 w 95" name="T42"/>
                    <a:gd fmla="*/ 158 h 167" name="T43"/>
                    <a:gd fmla="*/ 59 w 95" name="T44"/>
                    <a:gd fmla="*/ 167 h 167" name="T45"/>
                    <a:gd fmla="*/ 68 w 95" name="T46"/>
                    <a:gd fmla="*/ 158 h 167" name="T47"/>
                    <a:gd fmla="*/ 68 w 95" name="T48"/>
                    <a:gd fmla="*/ 100 h 167" name="T49"/>
                    <a:gd fmla="*/ 87 w 95" name="T50"/>
                    <a:gd fmla="*/ 100 h 167" name="T51"/>
                    <a:gd fmla="*/ 63 w 95" name="T52"/>
                    <a:gd fmla="*/ 25 h 167" name="T53"/>
                    <a:gd fmla="*/ 67 w 95" name="T54"/>
                    <a:gd fmla="*/ 25 h 167" name="T55"/>
                    <a:gd fmla="*/ 80 w 95" name="T56"/>
                    <a:gd fmla="*/ 69 h 167" name="T57"/>
                    <a:gd fmla="*/ 90 w 95" name="T58"/>
                    <a:gd fmla="*/ 73 h 167" name="T59"/>
                    <a:gd fmla="*/ 94 w 95" name="T60"/>
                    <a:gd fmla="*/ 64 h 167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167" w="95">
                      <a:moveTo>
                        <a:pt x="94" y="64"/>
                      </a:moveTo>
                      <a:cubicBezTo>
                        <a:pt x="80" y="19"/>
                        <a:pt x="80" y="19"/>
                        <a:pt x="80" y="19"/>
                      </a:cubicBezTo>
                      <a:cubicBezTo>
                        <a:pt x="80" y="19"/>
                        <a:pt x="79" y="18"/>
                        <a:pt x="79" y="18"/>
                      </a:cubicBezTo>
                      <a:cubicBezTo>
                        <a:pt x="74" y="4"/>
                        <a:pt x="61" y="0"/>
                        <a:pt x="56" y="0"/>
                      </a:cubicBezTo>
                      <a:cubicBezTo>
                        <a:pt x="52" y="0"/>
                        <a:pt x="53" y="0"/>
                        <a:pt x="49" y="0"/>
                      </a:cubicBezTo>
                      <a:cubicBezTo>
                        <a:pt x="48" y="0"/>
                        <a:pt x="47" y="0"/>
                        <a:pt x="46" y="0"/>
                      </a:cubicBezTo>
                      <a:cubicBezTo>
                        <a:pt x="42" y="0"/>
                        <a:pt x="43" y="0"/>
                        <a:pt x="39" y="0"/>
                      </a:cubicBezTo>
                      <a:cubicBezTo>
                        <a:pt x="34" y="0"/>
                        <a:pt x="21" y="4"/>
                        <a:pt x="16" y="18"/>
                      </a:cubicBezTo>
                      <a:cubicBezTo>
                        <a:pt x="16" y="18"/>
                        <a:pt x="15" y="19"/>
                        <a:pt x="15" y="19"/>
                      </a:cubicBezTo>
                      <a:cubicBezTo>
                        <a:pt x="1" y="64"/>
                        <a:pt x="1" y="64"/>
                        <a:pt x="1" y="64"/>
                      </a:cubicBezTo>
                      <a:cubicBezTo>
                        <a:pt x="0" y="68"/>
                        <a:pt x="2" y="72"/>
                        <a:pt x="5" y="73"/>
                      </a:cubicBezTo>
                      <a:cubicBezTo>
                        <a:pt x="9" y="74"/>
                        <a:pt x="13" y="72"/>
                        <a:pt x="15" y="69"/>
                      </a:cubicBezTo>
                      <a:cubicBezTo>
                        <a:pt x="28" y="25"/>
                        <a:pt x="28" y="25"/>
                        <a:pt x="28" y="25"/>
                      </a:cubicBezTo>
                      <a:cubicBezTo>
                        <a:pt x="32" y="25"/>
                        <a:pt x="32" y="25"/>
                        <a:pt x="32" y="25"/>
                      </a:cubicBezTo>
                      <a:cubicBezTo>
                        <a:pt x="8" y="100"/>
                        <a:pt x="8" y="100"/>
                        <a:pt x="8" y="100"/>
                      </a:cubicBezTo>
                      <a:cubicBezTo>
                        <a:pt x="27" y="100"/>
                        <a:pt x="27" y="100"/>
                        <a:pt x="27" y="100"/>
                      </a:cubicBezTo>
                      <a:cubicBezTo>
                        <a:pt x="27" y="158"/>
                        <a:pt x="27" y="158"/>
                        <a:pt x="27" y="158"/>
                      </a:cubicBezTo>
                      <a:cubicBezTo>
                        <a:pt x="27" y="163"/>
                        <a:pt x="31" y="167"/>
                        <a:pt x="36" y="167"/>
                      </a:cubicBezTo>
                      <a:cubicBezTo>
                        <a:pt x="41" y="167"/>
                        <a:pt x="44" y="163"/>
                        <a:pt x="44" y="158"/>
                      </a:cubicBezTo>
                      <a:cubicBezTo>
                        <a:pt x="44" y="100"/>
                        <a:pt x="44" y="100"/>
                        <a:pt x="44" y="100"/>
                      </a:cubicBezTo>
                      <a:cubicBezTo>
                        <a:pt x="51" y="100"/>
                        <a:pt x="51" y="100"/>
                        <a:pt x="51" y="100"/>
                      </a:cubicBezTo>
                      <a:cubicBezTo>
                        <a:pt x="51" y="158"/>
                        <a:pt x="51" y="158"/>
                        <a:pt x="51" y="158"/>
                      </a:cubicBezTo>
                      <a:cubicBezTo>
                        <a:pt x="51" y="163"/>
                        <a:pt x="54" y="167"/>
                        <a:pt x="59" y="167"/>
                      </a:cubicBezTo>
                      <a:cubicBezTo>
                        <a:pt x="64" y="167"/>
                        <a:pt x="68" y="163"/>
                        <a:pt x="68" y="158"/>
                      </a:cubicBezTo>
                      <a:cubicBezTo>
                        <a:pt x="68" y="100"/>
                        <a:pt x="68" y="100"/>
                        <a:pt x="68" y="100"/>
                      </a:cubicBezTo>
                      <a:cubicBezTo>
                        <a:pt x="87" y="100"/>
                        <a:pt x="87" y="100"/>
                        <a:pt x="87" y="100"/>
                      </a:cubicBezTo>
                      <a:cubicBezTo>
                        <a:pt x="63" y="25"/>
                        <a:pt x="63" y="25"/>
                        <a:pt x="63" y="25"/>
                      </a:cubicBezTo>
                      <a:cubicBezTo>
                        <a:pt x="67" y="25"/>
                        <a:pt x="67" y="25"/>
                        <a:pt x="67" y="25"/>
                      </a:cubicBezTo>
                      <a:cubicBezTo>
                        <a:pt x="80" y="69"/>
                        <a:pt x="80" y="69"/>
                        <a:pt x="80" y="69"/>
                      </a:cubicBezTo>
                      <a:cubicBezTo>
                        <a:pt x="82" y="72"/>
                        <a:pt x="86" y="74"/>
                        <a:pt x="90" y="73"/>
                      </a:cubicBezTo>
                      <a:cubicBezTo>
                        <a:pt x="93" y="72"/>
                        <a:pt x="95" y="68"/>
                        <a:pt x="94" y="6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</p:grpSp>
          <p:grpSp>
            <p:nvGrpSpPr>
              <p:cNvPr id="207" name="Group 163"/>
              <p:cNvGrpSpPr/>
              <p:nvPr/>
            </p:nvGrpSpPr>
            <p:grpSpPr>
              <a:xfrm>
                <a:off x="8930721" y="2989509"/>
                <a:ext cx="159200" cy="342034"/>
                <a:chOff x="5670652" y="1738427"/>
                <a:chExt cx="363539" cy="781050"/>
              </a:xfrm>
              <a:grpFill/>
            </p:grpSpPr>
            <p:sp>
              <p:nvSpPr>
                <p:cNvPr id="223" name="Oval 25"/>
                <p:cNvSpPr>
                  <a:spLocks noChangeArrowheads="1"/>
                </p:cNvSpPr>
                <p:nvPr/>
              </p:nvSpPr>
              <p:spPr bwMode="auto">
                <a:xfrm>
                  <a:off x="5781760" y="1738427"/>
                  <a:ext cx="141288" cy="1397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224" name="Freeform 26"/>
                <p:cNvSpPr/>
                <p:nvPr/>
              </p:nvSpPr>
              <p:spPr bwMode="auto">
                <a:xfrm>
                  <a:off x="5670652" y="1889240"/>
                  <a:ext cx="363539" cy="630237"/>
                </a:xfrm>
                <a:custGeom>
                  <a:gdLst>
                    <a:gd fmla="*/ 94 w 95" name="T0"/>
                    <a:gd fmla="*/ 64 h 167" name="T1"/>
                    <a:gd fmla="*/ 80 w 95" name="T2"/>
                    <a:gd fmla="*/ 19 h 167" name="T3"/>
                    <a:gd fmla="*/ 79 w 95" name="T4"/>
                    <a:gd fmla="*/ 18 h 167" name="T5"/>
                    <a:gd fmla="*/ 56 w 95" name="T6"/>
                    <a:gd fmla="*/ 0 h 167" name="T7"/>
                    <a:gd fmla="*/ 49 w 95" name="T8"/>
                    <a:gd fmla="*/ 0 h 167" name="T9"/>
                    <a:gd fmla="*/ 46 w 95" name="T10"/>
                    <a:gd fmla="*/ 0 h 167" name="T11"/>
                    <a:gd fmla="*/ 39 w 95" name="T12"/>
                    <a:gd fmla="*/ 0 h 167" name="T13"/>
                    <a:gd fmla="*/ 16 w 95" name="T14"/>
                    <a:gd fmla="*/ 18 h 167" name="T15"/>
                    <a:gd fmla="*/ 15 w 95" name="T16"/>
                    <a:gd fmla="*/ 19 h 167" name="T17"/>
                    <a:gd fmla="*/ 1 w 95" name="T18"/>
                    <a:gd fmla="*/ 64 h 167" name="T19"/>
                    <a:gd fmla="*/ 5 w 95" name="T20"/>
                    <a:gd fmla="*/ 73 h 167" name="T21"/>
                    <a:gd fmla="*/ 15 w 95" name="T22"/>
                    <a:gd fmla="*/ 69 h 167" name="T23"/>
                    <a:gd fmla="*/ 28 w 95" name="T24"/>
                    <a:gd fmla="*/ 25 h 167" name="T25"/>
                    <a:gd fmla="*/ 32 w 95" name="T26"/>
                    <a:gd fmla="*/ 25 h 167" name="T27"/>
                    <a:gd fmla="*/ 8 w 95" name="T28"/>
                    <a:gd fmla="*/ 100 h 167" name="T29"/>
                    <a:gd fmla="*/ 27 w 95" name="T30"/>
                    <a:gd fmla="*/ 100 h 167" name="T31"/>
                    <a:gd fmla="*/ 27 w 95" name="T32"/>
                    <a:gd fmla="*/ 158 h 167" name="T33"/>
                    <a:gd fmla="*/ 36 w 95" name="T34"/>
                    <a:gd fmla="*/ 167 h 167" name="T35"/>
                    <a:gd fmla="*/ 44 w 95" name="T36"/>
                    <a:gd fmla="*/ 158 h 167" name="T37"/>
                    <a:gd fmla="*/ 44 w 95" name="T38"/>
                    <a:gd fmla="*/ 100 h 167" name="T39"/>
                    <a:gd fmla="*/ 51 w 95" name="T40"/>
                    <a:gd fmla="*/ 100 h 167" name="T41"/>
                    <a:gd fmla="*/ 51 w 95" name="T42"/>
                    <a:gd fmla="*/ 158 h 167" name="T43"/>
                    <a:gd fmla="*/ 59 w 95" name="T44"/>
                    <a:gd fmla="*/ 167 h 167" name="T45"/>
                    <a:gd fmla="*/ 68 w 95" name="T46"/>
                    <a:gd fmla="*/ 158 h 167" name="T47"/>
                    <a:gd fmla="*/ 68 w 95" name="T48"/>
                    <a:gd fmla="*/ 100 h 167" name="T49"/>
                    <a:gd fmla="*/ 87 w 95" name="T50"/>
                    <a:gd fmla="*/ 100 h 167" name="T51"/>
                    <a:gd fmla="*/ 63 w 95" name="T52"/>
                    <a:gd fmla="*/ 25 h 167" name="T53"/>
                    <a:gd fmla="*/ 67 w 95" name="T54"/>
                    <a:gd fmla="*/ 25 h 167" name="T55"/>
                    <a:gd fmla="*/ 80 w 95" name="T56"/>
                    <a:gd fmla="*/ 69 h 167" name="T57"/>
                    <a:gd fmla="*/ 90 w 95" name="T58"/>
                    <a:gd fmla="*/ 73 h 167" name="T59"/>
                    <a:gd fmla="*/ 94 w 95" name="T60"/>
                    <a:gd fmla="*/ 64 h 167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167" w="95">
                      <a:moveTo>
                        <a:pt x="94" y="64"/>
                      </a:moveTo>
                      <a:cubicBezTo>
                        <a:pt x="80" y="19"/>
                        <a:pt x="80" y="19"/>
                        <a:pt x="80" y="19"/>
                      </a:cubicBezTo>
                      <a:cubicBezTo>
                        <a:pt x="80" y="19"/>
                        <a:pt x="79" y="18"/>
                        <a:pt x="79" y="18"/>
                      </a:cubicBezTo>
                      <a:cubicBezTo>
                        <a:pt x="74" y="4"/>
                        <a:pt x="61" y="0"/>
                        <a:pt x="56" y="0"/>
                      </a:cubicBezTo>
                      <a:cubicBezTo>
                        <a:pt x="52" y="0"/>
                        <a:pt x="53" y="0"/>
                        <a:pt x="49" y="0"/>
                      </a:cubicBezTo>
                      <a:cubicBezTo>
                        <a:pt x="48" y="0"/>
                        <a:pt x="47" y="0"/>
                        <a:pt x="46" y="0"/>
                      </a:cubicBezTo>
                      <a:cubicBezTo>
                        <a:pt x="42" y="0"/>
                        <a:pt x="43" y="0"/>
                        <a:pt x="39" y="0"/>
                      </a:cubicBezTo>
                      <a:cubicBezTo>
                        <a:pt x="34" y="0"/>
                        <a:pt x="21" y="4"/>
                        <a:pt x="16" y="18"/>
                      </a:cubicBezTo>
                      <a:cubicBezTo>
                        <a:pt x="16" y="18"/>
                        <a:pt x="15" y="19"/>
                        <a:pt x="15" y="19"/>
                      </a:cubicBezTo>
                      <a:cubicBezTo>
                        <a:pt x="1" y="64"/>
                        <a:pt x="1" y="64"/>
                        <a:pt x="1" y="64"/>
                      </a:cubicBezTo>
                      <a:cubicBezTo>
                        <a:pt x="0" y="68"/>
                        <a:pt x="2" y="72"/>
                        <a:pt x="5" y="73"/>
                      </a:cubicBezTo>
                      <a:cubicBezTo>
                        <a:pt x="9" y="74"/>
                        <a:pt x="13" y="72"/>
                        <a:pt x="15" y="69"/>
                      </a:cubicBezTo>
                      <a:cubicBezTo>
                        <a:pt x="28" y="25"/>
                        <a:pt x="28" y="25"/>
                        <a:pt x="28" y="25"/>
                      </a:cubicBezTo>
                      <a:cubicBezTo>
                        <a:pt x="32" y="25"/>
                        <a:pt x="32" y="25"/>
                        <a:pt x="32" y="25"/>
                      </a:cubicBezTo>
                      <a:cubicBezTo>
                        <a:pt x="8" y="100"/>
                        <a:pt x="8" y="100"/>
                        <a:pt x="8" y="100"/>
                      </a:cubicBezTo>
                      <a:cubicBezTo>
                        <a:pt x="27" y="100"/>
                        <a:pt x="27" y="100"/>
                        <a:pt x="27" y="100"/>
                      </a:cubicBezTo>
                      <a:cubicBezTo>
                        <a:pt x="27" y="158"/>
                        <a:pt x="27" y="158"/>
                        <a:pt x="27" y="158"/>
                      </a:cubicBezTo>
                      <a:cubicBezTo>
                        <a:pt x="27" y="163"/>
                        <a:pt x="31" y="167"/>
                        <a:pt x="36" y="167"/>
                      </a:cubicBezTo>
                      <a:cubicBezTo>
                        <a:pt x="41" y="167"/>
                        <a:pt x="44" y="163"/>
                        <a:pt x="44" y="158"/>
                      </a:cubicBezTo>
                      <a:cubicBezTo>
                        <a:pt x="44" y="100"/>
                        <a:pt x="44" y="100"/>
                        <a:pt x="44" y="100"/>
                      </a:cubicBezTo>
                      <a:cubicBezTo>
                        <a:pt x="51" y="100"/>
                        <a:pt x="51" y="100"/>
                        <a:pt x="51" y="100"/>
                      </a:cubicBezTo>
                      <a:cubicBezTo>
                        <a:pt x="51" y="158"/>
                        <a:pt x="51" y="158"/>
                        <a:pt x="51" y="158"/>
                      </a:cubicBezTo>
                      <a:cubicBezTo>
                        <a:pt x="51" y="163"/>
                        <a:pt x="54" y="167"/>
                        <a:pt x="59" y="167"/>
                      </a:cubicBezTo>
                      <a:cubicBezTo>
                        <a:pt x="64" y="167"/>
                        <a:pt x="68" y="163"/>
                        <a:pt x="68" y="158"/>
                      </a:cubicBezTo>
                      <a:cubicBezTo>
                        <a:pt x="68" y="100"/>
                        <a:pt x="68" y="100"/>
                        <a:pt x="68" y="100"/>
                      </a:cubicBezTo>
                      <a:cubicBezTo>
                        <a:pt x="87" y="100"/>
                        <a:pt x="87" y="100"/>
                        <a:pt x="87" y="100"/>
                      </a:cubicBezTo>
                      <a:cubicBezTo>
                        <a:pt x="63" y="25"/>
                        <a:pt x="63" y="25"/>
                        <a:pt x="63" y="25"/>
                      </a:cubicBezTo>
                      <a:cubicBezTo>
                        <a:pt x="67" y="25"/>
                        <a:pt x="67" y="25"/>
                        <a:pt x="67" y="25"/>
                      </a:cubicBezTo>
                      <a:cubicBezTo>
                        <a:pt x="80" y="69"/>
                        <a:pt x="80" y="69"/>
                        <a:pt x="80" y="69"/>
                      </a:cubicBezTo>
                      <a:cubicBezTo>
                        <a:pt x="82" y="72"/>
                        <a:pt x="86" y="74"/>
                        <a:pt x="90" y="73"/>
                      </a:cubicBezTo>
                      <a:cubicBezTo>
                        <a:pt x="93" y="72"/>
                        <a:pt x="95" y="68"/>
                        <a:pt x="94" y="6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</p:grpSp>
          <p:grpSp>
            <p:nvGrpSpPr>
              <p:cNvPr id="208" name="Group 164"/>
              <p:cNvGrpSpPr/>
              <p:nvPr/>
            </p:nvGrpSpPr>
            <p:grpSpPr>
              <a:xfrm>
                <a:off x="9109053" y="2989509"/>
                <a:ext cx="159200" cy="342034"/>
                <a:chOff x="5670652" y="1738427"/>
                <a:chExt cx="363539" cy="781050"/>
              </a:xfrm>
              <a:grpFill/>
            </p:grpSpPr>
            <p:sp>
              <p:nvSpPr>
                <p:cNvPr id="221" name="Oval 25"/>
                <p:cNvSpPr>
                  <a:spLocks noChangeArrowheads="1"/>
                </p:cNvSpPr>
                <p:nvPr/>
              </p:nvSpPr>
              <p:spPr bwMode="auto">
                <a:xfrm>
                  <a:off x="5781760" y="1738427"/>
                  <a:ext cx="141288" cy="1397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222" name="Freeform 26"/>
                <p:cNvSpPr/>
                <p:nvPr/>
              </p:nvSpPr>
              <p:spPr bwMode="auto">
                <a:xfrm>
                  <a:off x="5670652" y="1889240"/>
                  <a:ext cx="363539" cy="630237"/>
                </a:xfrm>
                <a:custGeom>
                  <a:gdLst>
                    <a:gd fmla="*/ 94 w 95" name="T0"/>
                    <a:gd fmla="*/ 64 h 167" name="T1"/>
                    <a:gd fmla="*/ 80 w 95" name="T2"/>
                    <a:gd fmla="*/ 19 h 167" name="T3"/>
                    <a:gd fmla="*/ 79 w 95" name="T4"/>
                    <a:gd fmla="*/ 18 h 167" name="T5"/>
                    <a:gd fmla="*/ 56 w 95" name="T6"/>
                    <a:gd fmla="*/ 0 h 167" name="T7"/>
                    <a:gd fmla="*/ 49 w 95" name="T8"/>
                    <a:gd fmla="*/ 0 h 167" name="T9"/>
                    <a:gd fmla="*/ 46 w 95" name="T10"/>
                    <a:gd fmla="*/ 0 h 167" name="T11"/>
                    <a:gd fmla="*/ 39 w 95" name="T12"/>
                    <a:gd fmla="*/ 0 h 167" name="T13"/>
                    <a:gd fmla="*/ 16 w 95" name="T14"/>
                    <a:gd fmla="*/ 18 h 167" name="T15"/>
                    <a:gd fmla="*/ 15 w 95" name="T16"/>
                    <a:gd fmla="*/ 19 h 167" name="T17"/>
                    <a:gd fmla="*/ 1 w 95" name="T18"/>
                    <a:gd fmla="*/ 64 h 167" name="T19"/>
                    <a:gd fmla="*/ 5 w 95" name="T20"/>
                    <a:gd fmla="*/ 73 h 167" name="T21"/>
                    <a:gd fmla="*/ 15 w 95" name="T22"/>
                    <a:gd fmla="*/ 69 h 167" name="T23"/>
                    <a:gd fmla="*/ 28 w 95" name="T24"/>
                    <a:gd fmla="*/ 25 h 167" name="T25"/>
                    <a:gd fmla="*/ 32 w 95" name="T26"/>
                    <a:gd fmla="*/ 25 h 167" name="T27"/>
                    <a:gd fmla="*/ 8 w 95" name="T28"/>
                    <a:gd fmla="*/ 100 h 167" name="T29"/>
                    <a:gd fmla="*/ 27 w 95" name="T30"/>
                    <a:gd fmla="*/ 100 h 167" name="T31"/>
                    <a:gd fmla="*/ 27 w 95" name="T32"/>
                    <a:gd fmla="*/ 158 h 167" name="T33"/>
                    <a:gd fmla="*/ 36 w 95" name="T34"/>
                    <a:gd fmla="*/ 167 h 167" name="T35"/>
                    <a:gd fmla="*/ 44 w 95" name="T36"/>
                    <a:gd fmla="*/ 158 h 167" name="T37"/>
                    <a:gd fmla="*/ 44 w 95" name="T38"/>
                    <a:gd fmla="*/ 100 h 167" name="T39"/>
                    <a:gd fmla="*/ 51 w 95" name="T40"/>
                    <a:gd fmla="*/ 100 h 167" name="T41"/>
                    <a:gd fmla="*/ 51 w 95" name="T42"/>
                    <a:gd fmla="*/ 158 h 167" name="T43"/>
                    <a:gd fmla="*/ 59 w 95" name="T44"/>
                    <a:gd fmla="*/ 167 h 167" name="T45"/>
                    <a:gd fmla="*/ 68 w 95" name="T46"/>
                    <a:gd fmla="*/ 158 h 167" name="T47"/>
                    <a:gd fmla="*/ 68 w 95" name="T48"/>
                    <a:gd fmla="*/ 100 h 167" name="T49"/>
                    <a:gd fmla="*/ 87 w 95" name="T50"/>
                    <a:gd fmla="*/ 100 h 167" name="T51"/>
                    <a:gd fmla="*/ 63 w 95" name="T52"/>
                    <a:gd fmla="*/ 25 h 167" name="T53"/>
                    <a:gd fmla="*/ 67 w 95" name="T54"/>
                    <a:gd fmla="*/ 25 h 167" name="T55"/>
                    <a:gd fmla="*/ 80 w 95" name="T56"/>
                    <a:gd fmla="*/ 69 h 167" name="T57"/>
                    <a:gd fmla="*/ 90 w 95" name="T58"/>
                    <a:gd fmla="*/ 73 h 167" name="T59"/>
                    <a:gd fmla="*/ 94 w 95" name="T60"/>
                    <a:gd fmla="*/ 64 h 167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167" w="95">
                      <a:moveTo>
                        <a:pt x="94" y="64"/>
                      </a:moveTo>
                      <a:cubicBezTo>
                        <a:pt x="80" y="19"/>
                        <a:pt x="80" y="19"/>
                        <a:pt x="80" y="19"/>
                      </a:cubicBezTo>
                      <a:cubicBezTo>
                        <a:pt x="80" y="19"/>
                        <a:pt x="79" y="18"/>
                        <a:pt x="79" y="18"/>
                      </a:cubicBezTo>
                      <a:cubicBezTo>
                        <a:pt x="74" y="4"/>
                        <a:pt x="61" y="0"/>
                        <a:pt x="56" y="0"/>
                      </a:cubicBezTo>
                      <a:cubicBezTo>
                        <a:pt x="52" y="0"/>
                        <a:pt x="53" y="0"/>
                        <a:pt x="49" y="0"/>
                      </a:cubicBezTo>
                      <a:cubicBezTo>
                        <a:pt x="48" y="0"/>
                        <a:pt x="47" y="0"/>
                        <a:pt x="46" y="0"/>
                      </a:cubicBezTo>
                      <a:cubicBezTo>
                        <a:pt x="42" y="0"/>
                        <a:pt x="43" y="0"/>
                        <a:pt x="39" y="0"/>
                      </a:cubicBezTo>
                      <a:cubicBezTo>
                        <a:pt x="34" y="0"/>
                        <a:pt x="21" y="4"/>
                        <a:pt x="16" y="18"/>
                      </a:cubicBezTo>
                      <a:cubicBezTo>
                        <a:pt x="16" y="18"/>
                        <a:pt x="15" y="19"/>
                        <a:pt x="15" y="19"/>
                      </a:cubicBezTo>
                      <a:cubicBezTo>
                        <a:pt x="1" y="64"/>
                        <a:pt x="1" y="64"/>
                        <a:pt x="1" y="64"/>
                      </a:cubicBezTo>
                      <a:cubicBezTo>
                        <a:pt x="0" y="68"/>
                        <a:pt x="2" y="72"/>
                        <a:pt x="5" y="73"/>
                      </a:cubicBezTo>
                      <a:cubicBezTo>
                        <a:pt x="9" y="74"/>
                        <a:pt x="13" y="72"/>
                        <a:pt x="15" y="69"/>
                      </a:cubicBezTo>
                      <a:cubicBezTo>
                        <a:pt x="28" y="25"/>
                        <a:pt x="28" y="25"/>
                        <a:pt x="28" y="25"/>
                      </a:cubicBezTo>
                      <a:cubicBezTo>
                        <a:pt x="32" y="25"/>
                        <a:pt x="32" y="25"/>
                        <a:pt x="32" y="25"/>
                      </a:cubicBezTo>
                      <a:cubicBezTo>
                        <a:pt x="8" y="100"/>
                        <a:pt x="8" y="100"/>
                        <a:pt x="8" y="100"/>
                      </a:cubicBezTo>
                      <a:cubicBezTo>
                        <a:pt x="27" y="100"/>
                        <a:pt x="27" y="100"/>
                        <a:pt x="27" y="100"/>
                      </a:cubicBezTo>
                      <a:cubicBezTo>
                        <a:pt x="27" y="158"/>
                        <a:pt x="27" y="158"/>
                        <a:pt x="27" y="158"/>
                      </a:cubicBezTo>
                      <a:cubicBezTo>
                        <a:pt x="27" y="163"/>
                        <a:pt x="31" y="167"/>
                        <a:pt x="36" y="167"/>
                      </a:cubicBezTo>
                      <a:cubicBezTo>
                        <a:pt x="41" y="167"/>
                        <a:pt x="44" y="163"/>
                        <a:pt x="44" y="158"/>
                      </a:cubicBezTo>
                      <a:cubicBezTo>
                        <a:pt x="44" y="100"/>
                        <a:pt x="44" y="100"/>
                        <a:pt x="44" y="100"/>
                      </a:cubicBezTo>
                      <a:cubicBezTo>
                        <a:pt x="51" y="100"/>
                        <a:pt x="51" y="100"/>
                        <a:pt x="51" y="100"/>
                      </a:cubicBezTo>
                      <a:cubicBezTo>
                        <a:pt x="51" y="158"/>
                        <a:pt x="51" y="158"/>
                        <a:pt x="51" y="158"/>
                      </a:cubicBezTo>
                      <a:cubicBezTo>
                        <a:pt x="51" y="163"/>
                        <a:pt x="54" y="167"/>
                        <a:pt x="59" y="167"/>
                      </a:cubicBezTo>
                      <a:cubicBezTo>
                        <a:pt x="64" y="167"/>
                        <a:pt x="68" y="163"/>
                        <a:pt x="68" y="158"/>
                      </a:cubicBezTo>
                      <a:cubicBezTo>
                        <a:pt x="68" y="100"/>
                        <a:pt x="68" y="100"/>
                        <a:pt x="68" y="100"/>
                      </a:cubicBezTo>
                      <a:cubicBezTo>
                        <a:pt x="87" y="100"/>
                        <a:pt x="87" y="100"/>
                        <a:pt x="87" y="100"/>
                      </a:cubicBezTo>
                      <a:cubicBezTo>
                        <a:pt x="63" y="25"/>
                        <a:pt x="63" y="25"/>
                        <a:pt x="63" y="25"/>
                      </a:cubicBezTo>
                      <a:cubicBezTo>
                        <a:pt x="67" y="25"/>
                        <a:pt x="67" y="25"/>
                        <a:pt x="67" y="25"/>
                      </a:cubicBezTo>
                      <a:cubicBezTo>
                        <a:pt x="80" y="69"/>
                        <a:pt x="80" y="69"/>
                        <a:pt x="80" y="69"/>
                      </a:cubicBezTo>
                      <a:cubicBezTo>
                        <a:pt x="82" y="72"/>
                        <a:pt x="86" y="74"/>
                        <a:pt x="90" y="73"/>
                      </a:cubicBezTo>
                      <a:cubicBezTo>
                        <a:pt x="93" y="72"/>
                        <a:pt x="95" y="68"/>
                        <a:pt x="94" y="6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</p:grpSp>
          <p:grpSp>
            <p:nvGrpSpPr>
              <p:cNvPr id="209" name="Group 165"/>
              <p:cNvGrpSpPr/>
              <p:nvPr/>
            </p:nvGrpSpPr>
            <p:grpSpPr>
              <a:xfrm>
                <a:off x="9287387" y="2989509"/>
                <a:ext cx="159200" cy="342034"/>
                <a:chOff x="5670652" y="1738427"/>
                <a:chExt cx="363539" cy="781050"/>
              </a:xfrm>
              <a:grpFill/>
            </p:grpSpPr>
            <p:sp>
              <p:nvSpPr>
                <p:cNvPr id="219" name="Oval 25"/>
                <p:cNvSpPr>
                  <a:spLocks noChangeArrowheads="1"/>
                </p:cNvSpPr>
                <p:nvPr/>
              </p:nvSpPr>
              <p:spPr bwMode="auto">
                <a:xfrm>
                  <a:off x="5781760" y="1738427"/>
                  <a:ext cx="141288" cy="1397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220" name="Freeform 26"/>
                <p:cNvSpPr/>
                <p:nvPr/>
              </p:nvSpPr>
              <p:spPr bwMode="auto">
                <a:xfrm>
                  <a:off x="5670652" y="1889240"/>
                  <a:ext cx="363539" cy="630237"/>
                </a:xfrm>
                <a:custGeom>
                  <a:gdLst>
                    <a:gd fmla="*/ 94 w 95" name="T0"/>
                    <a:gd fmla="*/ 64 h 167" name="T1"/>
                    <a:gd fmla="*/ 80 w 95" name="T2"/>
                    <a:gd fmla="*/ 19 h 167" name="T3"/>
                    <a:gd fmla="*/ 79 w 95" name="T4"/>
                    <a:gd fmla="*/ 18 h 167" name="T5"/>
                    <a:gd fmla="*/ 56 w 95" name="T6"/>
                    <a:gd fmla="*/ 0 h 167" name="T7"/>
                    <a:gd fmla="*/ 49 w 95" name="T8"/>
                    <a:gd fmla="*/ 0 h 167" name="T9"/>
                    <a:gd fmla="*/ 46 w 95" name="T10"/>
                    <a:gd fmla="*/ 0 h 167" name="T11"/>
                    <a:gd fmla="*/ 39 w 95" name="T12"/>
                    <a:gd fmla="*/ 0 h 167" name="T13"/>
                    <a:gd fmla="*/ 16 w 95" name="T14"/>
                    <a:gd fmla="*/ 18 h 167" name="T15"/>
                    <a:gd fmla="*/ 15 w 95" name="T16"/>
                    <a:gd fmla="*/ 19 h 167" name="T17"/>
                    <a:gd fmla="*/ 1 w 95" name="T18"/>
                    <a:gd fmla="*/ 64 h 167" name="T19"/>
                    <a:gd fmla="*/ 5 w 95" name="T20"/>
                    <a:gd fmla="*/ 73 h 167" name="T21"/>
                    <a:gd fmla="*/ 15 w 95" name="T22"/>
                    <a:gd fmla="*/ 69 h 167" name="T23"/>
                    <a:gd fmla="*/ 28 w 95" name="T24"/>
                    <a:gd fmla="*/ 25 h 167" name="T25"/>
                    <a:gd fmla="*/ 32 w 95" name="T26"/>
                    <a:gd fmla="*/ 25 h 167" name="T27"/>
                    <a:gd fmla="*/ 8 w 95" name="T28"/>
                    <a:gd fmla="*/ 100 h 167" name="T29"/>
                    <a:gd fmla="*/ 27 w 95" name="T30"/>
                    <a:gd fmla="*/ 100 h 167" name="T31"/>
                    <a:gd fmla="*/ 27 w 95" name="T32"/>
                    <a:gd fmla="*/ 158 h 167" name="T33"/>
                    <a:gd fmla="*/ 36 w 95" name="T34"/>
                    <a:gd fmla="*/ 167 h 167" name="T35"/>
                    <a:gd fmla="*/ 44 w 95" name="T36"/>
                    <a:gd fmla="*/ 158 h 167" name="T37"/>
                    <a:gd fmla="*/ 44 w 95" name="T38"/>
                    <a:gd fmla="*/ 100 h 167" name="T39"/>
                    <a:gd fmla="*/ 51 w 95" name="T40"/>
                    <a:gd fmla="*/ 100 h 167" name="T41"/>
                    <a:gd fmla="*/ 51 w 95" name="T42"/>
                    <a:gd fmla="*/ 158 h 167" name="T43"/>
                    <a:gd fmla="*/ 59 w 95" name="T44"/>
                    <a:gd fmla="*/ 167 h 167" name="T45"/>
                    <a:gd fmla="*/ 68 w 95" name="T46"/>
                    <a:gd fmla="*/ 158 h 167" name="T47"/>
                    <a:gd fmla="*/ 68 w 95" name="T48"/>
                    <a:gd fmla="*/ 100 h 167" name="T49"/>
                    <a:gd fmla="*/ 87 w 95" name="T50"/>
                    <a:gd fmla="*/ 100 h 167" name="T51"/>
                    <a:gd fmla="*/ 63 w 95" name="T52"/>
                    <a:gd fmla="*/ 25 h 167" name="T53"/>
                    <a:gd fmla="*/ 67 w 95" name="T54"/>
                    <a:gd fmla="*/ 25 h 167" name="T55"/>
                    <a:gd fmla="*/ 80 w 95" name="T56"/>
                    <a:gd fmla="*/ 69 h 167" name="T57"/>
                    <a:gd fmla="*/ 90 w 95" name="T58"/>
                    <a:gd fmla="*/ 73 h 167" name="T59"/>
                    <a:gd fmla="*/ 94 w 95" name="T60"/>
                    <a:gd fmla="*/ 64 h 167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167" w="95">
                      <a:moveTo>
                        <a:pt x="94" y="64"/>
                      </a:moveTo>
                      <a:cubicBezTo>
                        <a:pt x="80" y="19"/>
                        <a:pt x="80" y="19"/>
                        <a:pt x="80" y="19"/>
                      </a:cubicBezTo>
                      <a:cubicBezTo>
                        <a:pt x="80" y="19"/>
                        <a:pt x="79" y="18"/>
                        <a:pt x="79" y="18"/>
                      </a:cubicBezTo>
                      <a:cubicBezTo>
                        <a:pt x="74" y="4"/>
                        <a:pt x="61" y="0"/>
                        <a:pt x="56" y="0"/>
                      </a:cubicBezTo>
                      <a:cubicBezTo>
                        <a:pt x="52" y="0"/>
                        <a:pt x="53" y="0"/>
                        <a:pt x="49" y="0"/>
                      </a:cubicBezTo>
                      <a:cubicBezTo>
                        <a:pt x="48" y="0"/>
                        <a:pt x="47" y="0"/>
                        <a:pt x="46" y="0"/>
                      </a:cubicBezTo>
                      <a:cubicBezTo>
                        <a:pt x="42" y="0"/>
                        <a:pt x="43" y="0"/>
                        <a:pt x="39" y="0"/>
                      </a:cubicBezTo>
                      <a:cubicBezTo>
                        <a:pt x="34" y="0"/>
                        <a:pt x="21" y="4"/>
                        <a:pt x="16" y="18"/>
                      </a:cubicBezTo>
                      <a:cubicBezTo>
                        <a:pt x="16" y="18"/>
                        <a:pt x="15" y="19"/>
                        <a:pt x="15" y="19"/>
                      </a:cubicBezTo>
                      <a:cubicBezTo>
                        <a:pt x="1" y="64"/>
                        <a:pt x="1" y="64"/>
                        <a:pt x="1" y="64"/>
                      </a:cubicBezTo>
                      <a:cubicBezTo>
                        <a:pt x="0" y="68"/>
                        <a:pt x="2" y="72"/>
                        <a:pt x="5" y="73"/>
                      </a:cubicBezTo>
                      <a:cubicBezTo>
                        <a:pt x="9" y="74"/>
                        <a:pt x="13" y="72"/>
                        <a:pt x="15" y="69"/>
                      </a:cubicBezTo>
                      <a:cubicBezTo>
                        <a:pt x="28" y="25"/>
                        <a:pt x="28" y="25"/>
                        <a:pt x="28" y="25"/>
                      </a:cubicBezTo>
                      <a:cubicBezTo>
                        <a:pt x="32" y="25"/>
                        <a:pt x="32" y="25"/>
                        <a:pt x="32" y="25"/>
                      </a:cubicBezTo>
                      <a:cubicBezTo>
                        <a:pt x="8" y="100"/>
                        <a:pt x="8" y="100"/>
                        <a:pt x="8" y="100"/>
                      </a:cubicBezTo>
                      <a:cubicBezTo>
                        <a:pt x="27" y="100"/>
                        <a:pt x="27" y="100"/>
                        <a:pt x="27" y="100"/>
                      </a:cubicBezTo>
                      <a:cubicBezTo>
                        <a:pt x="27" y="158"/>
                        <a:pt x="27" y="158"/>
                        <a:pt x="27" y="158"/>
                      </a:cubicBezTo>
                      <a:cubicBezTo>
                        <a:pt x="27" y="163"/>
                        <a:pt x="31" y="167"/>
                        <a:pt x="36" y="167"/>
                      </a:cubicBezTo>
                      <a:cubicBezTo>
                        <a:pt x="41" y="167"/>
                        <a:pt x="44" y="163"/>
                        <a:pt x="44" y="158"/>
                      </a:cubicBezTo>
                      <a:cubicBezTo>
                        <a:pt x="44" y="100"/>
                        <a:pt x="44" y="100"/>
                        <a:pt x="44" y="100"/>
                      </a:cubicBezTo>
                      <a:cubicBezTo>
                        <a:pt x="51" y="100"/>
                        <a:pt x="51" y="100"/>
                        <a:pt x="51" y="100"/>
                      </a:cubicBezTo>
                      <a:cubicBezTo>
                        <a:pt x="51" y="158"/>
                        <a:pt x="51" y="158"/>
                        <a:pt x="51" y="158"/>
                      </a:cubicBezTo>
                      <a:cubicBezTo>
                        <a:pt x="51" y="163"/>
                        <a:pt x="54" y="167"/>
                        <a:pt x="59" y="167"/>
                      </a:cubicBezTo>
                      <a:cubicBezTo>
                        <a:pt x="64" y="167"/>
                        <a:pt x="68" y="163"/>
                        <a:pt x="68" y="158"/>
                      </a:cubicBezTo>
                      <a:cubicBezTo>
                        <a:pt x="68" y="100"/>
                        <a:pt x="68" y="100"/>
                        <a:pt x="68" y="100"/>
                      </a:cubicBezTo>
                      <a:cubicBezTo>
                        <a:pt x="87" y="100"/>
                        <a:pt x="87" y="100"/>
                        <a:pt x="87" y="100"/>
                      </a:cubicBezTo>
                      <a:cubicBezTo>
                        <a:pt x="63" y="25"/>
                        <a:pt x="63" y="25"/>
                        <a:pt x="63" y="25"/>
                      </a:cubicBezTo>
                      <a:cubicBezTo>
                        <a:pt x="67" y="25"/>
                        <a:pt x="67" y="25"/>
                        <a:pt x="67" y="25"/>
                      </a:cubicBezTo>
                      <a:cubicBezTo>
                        <a:pt x="80" y="69"/>
                        <a:pt x="80" y="69"/>
                        <a:pt x="80" y="69"/>
                      </a:cubicBezTo>
                      <a:cubicBezTo>
                        <a:pt x="82" y="72"/>
                        <a:pt x="86" y="74"/>
                        <a:pt x="90" y="73"/>
                      </a:cubicBezTo>
                      <a:cubicBezTo>
                        <a:pt x="93" y="72"/>
                        <a:pt x="95" y="68"/>
                        <a:pt x="94" y="6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</p:grpSp>
          <p:grpSp>
            <p:nvGrpSpPr>
              <p:cNvPr id="210" name="Group 166"/>
              <p:cNvGrpSpPr/>
              <p:nvPr/>
            </p:nvGrpSpPr>
            <p:grpSpPr>
              <a:xfrm>
                <a:off x="9465720" y="2989509"/>
                <a:ext cx="159200" cy="342034"/>
                <a:chOff x="5670652" y="1738427"/>
                <a:chExt cx="363539" cy="781050"/>
              </a:xfrm>
              <a:grpFill/>
            </p:grpSpPr>
            <p:sp>
              <p:nvSpPr>
                <p:cNvPr id="217" name="Oval 25"/>
                <p:cNvSpPr>
                  <a:spLocks noChangeArrowheads="1"/>
                </p:cNvSpPr>
                <p:nvPr/>
              </p:nvSpPr>
              <p:spPr bwMode="auto">
                <a:xfrm>
                  <a:off x="5781760" y="1738427"/>
                  <a:ext cx="141288" cy="1397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218" name="Freeform 26"/>
                <p:cNvSpPr/>
                <p:nvPr/>
              </p:nvSpPr>
              <p:spPr bwMode="auto">
                <a:xfrm>
                  <a:off x="5670652" y="1889240"/>
                  <a:ext cx="363539" cy="630237"/>
                </a:xfrm>
                <a:custGeom>
                  <a:gdLst>
                    <a:gd fmla="*/ 94 w 95" name="T0"/>
                    <a:gd fmla="*/ 64 h 167" name="T1"/>
                    <a:gd fmla="*/ 80 w 95" name="T2"/>
                    <a:gd fmla="*/ 19 h 167" name="T3"/>
                    <a:gd fmla="*/ 79 w 95" name="T4"/>
                    <a:gd fmla="*/ 18 h 167" name="T5"/>
                    <a:gd fmla="*/ 56 w 95" name="T6"/>
                    <a:gd fmla="*/ 0 h 167" name="T7"/>
                    <a:gd fmla="*/ 49 w 95" name="T8"/>
                    <a:gd fmla="*/ 0 h 167" name="T9"/>
                    <a:gd fmla="*/ 46 w 95" name="T10"/>
                    <a:gd fmla="*/ 0 h 167" name="T11"/>
                    <a:gd fmla="*/ 39 w 95" name="T12"/>
                    <a:gd fmla="*/ 0 h 167" name="T13"/>
                    <a:gd fmla="*/ 16 w 95" name="T14"/>
                    <a:gd fmla="*/ 18 h 167" name="T15"/>
                    <a:gd fmla="*/ 15 w 95" name="T16"/>
                    <a:gd fmla="*/ 19 h 167" name="T17"/>
                    <a:gd fmla="*/ 1 w 95" name="T18"/>
                    <a:gd fmla="*/ 64 h 167" name="T19"/>
                    <a:gd fmla="*/ 5 w 95" name="T20"/>
                    <a:gd fmla="*/ 73 h 167" name="T21"/>
                    <a:gd fmla="*/ 15 w 95" name="T22"/>
                    <a:gd fmla="*/ 69 h 167" name="T23"/>
                    <a:gd fmla="*/ 28 w 95" name="T24"/>
                    <a:gd fmla="*/ 25 h 167" name="T25"/>
                    <a:gd fmla="*/ 32 w 95" name="T26"/>
                    <a:gd fmla="*/ 25 h 167" name="T27"/>
                    <a:gd fmla="*/ 8 w 95" name="T28"/>
                    <a:gd fmla="*/ 100 h 167" name="T29"/>
                    <a:gd fmla="*/ 27 w 95" name="T30"/>
                    <a:gd fmla="*/ 100 h 167" name="T31"/>
                    <a:gd fmla="*/ 27 w 95" name="T32"/>
                    <a:gd fmla="*/ 158 h 167" name="T33"/>
                    <a:gd fmla="*/ 36 w 95" name="T34"/>
                    <a:gd fmla="*/ 167 h 167" name="T35"/>
                    <a:gd fmla="*/ 44 w 95" name="T36"/>
                    <a:gd fmla="*/ 158 h 167" name="T37"/>
                    <a:gd fmla="*/ 44 w 95" name="T38"/>
                    <a:gd fmla="*/ 100 h 167" name="T39"/>
                    <a:gd fmla="*/ 51 w 95" name="T40"/>
                    <a:gd fmla="*/ 100 h 167" name="T41"/>
                    <a:gd fmla="*/ 51 w 95" name="T42"/>
                    <a:gd fmla="*/ 158 h 167" name="T43"/>
                    <a:gd fmla="*/ 59 w 95" name="T44"/>
                    <a:gd fmla="*/ 167 h 167" name="T45"/>
                    <a:gd fmla="*/ 68 w 95" name="T46"/>
                    <a:gd fmla="*/ 158 h 167" name="T47"/>
                    <a:gd fmla="*/ 68 w 95" name="T48"/>
                    <a:gd fmla="*/ 100 h 167" name="T49"/>
                    <a:gd fmla="*/ 87 w 95" name="T50"/>
                    <a:gd fmla="*/ 100 h 167" name="T51"/>
                    <a:gd fmla="*/ 63 w 95" name="T52"/>
                    <a:gd fmla="*/ 25 h 167" name="T53"/>
                    <a:gd fmla="*/ 67 w 95" name="T54"/>
                    <a:gd fmla="*/ 25 h 167" name="T55"/>
                    <a:gd fmla="*/ 80 w 95" name="T56"/>
                    <a:gd fmla="*/ 69 h 167" name="T57"/>
                    <a:gd fmla="*/ 90 w 95" name="T58"/>
                    <a:gd fmla="*/ 73 h 167" name="T59"/>
                    <a:gd fmla="*/ 94 w 95" name="T60"/>
                    <a:gd fmla="*/ 64 h 167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167" w="95">
                      <a:moveTo>
                        <a:pt x="94" y="64"/>
                      </a:moveTo>
                      <a:cubicBezTo>
                        <a:pt x="80" y="19"/>
                        <a:pt x="80" y="19"/>
                        <a:pt x="80" y="19"/>
                      </a:cubicBezTo>
                      <a:cubicBezTo>
                        <a:pt x="80" y="19"/>
                        <a:pt x="79" y="18"/>
                        <a:pt x="79" y="18"/>
                      </a:cubicBezTo>
                      <a:cubicBezTo>
                        <a:pt x="74" y="4"/>
                        <a:pt x="61" y="0"/>
                        <a:pt x="56" y="0"/>
                      </a:cubicBezTo>
                      <a:cubicBezTo>
                        <a:pt x="52" y="0"/>
                        <a:pt x="53" y="0"/>
                        <a:pt x="49" y="0"/>
                      </a:cubicBezTo>
                      <a:cubicBezTo>
                        <a:pt x="48" y="0"/>
                        <a:pt x="47" y="0"/>
                        <a:pt x="46" y="0"/>
                      </a:cubicBezTo>
                      <a:cubicBezTo>
                        <a:pt x="42" y="0"/>
                        <a:pt x="43" y="0"/>
                        <a:pt x="39" y="0"/>
                      </a:cubicBezTo>
                      <a:cubicBezTo>
                        <a:pt x="34" y="0"/>
                        <a:pt x="21" y="4"/>
                        <a:pt x="16" y="18"/>
                      </a:cubicBezTo>
                      <a:cubicBezTo>
                        <a:pt x="16" y="18"/>
                        <a:pt x="15" y="19"/>
                        <a:pt x="15" y="19"/>
                      </a:cubicBezTo>
                      <a:cubicBezTo>
                        <a:pt x="1" y="64"/>
                        <a:pt x="1" y="64"/>
                        <a:pt x="1" y="64"/>
                      </a:cubicBezTo>
                      <a:cubicBezTo>
                        <a:pt x="0" y="68"/>
                        <a:pt x="2" y="72"/>
                        <a:pt x="5" y="73"/>
                      </a:cubicBezTo>
                      <a:cubicBezTo>
                        <a:pt x="9" y="74"/>
                        <a:pt x="13" y="72"/>
                        <a:pt x="15" y="69"/>
                      </a:cubicBezTo>
                      <a:cubicBezTo>
                        <a:pt x="28" y="25"/>
                        <a:pt x="28" y="25"/>
                        <a:pt x="28" y="25"/>
                      </a:cubicBezTo>
                      <a:cubicBezTo>
                        <a:pt x="32" y="25"/>
                        <a:pt x="32" y="25"/>
                        <a:pt x="32" y="25"/>
                      </a:cubicBezTo>
                      <a:cubicBezTo>
                        <a:pt x="8" y="100"/>
                        <a:pt x="8" y="100"/>
                        <a:pt x="8" y="100"/>
                      </a:cubicBezTo>
                      <a:cubicBezTo>
                        <a:pt x="27" y="100"/>
                        <a:pt x="27" y="100"/>
                        <a:pt x="27" y="100"/>
                      </a:cubicBezTo>
                      <a:cubicBezTo>
                        <a:pt x="27" y="158"/>
                        <a:pt x="27" y="158"/>
                        <a:pt x="27" y="158"/>
                      </a:cubicBezTo>
                      <a:cubicBezTo>
                        <a:pt x="27" y="163"/>
                        <a:pt x="31" y="167"/>
                        <a:pt x="36" y="167"/>
                      </a:cubicBezTo>
                      <a:cubicBezTo>
                        <a:pt x="41" y="167"/>
                        <a:pt x="44" y="163"/>
                        <a:pt x="44" y="158"/>
                      </a:cubicBezTo>
                      <a:cubicBezTo>
                        <a:pt x="44" y="100"/>
                        <a:pt x="44" y="100"/>
                        <a:pt x="44" y="100"/>
                      </a:cubicBezTo>
                      <a:cubicBezTo>
                        <a:pt x="51" y="100"/>
                        <a:pt x="51" y="100"/>
                        <a:pt x="51" y="100"/>
                      </a:cubicBezTo>
                      <a:cubicBezTo>
                        <a:pt x="51" y="158"/>
                        <a:pt x="51" y="158"/>
                        <a:pt x="51" y="158"/>
                      </a:cubicBezTo>
                      <a:cubicBezTo>
                        <a:pt x="51" y="163"/>
                        <a:pt x="54" y="167"/>
                        <a:pt x="59" y="167"/>
                      </a:cubicBezTo>
                      <a:cubicBezTo>
                        <a:pt x="64" y="167"/>
                        <a:pt x="68" y="163"/>
                        <a:pt x="68" y="158"/>
                      </a:cubicBezTo>
                      <a:cubicBezTo>
                        <a:pt x="68" y="100"/>
                        <a:pt x="68" y="100"/>
                        <a:pt x="68" y="100"/>
                      </a:cubicBezTo>
                      <a:cubicBezTo>
                        <a:pt x="87" y="100"/>
                        <a:pt x="87" y="100"/>
                        <a:pt x="87" y="100"/>
                      </a:cubicBezTo>
                      <a:cubicBezTo>
                        <a:pt x="63" y="25"/>
                        <a:pt x="63" y="25"/>
                        <a:pt x="63" y="25"/>
                      </a:cubicBezTo>
                      <a:cubicBezTo>
                        <a:pt x="67" y="25"/>
                        <a:pt x="67" y="25"/>
                        <a:pt x="67" y="25"/>
                      </a:cubicBezTo>
                      <a:cubicBezTo>
                        <a:pt x="80" y="69"/>
                        <a:pt x="80" y="69"/>
                        <a:pt x="80" y="69"/>
                      </a:cubicBezTo>
                      <a:cubicBezTo>
                        <a:pt x="82" y="72"/>
                        <a:pt x="86" y="74"/>
                        <a:pt x="90" y="73"/>
                      </a:cubicBezTo>
                      <a:cubicBezTo>
                        <a:pt x="93" y="72"/>
                        <a:pt x="95" y="68"/>
                        <a:pt x="94" y="6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</p:grpSp>
          <p:grpSp>
            <p:nvGrpSpPr>
              <p:cNvPr id="211" name="Group 167"/>
              <p:cNvGrpSpPr/>
              <p:nvPr/>
            </p:nvGrpSpPr>
            <p:grpSpPr>
              <a:xfrm>
                <a:off x="9650582" y="2989509"/>
                <a:ext cx="159200" cy="342034"/>
                <a:chOff x="5670652" y="1738427"/>
                <a:chExt cx="363539" cy="781050"/>
              </a:xfrm>
              <a:grpFill/>
            </p:grpSpPr>
            <p:sp>
              <p:nvSpPr>
                <p:cNvPr id="215" name="Oval 25"/>
                <p:cNvSpPr>
                  <a:spLocks noChangeArrowheads="1"/>
                </p:cNvSpPr>
                <p:nvPr/>
              </p:nvSpPr>
              <p:spPr bwMode="auto">
                <a:xfrm>
                  <a:off x="5781760" y="1738427"/>
                  <a:ext cx="141288" cy="1397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216" name="Freeform 26"/>
                <p:cNvSpPr/>
                <p:nvPr/>
              </p:nvSpPr>
              <p:spPr bwMode="auto">
                <a:xfrm>
                  <a:off x="5670652" y="1889240"/>
                  <a:ext cx="363539" cy="630237"/>
                </a:xfrm>
                <a:custGeom>
                  <a:gdLst>
                    <a:gd fmla="*/ 94 w 95" name="T0"/>
                    <a:gd fmla="*/ 64 h 167" name="T1"/>
                    <a:gd fmla="*/ 80 w 95" name="T2"/>
                    <a:gd fmla="*/ 19 h 167" name="T3"/>
                    <a:gd fmla="*/ 79 w 95" name="T4"/>
                    <a:gd fmla="*/ 18 h 167" name="T5"/>
                    <a:gd fmla="*/ 56 w 95" name="T6"/>
                    <a:gd fmla="*/ 0 h 167" name="T7"/>
                    <a:gd fmla="*/ 49 w 95" name="T8"/>
                    <a:gd fmla="*/ 0 h 167" name="T9"/>
                    <a:gd fmla="*/ 46 w 95" name="T10"/>
                    <a:gd fmla="*/ 0 h 167" name="T11"/>
                    <a:gd fmla="*/ 39 w 95" name="T12"/>
                    <a:gd fmla="*/ 0 h 167" name="T13"/>
                    <a:gd fmla="*/ 16 w 95" name="T14"/>
                    <a:gd fmla="*/ 18 h 167" name="T15"/>
                    <a:gd fmla="*/ 15 w 95" name="T16"/>
                    <a:gd fmla="*/ 19 h 167" name="T17"/>
                    <a:gd fmla="*/ 1 w 95" name="T18"/>
                    <a:gd fmla="*/ 64 h 167" name="T19"/>
                    <a:gd fmla="*/ 5 w 95" name="T20"/>
                    <a:gd fmla="*/ 73 h 167" name="T21"/>
                    <a:gd fmla="*/ 15 w 95" name="T22"/>
                    <a:gd fmla="*/ 69 h 167" name="T23"/>
                    <a:gd fmla="*/ 28 w 95" name="T24"/>
                    <a:gd fmla="*/ 25 h 167" name="T25"/>
                    <a:gd fmla="*/ 32 w 95" name="T26"/>
                    <a:gd fmla="*/ 25 h 167" name="T27"/>
                    <a:gd fmla="*/ 8 w 95" name="T28"/>
                    <a:gd fmla="*/ 100 h 167" name="T29"/>
                    <a:gd fmla="*/ 27 w 95" name="T30"/>
                    <a:gd fmla="*/ 100 h 167" name="T31"/>
                    <a:gd fmla="*/ 27 w 95" name="T32"/>
                    <a:gd fmla="*/ 158 h 167" name="T33"/>
                    <a:gd fmla="*/ 36 w 95" name="T34"/>
                    <a:gd fmla="*/ 167 h 167" name="T35"/>
                    <a:gd fmla="*/ 44 w 95" name="T36"/>
                    <a:gd fmla="*/ 158 h 167" name="T37"/>
                    <a:gd fmla="*/ 44 w 95" name="T38"/>
                    <a:gd fmla="*/ 100 h 167" name="T39"/>
                    <a:gd fmla="*/ 51 w 95" name="T40"/>
                    <a:gd fmla="*/ 100 h 167" name="T41"/>
                    <a:gd fmla="*/ 51 w 95" name="T42"/>
                    <a:gd fmla="*/ 158 h 167" name="T43"/>
                    <a:gd fmla="*/ 59 w 95" name="T44"/>
                    <a:gd fmla="*/ 167 h 167" name="T45"/>
                    <a:gd fmla="*/ 68 w 95" name="T46"/>
                    <a:gd fmla="*/ 158 h 167" name="T47"/>
                    <a:gd fmla="*/ 68 w 95" name="T48"/>
                    <a:gd fmla="*/ 100 h 167" name="T49"/>
                    <a:gd fmla="*/ 87 w 95" name="T50"/>
                    <a:gd fmla="*/ 100 h 167" name="T51"/>
                    <a:gd fmla="*/ 63 w 95" name="T52"/>
                    <a:gd fmla="*/ 25 h 167" name="T53"/>
                    <a:gd fmla="*/ 67 w 95" name="T54"/>
                    <a:gd fmla="*/ 25 h 167" name="T55"/>
                    <a:gd fmla="*/ 80 w 95" name="T56"/>
                    <a:gd fmla="*/ 69 h 167" name="T57"/>
                    <a:gd fmla="*/ 90 w 95" name="T58"/>
                    <a:gd fmla="*/ 73 h 167" name="T59"/>
                    <a:gd fmla="*/ 94 w 95" name="T60"/>
                    <a:gd fmla="*/ 64 h 167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167" w="95">
                      <a:moveTo>
                        <a:pt x="94" y="64"/>
                      </a:moveTo>
                      <a:cubicBezTo>
                        <a:pt x="80" y="19"/>
                        <a:pt x="80" y="19"/>
                        <a:pt x="80" y="19"/>
                      </a:cubicBezTo>
                      <a:cubicBezTo>
                        <a:pt x="80" y="19"/>
                        <a:pt x="79" y="18"/>
                        <a:pt x="79" y="18"/>
                      </a:cubicBezTo>
                      <a:cubicBezTo>
                        <a:pt x="74" y="4"/>
                        <a:pt x="61" y="0"/>
                        <a:pt x="56" y="0"/>
                      </a:cubicBezTo>
                      <a:cubicBezTo>
                        <a:pt x="52" y="0"/>
                        <a:pt x="53" y="0"/>
                        <a:pt x="49" y="0"/>
                      </a:cubicBezTo>
                      <a:cubicBezTo>
                        <a:pt x="48" y="0"/>
                        <a:pt x="47" y="0"/>
                        <a:pt x="46" y="0"/>
                      </a:cubicBezTo>
                      <a:cubicBezTo>
                        <a:pt x="42" y="0"/>
                        <a:pt x="43" y="0"/>
                        <a:pt x="39" y="0"/>
                      </a:cubicBezTo>
                      <a:cubicBezTo>
                        <a:pt x="34" y="0"/>
                        <a:pt x="21" y="4"/>
                        <a:pt x="16" y="18"/>
                      </a:cubicBezTo>
                      <a:cubicBezTo>
                        <a:pt x="16" y="18"/>
                        <a:pt x="15" y="19"/>
                        <a:pt x="15" y="19"/>
                      </a:cubicBezTo>
                      <a:cubicBezTo>
                        <a:pt x="1" y="64"/>
                        <a:pt x="1" y="64"/>
                        <a:pt x="1" y="64"/>
                      </a:cubicBezTo>
                      <a:cubicBezTo>
                        <a:pt x="0" y="68"/>
                        <a:pt x="2" y="72"/>
                        <a:pt x="5" y="73"/>
                      </a:cubicBezTo>
                      <a:cubicBezTo>
                        <a:pt x="9" y="74"/>
                        <a:pt x="13" y="72"/>
                        <a:pt x="15" y="69"/>
                      </a:cubicBezTo>
                      <a:cubicBezTo>
                        <a:pt x="28" y="25"/>
                        <a:pt x="28" y="25"/>
                        <a:pt x="28" y="25"/>
                      </a:cubicBezTo>
                      <a:cubicBezTo>
                        <a:pt x="32" y="25"/>
                        <a:pt x="32" y="25"/>
                        <a:pt x="32" y="25"/>
                      </a:cubicBezTo>
                      <a:cubicBezTo>
                        <a:pt x="8" y="100"/>
                        <a:pt x="8" y="100"/>
                        <a:pt x="8" y="100"/>
                      </a:cubicBezTo>
                      <a:cubicBezTo>
                        <a:pt x="27" y="100"/>
                        <a:pt x="27" y="100"/>
                        <a:pt x="27" y="100"/>
                      </a:cubicBezTo>
                      <a:cubicBezTo>
                        <a:pt x="27" y="158"/>
                        <a:pt x="27" y="158"/>
                        <a:pt x="27" y="158"/>
                      </a:cubicBezTo>
                      <a:cubicBezTo>
                        <a:pt x="27" y="163"/>
                        <a:pt x="31" y="167"/>
                        <a:pt x="36" y="167"/>
                      </a:cubicBezTo>
                      <a:cubicBezTo>
                        <a:pt x="41" y="167"/>
                        <a:pt x="44" y="163"/>
                        <a:pt x="44" y="158"/>
                      </a:cubicBezTo>
                      <a:cubicBezTo>
                        <a:pt x="44" y="100"/>
                        <a:pt x="44" y="100"/>
                        <a:pt x="44" y="100"/>
                      </a:cubicBezTo>
                      <a:cubicBezTo>
                        <a:pt x="51" y="100"/>
                        <a:pt x="51" y="100"/>
                        <a:pt x="51" y="100"/>
                      </a:cubicBezTo>
                      <a:cubicBezTo>
                        <a:pt x="51" y="158"/>
                        <a:pt x="51" y="158"/>
                        <a:pt x="51" y="158"/>
                      </a:cubicBezTo>
                      <a:cubicBezTo>
                        <a:pt x="51" y="163"/>
                        <a:pt x="54" y="167"/>
                        <a:pt x="59" y="167"/>
                      </a:cubicBezTo>
                      <a:cubicBezTo>
                        <a:pt x="64" y="167"/>
                        <a:pt x="68" y="163"/>
                        <a:pt x="68" y="158"/>
                      </a:cubicBezTo>
                      <a:cubicBezTo>
                        <a:pt x="68" y="100"/>
                        <a:pt x="68" y="100"/>
                        <a:pt x="68" y="100"/>
                      </a:cubicBezTo>
                      <a:cubicBezTo>
                        <a:pt x="87" y="100"/>
                        <a:pt x="87" y="100"/>
                        <a:pt x="87" y="100"/>
                      </a:cubicBezTo>
                      <a:cubicBezTo>
                        <a:pt x="63" y="25"/>
                        <a:pt x="63" y="25"/>
                        <a:pt x="63" y="25"/>
                      </a:cubicBezTo>
                      <a:cubicBezTo>
                        <a:pt x="67" y="25"/>
                        <a:pt x="67" y="25"/>
                        <a:pt x="67" y="25"/>
                      </a:cubicBezTo>
                      <a:cubicBezTo>
                        <a:pt x="80" y="69"/>
                        <a:pt x="80" y="69"/>
                        <a:pt x="80" y="69"/>
                      </a:cubicBezTo>
                      <a:cubicBezTo>
                        <a:pt x="82" y="72"/>
                        <a:pt x="86" y="74"/>
                        <a:pt x="90" y="73"/>
                      </a:cubicBezTo>
                      <a:cubicBezTo>
                        <a:pt x="93" y="72"/>
                        <a:pt x="95" y="68"/>
                        <a:pt x="94" y="6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</p:grpSp>
          <p:grpSp>
            <p:nvGrpSpPr>
              <p:cNvPr id="212" name="Group 168"/>
              <p:cNvGrpSpPr/>
              <p:nvPr/>
            </p:nvGrpSpPr>
            <p:grpSpPr>
              <a:xfrm>
                <a:off x="9828915" y="2989509"/>
                <a:ext cx="159200" cy="342034"/>
                <a:chOff x="5670652" y="1738427"/>
                <a:chExt cx="363539" cy="781050"/>
              </a:xfrm>
              <a:grpFill/>
            </p:grpSpPr>
            <p:sp>
              <p:nvSpPr>
                <p:cNvPr id="213" name="Oval 25"/>
                <p:cNvSpPr>
                  <a:spLocks noChangeArrowheads="1"/>
                </p:cNvSpPr>
                <p:nvPr/>
              </p:nvSpPr>
              <p:spPr bwMode="auto">
                <a:xfrm>
                  <a:off x="5781760" y="1738427"/>
                  <a:ext cx="141288" cy="1397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214" name="Freeform 26"/>
                <p:cNvSpPr/>
                <p:nvPr/>
              </p:nvSpPr>
              <p:spPr bwMode="auto">
                <a:xfrm>
                  <a:off x="5670652" y="1889240"/>
                  <a:ext cx="363539" cy="630237"/>
                </a:xfrm>
                <a:custGeom>
                  <a:gdLst>
                    <a:gd fmla="*/ 94 w 95" name="T0"/>
                    <a:gd fmla="*/ 64 h 167" name="T1"/>
                    <a:gd fmla="*/ 80 w 95" name="T2"/>
                    <a:gd fmla="*/ 19 h 167" name="T3"/>
                    <a:gd fmla="*/ 79 w 95" name="T4"/>
                    <a:gd fmla="*/ 18 h 167" name="T5"/>
                    <a:gd fmla="*/ 56 w 95" name="T6"/>
                    <a:gd fmla="*/ 0 h 167" name="T7"/>
                    <a:gd fmla="*/ 49 w 95" name="T8"/>
                    <a:gd fmla="*/ 0 h 167" name="T9"/>
                    <a:gd fmla="*/ 46 w 95" name="T10"/>
                    <a:gd fmla="*/ 0 h 167" name="T11"/>
                    <a:gd fmla="*/ 39 w 95" name="T12"/>
                    <a:gd fmla="*/ 0 h 167" name="T13"/>
                    <a:gd fmla="*/ 16 w 95" name="T14"/>
                    <a:gd fmla="*/ 18 h 167" name="T15"/>
                    <a:gd fmla="*/ 15 w 95" name="T16"/>
                    <a:gd fmla="*/ 19 h 167" name="T17"/>
                    <a:gd fmla="*/ 1 w 95" name="T18"/>
                    <a:gd fmla="*/ 64 h 167" name="T19"/>
                    <a:gd fmla="*/ 5 w 95" name="T20"/>
                    <a:gd fmla="*/ 73 h 167" name="T21"/>
                    <a:gd fmla="*/ 15 w 95" name="T22"/>
                    <a:gd fmla="*/ 69 h 167" name="T23"/>
                    <a:gd fmla="*/ 28 w 95" name="T24"/>
                    <a:gd fmla="*/ 25 h 167" name="T25"/>
                    <a:gd fmla="*/ 32 w 95" name="T26"/>
                    <a:gd fmla="*/ 25 h 167" name="T27"/>
                    <a:gd fmla="*/ 8 w 95" name="T28"/>
                    <a:gd fmla="*/ 100 h 167" name="T29"/>
                    <a:gd fmla="*/ 27 w 95" name="T30"/>
                    <a:gd fmla="*/ 100 h 167" name="T31"/>
                    <a:gd fmla="*/ 27 w 95" name="T32"/>
                    <a:gd fmla="*/ 158 h 167" name="T33"/>
                    <a:gd fmla="*/ 36 w 95" name="T34"/>
                    <a:gd fmla="*/ 167 h 167" name="T35"/>
                    <a:gd fmla="*/ 44 w 95" name="T36"/>
                    <a:gd fmla="*/ 158 h 167" name="T37"/>
                    <a:gd fmla="*/ 44 w 95" name="T38"/>
                    <a:gd fmla="*/ 100 h 167" name="T39"/>
                    <a:gd fmla="*/ 51 w 95" name="T40"/>
                    <a:gd fmla="*/ 100 h 167" name="T41"/>
                    <a:gd fmla="*/ 51 w 95" name="T42"/>
                    <a:gd fmla="*/ 158 h 167" name="T43"/>
                    <a:gd fmla="*/ 59 w 95" name="T44"/>
                    <a:gd fmla="*/ 167 h 167" name="T45"/>
                    <a:gd fmla="*/ 68 w 95" name="T46"/>
                    <a:gd fmla="*/ 158 h 167" name="T47"/>
                    <a:gd fmla="*/ 68 w 95" name="T48"/>
                    <a:gd fmla="*/ 100 h 167" name="T49"/>
                    <a:gd fmla="*/ 87 w 95" name="T50"/>
                    <a:gd fmla="*/ 100 h 167" name="T51"/>
                    <a:gd fmla="*/ 63 w 95" name="T52"/>
                    <a:gd fmla="*/ 25 h 167" name="T53"/>
                    <a:gd fmla="*/ 67 w 95" name="T54"/>
                    <a:gd fmla="*/ 25 h 167" name="T55"/>
                    <a:gd fmla="*/ 80 w 95" name="T56"/>
                    <a:gd fmla="*/ 69 h 167" name="T57"/>
                    <a:gd fmla="*/ 90 w 95" name="T58"/>
                    <a:gd fmla="*/ 73 h 167" name="T59"/>
                    <a:gd fmla="*/ 94 w 95" name="T60"/>
                    <a:gd fmla="*/ 64 h 167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167" w="95">
                      <a:moveTo>
                        <a:pt x="94" y="64"/>
                      </a:moveTo>
                      <a:cubicBezTo>
                        <a:pt x="80" y="19"/>
                        <a:pt x="80" y="19"/>
                        <a:pt x="80" y="19"/>
                      </a:cubicBezTo>
                      <a:cubicBezTo>
                        <a:pt x="80" y="19"/>
                        <a:pt x="79" y="18"/>
                        <a:pt x="79" y="18"/>
                      </a:cubicBezTo>
                      <a:cubicBezTo>
                        <a:pt x="74" y="4"/>
                        <a:pt x="61" y="0"/>
                        <a:pt x="56" y="0"/>
                      </a:cubicBezTo>
                      <a:cubicBezTo>
                        <a:pt x="52" y="0"/>
                        <a:pt x="53" y="0"/>
                        <a:pt x="49" y="0"/>
                      </a:cubicBezTo>
                      <a:cubicBezTo>
                        <a:pt x="48" y="0"/>
                        <a:pt x="47" y="0"/>
                        <a:pt x="46" y="0"/>
                      </a:cubicBezTo>
                      <a:cubicBezTo>
                        <a:pt x="42" y="0"/>
                        <a:pt x="43" y="0"/>
                        <a:pt x="39" y="0"/>
                      </a:cubicBezTo>
                      <a:cubicBezTo>
                        <a:pt x="34" y="0"/>
                        <a:pt x="21" y="4"/>
                        <a:pt x="16" y="18"/>
                      </a:cubicBezTo>
                      <a:cubicBezTo>
                        <a:pt x="16" y="18"/>
                        <a:pt x="15" y="19"/>
                        <a:pt x="15" y="19"/>
                      </a:cubicBezTo>
                      <a:cubicBezTo>
                        <a:pt x="1" y="64"/>
                        <a:pt x="1" y="64"/>
                        <a:pt x="1" y="64"/>
                      </a:cubicBezTo>
                      <a:cubicBezTo>
                        <a:pt x="0" y="68"/>
                        <a:pt x="2" y="72"/>
                        <a:pt x="5" y="73"/>
                      </a:cubicBezTo>
                      <a:cubicBezTo>
                        <a:pt x="9" y="74"/>
                        <a:pt x="13" y="72"/>
                        <a:pt x="15" y="69"/>
                      </a:cubicBezTo>
                      <a:cubicBezTo>
                        <a:pt x="28" y="25"/>
                        <a:pt x="28" y="25"/>
                        <a:pt x="28" y="25"/>
                      </a:cubicBezTo>
                      <a:cubicBezTo>
                        <a:pt x="32" y="25"/>
                        <a:pt x="32" y="25"/>
                        <a:pt x="32" y="25"/>
                      </a:cubicBezTo>
                      <a:cubicBezTo>
                        <a:pt x="8" y="100"/>
                        <a:pt x="8" y="100"/>
                        <a:pt x="8" y="100"/>
                      </a:cubicBezTo>
                      <a:cubicBezTo>
                        <a:pt x="27" y="100"/>
                        <a:pt x="27" y="100"/>
                        <a:pt x="27" y="100"/>
                      </a:cubicBezTo>
                      <a:cubicBezTo>
                        <a:pt x="27" y="158"/>
                        <a:pt x="27" y="158"/>
                        <a:pt x="27" y="158"/>
                      </a:cubicBezTo>
                      <a:cubicBezTo>
                        <a:pt x="27" y="163"/>
                        <a:pt x="31" y="167"/>
                        <a:pt x="36" y="167"/>
                      </a:cubicBezTo>
                      <a:cubicBezTo>
                        <a:pt x="41" y="167"/>
                        <a:pt x="44" y="163"/>
                        <a:pt x="44" y="158"/>
                      </a:cubicBezTo>
                      <a:cubicBezTo>
                        <a:pt x="44" y="100"/>
                        <a:pt x="44" y="100"/>
                        <a:pt x="44" y="100"/>
                      </a:cubicBezTo>
                      <a:cubicBezTo>
                        <a:pt x="51" y="100"/>
                        <a:pt x="51" y="100"/>
                        <a:pt x="51" y="100"/>
                      </a:cubicBezTo>
                      <a:cubicBezTo>
                        <a:pt x="51" y="158"/>
                        <a:pt x="51" y="158"/>
                        <a:pt x="51" y="158"/>
                      </a:cubicBezTo>
                      <a:cubicBezTo>
                        <a:pt x="51" y="163"/>
                        <a:pt x="54" y="167"/>
                        <a:pt x="59" y="167"/>
                      </a:cubicBezTo>
                      <a:cubicBezTo>
                        <a:pt x="64" y="167"/>
                        <a:pt x="68" y="163"/>
                        <a:pt x="68" y="158"/>
                      </a:cubicBezTo>
                      <a:cubicBezTo>
                        <a:pt x="68" y="100"/>
                        <a:pt x="68" y="100"/>
                        <a:pt x="68" y="100"/>
                      </a:cubicBezTo>
                      <a:cubicBezTo>
                        <a:pt x="87" y="100"/>
                        <a:pt x="87" y="100"/>
                        <a:pt x="87" y="100"/>
                      </a:cubicBezTo>
                      <a:cubicBezTo>
                        <a:pt x="63" y="25"/>
                        <a:pt x="63" y="25"/>
                        <a:pt x="63" y="25"/>
                      </a:cubicBezTo>
                      <a:cubicBezTo>
                        <a:pt x="67" y="25"/>
                        <a:pt x="67" y="25"/>
                        <a:pt x="67" y="25"/>
                      </a:cubicBezTo>
                      <a:cubicBezTo>
                        <a:pt x="80" y="69"/>
                        <a:pt x="80" y="69"/>
                        <a:pt x="80" y="69"/>
                      </a:cubicBezTo>
                      <a:cubicBezTo>
                        <a:pt x="82" y="72"/>
                        <a:pt x="86" y="74"/>
                        <a:pt x="90" y="73"/>
                      </a:cubicBezTo>
                      <a:cubicBezTo>
                        <a:pt x="93" y="72"/>
                        <a:pt x="95" y="68"/>
                        <a:pt x="94" y="6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</p:grpSp>
        </p:grpSp>
        <p:grpSp>
          <p:nvGrpSpPr>
            <p:cNvPr id="233" name="Group 5"/>
            <p:cNvGrpSpPr/>
            <p:nvPr/>
          </p:nvGrpSpPr>
          <p:grpSpPr>
            <a:xfrm>
              <a:off x="7451777" y="5796709"/>
              <a:ext cx="1770725" cy="342034"/>
              <a:chOff x="8217390" y="2989509"/>
              <a:chExt cx="1770725" cy="342034"/>
            </a:xfrm>
            <a:solidFill>
              <a:schemeClr val="accent1">
                <a:lumMod val="20000"/>
                <a:lumOff val="80000"/>
              </a:schemeClr>
            </a:solidFill>
          </p:grpSpPr>
          <p:grpSp>
            <p:nvGrpSpPr>
              <p:cNvPr id="234" name="Group 159"/>
              <p:cNvGrpSpPr/>
              <p:nvPr/>
            </p:nvGrpSpPr>
            <p:grpSpPr>
              <a:xfrm>
                <a:off x="8217390" y="2989509"/>
                <a:ext cx="159200" cy="342034"/>
                <a:chOff x="5670652" y="1738427"/>
                <a:chExt cx="363539" cy="781050"/>
              </a:xfrm>
              <a:grpFill/>
            </p:grpSpPr>
            <p:sp>
              <p:nvSpPr>
                <p:cNvPr id="262" name="Oval 25"/>
                <p:cNvSpPr>
                  <a:spLocks noChangeArrowheads="1"/>
                </p:cNvSpPr>
                <p:nvPr/>
              </p:nvSpPr>
              <p:spPr bwMode="auto">
                <a:xfrm>
                  <a:off x="5781760" y="1738427"/>
                  <a:ext cx="141288" cy="1397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263" name="Freeform 26"/>
                <p:cNvSpPr/>
                <p:nvPr/>
              </p:nvSpPr>
              <p:spPr bwMode="auto">
                <a:xfrm>
                  <a:off x="5670652" y="1889240"/>
                  <a:ext cx="363539" cy="630237"/>
                </a:xfrm>
                <a:custGeom>
                  <a:gdLst>
                    <a:gd fmla="*/ 94 w 95" name="T0"/>
                    <a:gd fmla="*/ 64 h 167" name="T1"/>
                    <a:gd fmla="*/ 80 w 95" name="T2"/>
                    <a:gd fmla="*/ 19 h 167" name="T3"/>
                    <a:gd fmla="*/ 79 w 95" name="T4"/>
                    <a:gd fmla="*/ 18 h 167" name="T5"/>
                    <a:gd fmla="*/ 56 w 95" name="T6"/>
                    <a:gd fmla="*/ 0 h 167" name="T7"/>
                    <a:gd fmla="*/ 49 w 95" name="T8"/>
                    <a:gd fmla="*/ 0 h 167" name="T9"/>
                    <a:gd fmla="*/ 46 w 95" name="T10"/>
                    <a:gd fmla="*/ 0 h 167" name="T11"/>
                    <a:gd fmla="*/ 39 w 95" name="T12"/>
                    <a:gd fmla="*/ 0 h 167" name="T13"/>
                    <a:gd fmla="*/ 16 w 95" name="T14"/>
                    <a:gd fmla="*/ 18 h 167" name="T15"/>
                    <a:gd fmla="*/ 15 w 95" name="T16"/>
                    <a:gd fmla="*/ 19 h 167" name="T17"/>
                    <a:gd fmla="*/ 1 w 95" name="T18"/>
                    <a:gd fmla="*/ 64 h 167" name="T19"/>
                    <a:gd fmla="*/ 5 w 95" name="T20"/>
                    <a:gd fmla="*/ 73 h 167" name="T21"/>
                    <a:gd fmla="*/ 15 w 95" name="T22"/>
                    <a:gd fmla="*/ 69 h 167" name="T23"/>
                    <a:gd fmla="*/ 28 w 95" name="T24"/>
                    <a:gd fmla="*/ 25 h 167" name="T25"/>
                    <a:gd fmla="*/ 32 w 95" name="T26"/>
                    <a:gd fmla="*/ 25 h 167" name="T27"/>
                    <a:gd fmla="*/ 8 w 95" name="T28"/>
                    <a:gd fmla="*/ 100 h 167" name="T29"/>
                    <a:gd fmla="*/ 27 w 95" name="T30"/>
                    <a:gd fmla="*/ 100 h 167" name="T31"/>
                    <a:gd fmla="*/ 27 w 95" name="T32"/>
                    <a:gd fmla="*/ 158 h 167" name="T33"/>
                    <a:gd fmla="*/ 36 w 95" name="T34"/>
                    <a:gd fmla="*/ 167 h 167" name="T35"/>
                    <a:gd fmla="*/ 44 w 95" name="T36"/>
                    <a:gd fmla="*/ 158 h 167" name="T37"/>
                    <a:gd fmla="*/ 44 w 95" name="T38"/>
                    <a:gd fmla="*/ 100 h 167" name="T39"/>
                    <a:gd fmla="*/ 51 w 95" name="T40"/>
                    <a:gd fmla="*/ 100 h 167" name="T41"/>
                    <a:gd fmla="*/ 51 w 95" name="T42"/>
                    <a:gd fmla="*/ 158 h 167" name="T43"/>
                    <a:gd fmla="*/ 59 w 95" name="T44"/>
                    <a:gd fmla="*/ 167 h 167" name="T45"/>
                    <a:gd fmla="*/ 68 w 95" name="T46"/>
                    <a:gd fmla="*/ 158 h 167" name="T47"/>
                    <a:gd fmla="*/ 68 w 95" name="T48"/>
                    <a:gd fmla="*/ 100 h 167" name="T49"/>
                    <a:gd fmla="*/ 87 w 95" name="T50"/>
                    <a:gd fmla="*/ 100 h 167" name="T51"/>
                    <a:gd fmla="*/ 63 w 95" name="T52"/>
                    <a:gd fmla="*/ 25 h 167" name="T53"/>
                    <a:gd fmla="*/ 67 w 95" name="T54"/>
                    <a:gd fmla="*/ 25 h 167" name="T55"/>
                    <a:gd fmla="*/ 80 w 95" name="T56"/>
                    <a:gd fmla="*/ 69 h 167" name="T57"/>
                    <a:gd fmla="*/ 90 w 95" name="T58"/>
                    <a:gd fmla="*/ 73 h 167" name="T59"/>
                    <a:gd fmla="*/ 94 w 95" name="T60"/>
                    <a:gd fmla="*/ 64 h 167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167" w="95">
                      <a:moveTo>
                        <a:pt x="94" y="64"/>
                      </a:moveTo>
                      <a:cubicBezTo>
                        <a:pt x="80" y="19"/>
                        <a:pt x="80" y="19"/>
                        <a:pt x="80" y="19"/>
                      </a:cubicBezTo>
                      <a:cubicBezTo>
                        <a:pt x="80" y="19"/>
                        <a:pt x="79" y="18"/>
                        <a:pt x="79" y="18"/>
                      </a:cubicBezTo>
                      <a:cubicBezTo>
                        <a:pt x="74" y="4"/>
                        <a:pt x="61" y="0"/>
                        <a:pt x="56" y="0"/>
                      </a:cubicBezTo>
                      <a:cubicBezTo>
                        <a:pt x="52" y="0"/>
                        <a:pt x="53" y="0"/>
                        <a:pt x="49" y="0"/>
                      </a:cubicBezTo>
                      <a:cubicBezTo>
                        <a:pt x="48" y="0"/>
                        <a:pt x="47" y="0"/>
                        <a:pt x="46" y="0"/>
                      </a:cubicBezTo>
                      <a:cubicBezTo>
                        <a:pt x="42" y="0"/>
                        <a:pt x="43" y="0"/>
                        <a:pt x="39" y="0"/>
                      </a:cubicBezTo>
                      <a:cubicBezTo>
                        <a:pt x="34" y="0"/>
                        <a:pt x="21" y="4"/>
                        <a:pt x="16" y="18"/>
                      </a:cubicBezTo>
                      <a:cubicBezTo>
                        <a:pt x="16" y="18"/>
                        <a:pt x="15" y="19"/>
                        <a:pt x="15" y="19"/>
                      </a:cubicBezTo>
                      <a:cubicBezTo>
                        <a:pt x="1" y="64"/>
                        <a:pt x="1" y="64"/>
                        <a:pt x="1" y="64"/>
                      </a:cubicBezTo>
                      <a:cubicBezTo>
                        <a:pt x="0" y="68"/>
                        <a:pt x="2" y="72"/>
                        <a:pt x="5" y="73"/>
                      </a:cubicBezTo>
                      <a:cubicBezTo>
                        <a:pt x="9" y="74"/>
                        <a:pt x="13" y="72"/>
                        <a:pt x="15" y="69"/>
                      </a:cubicBezTo>
                      <a:cubicBezTo>
                        <a:pt x="28" y="25"/>
                        <a:pt x="28" y="25"/>
                        <a:pt x="28" y="25"/>
                      </a:cubicBezTo>
                      <a:cubicBezTo>
                        <a:pt x="32" y="25"/>
                        <a:pt x="32" y="25"/>
                        <a:pt x="32" y="25"/>
                      </a:cubicBezTo>
                      <a:cubicBezTo>
                        <a:pt x="8" y="100"/>
                        <a:pt x="8" y="100"/>
                        <a:pt x="8" y="100"/>
                      </a:cubicBezTo>
                      <a:cubicBezTo>
                        <a:pt x="27" y="100"/>
                        <a:pt x="27" y="100"/>
                        <a:pt x="27" y="100"/>
                      </a:cubicBezTo>
                      <a:cubicBezTo>
                        <a:pt x="27" y="158"/>
                        <a:pt x="27" y="158"/>
                        <a:pt x="27" y="158"/>
                      </a:cubicBezTo>
                      <a:cubicBezTo>
                        <a:pt x="27" y="163"/>
                        <a:pt x="31" y="167"/>
                        <a:pt x="36" y="167"/>
                      </a:cubicBezTo>
                      <a:cubicBezTo>
                        <a:pt x="41" y="167"/>
                        <a:pt x="44" y="163"/>
                        <a:pt x="44" y="158"/>
                      </a:cubicBezTo>
                      <a:cubicBezTo>
                        <a:pt x="44" y="100"/>
                        <a:pt x="44" y="100"/>
                        <a:pt x="44" y="100"/>
                      </a:cubicBezTo>
                      <a:cubicBezTo>
                        <a:pt x="51" y="100"/>
                        <a:pt x="51" y="100"/>
                        <a:pt x="51" y="100"/>
                      </a:cubicBezTo>
                      <a:cubicBezTo>
                        <a:pt x="51" y="158"/>
                        <a:pt x="51" y="158"/>
                        <a:pt x="51" y="158"/>
                      </a:cubicBezTo>
                      <a:cubicBezTo>
                        <a:pt x="51" y="163"/>
                        <a:pt x="54" y="167"/>
                        <a:pt x="59" y="167"/>
                      </a:cubicBezTo>
                      <a:cubicBezTo>
                        <a:pt x="64" y="167"/>
                        <a:pt x="68" y="163"/>
                        <a:pt x="68" y="158"/>
                      </a:cubicBezTo>
                      <a:cubicBezTo>
                        <a:pt x="68" y="100"/>
                        <a:pt x="68" y="100"/>
                        <a:pt x="68" y="100"/>
                      </a:cubicBezTo>
                      <a:cubicBezTo>
                        <a:pt x="87" y="100"/>
                        <a:pt x="87" y="100"/>
                        <a:pt x="87" y="100"/>
                      </a:cubicBezTo>
                      <a:cubicBezTo>
                        <a:pt x="63" y="25"/>
                        <a:pt x="63" y="25"/>
                        <a:pt x="63" y="25"/>
                      </a:cubicBezTo>
                      <a:cubicBezTo>
                        <a:pt x="67" y="25"/>
                        <a:pt x="67" y="25"/>
                        <a:pt x="67" y="25"/>
                      </a:cubicBezTo>
                      <a:cubicBezTo>
                        <a:pt x="80" y="69"/>
                        <a:pt x="80" y="69"/>
                        <a:pt x="80" y="69"/>
                      </a:cubicBezTo>
                      <a:cubicBezTo>
                        <a:pt x="82" y="72"/>
                        <a:pt x="86" y="74"/>
                        <a:pt x="90" y="73"/>
                      </a:cubicBezTo>
                      <a:cubicBezTo>
                        <a:pt x="93" y="72"/>
                        <a:pt x="95" y="68"/>
                        <a:pt x="94" y="6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</p:grpSp>
          <p:grpSp>
            <p:nvGrpSpPr>
              <p:cNvPr id="235" name="Group 160"/>
              <p:cNvGrpSpPr/>
              <p:nvPr/>
            </p:nvGrpSpPr>
            <p:grpSpPr>
              <a:xfrm>
                <a:off x="8395722" y="2989509"/>
                <a:ext cx="159200" cy="342034"/>
                <a:chOff x="5670652" y="1738427"/>
                <a:chExt cx="363539" cy="781050"/>
              </a:xfrm>
              <a:grpFill/>
            </p:grpSpPr>
            <p:sp>
              <p:nvSpPr>
                <p:cNvPr id="260" name="Oval 25"/>
                <p:cNvSpPr>
                  <a:spLocks noChangeArrowheads="1"/>
                </p:cNvSpPr>
                <p:nvPr/>
              </p:nvSpPr>
              <p:spPr bwMode="auto">
                <a:xfrm>
                  <a:off x="5781760" y="1738427"/>
                  <a:ext cx="141288" cy="1397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261" name="Freeform 26"/>
                <p:cNvSpPr/>
                <p:nvPr/>
              </p:nvSpPr>
              <p:spPr bwMode="auto">
                <a:xfrm>
                  <a:off x="5670652" y="1889240"/>
                  <a:ext cx="363539" cy="630237"/>
                </a:xfrm>
                <a:custGeom>
                  <a:gdLst>
                    <a:gd fmla="*/ 94 w 95" name="T0"/>
                    <a:gd fmla="*/ 64 h 167" name="T1"/>
                    <a:gd fmla="*/ 80 w 95" name="T2"/>
                    <a:gd fmla="*/ 19 h 167" name="T3"/>
                    <a:gd fmla="*/ 79 w 95" name="T4"/>
                    <a:gd fmla="*/ 18 h 167" name="T5"/>
                    <a:gd fmla="*/ 56 w 95" name="T6"/>
                    <a:gd fmla="*/ 0 h 167" name="T7"/>
                    <a:gd fmla="*/ 49 w 95" name="T8"/>
                    <a:gd fmla="*/ 0 h 167" name="T9"/>
                    <a:gd fmla="*/ 46 w 95" name="T10"/>
                    <a:gd fmla="*/ 0 h 167" name="T11"/>
                    <a:gd fmla="*/ 39 w 95" name="T12"/>
                    <a:gd fmla="*/ 0 h 167" name="T13"/>
                    <a:gd fmla="*/ 16 w 95" name="T14"/>
                    <a:gd fmla="*/ 18 h 167" name="T15"/>
                    <a:gd fmla="*/ 15 w 95" name="T16"/>
                    <a:gd fmla="*/ 19 h 167" name="T17"/>
                    <a:gd fmla="*/ 1 w 95" name="T18"/>
                    <a:gd fmla="*/ 64 h 167" name="T19"/>
                    <a:gd fmla="*/ 5 w 95" name="T20"/>
                    <a:gd fmla="*/ 73 h 167" name="T21"/>
                    <a:gd fmla="*/ 15 w 95" name="T22"/>
                    <a:gd fmla="*/ 69 h 167" name="T23"/>
                    <a:gd fmla="*/ 28 w 95" name="T24"/>
                    <a:gd fmla="*/ 25 h 167" name="T25"/>
                    <a:gd fmla="*/ 32 w 95" name="T26"/>
                    <a:gd fmla="*/ 25 h 167" name="T27"/>
                    <a:gd fmla="*/ 8 w 95" name="T28"/>
                    <a:gd fmla="*/ 100 h 167" name="T29"/>
                    <a:gd fmla="*/ 27 w 95" name="T30"/>
                    <a:gd fmla="*/ 100 h 167" name="T31"/>
                    <a:gd fmla="*/ 27 w 95" name="T32"/>
                    <a:gd fmla="*/ 158 h 167" name="T33"/>
                    <a:gd fmla="*/ 36 w 95" name="T34"/>
                    <a:gd fmla="*/ 167 h 167" name="T35"/>
                    <a:gd fmla="*/ 44 w 95" name="T36"/>
                    <a:gd fmla="*/ 158 h 167" name="T37"/>
                    <a:gd fmla="*/ 44 w 95" name="T38"/>
                    <a:gd fmla="*/ 100 h 167" name="T39"/>
                    <a:gd fmla="*/ 51 w 95" name="T40"/>
                    <a:gd fmla="*/ 100 h 167" name="T41"/>
                    <a:gd fmla="*/ 51 w 95" name="T42"/>
                    <a:gd fmla="*/ 158 h 167" name="T43"/>
                    <a:gd fmla="*/ 59 w 95" name="T44"/>
                    <a:gd fmla="*/ 167 h 167" name="T45"/>
                    <a:gd fmla="*/ 68 w 95" name="T46"/>
                    <a:gd fmla="*/ 158 h 167" name="T47"/>
                    <a:gd fmla="*/ 68 w 95" name="T48"/>
                    <a:gd fmla="*/ 100 h 167" name="T49"/>
                    <a:gd fmla="*/ 87 w 95" name="T50"/>
                    <a:gd fmla="*/ 100 h 167" name="T51"/>
                    <a:gd fmla="*/ 63 w 95" name="T52"/>
                    <a:gd fmla="*/ 25 h 167" name="T53"/>
                    <a:gd fmla="*/ 67 w 95" name="T54"/>
                    <a:gd fmla="*/ 25 h 167" name="T55"/>
                    <a:gd fmla="*/ 80 w 95" name="T56"/>
                    <a:gd fmla="*/ 69 h 167" name="T57"/>
                    <a:gd fmla="*/ 90 w 95" name="T58"/>
                    <a:gd fmla="*/ 73 h 167" name="T59"/>
                    <a:gd fmla="*/ 94 w 95" name="T60"/>
                    <a:gd fmla="*/ 64 h 167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167" w="95">
                      <a:moveTo>
                        <a:pt x="94" y="64"/>
                      </a:moveTo>
                      <a:cubicBezTo>
                        <a:pt x="80" y="19"/>
                        <a:pt x="80" y="19"/>
                        <a:pt x="80" y="19"/>
                      </a:cubicBezTo>
                      <a:cubicBezTo>
                        <a:pt x="80" y="19"/>
                        <a:pt x="79" y="18"/>
                        <a:pt x="79" y="18"/>
                      </a:cubicBezTo>
                      <a:cubicBezTo>
                        <a:pt x="74" y="4"/>
                        <a:pt x="61" y="0"/>
                        <a:pt x="56" y="0"/>
                      </a:cubicBezTo>
                      <a:cubicBezTo>
                        <a:pt x="52" y="0"/>
                        <a:pt x="53" y="0"/>
                        <a:pt x="49" y="0"/>
                      </a:cubicBezTo>
                      <a:cubicBezTo>
                        <a:pt x="48" y="0"/>
                        <a:pt x="47" y="0"/>
                        <a:pt x="46" y="0"/>
                      </a:cubicBezTo>
                      <a:cubicBezTo>
                        <a:pt x="42" y="0"/>
                        <a:pt x="43" y="0"/>
                        <a:pt x="39" y="0"/>
                      </a:cubicBezTo>
                      <a:cubicBezTo>
                        <a:pt x="34" y="0"/>
                        <a:pt x="21" y="4"/>
                        <a:pt x="16" y="18"/>
                      </a:cubicBezTo>
                      <a:cubicBezTo>
                        <a:pt x="16" y="18"/>
                        <a:pt x="15" y="19"/>
                        <a:pt x="15" y="19"/>
                      </a:cubicBezTo>
                      <a:cubicBezTo>
                        <a:pt x="1" y="64"/>
                        <a:pt x="1" y="64"/>
                        <a:pt x="1" y="64"/>
                      </a:cubicBezTo>
                      <a:cubicBezTo>
                        <a:pt x="0" y="68"/>
                        <a:pt x="2" y="72"/>
                        <a:pt x="5" y="73"/>
                      </a:cubicBezTo>
                      <a:cubicBezTo>
                        <a:pt x="9" y="74"/>
                        <a:pt x="13" y="72"/>
                        <a:pt x="15" y="69"/>
                      </a:cubicBezTo>
                      <a:cubicBezTo>
                        <a:pt x="28" y="25"/>
                        <a:pt x="28" y="25"/>
                        <a:pt x="28" y="25"/>
                      </a:cubicBezTo>
                      <a:cubicBezTo>
                        <a:pt x="32" y="25"/>
                        <a:pt x="32" y="25"/>
                        <a:pt x="32" y="25"/>
                      </a:cubicBezTo>
                      <a:cubicBezTo>
                        <a:pt x="8" y="100"/>
                        <a:pt x="8" y="100"/>
                        <a:pt x="8" y="100"/>
                      </a:cubicBezTo>
                      <a:cubicBezTo>
                        <a:pt x="27" y="100"/>
                        <a:pt x="27" y="100"/>
                        <a:pt x="27" y="100"/>
                      </a:cubicBezTo>
                      <a:cubicBezTo>
                        <a:pt x="27" y="158"/>
                        <a:pt x="27" y="158"/>
                        <a:pt x="27" y="158"/>
                      </a:cubicBezTo>
                      <a:cubicBezTo>
                        <a:pt x="27" y="163"/>
                        <a:pt x="31" y="167"/>
                        <a:pt x="36" y="167"/>
                      </a:cubicBezTo>
                      <a:cubicBezTo>
                        <a:pt x="41" y="167"/>
                        <a:pt x="44" y="163"/>
                        <a:pt x="44" y="158"/>
                      </a:cubicBezTo>
                      <a:cubicBezTo>
                        <a:pt x="44" y="100"/>
                        <a:pt x="44" y="100"/>
                        <a:pt x="44" y="100"/>
                      </a:cubicBezTo>
                      <a:cubicBezTo>
                        <a:pt x="51" y="100"/>
                        <a:pt x="51" y="100"/>
                        <a:pt x="51" y="100"/>
                      </a:cubicBezTo>
                      <a:cubicBezTo>
                        <a:pt x="51" y="158"/>
                        <a:pt x="51" y="158"/>
                        <a:pt x="51" y="158"/>
                      </a:cubicBezTo>
                      <a:cubicBezTo>
                        <a:pt x="51" y="163"/>
                        <a:pt x="54" y="167"/>
                        <a:pt x="59" y="167"/>
                      </a:cubicBezTo>
                      <a:cubicBezTo>
                        <a:pt x="64" y="167"/>
                        <a:pt x="68" y="163"/>
                        <a:pt x="68" y="158"/>
                      </a:cubicBezTo>
                      <a:cubicBezTo>
                        <a:pt x="68" y="100"/>
                        <a:pt x="68" y="100"/>
                        <a:pt x="68" y="100"/>
                      </a:cubicBezTo>
                      <a:cubicBezTo>
                        <a:pt x="87" y="100"/>
                        <a:pt x="87" y="100"/>
                        <a:pt x="87" y="100"/>
                      </a:cubicBezTo>
                      <a:cubicBezTo>
                        <a:pt x="63" y="25"/>
                        <a:pt x="63" y="25"/>
                        <a:pt x="63" y="25"/>
                      </a:cubicBezTo>
                      <a:cubicBezTo>
                        <a:pt x="67" y="25"/>
                        <a:pt x="67" y="25"/>
                        <a:pt x="67" y="25"/>
                      </a:cubicBezTo>
                      <a:cubicBezTo>
                        <a:pt x="80" y="69"/>
                        <a:pt x="80" y="69"/>
                        <a:pt x="80" y="69"/>
                      </a:cubicBezTo>
                      <a:cubicBezTo>
                        <a:pt x="82" y="72"/>
                        <a:pt x="86" y="74"/>
                        <a:pt x="90" y="73"/>
                      </a:cubicBezTo>
                      <a:cubicBezTo>
                        <a:pt x="93" y="72"/>
                        <a:pt x="95" y="68"/>
                        <a:pt x="94" y="6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</p:grpSp>
          <p:grpSp>
            <p:nvGrpSpPr>
              <p:cNvPr id="236" name="Group 161"/>
              <p:cNvGrpSpPr/>
              <p:nvPr/>
            </p:nvGrpSpPr>
            <p:grpSpPr>
              <a:xfrm>
                <a:off x="8574056" y="2989509"/>
                <a:ext cx="159200" cy="342034"/>
                <a:chOff x="5670652" y="1738427"/>
                <a:chExt cx="363539" cy="781050"/>
              </a:xfrm>
              <a:grpFill/>
            </p:grpSpPr>
            <p:sp>
              <p:nvSpPr>
                <p:cNvPr id="258" name="Oval 25"/>
                <p:cNvSpPr>
                  <a:spLocks noChangeArrowheads="1"/>
                </p:cNvSpPr>
                <p:nvPr/>
              </p:nvSpPr>
              <p:spPr bwMode="auto">
                <a:xfrm>
                  <a:off x="5781760" y="1738427"/>
                  <a:ext cx="141288" cy="1397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259" name="Freeform 26"/>
                <p:cNvSpPr/>
                <p:nvPr/>
              </p:nvSpPr>
              <p:spPr bwMode="auto">
                <a:xfrm>
                  <a:off x="5670652" y="1889240"/>
                  <a:ext cx="363539" cy="630237"/>
                </a:xfrm>
                <a:custGeom>
                  <a:gdLst>
                    <a:gd fmla="*/ 94 w 95" name="T0"/>
                    <a:gd fmla="*/ 64 h 167" name="T1"/>
                    <a:gd fmla="*/ 80 w 95" name="T2"/>
                    <a:gd fmla="*/ 19 h 167" name="T3"/>
                    <a:gd fmla="*/ 79 w 95" name="T4"/>
                    <a:gd fmla="*/ 18 h 167" name="T5"/>
                    <a:gd fmla="*/ 56 w 95" name="T6"/>
                    <a:gd fmla="*/ 0 h 167" name="T7"/>
                    <a:gd fmla="*/ 49 w 95" name="T8"/>
                    <a:gd fmla="*/ 0 h 167" name="T9"/>
                    <a:gd fmla="*/ 46 w 95" name="T10"/>
                    <a:gd fmla="*/ 0 h 167" name="T11"/>
                    <a:gd fmla="*/ 39 w 95" name="T12"/>
                    <a:gd fmla="*/ 0 h 167" name="T13"/>
                    <a:gd fmla="*/ 16 w 95" name="T14"/>
                    <a:gd fmla="*/ 18 h 167" name="T15"/>
                    <a:gd fmla="*/ 15 w 95" name="T16"/>
                    <a:gd fmla="*/ 19 h 167" name="T17"/>
                    <a:gd fmla="*/ 1 w 95" name="T18"/>
                    <a:gd fmla="*/ 64 h 167" name="T19"/>
                    <a:gd fmla="*/ 5 w 95" name="T20"/>
                    <a:gd fmla="*/ 73 h 167" name="T21"/>
                    <a:gd fmla="*/ 15 w 95" name="T22"/>
                    <a:gd fmla="*/ 69 h 167" name="T23"/>
                    <a:gd fmla="*/ 28 w 95" name="T24"/>
                    <a:gd fmla="*/ 25 h 167" name="T25"/>
                    <a:gd fmla="*/ 32 w 95" name="T26"/>
                    <a:gd fmla="*/ 25 h 167" name="T27"/>
                    <a:gd fmla="*/ 8 w 95" name="T28"/>
                    <a:gd fmla="*/ 100 h 167" name="T29"/>
                    <a:gd fmla="*/ 27 w 95" name="T30"/>
                    <a:gd fmla="*/ 100 h 167" name="T31"/>
                    <a:gd fmla="*/ 27 w 95" name="T32"/>
                    <a:gd fmla="*/ 158 h 167" name="T33"/>
                    <a:gd fmla="*/ 36 w 95" name="T34"/>
                    <a:gd fmla="*/ 167 h 167" name="T35"/>
                    <a:gd fmla="*/ 44 w 95" name="T36"/>
                    <a:gd fmla="*/ 158 h 167" name="T37"/>
                    <a:gd fmla="*/ 44 w 95" name="T38"/>
                    <a:gd fmla="*/ 100 h 167" name="T39"/>
                    <a:gd fmla="*/ 51 w 95" name="T40"/>
                    <a:gd fmla="*/ 100 h 167" name="T41"/>
                    <a:gd fmla="*/ 51 w 95" name="T42"/>
                    <a:gd fmla="*/ 158 h 167" name="T43"/>
                    <a:gd fmla="*/ 59 w 95" name="T44"/>
                    <a:gd fmla="*/ 167 h 167" name="T45"/>
                    <a:gd fmla="*/ 68 w 95" name="T46"/>
                    <a:gd fmla="*/ 158 h 167" name="T47"/>
                    <a:gd fmla="*/ 68 w 95" name="T48"/>
                    <a:gd fmla="*/ 100 h 167" name="T49"/>
                    <a:gd fmla="*/ 87 w 95" name="T50"/>
                    <a:gd fmla="*/ 100 h 167" name="T51"/>
                    <a:gd fmla="*/ 63 w 95" name="T52"/>
                    <a:gd fmla="*/ 25 h 167" name="T53"/>
                    <a:gd fmla="*/ 67 w 95" name="T54"/>
                    <a:gd fmla="*/ 25 h 167" name="T55"/>
                    <a:gd fmla="*/ 80 w 95" name="T56"/>
                    <a:gd fmla="*/ 69 h 167" name="T57"/>
                    <a:gd fmla="*/ 90 w 95" name="T58"/>
                    <a:gd fmla="*/ 73 h 167" name="T59"/>
                    <a:gd fmla="*/ 94 w 95" name="T60"/>
                    <a:gd fmla="*/ 64 h 167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167" w="95">
                      <a:moveTo>
                        <a:pt x="94" y="64"/>
                      </a:moveTo>
                      <a:cubicBezTo>
                        <a:pt x="80" y="19"/>
                        <a:pt x="80" y="19"/>
                        <a:pt x="80" y="19"/>
                      </a:cubicBezTo>
                      <a:cubicBezTo>
                        <a:pt x="80" y="19"/>
                        <a:pt x="79" y="18"/>
                        <a:pt x="79" y="18"/>
                      </a:cubicBezTo>
                      <a:cubicBezTo>
                        <a:pt x="74" y="4"/>
                        <a:pt x="61" y="0"/>
                        <a:pt x="56" y="0"/>
                      </a:cubicBezTo>
                      <a:cubicBezTo>
                        <a:pt x="52" y="0"/>
                        <a:pt x="53" y="0"/>
                        <a:pt x="49" y="0"/>
                      </a:cubicBezTo>
                      <a:cubicBezTo>
                        <a:pt x="48" y="0"/>
                        <a:pt x="47" y="0"/>
                        <a:pt x="46" y="0"/>
                      </a:cubicBezTo>
                      <a:cubicBezTo>
                        <a:pt x="42" y="0"/>
                        <a:pt x="43" y="0"/>
                        <a:pt x="39" y="0"/>
                      </a:cubicBezTo>
                      <a:cubicBezTo>
                        <a:pt x="34" y="0"/>
                        <a:pt x="21" y="4"/>
                        <a:pt x="16" y="18"/>
                      </a:cubicBezTo>
                      <a:cubicBezTo>
                        <a:pt x="16" y="18"/>
                        <a:pt x="15" y="19"/>
                        <a:pt x="15" y="19"/>
                      </a:cubicBezTo>
                      <a:cubicBezTo>
                        <a:pt x="1" y="64"/>
                        <a:pt x="1" y="64"/>
                        <a:pt x="1" y="64"/>
                      </a:cubicBezTo>
                      <a:cubicBezTo>
                        <a:pt x="0" y="68"/>
                        <a:pt x="2" y="72"/>
                        <a:pt x="5" y="73"/>
                      </a:cubicBezTo>
                      <a:cubicBezTo>
                        <a:pt x="9" y="74"/>
                        <a:pt x="13" y="72"/>
                        <a:pt x="15" y="69"/>
                      </a:cubicBezTo>
                      <a:cubicBezTo>
                        <a:pt x="28" y="25"/>
                        <a:pt x="28" y="25"/>
                        <a:pt x="28" y="25"/>
                      </a:cubicBezTo>
                      <a:cubicBezTo>
                        <a:pt x="32" y="25"/>
                        <a:pt x="32" y="25"/>
                        <a:pt x="32" y="25"/>
                      </a:cubicBezTo>
                      <a:cubicBezTo>
                        <a:pt x="8" y="100"/>
                        <a:pt x="8" y="100"/>
                        <a:pt x="8" y="100"/>
                      </a:cubicBezTo>
                      <a:cubicBezTo>
                        <a:pt x="27" y="100"/>
                        <a:pt x="27" y="100"/>
                        <a:pt x="27" y="100"/>
                      </a:cubicBezTo>
                      <a:cubicBezTo>
                        <a:pt x="27" y="158"/>
                        <a:pt x="27" y="158"/>
                        <a:pt x="27" y="158"/>
                      </a:cubicBezTo>
                      <a:cubicBezTo>
                        <a:pt x="27" y="163"/>
                        <a:pt x="31" y="167"/>
                        <a:pt x="36" y="167"/>
                      </a:cubicBezTo>
                      <a:cubicBezTo>
                        <a:pt x="41" y="167"/>
                        <a:pt x="44" y="163"/>
                        <a:pt x="44" y="158"/>
                      </a:cubicBezTo>
                      <a:cubicBezTo>
                        <a:pt x="44" y="100"/>
                        <a:pt x="44" y="100"/>
                        <a:pt x="44" y="100"/>
                      </a:cubicBezTo>
                      <a:cubicBezTo>
                        <a:pt x="51" y="100"/>
                        <a:pt x="51" y="100"/>
                        <a:pt x="51" y="100"/>
                      </a:cubicBezTo>
                      <a:cubicBezTo>
                        <a:pt x="51" y="158"/>
                        <a:pt x="51" y="158"/>
                        <a:pt x="51" y="158"/>
                      </a:cubicBezTo>
                      <a:cubicBezTo>
                        <a:pt x="51" y="163"/>
                        <a:pt x="54" y="167"/>
                        <a:pt x="59" y="167"/>
                      </a:cubicBezTo>
                      <a:cubicBezTo>
                        <a:pt x="64" y="167"/>
                        <a:pt x="68" y="163"/>
                        <a:pt x="68" y="158"/>
                      </a:cubicBezTo>
                      <a:cubicBezTo>
                        <a:pt x="68" y="100"/>
                        <a:pt x="68" y="100"/>
                        <a:pt x="68" y="100"/>
                      </a:cubicBezTo>
                      <a:cubicBezTo>
                        <a:pt x="87" y="100"/>
                        <a:pt x="87" y="100"/>
                        <a:pt x="87" y="100"/>
                      </a:cubicBezTo>
                      <a:cubicBezTo>
                        <a:pt x="63" y="25"/>
                        <a:pt x="63" y="25"/>
                        <a:pt x="63" y="25"/>
                      </a:cubicBezTo>
                      <a:cubicBezTo>
                        <a:pt x="67" y="25"/>
                        <a:pt x="67" y="25"/>
                        <a:pt x="67" y="25"/>
                      </a:cubicBezTo>
                      <a:cubicBezTo>
                        <a:pt x="80" y="69"/>
                        <a:pt x="80" y="69"/>
                        <a:pt x="80" y="69"/>
                      </a:cubicBezTo>
                      <a:cubicBezTo>
                        <a:pt x="82" y="72"/>
                        <a:pt x="86" y="74"/>
                        <a:pt x="90" y="73"/>
                      </a:cubicBezTo>
                      <a:cubicBezTo>
                        <a:pt x="93" y="72"/>
                        <a:pt x="95" y="68"/>
                        <a:pt x="94" y="6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</p:grpSp>
          <p:grpSp>
            <p:nvGrpSpPr>
              <p:cNvPr id="237" name="Group 162"/>
              <p:cNvGrpSpPr/>
              <p:nvPr/>
            </p:nvGrpSpPr>
            <p:grpSpPr>
              <a:xfrm>
                <a:off x="8752388" y="2989509"/>
                <a:ext cx="159200" cy="342034"/>
                <a:chOff x="5670652" y="1738427"/>
                <a:chExt cx="363539" cy="781050"/>
              </a:xfrm>
              <a:grpFill/>
            </p:grpSpPr>
            <p:sp>
              <p:nvSpPr>
                <p:cNvPr id="256" name="Oval 25"/>
                <p:cNvSpPr>
                  <a:spLocks noChangeArrowheads="1"/>
                </p:cNvSpPr>
                <p:nvPr/>
              </p:nvSpPr>
              <p:spPr bwMode="auto">
                <a:xfrm>
                  <a:off x="5781760" y="1738427"/>
                  <a:ext cx="141288" cy="1397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257" name="Freeform 26"/>
                <p:cNvSpPr/>
                <p:nvPr/>
              </p:nvSpPr>
              <p:spPr bwMode="auto">
                <a:xfrm>
                  <a:off x="5670652" y="1889240"/>
                  <a:ext cx="363539" cy="630237"/>
                </a:xfrm>
                <a:custGeom>
                  <a:gdLst>
                    <a:gd fmla="*/ 94 w 95" name="T0"/>
                    <a:gd fmla="*/ 64 h 167" name="T1"/>
                    <a:gd fmla="*/ 80 w 95" name="T2"/>
                    <a:gd fmla="*/ 19 h 167" name="T3"/>
                    <a:gd fmla="*/ 79 w 95" name="T4"/>
                    <a:gd fmla="*/ 18 h 167" name="T5"/>
                    <a:gd fmla="*/ 56 w 95" name="T6"/>
                    <a:gd fmla="*/ 0 h 167" name="T7"/>
                    <a:gd fmla="*/ 49 w 95" name="T8"/>
                    <a:gd fmla="*/ 0 h 167" name="T9"/>
                    <a:gd fmla="*/ 46 w 95" name="T10"/>
                    <a:gd fmla="*/ 0 h 167" name="T11"/>
                    <a:gd fmla="*/ 39 w 95" name="T12"/>
                    <a:gd fmla="*/ 0 h 167" name="T13"/>
                    <a:gd fmla="*/ 16 w 95" name="T14"/>
                    <a:gd fmla="*/ 18 h 167" name="T15"/>
                    <a:gd fmla="*/ 15 w 95" name="T16"/>
                    <a:gd fmla="*/ 19 h 167" name="T17"/>
                    <a:gd fmla="*/ 1 w 95" name="T18"/>
                    <a:gd fmla="*/ 64 h 167" name="T19"/>
                    <a:gd fmla="*/ 5 w 95" name="T20"/>
                    <a:gd fmla="*/ 73 h 167" name="T21"/>
                    <a:gd fmla="*/ 15 w 95" name="T22"/>
                    <a:gd fmla="*/ 69 h 167" name="T23"/>
                    <a:gd fmla="*/ 28 w 95" name="T24"/>
                    <a:gd fmla="*/ 25 h 167" name="T25"/>
                    <a:gd fmla="*/ 32 w 95" name="T26"/>
                    <a:gd fmla="*/ 25 h 167" name="T27"/>
                    <a:gd fmla="*/ 8 w 95" name="T28"/>
                    <a:gd fmla="*/ 100 h 167" name="T29"/>
                    <a:gd fmla="*/ 27 w 95" name="T30"/>
                    <a:gd fmla="*/ 100 h 167" name="T31"/>
                    <a:gd fmla="*/ 27 w 95" name="T32"/>
                    <a:gd fmla="*/ 158 h 167" name="T33"/>
                    <a:gd fmla="*/ 36 w 95" name="T34"/>
                    <a:gd fmla="*/ 167 h 167" name="T35"/>
                    <a:gd fmla="*/ 44 w 95" name="T36"/>
                    <a:gd fmla="*/ 158 h 167" name="T37"/>
                    <a:gd fmla="*/ 44 w 95" name="T38"/>
                    <a:gd fmla="*/ 100 h 167" name="T39"/>
                    <a:gd fmla="*/ 51 w 95" name="T40"/>
                    <a:gd fmla="*/ 100 h 167" name="T41"/>
                    <a:gd fmla="*/ 51 w 95" name="T42"/>
                    <a:gd fmla="*/ 158 h 167" name="T43"/>
                    <a:gd fmla="*/ 59 w 95" name="T44"/>
                    <a:gd fmla="*/ 167 h 167" name="T45"/>
                    <a:gd fmla="*/ 68 w 95" name="T46"/>
                    <a:gd fmla="*/ 158 h 167" name="T47"/>
                    <a:gd fmla="*/ 68 w 95" name="T48"/>
                    <a:gd fmla="*/ 100 h 167" name="T49"/>
                    <a:gd fmla="*/ 87 w 95" name="T50"/>
                    <a:gd fmla="*/ 100 h 167" name="T51"/>
                    <a:gd fmla="*/ 63 w 95" name="T52"/>
                    <a:gd fmla="*/ 25 h 167" name="T53"/>
                    <a:gd fmla="*/ 67 w 95" name="T54"/>
                    <a:gd fmla="*/ 25 h 167" name="T55"/>
                    <a:gd fmla="*/ 80 w 95" name="T56"/>
                    <a:gd fmla="*/ 69 h 167" name="T57"/>
                    <a:gd fmla="*/ 90 w 95" name="T58"/>
                    <a:gd fmla="*/ 73 h 167" name="T59"/>
                    <a:gd fmla="*/ 94 w 95" name="T60"/>
                    <a:gd fmla="*/ 64 h 167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167" w="95">
                      <a:moveTo>
                        <a:pt x="94" y="64"/>
                      </a:moveTo>
                      <a:cubicBezTo>
                        <a:pt x="80" y="19"/>
                        <a:pt x="80" y="19"/>
                        <a:pt x="80" y="19"/>
                      </a:cubicBezTo>
                      <a:cubicBezTo>
                        <a:pt x="80" y="19"/>
                        <a:pt x="79" y="18"/>
                        <a:pt x="79" y="18"/>
                      </a:cubicBezTo>
                      <a:cubicBezTo>
                        <a:pt x="74" y="4"/>
                        <a:pt x="61" y="0"/>
                        <a:pt x="56" y="0"/>
                      </a:cubicBezTo>
                      <a:cubicBezTo>
                        <a:pt x="52" y="0"/>
                        <a:pt x="53" y="0"/>
                        <a:pt x="49" y="0"/>
                      </a:cubicBezTo>
                      <a:cubicBezTo>
                        <a:pt x="48" y="0"/>
                        <a:pt x="47" y="0"/>
                        <a:pt x="46" y="0"/>
                      </a:cubicBezTo>
                      <a:cubicBezTo>
                        <a:pt x="42" y="0"/>
                        <a:pt x="43" y="0"/>
                        <a:pt x="39" y="0"/>
                      </a:cubicBezTo>
                      <a:cubicBezTo>
                        <a:pt x="34" y="0"/>
                        <a:pt x="21" y="4"/>
                        <a:pt x="16" y="18"/>
                      </a:cubicBezTo>
                      <a:cubicBezTo>
                        <a:pt x="16" y="18"/>
                        <a:pt x="15" y="19"/>
                        <a:pt x="15" y="19"/>
                      </a:cubicBezTo>
                      <a:cubicBezTo>
                        <a:pt x="1" y="64"/>
                        <a:pt x="1" y="64"/>
                        <a:pt x="1" y="64"/>
                      </a:cubicBezTo>
                      <a:cubicBezTo>
                        <a:pt x="0" y="68"/>
                        <a:pt x="2" y="72"/>
                        <a:pt x="5" y="73"/>
                      </a:cubicBezTo>
                      <a:cubicBezTo>
                        <a:pt x="9" y="74"/>
                        <a:pt x="13" y="72"/>
                        <a:pt x="15" y="69"/>
                      </a:cubicBezTo>
                      <a:cubicBezTo>
                        <a:pt x="28" y="25"/>
                        <a:pt x="28" y="25"/>
                        <a:pt x="28" y="25"/>
                      </a:cubicBezTo>
                      <a:cubicBezTo>
                        <a:pt x="32" y="25"/>
                        <a:pt x="32" y="25"/>
                        <a:pt x="32" y="25"/>
                      </a:cubicBezTo>
                      <a:cubicBezTo>
                        <a:pt x="8" y="100"/>
                        <a:pt x="8" y="100"/>
                        <a:pt x="8" y="100"/>
                      </a:cubicBezTo>
                      <a:cubicBezTo>
                        <a:pt x="27" y="100"/>
                        <a:pt x="27" y="100"/>
                        <a:pt x="27" y="100"/>
                      </a:cubicBezTo>
                      <a:cubicBezTo>
                        <a:pt x="27" y="158"/>
                        <a:pt x="27" y="158"/>
                        <a:pt x="27" y="158"/>
                      </a:cubicBezTo>
                      <a:cubicBezTo>
                        <a:pt x="27" y="163"/>
                        <a:pt x="31" y="167"/>
                        <a:pt x="36" y="167"/>
                      </a:cubicBezTo>
                      <a:cubicBezTo>
                        <a:pt x="41" y="167"/>
                        <a:pt x="44" y="163"/>
                        <a:pt x="44" y="158"/>
                      </a:cubicBezTo>
                      <a:cubicBezTo>
                        <a:pt x="44" y="100"/>
                        <a:pt x="44" y="100"/>
                        <a:pt x="44" y="100"/>
                      </a:cubicBezTo>
                      <a:cubicBezTo>
                        <a:pt x="51" y="100"/>
                        <a:pt x="51" y="100"/>
                        <a:pt x="51" y="100"/>
                      </a:cubicBezTo>
                      <a:cubicBezTo>
                        <a:pt x="51" y="158"/>
                        <a:pt x="51" y="158"/>
                        <a:pt x="51" y="158"/>
                      </a:cubicBezTo>
                      <a:cubicBezTo>
                        <a:pt x="51" y="163"/>
                        <a:pt x="54" y="167"/>
                        <a:pt x="59" y="167"/>
                      </a:cubicBezTo>
                      <a:cubicBezTo>
                        <a:pt x="64" y="167"/>
                        <a:pt x="68" y="163"/>
                        <a:pt x="68" y="158"/>
                      </a:cubicBezTo>
                      <a:cubicBezTo>
                        <a:pt x="68" y="100"/>
                        <a:pt x="68" y="100"/>
                        <a:pt x="68" y="100"/>
                      </a:cubicBezTo>
                      <a:cubicBezTo>
                        <a:pt x="87" y="100"/>
                        <a:pt x="87" y="100"/>
                        <a:pt x="87" y="100"/>
                      </a:cubicBezTo>
                      <a:cubicBezTo>
                        <a:pt x="63" y="25"/>
                        <a:pt x="63" y="25"/>
                        <a:pt x="63" y="25"/>
                      </a:cubicBezTo>
                      <a:cubicBezTo>
                        <a:pt x="67" y="25"/>
                        <a:pt x="67" y="25"/>
                        <a:pt x="67" y="25"/>
                      </a:cubicBezTo>
                      <a:cubicBezTo>
                        <a:pt x="80" y="69"/>
                        <a:pt x="80" y="69"/>
                        <a:pt x="80" y="69"/>
                      </a:cubicBezTo>
                      <a:cubicBezTo>
                        <a:pt x="82" y="72"/>
                        <a:pt x="86" y="74"/>
                        <a:pt x="90" y="73"/>
                      </a:cubicBezTo>
                      <a:cubicBezTo>
                        <a:pt x="93" y="72"/>
                        <a:pt x="95" y="68"/>
                        <a:pt x="94" y="6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</p:grpSp>
          <p:grpSp>
            <p:nvGrpSpPr>
              <p:cNvPr id="238" name="Group 163"/>
              <p:cNvGrpSpPr/>
              <p:nvPr/>
            </p:nvGrpSpPr>
            <p:grpSpPr>
              <a:xfrm>
                <a:off x="8930721" y="2989509"/>
                <a:ext cx="159200" cy="342034"/>
                <a:chOff x="5670652" y="1738427"/>
                <a:chExt cx="363539" cy="781050"/>
              </a:xfrm>
              <a:grpFill/>
            </p:grpSpPr>
            <p:sp>
              <p:nvSpPr>
                <p:cNvPr id="254" name="Oval 25"/>
                <p:cNvSpPr>
                  <a:spLocks noChangeArrowheads="1"/>
                </p:cNvSpPr>
                <p:nvPr/>
              </p:nvSpPr>
              <p:spPr bwMode="auto">
                <a:xfrm>
                  <a:off x="5781760" y="1738427"/>
                  <a:ext cx="141288" cy="1397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255" name="Freeform 26"/>
                <p:cNvSpPr/>
                <p:nvPr/>
              </p:nvSpPr>
              <p:spPr bwMode="auto">
                <a:xfrm>
                  <a:off x="5670652" y="1889240"/>
                  <a:ext cx="363539" cy="630237"/>
                </a:xfrm>
                <a:custGeom>
                  <a:gdLst>
                    <a:gd fmla="*/ 94 w 95" name="T0"/>
                    <a:gd fmla="*/ 64 h 167" name="T1"/>
                    <a:gd fmla="*/ 80 w 95" name="T2"/>
                    <a:gd fmla="*/ 19 h 167" name="T3"/>
                    <a:gd fmla="*/ 79 w 95" name="T4"/>
                    <a:gd fmla="*/ 18 h 167" name="T5"/>
                    <a:gd fmla="*/ 56 w 95" name="T6"/>
                    <a:gd fmla="*/ 0 h 167" name="T7"/>
                    <a:gd fmla="*/ 49 w 95" name="T8"/>
                    <a:gd fmla="*/ 0 h 167" name="T9"/>
                    <a:gd fmla="*/ 46 w 95" name="T10"/>
                    <a:gd fmla="*/ 0 h 167" name="T11"/>
                    <a:gd fmla="*/ 39 w 95" name="T12"/>
                    <a:gd fmla="*/ 0 h 167" name="T13"/>
                    <a:gd fmla="*/ 16 w 95" name="T14"/>
                    <a:gd fmla="*/ 18 h 167" name="T15"/>
                    <a:gd fmla="*/ 15 w 95" name="T16"/>
                    <a:gd fmla="*/ 19 h 167" name="T17"/>
                    <a:gd fmla="*/ 1 w 95" name="T18"/>
                    <a:gd fmla="*/ 64 h 167" name="T19"/>
                    <a:gd fmla="*/ 5 w 95" name="T20"/>
                    <a:gd fmla="*/ 73 h 167" name="T21"/>
                    <a:gd fmla="*/ 15 w 95" name="T22"/>
                    <a:gd fmla="*/ 69 h 167" name="T23"/>
                    <a:gd fmla="*/ 28 w 95" name="T24"/>
                    <a:gd fmla="*/ 25 h 167" name="T25"/>
                    <a:gd fmla="*/ 32 w 95" name="T26"/>
                    <a:gd fmla="*/ 25 h 167" name="T27"/>
                    <a:gd fmla="*/ 8 w 95" name="T28"/>
                    <a:gd fmla="*/ 100 h 167" name="T29"/>
                    <a:gd fmla="*/ 27 w 95" name="T30"/>
                    <a:gd fmla="*/ 100 h 167" name="T31"/>
                    <a:gd fmla="*/ 27 w 95" name="T32"/>
                    <a:gd fmla="*/ 158 h 167" name="T33"/>
                    <a:gd fmla="*/ 36 w 95" name="T34"/>
                    <a:gd fmla="*/ 167 h 167" name="T35"/>
                    <a:gd fmla="*/ 44 w 95" name="T36"/>
                    <a:gd fmla="*/ 158 h 167" name="T37"/>
                    <a:gd fmla="*/ 44 w 95" name="T38"/>
                    <a:gd fmla="*/ 100 h 167" name="T39"/>
                    <a:gd fmla="*/ 51 w 95" name="T40"/>
                    <a:gd fmla="*/ 100 h 167" name="T41"/>
                    <a:gd fmla="*/ 51 w 95" name="T42"/>
                    <a:gd fmla="*/ 158 h 167" name="T43"/>
                    <a:gd fmla="*/ 59 w 95" name="T44"/>
                    <a:gd fmla="*/ 167 h 167" name="T45"/>
                    <a:gd fmla="*/ 68 w 95" name="T46"/>
                    <a:gd fmla="*/ 158 h 167" name="T47"/>
                    <a:gd fmla="*/ 68 w 95" name="T48"/>
                    <a:gd fmla="*/ 100 h 167" name="T49"/>
                    <a:gd fmla="*/ 87 w 95" name="T50"/>
                    <a:gd fmla="*/ 100 h 167" name="T51"/>
                    <a:gd fmla="*/ 63 w 95" name="T52"/>
                    <a:gd fmla="*/ 25 h 167" name="T53"/>
                    <a:gd fmla="*/ 67 w 95" name="T54"/>
                    <a:gd fmla="*/ 25 h 167" name="T55"/>
                    <a:gd fmla="*/ 80 w 95" name="T56"/>
                    <a:gd fmla="*/ 69 h 167" name="T57"/>
                    <a:gd fmla="*/ 90 w 95" name="T58"/>
                    <a:gd fmla="*/ 73 h 167" name="T59"/>
                    <a:gd fmla="*/ 94 w 95" name="T60"/>
                    <a:gd fmla="*/ 64 h 167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167" w="95">
                      <a:moveTo>
                        <a:pt x="94" y="64"/>
                      </a:moveTo>
                      <a:cubicBezTo>
                        <a:pt x="80" y="19"/>
                        <a:pt x="80" y="19"/>
                        <a:pt x="80" y="19"/>
                      </a:cubicBezTo>
                      <a:cubicBezTo>
                        <a:pt x="80" y="19"/>
                        <a:pt x="79" y="18"/>
                        <a:pt x="79" y="18"/>
                      </a:cubicBezTo>
                      <a:cubicBezTo>
                        <a:pt x="74" y="4"/>
                        <a:pt x="61" y="0"/>
                        <a:pt x="56" y="0"/>
                      </a:cubicBezTo>
                      <a:cubicBezTo>
                        <a:pt x="52" y="0"/>
                        <a:pt x="53" y="0"/>
                        <a:pt x="49" y="0"/>
                      </a:cubicBezTo>
                      <a:cubicBezTo>
                        <a:pt x="48" y="0"/>
                        <a:pt x="47" y="0"/>
                        <a:pt x="46" y="0"/>
                      </a:cubicBezTo>
                      <a:cubicBezTo>
                        <a:pt x="42" y="0"/>
                        <a:pt x="43" y="0"/>
                        <a:pt x="39" y="0"/>
                      </a:cubicBezTo>
                      <a:cubicBezTo>
                        <a:pt x="34" y="0"/>
                        <a:pt x="21" y="4"/>
                        <a:pt x="16" y="18"/>
                      </a:cubicBezTo>
                      <a:cubicBezTo>
                        <a:pt x="16" y="18"/>
                        <a:pt x="15" y="19"/>
                        <a:pt x="15" y="19"/>
                      </a:cubicBezTo>
                      <a:cubicBezTo>
                        <a:pt x="1" y="64"/>
                        <a:pt x="1" y="64"/>
                        <a:pt x="1" y="64"/>
                      </a:cubicBezTo>
                      <a:cubicBezTo>
                        <a:pt x="0" y="68"/>
                        <a:pt x="2" y="72"/>
                        <a:pt x="5" y="73"/>
                      </a:cubicBezTo>
                      <a:cubicBezTo>
                        <a:pt x="9" y="74"/>
                        <a:pt x="13" y="72"/>
                        <a:pt x="15" y="69"/>
                      </a:cubicBezTo>
                      <a:cubicBezTo>
                        <a:pt x="28" y="25"/>
                        <a:pt x="28" y="25"/>
                        <a:pt x="28" y="25"/>
                      </a:cubicBezTo>
                      <a:cubicBezTo>
                        <a:pt x="32" y="25"/>
                        <a:pt x="32" y="25"/>
                        <a:pt x="32" y="25"/>
                      </a:cubicBezTo>
                      <a:cubicBezTo>
                        <a:pt x="8" y="100"/>
                        <a:pt x="8" y="100"/>
                        <a:pt x="8" y="100"/>
                      </a:cubicBezTo>
                      <a:cubicBezTo>
                        <a:pt x="27" y="100"/>
                        <a:pt x="27" y="100"/>
                        <a:pt x="27" y="100"/>
                      </a:cubicBezTo>
                      <a:cubicBezTo>
                        <a:pt x="27" y="158"/>
                        <a:pt x="27" y="158"/>
                        <a:pt x="27" y="158"/>
                      </a:cubicBezTo>
                      <a:cubicBezTo>
                        <a:pt x="27" y="163"/>
                        <a:pt x="31" y="167"/>
                        <a:pt x="36" y="167"/>
                      </a:cubicBezTo>
                      <a:cubicBezTo>
                        <a:pt x="41" y="167"/>
                        <a:pt x="44" y="163"/>
                        <a:pt x="44" y="158"/>
                      </a:cubicBezTo>
                      <a:cubicBezTo>
                        <a:pt x="44" y="100"/>
                        <a:pt x="44" y="100"/>
                        <a:pt x="44" y="100"/>
                      </a:cubicBezTo>
                      <a:cubicBezTo>
                        <a:pt x="51" y="100"/>
                        <a:pt x="51" y="100"/>
                        <a:pt x="51" y="100"/>
                      </a:cubicBezTo>
                      <a:cubicBezTo>
                        <a:pt x="51" y="158"/>
                        <a:pt x="51" y="158"/>
                        <a:pt x="51" y="158"/>
                      </a:cubicBezTo>
                      <a:cubicBezTo>
                        <a:pt x="51" y="163"/>
                        <a:pt x="54" y="167"/>
                        <a:pt x="59" y="167"/>
                      </a:cubicBezTo>
                      <a:cubicBezTo>
                        <a:pt x="64" y="167"/>
                        <a:pt x="68" y="163"/>
                        <a:pt x="68" y="158"/>
                      </a:cubicBezTo>
                      <a:cubicBezTo>
                        <a:pt x="68" y="100"/>
                        <a:pt x="68" y="100"/>
                        <a:pt x="68" y="100"/>
                      </a:cubicBezTo>
                      <a:cubicBezTo>
                        <a:pt x="87" y="100"/>
                        <a:pt x="87" y="100"/>
                        <a:pt x="87" y="100"/>
                      </a:cubicBezTo>
                      <a:cubicBezTo>
                        <a:pt x="63" y="25"/>
                        <a:pt x="63" y="25"/>
                        <a:pt x="63" y="25"/>
                      </a:cubicBezTo>
                      <a:cubicBezTo>
                        <a:pt x="67" y="25"/>
                        <a:pt x="67" y="25"/>
                        <a:pt x="67" y="25"/>
                      </a:cubicBezTo>
                      <a:cubicBezTo>
                        <a:pt x="80" y="69"/>
                        <a:pt x="80" y="69"/>
                        <a:pt x="80" y="69"/>
                      </a:cubicBezTo>
                      <a:cubicBezTo>
                        <a:pt x="82" y="72"/>
                        <a:pt x="86" y="74"/>
                        <a:pt x="90" y="73"/>
                      </a:cubicBezTo>
                      <a:cubicBezTo>
                        <a:pt x="93" y="72"/>
                        <a:pt x="95" y="68"/>
                        <a:pt x="94" y="6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</p:grpSp>
          <p:grpSp>
            <p:nvGrpSpPr>
              <p:cNvPr id="239" name="Group 164"/>
              <p:cNvGrpSpPr/>
              <p:nvPr/>
            </p:nvGrpSpPr>
            <p:grpSpPr>
              <a:xfrm>
                <a:off x="9109053" y="2989509"/>
                <a:ext cx="159200" cy="342034"/>
                <a:chOff x="5670652" y="1738427"/>
                <a:chExt cx="363539" cy="781050"/>
              </a:xfrm>
              <a:grpFill/>
            </p:grpSpPr>
            <p:sp>
              <p:nvSpPr>
                <p:cNvPr id="252" name="Oval 25"/>
                <p:cNvSpPr>
                  <a:spLocks noChangeArrowheads="1"/>
                </p:cNvSpPr>
                <p:nvPr/>
              </p:nvSpPr>
              <p:spPr bwMode="auto">
                <a:xfrm>
                  <a:off x="5781760" y="1738427"/>
                  <a:ext cx="141288" cy="1397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253" name="Freeform 26"/>
                <p:cNvSpPr/>
                <p:nvPr/>
              </p:nvSpPr>
              <p:spPr bwMode="auto">
                <a:xfrm>
                  <a:off x="5670652" y="1889240"/>
                  <a:ext cx="363539" cy="630237"/>
                </a:xfrm>
                <a:custGeom>
                  <a:gdLst>
                    <a:gd fmla="*/ 94 w 95" name="T0"/>
                    <a:gd fmla="*/ 64 h 167" name="T1"/>
                    <a:gd fmla="*/ 80 w 95" name="T2"/>
                    <a:gd fmla="*/ 19 h 167" name="T3"/>
                    <a:gd fmla="*/ 79 w 95" name="T4"/>
                    <a:gd fmla="*/ 18 h 167" name="T5"/>
                    <a:gd fmla="*/ 56 w 95" name="T6"/>
                    <a:gd fmla="*/ 0 h 167" name="T7"/>
                    <a:gd fmla="*/ 49 w 95" name="T8"/>
                    <a:gd fmla="*/ 0 h 167" name="T9"/>
                    <a:gd fmla="*/ 46 w 95" name="T10"/>
                    <a:gd fmla="*/ 0 h 167" name="T11"/>
                    <a:gd fmla="*/ 39 w 95" name="T12"/>
                    <a:gd fmla="*/ 0 h 167" name="T13"/>
                    <a:gd fmla="*/ 16 w 95" name="T14"/>
                    <a:gd fmla="*/ 18 h 167" name="T15"/>
                    <a:gd fmla="*/ 15 w 95" name="T16"/>
                    <a:gd fmla="*/ 19 h 167" name="T17"/>
                    <a:gd fmla="*/ 1 w 95" name="T18"/>
                    <a:gd fmla="*/ 64 h 167" name="T19"/>
                    <a:gd fmla="*/ 5 w 95" name="T20"/>
                    <a:gd fmla="*/ 73 h 167" name="T21"/>
                    <a:gd fmla="*/ 15 w 95" name="T22"/>
                    <a:gd fmla="*/ 69 h 167" name="T23"/>
                    <a:gd fmla="*/ 28 w 95" name="T24"/>
                    <a:gd fmla="*/ 25 h 167" name="T25"/>
                    <a:gd fmla="*/ 32 w 95" name="T26"/>
                    <a:gd fmla="*/ 25 h 167" name="T27"/>
                    <a:gd fmla="*/ 8 w 95" name="T28"/>
                    <a:gd fmla="*/ 100 h 167" name="T29"/>
                    <a:gd fmla="*/ 27 w 95" name="T30"/>
                    <a:gd fmla="*/ 100 h 167" name="T31"/>
                    <a:gd fmla="*/ 27 w 95" name="T32"/>
                    <a:gd fmla="*/ 158 h 167" name="T33"/>
                    <a:gd fmla="*/ 36 w 95" name="T34"/>
                    <a:gd fmla="*/ 167 h 167" name="T35"/>
                    <a:gd fmla="*/ 44 w 95" name="T36"/>
                    <a:gd fmla="*/ 158 h 167" name="T37"/>
                    <a:gd fmla="*/ 44 w 95" name="T38"/>
                    <a:gd fmla="*/ 100 h 167" name="T39"/>
                    <a:gd fmla="*/ 51 w 95" name="T40"/>
                    <a:gd fmla="*/ 100 h 167" name="T41"/>
                    <a:gd fmla="*/ 51 w 95" name="T42"/>
                    <a:gd fmla="*/ 158 h 167" name="T43"/>
                    <a:gd fmla="*/ 59 w 95" name="T44"/>
                    <a:gd fmla="*/ 167 h 167" name="T45"/>
                    <a:gd fmla="*/ 68 w 95" name="T46"/>
                    <a:gd fmla="*/ 158 h 167" name="T47"/>
                    <a:gd fmla="*/ 68 w 95" name="T48"/>
                    <a:gd fmla="*/ 100 h 167" name="T49"/>
                    <a:gd fmla="*/ 87 w 95" name="T50"/>
                    <a:gd fmla="*/ 100 h 167" name="T51"/>
                    <a:gd fmla="*/ 63 w 95" name="T52"/>
                    <a:gd fmla="*/ 25 h 167" name="T53"/>
                    <a:gd fmla="*/ 67 w 95" name="T54"/>
                    <a:gd fmla="*/ 25 h 167" name="T55"/>
                    <a:gd fmla="*/ 80 w 95" name="T56"/>
                    <a:gd fmla="*/ 69 h 167" name="T57"/>
                    <a:gd fmla="*/ 90 w 95" name="T58"/>
                    <a:gd fmla="*/ 73 h 167" name="T59"/>
                    <a:gd fmla="*/ 94 w 95" name="T60"/>
                    <a:gd fmla="*/ 64 h 167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167" w="95">
                      <a:moveTo>
                        <a:pt x="94" y="64"/>
                      </a:moveTo>
                      <a:cubicBezTo>
                        <a:pt x="80" y="19"/>
                        <a:pt x="80" y="19"/>
                        <a:pt x="80" y="19"/>
                      </a:cubicBezTo>
                      <a:cubicBezTo>
                        <a:pt x="80" y="19"/>
                        <a:pt x="79" y="18"/>
                        <a:pt x="79" y="18"/>
                      </a:cubicBezTo>
                      <a:cubicBezTo>
                        <a:pt x="74" y="4"/>
                        <a:pt x="61" y="0"/>
                        <a:pt x="56" y="0"/>
                      </a:cubicBezTo>
                      <a:cubicBezTo>
                        <a:pt x="52" y="0"/>
                        <a:pt x="53" y="0"/>
                        <a:pt x="49" y="0"/>
                      </a:cubicBezTo>
                      <a:cubicBezTo>
                        <a:pt x="48" y="0"/>
                        <a:pt x="47" y="0"/>
                        <a:pt x="46" y="0"/>
                      </a:cubicBezTo>
                      <a:cubicBezTo>
                        <a:pt x="42" y="0"/>
                        <a:pt x="43" y="0"/>
                        <a:pt x="39" y="0"/>
                      </a:cubicBezTo>
                      <a:cubicBezTo>
                        <a:pt x="34" y="0"/>
                        <a:pt x="21" y="4"/>
                        <a:pt x="16" y="18"/>
                      </a:cubicBezTo>
                      <a:cubicBezTo>
                        <a:pt x="16" y="18"/>
                        <a:pt x="15" y="19"/>
                        <a:pt x="15" y="19"/>
                      </a:cubicBezTo>
                      <a:cubicBezTo>
                        <a:pt x="1" y="64"/>
                        <a:pt x="1" y="64"/>
                        <a:pt x="1" y="64"/>
                      </a:cubicBezTo>
                      <a:cubicBezTo>
                        <a:pt x="0" y="68"/>
                        <a:pt x="2" y="72"/>
                        <a:pt x="5" y="73"/>
                      </a:cubicBezTo>
                      <a:cubicBezTo>
                        <a:pt x="9" y="74"/>
                        <a:pt x="13" y="72"/>
                        <a:pt x="15" y="69"/>
                      </a:cubicBezTo>
                      <a:cubicBezTo>
                        <a:pt x="28" y="25"/>
                        <a:pt x="28" y="25"/>
                        <a:pt x="28" y="25"/>
                      </a:cubicBezTo>
                      <a:cubicBezTo>
                        <a:pt x="32" y="25"/>
                        <a:pt x="32" y="25"/>
                        <a:pt x="32" y="25"/>
                      </a:cubicBezTo>
                      <a:cubicBezTo>
                        <a:pt x="8" y="100"/>
                        <a:pt x="8" y="100"/>
                        <a:pt x="8" y="100"/>
                      </a:cubicBezTo>
                      <a:cubicBezTo>
                        <a:pt x="27" y="100"/>
                        <a:pt x="27" y="100"/>
                        <a:pt x="27" y="100"/>
                      </a:cubicBezTo>
                      <a:cubicBezTo>
                        <a:pt x="27" y="158"/>
                        <a:pt x="27" y="158"/>
                        <a:pt x="27" y="158"/>
                      </a:cubicBezTo>
                      <a:cubicBezTo>
                        <a:pt x="27" y="163"/>
                        <a:pt x="31" y="167"/>
                        <a:pt x="36" y="167"/>
                      </a:cubicBezTo>
                      <a:cubicBezTo>
                        <a:pt x="41" y="167"/>
                        <a:pt x="44" y="163"/>
                        <a:pt x="44" y="158"/>
                      </a:cubicBezTo>
                      <a:cubicBezTo>
                        <a:pt x="44" y="100"/>
                        <a:pt x="44" y="100"/>
                        <a:pt x="44" y="100"/>
                      </a:cubicBezTo>
                      <a:cubicBezTo>
                        <a:pt x="51" y="100"/>
                        <a:pt x="51" y="100"/>
                        <a:pt x="51" y="100"/>
                      </a:cubicBezTo>
                      <a:cubicBezTo>
                        <a:pt x="51" y="158"/>
                        <a:pt x="51" y="158"/>
                        <a:pt x="51" y="158"/>
                      </a:cubicBezTo>
                      <a:cubicBezTo>
                        <a:pt x="51" y="163"/>
                        <a:pt x="54" y="167"/>
                        <a:pt x="59" y="167"/>
                      </a:cubicBezTo>
                      <a:cubicBezTo>
                        <a:pt x="64" y="167"/>
                        <a:pt x="68" y="163"/>
                        <a:pt x="68" y="158"/>
                      </a:cubicBezTo>
                      <a:cubicBezTo>
                        <a:pt x="68" y="100"/>
                        <a:pt x="68" y="100"/>
                        <a:pt x="68" y="100"/>
                      </a:cubicBezTo>
                      <a:cubicBezTo>
                        <a:pt x="87" y="100"/>
                        <a:pt x="87" y="100"/>
                        <a:pt x="87" y="100"/>
                      </a:cubicBezTo>
                      <a:cubicBezTo>
                        <a:pt x="63" y="25"/>
                        <a:pt x="63" y="25"/>
                        <a:pt x="63" y="25"/>
                      </a:cubicBezTo>
                      <a:cubicBezTo>
                        <a:pt x="67" y="25"/>
                        <a:pt x="67" y="25"/>
                        <a:pt x="67" y="25"/>
                      </a:cubicBezTo>
                      <a:cubicBezTo>
                        <a:pt x="80" y="69"/>
                        <a:pt x="80" y="69"/>
                        <a:pt x="80" y="69"/>
                      </a:cubicBezTo>
                      <a:cubicBezTo>
                        <a:pt x="82" y="72"/>
                        <a:pt x="86" y="74"/>
                        <a:pt x="90" y="73"/>
                      </a:cubicBezTo>
                      <a:cubicBezTo>
                        <a:pt x="93" y="72"/>
                        <a:pt x="95" y="68"/>
                        <a:pt x="94" y="6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</p:grpSp>
          <p:grpSp>
            <p:nvGrpSpPr>
              <p:cNvPr id="240" name="Group 165"/>
              <p:cNvGrpSpPr/>
              <p:nvPr/>
            </p:nvGrpSpPr>
            <p:grpSpPr>
              <a:xfrm>
                <a:off x="9287387" y="2989509"/>
                <a:ext cx="159200" cy="342034"/>
                <a:chOff x="5670652" y="1738427"/>
                <a:chExt cx="363539" cy="781050"/>
              </a:xfrm>
              <a:grpFill/>
            </p:grpSpPr>
            <p:sp>
              <p:nvSpPr>
                <p:cNvPr id="250" name="Oval 25"/>
                <p:cNvSpPr>
                  <a:spLocks noChangeArrowheads="1"/>
                </p:cNvSpPr>
                <p:nvPr/>
              </p:nvSpPr>
              <p:spPr bwMode="auto">
                <a:xfrm>
                  <a:off x="5781760" y="1738427"/>
                  <a:ext cx="141288" cy="1397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251" name="Freeform 26"/>
                <p:cNvSpPr/>
                <p:nvPr/>
              </p:nvSpPr>
              <p:spPr bwMode="auto">
                <a:xfrm>
                  <a:off x="5670652" y="1889240"/>
                  <a:ext cx="363539" cy="630237"/>
                </a:xfrm>
                <a:custGeom>
                  <a:gdLst>
                    <a:gd fmla="*/ 94 w 95" name="T0"/>
                    <a:gd fmla="*/ 64 h 167" name="T1"/>
                    <a:gd fmla="*/ 80 w 95" name="T2"/>
                    <a:gd fmla="*/ 19 h 167" name="T3"/>
                    <a:gd fmla="*/ 79 w 95" name="T4"/>
                    <a:gd fmla="*/ 18 h 167" name="T5"/>
                    <a:gd fmla="*/ 56 w 95" name="T6"/>
                    <a:gd fmla="*/ 0 h 167" name="T7"/>
                    <a:gd fmla="*/ 49 w 95" name="T8"/>
                    <a:gd fmla="*/ 0 h 167" name="T9"/>
                    <a:gd fmla="*/ 46 w 95" name="T10"/>
                    <a:gd fmla="*/ 0 h 167" name="T11"/>
                    <a:gd fmla="*/ 39 w 95" name="T12"/>
                    <a:gd fmla="*/ 0 h 167" name="T13"/>
                    <a:gd fmla="*/ 16 w 95" name="T14"/>
                    <a:gd fmla="*/ 18 h 167" name="T15"/>
                    <a:gd fmla="*/ 15 w 95" name="T16"/>
                    <a:gd fmla="*/ 19 h 167" name="T17"/>
                    <a:gd fmla="*/ 1 w 95" name="T18"/>
                    <a:gd fmla="*/ 64 h 167" name="T19"/>
                    <a:gd fmla="*/ 5 w 95" name="T20"/>
                    <a:gd fmla="*/ 73 h 167" name="T21"/>
                    <a:gd fmla="*/ 15 w 95" name="T22"/>
                    <a:gd fmla="*/ 69 h 167" name="T23"/>
                    <a:gd fmla="*/ 28 w 95" name="T24"/>
                    <a:gd fmla="*/ 25 h 167" name="T25"/>
                    <a:gd fmla="*/ 32 w 95" name="T26"/>
                    <a:gd fmla="*/ 25 h 167" name="T27"/>
                    <a:gd fmla="*/ 8 w 95" name="T28"/>
                    <a:gd fmla="*/ 100 h 167" name="T29"/>
                    <a:gd fmla="*/ 27 w 95" name="T30"/>
                    <a:gd fmla="*/ 100 h 167" name="T31"/>
                    <a:gd fmla="*/ 27 w 95" name="T32"/>
                    <a:gd fmla="*/ 158 h 167" name="T33"/>
                    <a:gd fmla="*/ 36 w 95" name="T34"/>
                    <a:gd fmla="*/ 167 h 167" name="T35"/>
                    <a:gd fmla="*/ 44 w 95" name="T36"/>
                    <a:gd fmla="*/ 158 h 167" name="T37"/>
                    <a:gd fmla="*/ 44 w 95" name="T38"/>
                    <a:gd fmla="*/ 100 h 167" name="T39"/>
                    <a:gd fmla="*/ 51 w 95" name="T40"/>
                    <a:gd fmla="*/ 100 h 167" name="T41"/>
                    <a:gd fmla="*/ 51 w 95" name="T42"/>
                    <a:gd fmla="*/ 158 h 167" name="T43"/>
                    <a:gd fmla="*/ 59 w 95" name="T44"/>
                    <a:gd fmla="*/ 167 h 167" name="T45"/>
                    <a:gd fmla="*/ 68 w 95" name="T46"/>
                    <a:gd fmla="*/ 158 h 167" name="T47"/>
                    <a:gd fmla="*/ 68 w 95" name="T48"/>
                    <a:gd fmla="*/ 100 h 167" name="T49"/>
                    <a:gd fmla="*/ 87 w 95" name="T50"/>
                    <a:gd fmla="*/ 100 h 167" name="T51"/>
                    <a:gd fmla="*/ 63 w 95" name="T52"/>
                    <a:gd fmla="*/ 25 h 167" name="T53"/>
                    <a:gd fmla="*/ 67 w 95" name="T54"/>
                    <a:gd fmla="*/ 25 h 167" name="T55"/>
                    <a:gd fmla="*/ 80 w 95" name="T56"/>
                    <a:gd fmla="*/ 69 h 167" name="T57"/>
                    <a:gd fmla="*/ 90 w 95" name="T58"/>
                    <a:gd fmla="*/ 73 h 167" name="T59"/>
                    <a:gd fmla="*/ 94 w 95" name="T60"/>
                    <a:gd fmla="*/ 64 h 167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167" w="95">
                      <a:moveTo>
                        <a:pt x="94" y="64"/>
                      </a:moveTo>
                      <a:cubicBezTo>
                        <a:pt x="80" y="19"/>
                        <a:pt x="80" y="19"/>
                        <a:pt x="80" y="19"/>
                      </a:cubicBezTo>
                      <a:cubicBezTo>
                        <a:pt x="80" y="19"/>
                        <a:pt x="79" y="18"/>
                        <a:pt x="79" y="18"/>
                      </a:cubicBezTo>
                      <a:cubicBezTo>
                        <a:pt x="74" y="4"/>
                        <a:pt x="61" y="0"/>
                        <a:pt x="56" y="0"/>
                      </a:cubicBezTo>
                      <a:cubicBezTo>
                        <a:pt x="52" y="0"/>
                        <a:pt x="53" y="0"/>
                        <a:pt x="49" y="0"/>
                      </a:cubicBezTo>
                      <a:cubicBezTo>
                        <a:pt x="48" y="0"/>
                        <a:pt x="47" y="0"/>
                        <a:pt x="46" y="0"/>
                      </a:cubicBezTo>
                      <a:cubicBezTo>
                        <a:pt x="42" y="0"/>
                        <a:pt x="43" y="0"/>
                        <a:pt x="39" y="0"/>
                      </a:cubicBezTo>
                      <a:cubicBezTo>
                        <a:pt x="34" y="0"/>
                        <a:pt x="21" y="4"/>
                        <a:pt x="16" y="18"/>
                      </a:cubicBezTo>
                      <a:cubicBezTo>
                        <a:pt x="16" y="18"/>
                        <a:pt x="15" y="19"/>
                        <a:pt x="15" y="19"/>
                      </a:cubicBezTo>
                      <a:cubicBezTo>
                        <a:pt x="1" y="64"/>
                        <a:pt x="1" y="64"/>
                        <a:pt x="1" y="64"/>
                      </a:cubicBezTo>
                      <a:cubicBezTo>
                        <a:pt x="0" y="68"/>
                        <a:pt x="2" y="72"/>
                        <a:pt x="5" y="73"/>
                      </a:cubicBezTo>
                      <a:cubicBezTo>
                        <a:pt x="9" y="74"/>
                        <a:pt x="13" y="72"/>
                        <a:pt x="15" y="69"/>
                      </a:cubicBezTo>
                      <a:cubicBezTo>
                        <a:pt x="28" y="25"/>
                        <a:pt x="28" y="25"/>
                        <a:pt x="28" y="25"/>
                      </a:cubicBezTo>
                      <a:cubicBezTo>
                        <a:pt x="32" y="25"/>
                        <a:pt x="32" y="25"/>
                        <a:pt x="32" y="25"/>
                      </a:cubicBezTo>
                      <a:cubicBezTo>
                        <a:pt x="8" y="100"/>
                        <a:pt x="8" y="100"/>
                        <a:pt x="8" y="100"/>
                      </a:cubicBezTo>
                      <a:cubicBezTo>
                        <a:pt x="27" y="100"/>
                        <a:pt x="27" y="100"/>
                        <a:pt x="27" y="100"/>
                      </a:cubicBezTo>
                      <a:cubicBezTo>
                        <a:pt x="27" y="158"/>
                        <a:pt x="27" y="158"/>
                        <a:pt x="27" y="158"/>
                      </a:cubicBezTo>
                      <a:cubicBezTo>
                        <a:pt x="27" y="163"/>
                        <a:pt x="31" y="167"/>
                        <a:pt x="36" y="167"/>
                      </a:cubicBezTo>
                      <a:cubicBezTo>
                        <a:pt x="41" y="167"/>
                        <a:pt x="44" y="163"/>
                        <a:pt x="44" y="158"/>
                      </a:cubicBezTo>
                      <a:cubicBezTo>
                        <a:pt x="44" y="100"/>
                        <a:pt x="44" y="100"/>
                        <a:pt x="44" y="100"/>
                      </a:cubicBezTo>
                      <a:cubicBezTo>
                        <a:pt x="51" y="100"/>
                        <a:pt x="51" y="100"/>
                        <a:pt x="51" y="100"/>
                      </a:cubicBezTo>
                      <a:cubicBezTo>
                        <a:pt x="51" y="158"/>
                        <a:pt x="51" y="158"/>
                        <a:pt x="51" y="158"/>
                      </a:cubicBezTo>
                      <a:cubicBezTo>
                        <a:pt x="51" y="163"/>
                        <a:pt x="54" y="167"/>
                        <a:pt x="59" y="167"/>
                      </a:cubicBezTo>
                      <a:cubicBezTo>
                        <a:pt x="64" y="167"/>
                        <a:pt x="68" y="163"/>
                        <a:pt x="68" y="158"/>
                      </a:cubicBezTo>
                      <a:cubicBezTo>
                        <a:pt x="68" y="100"/>
                        <a:pt x="68" y="100"/>
                        <a:pt x="68" y="100"/>
                      </a:cubicBezTo>
                      <a:cubicBezTo>
                        <a:pt x="87" y="100"/>
                        <a:pt x="87" y="100"/>
                        <a:pt x="87" y="100"/>
                      </a:cubicBezTo>
                      <a:cubicBezTo>
                        <a:pt x="63" y="25"/>
                        <a:pt x="63" y="25"/>
                        <a:pt x="63" y="25"/>
                      </a:cubicBezTo>
                      <a:cubicBezTo>
                        <a:pt x="67" y="25"/>
                        <a:pt x="67" y="25"/>
                        <a:pt x="67" y="25"/>
                      </a:cubicBezTo>
                      <a:cubicBezTo>
                        <a:pt x="80" y="69"/>
                        <a:pt x="80" y="69"/>
                        <a:pt x="80" y="69"/>
                      </a:cubicBezTo>
                      <a:cubicBezTo>
                        <a:pt x="82" y="72"/>
                        <a:pt x="86" y="74"/>
                        <a:pt x="90" y="73"/>
                      </a:cubicBezTo>
                      <a:cubicBezTo>
                        <a:pt x="93" y="72"/>
                        <a:pt x="95" y="68"/>
                        <a:pt x="94" y="6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</p:grpSp>
          <p:grpSp>
            <p:nvGrpSpPr>
              <p:cNvPr id="241" name="Group 166"/>
              <p:cNvGrpSpPr/>
              <p:nvPr/>
            </p:nvGrpSpPr>
            <p:grpSpPr>
              <a:xfrm>
                <a:off x="9465720" y="2989509"/>
                <a:ext cx="159200" cy="342034"/>
                <a:chOff x="5670652" y="1738427"/>
                <a:chExt cx="363539" cy="781050"/>
              </a:xfrm>
              <a:grpFill/>
            </p:grpSpPr>
            <p:sp>
              <p:nvSpPr>
                <p:cNvPr id="248" name="Oval 25"/>
                <p:cNvSpPr>
                  <a:spLocks noChangeArrowheads="1"/>
                </p:cNvSpPr>
                <p:nvPr/>
              </p:nvSpPr>
              <p:spPr bwMode="auto">
                <a:xfrm>
                  <a:off x="5781760" y="1738427"/>
                  <a:ext cx="141288" cy="1397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249" name="Freeform 26"/>
                <p:cNvSpPr/>
                <p:nvPr/>
              </p:nvSpPr>
              <p:spPr bwMode="auto">
                <a:xfrm>
                  <a:off x="5670652" y="1889240"/>
                  <a:ext cx="363539" cy="630237"/>
                </a:xfrm>
                <a:custGeom>
                  <a:gdLst>
                    <a:gd fmla="*/ 94 w 95" name="T0"/>
                    <a:gd fmla="*/ 64 h 167" name="T1"/>
                    <a:gd fmla="*/ 80 w 95" name="T2"/>
                    <a:gd fmla="*/ 19 h 167" name="T3"/>
                    <a:gd fmla="*/ 79 w 95" name="T4"/>
                    <a:gd fmla="*/ 18 h 167" name="T5"/>
                    <a:gd fmla="*/ 56 w 95" name="T6"/>
                    <a:gd fmla="*/ 0 h 167" name="T7"/>
                    <a:gd fmla="*/ 49 w 95" name="T8"/>
                    <a:gd fmla="*/ 0 h 167" name="T9"/>
                    <a:gd fmla="*/ 46 w 95" name="T10"/>
                    <a:gd fmla="*/ 0 h 167" name="T11"/>
                    <a:gd fmla="*/ 39 w 95" name="T12"/>
                    <a:gd fmla="*/ 0 h 167" name="T13"/>
                    <a:gd fmla="*/ 16 w 95" name="T14"/>
                    <a:gd fmla="*/ 18 h 167" name="T15"/>
                    <a:gd fmla="*/ 15 w 95" name="T16"/>
                    <a:gd fmla="*/ 19 h 167" name="T17"/>
                    <a:gd fmla="*/ 1 w 95" name="T18"/>
                    <a:gd fmla="*/ 64 h 167" name="T19"/>
                    <a:gd fmla="*/ 5 w 95" name="T20"/>
                    <a:gd fmla="*/ 73 h 167" name="T21"/>
                    <a:gd fmla="*/ 15 w 95" name="T22"/>
                    <a:gd fmla="*/ 69 h 167" name="T23"/>
                    <a:gd fmla="*/ 28 w 95" name="T24"/>
                    <a:gd fmla="*/ 25 h 167" name="T25"/>
                    <a:gd fmla="*/ 32 w 95" name="T26"/>
                    <a:gd fmla="*/ 25 h 167" name="T27"/>
                    <a:gd fmla="*/ 8 w 95" name="T28"/>
                    <a:gd fmla="*/ 100 h 167" name="T29"/>
                    <a:gd fmla="*/ 27 w 95" name="T30"/>
                    <a:gd fmla="*/ 100 h 167" name="T31"/>
                    <a:gd fmla="*/ 27 w 95" name="T32"/>
                    <a:gd fmla="*/ 158 h 167" name="T33"/>
                    <a:gd fmla="*/ 36 w 95" name="T34"/>
                    <a:gd fmla="*/ 167 h 167" name="T35"/>
                    <a:gd fmla="*/ 44 w 95" name="T36"/>
                    <a:gd fmla="*/ 158 h 167" name="T37"/>
                    <a:gd fmla="*/ 44 w 95" name="T38"/>
                    <a:gd fmla="*/ 100 h 167" name="T39"/>
                    <a:gd fmla="*/ 51 w 95" name="T40"/>
                    <a:gd fmla="*/ 100 h 167" name="T41"/>
                    <a:gd fmla="*/ 51 w 95" name="T42"/>
                    <a:gd fmla="*/ 158 h 167" name="T43"/>
                    <a:gd fmla="*/ 59 w 95" name="T44"/>
                    <a:gd fmla="*/ 167 h 167" name="T45"/>
                    <a:gd fmla="*/ 68 w 95" name="T46"/>
                    <a:gd fmla="*/ 158 h 167" name="T47"/>
                    <a:gd fmla="*/ 68 w 95" name="T48"/>
                    <a:gd fmla="*/ 100 h 167" name="T49"/>
                    <a:gd fmla="*/ 87 w 95" name="T50"/>
                    <a:gd fmla="*/ 100 h 167" name="T51"/>
                    <a:gd fmla="*/ 63 w 95" name="T52"/>
                    <a:gd fmla="*/ 25 h 167" name="T53"/>
                    <a:gd fmla="*/ 67 w 95" name="T54"/>
                    <a:gd fmla="*/ 25 h 167" name="T55"/>
                    <a:gd fmla="*/ 80 w 95" name="T56"/>
                    <a:gd fmla="*/ 69 h 167" name="T57"/>
                    <a:gd fmla="*/ 90 w 95" name="T58"/>
                    <a:gd fmla="*/ 73 h 167" name="T59"/>
                    <a:gd fmla="*/ 94 w 95" name="T60"/>
                    <a:gd fmla="*/ 64 h 167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167" w="95">
                      <a:moveTo>
                        <a:pt x="94" y="64"/>
                      </a:moveTo>
                      <a:cubicBezTo>
                        <a:pt x="80" y="19"/>
                        <a:pt x="80" y="19"/>
                        <a:pt x="80" y="19"/>
                      </a:cubicBezTo>
                      <a:cubicBezTo>
                        <a:pt x="80" y="19"/>
                        <a:pt x="79" y="18"/>
                        <a:pt x="79" y="18"/>
                      </a:cubicBezTo>
                      <a:cubicBezTo>
                        <a:pt x="74" y="4"/>
                        <a:pt x="61" y="0"/>
                        <a:pt x="56" y="0"/>
                      </a:cubicBezTo>
                      <a:cubicBezTo>
                        <a:pt x="52" y="0"/>
                        <a:pt x="53" y="0"/>
                        <a:pt x="49" y="0"/>
                      </a:cubicBezTo>
                      <a:cubicBezTo>
                        <a:pt x="48" y="0"/>
                        <a:pt x="47" y="0"/>
                        <a:pt x="46" y="0"/>
                      </a:cubicBezTo>
                      <a:cubicBezTo>
                        <a:pt x="42" y="0"/>
                        <a:pt x="43" y="0"/>
                        <a:pt x="39" y="0"/>
                      </a:cubicBezTo>
                      <a:cubicBezTo>
                        <a:pt x="34" y="0"/>
                        <a:pt x="21" y="4"/>
                        <a:pt x="16" y="18"/>
                      </a:cubicBezTo>
                      <a:cubicBezTo>
                        <a:pt x="16" y="18"/>
                        <a:pt x="15" y="19"/>
                        <a:pt x="15" y="19"/>
                      </a:cubicBezTo>
                      <a:cubicBezTo>
                        <a:pt x="1" y="64"/>
                        <a:pt x="1" y="64"/>
                        <a:pt x="1" y="64"/>
                      </a:cubicBezTo>
                      <a:cubicBezTo>
                        <a:pt x="0" y="68"/>
                        <a:pt x="2" y="72"/>
                        <a:pt x="5" y="73"/>
                      </a:cubicBezTo>
                      <a:cubicBezTo>
                        <a:pt x="9" y="74"/>
                        <a:pt x="13" y="72"/>
                        <a:pt x="15" y="69"/>
                      </a:cubicBezTo>
                      <a:cubicBezTo>
                        <a:pt x="28" y="25"/>
                        <a:pt x="28" y="25"/>
                        <a:pt x="28" y="25"/>
                      </a:cubicBezTo>
                      <a:cubicBezTo>
                        <a:pt x="32" y="25"/>
                        <a:pt x="32" y="25"/>
                        <a:pt x="32" y="25"/>
                      </a:cubicBezTo>
                      <a:cubicBezTo>
                        <a:pt x="8" y="100"/>
                        <a:pt x="8" y="100"/>
                        <a:pt x="8" y="100"/>
                      </a:cubicBezTo>
                      <a:cubicBezTo>
                        <a:pt x="27" y="100"/>
                        <a:pt x="27" y="100"/>
                        <a:pt x="27" y="100"/>
                      </a:cubicBezTo>
                      <a:cubicBezTo>
                        <a:pt x="27" y="158"/>
                        <a:pt x="27" y="158"/>
                        <a:pt x="27" y="158"/>
                      </a:cubicBezTo>
                      <a:cubicBezTo>
                        <a:pt x="27" y="163"/>
                        <a:pt x="31" y="167"/>
                        <a:pt x="36" y="167"/>
                      </a:cubicBezTo>
                      <a:cubicBezTo>
                        <a:pt x="41" y="167"/>
                        <a:pt x="44" y="163"/>
                        <a:pt x="44" y="158"/>
                      </a:cubicBezTo>
                      <a:cubicBezTo>
                        <a:pt x="44" y="100"/>
                        <a:pt x="44" y="100"/>
                        <a:pt x="44" y="100"/>
                      </a:cubicBezTo>
                      <a:cubicBezTo>
                        <a:pt x="51" y="100"/>
                        <a:pt x="51" y="100"/>
                        <a:pt x="51" y="100"/>
                      </a:cubicBezTo>
                      <a:cubicBezTo>
                        <a:pt x="51" y="158"/>
                        <a:pt x="51" y="158"/>
                        <a:pt x="51" y="158"/>
                      </a:cubicBezTo>
                      <a:cubicBezTo>
                        <a:pt x="51" y="163"/>
                        <a:pt x="54" y="167"/>
                        <a:pt x="59" y="167"/>
                      </a:cubicBezTo>
                      <a:cubicBezTo>
                        <a:pt x="64" y="167"/>
                        <a:pt x="68" y="163"/>
                        <a:pt x="68" y="158"/>
                      </a:cubicBezTo>
                      <a:cubicBezTo>
                        <a:pt x="68" y="100"/>
                        <a:pt x="68" y="100"/>
                        <a:pt x="68" y="100"/>
                      </a:cubicBezTo>
                      <a:cubicBezTo>
                        <a:pt x="87" y="100"/>
                        <a:pt x="87" y="100"/>
                        <a:pt x="87" y="100"/>
                      </a:cubicBezTo>
                      <a:cubicBezTo>
                        <a:pt x="63" y="25"/>
                        <a:pt x="63" y="25"/>
                        <a:pt x="63" y="25"/>
                      </a:cubicBezTo>
                      <a:cubicBezTo>
                        <a:pt x="67" y="25"/>
                        <a:pt x="67" y="25"/>
                        <a:pt x="67" y="25"/>
                      </a:cubicBezTo>
                      <a:cubicBezTo>
                        <a:pt x="80" y="69"/>
                        <a:pt x="80" y="69"/>
                        <a:pt x="80" y="69"/>
                      </a:cubicBezTo>
                      <a:cubicBezTo>
                        <a:pt x="82" y="72"/>
                        <a:pt x="86" y="74"/>
                        <a:pt x="90" y="73"/>
                      </a:cubicBezTo>
                      <a:cubicBezTo>
                        <a:pt x="93" y="72"/>
                        <a:pt x="95" y="68"/>
                        <a:pt x="94" y="6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</p:grpSp>
          <p:grpSp>
            <p:nvGrpSpPr>
              <p:cNvPr id="242" name="Group 167"/>
              <p:cNvGrpSpPr/>
              <p:nvPr/>
            </p:nvGrpSpPr>
            <p:grpSpPr>
              <a:xfrm>
                <a:off x="9650582" y="2989509"/>
                <a:ext cx="159200" cy="342034"/>
                <a:chOff x="5670652" y="1738427"/>
                <a:chExt cx="363539" cy="781050"/>
              </a:xfrm>
              <a:grpFill/>
            </p:grpSpPr>
            <p:sp>
              <p:nvSpPr>
                <p:cNvPr id="246" name="Oval 25"/>
                <p:cNvSpPr>
                  <a:spLocks noChangeArrowheads="1"/>
                </p:cNvSpPr>
                <p:nvPr/>
              </p:nvSpPr>
              <p:spPr bwMode="auto">
                <a:xfrm>
                  <a:off x="5781760" y="1738427"/>
                  <a:ext cx="141288" cy="1397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247" name="Freeform 26"/>
                <p:cNvSpPr/>
                <p:nvPr/>
              </p:nvSpPr>
              <p:spPr bwMode="auto">
                <a:xfrm>
                  <a:off x="5670652" y="1889240"/>
                  <a:ext cx="363539" cy="630237"/>
                </a:xfrm>
                <a:custGeom>
                  <a:gdLst>
                    <a:gd fmla="*/ 94 w 95" name="T0"/>
                    <a:gd fmla="*/ 64 h 167" name="T1"/>
                    <a:gd fmla="*/ 80 w 95" name="T2"/>
                    <a:gd fmla="*/ 19 h 167" name="T3"/>
                    <a:gd fmla="*/ 79 w 95" name="T4"/>
                    <a:gd fmla="*/ 18 h 167" name="T5"/>
                    <a:gd fmla="*/ 56 w 95" name="T6"/>
                    <a:gd fmla="*/ 0 h 167" name="T7"/>
                    <a:gd fmla="*/ 49 w 95" name="T8"/>
                    <a:gd fmla="*/ 0 h 167" name="T9"/>
                    <a:gd fmla="*/ 46 w 95" name="T10"/>
                    <a:gd fmla="*/ 0 h 167" name="T11"/>
                    <a:gd fmla="*/ 39 w 95" name="T12"/>
                    <a:gd fmla="*/ 0 h 167" name="T13"/>
                    <a:gd fmla="*/ 16 w 95" name="T14"/>
                    <a:gd fmla="*/ 18 h 167" name="T15"/>
                    <a:gd fmla="*/ 15 w 95" name="T16"/>
                    <a:gd fmla="*/ 19 h 167" name="T17"/>
                    <a:gd fmla="*/ 1 w 95" name="T18"/>
                    <a:gd fmla="*/ 64 h 167" name="T19"/>
                    <a:gd fmla="*/ 5 w 95" name="T20"/>
                    <a:gd fmla="*/ 73 h 167" name="T21"/>
                    <a:gd fmla="*/ 15 w 95" name="T22"/>
                    <a:gd fmla="*/ 69 h 167" name="T23"/>
                    <a:gd fmla="*/ 28 w 95" name="T24"/>
                    <a:gd fmla="*/ 25 h 167" name="T25"/>
                    <a:gd fmla="*/ 32 w 95" name="T26"/>
                    <a:gd fmla="*/ 25 h 167" name="T27"/>
                    <a:gd fmla="*/ 8 w 95" name="T28"/>
                    <a:gd fmla="*/ 100 h 167" name="T29"/>
                    <a:gd fmla="*/ 27 w 95" name="T30"/>
                    <a:gd fmla="*/ 100 h 167" name="T31"/>
                    <a:gd fmla="*/ 27 w 95" name="T32"/>
                    <a:gd fmla="*/ 158 h 167" name="T33"/>
                    <a:gd fmla="*/ 36 w 95" name="T34"/>
                    <a:gd fmla="*/ 167 h 167" name="T35"/>
                    <a:gd fmla="*/ 44 w 95" name="T36"/>
                    <a:gd fmla="*/ 158 h 167" name="T37"/>
                    <a:gd fmla="*/ 44 w 95" name="T38"/>
                    <a:gd fmla="*/ 100 h 167" name="T39"/>
                    <a:gd fmla="*/ 51 w 95" name="T40"/>
                    <a:gd fmla="*/ 100 h 167" name="T41"/>
                    <a:gd fmla="*/ 51 w 95" name="T42"/>
                    <a:gd fmla="*/ 158 h 167" name="T43"/>
                    <a:gd fmla="*/ 59 w 95" name="T44"/>
                    <a:gd fmla="*/ 167 h 167" name="T45"/>
                    <a:gd fmla="*/ 68 w 95" name="T46"/>
                    <a:gd fmla="*/ 158 h 167" name="T47"/>
                    <a:gd fmla="*/ 68 w 95" name="T48"/>
                    <a:gd fmla="*/ 100 h 167" name="T49"/>
                    <a:gd fmla="*/ 87 w 95" name="T50"/>
                    <a:gd fmla="*/ 100 h 167" name="T51"/>
                    <a:gd fmla="*/ 63 w 95" name="T52"/>
                    <a:gd fmla="*/ 25 h 167" name="T53"/>
                    <a:gd fmla="*/ 67 w 95" name="T54"/>
                    <a:gd fmla="*/ 25 h 167" name="T55"/>
                    <a:gd fmla="*/ 80 w 95" name="T56"/>
                    <a:gd fmla="*/ 69 h 167" name="T57"/>
                    <a:gd fmla="*/ 90 w 95" name="T58"/>
                    <a:gd fmla="*/ 73 h 167" name="T59"/>
                    <a:gd fmla="*/ 94 w 95" name="T60"/>
                    <a:gd fmla="*/ 64 h 167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167" w="95">
                      <a:moveTo>
                        <a:pt x="94" y="64"/>
                      </a:moveTo>
                      <a:cubicBezTo>
                        <a:pt x="80" y="19"/>
                        <a:pt x="80" y="19"/>
                        <a:pt x="80" y="19"/>
                      </a:cubicBezTo>
                      <a:cubicBezTo>
                        <a:pt x="80" y="19"/>
                        <a:pt x="79" y="18"/>
                        <a:pt x="79" y="18"/>
                      </a:cubicBezTo>
                      <a:cubicBezTo>
                        <a:pt x="74" y="4"/>
                        <a:pt x="61" y="0"/>
                        <a:pt x="56" y="0"/>
                      </a:cubicBezTo>
                      <a:cubicBezTo>
                        <a:pt x="52" y="0"/>
                        <a:pt x="53" y="0"/>
                        <a:pt x="49" y="0"/>
                      </a:cubicBezTo>
                      <a:cubicBezTo>
                        <a:pt x="48" y="0"/>
                        <a:pt x="47" y="0"/>
                        <a:pt x="46" y="0"/>
                      </a:cubicBezTo>
                      <a:cubicBezTo>
                        <a:pt x="42" y="0"/>
                        <a:pt x="43" y="0"/>
                        <a:pt x="39" y="0"/>
                      </a:cubicBezTo>
                      <a:cubicBezTo>
                        <a:pt x="34" y="0"/>
                        <a:pt x="21" y="4"/>
                        <a:pt x="16" y="18"/>
                      </a:cubicBezTo>
                      <a:cubicBezTo>
                        <a:pt x="16" y="18"/>
                        <a:pt x="15" y="19"/>
                        <a:pt x="15" y="19"/>
                      </a:cubicBezTo>
                      <a:cubicBezTo>
                        <a:pt x="1" y="64"/>
                        <a:pt x="1" y="64"/>
                        <a:pt x="1" y="64"/>
                      </a:cubicBezTo>
                      <a:cubicBezTo>
                        <a:pt x="0" y="68"/>
                        <a:pt x="2" y="72"/>
                        <a:pt x="5" y="73"/>
                      </a:cubicBezTo>
                      <a:cubicBezTo>
                        <a:pt x="9" y="74"/>
                        <a:pt x="13" y="72"/>
                        <a:pt x="15" y="69"/>
                      </a:cubicBezTo>
                      <a:cubicBezTo>
                        <a:pt x="28" y="25"/>
                        <a:pt x="28" y="25"/>
                        <a:pt x="28" y="25"/>
                      </a:cubicBezTo>
                      <a:cubicBezTo>
                        <a:pt x="32" y="25"/>
                        <a:pt x="32" y="25"/>
                        <a:pt x="32" y="25"/>
                      </a:cubicBezTo>
                      <a:cubicBezTo>
                        <a:pt x="8" y="100"/>
                        <a:pt x="8" y="100"/>
                        <a:pt x="8" y="100"/>
                      </a:cubicBezTo>
                      <a:cubicBezTo>
                        <a:pt x="27" y="100"/>
                        <a:pt x="27" y="100"/>
                        <a:pt x="27" y="100"/>
                      </a:cubicBezTo>
                      <a:cubicBezTo>
                        <a:pt x="27" y="158"/>
                        <a:pt x="27" y="158"/>
                        <a:pt x="27" y="158"/>
                      </a:cubicBezTo>
                      <a:cubicBezTo>
                        <a:pt x="27" y="163"/>
                        <a:pt x="31" y="167"/>
                        <a:pt x="36" y="167"/>
                      </a:cubicBezTo>
                      <a:cubicBezTo>
                        <a:pt x="41" y="167"/>
                        <a:pt x="44" y="163"/>
                        <a:pt x="44" y="158"/>
                      </a:cubicBezTo>
                      <a:cubicBezTo>
                        <a:pt x="44" y="100"/>
                        <a:pt x="44" y="100"/>
                        <a:pt x="44" y="100"/>
                      </a:cubicBezTo>
                      <a:cubicBezTo>
                        <a:pt x="51" y="100"/>
                        <a:pt x="51" y="100"/>
                        <a:pt x="51" y="100"/>
                      </a:cubicBezTo>
                      <a:cubicBezTo>
                        <a:pt x="51" y="158"/>
                        <a:pt x="51" y="158"/>
                        <a:pt x="51" y="158"/>
                      </a:cubicBezTo>
                      <a:cubicBezTo>
                        <a:pt x="51" y="163"/>
                        <a:pt x="54" y="167"/>
                        <a:pt x="59" y="167"/>
                      </a:cubicBezTo>
                      <a:cubicBezTo>
                        <a:pt x="64" y="167"/>
                        <a:pt x="68" y="163"/>
                        <a:pt x="68" y="158"/>
                      </a:cubicBezTo>
                      <a:cubicBezTo>
                        <a:pt x="68" y="100"/>
                        <a:pt x="68" y="100"/>
                        <a:pt x="68" y="100"/>
                      </a:cubicBezTo>
                      <a:cubicBezTo>
                        <a:pt x="87" y="100"/>
                        <a:pt x="87" y="100"/>
                        <a:pt x="87" y="100"/>
                      </a:cubicBezTo>
                      <a:cubicBezTo>
                        <a:pt x="63" y="25"/>
                        <a:pt x="63" y="25"/>
                        <a:pt x="63" y="25"/>
                      </a:cubicBezTo>
                      <a:cubicBezTo>
                        <a:pt x="67" y="25"/>
                        <a:pt x="67" y="25"/>
                        <a:pt x="67" y="25"/>
                      </a:cubicBezTo>
                      <a:cubicBezTo>
                        <a:pt x="80" y="69"/>
                        <a:pt x="80" y="69"/>
                        <a:pt x="80" y="69"/>
                      </a:cubicBezTo>
                      <a:cubicBezTo>
                        <a:pt x="82" y="72"/>
                        <a:pt x="86" y="74"/>
                        <a:pt x="90" y="73"/>
                      </a:cubicBezTo>
                      <a:cubicBezTo>
                        <a:pt x="93" y="72"/>
                        <a:pt x="95" y="68"/>
                        <a:pt x="94" y="6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</p:grpSp>
          <p:grpSp>
            <p:nvGrpSpPr>
              <p:cNvPr id="243" name="Group 168"/>
              <p:cNvGrpSpPr/>
              <p:nvPr/>
            </p:nvGrpSpPr>
            <p:grpSpPr>
              <a:xfrm>
                <a:off x="9828915" y="2989509"/>
                <a:ext cx="159200" cy="342034"/>
                <a:chOff x="5670652" y="1738427"/>
                <a:chExt cx="363539" cy="781050"/>
              </a:xfrm>
              <a:grpFill/>
            </p:grpSpPr>
            <p:sp>
              <p:nvSpPr>
                <p:cNvPr id="244" name="Oval 25"/>
                <p:cNvSpPr>
                  <a:spLocks noChangeArrowheads="1"/>
                </p:cNvSpPr>
                <p:nvPr/>
              </p:nvSpPr>
              <p:spPr bwMode="auto">
                <a:xfrm>
                  <a:off x="5781760" y="1738427"/>
                  <a:ext cx="141288" cy="1397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245" name="Freeform 26"/>
                <p:cNvSpPr/>
                <p:nvPr/>
              </p:nvSpPr>
              <p:spPr bwMode="auto">
                <a:xfrm>
                  <a:off x="5670652" y="1889240"/>
                  <a:ext cx="363539" cy="630237"/>
                </a:xfrm>
                <a:custGeom>
                  <a:gdLst>
                    <a:gd fmla="*/ 94 w 95" name="T0"/>
                    <a:gd fmla="*/ 64 h 167" name="T1"/>
                    <a:gd fmla="*/ 80 w 95" name="T2"/>
                    <a:gd fmla="*/ 19 h 167" name="T3"/>
                    <a:gd fmla="*/ 79 w 95" name="T4"/>
                    <a:gd fmla="*/ 18 h 167" name="T5"/>
                    <a:gd fmla="*/ 56 w 95" name="T6"/>
                    <a:gd fmla="*/ 0 h 167" name="T7"/>
                    <a:gd fmla="*/ 49 w 95" name="T8"/>
                    <a:gd fmla="*/ 0 h 167" name="T9"/>
                    <a:gd fmla="*/ 46 w 95" name="T10"/>
                    <a:gd fmla="*/ 0 h 167" name="T11"/>
                    <a:gd fmla="*/ 39 w 95" name="T12"/>
                    <a:gd fmla="*/ 0 h 167" name="T13"/>
                    <a:gd fmla="*/ 16 w 95" name="T14"/>
                    <a:gd fmla="*/ 18 h 167" name="T15"/>
                    <a:gd fmla="*/ 15 w 95" name="T16"/>
                    <a:gd fmla="*/ 19 h 167" name="T17"/>
                    <a:gd fmla="*/ 1 w 95" name="T18"/>
                    <a:gd fmla="*/ 64 h 167" name="T19"/>
                    <a:gd fmla="*/ 5 w 95" name="T20"/>
                    <a:gd fmla="*/ 73 h 167" name="T21"/>
                    <a:gd fmla="*/ 15 w 95" name="T22"/>
                    <a:gd fmla="*/ 69 h 167" name="T23"/>
                    <a:gd fmla="*/ 28 w 95" name="T24"/>
                    <a:gd fmla="*/ 25 h 167" name="T25"/>
                    <a:gd fmla="*/ 32 w 95" name="T26"/>
                    <a:gd fmla="*/ 25 h 167" name="T27"/>
                    <a:gd fmla="*/ 8 w 95" name="T28"/>
                    <a:gd fmla="*/ 100 h 167" name="T29"/>
                    <a:gd fmla="*/ 27 w 95" name="T30"/>
                    <a:gd fmla="*/ 100 h 167" name="T31"/>
                    <a:gd fmla="*/ 27 w 95" name="T32"/>
                    <a:gd fmla="*/ 158 h 167" name="T33"/>
                    <a:gd fmla="*/ 36 w 95" name="T34"/>
                    <a:gd fmla="*/ 167 h 167" name="T35"/>
                    <a:gd fmla="*/ 44 w 95" name="T36"/>
                    <a:gd fmla="*/ 158 h 167" name="T37"/>
                    <a:gd fmla="*/ 44 w 95" name="T38"/>
                    <a:gd fmla="*/ 100 h 167" name="T39"/>
                    <a:gd fmla="*/ 51 w 95" name="T40"/>
                    <a:gd fmla="*/ 100 h 167" name="T41"/>
                    <a:gd fmla="*/ 51 w 95" name="T42"/>
                    <a:gd fmla="*/ 158 h 167" name="T43"/>
                    <a:gd fmla="*/ 59 w 95" name="T44"/>
                    <a:gd fmla="*/ 167 h 167" name="T45"/>
                    <a:gd fmla="*/ 68 w 95" name="T46"/>
                    <a:gd fmla="*/ 158 h 167" name="T47"/>
                    <a:gd fmla="*/ 68 w 95" name="T48"/>
                    <a:gd fmla="*/ 100 h 167" name="T49"/>
                    <a:gd fmla="*/ 87 w 95" name="T50"/>
                    <a:gd fmla="*/ 100 h 167" name="T51"/>
                    <a:gd fmla="*/ 63 w 95" name="T52"/>
                    <a:gd fmla="*/ 25 h 167" name="T53"/>
                    <a:gd fmla="*/ 67 w 95" name="T54"/>
                    <a:gd fmla="*/ 25 h 167" name="T55"/>
                    <a:gd fmla="*/ 80 w 95" name="T56"/>
                    <a:gd fmla="*/ 69 h 167" name="T57"/>
                    <a:gd fmla="*/ 90 w 95" name="T58"/>
                    <a:gd fmla="*/ 73 h 167" name="T59"/>
                    <a:gd fmla="*/ 94 w 95" name="T60"/>
                    <a:gd fmla="*/ 64 h 167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167" w="95">
                      <a:moveTo>
                        <a:pt x="94" y="64"/>
                      </a:moveTo>
                      <a:cubicBezTo>
                        <a:pt x="80" y="19"/>
                        <a:pt x="80" y="19"/>
                        <a:pt x="80" y="19"/>
                      </a:cubicBezTo>
                      <a:cubicBezTo>
                        <a:pt x="80" y="19"/>
                        <a:pt x="79" y="18"/>
                        <a:pt x="79" y="18"/>
                      </a:cubicBezTo>
                      <a:cubicBezTo>
                        <a:pt x="74" y="4"/>
                        <a:pt x="61" y="0"/>
                        <a:pt x="56" y="0"/>
                      </a:cubicBezTo>
                      <a:cubicBezTo>
                        <a:pt x="52" y="0"/>
                        <a:pt x="53" y="0"/>
                        <a:pt x="49" y="0"/>
                      </a:cubicBezTo>
                      <a:cubicBezTo>
                        <a:pt x="48" y="0"/>
                        <a:pt x="47" y="0"/>
                        <a:pt x="46" y="0"/>
                      </a:cubicBezTo>
                      <a:cubicBezTo>
                        <a:pt x="42" y="0"/>
                        <a:pt x="43" y="0"/>
                        <a:pt x="39" y="0"/>
                      </a:cubicBezTo>
                      <a:cubicBezTo>
                        <a:pt x="34" y="0"/>
                        <a:pt x="21" y="4"/>
                        <a:pt x="16" y="18"/>
                      </a:cubicBezTo>
                      <a:cubicBezTo>
                        <a:pt x="16" y="18"/>
                        <a:pt x="15" y="19"/>
                        <a:pt x="15" y="19"/>
                      </a:cubicBezTo>
                      <a:cubicBezTo>
                        <a:pt x="1" y="64"/>
                        <a:pt x="1" y="64"/>
                        <a:pt x="1" y="64"/>
                      </a:cubicBezTo>
                      <a:cubicBezTo>
                        <a:pt x="0" y="68"/>
                        <a:pt x="2" y="72"/>
                        <a:pt x="5" y="73"/>
                      </a:cubicBezTo>
                      <a:cubicBezTo>
                        <a:pt x="9" y="74"/>
                        <a:pt x="13" y="72"/>
                        <a:pt x="15" y="69"/>
                      </a:cubicBezTo>
                      <a:cubicBezTo>
                        <a:pt x="28" y="25"/>
                        <a:pt x="28" y="25"/>
                        <a:pt x="28" y="25"/>
                      </a:cubicBezTo>
                      <a:cubicBezTo>
                        <a:pt x="32" y="25"/>
                        <a:pt x="32" y="25"/>
                        <a:pt x="32" y="25"/>
                      </a:cubicBezTo>
                      <a:cubicBezTo>
                        <a:pt x="8" y="100"/>
                        <a:pt x="8" y="100"/>
                        <a:pt x="8" y="100"/>
                      </a:cubicBezTo>
                      <a:cubicBezTo>
                        <a:pt x="27" y="100"/>
                        <a:pt x="27" y="100"/>
                        <a:pt x="27" y="100"/>
                      </a:cubicBezTo>
                      <a:cubicBezTo>
                        <a:pt x="27" y="158"/>
                        <a:pt x="27" y="158"/>
                        <a:pt x="27" y="158"/>
                      </a:cubicBezTo>
                      <a:cubicBezTo>
                        <a:pt x="27" y="163"/>
                        <a:pt x="31" y="167"/>
                        <a:pt x="36" y="167"/>
                      </a:cubicBezTo>
                      <a:cubicBezTo>
                        <a:pt x="41" y="167"/>
                        <a:pt x="44" y="163"/>
                        <a:pt x="44" y="158"/>
                      </a:cubicBezTo>
                      <a:cubicBezTo>
                        <a:pt x="44" y="100"/>
                        <a:pt x="44" y="100"/>
                        <a:pt x="44" y="100"/>
                      </a:cubicBezTo>
                      <a:cubicBezTo>
                        <a:pt x="51" y="100"/>
                        <a:pt x="51" y="100"/>
                        <a:pt x="51" y="100"/>
                      </a:cubicBezTo>
                      <a:cubicBezTo>
                        <a:pt x="51" y="158"/>
                        <a:pt x="51" y="158"/>
                        <a:pt x="51" y="158"/>
                      </a:cubicBezTo>
                      <a:cubicBezTo>
                        <a:pt x="51" y="163"/>
                        <a:pt x="54" y="167"/>
                        <a:pt x="59" y="167"/>
                      </a:cubicBezTo>
                      <a:cubicBezTo>
                        <a:pt x="64" y="167"/>
                        <a:pt x="68" y="163"/>
                        <a:pt x="68" y="158"/>
                      </a:cubicBezTo>
                      <a:cubicBezTo>
                        <a:pt x="68" y="100"/>
                        <a:pt x="68" y="100"/>
                        <a:pt x="68" y="100"/>
                      </a:cubicBezTo>
                      <a:cubicBezTo>
                        <a:pt x="87" y="100"/>
                        <a:pt x="87" y="100"/>
                        <a:pt x="87" y="100"/>
                      </a:cubicBezTo>
                      <a:cubicBezTo>
                        <a:pt x="63" y="25"/>
                        <a:pt x="63" y="25"/>
                        <a:pt x="63" y="25"/>
                      </a:cubicBezTo>
                      <a:cubicBezTo>
                        <a:pt x="67" y="25"/>
                        <a:pt x="67" y="25"/>
                        <a:pt x="67" y="25"/>
                      </a:cubicBezTo>
                      <a:cubicBezTo>
                        <a:pt x="80" y="69"/>
                        <a:pt x="80" y="69"/>
                        <a:pt x="80" y="69"/>
                      </a:cubicBezTo>
                      <a:cubicBezTo>
                        <a:pt x="82" y="72"/>
                        <a:pt x="86" y="74"/>
                        <a:pt x="90" y="73"/>
                      </a:cubicBezTo>
                      <a:cubicBezTo>
                        <a:pt x="93" y="72"/>
                        <a:pt x="95" y="68"/>
                        <a:pt x="94" y="6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</p:grpSp>
        </p:grpSp>
        <p:grpSp>
          <p:nvGrpSpPr>
            <p:cNvPr id="264" name="Group 5"/>
            <p:cNvGrpSpPr/>
            <p:nvPr/>
          </p:nvGrpSpPr>
          <p:grpSpPr>
            <a:xfrm>
              <a:off x="5640570" y="4787137"/>
              <a:ext cx="1770725" cy="342034"/>
              <a:chOff x="8217390" y="2989509"/>
              <a:chExt cx="1770725" cy="342034"/>
            </a:xfrm>
            <a:solidFill>
              <a:schemeClr val="accent1">
                <a:lumMod val="20000"/>
                <a:lumOff val="80000"/>
              </a:schemeClr>
            </a:solidFill>
          </p:grpSpPr>
          <p:grpSp>
            <p:nvGrpSpPr>
              <p:cNvPr id="265" name="Group 159"/>
              <p:cNvGrpSpPr/>
              <p:nvPr/>
            </p:nvGrpSpPr>
            <p:grpSpPr>
              <a:xfrm>
                <a:off x="8217390" y="2989509"/>
                <a:ext cx="159200" cy="342034"/>
                <a:chOff x="5670652" y="1738427"/>
                <a:chExt cx="363539" cy="781050"/>
              </a:xfrm>
              <a:grpFill/>
            </p:grpSpPr>
            <p:sp>
              <p:nvSpPr>
                <p:cNvPr id="293" name="Oval 25"/>
                <p:cNvSpPr>
                  <a:spLocks noChangeArrowheads="1"/>
                </p:cNvSpPr>
                <p:nvPr/>
              </p:nvSpPr>
              <p:spPr bwMode="auto">
                <a:xfrm>
                  <a:off x="5781760" y="1738427"/>
                  <a:ext cx="141288" cy="1397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294" name="Freeform 26"/>
                <p:cNvSpPr/>
                <p:nvPr/>
              </p:nvSpPr>
              <p:spPr bwMode="auto">
                <a:xfrm>
                  <a:off x="5670652" y="1889240"/>
                  <a:ext cx="363539" cy="630237"/>
                </a:xfrm>
                <a:custGeom>
                  <a:gdLst>
                    <a:gd fmla="*/ 94 w 95" name="T0"/>
                    <a:gd fmla="*/ 64 h 167" name="T1"/>
                    <a:gd fmla="*/ 80 w 95" name="T2"/>
                    <a:gd fmla="*/ 19 h 167" name="T3"/>
                    <a:gd fmla="*/ 79 w 95" name="T4"/>
                    <a:gd fmla="*/ 18 h 167" name="T5"/>
                    <a:gd fmla="*/ 56 w 95" name="T6"/>
                    <a:gd fmla="*/ 0 h 167" name="T7"/>
                    <a:gd fmla="*/ 49 w 95" name="T8"/>
                    <a:gd fmla="*/ 0 h 167" name="T9"/>
                    <a:gd fmla="*/ 46 w 95" name="T10"/>
                    <a:gd fmla="*/ 0 h 167" name="T11"/>
                    <a:gd fmla="*/ 39 w 95" name="T12"/>
                    <a:gd fmla="*/ 0 h 167" name="T13"/>
                    <a:gd fmla="*/ 16 w 95" name="T14"/>
                    <a:gd fmla="*/ 18 h 167" name="T15"/>
                    <a:gd fmla="*/ 15 w 95" name="T16"/>
                    <a:gd fmla="*/ 19 h 167" name="T17"/>
                    <a:gd fmla="*/ 1 w 95" name="T18"/>
                    <a:gd fmla="*/ 64 h 167" name="T19"/>
                    <a:gd fmla="*/ 5 w 95" name="T20"/>
                    <a:gd fmla="*/ 73 h 167" name="T21"/>
                    <a:gd fmla="*/ 15 w 95" name="T22"/>
                    <a:gd fmla="*/ 69 h 167" name="T23"/>
                    <a:gd fmla="*/ 28 w 95" name="T24"/>
                    <a:gd fmla="*/ 25 h 167" name="T25"/>
                    <a:gd fmla="*/ 32 w 95" name="T26"/>
                    <a:gd fmla="*/ 25 h 167" name="T27"/>
                    <a:gd fmla="*/ 8 w 95" name="T28"/>
                    <a:gd fmla="*/ 100 h 167" name="T29"/>
                    <a:gd fmla="*/ 27 w 95" name="T30"/>
                    <a:gd fmla="*/ 100 h 167" name="T31"/>
                    <a:gd fmla="*/ 27 w 95" name="T32"/>
                    <a:gd fmla="*/ 158 h 167" name="T33"/>
                    <a:gd fmla="*/ 36 w 95" name="T34"/>
                    <a:gd fmla="*/ 167 h 167" name="T35"/>
                    <a:gd fmla="*/ 44 w 95" name="T36"/>
                    <a:gd fmla="*/ 158 h 167" name="T37"/>
                    <a:gd fmla="*/ 44 w 95" name="T38"/>
                    <a:gd fmla="*/ 100 h 167" name="T39"/>
                    <a:gd fmla="*/ 51 w 95" name="T40"/>
                    <a:gd fmla="*/ 100 h 167" name="T41"/>
                    <a:gd fmla="*/ 51 w 95" name="T42"/>
                    <a:gd fmla="*/ 158 h 167" name="T43"/>
                    <a:gd fmla="*/ 59 w 95" name="T44"/>
                    <a:gd fmla="*/ 167 h 167" name="T45"/>
                    <a:gd fmla="*/ 68 w 95" name="T46"/>
                    <a:gd fmla="*/ 158 h 167" name="T47"/>
                    <a:gd fmla="*/ 68 w 95" name="T48"/>
                    <a:gd fmla="*/ 100 h 167" name="T49"/>
                    <a:gd fmla="*/ 87 w 95" name="T50"/>
                    <a:gd fmla="*/ 100 h 167" name="T51"/>
                    <a:gd fmla="*/ 63 w 95" name="T52"/>
                    <a:gd fmla="*/ 25 h 167" name="T53"/>
                    <a:gd fmla="*/ 67 w 95" name="T54"/>
                    <a:gd fmla="*/ 25 h 167" name="T55"/>
                    <a:gd fmla="*/ 80 w 95" name="T56"/>
                    <a:gd fmla="*/ 69 h 167" name="T57"/>
                    <a:gd fmla="*/ 90 w 95" name="T58"/>
                    <a:gd fmla="*/ 73 h 167" name="T59"/>
                    <a:gd fmla="*/ 94 w 95" name="T60"/>
                    <a:gd fmla="*/ 64 h 167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167" w="95">
                      <a:moveTo>
                        <a:pt x="94" y="64"/>
                      </a:moveTo>
                      <a:cubicBezTo>
                        <a:pt x="80" y="19"/>
                        <a:pt x="80" y="19"/>
                        <a:pt x="80" y="19"/>
                      </a:cubicBezTo>
                      <a:cubicBezTo>
                        <a:pt x="80" y="19"/>
                        <a:pt x="79" y="18"/>
                        <a:pt x="79" y="18"/>
                      </a:cubicBezTo>
                      <a:cubicBezTo>
                        <a:pt x="74" y="4"/>
                        <a:pt x="61" y="0"/>
                        <a:pt x="56" y="0"/>
                      </a:cubicBezTo>
                      <a:cubicBezTo>
                        <a:pt x="52" y="0"/>
                        <a:pt x="53" y="0"/>
                        <a:pt x="49" y="0"/>
                      </a:cubicBezTo>
                      <a:cubicBezTo>
                        <a:pt x="48" y="0"/>
                        <a:pt x="47" y="0"/>
                        <a:pt x="46" y="0"/>
                      </a:cubicBezTo>
                      <a:cubicBezTo>
                        <a:pt x="42" y="0"/>
                        <a:pt x="43" y="0"/>
                        <a:pt x="39" y="0"/>
                      </a:cubicBezTo>
                      <a:cubicBezTo>
                        <a:pt x="34" y="0"/>
                        <a:pt x="21" y="4"/>
                        <a:pt x="16" y="18"/>
                      </a:cubicBezTo>
                      <a:cubicBezTo>
                        <a:pt x="16" y="18"/>
                        <a:pt x="15" y="19"/>
                        <a:pt x="15" y="19"/>
                      </a:cubicBezTo>
                      <a:cubicBezTo>
                        <a:pt x="1" y="64"/>
                        <a:pt x="1" y="64"/>
                        <a:pt x="1" y="64"/>
                      </a:cubicBezTo>
                      <a:cubicBezTo>
                        <a:pt x="0" y="68"/>
                        <a:pt x="2" y="72"/>
                        <a:pt x="5" y="73"/>
                      </a:cubicBezTo>
                      <a:cubicBezTo>
                        <a:pt x="9" y="74"/>
                        <a:pt x="13" y="72"/>
                        <a:pt x="15" y="69"/>
                      </a:cubicBezTo>
                      <a:cubicBezTo>
                        <a:pt x="28" y="25"/>
                        <a:pt x="28" y="25"/>
                        <a:pt x="28" y="25"/>
                      </a:cubicBezTo>
                      <a:cubicBezTo>
                        <a:pt x="32" y="25"/>
                        <a:pt x="32" y="25"/>
                        <a:pt x="32" y="25"/>
                      </a:cubicBezTo>
                      <a:cubicBezTo>
                        <a:pt x="8" y="100"/>
                        <a:pt x="8" y="100"/>
                        <a:pt x="8" y="100"/>
                      </a:cubicBezTo>
                      <a:cubicBezTo>
                        <a:pt x="27" y="100"/>
                        <a:pt x="27" y="100"/>
                        <a:pt x="27" y="100"/>
                      </a:cubicBezTo>
                      <a:cubicBezTo>
                        <a:pt x="27" y="158"/>
                        <a:pt x="27" y="158"/>
                        <a:pt x="27" y="158"/>
                      </a:cubicBezTo>
                      <a:cubicBezTo>
                        <a:pt x="27" y="163"/>
                        <a:pt x="31" y="167"/>
                        <a:pt x="36" y="167"/>
                      </a:cubicBezTo>
                      <a:cubicBezTo>
                        <a:pt x="41" y="167"/>
                        <a:pt x="44" y="163"/>
                        <a:pt x="44" y="158"/>
                      </a:cubicBezTo>
                      <a:cubicBezTo>
                        <a:pt x="44" y="100"/>
                        <a:pt x="44" y="100"/>
                        <a:pt x="44" y="100"/>
                      </a:cubicBezTo>
                      <a:cubicBezTo>
                        <a:pt x="51" y="100"/>
                        <a:pt x="51" y="100"/>
                        <a:pt x="51" y="100"/>
                      </a:cubicBezTo>
                      <a:cubicBezTo>
                        <a:pt x="51" y="158"/>
                        <a:pt x="51" y="158"/>
                        <a:pt x="51" y="158"/>
                      </a:cubicBezTo>
                      <a:cubicBezTo>
                        <a:pt x="51" y="163"/>
                        <a:pt x="54" y="167"/>
                        <a:pt x="59" y="167"/>
                      </a:cubicBezTo>
                      <a:cubicBezTo>
                        <a:pt x="64" y="167"/>
                        <a:pt x="68" y="163"/>
                        <a:pt x="68" y="158"/>
                      </a:cubicBezTo>
                      <a:cubicBezTo>
                        <a:pt x="68" y="100"/>
                        <a:pt x="68" y="100"/>
                        <a:pt x="68" y="100"/>
                      </a:cubicBezTo>
                      <a:cubicBezTo>
                        <a:pt x="87" y="100"/>
                        <a:pt x="87" y="100"/>
                        <a:pt x="87" y="100"/>
                      </a:cubicBezTo>
                      <a:cubicBezTo>
                        <a:pt x="63" y="25"/>
                        <a:pt x="63" y="25"/>
                        <a:pt x="63" y="25"/>
                      </a:cubicBezTo>
                      <a:cubicBezTo>
                        <a:pt x="67" y="25"/>
                        <a:pt x="67" y="25"/>
                        <a:pt x="67" y="25"/>
                      </a:cubicBezTo>
                      <a:cubicBezTo>
                        <a:pt x="80" y="69"/>
                        <a:pt x="80" y="69"/>
                        <a:pt x="80" y="69"/>
                      </a:cubicBezTo>
                      <a:cubicBezTo>
                        <a:pt x="82" y="72"/>
                        <a:pt x="86" y="74"/>
                        <a:pt x="90" y="73"/>
                      </a:cubicBezTo>
                      <a:cubicBezTo>
                        <a:pt x="93" y="72"/>
                        <a:pt x="95" y="68"/>
                        <a:pt x="94" y="6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</p:grpSp>
          <p:grpSp>
            <p:nvGrpSpPr>
              <p:cNvPr id="266" name="Group 160"/>
              <p:cNvGrpSpPr/>
              <p:nvPr/>
            </p:nvGrpSpPr>
            <p:grpSpPr>
              <a:xfrm>
                <a:off x="8395722" y="2989509"/>
                <a:ext cx="159200" cy="342034"/>
                <a:chOff x="5670652" y="1738427"/>
                <a:chExt cx="363539" cy="781050"/>
              </a:xfrm>
              <a:grpFill/>
            </p:grpSpPr>
            <p:sp>
              <p:nvSpPr>
                <p:cNvPr id="291" name="Oval 25"/>
                <p:cNvSpPr>
                  <a:spLocks noChangeArrowheads="1"/>
                </p:cNvSpPr>
                <p:nvPr/>
              </p:nvSpPr>
              <p:spPr bwMode="auto">
                <a:xfrm>
                  <a:off x="5781760" y="1738427"/>
                  <a:ext cx="141288" cy="1397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292" name="Freeform 26"/>
                <p:cNvSpPr/>
                <p:nvPr/>
              </p:nvSpPr>
              <p:spPr bwMode="auto">
                <a:xfrm>
                  <a:off x="5670652" y="1889240"/>
                  <a:ext cx="363539" cy="630237"/>
                </a:xfrm>
                <a:custGeom>
                  <a:gdLst>
                    <a:gd fmla="*/ 94 w 95" name="T0"/>
                    <a:gd fmla="*/ 64 h 167" name="T1"/>
                    <a:gd fmla="*/ 80 w 95" name="T2"/>
                    <a:gd fmla="*/ 19 h 167" name="T3"/>
                    <a:gd fmla="*/ 79 w 95" name="T4"/>
                    <a:gd fmla="*/ 18 h 167" name="T5"/>
                    <a:gd fmla="*/ 56 w 95" name="T6"/>
                    <a:gd fmla="*/ 0 h 167" name="T7"/>
                    <a:gd fmla="*/ 49 w 95" name="T8"/>
                    <a:gd fmla="*/ 0 h 167" name="T9"/>
                    <a:gd fmla="*/ 46 w 95" name="T10"/>
                    <a:gd fmla="*/ 0 h 167" name="T11"/>
                    <a:gd fmla="*/ 39 w 95" name="T12"/>
                    <a:gd fmla="*/ 0 h 167" name="T13"/>
                    <a:gd fmla="*/ 16 w 95" name="T14"/>
                    <a:gd fmla="*/ 18 h 167" name="T15"/>
                    <a:gd fmla="*/ 15 w 95" name="T16"/>
                    <a:gd fmla="*/ 19 h 167" name="T17"/>
                    <a:gd fmla="*/ 1 w 95" name="T18"/>
                    <a:gd fmla="*/ 64 h 167" name="T19"/>
                    <a:gd fmla="*/ 5 w 95" name="T20"/>
                    <a:gd fmla="*/ 73 h 167" name="T21"/>
                    <a:gd fmla="*/ 15 w 95" name="T22"/>
                    <a:gd fmla="*/ 69 h 167" name="T23"/>
                    <a:gd fmla="*/ 28 w 95" name="T24"/>
                    <a:gd fmla="*/ 25 h 167" name="T25"/>
                    <a:gd fmla="*/ 32 w 95" name="T26"/>
                    <a:gd fmla="*/ 25 h 167" name="T27"/>
                    <a:gd fmla="*/ 8 w 95" name="T28"/>
                    <a:gd fmla="*/ 100 h 167" name="T29"/>
                    <a:gd fmla="*/ 27 w 95" name="T30"/>
                    <a:gd fmla="*/ 100 h 167" name="T31"/>
                    <a:gd fmla="*/ 27 w 95" name="T32"/>
                    <a:gd fmla="*/ 158 h 167" name="T33"/>
                    <a:gd fmla="*/ 36 w 95" name="T34"/>
                    <a:gd fmla="*/ 167 h 167" name="T35"/>
                    <a:gd fmla="*/ 44 w 95" name="T36"/>
                    <a:gd fmla="*/ 158 h 167" name="T37"/>
                    <a:gd fmla="*/ 44 w 95" name="T38"/>
                    <a:gd fmla="*/ 100 h 167" name="T39"/>
                    <a:gd fmla="*/ 51 w 95" name="T40"/>
                    <a:gd fmla="*/ 100 h 167" name="T41"/>
                    <a:gd fmla="*/ 51 w 95" name="T42"/>
                    <a:gd fmla="*/ 158 h 167" name="T43"/>
                    <a:gd fmla="*/ 59 w 95" name="T44"/>
                    <a:gd fmla="*/ 167 h 167" name="T45"/>
                    <a:gd fmla="*/ 68 w 95" name="T46"/>
                    <a:gd fmla="*/ 158 h 167" name="T47"/>
                    <a:gd fmla="*/ 68 w 95" name="T48"/>
                    <a:gd fmla="*/ 100 h 167" name="T49"/>
                    <a:gd fmla="*/ 87 w 95" name="T50"/>
                    <a:gd fmla="*/ 100 h 167" name="T51"/>
                    <a:gd fmla="*/ 63 w 95" name="T52"/>
                    <a:gd fmla="*/ 25 h 167" name="T53"/>
                    <a:gd fmla="*/ 67 w 95" name="T54"/>
                    <a:gd fmla="*/ 25 h 167" name="T55"/>
                    <a:gd fmla="*/ 80 w 95" name="T56"/>
                    <a:gd fmla="*/ 69 h 167" name="T57"/>
                    <a:gd fmla="*/ 90 w 95" name="T58"/>
                    <a:gd fmla="*/ 73 h 167" name="T59"/>
                    <a:gd fmla="*/ 94 w 95" name="T60"/>
                    <a:gd fmla="*/ 64 h 167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167" w="95">
                      <a:moveTo>
                        <a:pt x="94" y="64"/>
                      </a:moveTo>
                      <a:cubicBezTo>
                        <a:pt x="80" y="19"/>
                        <a:pt x="80" y="19"/>
                        <a:pt x="80" y="19"/>
                      </a:cubicBezTo>
                      <a:cubicBezTo>
                        <a:pt x="80" y="19"/>
                        <a:pt x="79" y="18"/>
                        <a:pt x="79" y="18"/>
                      </a:cubicBezTo>
                      <a:cubicBezTo>
                        <a:pt x="74" y="4"/>
                        <a:pt x="61" y="0"/>
                        <a:pt x="56" y="0"/>
                      </a:cubicBezTo>
                      <a:cubicBezTo>
                        <a:pt x="52" y="0"/>
                        <a:pt x="53" y="0"/>
                        <a:pt x="49" y="0"/>
                      </a:cubicBezTo>
                      <a:cubicBezTo>
                        <a:pt x="48" y="0"/>
                        <a:pt x="47" y="0"/>
                        <a:pt x="46" y="0"/>
                      </a:cubicBezTo>
                      <a:cubicBezTo>
                        <a:pt x="42" y="0"/>
                        <a:pt x="43" y="0"/>
                        <a:pt x="39" y="0"/>
                      </a:cubicBezTo>
                      <a:cubicBezTo>
                        <a:pt x="34" y="0"/>
                        <a:pt x="21" y="4"/>
                        <a:pt x="16" y="18"/>
                      </a:cubicBezTo>
                      <a:cubicBezTo>
                        <a:pt x="16" y="18"/>
                        <a:pt x="15" y="19"/>
                        <a:pt x="15" y="19"/>
                      </a:cubicBezTo>
                      <a:cubicBezTo>
                        <a:pt x="1" y="64"/>
                        <a:pt x="1" y="64"/>
                        <a:pt x="1" y="64"/>
                      </a:cubicBezTo>
                      <a:cubicBezTo>
                        <a:pt x="0" y="68"/>
                        <a:pt x="2" y="72"/>
                        <a:pt x="5" y="73"/>
                      </a:cubicBezTo>
                      <a:cubicBezTo>
                        <a:pt x="9" y="74"/>
                        <a:pt x="13" y="72"/>
                        <a:pt x="15" y="69"/>
                      </a:cubicBezTo>
                      <a:cubicBezTo>
                        <a:pt x="28" y="25"/>
                        <a:pt x="28" y="25"/>
                        <a:pt x="28" y="25"/>
                      </a:cubicBezTo>
                      <a:cubicBezTo>
                        <a:pt x="32" y="25"/>
                        <a:pt x="32" y="25"/>
                        <a:pt x="32" y="25"/>
                      </a:cubicBezTo>
                      <a:cubicBezTo>
                        <a:pt x="8" y="100"/>
                        <a:pt x="8" y="100"/>
                        <a:pt x="8" y="100"/>
                      </a:cubicBezTo>
                      <a:cubicBezTo>
                        <a:pt x="27" y="100"/>
                        <a:pt x="27" y="100"/>
                        <a:pt x="27" y="100"/>
                      </a:cubicBezTo>
                      <a:cubicBezTo>
                        <a:pt x="27" y="158"/>
                        <a:pt x="27" y="158"/>
                        <a:pt x="27" y="158"/>
                      </a:cubicBezTo>
                      <a:cubicBezTo>
                        <a:pt x="27" y="163"/>
                        <a:pt x="31" y="167"/>
                        <a:pt x="36" y="167"/>
                      </a:cubicBezTo>
                      <a:cubicBezTo>
                        <a:pt x="41" y="167"/>
                        <a:pt x="44" y="163"/>
                        <a:pt x="44" y="158"/>
                      </a:cubicBezTo>
                      <a:cubicBezTo>
                        <a:pt x="44" y="100"/>
                        <a:pt x="44" y="100"/>
                        <a:pt x="44" y="100"/>
                      </a:cubicBezTo>
                      <a:cubicBezTo>
                        <a:pt x="51" y="100"/>
                        <a:pt x="51" y="100"/>
                        <a:pt x="51" y="100"/>
                      </a:cubicBezTo>
                      <a:cubicBezTo>
                        <a:pt x="51" y="158"/>
                        <a:pt x="51" y="158"/>
                        <a:pt x="51" y="158"/>
                      </a:cubicBezTo>
                      <a:cubicBezTo>
                        <a:pt x="51" y="163"/>
                        <a:pt x="54" y="167"/>
                        <a:pt x="59" y="167"/>
                      </a:cubicBezTo>
                      <a:cubicBezTo>
                        <a:pt x="64" y="167"/>
                        <a:pt x="68" y="163"/>
                        <a:pt x="68" y="158"/>
                      </a:cubicBezTo>
                      <a:cubicBezTo>
                        <a:pt x="68" y="100"/>
                        <a:pt x="68" y="100"/>
                        <a:pt x="68" y="100"/>
                      </a:cubicBezTo>
                      <a:cubicBezTo>
                        <a:pt x="87" y="100"/>
                        <a:pt x="87" y="100"/>
                        <a:pt x="87" y="100"/>
                      </a:cubicBezTo>
                      <a:cubicBezTo>
                        <a:pt x="63" y="25"/>
                        <a:pt x="63" y="25"/>
                        <a:pt x="63" y="25"/>
                      </a:cubicBezTo>
                      <a:cubicBezTo>
                        <a:pt x="67" y="25"/>
                        <a:pt x="67" y="25"/>
                        <a:pt x="67" y="25"/>
                      </a:cubicBezTo>
                      <a:cubicBezTo>
                        <a:pt x="80" y="69"/>
                        <a:pt x="80" y="69"/>
                        <a:pt x="80" y="69"/>
                      </a:cubicBezTo>
                      <a:cubicBezTo>
                        <a:pt x="82" y="72"/>
                        <a:pt x="86" y="74"/>
                        <a:pt x="90" y="73"/>
                      </a:cubicBezTo>
                      <a:cubicBezTo>
                        <a:pt x="93" y="72"/>
                        <a:pt x="95" y="68"/>
                        <a:pt x="94" y="6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</p:grpSp>
          <p:grpSp>
            <p:nvGrpSpPr>
              <p:cNvPr id="267" name="Group 161"/>
              <p:cNvGrpSpPr/>
              <p:nvPr/>
            </p:nvGrpSpPr>
            <p:grpSpPr>
              <a:xfrm>
                <a:off x="8574056" y="2989509"/>
                <a:ext cx="159200" cy="342034"/>
                <a:chOff x="5670652" y="1738427"/>
                <a:chExt cx="363539" cy="781050"/>
              </a:xfrm>
              <a:grpFill/>
            </p:grpSpPr>
            <p:sp>
              <p:nvSpPr>
                <p:cNvPr id="289" name="Oval 25"/>
                <p:cNvSpPr>
                  <a:spLocks noChangeArrowheads="1"/>
                </p:cNvSpPr>
                <p:nvPr/>
              </p:nvSpPr>
              <p:spPr bwMode="auto">
                <a:xfrm>
                  <a:off x="5781760" y="1738427"/>
                  <a:ext cx="141288" cy="1397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290" name="Freeform 26"/>
                <p:cNvSpPr/>
                <p:nvPr/>
              </p:nvSpPr>
              <p:spPr bwMode="auto">
                <a:xfrm>
                  <a:off x="5670652" y="1889240"/>
                  <a:ext cx="363539" cy="630237"/>
                </a:xfrm>
                <a:custGeom>
                  <a:gdLst>
                    <a:gd fmla="*/ 94 w 95" name="T0"/>
                    <a:gd fmla="*/ 64 h 167" name="T1"/>
                    <a:gd fmla="*/ 80 w 95" name="T2"/>
                    <a:gd fmla="*/ 19 h 167" name="T3"/>
                    <a:gd fmla="*/ 79 w 95" name="T4"/>
                    <a:gd fmla="*/ 18 h 167" name="T5"/>
                    <a:gd fmla="*/ 56 w 95" name="T6"/>
                    <a:gd fmla="*/ 0 h 167" name="T7"/>
                    <a:gd fmla="*/ 49 w 95" name="T8"/>
                    <a:gd fmla="*/ 0 h 167" name="T9"/>
                    <a:gd fmla="*/ 46 w 95" name="T10"/>
                    <a:gd fmla="*/ 0 h 167" name="T11"/>
                    <a:gd fmla="*/ 39 w 95" name="T12"/>
                    <a:gd fmla="*/ 0 h 167" name="T13"/>
                    <a:gd fmla="*/ 16 w 95" name="T14"/>
                    <a:gd fmla="*/ 18 h 167" name="T15"/>
                    <a:gd fmla="*/ 15 w 95" name="T16"/>
                    <a:gd fmla="*/ 19 h 167" name="T17"/>
                    <a:gd fmla="*/ 1 w 95" name="T18"/>
                    <a:gd fmla="*/ 64 h 167" name="T19"/>
                    <a:gd fmla="*/ 5 w 95" name="T20"/>
                    <a:gd fmla="*/ 73 h 167" name="T21"/>
                    <a:gd fmla="*/ 15 w 95" name="T22"/>
                    <a:gd fmla="*/ 69 h 167" name="T23"/>
                    <a:gd fmla="*/ 28 w 95" name="T24"/>
                    <a:gd fmla="*/ 25 h 167" name="T25"/>
                    <a:gd fmla="*/ 32 w 95" name="T26"/>
                    <a:gd fmla="*/ 25 h 167" name="T27"/>
                    <a:gd fmla="*/ 8 w 95" name="T28"/>
                    <a:gd fmla="*/ 100 h 167" name="T29"/>
                    <a:gd fmla="*/ 27 w 95" name="T30"/>
                    <a:gd fmla="*/ 100 h 167" name="T31"/>
                    <a:gd fmla="*/ 27 w 95" name="T32"/>
                    <a:gd fmla="*/ 158 h 167" name="T33"/>
                    <a:gd fmla="*/ 36 w 95" name="T34"/>
                    <a:gd fmla="*/ 167 h 167" name="T35"/>
                    <a:gd fmla="*/ 44 w 95" name="T36"/>
                    <a:gd fmla="*/ 158 h 167" name="T37"/>
                    <a:gd fmla="*/ 44 w 95" name="T38"/>
                    <a:gd fmla="*/ 100 h 167" name="T39"/>
                    <a:gd fmla="*/ 51 w 95" name="T40"/>
                    <a:gd fmla="*/ 100 h 167" name="T41"/>
                    <a:gd fmla="*/ 51 w 95" name="T42"/>
                    <a:gd fmla="*/ 158 h 167" name="T43"/>
                    <a:gd fmla="*/ 59 w 95" name="T44"/>
                    <a:gd fmla="*/ 167 h 167" name="T45"/>
                    <a:gd fmla="*/ 68 w 95" name="T46"/>
                    <a:gd fmla="*/ 158 h 167" name="T47"/>
                    <a:gd fmla="*/ 68 w 95" name="T48"/>
                    <a:gd fmla="*/ 100 h 167" name="T49"/>
                    <a:gd fmla="*/ 87 w 95" name="T50"/>
                    <a:gd fmla="*/ 100 h 167" name="T51"/>
                    <a:gd fmla="*/ 63 w 95" name="T52"/>
                    <a:gd fmla="*/ 25 h 167" name="T53"/>
                    <a:gd fmla="*/ 67 w 95" name="T54"/>
                    <a:gd fmla="*/ 25 h 167" name="T55"/>
                    <a:gd fmla="*/ 80 w 95" name="T56"/>
                    <a:gd fmla="*/ 69 h 167" name="T57"/>
                    <a:gd fmla="*/ 90 w 95" name="T58"/>
                    <a:gd fmla="*/ 73 h 167" name="T59"/>
                    <a:gd fmla="*/ 94 w 95" name="T60"/>
                    <a:gd fmla="*/ 64 h 167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167" w="95">
                      <a:moveTo>
                        <a:pt x="94" y="64"/>
                      </a:moveTo>
                      <a:cubicBezTo>
                        <a:pt x="80" y="19"/>
                        <a:pt x="80" y="19"/>
                        <a:pt x="80" y="19"/>
                      </a:cubicBezTo>
                      <a:cubicBezTo>
                        <a:pt x="80" y="19"/>
                        <a:pt x="79" y="18"/>
                        <a:pt x="79" y="18"/>
                      </a:cubicBezTo>
                      <a:cubicBezTo>
                        <a:pt x="74" y="4"/>
                        <a:pt x="61" y="0"/>
                        <a:pt x="56" y="0"/>
                      </a:cubicBezTo>
                      <a:cubicBezTo>
                        <a:pt x="52" y="0"/>
                        <a:pt x="53" y="0"/>
                        <a:pt x="49" y="0"/>
                      </a:cubicBezTo>
                      <a:cubicBezTo>
                        <a:pt x="48" y="0"/>
                        <a:pt x="47" y="0"/>
                        <a:pt x="46" y="0"/>
                      </a:cubicBezTo>
                      <a:cubicBezTo>
                        <a:pt x="42" y="0"/>
                        <a:pt x="43" y="0"/>
                        <a:pt x="39" y="0"/>
                      </a:cubicBezTo>
                      <a:cubicBezTo>
                        <a:pt x="34" y="0"/>
                        <a:pt x="21" y="4"/>
                        <a:pt x="16" y="18"/>
                      </a:cubicBezTo>
                      <a:cubicBezTo>
                        <a:pt x="16" y="18"/>
                        <a:pt x="15" y="19"/>
                        <a:pt x="15" y="19"/>
                      </a:cubicBezTo>
                      <a:cubicBezTo>
                        <a:pt x="1" y="64"/>
                        <a:pt x="1" y="64"/>
                        <a:pt x="1" y="64"/>
                      </a:cubicBezTo>
                      <a:cubicBezTo>
                        <a:pt x="0" y="68"/>
                        <a:pt x="2" y="72"/>
                        <a:pt x="5" y="73"/>
                      </a:cubicBezTo>
                      <a:cubicBezTo>
                        <a:pt x="9" y="74"/>
                        <a:pt x="13" y="72"/>
                        <a:pt x="15" y="69"/>
                      </a:cubicBezTo>
                      <a:cubicBezTo>
                        <a:pt x="28" y="25"/>
                        <a:pt x="28" y="25"/>
                        <a:pt x="28" y="25"/>
                      </a:cubicBezTo>
                      <a:cubicBezTo>
                        <a:pt x="32" y="25"/>
                        <a:pt x="32" y="25"/>
                        <a:pt x="32" y="25"/>
                      </a:cubicBezTo>
                      <a:cubicBezTo>
                        <a:pt x="8" y="100"/>
                        <a:pt x="8" y="100"/>
                        <a:pt x="8" y="100"/>
                      </a:cubicBezTo>
                      <a:cubicBezTo>
                        <a:pt x="27" y="100"/>
                        <a:pt x="27" y="100"/>
                        <a:pt x="27" y="100"/>
                      </a:cubicBezTo>
                      <a:cubicBezTo>
                        <a:pt x="27" y="158"/>
                        <a:pt x="27" y="158"/>
                        <a:pt x="27" y="158"/>
                      </a:cubicBezTo>
                      <a:cubicBezTo>
                        <a:pt x="27" y="163"/>
                        <a:pt x="31" y="167"/>
                        <a:pt x="36" y="167"/>
                      </a:cubicBezTo>
                      <a:cubicBezTo>
                        <a:pt x="41" y="167"/>
                        <a:pt x="44" y="163"/>
                        <a:pt x="44" y="158"/>
                      </a:cubicBezTo>
                      <a:cubicBezTo>
                        <a:pt x="44" y="100"/>
                        <a:pt x="44" y="100"/>
                        <a:pt x="44" y="100"/>
                      </a:cubicBezTo>
                      <a:cubicBezTo>
                        <a:pt x="51" y="100"/>
                        <a:pt x="51" y="100"/>
                        <a:pt x="51" y="100"/>
                      </a:cubicBezTo>
                      <a:cubicBezTo>
                        <a:pt x="51" y="158"/>
                        <a:pt x="51" y="158"/>
                        <a:pt x="51" y="158"/>
                      </a:cubicBezTo>
                      <a:cubicBezTo>
                        <a:pt x="51" y="163"/>
                        <a:pt x="54" y="167"/>
                        <a:pt x="59" y="167"/>
                      </a:cubicBezTo>
                      <a:cubicBezTo>
                        <a:pt x="64" y="167"/>
                        <a:pt x="68" y="163"/>
                        <a:pt x="68" y="158"/>
                      </a:cubicBezTo>
                      <a:cubicBezTo>
                        <a:pt x="68" y="100"/>
                        <a:pt x="68" y="100"/>
                        <a:pt x="68" y="100"/>
                      </a:cubicBezTo>
                      <a:cubicBezTo>
                        <a:pt x="87" y="100"/>
                        <a:pt x="87" y="100"/>
                        <a:pt x="87" y="100"/>
                      </a:cubicBezTo>
                      <a:cubicBezTo>
                        <a:pt x="63" y="25"/>
                        <a:pt x="63" y="25"/>
                        <a:pt x="63" y="25"/>
                      </a:cubicBezTo>
                      <a:cubicBezTo>
                        <a:pt x="67" y="25"/>
                        <a:pt x="67" y="25"/>
                        <a:pt x="67" y="25"/>
                      </a:cubicBezTo>
                      <a:cubicBezTo>
                        <a:pt x="80" y="69"/>
                        <a:pt x="80" y="69"/>
                        <a:pt x="80" y="69"/>
                      </a:cubicBezTo>
                      <a:cubicBezTo>
                        <a:pt x="82" y="72"/>
                        <a:pt x="86" y="74"/>
                        <a:pt x="90" y="73"/>
                      </a:cubicBezTo>
                      <a:cubicBezTo>
                        <a:pt x="93" y="72"/>
                        <a:pt x="95" y="68"/>
                        <a:pt x="94" y="6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</p:grpSp>
          <p:grpSp>
            <p:nvGrpSpPr>
              <p:cNvPr id="268" name="Group 162"/>
              <p:cNvGrpSpPr/>
              <p:nvPr/>
            </p:nvGrpSpPr>
            <p:grpSpPr>
              <a:xfrm>
                <a:off x="8752388" y="2989509"/>
                <a:ext cx="159200" cy="342034"/>
                <a:chOff x="5670652" y="1738427"/>
                <a:chExt cx="363539" cy="781050"/>
              </a:xfrm>
              <a:grpFill/>
            </p:grpSpPr>
            <p:sp>
              <p:nvSpPr>
                <p:cNvPr id="287" name="Oval 25"/>
                <p:cNvSpPr>
                  <a:spLocks noChangeArrowheads="1"/>
                </p:cNvSpPr>
                <p:nvPr/>
              </p:nvSpPr>
              <p:spPr bwMode="auto">
                <a:xfrm>
                  <a:off x="5781760" y="1738427"/>
                  <a:ext cx="141288" cy="1397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288" name="Freeform 26"/>
                <p:cNvSpPr/>
                <p:nvPr/>
              </p:nvSpPr>
              <p:spPr bwMode="auto">
                <a:xfrm>
                  <a:off x="5670652" y="1889240"/>
                  <a:ext cx="363539" cy="630237"/>
                </a:xfrm>
                <a:custGeom>
                  <a:gdLst>
                    <a:gd fmla="*/ 94 w 95" name="T0"/>
                    <a:gd fmla="*/ 64 h 167" name="T1"/>
                    <a:gd fmla="*/ 80 w 95" name="T2"/>
                    <a:gd fmla="*/ 19 h 167" name="T3"/>
                    <a:gd fmla="*/ 79 w 95" name="T4"/>
                    <a:gd fmla="*/ 18 h 167" name="T5"/>
                    <a:gd fmla="*/ 56 w 95" name="T6"/>
                    <a:gd fmla="*/ 0 h 167" name="T7"/>
                    <a:gd fmla="*/ 49 w 95" name="T8"/>
                    <a:gd fmla="*/ 0 h 167" name="T9"/>
                    <a:gd fmla="*/ 46 w 95" name="T10"/>
                    <a:gd fmla="*/ 0 h 167" name="T11"/>
                    <a:gd fmla="*/ 39 w 95" name="T12"/>
                    <a:gd fmla="*/ 0 h 167" name="T13"/>
                    <a:gd fmla="*/ 16 w 95" name="T14"/>
                    <a:gd fmla="*/ 18 h 167" name="T15"/>
                    <a:gd fmla="*/ 15 w 95" name="T16"/>
                    <a:gd fmla="*/ 19 h 167" name="T17"/>
                    <a:gd fmla="*/ 1 w 95" name="T18"/>
                    <a:gd fmla="*/ 64 h 167" name="T19"/>
                    <a:gd fmla="*/ 5 w 95" name="T20"/>
                    <a:gd fmla="*/ 73 h 167" name="T21"/>
                    <a:gd fmla="*/ 15 w 95" name="T22"/>
                    <a:gd fmla="*/ 69 h 167" name="T23"/>
                    <a:gd fmla="*/ 28 w 95" name="T24"/>
                    <a:gd fmla="*/ 25 h 167" name="T25"/>
                    <a:gd fmla="*/ 32 w 95" name="T26"/>
                    <a:gd fmla="*/ 25 h 167" name="T27"/>
                    <a:gd fmla="*/ 8 w 95" name="T28"/>
                    <a:gd fmla="*/ 100 h 167" name="T29"/>
                    <a:gd fmla="*/ 27 w 95" name="T30"/>
                    <a:gd fmla="*/ 100 h 167" name="T31"/>
                    <a:gd fmla="*/ 27 w 95" name="T32"/>
                    <a:gd fmla="*/ 158 h 167" name="T33"/>
                    <a:gd fmla="*/ 36 w 95" name="T34"/>
                    <a:gd fmla="*/ 167 h 167" name="T35"/>
                    <a:gd fmla="*/ 44 w 95" name="T36"/>
                    <a:gd fmla="*/ 158 h 167" name="T37"/>
                    <a:gd fmla="*/ 44 w 95" name="T38"/>
                    <a:gd fmla="*/ 100 h 167" name="T39"/>
                    <a:gd fmla="*/ 51 w 95" name="T40"/>
                    <a:gd fmla="*/ 100 h 167" name="T41"/>
                    <a:gd fmla="*/ 51 w 95" name="T42"/>
                    <a:gd fmla="*/ 158 h 167" name="T43"/>
                    <a:gd fmla="*/ 59 w 95" name="T44"/>
                    <a:gd fmla="*/ 167 h 167" name="T45"/>
                    <a:gd fmla="*/ 68 w 95" name="T46"/>
                    <a:gd fmla="*/ 158 h 167" name="T47"/>
                    <a:gd fmla="*/ 68 w 95" name="T48"/>
                    <a:gd fmla="*/ 100 h 167" name="T49"/>
                    <a:gd fmla="*/ 87 w 95" name="T50"/>
                    <a:gd fmla="*/ 100 h 167" name="T51"/>
                    <a:gd fmla="*/ 63 w 95" name="T52"/>
                    <a:gd fmla="*/ 25 h 167" name="T53"/>
                    <a:gd fmla="*/ 67 w 95" name="T54"/>
                    <a:gd fmla="*/ 25 h 167" name="T55"/>
                    <a:gd fmla="*/ 80 w 95" name="T56"/>
                    <a:gd fmla="*/ 69 h 167" name="T57"/>
                    <a:gd fmla="*/ 90 w 95" name="T58"/>
                    <a:gd fmla="*/ 73 h 167" name="T59"/>
                    <a:gd fmla="*/ 94 w 95" name="T60"/>
                    <a:gd fmla="*/ 64 h 167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167" w="95">
                      <a:moveTo>
                        <a:pt x="94" y="64"/>
                      </a:moveTo>
                      <a:cubicBezTo>
                        <a:pt x="80" y="19"/>
                        <a:pt x="80" y="19"/>
                        <a:pt x="80" y="19"/>
                      </a:cubicBezTo>
                      <a:cubicBezTo>
                        <a:pt x="80" y="19"/>
                        <a:pt x="79" y="18"/>
                        <a:pt x="79" y="18"/>
                      </a:cubicBezTo>
                      <a:cubicBezTo>
                        <a:pt x="74" y="4"/>
                        <a:pt x="61" y="0"/>
                        <a:pt x="56" y="0"/>
                      </a:cubicBezTo>
                      <a:cubicBezTo>
                        <a:pt x="52" y="0"/>
                        <a:pt x="53" y="0"/>
                        <a:pt x="49" y="0"/>
                      </a:cubicBezTo>
                      <a:cubicBezTo>
                        <a:pt x="48" y="0"/>
                        <a:pt x="47" y="0"/>
                        <a:pt x="46" y="0"/>
                      </a:cubicBezTo>
                      <a:cubicBezTo>
                        <a:pt x="42" y="0"/>
                        <a:pt x="43" y="0"/>
                        <a:pt x="39" y="0"/>
                      </a:cubicBezTo>
                      <a:cubicBezTo>
                        <a:pt x="34" y="0"/>
                        <a:pt x="21" y="4"/>
                        <a:pt x="16" y="18"/>
                      </a:cubicBezTo>
                      <a:cubicBezTo>
                        <a:pt x="16" y="18"/>
                        <a:pt x="15" y="19"/>
                        <a:pt x="15" y="19"/>
                      </a:cubicBezTo>
                      <a:cubicBezTo>
                        <a:pt x="1" y="64"/>
                        <a:pt x="1" y="64"/>
                        <a:pt x="1" y="64"/>
                      </a:cubicBezTo>
                      <a:cubicBezTo>
                        <a:pt x="0" y="68"/>
                        <a:pt x="2" y="72"/>
                        <a:pt x="5" y="73"/>
                      </a:cubicBezTo>
                      <a:cubicBezTo>
                        <a:pt x="9" y="74"/>
                        <a:pt x="13" y="72"/>
                        <a:pt x="15" y="69"/>
                      </a:cubicBezTo>
                      <a:cubicBezTo>
                        <a:pt x="28" y="25"/>
                        <a:pt x="28" y="25"/>
                        <a:pt x="28" y="25"/>
                      </a:cubicBezTo>
                      <a:cubicBezTo>
                        <a:pt x="32" y="25"/>
                        <a:pt x="32" y="25"/>
                        <a:pt x="32" y="25"/>
                      </a:cubicBezTo>
                      <a:cubicBezTo>
                        <a:pt x="8" y="100"/>
                        <a:pt x="8" y="100"/>
                        <a:pt x="8" y="100"/>
                      </a:cubicBezTo>
                      <a:cubicBezTo>
                        <a:pt x="27" y="100"/>
                        <a:pt x="27" y="100"/>
                        <a:pt x="27" y="100"/>
                      </a:cubicBezTo>
                      <a:cubicBezTo>
                        <a:pt x="27" y="158"/>
                        <a:pt x="27" y="158"/>
                        <a:pt x="27" y="158"/>
                      </a:cubicBezTo>
                      <a:cubicBezTo>
                        <a:pt x="27" y="163"/>
                        <a:pt x="31" y="167"/>
                        <a:pt x="36" y="167"/>
                      </a:cubicBezTo>
                      <a:cubicBezTo>
                        <a:pt x="41" y="167"/>
                        <a:pt x="44" y="163"/>
                        <a:pt x="44" y="158"/>
                      </a:cubicBezTo>
                      <a:cubicBezTo>
                        <a:pt x="44" y="100"/>
                        <a:pt x="44" y="100"/>
                        <a:pt x="44" y="100"/>
                      </a:cubicBezTo>
                      <a:cubicBezTo>
                        <a:pt x="51" y="100"/>
                        <a:pt x="51" y="100"/>
                        <a:pt x="51" y="100"/>
                      </a:cubicBezTo>
                      <a:cubicBezTo>
                        <a:pt x="51" y="158"/>
                        <a:pt x="51" y="158"/>
                        <a:pt x="51" y="158"/>
                      </a:cubicBezTo>
                      <a:cubicBezTo>
                        <a:pt x="51" y="163"/>
                        <a:pt x="54" y="167"/>
                        <a:pt x="59" y="167"/>
                      </a:cubicBezTo>
                      <a:cubicBezTo>
                        <a:pt x="64" y="167"/>
                        <a:pt x="68" y="163"/>
                        <a:pt x="68" y="158"/>
                      </a:cubicBezTo>
                      <a:cubicBezTo>
                        <a:pt x="68" y="100"/>
                        <a:pt x="68" y="100"/>
                        <a:pt x="68" y="100"/>
                      </a:cubicBezTo>
                      <a:cubicBezTo>
                        <a:pt x="87" y="100"/>
                        <a:pt x="87" y="100"/>
                        <a:pt x="87" y="100"/>
                      </a:cubicBezTo>
                      <a:cubicBezTo>
                        <a:pt x="63" y="25"/>
                        <a:pt x="63" y="25"/>
                        <a:pt x="63" y="25"/>
                      </a:cubicBezTo>
                      <a:cubicBezTo>
                        <a:pt x="67" y="25"/>
                        <a:pt x="67" y="25"/>
                        <a:pt x="67" y="25"/>
                      </a:cubicBezTo>
                      <a:cubicBezTo>
                        <a:pt x="80" y="69"/>
                        <a:pt x="80" y="69"/>
                        <a:pt x="80" y="69"/>
                      </a:cubicBezTo>
                      <a:cubicBezTo>
                        <a:pt x="82" y="72"/>
                        <a:pt x="86" y="74"/>
                        <a:pt x="90" y="73"/>
                      </a:cubicBezTo>
                      <a:cubicBezTo>
                        <a:pt x="93" y="72"/>
                        <a:pt x="95" y="68"/>
                        <a:pt x="94" y="6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</p:grpSp>
          <p:grpSp>
            <p:nvGrpSpPr>
              <p:cNvPr id="269" name="Group 163"/>
              <p:cNvGrpSpPr/>
              <p:nvPr/>
            </p:nvGrpSpPr>
            <p:grpSpPr>
              <a:xfrm>
                <a:off x="8930721" y="2989509"/>
                <a:ext cx="159200" cy="342034"/>
                <a:chOff x="5670652" y="1738427"/>
                <a:chExt cx="363539" cy="781050"/>
              </a:xfrm>
              <a:grpFill/>
            </p:grpSpPr>
            <p:sp>
              <p:nvSpPr>
                <p:cNvPr id="285" name="Oval 25"/>
                <p:cNvSpPr>
                  <a:spLocks noChangeArrowheads="1"/>
                </p:cNvSpPr>
                <p:nvPr/>
              </p:nvSpPr>
              <p:spPr bwMode="auto">
                <a:xfrm>
                  <a:off x="5781760" y="1738427"/>
                  <a:ext cx="141288" cy="1397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286" name="Freeform 26"/>
                <p:cNvSpPr/>
                <p:nvPr/>
              </p:nvSpPr>
              <p:spPr bwMode="auto">
                <a:xfrm>
                  <a:off x="5670652" y="1889240"/>
                  <a:ext cx="363539" cy="630237"/>
                </a:xfrm>
                <a:custGeom>
                  <a:gdLst>
                    <a:gd fmla="*/ 94 w 95" name="T0"/>
                    <a:gd fmla="*/ 64 h 167" name="T1"/>
                    <a:gd fmla="*/ 80 w 95" name="T2"/>
                    <a:gd fmla="*/ 19 h 167" name="T3"/>
                    <a:gd fmla="*/ 79 w 95" name="T4"/>
                    <a:gd fmla="*/ 18 h 167" name="T5"/>
                    <a:gd fmla="*/ 56 w 95" name="T6"/>
                    <a:gd fmla="*/ 0 h 167" name="T7"/>
                    <a:gd fmla="*/ 49 w 95" name="T8"/>
                    <a:gd fmla="*/ 0 h 167" name="T9"/>
                    <a:gd fmla="*/ 46 w 95" name="T10"/>
                    <a:gd fmla="*/ 0 h 167" name="T11"/>
                    <a:gd fmla="*/ 39 w 95" name="T12"/>
                    <a:gd fmla="*/ 0 h 167" name="T13"/>
                    <a:gd fmla="*/ 16 w 95" name="T14"/>
                    <a:gd fmla="*/ 18 h 167" name="T15"/>
                    <a:gd fmla="*/ 15 w 95" name="T16"/>
                    <a:gd fmla="*/ 19 h 167" name="T17"/>
                    <a:gd fmla="*/ 1 w 95" name="T18"/>
                    <a:gd fmla="*/ 64 h 167" name="T19"/>
                    <a:gd fmla="*/ 5 w 95" name="T20"/>
                    <a:gd fmla="*/ 73 h 167" name="T21"/>
                    <a:gd fmla="*/ 15 w 95" name="T22"/>
                    <a:gd fmla="*/ 69 h 167" name="T23"/>
                    <a:gd fmla="*/ 28 w 95" name="T24"/>
                    <a:gd fmla="*/ 25 h 167" name="T25"/>
                    <a:gd fmla="*/ 32 w 95" name="T26"/>
                    <a:gd fmla="*/ 25 h 167" name="T27"/>
                    <a:gd fmla="*/ 8 w 95" name="T28"/>
                    <a:gd fmla="*/ 100 h 167" name="T29"/>
                    <a:gd fmla="*/ 27 w 95" name="T30"/>
                    <a:gd fmla="*/ 100 h 167" name="T31"/>
                    <a:gd fmla="*/ 27 w 95" name="T32"/>
                    <a:gd fmla="*/ 158 h 167" name="T33"/>
                    <a:gd fmla="*/ 36 w 95" name="T34"/>
                    <a:gd fmla="*/ 167 h 167" name="T35"/>
                    <a:gd fmla="*/ 44 w 95" name="T36"/>
                    <a:gd fmla="*/ 158 h 167" name="T37"/>
                    <a:gd fmla="*/ 44 w 95" name="T38"/>
                    <a:gd fmla="*/ 100 h 167" name="T39"/>
                    <a:gd fmla="*/ 51 w 95" name="T40"/>
                    <a:gd fmla="*/ 100 h 167" name="T41"/>
                    <a:gd fmla="*/ 51 w 95" name="T42"/>
                    <a:gd fmla="*/ 158 h 167" name="T43"/>
                    <a:gd fmla="*/ 59 w 95" name="T44"/>
                    <a:gd fmla="*/ 167 h 167" name="T45"/>
                    <a:gd fmla="*/ 68 w 95" name="T46"/>
                    <a:gd fmla="*/ 158 h 167" name="T47"/>
                    <a:gd fmla="*/ 68 w 95" name="T48"/>
                    <a:gd fmla="*/ 100 h 167" name="T49"/>
                    <a:gd fmla="*/ 87 w 95" name="T50"/>
                    <a:gd fmla="*/ 100 h 167" name="T51"/>
                    <a:gd fmla="*/ 63 w 95" name="T52"/>
                    <a:gd fmla="*/ 25 h 167" name="T53"/>
                    <a:gd fmla="*/ 67 w 95" name="T54"/>
                    <a:gd fmla="*/ 25 h 167" name="T55"/>
                    <a:gd fmla="*/ 80 w 95" name="T56"/>
                    <a:gd fmla="*/ 69 h 167" name="T57"/>
                    <a:gd fmla="*/ 90 w 95" name="T58"/>
                    <a:gd fmla="*/ 73 h 167" name="T59"/>
                    <a:gd fmla="*/ 94 w 95" name="T60"/>
                    <a:gd fmla="*/ 64 h 167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167" w="95">
                      <a:moveTo>
                        <a:pt x="94" y="64"/>
                      </a:moveTo>
                      <a:cubicBezTo>
                        <a:pt x="80" y="19"/>
                        <a:pt x="80" y="19"/>
                        <a:pt x="80" y="19"/>
                      </a:cubicBezTo>
                      <a:cubicBezTo>
                        <a:pt x="80" y="19"/>
                        <a:pt x="79" y="18"/>
                        <a:pt x="79" y="18"/>
                      </a:cubicBezTo>
                      <a:cubicBezTo>
                        <a:pt x="74" y="4"/>
                        <a:pt x="61" y="0"/>
                        <a:pt x="56" y="0"/>
                      </a:cubicBezTo>
                      <a:cubicBezTo>
                        <a:pt x="52" y="0"/>
                        <a:pt x="53" y="0"/>
                        <a:pt x="49" y="0"/>
                      </a:cubicBezTo>
                      <a:cubicBezTo>
                        <a:pt x="48" y="0"/>
                        <a:pt x="47" y="0"/>
                        <a:pt x="46" y="0"/>
                      </a:cubicBezTo>
                      <a:cubicBezTo>
                        <a:pt x="42" y="0"/>
                        <a:pt x="43" y="0"/>
                        <a:pt x="39" y="0"/>
                      </a:cubicBezTo>
                      <a:cubicBezTo>
                        <a:pt x="34" y="0"/>
                        <a:pt x="21" y="4"/>
                        <a:pt x="16" y="18"/>
                      </a:cubicBezTo>
                      <a:cubicBezTo>
                        <a:pt x="16" y="18"/>
                        <a:pt x="15" y="19"/>
                        <a:pt x="15" y="19"/>
                      </a:cubicBezTo>
                      <a:cubicBezTo>
                        <a:pt x="1" y="64"/>
                        <a:pt x="1" y="64"/>
                        <a:pt x="1" y="64"/>
                      </a:cubicBezTo>
                      <a:cubicBezTo>
                        <a:pt x="0" y="68"/>
                        <a:pt x="2" y="72"/>
                        <a:pt x="5" y="73"/>
                      </a:cubicBezTo>
                      <a:cubicBezTo>
                        <a:pt x="9" y="74"/>
                        <a:pt x="13" y="72"/>
                        <a:pt x="15" y="69"/>
                      </a:cubicBezTo>
                      <a:cubicBezTo>
                        <a:pt x="28" y="25"/>
                        <a:pt x="28" y="25"/>
                        <a:pt x="28" y="25"/>
                      </a:cubicBezTo>
                      <a:cubicBezTo>
                        <a:pt x="32" y="25"/>
                        <a:pt x="32" y="25"/>
                        <a:pt x="32" y="25"/>
                      </a:cubicBezTo>
                      <a:cubicBezTo>
                        <a:pt x="8" y="100"/>
                        <a:pt x="8" y="100"/>
                        <a:pt x="8" y="100"/>
                      </a:cubicBezTo>
                      <a:cubicBezTo>
                        <a:pt x="27" y="100"/>
                        <a:pt x="27" y="100"/>
                        <a:pt x="27" y="100"/>
                      </a:cubicBezTo>
                      <a:cubicBezTo>
                        <a:pt x="27" y="158"/>
                        <a:pt x="27" y="158"/>
                        <a:pt x="27" y="158"/>
                      </a:cubicBezTo>
                      <a:cubicBezTo>
                        <a:pt x="27" y="163"/>
                        <a:pt x="31" y="167"/>
                        <a:pt x="36" y="167"/>
                      </a:cubicBezTo>
                      <a:cubicBezTo>
                        <a:pt x="41" y="167"/>
                        <a:pt x="44" y="163"/>
                        <a:pt x="44" y="158"/>
                      </a:cubicBezTo>
                      <a:cubicBezTo>
                        <a:pt x="44" y="100"/>
                        <a:pt x="44" y="100"/>
                        <a:pt x="44" y="100"/>
                      </a:cubicBezTo>
                      <a:cubicBezTo>
                        <a:pt x="51" y="100"/>
                        <a:pt x="51" y="100"/>
                        <a:pt x="51" y="100"/>
                      </a:cubicBezTo>
                      <a:cubicBezTo>
                        <a:pt x="51" y="158"/>
                        <a:pt x="51" y="158"/>
                        <a:pt x="51" y="158"/>
                      </a:cubicBezTo>
                      <a:cubicBezTo>
                        <a:pt x="51" y="163"/>
                        <a:pt x="54" y="167"/>
                        <a:pt x="59" y="167"/>
                      </a:cubicBezTo>
                      <a:cubicBezTo>
                        <a:pt x="64" y="167"/>
                        <a:pt x="68" y="163"/>
                        <a:pt x="68" y="158"/>
                      </a:cubicBezTo>
                      <a:cubicBezTo>
                        <a:pt x="68" y="100"/>
                        <a:pt x="68" y="100"/>
                        <a:pt x="68" y="100"/>
                      </a:cubicBezTo>
                      <a:cubicBezTo>
                        <a:pt x="87" y="100"/>
                        <a:pt x="87" y="100"/>
                        <a:pt x="87" y="100"/>
                      </a:cubicBezTo>
                      <a:cubicBezTo>
                        <a:pt x="63" y="25"/>
                        <a:pt x="63" y="25"/>
                        <a:pt x="63" y="25"/>
                      </a:cubicBezTo>
                      <a:cubicBezTo>
                        <a:pt x="67" y="25"/>
                        <a:pt x="67" y="25"/>
                        <a:pt x="67" y="25"/>
                      </a:cubicBezTo>
                      <a:cubicBezTo>
                        <a:pt x="80" y="69"/>
                        <a:pt x="80" y="69"/>
                        <a:pt x="80" y="69"/>
                      </a:cubicBezTo>
                      <a:cubicBezTo>
                        <a:pt x="82" y="72"/>
                        <a:pt x="86" y="74"/>
                        <a:pt x="90" y="73"/>
                      </a:cubicBezTo>
                      <a:cubicBezTo>
                        <a:pt x="93" y="72"/>
                        <a:pt x="95" y="68"/>
                        <a:pt x="94" y="6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</p:grpSp>
          <p:grpSp>
            <p:nvGrpSpPr>
              <p:cNvPr id="270" name="Group 164"/>
              <p:cNvGrpSpPr/>
              <p:nvPr/>
            </p:nvGrpSpPr>
            <p:grpSpPr>
              <a:xfrm>
                <a:off x="9109053" y="2989509"/>
                <a:ext cx="159200" cy="342034"/>
                <a:chOff x="5670652" y="1738427"/>
                <a:chExt cx="363539" cy="781050"/>
              </a:xfrm>
              <a:grpFill/>
            </p:grpSpPr>
            <p:sp>
              <p:nvSpPr>
                <p:cNvPr id="283" name="Oval 25"/>
                <p:cNvSpPr>
                  <a:spLocks noChangeArrowheads="1"/>
                </p:cNvSpPr>
                <p:nvPr/>
              </p:nvSpPr>
              <p:spPr bwMode="auto">
                <a:xfrm>
                  <a:off x="5781760" y="1738427"/>
                  <a:ext cx="141288" cy="1397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284" name="Freeform 26"/>
                <p:cNvSpPr/>
                <p:nvPr/>
              </p:nvSpPr>
              <p:spPr bwMode="auto">
                <a:xfrm>
                  <a:off x="5670652" y="1889240"/>
                  <a:ext cx="363539" cy="630237"/>
                </a:xfrm>
                <a:custGeom>
                  <a:gdLst>
                    <a:gd fmla="*/ 94 w 95" name="T0"/>
                    <a:gd fmla="*/ 64 h 167" name="T1"/>
                    <a:gd fmla="*/ 80 w 95" name="T2"/>
                    <a:gd fmla="*/ 19 h 167" name="T3"/>
                    <a:gd fmla="*/ 79 w 95" name="T4"/>
                    <a:gd fmla="*/ 18 h 167" name="T5"/>
                    <a:gd fmla="*/ 56 w 95" name="T6"/>
                    <a:gd fmla="*/ 0 h 167" name="T7"/>
                    <a:gd fmla="*/ 49 w 95" name="T8"/>
                    <a:gd fmla="*/ 0 h 167" name="T9"/>
                    <a:gd fmla="*/ 46 w 95" name="T10"/>
                    <a:gd fmla="*/ 0 h 167" name="T11"/>
                    <a:gd fmla="*/ 39 w 95" name="T12"/>
                    <a:gd fmla="*/ 0 h 167" name="T13"/>
                    <a:gd fmla="*/ 16 w 95" name="T14"/>
                    <a:gd fmla="*/ 18 h 167" name="T15"/>
                    <a:gd fmla="*/ 15 w 95" name="T16"/>
                    <a:gd fmla="*/ 19 h 167" name="T17"/>
                    <a:gd fmla="*/ 1 w 95" name="T18"/>
                    <a:gd fmla="*/ 64 h 167" name="T19"/>
                    <a:gd fmla="*/ 5 w 95" name="T20"/>
                    <a:gd fmla="*/ 73 h 167" name="T21"/>
                    <a:gd fmla="*/ 15 w 95" name="T22"/>
                    <a:gd fmla="*/ 69 h 167" name="T23"/>
                    <a:gd fmla="*/ 28 w 95" name="T24"/>
                    <a:gd fmla="*/ 25 h 167" name="T25"/>
                    <a:gd fmla="*/ 32 w 95" name="T26"/>
                    <a:gd fmla="*/ 25 h 167" name="T27"/>
                    <a:gd fmla="*/ 8 w 95" name="T28"/>
                    <a:gd fmla="*/ 100 h 167" name="T29"/>
                    <a:gd fmla="*/ 27 w 95" name="T30"/>
                    <a:gd fmla="*/ 100 h 167" name="T31"/>
                    <a:gd fmla="*/ 27 w 95" name="T32"/>
                    <a:gd fmla="*/ 158 h 167" name="T33"/>
                    <a:gd fmla="*/ 36 w 95" name="T34"/>
                    <a:gd fmla="*/ 167 h 167" name="T35"/>
                    <a:gd fmla="*/ 44 w 95" name="T36"/>
                    <a:gd fmla="*/ 158 h 167" name="T37"/>
                    <a:gd fmla="*/ 44 w 95" name="T38"/>
                    <a:gd fmla="*/ 100 h 167" name="T39"/>
                    <a:gd fmla="*/ 51 w 95" name="T40"/>
                    <a:gd fmla="*/ 100 h 167" name="T41"/>
                    <a:gd fmla="*/ 51 w 95" name="T42"/>
                    <a:gd fmla="*/ 158 h 167" name="T43"/>
                    <a:gd fmla="*/ 59 w 95" name="T44"/>
                    <a:gd fmla="*/ 167 h 167" name="T45"/>
                    <a:gd fmla="*/ 68 w 95" name="T46"/>
                    <a:gd fmla="*/ 158 h 167" name="T47"/>
                    <a:gd fmla="*/ 68 w 95" name="T48"/>
                    <a:gd fmla="*/ 100 h 167" name="T49"/>
                    <a:gd fmla="*/ 87 w 95" name="T50"/>
                    <a:gd fmla="*/ 100 h 167" name="T51"/>
                    <a:gd fmla="*/ 63 w 95" name="T52"/>
                    <a:gd fmla="*/ 25 h 167" name="T53"/>
                    <a:gd fmla="*/ 67 w 95" name="T54"/>
                    <a:gd fmla="*/ 25 h 167" name="T55"/>
                    <a:gd fmla="*/ 80 w 95" name="T56"/>
                    <a:gd fmla="*/ 69 h 167" name="T57"/>
                    <a:gd fmla="*/ 90 w 95" name="T58"/>
                    <a:gd fmla="*/ 73 h 167" name="T59"/>
                    <a:gd fmla="*/ 94 w 95" name="T60"/>
                    <a:gd fmla="*/ 64 h 167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167" w="95">
                      <a:moveTo>
                        <a:pt x="94" y="64"/>
                      </a:moveTo>
                      <a:cubicBezTo>
                        <a:pt x="80" y="19"/>
                        <a:pt x="80" y="19"/>
                        <a:pt x="80" y="19"/>
                      </a:cubicBezTo>
                      <a:cubicBezTo>
                        <a:pt x="80" y="19"/>
                        <a:pt x="79" y="18"/>
                        <a:pt x="79" y="18"/>
                      </a:cubicBezTo>
                      <a:cubicBezTo>
                        <a:pt x="74" y="4"/>
                        <a:pt x="61" y="0"/>
                        <a:pt x="56" y="0"/>
                      </a:cubicBezTo>
                      <a:cubicBezTo>
                        <a:pt x="52" y="0"/>
                        <a:pt x="53" y="0"/>
                        <a:pt x="49" y="0"/>
                      </a:cubicBezTo>
                      <a:cubicBezTo>
                        <a:pt x="48" y="0"/>
                        <a:pt x="47" y="0"/>
                        <a:pt x="46" y="0"/>
                      </a:cubicBezTo>
                      <a:cubicBezTo>
                        <a:pt x="42" y="0"/>
                        <a:pt x="43" y="0"/>
                        <a:pt x="39" y="0"/>
                      </a:cubicBezTo>
                      <a:cubicBezTo>
                        <a:pt x="34" y="0"/>
                        <a:pt x="21" y="4"/>
                        <a:pt x="16" y="18"/>
                      </a:cubicBezTo>
                      <a:cubicBezTo>
                        <a:pt x="16" y="18"/>
                        <a:pt x="15" y="19"/>
                        <a:pt x="15" y="19"/>
                      </a:cubicBezTo>
                      <a:cubicBezTo>
                        <a:pt x="1" y="64"/>
                        <a:pt x="1" y="64"/>
                        <a:pt x="1" y="64"/>
                      </a:cubicBezTo>
                      <a:cubicBezTo>
                        <a:pt x="0" y="68"/>
                        <a:pt x="2" y="72"/>
                        <a:pt x="5" y="73"/>
                      </a:cubicBezTo>
                      <a:cubicBezTo>
                        <a:pt x="9" y="74"/>
                        <a:pt x="13" y="72"/>
                        <a:pt x="15" y="69"/>
                      </a:cubicBezTo>
                      <a:cubicBezTo>
                        <a:pt x="28" y="25"/>
                        <a:pt x="28" y="25"/>
                        <a:pt x="28" y="25"/>
                      </a:cubicBezTo>
                      <a:cubicBezTo>
                        <a:pt x="32" y="25"/>
                        <a:pt x="32" y="25"/>
                        <a:pt x="32" y="25"/>
                      </a:cubicBezTo>
                      <a:cubicBezTo>
                        <a:pt x="8" y="100"/>
                        <a:pt x="8" y="100"/>
                        <a:pt x="8" y="100"/>
                      </a:cubicBezTo>
                      <a:cubicBezTo>
                        <a:pt x="27" y="100"/>
                        <a:pt x="27" y="100"/>
                        <a:pt x="27" y="100"/>
                      </a:cubicBezTo>
                      <a:cubicBezTo>
                        <a:pt x="27" y="158"/>
                        <a:pt x="27" y="158"/>
                        <a:pt x="27" y="158"/>
                      </a:cubicBezTo>
                      <a:cubicBezTo>
                        <a:pt x="27" y="163"/>
                        <a:pt x="31" y="167"/>
                        <a:pt x="36" y="167"/>
                      </a:cubicBezTo>
                      <a:cubicBezTo>
                        <a:pt x="41" y="167"/>
                        <a:pt x="44" y="163"/>
                        <a:pt x="44" y="158"/>
                      </a:cubicBezTo>
                      <a:cubicBezTo>
                        <a:pt x="44" y="100"/>
                        <a:pt x="44" y="100"/>
                        <a:pt x="44" y="100"/>
                      </a:cubicBezTo>
                      <a:cubicBezTo>
                        <a:pt x="51" y="100"/>
                        <a:pt x="51" y="100"/>
                        <a:pt x="51" y="100"/>
                      </a:cubicBezTo>
                      <a:cubicBezTo>
                        <a:pt x="51" y="158"/>
                        <a:pt x="51" y="158"/>
                        <a:pt x="51" y="158"/>
                      </a:cubicBezTo>
                      <a:cubicBezTo>
                        <a:pt x="51" y="163"/>
                        <a:pt x="54" y="167"/>
                        <a:pt x="59" y="167"/>
                      </a:cubicBezTo>
                      <a:cubicBezTo>
                        <a:pt x="64" y="167"/>
                        <a:pt x="68" y="163"/>
                        <a:pt x="68" y="158"/>
                      </a:cubicBezTo>
                      <a:cubicBezTo>
                        <a:pt x="68" y="100"/>
                        <a:pt x="68" y="100"/>
                        <a:pt x="68" y="100"/>
                      </a:cubicBezTo>
                      <a:cubicBezTo>
                        <a:pt x="87" y="100"/>
                        <a:pt x="87" y="100"/>
                        <a:pt x="87" y="100"/>
                      </a:cubicBezTo>
                      <a:cubicBezTo>
                        <a:pt x="63" y="25"/>
                        <a:pt x="63" y="25"/>
                        <a:pt x="63" y="25"/>
                      </a:cubicBezTo>
                      <a:cubicBezTo>
                        <a:pt x="67" y="25"/>
                        <a:pt x="67" y="25"/>
                        <a:pt x="67" y="25"/>
                      </a:cubicBezTo>
                      <a:cubicBezTo>
                        <a:pt x="80" y="69"/>
                        <a:pt x="80" y="69"/>
                        <a:pt x="80" y="69"/>
                      </a:cubicBezTo>
                      <a:cubicBezTo>
                        <a:pt x="82" y="72"/>
                        <a:pt x="86" y="74"/>
                        <a:pt x="90" y="73"/>
                      </a:cubicBezTo>
                      <a:cubicBezTo>
                        <a:pt x="93" y="72"/>
                        <a:pt x="95" y="68"/>
                        <a:pt x="94" y="6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</p:grpSp>
          <p:grpSp>
            <p:nvGrpSpPr>
              <p:cNvPr id="271" name="Group 165"/>
              <p:cNvGrpSpPr/>
              <p:nvPr/>
            </p:nvGrpSpPr>
            <p:grpSpPr>
              <a:xfrm>
                <a:off x="9287387" y="2989509"/>
                <a:ext cx="159200" cy="342034"/>
                <a:chOff x="5670652" y="1738427"/>
                <a:chExt cx="363539" cy="781050"/>
              </a:xfrm>
              <a:grpFill/>
            </p:grpSpPr>
            <p:sp>
              <p:nvSpPr>
                <p:cNvPr id="281" name="Oval 25"/>
                <p:cNvSpPr>
                  <a:spLocks noChangeArrowheads="1"/>
                </p:cNvSpPr>
                <p:nvPr/>
              </p:nvSpPr>
              <p:spPr bwMode="auto">
                <a:xfrm>
                  <a:off x="5781760" y="1738427"/>
                  <a:ext cx="141288" cy="1397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282" name="Freeform 26"/>
                <p:cNvSpPr/>
                <p:nvPr/>
              </p:nvSpPr>
              <p:spPr bwMode="auto">
                <a:xfrm>
                  <a:off x="5670652" y="1889240"/>
                  <a:ext cx="363539" cy="630237"/>
                </a:xfrm>
                <a:custGeom>
                  <a:gdLst>
                    <a:gd fmla="*/ 94 w 95" name="T0"/>
                    <a:gd fmla="*/ 64 h 167" name="T1"/>
                    <a:gd fmla="*/ 80 w 95" name="T2"/>
                    <a:gd fmla="*/ 19 h 167" name="T3"/>
                    <a:gd fmla="*/ 79 w 95" name="T4"/>
                    <a:gd fmla="*/ 18 h 167" name="T5"/>
                    <a:gd fmla="*/ 56 w 95" name="T6"/>
                    <a:gd fmla="*/ 0 h 167" name="T7"/>
                    <a:gd fmla="*/ 49 w 95" name="T8"/>
                    <a:gd fmla="*/ 0 h 167" name="T9"/>
                    <a:gd fmla="*/ 46 w 95" name="T10"/>
                    <a:gd fmla="*/ 0 h 167" name="T11"/>
                    <a:gd fmla="*/ 39 w 95" name="T12"/>
                    <a:gd fmla="*/ 0 h 167" name="T13"/>
                    <a:gd fmla="*/ 16 w 95" name="T14"/>
                    <a:gd fmla="*/ 18 h 167" name="T15"/>
                    <a:gd fmla="*/ 15 w 95" name="T16"/>
                    <a:gd fmla="*/ 19 h 167" name="T17"/>
                    <a:gd fmla="*/ 1 w 95" name="T18"/>
                    <a:gd fmla="*/ 64 h 167" name="T19"/>
                    <a:gd fmla="*/ 5 w 95" name="T20"/>
                    <a:gd fmla="*/ 73 h 167" name="T21"/>
                    <a:gd fmla="*/ 15 w 95" name="T22"/>
                    <a:gd fmla="*/ 69 h 167" name="T23"/>
                    <a:gd fmla="*/ 28 w 95" name="T24"/>
                    <a:gd fmla="*/ 25 h 167" name="T25"/>
                    <a:gd fmla="*/ 32 w 95" name="T26"/>
                    <a:gd fmla="*/ 25 h 167" name="T27"/>
                    <a:gd fmla="*/ 8 w 95" name="T28"/>
                    <a:gd fmla="*/ 100 h 167" name="T29"/>
                    <a:gd fmla="*/ 27 w 95" name="T30"/>
                    <a:gd fmla="*/ 100 h 167" name="T31"/>
                    <a:gd fmla="*/ 27 w 95" name="T32"/>
                    <a:gd fmla="*/ 158 h 167" name="T33"/>
                    <a:gd fmla="*/ 36 w 95" name="T34"/>
                    <a:gd fmla="*/ 167 h 167" name="T35"/>
                    <a:gd fmla="*/ 44 w 95" name="T36"/>
                    <a:gd fmla="*/ 158 h 167" name="T37"/>
                    <a:gd fmla="*/ 44 w 95" name="T38"/>
                    <a:gd fmla="*/ 100 h 167" name="T39"/>
                    <a:gd fmla="*/ 51 w 95" name="T40"/>
                    <a:gd fmla="*/ 100 h 167" name="T41"/>
                    <a:gd fmla="*/ 51 w 95" name="T42"/>
                    <a:gd fmla="*/ 158 h 167" name="T43"/>
                    <a:gd fmla="*/ 59 w 95" name="T44"/>
                    <a:gd fmla="*/ 167 h 167" name="T45"/>
                    <a:gd fmla="*/ 68 w 95" name="T46"/>
                    <a:gd fmla="*/ 158 h 167" name="T47"/>
                    <a:gd fmla="*/ 68 w 95" name="T48"/>
                    <a:gd fmla="*/ 100 h 167" name="T49"/>
                    <a:gd fmla="*/ 87 w 95" name="T50"/>
                    <a:gd fmla="*/ 100 h 167" name="T51"/>
                    <a:gd fmla="*/ 63 w 95" name="T52"/>
                    <a:gd fmla="*/ 25 h 167" name="T53"/>
                    <a:gd fmla="*/ 67 w 95" name="T54"/>
                    <a:gd fmla="*/ 25 h 167" name="T55"/>
                    <a:gd fmla="*/ 80 w 95" name="T56"/>
                    <a:gd fmla="*/ 69 h 167" name="T57"/>
                    <a:gd fmla="*/ 90 w 95" name="T58"/>
                    <a:gd fmla="*/ 73 h 167" name="T59"/>
                    <a:gd fmla="*/ 94 w 95" name="T60"/>
                    <a:gd fmla="*/ 64 h 167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167" w="95">
                      <a:moveTo>
                        <a:pt x="94" y="64"/>
                      </a:moveTo>
                      <a:cubicBezTo>
                        <a:pt x="80" y="19"/>
                        <a:pt x="80" y="19"/>
                        <a:pt x="80" y="19"/>
                      </a:cubicBezTo>
                      <a:cubicBezTo>
                        <a:pt x="80" y="19"/>
                        <a:pt x="79" y="18"/>
                        <a:pt x="79" y="18"/>
                      </a:cubicBezTo>
                      <a:cubicBezTo>
                        <a:pt x="74" y="4"/>
                        <a:pt x="61" y="0"/>
                        <a:pt x="56" y="0"/>
                      </a:cubicBezTo>
                      <a:cubicBezTo>
                        <a:pt x="52" y="0"/>
                        <a:pt x="53" y="0"/>
                        <a:pt x="49" y="0"/>
                      </a:cubicBezTo>
                      <a:cubicBezTo>
                        <a:pt x="48" y="0"/>
                        <a:pt x="47" y="0"/>
                        <a:pt x="46" y="0"/>
                      </a:cubicBezTo>
                      <a:cubicBezTo>
                        <a:pt x="42" y="0"/>
                        <a:pt x="43" y="0"/>
                        <a:pt x="39" y="0"/>
                      </a:cubicBezTo>
                      <a:cubicBezTo>
                        <a:pt x="34" y="0"/>
                        <a:pt x="21" y="4"/>
                        <a:pt x="16" y="18"/>
                      </a:cubicBezTo>
                      <a:cubicBezTo>
                        <a:pt x="16" y="18"/>
                        <a:pt x="15" y="19"/>
                        <a:pt x="15" y="19"/>
                      </a:cubicBezTo>
                      <a:cubicBezTo>
                        <a:pt x="1" y="64"/>
                        <a:pt x="1" y="64"/>
                        <a:pt x="1" y="64"/>
                      </a:cubicBezTo>
                      <a:cubicBezTo>
                        <a:pt x="0" y="68"/>
                        <a:pt x="2" y="72"/>
                        <a:pt x="5" y="73"/>
                      </a:cubicBezTo>
                      <a:cubicBezTo>
                        <a:pt x="9" y="74"/>
                        <a:pt x="13" y="72"/>
                        <a:pt x="15" y="69"/>
                      </a:cubicBezTo>
                      <a:cubicBezTo>
                        <a:pt x="28" y="25"/>
                        <a:pt x="28" y="25"/>
                        <a:pt x="28" y="25"/>
                      </a:cubicBezTo>
                      <a:cubicBezTo>
                        <a:pt x="32" y="25"/>
                        <a:pt x="32" y="25"/>
                        <a:pt x="32" y="25"/>
                      </a:cubicBezTo>
                      <a:cubicBezTo>
                        <a:pt x="8" y="100"/>
                        <a:pt x="8" y="100"/>
                        <a:pt x="8" y="100"/>
                      </a:cubicBezTo>
                      <a:cubicBezTo>
                        <a:pt x="27" y="100"/>
                        <a:pt x="27" y="100"/>
                        <a:pt x="27" y="100"/>
                      </a:cubicBezTo>
                      <a:cubicBezTo>
                        <a:pt x="27" y="158"/>
                        <a:pt x="27" y="158"/>
                        <a:pt x="27" y="158"/>
                      </a:cubicBezTo>
                      <a:cubicBezTo>
                        <a:pt x="27" y="163"/>
                        <a:pt x="31" y="167"/>
                        <a:pt x="36" y="167"/>
                      </a:cubicBezTo>
                      <a:cubicBezTo>
                        <a:pt x="41" y="167"/>
                        <a:pt x="44" y="163"/>
                        <a:pt x="44" y="158"/>
                      </a:cubicBezTo>
                      <a:cubicBezTo>
                        <a:pt x="44" y="100"/>
                        <a:pt x="44" y="100"/>
                        <a:pt x="44" y="100"/>
                      </a:cubicBezTo>
                      <a:cubicBezTo>
                        <a:pt x="51" y="100"/>
                        <a:pt x="51" y="100"/>
                        <a:pt x="51" y="100"/>
                      </a:cubicBezTo>
                      <a:cubicBezTo>
                        <a:pt x="51" y="158"/>
                        <a:pt x="51" y="158"/>
                        <a:pt x="51" y="158"/>
                      </a:cubicBezTo>
                      <a:cubicBezTo>
                        <a:pt x="51" y="163"/>
                        <a:pt x="54" y="167"/>
                        <a:pt x="59" y="167"/>
                      </a:cubicBezTo>
                      <a:cubicBezTo>
                        <a:pt x="64" y="167"/>
                        <a:pt x="68" y="163"/>
                        <a:pt x="68" y="158"/>
                      </a:cubicBezTo>
                      <a:cubicBezTo>
                        <a:pt x="68" y="100"/>
                        <a:pt x="68" y="100"/>
                        <a:pt x="68" y="100"/>
                      </a:cubicBezTo>
                      <a:cubicBezTo>
                        <a:pt x="87" y="100"/>
                        <a:pt x="87" y="100"/>
                        <a:pt x="87" y="100"/>
                      </a:cubicBezTo>
                      <a:cubicBezTo>
                        <a:pt x="63" y="25"/>
                        <a:pt x="63" y="25"/>
                        <a:pt x="63" y="25"/>
                      </a:cubicBezTo>
                      <a:cubicBezTo>
                        <a:pt x="67" y="25"/>
                        <a:pt x="67" y="25"/>
                        <a:pt x="67" y="25"/>
                      </a:cubicBezTo>
                      <a:cubicBezTo>
                        <a:pt x="80" y="69"/>
                        <a:pt x="80" y="69"/>
                        <a:pt x="80" y="69"/>
                      </a:cubicBezTo>
                      <a:cubicBezTo>
                        <a:pt x="82" y="72"/>
                        <a:pt x="86" y="74"/>
                        <a:pt x="90" y="73"/>
                      </a:cubicBezTo>
                      <a:cubicBezTo>
                        <a:pt x="93" y="72"/>
                        <a:pt x="95" y="68"/>
                        <a:pt x="94" y="6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</p:grpSp>
          <p:grpSp>
            <p:nvGrpSpPr>
              <p:cNvPr id="272" name="Group 166"/>
              <p:cNvGrpSpPr/>
              <p:nvPr/>
            </p:nvGrpSpPr>
            <p:grpSpPr>
              <a:xfrm>
                <a:off x="9465720" y="2989509"/>
                <a:ext cx="159200" cy="342034"/>
                <a:chOff x="5670652" y="1738427"/>
                <a:chExt cx="363539" cy="781050"/>
              </a:xfrm>
              <a:grpFill/>
            </p:grpSpPr>
            <p:sp>
              <p:nvSpPr>
                <p:cNvPr id="279" name="Oval 25"/>
                <p:cNvSpPr>
                  <a:spLocks noChangeArrowheads="1"/>
                </p:cNvSpPr>
                <p:nvPr/>
              </p:nvSpPr>
              <p:spPr bwMode="auto">
                <a:xfrm>
                  <a:off x="5781760" y="1738427"/>
                  <a:ext cx="141288" cy="1397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280" name="Freeform 26"/>
                <p:cNvSpPr/>
                <p:nvPr/>
              </p:nvSpPr>
              <p:spPr bwMode="auto">
                <a:xfrm>
                  <a:off x="5670652" y="1889240"/>
                  <a:ext cx="363539" cy="630237"/>
                </a:xfrm>
                <a:custGeom>
                  <a:gdLst>
                    <a:gd fmla="*/ 94 w 95" name="T0"/>
                    <a:gd fmla="*/ 64 h 167" name="T1"/>
                    <a:gd fmla="*/ 80 w 95" name="T2"/>
                    <a:gd fmla="*/ 19 h 167" name="T3"/>
                    <a:gd fmla="*/ 79 w 95" name="T4"/>
                    <a:gd fmla="*/ 18 h 167" name="T5"/>
                    <a:gd fmla="*/ 56 w 95" name="T6"/>
                    <a:gd fmla="*/ 0 h 167" name="T7"/>
                    <a:gd fmla="*/ 49 w 95" name="T8"/>
                    <a:gd fmla="*/ 0 h 167" name="T9"/>
                    <a:gd fmla="*/ 46 w 95" name="T10"/>
                    <a:gd fmla="*/ 0 h 167" name="T11"/>
                    <a:gd fmla="*/ 39 w 95" name="T12"/>
                    <a:gd fmla="*/ 0 h 167" name="T13"/>
                    <a:gd fmla="*/ 16 w 95" name="T14"/>
                    <a:gd fmla="*/ 18 h 167" name="T15"/>
                    <a:gd fmla="*/ 15 w 95" name="T16"/>
                    <a:gd fmla="*/ 19 h 167" name="T17"/>
                    <a:gd fmla="*/ 1 w 95" name="T18"/>
                    <a:gd fmla="*/ 64 h 167" name="T19"/>
                    <a:gd fmla="*/ 5 w 95" name="T20"/>
                    <a:gd fmla="*/ 73 h 167" name="T21"/>
                    <a:gd fmla="*/ 15 w 95" name="T22"/>
                    <a:gd fmla="*/ 69 h 167" name="T23"/>
                    <a:gd fmla="*/ 28 w 95" name="T24"/>
                    <a:gd fmla="*/ 25 h 167" name="T25"/>
                    <a:gd fmla="*/ 32 w 95" name="T26"/>
                    <a:gd fmla="*/ 25 h 167" name="T27"/>
                    <a:gd fmla="*/ 8 w 95" name="T28"/>
                    <a:gd fmla="*/ 100 h 167" name="T29"/>
                    <a:gd fmla="*/ 27 w 95" name="T30"/>
                    <a:gd fmla="*/ 100 h 167" name="T31"/>
                    <a:gd fmla="*/ 27 w 95" name="T32"/>
                    <a:gd fmla="*/ 158 h 167" name="T33"/>
                    <a:gd fmla="*/ 36 w 95" name="T34"/>
                    <a:gd fmla="*/ 167 h 167" name="T35"/>
                    <a:gd fmla="*/ 44 w 95" name="T36"/>
                    <a:gd fmla="*/ 158 h 167" name="T37"/>
                    <a:gd fmla="*/ 44 w 95" name="T38"/>
                    <a:gd fmla="*/ 100 h 167" name="T39"/>
                    <a:gd fmla="*/ 51 w 95" name="T40"/>
                    <a:gd fmla="*/ 100 h 167" name="T41"/>
                    <a:gd fmla="*/ 51 w 95" name="T42"/>
                    <a:gd fmla="*/ 158 h 167" name="T43"/>
                    <a:gd fmla="*/ 59 w 95" name="T44"/>
                    <a:gd fmla="*/ 167 h 167" name="T45"/>
                    <a:gd fmla="*/ 68 w 95" name="T46"/>
                    <a:gd fmla="*/ 158 h 167" name="T47"/>
                    <a:gd fmla="*/ 68 w 95" name="T48"/>
                    <a:gd fmla="*/ 100 h 167" name="T49"/>
                    <a:gd fmla="*/ 87 w 95" name="T50"/>
                    <a:gd fmla="*/ 100 h 167" name="T51"/>
                    <a:gd fmla="*/ 63 w 95" name="T52"/>
                    <a:gd fmla="*/ 25 h 167" name="T53"/>
                    <a:gd fmla="*/ 67 w 95" name="T54"/>
                    <a:gd fmla="*/ 25 h 167" name="T55"/>
                    <a:gd fmla="*/ 80 w 95" name="T56"/>
                    <a:gd fmla="*/ 69 h 167" name="T57"/>
                    <a:gd fmla="*/ 90 w 95" name="T58"/>
                    <a:gd fmla="*/ 73 h 167" name="T59"/>
                    <a:gd fmla="*/ 94 w 95" name="T60"/>
                    <a:gd fmla="*/ 64 h 167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167" w="95">
                      <a:moveTo>
                        <a:pt x="94" y="64"/>
                      </a:moveTo>
                      <a:cubicBezTo>
                        <a:pt x="80" y="19"/>
                        <a:pt x="80" y="19"/>
                        <a:pt x="80" y="19"/>
                      </a:cubicBezTo>
                      <a:cubicBezTo>
                        <a:pt x="80" y="19"/>
                        <a:pt x="79" y="18"/>
                        <a:pt x="79" y="18"/>
                      </a:cubicBezTo>
                      <a:cubicBezTo>
                        <a:pt x="74" y="4"/>
                        <a:pt x="61" y="0"/>
                        <a:pt x="56" y="0"/>
                      </a:cubicBezTo>
                      <a:cubicBezTo>
                        <a:pt x="52" y="0"/>
                        <a:pt x="53" y="0"/>
                        <a:pt x="49" y="0"/>
                      </a:cubicBezTo>
                      <a:cubicBezTo>
                        <a:pt x="48" y="0"/>
                        <a:pt x="47" y="0"/>
                        <a:pt x="46" y="0"/>
                      </a:cubicBezTo>
                      <a:cubicBezTo>
                        <a:pt x="42" y="0"/>
                        <a:pt x="43" y="0"/>
                        <a:pt x="39" y="0"/>
                      </a:cubicBezTo>
                      <a:cubicBezTo>
                        <a:pt x="34" y="0"/>
                        <a:pt x="21" y="4"/>
                        <a:pt x="16" y="18"/>
                      </a:cubicBezTo>
                      <a:cubicBezTo>
                        <a:pt x="16" y="18"/>
                        <a:pt x="15" y="19"/>
                        <a:pt x="15" y="19"/>
                      </a:cubicBezTo>
                      <a:cubicBezTo>
                        <a:pt x="1" y="64"/>
                        <a:pt x="1" y="64"/>
                        <a:pt x="1" y="64"/>
                      </a:cubicBezTo>
                      <a:cubicBezTo>
                        <a:pt x="0" y="68"/>
                        <a:pt x="2" y="72"/>
                        <a:pt x="5" y="73"/>
                      </a:cubicBezTo>
                      <a:cubicBezTo>
                        <a:pt x="9" y="74"/>
                        <a:pt x="13" y="72"/>
                        <a:pt x="15" y="69"/>
                      </a:cubicBezTo>
                      <a:cubicBezTo>
                        <a:pt x="28" y="25"/>
                        <a:pt x="28" y="25"/>
                        <a:pt x="28" y="25"/>
                      </a:cubicBezTo>
                      <a:cubicBezTo>
                        <a:pt x="32" y="25"/>
                        <a:pt x="32" y="25"/>
                        <a:pt x="32" y="25"/>
                      </a:cubicBezTo>
                      <a:cubicBezTo>
                        <a:pt x="8" y="100"/>
                        <a:pt x="8" y="100"/>
                        <a:pt x="8" y="100"/>
                      </a:cubicBezTo>
                      <a:cubicBezTo>
                        <a:pt x="27" y="100"/>
                        <a:pt x="27" y="100"/>
                        <a:pt x="27" y="100"/>
                      </a:cubicBezTo>
                      <a:cubicBezTo>
                        <a:pt x="27" y="158"/>
                        <a:pt x="27" y="158"/>
                        <a:pt x="27" y="158"/>
                      </a:cubicBezTo>
                      <a:cubicBezTo>
                        <a:pt x="27" y="163"/>
                        <a:pt x="31" y="167"/>
                        <a:pt x="36" y="167"/>
                      </a:cubicBezTo>
                      <a:cubicBezTo>
                        <a:pt x="41" y="167"/>
                        <a:pt x="44" y="163"/>
                        <a:pt x="44" y="158"/>
                      </a:cubicBezTo>
                      <a:cubicBezTo>
                        <a:pt x="44" y="100"/>
                        <a:pt x="44" y="100"/>
                        <a:pt x="44" y="100"/>
                      </a:cubicBezTo>
                      <a:cubicBezTo>
                        <a:pt x="51" y="100"/>
                        <a:pt x="51" y="100"/>
                        <a:pt x="51" y="100"/>
                      </a:cubicBezTo>
                      <a:cubicBezTo>
                        <a:pt x="51" y="158"/>
                        <a:pt x="51" y="158"/>
                        <a:pt x="51" y="158"/>
                      </a:cubicBezTo>
                      <a:cubicBezTo>
                        <a:pt x="51" y="163"/>
                        <a:pt x="54" y="167"/>
                        <a:pt x="59" y="167"/>
                      </a:cubicBezTo>
                      <a:cubicBezTo>
                        <a:pt x="64" y="167"/>
                        <a:pt x="68" y="163"/>
                        <a:pt x="68" y="158"/>
                      </a:cubicBezTo>
                      <a:cubicBezTo>
                        <a:pt x="68" y="100"/>
                        <a:pt x="68" y="100"/>
                        <a:pt x="68" y="100"/>
                      </a:cubicBezTo>
                      <a:cubicBezTo>
                        <a:pt x="87" y="100"/>
                        <a:pt x="87" y="100"/>
                        <a:pt x="87" y="100"/>
                      </a:cubicBezTo>
                      <a:cubicBezTo>
                        <a:pt x="63" y="25"/>
                        <a:pt x="63" y="25"/>
                        <a:pt x="63" y="25"/>
                      </a:cubicBezTo>
                      <a:cubicBezTo>
                        <a:pt x="67" y="25"/>
                        <a:pt x="67" y="25"/>
                        <a:pt x="67" y="25"/>
                      </a:cubicBezTo>
                      <a:cubicBezTo>
                        <a:pt x="80" y="69"/>
                        <a:pt x="80" y="69"/>
                        <a:pt x="80" y="69"/>
                      </a:cubicBezTo>
                      <a:cubicBezTo>
                        <a:pt x="82" y="72"/>
                        <a:pt x="86" y="74"/>
                        <a:pt x="90" y="73"/>
                      </a:cubicBezTo>
                      <a:cubicBezTo>
                        <a:pt x="93" y="72"/>
                        <a:pt x="95" y="68"/>
                        <a:pt x="94" y="6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</p:grpSp>
          <p:grpSp>
            <p:nvGrpSpPr>
              <p:cNvPr id="273" name="Group 167"/>
              <p:cNvGrpSpPr/>
              <p:nvPr/>
            </p:nvGrpSpPr>
            <p:grpSpPr>
              <a:xfrm>
                <a:off x="9650582" y="2989509"/>
                <a:ext cx="159200" cy="342034"/>
                <a:chOff x="5670652" y="1738427"/>
                <a:chExt cx="363539" cy="781050"/>
              </a:xfrm>
              <a:grpFill/>
            </p:grpSpPr>
            <p:sp>
              <p:nvSpPr>
                <p:cNvPr id="277" name="Oval 25"/>
                <p:cNvSpPr>
                  <a:spLocks noChangeArrowheads="1"/>
                </p:cNvSpPr>
                <p:nvPr/>
              </p:nvSpPr>
              <p:spPr bwMode="auto">
                <a:xfrm>
                  <a:off x="5781760" y="1738427"/>
                  <a:ext cx="141288" cy="1397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278" name="Freeform 26"/>
                <p:cNvSpPr/>
                <p:nvPr/>
              </p:nvSpPr>
              <p:spPr bwMode="auto">
                <a:xfrm>
                  <a:off x="5670652" y="1889240"/>
                  <a:ext cx="363539" cy="630237"/>
                </a:xfrm>
                <a:custGeom>
                  <a:gdLst>
                    <a:gd fmla="*/ 94 w 95" name="T0"/>
                    <a:gd fmla="*/ 64 h 167" name="T1"/>
                    <a:gd fmla="*/ 80 w 95" name="T2"/>
                    <a:gd fmla="*/ 19 h 167" name="T3"/>
                    <a:gd fmla="*/ 79 w 95" name="T4"/>
                    <a:gd fmla="*/ 18 h 167" name="T5"/>
                    <a:gd fmla="*/ 56 w 95" name="T6"/>
                    <a:gd fmla="*/ 0 h 167" name="T7"/>
                    <a:gd fmla="*/ 49 w 95" name="T8"/>
                    <a:gd fmla="*/ 0 h 167" name="T9"/>
                    <a:gd fmla="*/ 46 w 95" name="T10"/>
                    <a:gd fmla="*/ 0 h 167" name="T11"/>
                    <a:gd fmla="*/ 39 w 95" name="T12"/>
                    <a:gd fmla="*/ 0 h 167" name="T13"/>
                    <a:gd fmla="*/ 16 w 95" name="T14"/>
                    <a:gd fmla="*/ 18 h 167" name="T15"/>
                    <a:gd fmla="*/ 15 w 95" name="T16"/>
                    <a:gd fmla="*/ 19 h 167" name="T17"/>
                    <a:gd fmla="*/ 1 w 95" name="T18"/>
                    <a:gd fmla="*/ 64 h 167" name="T19"/>
                    <a:gd fmla="*/ 5 w 95" name="T20"/>
                    <a:gd fmla="*/ 73 h 167" name="T21"/>
                    <a:gd fmla="*/ 15 w 95" name="T22"/>
                    <a:gd fmla="*/ 69 h 167" name="T23"/>
                    <a:gd fmla="*/ 28 w 95" name="T24"/>
                    <a:gd fmla="*/ 25 h 167" name="T25"/>
                    <a:gd fmla="*/ 32 w 95" name="T26"/>
                    <a:gd fmla="*/ 25 h 167" name="T27"/>
                    <a:gd fmla="*/ 8 w 95" name="T28"/>
                    <a:gd fmla="*/ 100 h 167" name="T29"/>
                    <a:gd fmla="*/ 27 w 95" name="T30"/>
                    <a:gd fmla="*/ 100 h 167" name="T31"/>
                    <a:gd fmla="*/ 27 w 95" name="T32"/>
                    <a:gd fmla="*/ 158 h 167" name="T33"/>
                    <a:gd fmla="*/ 36 w 95" name="T34"/>
                    <a:gd fmla="*/ 167 h 167" name="T35"/>
                    <a:gd fmla="*/ 44 w 95" name="T36"/>
                    <a:gd fmla="*/ 158 h 167" name="T37"/>
                    <a:gd fmla="*/ 44 w 95" name="T38"/>
                    <a:gd fmla="*/ 100 h 167" name="T39"/>
                    <a:gd fmla="*/ 51 w 95" name="T40"/>
                    <a:gd fmla="*/ 100 h 167" name="T41"/>
                    <a:gd fmla="*/ 51 w 95" name="T42"/>
                    <a:gd fmla="*/ 158 h 167" name="T43"/>
                    <a:gd fmla="*/ 59 w 95" name="T44"/>
                    <a:gd fmla="*/ 167 h 167" name="T45"/>
                    <a:gd fmla="*/ 68 w 95" name="T46"/>
                    <a:gd fmla="*/ 158 h 167" name="T47"/>
                    <a:gd fmla="*/ 68 w 95" name="T48"/>
                    <a:gd fmla="*/ 100 h 167" name="T49"/>
                    <a:gd fmla="*/ 87 w 95" name="T50"/>
                    <a:gd fmla="*/ 100 h 167" name="T51"/>
                    <a:gd fmla="*/ 63 w 95" name="T52"/>
                    <a:gd fmla="*/ 25 h 167" name="T53"/>
                    <a:gd fmla="*/ 67 w 95" name="T54"/>
                    <a:gd fmla="*/ 25 h 167" name="T55"/>
                    <a:gd fmla="*/ 80 w 95" name="T56"/>
                    <a:gd fmla="*/ 69 h 167" name="T57"/>
                    <a:gd fmla="*/ 90 w 95" name="T58"/>
                    <a:gd fmla="*/ 73 h 167" name="T59"/>
                    <a:gd fmla="*/ 94 w 95" name="T60"/>
                    <a:gd fmla="*/ 64 h 167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167" w="95">
                      <a:moveTo>
                        <a:pt x="94" y="64"/>
                      </a:moveTo>
                      <a:cubicBezTo>
                        <a:pt x="80" y="19"/>
                        <a:pt x="80" y="19"/>
                        <a:pt x="80" y="19"/>
                      </a:cubicBezTo>
                      <a:cubicBezTo>
                        <a:pt x="80" y="19"/>
                        <a:pt x="79" y="18"/>
                        <a:pt x="79" y="18"/>
                      </a:cubicBezTo>
                      <a:cubicBezTo>
                        <a:pt x="74" y="4"/>
                        <a:pt x="61" y="0"/>
                        <a:pt x="56" y="0"/>
                      </a:cubicBezTo>
                      <a:cubicBezTo>
                        <a:pt x="52" y="0"/>
                        <a:pt x="53" y="0"/>
                        <a:pt x="49" y="0"/>
                      </a:cubicBezTo>
                      <a:cubicBezTo>
                        <a:pt x="48" y="0"/>
                        <a:pt x="47" y="0"/>
                        <a:pt x="46" y="0"/>
                      </a:cubicBezTo>
                      <a:cubicBezTo>
                        <a:pt x="42" y="0"/>
                        <a:pt x="43" y="0"/>
                        <a:pt x="39" y="0"/>
                      </a:cubicBezTo>
                      <a:cubicBezTo>
                        <a:pt x="34" y="0"/>
                        <a:pt x="21" y="4"/>
                        <a:pt x="16" y="18"/>
                      </a:cubicBezTo>
                      <a:cubicBezTo>
                        <a:pt x="16" y="18"/>
                        <a:pt x="15" y="19"/>
                        <a:pt x="15" y="19"/>
                      </a:cubicBezTo>
                      <a:cubicBezTo>
                        <a:pt x="1" y="64"/>
                        <a:pt x="1" y="64"/>
                        <a:pt x="1" y="64"/>
                      </a:cubicBezTo>
                      <a:cubicBezTo>
                        <a:pt x="0" y="68"/>
                        <a:pt x="2" y="72"/>
                        <a:pt x="5" y="73"/>
                      </a:cubicBezTo>
                      <a:cubicBezTo>
                        <a:pt x="9" y="74"/>
                        <a:pt x="13" y="72"/>
                        <a:pt x="15" y="69"/>
                      </a:cubicBezTo>
                      <a:cubicBezTo>
                        <a:pt x="28" y="25"/>
                        <a:pt x="28" y="25"/>
                        <a:pt x="28" y="25"/>
                      </a:cubicBezTo>
                      <a:cubicBezTo>
                        <a:pt x="32" y="25"/>
                        <a:pt x="32" y="25"/>
                        <a:pt x="32" y="25"/>
                      </a:cubicBezTo>
                      <a:cubicBezTo>
                        <a:pt x="8" y="100"/>
                        <a:pt x="8" y="100"/>
                        <a:pt x="8" y="100"/>
                      </a:cubicBezTo>
                      <a:cubicBezTo>
                        <a:pt x="27" y="100"/>
                        <a:pt x="27" y="100"/>
                        <a:pt x="27" y="100"/>
                      </a:cubicBezTo>
                      <a:cubicBezTo>
                        <a:pt x="27" y="158"/>
                        <a:pt x="27" y="158"/>
                        <a:pt x="27" y="158"/>
                      </a:cubicBezTo>
                      <a:cubicBezTo>
                        <a:pt x="27" y="163"/>
                        <a:pt x="31" y="167"/>
                        <a:pt x="36" y="167"/>
                      </a:cubicBezTo>
                      <a:cubicBezTo>
                        <a:pt x="41" y="167"/>
                        <a:pt x="44" y="163"/>
                        <a:pt x="44" y="158"/>
                      </a:cubicBezTo>
                      <a:cubicBezTo>
                        <a:pt x="44" y="100"/>
                        <a:pt x="44" y="100"/>
                        <a:pt x="44" y="100"/>
                      </a:cubicBezTo>
                      <a:cubicBezTo>
                        <a:pt x="51" y="100"/>
                        <a:pt x="51" y="100"/>
                        <a:pt x="51" y="100"/>
                      </a:cubicBezTo>
                      <a:cubicBezTo>
                        <a:pt x="51" y="158"/>
                        <a:pt x="51" y="158"/>
                        <a:pt x="51" y="158"/>
                      </a:cubicBezTo>
                      <a:cubicBezTo>
                        <a:pt x="51" y="163"/>
                        <a:pt x="54" y="167"/>
                        <a:pt x="59" y="167"/>
                      </a:cubicBezTo>
                      <a:cubicBezTo>
                        <a:pt x="64" y="167"/>
                        <a:pt x="68" y="163"/>
                        <a:pt x="68" y="158"/>
                      </a:cubicBezTo>
                      <a:cubicBezTo>
                        <a:pt x="68" y="100"/>
                        <a:pt x="68" y="100"/>
                        <a:pt x="68" y="100"/>
                      </a:cubicBezTo>
                      <a:cubicBezTo>
                        <a:pt x="87" y="100"/>
                        <a:pt x="87" y="100"/>
                        <a:pt x="87" y="100"/>
                      </a:cubicBezTo>
                      <a:cubicBezTo>
                        <a:pt x="63" y="25"/>
                        <a:pt x="63" y="25"/>
                        <a:pt x="63" y="25"/>
                      </a:cubicBezTo>
                      <a:cubicBezTo>
                        <a:pt x="67" y="25"/>
                        <a:pt x="67" y="25"/>
                        <a:pt x="67" y="25"/>
                      </a:cubicBezTo>
                      <a:cubicBezTo>
                        <a:pt x="80" y="69"/>
                        <a:pt x="80" y="69"/>
                        <a:pt x="80" y="69"/>
                      </a:cubicBezTo>
                      <a:cubicBezTo>
                        <a:pt x="82" y="72"/>
                        <a:pt x="86" y="74"/>
                        <a:pt x="90" y="73"/>
                      </a:cubicBezTo>
                      <a:cubicBezTo>
                        <a:pt x="93" y="72"/>
                        <a:pt x="95" y="68"/>
                        <a:pt x="94" y="6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</p:grpSp>
          <p:grpSp>
            <p:nvGrpSpPr>
              <p:cNvPr id="274" name="Group 168"/>
              <p:cNvGrpSpPr/>
              <p:nvPr/>
            </p:nvGrpSpPr>
            <p:grpSpPr>
              <a:xfrm>
                <a:off x="9828915" y="2989509"/>
                <a:ext cx="159200" cy="342034"/>
                <a:chOff x="5670652" y="1738427"/>
                <a:chExt cx="363539" cy="781050"/>
              </a:xfrm>
              <a:grpFill/>
            </p:grpSpPr>
            <p:sp>
              <p:nvSpPr>
                <p:cNvPr id="275" name="Oval 25"/>
                <p:cNvSpPr>
                  <a:spLocks noChangeArrowheads="1"/>
                </p:cNvSpPr>
                <p:nvPr/>
              </p:nvSpPr>
              <p:spPr bwMode="auto">
                <a:xfrm>
                  <a:off x="5781760" y="1738427"/>
                  <a:ext cx="141288" cy="1397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276" name="Freeform 26"/>
                <p:cNvSpPr/>
                <p:nvPr/>
              </p:nvSpPr>
              <p:spPr bwMode="auto">
                <a:xfrm>
                  <a:off x="5670652" y="1889240"/>
                  <a:ext cx="363539" cy="630237"/>
                </a:xfrm>
                <a:custGeom>
                  <a:gdLst>
                    <a:gd fmla="*/ 94 w 95" name="T0"/>
                    <a:gd fmla="*/ 64 h 167" name="T1"/>
                    <a:gd fmla="*/ 80 w 95" name="T2"/>
                    <a:gd fmla="*/ 19 h 167" name="T3"/>
                    <a:gd fmla="*/ 79 w 95" name="T4"/>
                    <a:gd fmla="*/ 18 h 167" name="T5"/>
                    <a:gd fmla="*/ 56 w 95" name="T6"/>
                    <a:gd fmla="*/ 0 h 167" name="T7"/>
                    <a:gd fmla="*/ 49 w 95" name="T8"/>
                    <a:gd fmla="*/ 0 h 167" name="T9"/>
                    <a:gd fmla="*/ 46 w 95" name="T10"/>
                    <a:gd fmla="*/ 0 h 167" name="T11"/>
                    <a:gd fmla="*/ 39 w 95" name="T12"/>
                    <a:gd fmla="*/ 0 h 167" name="T13"/>
                    <a:gd fmla="*/ 16 w 95" name="T14"/>
                    <a:gd fmla="*/ 18 h 167" name="T15"/>
                    <a:gd fmla="*/ 15 w 95" name="T16"/>
                    <a:gd fmla="*/ 19 h 167" name="T17"/>
                    <a:gd fmla="*/ 1 w 95" name="T18"/>
                    <a:gd fmla="*/ 64 h 167" name="T19"/>
                    <a:gd fmla="*/ 5 w 95" name="T20"/>
                    <a:gd fmla="*/ 73 h 167" name="T21"/>
                    <a:gd fmla="*/ 15 w 95" name="T22"/>
                    <a:gd fmla="*/ 69 h 167" name="T23"/>
                    <a:gd fmla="*/ 28 w 95" name="T24"/>
                    <a:gd fmla="*/ 25 h 167" name="T25"/>
                    <a:gd fmla="*/ 32 w 95" name="T26"/>
                    <a:gd fmla="*/ 25 h 167" name="T27"/>
                    <a:gd fmla="*/ 8 w 95" name="T28"/>
                    <a:gd fmla="*/ 100 h 167" name="T29"/>
                    <a:gd fmla="*/ 27 w 95" name="T30"/>
                    <a:gd fmla="*/ 100 h 167" name="T31"/>
                    <a:gd fmla="*/ 27 w 95" name="T32"/>
                    <a:gd fmla="*/ 158 h 167" name="T33"/>
                    <a:gd fmla="*/ 36 w 95" name="T34"/>
                    <a:gd fmla="*/ 167 h 167" name="T35"/>
                    <a:gd fmla="*/ 44 w 95" name="T36"/>
                    <a:gd fmla="*/ 158 h 167" name="T37"/>
                    <a:gd fmla="*/ 44 w 95" name="T38"/>
                    <a:gd fmla="*/ 100 h 167" name="T39"/>
                    <a:gd fmla="*/ 51 w 95" name="T40"/>
                    <a:gd fmla="*/ 100 h 167" name="T41"/>
                    <a:gd fmla="*/ 51 w 95" name="T42"/>
                    <a:gd fmla="*/ 158 h 167" name="T43"/>
                    <a:gd fmla="*/ 59 w 95" name="T44"/>
                    <a:gd fmla="*/ 167 h 167" name="T45"/>
                    <a:gd fmla="*/ 68 w 95" name="T46"/>
                    <a:gd fmla="*/ 158 h 167" name="T47"/>
                    <a:gd fmla="*/ 68 w 95" name="T48"/>
                    <a:gd fmla="*/ 100 h 167" name="T49"/>
                    <a:gd fmla="*/ 87 w 95" name="T50"/>
                    <a:gd fmla="*/ 100 h 167" name="T51"/>
                    <a:gd fmla="*/ 63 w 95" name="T52"/>
                    <a:gd fmla="*/ 25 h 167" name="T53"/>
                    <a:gd fmla="*/ 67 w 95" name="T54"/>
                    <a:gd fmla="*/ 25 h 167" name="T55"/>
                    <a:gd fmla="*/ 80 w 95" name="T56"/>
                    <a:gd fmla="*/ 69 h 167" name="T57"/>
                    <a:gd fmla="*/ 90 w 95" name="T58"/>
                    <a:gd fmla="*/ 73 h 167" name="T59"/>
                    <a:gd fmla="*/ 94 w 95" name="T60"/>
                    <a:gd fmla="*/ 64 h 167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167" w="95">
                      <a:moveTo>
                        <a:pt x="94" y="64"/>
                      </a:moveTo>
                      <a:cubicBezTo>
                        <a:pt x="80" y="19"/>
                        <a:pt x="80" y="19"/>
                        <a:pt x="80" y="19"/>
                      </a:cubicBezTo>
                      <a:cubicBezTo>
                        <a:pt x="80" y="19"/>
                        <a:pt x="79" y="18"/>
                        <a:pt x="79" y="18"/>
                      </a:cubicBezTo>
                      <a:cubicBezTo>
                        <a:pt x="74" y="4"/>
                        <a:pt x="61" y="0"/>
                        <a:pt x="56" y="0"/>
                      </a:cubicBezTo>
                      <a:cubicBezTo>
                        <a:pt x="52" y="0"/>
                        <a:pt x="53" y="0"/>
                        <a:pt x="49" y="0"/>
                      </a:cubicBezTo>
                      <a:cubicBezTo>
                        <a:pt x="48" y="0"/>
                        <a:pt x="47" y="0"/>
                        <a:pt x="46" y="0"/>
                      </a:cubicBezTo>
                      <a:cubicBezTo>
                        <a:pt x="42" y="0"/>
                        <a:pt x="43" y="0"/>
                        <a:pt x="39" y="0"/>
                      </a:cubicBezTo>
                      <a:cubicBezTo>
                        <a:pt x="34" y="0"/>
                        <a:pt x="21" y="4"/>
                        <a:pt x="16" y="18"/>
                      </a:cubicBezTo>
                      <a:cubicBezTo>
                        <a:pt x="16" y="18"/>
                        <a:pt x="15" y="19"/>
                        <a:pt x="15" y="19"/>
                      </a:cubicBezTo>
                      <a:cubicBezTo>
                        <a:pt x="1" y="64"/>
                        <a:pt x="1" y="64"/>
                        <a:pt x="1" y="64"/>
                      </a:cubicBezTo>
                      <a:cubicBezTo>
                        <a:pt x="0" y="68"/>
                        <a:pt x="2" y="72"/>
                        <a:pt x="5" y="73"/>
                      </a:cubicBezTo>
                      <a:cubicBezTo>
                        <a:pt x="9" y="74"/>
                        <a:pt x="13" y="72"/>
                        <a:pt x="15" y="69"/>
                      </a:cubicBezTo>
                      <a:cubicBezTo>
                        <a:pt x="28" y="25"/>
                        <a:pt x="28" y="25"/>
                        <a:pt x="28" y="25"/>
                      </a:cubicBezTo>
                      <a:cubicBezTo>
                        <a:pt x="32" y="25"/>
                        <a:pt x="32" y="25"/>
                        <a:pt x="32" y="25"/>
                      </a:cubicBezTo>
                      <a:cubicBezTo>
                        <a:pt x="8" y="100"/>
                        <a:pt x="8" y="100"/>
                        <a:pt x="8" y="100"/>
                      </a:cubicBezTo>
                      <a:cubicBezTo>
                        <a:pt x="27" y="100"/>
                        <a:pt x="27" y="100"/>
                        <a:pt x="27" y="100"/>
                      </a:cubicBezTo>
                      <a:cubicBezTo>
                        <a:pt x="27" y="158"/>
                        <a:pt x="27" y="158"/>
                        <a:pt x="27" y="158"/>
                      </a:cubicBezTo>
                      <a:cubicBezTo>
                        <a:pt x="27" y="163"/>
                        <a:pt x="31" y="167"/>
                        <a:pt x="36" y="167"/>
                      </a:cubicBezTo>
                      <a:cubicBezTo>
                        <a:pt x="41" y="167"/>
                        <a:pt x="44" y="163"/>
                        <a:pt x="44" y="158"/>
                      </a:cubicBezTo>
                      <a:cubicBezTo>
                        <a:pt x="44" y="100"/>
                        <a:pt x="44" y="100"/>
                        <a:pt x="44" y="100"/>
                      </a:cubicBezTo>
                      <a:cubicBezTo>
                        <a:pt x="51" y="100"/>
                        <a:pt x="51" y="100"/>
                        <a:pt x="51" y="100"/>
                      </a:cubicBezTo>
                      <a:cubicBezTo>
                        <a:pt x="51" y="158"/>
                        <a:pt x="51" y="158"/>
                        <a:pt x="51" y="158"/>
                      </a:cubicBezTo>
                      <a:cubicBezTo>
                        <a:pt x="51" y="163"/>
                        <a:pt x="54" y="167"/>
                        <a:pt x="59" y="167"/>
                      </a:cubicBezTo>
                      <a:cubicBezTo>
                        <a:pt x="64" y="167"/>
                        <a:pt x="68" y="163"/>
                        <a:pt x="68" y="158"/>
                      </a:cubicBezTo>
                      <a:cubicBezTo>
                        <a:pt x="68" y="100"/>
                        <a:pt x="68" y="100"/>
                        <a:pt x="68" y="100"/>
                      </a:cubicBezTo>
                      <a:cubicBezTo>
                        <a:pt x="87" y="100"/>
                        <a:pt x="87" y="100"/>
                        <a:pt x="87" y="100"/>
                      </a:cubicBezTo>
                      <a:cubicBezTo>
                        <a:pt x="63" y="25"/>
                        <a:pt x="63" y="25"/>
                        <a:pt x="63" y="25"/>
                      </a:cubicBezTo>
                      <a:cubicBezTo>
                        <a:pt x="67" y="25"/>
                        <a:pt x="67" y="25"/>
                        <a:pt x="67" y="25"/>
                      </a:cubicBezTo>
                      <a:cubicBezTo>
                        <a:pt x="80" y="69"/>
                        <a:pt x="80" y="69"/>
                        <a:pt x="80" y="69"/>
                      </a:cubicBezTo>
                      <a:cubicBezTo>
                        <a:pt x="82" y="72"/>
                        <a:pt x="86" y="74"/>
                        <a:pt x="90" y="73"/>
                      </a:cubicBezTo>
                      <a:cubicBezTo>
                        <a:pt x="93" y="72"/>
                        <a:pt x="95" y="68"/>
                        <a:pt x="94" y="6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</p:grpSp>
        </p:grpSp>
        <p:grpSp>
          <p:nvGrpSpPr>
            <p:cNvPr id="295" name="Group 5"/>
            <p:cNvGrpSpPr/>
            <p:nvPr/>
          </p:nvGrpSpPr>
          <p:grpSpPr>
            <a:xfrm>
              <a:off x="5640570" y="5291923"/>
              <a:ext cx="1770725" cy="342034"/>
              <a:chOff x="8217390" y="2989509"/>
              <a:chExt cx="1770725" cy="342034"/>
            </a:xfrm>
            <a:solidFill>
              <a:schemeClr val="accent1">
                <a:lumMod val="20000"/>
                <a:lumOff val="80000"/>
              </a:schemeClr>
            </a:solidFill>
          </p:grpSpPr>
          <p:grpSp>
            <p:nvGrpSpPr>
              <p:cNvPr id="296" name="Group 159"/>
              <p:cNvGrpSpPr/>
              <p:nvPr/>
            </p:nvGrpSpPr>
            <p:grpSpPr>
              <a:xfrm>
                <a:off x="8217390" y="2989509"/>
                <a:ext cx="159200" cy="342034"/>
                <a:chOff x="5670652" y="1738427"/>
                <a:chExt cx="363539" cy="781050"/>
              </a:xfrm>
              <a:grpFill/>
            </p:grpSpPr>
            <p:sp>
              <p:nvSpPr>
                <p:cNvPr id="324" name="Oval 25"/>
                <p:cNvSpPr>
                  <a:spLocks noChangeArrowheads="1"/>
                </p:cNvSpPr>
                <p:nvPr/>
              </p:nvSpPr>
              <p:spPr bwMode="auto">
                <a:xfrm>
                  <a:off x="5781760" y="1738427"/>
                  <a:ext cx="141288" cy="1397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325" name="Freeform 26"/>
                <p:cNvSpPr/>
                <p:nvPr/>
              </p:nvSpPr>
              <p:spPr bwMode="auto">
                <a:xfrm>
                  <a:off x="5670652" y="1889240"/>
                  <a:ext cx="363539" cy="630237"/>
                </a:xfrm>
                <a:custGeom>
                  <a:gdLst>
                    <a:gd fmla="*/ 94 w 95" name="T0"/>
                    <a:gd fmla="*/ 64 h 167" name="T1"/>
                    <a:gd fmla="*/ 80 w 95" name="T2"/>
                    <a:gd fmla="*/ 19 h 167" name="T3"/>
                    <a:gd fmla="*/ 79 w 95" name="T4"/>
                    <a:gd fmla="*/ 18 h 167" name="T5"/>
                    <a:gd fmla="*/ 56 w 95" name="T6"/>
                    <a:gd fmla="*/ 0 h 167" name="T7"/>
                    <a:gd fmla="*/ 49 w 95" name="T8"/>
                    <a:gd fmla="*/ 0 h 167" name="T9"/>
                    <a:gd fmla="*/ 46 w 95" name="T10"/>
                    <a:gd fmla="*/ 0 h 167" name="T11"/>
                    <a:gd fmla="*/ 39 w 95" name="T12"/>
                    <a:gd fmla="*/ 0 h 167" name="T13"/>
                    <a:gd fmla="*/ 16 w 95" name="T14"/>
                    <a:gd fmla="*/ 18 h 167" name="T15"/>
                    <a:gd fmla="*/ 15 w 95" name="T16"/>
                    <a:gd fmla="*/ 19 h 167" name="T17"/>
                    <a:gd fmla="*/ 1 w 95" name="T18"/>
                    <a:gd fmla="*/ 64 h 167" name="T19"/>
                    <a:gd fmla="*/ 5 w 95" name="T20"/>
                    <a:gd fmla="*/ 73 h 167" name="T21"/>
                    <a:gd fmla="*/ 15 w 95" name="T22"/>
                    <a:gd fmla="*/ 69 h 167" name="T23"/>
                    <a:gd fmla="*/ 28 w 95" name="T24"/>
                    <a:gd fmla="*/ 25 h 167" name="T25"/>
                    <a:gd fmla="*/ 32 w 95" name="T26"/>
                    <a:gd fmla="*/ 25 h 167" name="T27"/>
                    <a:gd fmla="*/ 8 w 95" name="T28"/>
                    <a:gd fmla="*/ 100 h 167" name="T29"/>
                    <a:gd fmla="*/ 27 w 95" name="T30"/>
                    <a:gd fmla="*/ 100 h 167" name="T31"/>
                    <a:gd fmla="*/ 27 w 95" name="T32"/>
                    <a:gd fmla="*/ 158 h 167" name="T33"/>
                    <a:gd fmla="*/ 36 w 95" name="T34"/>
                    <a:gd fmla="*/ 167 h 167" name="T35"/>
                    <a:gd fmla="*/ 44 w 95" name="T36"/>
                    <a:gd fmla="*/ 158 h 167" name="T37"/>
                    <a:gd fmla="*/ 44 w 95" name="T38"/>
                    <a:gd fmla="*/ 100 h 167" name="T39"/>
                    <a:gd fmla="*/ 51 w 95" name="T40"/>
                    <a:gd fmla="*/ 100 h 167" name="T41"/>
                    <a:gd fmla="*/ 51 w 95" name="T42"/>
                    <a:gd fmla="*/ 158 h 167" name="T43"/>
                    <a:gd fmla="*/ 59 w 95" name="T44"/>
                    <a:gd fmla="*/ 167 h 167" name="T45"/>
                    <a:gd fmla="*/ 68 w 95" name="T46"/>
                    <a:gd fmla="*/ 158 h 167" name="T47"/>
                    <a:gd fmla="*/ 68 w 95" name="T48"/>
                    <a:gd fmla="*/ 100 h 167" name="T49"/>
                    <a:gd fmla="*/ 87 w 95" name="T50"/>
                    <a:gd fmla="*/ 100 h 167" name="T51"/>
                    <a:gd fmla="*/ 63 w 95" name="T52"/>
                    <a:gd fmla="*/ 25 h 167" name="T53"/>
                    <a:gd fmla="*/ 67 w 95" name="T54"/>
                    <a:gd fmla="*/ 25 h 167" name="T55"/>
                    <a:gd fmla="*/ 80 w 95" name="T56"/>
                    <a:gd fmla="*/ 69 h 167" name="T57"/>
                    <a:gd fmla="*/ 90 w 95" name="T58"/>
                    <a:gd fmla="*/ 73 h 167" name="T59"/>
                    <a:gd fmla="*/ 94 w 95" name="T60"/>
                    <a:gd fmla="*/ 64 h 167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167" w="95">
                      <a:moveTo>
                        <a:pt x="94" y="64"/>
                      </a:moveTo>
                      <a:cubicBezTo>
                        <a:pt x="80" y="19"/>
                        <a:pt x="80" y="19"/>
                        <a:pt x="80" y="19"/>
                      </a:cubicBezTo>
                      <a:cubicBezTo>
                        <a:pt x="80" y="19"/>
                        <a:pt x="79" y="18"/>
                        <a:pt x="79" y="18"/>
                      </a:cubicBezTo>
                      <a:cubicBezTo>
                        <a:pt x="74" y="4"/>
                        <a:pt x="61" y="0"/>
                        <a:pt x="56" y="0"/>
                      </a:cubicBezTo>
                      <a:cubicBezTo>
                        <a:pt x="52" y="0"/>
                        <a:pt x="53" y="0"/>
                        <a:pt x="49" y="0"/>
                      </a:cubicBezTo>
                      <a:cubicBezTo>
                        <a:pt x="48" y="0"/>
                        <a:pt x="47" y="0"/>
                        <a:pt x="46" y="0"/>
                      </a:cubicBezTo>
                      <a:cubicBezTo>
                        <a:pt x="42" y="0"/>
                        <a:pt x="43" y="0"/>
                        <a:pt x="39" y="0"/>
                      </a:cubicBezTo>
                      <a:cubicBezTo>
                        <a:pt x="34" y="0"/>
                        <a:pt x="21" y="4"/>
                        <a:pt x="16" y="18"/>
                      </a:cubicBezTo>
                      <a:cubicBezTo>
                        <a:pt x="16" y="18"/>
                        <a:pt x="15" y="19"/>
                        <a:pt x="15" y="19"/>
                      </a:cubicBezTo>
                      <a:cubicBezTo>
                        <a:pt x="1" y="64"/>
                        <a:pt x="1" y="64"/>
                        <a:pt x="1" y="64"/>
                      </a:cubicBezTo>
                      <a:cubicBezTo>
                        <a:pt x="0" y="68"/>
                        <a:pt x="2" y="72"/>
                        <a:pt x="5" y="73"/>
                      </a:cubicBezTo>
                      <a:cubicBezTo>
                        <a:pt x="9" y="74"/>
                        <a:pt x="13" y="72"/>
                        <a:pt x="15" y="69"/>
                      </a:cubicBezTo>
                      <a:cubicBezTo>
                        <a:pt x="28" y="25"/>
                        <a:pt x="28" y="25"/>
                        <a:pt x="28" y="25"/>
                      </a:cubicBezTo>
                      <a:cubicBezTo>
                        <a:pt x="32" y="25"/>
                        <a:pt x="32" y="25"/>
                        <a:pt x="32" y="25"/>
                      </a:cubicBezTo>
                      <a:cubicBezTo>
                        <a:pt x="8" y="100"/>
                        <a:pt x="8" y="100"/>
                        <a:pt x="8" y="100"/>
                      </a:cubicBezTo>
                      <a:cubicBezTo>
                        <a:pt x="27" y="100"/>
                        <a:pt x="27" y="100"/>
                        <a:pt x="27" y="100"/>
                      </a:cubicBezTo>
                      <a:cubicBezTo>
                        <a:pt x="27" y="158"/>
                        <a:pt x="27" y="158"/>
                        <a:pt x="27" y="158"/>
                      </a:cubicBezTo>
                      <a:cubicBezTo>
                        <a:pt x="27" y="163"/>
                        <a:pt x="31" y="167"/>
                        <a:pt x="36" y="167"/>
                      </a:cubicBezTo>
                      <a:cubicBezTo>
                        <a:pt x="41" y="167"/>
                        <a:pt x="44" y="163"/>
                        <a:pt x="44" y="158"/>
                      </a:cubicBezTo>
                      <a:cubicBezTo>
                        <a:pt x="44" y="100"/>
                        <a:pt x="44" y="100"/>
                        <a:pt x="44" y="100"/>
                      </a:cubicBezTo>
                      <a:cubicBezTo>
                        <a:pt x="51" y="100"/>
                        <a:pt x="51" y="100"/>
                        <a:pt x="51" y="100"/>
                      </a:cubicBezTo>
                      <a:cubicBezTo>
                        <a:pt x="51" y="158"/>
                        <a:pt x="51" y="158"/>
                        <a:pt x="51" y="158"/>
                      </a:cubicBezTo>
                      <a:cubicBezTo>
                        <a:pt x="51" y="163"/>
                        <a:pt x="54" y="167"/>
                        <a:pt x="59" y="167"/>
                      </a:cubicBezTo>
                      <a:cubicBezTo>
                        <a:pt x="64" y="167"/>
                        <a:pt x="68" y="163"/>
                        <a:pt x="68" y="158"/>
                      </a:cubicBezTo>
                      <a:cubicBezTo>
                        <a:pt x="68" y="100"/>
                        <a:pt x="68" y="100"/>
                        <a:pt x="68" y="100"/>
                      </a:cubicBezTo>
                      <a:cubicBezTo>
                        <a:pt x="87" y="100"/>
                        <a:pt x="87" y="100"/>
                        <a:pt x="87" y="100"/>
                      </a:cubicBezTo>
                      <a:cubicBezTo>
                        <a:pt x="63" y="25"/>
                        <a:pt x="63" y="25"/>
                        <a:pt x="63" y="25"/>
                      </a:cubicBezTo>
                      <a:cubicBezTo>
                        <a:pt x="67" y="25"/>
                        <a:pt x="67" y="25"/>
                        <a:pt x="67" y="25"/>
                      </a:cubicBezTo>
                      <a:cubicBezTo>
                        <a:pt x="80" y="69"/>
                        <a:pt x="80" y="69"/>
                        <a:pt x="80" y="69"/>
                      </a:cubicBezTo>
                      <a:cubicBezTo>
                        <a:pt x="82" y="72"/>
                        <a:pt x="86" y="74"/>
                        <a:pt x="90" y="73"/>
                      </a:cubicBezTo>
                      <a:cubicBezTo>
                        <a:pt x="93" y="72"/>
                        <a:pt x="95" y="68"/>
                        <a:pt x="94" y="6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</p:grpSp>
          <p:grpSp>
            <p:nvGrpSpPr>
              <p:cNvPr id="297" name="Group 160"/>
              <p:cNvGrpSpPr/>
              <p:nvPr/>
            </p:nvGrpSpPr>
            <p:grpSpPr>
              <a:xfrm>
                <a:off x="8395722" y="2989509"/>
                <a:ext cx="159200" cy="342034"/>
                <a:chOff x="5670652" y="1738427"/>
                <a:chExt cx="363539" cy="781050"/>
              </a:xfrm>
              <a:grpFill/>
            </p:grpSpPr>
            <p:sp>
              <p:nvSpPr>
                <p:cNvPr id="322" name="Oval 25"/>
                <p:cNvSpPr>
                  <a:spLocks noChangeArrowheads="1"/>
                </p:cNvSpPr>
                <p:nvPr/>
              </p:nvSpPr>
              <p:spPr bwMode="auto">
                <a:xfrm>
                  <a:off x="5781760" y="1738427"/>
                  <a:ext cx="141288" cy="1397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323" name="Freeform 26"/>
                <p:cNvSpPr/>
                <p:nvPr/>
              </p:nvSpPr>
              <p:spPr bwMode="auto">
                <a:xfrm>
                  <a:off x="5670652" y="1889240"/>
                  <a:ext cx="363539" cy="630237"/>
                </a:xfrm>
                <a:custGeom>
                  <a:gdLst>
                    <a:gd fmla="*/ 94 w 95" name="T0"/>
                    <a:gd fmla="*/ 64 h 167" name="T1"/>
                    <a:gd fmla="*/ 80 w 95" name="T2"/>
                    <a:gd fmla="*/ 19 h 167" name="T3"/>
                    <a:gd fmla="*/ 79 w 95" name="T4"/>
                    <a:gd fmla="*/ 18 h 167" name="T5"/>
                    <a:gd fmla="*/ 56 w 95" name="T6"/>
                    <a:gd fmla="*/ 0 h 167" name="T7"/>
                    <a:gd fmla="*/ 49 w 95" name="T8"/>
                    <a:gd fmla="*/ 0 h 167" name="T9"/>
                    <a:gd fmla="*/ 46 w 95" name="T10"/>
                    <a:gd fmla="*/ 0 h 167" name="T11"/>
                    <a:gd fmla="*/ 39 w 95" name="T12"/>
                    <a:gd fmla="*/ 0 h 167" name="T13"/>
                    <a:gd fmla="*/ 16 w 95" name="T14"/>
                    <a:gd fmla="*/ 18 h 167" name="T15"/>
                    <a:gd fmla="*/ 15 w 95" name="T16"/>
                    <a:gd fmla="*/ 19 h 167" name="T17"/>
                    <a:gd fmla="*/ 1 w 95" name="T18"/>
                    <a:gd fmla="*/ 64 h 167" name="T19"/>
                    <a:gd fmla="*/ 5 w 95" name="T20"/>
                    <a:gd fmla="*/ 73 h 167" name="T21"/>
                    <a:gd fmla="*/ 15 w 95" name="T22"/>
                    <a:gd fmla="*/ 69 h 167" name="T23"/>
                    <a:gd fmla="*/ 28 w 95" name="T24"/>
                    <a:gd fmla="*/ 25 h 167" name="T25"/>
                    <a:gd fmla="*/ 32 w 95" name="T26"/>
                    <a:gd fmla="*/ 25 h 167" name="T27"/>
                    <a:gd fmla="*/ 8 w 95" name="T28"/>
                    <a:gd fmla="*/ 100 h 167" name="T29"/>
                    <a:gd fmla="*/ 27 w 95" name="T30"/>
                    <a:gd fmla="*/ 100 h 167" name="T31"/>
                    <a:gd fmla="*/ 27 w 95" name="T32"/>
                    <a:gd fmla="*/ 158 h 167" name="T33"/>
                    <a:gd fmla="*/ 36 w 95" name="T34"/>
                    <a:gd fmla="*/ 167 h 167" name="T35"/>
                    <a:gd fmla="*/ 44 w 95" name="T36"/>
                    <a:gd fmla="*/ 158 h 167" name="T37"/>
                    <a:gd fmla="*/ 44 w 95" name="T38"/>
                    <a:gd fmla="*/ 100 h 167" name="T39"/>
                    <a:gd fmla="*/ 51 w 95" name="T40"/>
                    <a:gd fmla="*/ 100 h 167" name="T41"/>
                    <a:gd fmla="*/ 51 w 95" name="T42"/>
                    <a:gd fmla="*/ 158 h 167" name="T43"/>
                    <a:gd fmla="*/ 59 w 95" name="T44"/>
                    <a:gd fmla="*/ 167 h 167" name="T45"/>
                    <a:gd fmla="*/ 68 w 95" name="T46"/>
                    <a:gd fmla="*/ 158 h 167" name="T47"/>
                    <a:gd fmla="*/ 68 w 95" name="T48"/>
                    <a:gd fmla="*/ 100 h 167" name="T49"/>
                    <a:gd fmla="*/ 87 w 95" name="T50"/>
                    <a:gd fmla="*/ 100 h 167" name="T51"/>
                    <a:gd fmla="*/ 63 w 95" name="T52"/>
                    <a:gd fmla="*/ 25 h 167" name="T53"/>
                    <a:gd fmla="*/ 67 w 95" name="T54"/>
                    <a:gd fmla="*/ 25 h 167" name="T55"/>
                    <a:gd fmla="*/ 80 w 95" name="T56"/>
                    <a:gd fmla="*/ 69 h 167" name="T57"/>
                    <a:gd fmla="*/ 90 w 95" name="T58"/>
                    <a:gd fmla="*/ 73 h 167" name="T59"/>
                    <a:gd fmla="*/ 94 w 95" name="T60"/>
                    <a:gd fmla="*/ 64 h 167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167" w="95">
                      <a:moveTo>
                        <a:pt x="94" y="64"/>
                      </a:moveTo>
                      <a:cubicBezTo>
                        <a:pt x="80" y="19"/>
                        <a:pt x="80" y="19"/>
                        <a:pt x="80" y="19"/>
                      </a:cubicBezTo>
                      <a:cubicBezTo>
                        <a:pt x="80" y="19"/>
                        <a:pt x="79" y="18"/>
                        <a:pt x="79" y="18"/>
                      </a:cubicBezTo>
                      <a:cubicBezTo>
                        <a:pt x="74" y="4"/>
                        <a:pt x="61" y="0"/>
                        <a:pt x="56" y="0"/>
                      </a:cubicBezTo>
                      <a:cubicBezTo>
                        <a:pt x="52" y="0"/>
                        <a:pt x="53" y="0"/>
                        <a:pt x="49" y="0"/>
                      </a:cubicBezTo>
                      <a:cubicBezTo>
                        <a:pt x="48" y="0"/>
                        <a:pt x="47" y="0"/>
                        <a:pt x="46" y="0"/>
                      </a:cubicBezTo>
                      <a:cubicBezTo>
                        <a:pt x="42" y="0"/>
                        <a:pt x="43" y="0"/>
                        <a:pt x="39" y="0"/>
                      </a:cubicBezTo>
                      <a:cubicBezTo>
                        <a:pt x="34" y="0"/>
                        <a:pt x="21" y="4"/>
                        <a:pt x="16" y="18"/>
                      </a:cubicBezTo>
                      <a:cubicBezTo>
                        <a:pt x="16" y="18"/>
                        <a:pt x="15" y="19"/>
                        <a:pt x="15" y="19"/>
                      </a:cubicBezTo>
                      <a:cubicBezTo>
                        <a:pt x="1" y="64"/>
                        <a:pt x="1" y="64"/>
                        <a:pt x="1" y="64"/>
                      </a:cubicBezTo>
                      <a:cubicBezTo>
                        <a:pt x="0" y="68"/>
                        <a:pt x="2" y="72"/>
                        <a:pt x="5" y="73"/>
                      </a:cubicBezTo>
                      <a:cubicBezTo>
                        <a:pt x="9" y="74"/>
                        <a:pt x="13" y="72"/>
                        <a:pt x="15" y="69"/>
                      </a:cubicBezTo>
                      <a:cubicBezTo>
                        <a:pt x="28" y="25"/>
                        <a:pt x="28" y="25"/>
                        <a:pt x="28" y="25"/>
                      </a:cubicBezTo>
                      <a:cubicBezTo>
                        <a:pt x="32" y="25"/>
                        <a:pt x="32" y="25"/>
                        <a:pt x="32" y="25"/>
                      </a:cubicBezTo>
                      <a:cubicBezTo>
                        <a:pt x="8" y="100"/>
                        <a:pt x="8" y="100"/>
                        <a:pt x="8" y="100"/>
                      </a:cubicBezTo>
                      <a:cubicBezTo>
                        <a:pt x="27" y="100"/>
                        <a:pt x="27" y="100"/>
                        <a:pt x="27" y="100"/>
                      </a:cubicBezTo>
                      <a:cubicBezTo>
                        <a:pt x="27" y="158"/>
                        <a:pt x="27" y="158"/>
                        <a:pt x="27" y="158"/>
                      </a:cubicBezTo>
                      <a:cubicBezTo>
                        <a:pt x="27" y="163"/>
                        <a:pt x="31" y="167"/>
                        <a:pt x="36" y="167"/>
                      </a:cubicBezTo>
                      <a:cubicBezTo>
                        <a:pt x="41" y="167"/>
                        <a:pt x="44" y="163"/>
                        <a:pt x="44" y="158"/>
                      </a:cubicBezTo>
                      <a:cubicBezTo>
                        <a:pt x="44" y="100"/>
                        <a:pt x="44" y="100"/>
                        <a:pt x="44" y="100"/>
                      </a:cubicBezTo>
                      <a:cubicBezTo>
                        <a:pt x="51" y="100"/>
                        <a:pt x="51" y="100"/>
                        <a:pt x="51" y="100"/>
                      </a:cubicBezTo>
                      <a:cubicBezTo>
                        <a:pt x="51" y="158"/>
                        <a:pt x="51" y="158"/>
                        <a:pt x="51" y="158"/>
                      </a:cubicBezTo>
                      <a:cubicBezTo>
                        <a:pt x="51" y="163"/>
                        <a:pt x="54" y="167"/>
                        <a:pt x="59" y="167"/>
                      </a:cubicBezTo>
                      <a:cubicBezTo>
                        <a:pt x="64" y="167"/>
                        <a:pt x="68" y="163"/>
                        <a:pt x="68" y="158"/>
                      </a:cubicBezTo>
                      <a:cubicBezTo>
                        <a:pt x="68" y="100"/>
                        <a:pt x="68" y="100"/>
                        <a:pt x="68" y="100"/>
                      </a:cubicBezTo>
                      <a:cubicBezTo>
                        <a:pt x="87" y="100"/>
                        <a:pt x="87" y="100"/>
                        <a:pt x="87" y="100"/>
                      </a:cubicBezTo>
                      <a:cubicBezTo>
                        <a:pt x="63" y="25"/>
                        <a:pt x="63" y="25"/>
                        <a:pt x="63" y="25"/>
                      </a:cubicBezTo>
                      <a:cubicBezTo>
                        <a:pt x="67" y="25"/>
                        <a:pt x="67" y="25"/>
                        <a:pt x="67" y="25"/>
                      </a:cubicBezTo>
                      <a:cubicBezTo>
                        <a:pt x="80" y="69"/>
                        <a:pt x="80" y="69"/>
                        <a:pt x="80" y="69"/>
                      </a:cubicBezTo>
                      <a:cubicBezTo>
                        <a:pt x="82" y="72"/>
                        <a:pt x="86" y="74"/>
                        <a:pt x="90" y="73"/>
                      </a:cubicBezTo>
                      <a:cubicBezTo>
                        <a:pt x="93" y="72"/>
                        <a:pt x="95" y="68"/>
                        <a:pt x="94" y="6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</p:grpSp>
          <p:grpSp>
            <p:nvGrpSpPr>
              <p:cNvPr id="298" name="Group 161"/>
              <p:cNvGrpSpPr/>
              <p:nvPr/>
            </p:nvGrpSpPr>
            <p:grpSpPr>
              <a:xfrm>
                <a:off x="8574056" y="2989509"/>
                <a:ext cx="159200" cy="342034"/>
                <a:chOff x="5670652" y="1738427"/>
                <a:chExt cx="363539" cy="781050"/>
              </a:xfrm>
              <a:grpFill/>
            </p:grpSpPr>
            <p:sp>
              <p:nvSpPr>
                <p:cNvPr id="320" name="Oval 25"/>
                <p:cNvSpPr>
                  <a:spLocks noChangeArrowheads="1"/>
                </p:cNvSpPr>
                <p:nvPr/>
              </p:nvSpPr>
              <p:spPr bwMode="auto">
                <a:xfrm>
                  <a:off x="5781760" y="1738427"/>
                  <a:ext cx="141288" cy="1397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321" name="Freeform 26"/>
                <p:cNvSpPr/>
                <p:nvPr/>
              </p:nvSpPr>
              <p:spPr bwMode="auto">
                <a:xfrm>
                  <a:off x="5670652" y="1889240"/>
                  <a:ext cx="363539" cy="630237"/>
                </a:xfrm>
                <a:custGeom>
                  <a:gdLst>
                    <a:gd fmla="*/ 94 w 95" name="T0"/>
                    <a:gd fmla="*/ 64 h 167" name="T1"/>
                    <a:gd fmla="*/ 80 w 95" name="T2"/>
                    <a:gd fmla="*/ 19 h 167" name="T3"/>
                    <a:gd fmla="*/ 79 w 95" name="T4"/>
                    <a:gd fmla="*/ 18 h 167" name="T5"/>
                    <a:gd fmla="*/ 56 w 95" name="T6"/>
                    <a:gd fmla="*/ 0 h 167" name="T7"/>
                    <a:gd fmla="*/ 49 w 95" name="T8"/>
                    <a:gd fmla="*/ 0 h 167" name="T9"/>
                    <a:gd fmla="*/ 46 w 95" name="T10"/>
                    <a:gd fmla="*/ 0 h 167" name="T11"/>
                    <a:gd fmla="*/ 39 w 95" name="T12"/>
                    <a:gd fmla="*/ 0 h 167" name="T13"/>
                    <a:gd fmla="*/ 16 w 95" name="T14"/>
                    <a:gd fmla="*/ 18 h 167" name="T15"/>
                    <a:gd fmla="*/ 15 w 95" name="T16"/>
                    <a:gd fmla="*/ 19 h 167" name="T17"/>
                    <a:gd fmla="*/ 1 w 95" name="T18"/>
                    <a:gd fmla="*/ 64 h 167" name="T19"/>
                    <a:gd fmla="*/ 5 w 95" name="T20"/>
                    <a:gd fmla="*/ 73 h 167" name="T21"/>
                    <a:gd fmla="*/ 15 w 95" name="T22"/>
                    <a:gd fmla="*/ 69 h 167" name="T23"/>
                    <a:gd fmla="*/ 28 w 95" name="T24"/>
                    <a:gd fmla="*/ 25 h 167" name="T25"/>
                    <a:gd fmla="*/ 32 w 95" name="T26"/>
                    <a:gd fmla="*/ 25 h 167" name="T27"/>
                    <a:gd fmla="*/ 8 w 95" name="T28"/>
                    <a:gd fmla="*/ 100 h 167" name="T29"/>
                    <a:gd fmla="*/ 27 w 95" name="T30"/>
                    <a:gd fmla="*/ 100 h 167" name="T31"/>
                    <a:gd fmla="*/ 27 w 95" name="T32"/>
                    <a:gd fmla="*/ 158 h 167" name="T33"/>
                    <a:gd fmla="*/ 36 w 95" name="T34"/>
                    <a:gd fmla="*/ 167 h 167" name="T35"/>
                    <a:gd fmla="*/ 44 w 95" name="T36"/>
                    <a:gd fmla="*/ 158 h 167" name="T37"/>
                    <a:gd fmla="*/ 44 w 95" name="T38"/>
                    <a:gd fmla="*/ 100 h 167" name="T39"/>
                    <a:gd fmla="*/ 51 w 95" name="T40"/>
                    <a:gd fmla="*/ 100 h 167" name="T41"/>
                    <a:gd fmla="*/ 51 w 95" name="T42"/>
                    <a:gd fmla="*/ 158 h 167" name="T43"/>
                    <a:gd fmla="*/ 59 w 95" name="T44"/>
                    <a:gd fmla="*/ 167 h 167" name="T45"/>
                    <a:gd fmla="*/ 68 w 95" name="T46"/>
                    <a:gd fmla="*/ 158 h 167" name="T47"/>
                    <a:gd fmla="*/ 68 w 95" name="T48"/>
                    <a:gd fmla="*/ 100 h 167" name="T49"/>
                    <a:gd fmla="*/ 87 w 95" name="T50"/>
                    <a:gd fmla="*/ 100 h 167" name="T51"/>
                    <a:gd fmla="*/ 63 w 95" name="T52"/>
                    <a:gd fmla="*/ 25 h 167" name="T53"/>
                    <a:gd fmla="*/ 67 w 95" name="T54"/>
                    <a:gd fmla="*/ 25 h 167" name="T55"/>
                    <a:gd fmla="*/ 80 w 95" name="T56"/>
                    <a:gd fmla="*/ 69 h 167" name="T57"/>
                    <a:gd fmla="*/ 90 w 95" name="T58"/>
                    <a:gd fmla="*/ 73 h 167" name="T59"/>
                    <a:gd fmla="*/ 94 w 95" name="T60"/>
                    <a:gd fmla="*/ 64 h 167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167" w="95">
                      <a:moveTo>
                        <a:pt x="94" y="64"/>
                      </a:moveTo>
                      <a:cubicBezTo>
                        <a:pt x="80" y="19"/>
                        <a:pt x="80" y="19"/>
                        <a:pt x="80" y="19"/>
                      </a:cubicBezTo>
                      <a:cubicBezTo>
                        <a:pt x="80" y="19"/>
                        <a:pt x="79" y="18"/>
                        <a:pt x="79" y="18"/>
                      </a:cubicBezTo>
                      <a:cubicBezTo>
                        <a:pt x="74" y="4"/>
                        <a:pt x="61" y="0"/>
                        <a:pt x="56" y="0"/>
                      </a:cubicBezTo>
                      <a:cubicBezTo>
                        <a:pt x="52" y="0"/>
                        <a:pt x="53" y="0"/>
                        <a:pt x="49" y="0"/>
                      </a:cubicBezTo>
                      <a:cubicBezTo>
                        <a:pt x="48" y="0"/>
                        <a:pt x="47" y="0"/>
                        <a:pt x="46" y="0"/>
                      </a:cubicBezTo>
                      <a:cubicBezTo>
                        <a:pt x="42" y="0"/>
                        <a:pt x="43" y="0"/>
                        <a:pt x="39" y="0"/>
                      </a:cubicBezTo>
                      <a:cubicBezTo>
                        <a:pt x="34" y="0"/>
                        <a:pt x="21" y="4"/>
                        <a:pt x="16" y="18"/>
                      </a:cubicBezTo>
                      <a:cubicBezTo>
                        <a:pt x="16" y="18"/>
                        <a:pt x="15" y="19"/>
                        <a:pt x="15" y="19"/>
                      </a:cubicBezTo>
                      <a:cubicBezTo>
                        <a:pt x="1" y="64"/>
                        <a:pt x="1" y="64"/>
                        <a:pt x="1" y="64"/>
                      </a:cubicBezTo>
                      <a:cubicBezTo>
                        <a:pt x="0" y="68"/>
                        <a:pt x="2" y="72"/>
                        <a:pt x="5" y="73"/>
                      </a:cubicBezTo>
                      <a:cubicBezTo>
                        <a:pt x="9" y="74"/>
                        <a:pt x="13" y="72"/>
                        <a:pt x="15" y="69"/>
                      </a:cubicBezTo>
                      <a:cubicBezTo>
                        <a:pt x="28" y="25"/>
                        <a:pt x="28" y="25"/>
                        <a:pt x="28" y="25"/>
                      </a:cubicBezTo>
                      <a:cubicBezTo>
                        <a:pt x="32" y="25"/>
                        <a:pt x="32" y="25"/>
                        <a:pt x="32" y="25"/>
                      </a:cubicBezTo>
                      <a:cubicBezTo>
                        <a:pt x="8" y="100"/>
                        <a:pt x="8" y="100"/>
                        <a:pt x="8" y="100"/>
                      </a:cubicBezTo>
                      <a:cubicBezTo>
                        <a:pt x="27" y="100"/>
                        <a:pt x="27" y="100"/>
                        <a:pt x="27" y="100"/>
                      </a:cubicBezTo>
                      <a:cubicBezTo>
                        <a:pt x="27" y="158"/>
                        <a:pt x="27" y="158"/>
                        <a:pt x="27" y="158"/>
                      </a:cubicBezTo>
                      <a:cubicBezTo>
                        <a:pt x="27" y="163"/>
                        <a:pt x="31" y="167"/>
                        <a:pt x="36" y="167"/>
                      </a:cubicBezTo>
                      <a:cubicBezTo>
                        <a:pt x="41" y="167"/>
                        <a:pt x="44" y="163"/>
                        <a:pt x="44" y="158"/>
                      </a:cubicBezTo>
                      <a:cubicBezTo>
                        <a:pt x="44" y="100"/>
                        <a:pt x="44" y="100"/>
                        <a:pt x="44" y="100"/>
                      </a:cubicBezTo>
                      <a:cubicBezTo>
                        <a:pt x="51" y="100"/>
                        <a:pt x="51" y="100"/>
                        <a:pt x="51" y="100"/>
                      </a:cubicBezTo>
                      <a:cubicBezTo>
                        <a:pt x="51" y="158"/>
                        <a:pt x="51" y="158"/>
                        <a:pt x="51" y="158"/>
                      </a:cubicBezTo>
                      <a:cubicBezTo>
                        <a:pt x="51" y="163"/>
                        <a:pt x="54" y="167"/>
                        <a:pt x="59" y="167"/>
                      </a:cubicBezTo>
                      <a:cubicBezTo>
                        <a:pt x="64" y="167"/>
                        <a:pt x="68" y="163"/>
                        <a:pt x="68" y="158"/>
                      </a:cubicBezTo>
                      <a:cubicBezTo>
                        <a:pt x="68" y="100"/>
                        <a:pt x="68" y="100"/>
                        <a:pt x="68" y="100"/>
                      </a:cubicBezTo>
                      <a:cubicBezTo>
                        <a:pt x="87" y="100"/>
                        <a:pt x="87" y="100"/>
                        <a:pt x="87" y="100"/>
                      </a:cubicBezTo>
                      <a:cubicBezTo>
                        <a:pt x="63" y="25"/>
                        <a:pt x="63" y="25"/>
                        <a:pt x="63" y="25"/>
                      </a:cubicBezTo>
                      <a:cubicBezTo>
                        <a:pt x="67" y="25"/>
                        <a:pt x="67" y="25"/>
                        <a:pt x="67" y="25"/>
                      </a:cubicBezTo>
                      <a:cubicBezTo>
                        <a:pt x="80" y="69"/>
                        <a:pt x="80" y="69"/>
                        <a:pt x="80" y="69"/>
                      </a:cubicBezTo>
                      <a:cubicBezTo>
                        <a:pt x="82" y="72"/>
                        <a:pt x="86" y="74"/>
                        <a:pt x="90" y="73"/>
                      </a:cubicBezTo>
                      <a:cubicBezTo>
                        <a:pt x="93" y="72"/>
                        <a:pt x="95" y="68"/>
                        <a:pt x="94" y="6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</p:grpSp>
          <p:grpSp>
            <p:nvGrpSpPr>
              <p:cNvPr id="299" name="Group 162"/>
              <p:cNvGrpSpPr/>
              <p:nvPr/>
            </p:nvGrpSpPr>
            <p:grpSpPr>
              <a:xfrm>
                <a:off x="8752388" y="2989509"/>
                <a:ext cx="159200" cy="342034"/>
                <a:chOff x="5670652" y="1738427"/>
                <a:chExt cx="363539" cy="781050"/>
              </a:xfrm>
              <a:grpFill/>
            </p:grpSpPr>
            <p:sp>
              <p:nvSpPr>
                <p:cNvPr id="318" name="Oval 25"/>
                <p:cNvSpPr>
                  <a:spLocks noChangeArrowheads="1"/>
                </p:cNvSpPr>
                <p:nvPr/>
              </p:nvSpPr>
              <p:spPr bwMode="auto">
                <a:xfrm>
                  <a:off x="5781760" y="1738427"/>
                  <a:ext cx="141288" cy="1397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319" name="Freeform 26"/>
                <p:cNvSpPr/>
                <p:nvPr/>
              </p:nvSpPr>
              <p:spPr bwMode="auto">
                <a:xfrm>
                  <a:off x="5670652" y="1889240"/>
                  <a:ext cx="363539" cy="630237"/>
                </a:xfrm>
                <a:custGeom>
                  <a:gdLst>
                    <a:gd fmla="*/ 94 w 95" name="T0"/>
                    <a:gd fmla="*/ 64 h 167" name="T1"/>
                    <a:gd fmla="*/ 80 w 95" name="T2"/>
                    <a:gd fmla="*/ 19 h 167" name="T3"/>
                    <a:gd fmla="*/ 79 w 95" name="T4"/>
                    <a:gd fmla="*/ 18 h 167" name="T5"/>
                    <a:gd fmla="*/ 56 w 95" name="T6"/>
                    <a:gd fmla="*/ 0 h 167" name="T7"/>
                    <a:gd fmla="*/ 49 w 95" name="T8"/>
                    <a:gd fmla="*/ 0 h 167" name="T9"/>
                    <a:gd fmla="*/ 46 w 95" name="T10"/>
                    <a:gd fmla="*/ 0 h 167" name="T11"/>
                    <a:gd fmla="*/ 39 w 95" name="T12"/>
                    <a:gd fmla="*/ 0 h 167" name="T13"/>
                    <a:gd fmla="*/ 16 w 95" name="T14"/>
                    <a:gd fmla="*/ 18 h 167" name="T15"/>
                    <a:gd fmla="*/ 15 w 95" name="T16"/>
                    <a:gd fmla="*/ 19 h 167" name="T17"/>
                    <a:gd fmla="*/ 1 w 95" name="T18"/>
                    <a:gd fmla="*/ 64 h 167" name="T19"/>
                    <a:gd fmla="*/ 5 w 95" name="T20"/>
                    <a:gd fmla="*/ 73 h 167" name="T21"/>
                    <a:gd fmla="*/ 15 w 95" name="T22"/>
                    <a:gd fmla="*/ 69 h 167" name="T23"/>
                    <a:gd fmla="*/ 28 w 95" name="T24"/>
                    <a:gd fmla="*/ 25 h 167" name="T25"/>
                    <a:gd fmla="*/ 32 w 95" name="T26"/>
                    <a:gd fmla="*/ 25 h 167" name="T27"/>
                    <a:gd fmla="*/ 8 w 95" name="T28"/>
                    <a:gd fmla="*/ 100 h 167" name="T29"/>
                    <a:gd fmla="*/ 27 w 95" name="T30"/>
                    <a:gd fmla="*/ 100 h 167" name="T31"/>
                    <a:gd fmla="*/ 27 w 95" name="T32"/>
                    <a:gd fmla="*/ 158 h 167" name="T33"/>
                    <a:gd fmla="*/ 36 w 95" name="T34"/>
                    <a:gd fmla="*/ 167 h 167" name="T35"/>
                    <a:gd fmla="*/ 44 w 95" name="T36"/>
                    <a:gd fmla="*/ 158 h 167" name="T37"/>
                    <a:gd fmla="*/ 44 w 95" name="T38"/>
                    <a:gd fmla="*/ 100 h 167" name="T39"/>
                    <a:gd fmla="*/ 51 w 95" name="T40"/>
                    <a:gd fmla="*/ 100 h 167" name="T41"/>
                    <a:gd fmla="*/ 51 w 95" name="T42"/>
                    <a:gd fmla="*/ 158 h 167" name="T43"/>
                    <a:gd fmla="*/ 59 w 95" name="T44"/>
                    <a:gd fmla="*/ 167 h 167" name="T45"/>
                    <a:gd fmla="*/ 68 w 95" name="T46"/>
                    <a:gd fmla="*/ 158 h 167" name="T47"/>
                    <a:gd fmla="*/ 68 w 95" name="T48"/>
                    <a:gd fmla="*/ 100 h 167" name="T49"/>
                    <a:gd fmla="*/ 87 w 95" name="T50"/>
                    <a:gd fmla="*/ 100 h 167" name="T51"/>
                    <a:gd fmla="*/ 63 w 95" name="T52"/>
                    <a:gd fmla="*/ 25 h 167" name="T53"/>
                    <a:gd fmla="*/ 67 w 95" name="T54"/>
                    <a:gd fmla="*/ 25 h 167" name="T55"/>
                    <a:gd fmla="*/ 80 w 95" name="T56"/>
                    <a:gd fmla="*/ 69 h 167" name="T57"/>
                    <a:gd fmla="*/ 90 w 95" name="T58"/>
                    <a:gd fmla="*/ 73 h 167" name="T59"/>
                    <a:gd fmla="*/ 94 w 95" name="T60"/>
                    <a:gd fmla="*/ 64 h 167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167" w="95">
                      <a:moveTo>
                        <a:pt x="94" y="64"/>
                      </a:moveTo>
                      <a:cubicBezTo>
                        <a:pt x="80" y="19"/>
                        <a:pt x="80" y="19"/>
                        <a:pt x="80" y="19"/>
                      </a:cubicBezTo>
                      <a:cubicBezTo>
                        <a:pt x="80" y="19"/>
                        <a:pt x="79" y="18"/>
                        <a:pt x="79" y="18"/>
                      </a:cubicBezTo>
                      <a:cubicBezTo>
                        <a:pt x="74" y="4"/>
                        <a:pt x="61" y="0"/>
                        <a:pt x="56" y="0"/>
                      </a:cubicBezTo>
                      <a:cubicBezTo>
                        <a:pt x="52" y="0"/>
                        <a:pt x="53" y="0"/>
                        <a:pt x="49" y="0"/>
                      </a:cubicBezTo>
                      <a:cubicBezTo>
                        <a:pt x="48" y="0"/>
                        <a:pt x="47" y="0"/>
                        <a:pt x="46" y="0"/>
                      </a:cubicBezTo>
                      <a:cubicBezTo>
                        <a:pt x="42" y="0"/>
                        <a:pt x="43" y="0"/>
                        <a:pt x="39" y="0"/>
                      </a:cubicBezTo>
                      <a:cubicBezTo>
                        <a:pt x="34" y="0"/>
                        <a:pt x="21" y="4"/>
                        <a:pt x="16" y="18"/>
                      </a:cubicBezTo>
                      <a:cubicBezTo>
                        <a:pt x="16" y="18"/>
                        <a:pt x="15" y="19"/>
                        <a:pt x="15" y="19"/>
                      </a:cubicBezTo>
                      <a:cubicBezTo>
                        <a:pt x="1" y="64"/>
                        <a:pt x="1" y="64"/>
                        <a:pt x="1" y="64"/>
                      </a:cubicBezTo>
                      <a:cubicBezTo>
                        <a:pt x="0" y="68"/>
                        <a:pt x="2" y="72"/>
                        <a:pt x="5" y="73"/>
                      </a:cubicBezTo>
                      <a:cubicBezTo>
                        <a:pt x="9" y="74"/>
                        <a:pt x="13" y="72"/>
                        <a:pt x="15" y="69"/>
                      </a:cubicBezTo>
                      <a:cubicBezTo>
                        <a:pt x="28" y="25"/>
                        <a:pt x="28" y="25"/>
                        <a:pt x="28" y="25"/>
                      </a:cubicBezTo>
                      <a:cubicBezTo>
                        <a:pt x="32" y="25"/>
                        <a:pt x="32" y="25"/>
                        <a:pt x="32" y="25"/>
                      </a:cubicBezTo>
                      <a:cubicBezTo>
                        <a:pt x="8" y="100"/>
                        <a:pt x="8" y="100"/>
                        <a:pt x="8" y="100"/>
                      </a:cubicBezTo>
                      <a:cubicBezTo>
                        <a:pt x="27" y="100"/>
                        <a:pt x="27" y="100"/>
                        <a:pt x="27" y="100"/>
                      </a:cubicBezTo>
                      <a:cubicBezTo>
                        <a:pt x="27" y="158"/>
                        <a:pt x="27" y="158"/>
                        <a:pt x="27" y="158"/>
                      </a:cubicBezTo>
                      <a:cubicBezTo>
                        <a:pt x="27" y="163"/>
                        <a:pt x="31" y="167"/>
                        <a:pt x="36" y="167"/>
                      </a:cubicBezTo>
                      <a:cubicBezTo>
                        <a:pt x="41" y="167"/>
                        <a:pt x="44" y="163"/>
                        <a:pt x="44" y="158"/>
                      </a:cubicBezTo>
                      <a:cubicBezTo>
                        <a:pt x="44" y="100"/>
                        <a:pt x="44" y="100"/>
                        <a:pt x="44" y="100"/>
                      </a:cubicBezTo>
                      <a:cubicBezTo>
                        <a:pt x="51" y="100"/>
                        <a:pt x="51" y="100"/>
                        <a:pt x="51" y="100"/>
                      </a:cubicBezTo>
                      <a:cubicBezTo>
                        <a:pt x="51" y="158"/>
                        <a:pt x="51" y="158"/>
                        <a:pt x="51" y="158"/>
                      </a:cubicBezTo>
                      <a:cubicBezTo>
                        <a:pt x="51" y="163"/>
                        <a:pt x="54" y="167"/>
                        <a:pt x="59" y="167"/>
                      </a:cubicBezTo>
                      <a:cubicBezTo>
                        <a:pt x="64" y="167"/>
                        <a:pt x="68" y="163"/>
                        <a:pt x="68" y="158"/>
                      </a:cubicBezTo>
                      <a:cubicBezTo>
                        <a:pt x="68" y="100"/>
                        <a:pt x="68" y="100"/>
                        <a:pt x="68" y="100"/>
                      </a:cubicBezTo>
                      <a:cubicBezTo>
                        <a:pt x="87" y="100"/>
                        <a:pt x="87" y="100"/>
                        <a:pt x="87" y="100"/>
                      </a:cubicBezTo>
                      <a:cubicBezTo>
                        <a:pt x="63" y="25"/>
                        <a:pt x="63" y="25"/>
                        <a:pt x="63" y="25"/>
                      </a:cubicBezTo>
                      <a:cubicBezTo>
                        <a:pt x="67" y="25"/>
                        <a:pt x="67" y="25"/>
                        <a:pt x="67" y="25"/>
                      </a:cubicBezTo>
                      <a:cubicBezTo>
                        <a:pt x="80" y="69"/>
                        <a:pt x="80" y="69"/>
                        <a:pt x="80" y="69"/>
                      </a:cubicBezTo>
                      <a:cubicBezTo>
                        <a:pt x="82" y="72"/>
                        <a:pt x="86" y="74"/>
                        <a:pt x="90" y="73"/>
                      </a:cubicBezTo>
                      <a:cubicBezTo>
                        <a:pt x="93" y="72"/>
                        <a:pt x="95" y="68"/>
                        <a:pt x="94" y="6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</p:grpSp>
          <p:grpSp>
            <p:nvGrpSpPr>
              <p:cNvPr id="300" name="Group 163"/>
              <p:cNvGrpSpPr/>
              <p:nvPr/>
            </p:nvGrpSpPr>
            <p:grpSpPr>
              <a:xfrm>
                <a:off x="8930721" y="2989509"/>
                <a:ext cx="159200" cy="342034"/>
                <a:chOff x="5670652" y="1738427"/>
                <a:chExt cx="363539" cy="781050"/>
              </a:xfrm>
              <a:grpFill/>
            </p:grpSpPr>
            <p:sp>
              <p:nvSpPr>
                <p:cNvPr id="316" name="Oval 25"/>
                <p:cNvSpPr>
                  <a:spLocks noChangeArrowheads="1"/>
                </p:cNvSpPr>
                <p:nvPr/>
              </p:nvSpPr>
              <p:spPr bwMode="auto">
                <a:xfrm>
                  <a:off x="5781760" y="1738427"/>
                  <a:ext cx="141288" cy="1397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317" name="Freeform 26"/>
                <p:cNvSpPr/>
                <p:nvPr/>
              </p:nvSpPr>
              <p:spPr bwMode="auto">
                <a:xfrm>
                  <a:off x="5670652" y="1889240"/>
                  <a:ext cx="363539" cy="630237"/>
                </a:xfrm>
                <a:custGeom>
                  <a:gdLst>
                    <a:gd fmla="*/ 94 w 95" name="T0"/>
                    <a:gd fmla="*/ 64 h 167" name="T1"/>
                    <a:gd fmla="*/ 80 w 95" name="T2"/>
                    <a:gd fmla="*/ 19 h 167" name="T3"/>
                    <a:gd fmla="*/ 79 w 95" name="T4"/>
                    <a:gd fmla="*/ 18 h 167" name="T5"/>
                    <a:gd fmla="*/ 56 w 95" name="T6"/>
                    <a:gd fmla="*/ 0 h 167" name="T7"/>
                    <a:gd fmla="*/ 49 w 95" name="T8"/>
                    <a:gd fmla="*/ 0 h 167" name="T9"/>
                    <a:gd fmla="*/ 46 w 95" name="T10"/>
                    <a:gd fmla="*/ 0 h 167" name="T11"/>
                    <a:gd fmla="*/ 39 w 95" name="T12"/>
                    <a:gd fmla="*/ 0 h 167" name="T13"/>
                    <a:gd fmla="*/ 16 w 95" name="T14"/>
                    <a:gd fmla="*/ 18 h 167" name="T15"/>
                    <a:gd fmla="*/ 15 w 95" name="T16"/>
                    <a:gd fmla="*/ 19 h 167" name="T17"/>
                    <a:gd fmla="*/ 1 w 95" name="T18"/>
                    <a:gd fmla="*/ 64 h 167" name="T19"/>
                    <a:gd fmla="*/ 5 w 95" name="T20"/>
                    <a:gd fmla="*/ 73 h 167" name="T21"/>
                    <a:gd fmla="*/ 15 w 95" name="T22"/>
                    <a:gd fmla="*/ 69 h 167" name="T23"/>
                    <a:gd fmla="*/ 28 w 95" name="T24"/>
                    <a:gd fmla="*/ 25 h 167" name="T25"/>
                    <a:gd fmla="*/ 32 w 95" name="T26"/>
                    <a:gd fmla="*/ 25 h 167" name="T27"/>
                    <a:gd fmla="*/ 8 w 95" name="T28"/>
                    <a:gd fmla="*/ 100 h 167" name="T29"/>
                    <a:gd fmla="*/ 27 w 95" name="T30"/>
                    <a:gd fmla="*/ 100 h 167" name="T31"/>
                    <a:gd fmla="*/ 27 w 95" name="T32"/>
                    <a:gd fmla="*/ 158 h 167" name="T33"/>
                    <a:gd fmla="*/ 36 w 95" name="T34"/>
                    <a:gd fmla="*/ 167 h 167" name="T35"/>
                    <a:gd fmla="*/ 44 w 95" name="T36"/>
                    <a:gd fmla="*/ 158 h 167" name="T37"/>
                    <a:gd fmla="*/ 44 w 95" name="T38"/>
                    <a:gd fmla="*/ 100 h 167" name="T39"/>
                    <a:gd fmla="*/ 51 w 95" name="T40"/>
                    <a:gd fmla="*/ 100 h 167" name="T41"/>
                    <a:gd fmla="*/ 51 w 95" name="T42"/>
                    <a:gd fmla="*/ 158 h 167" name="T43"/>
                    <a:gd fmla="*/ 59 w 95" name="T44"/>
                    <a:gd fmla="*/ 167 h 167" name="T45"/>
                    <a:gd fmla="*/ 68 w 95" name="T46"/>
                    <a:gd fmla="*/ 158 h 167" name="T47"/>
                    <a:gd fmla="*/ 68 w 95" name="T48"/>
                    <a:gd fmla="*/ 100 h 167" name="T49"/>
                    <a:gd fmla="*/ 87 w 95" name="T50"/>
                    <a:gd fmla="*/ 100 h 167" name="T51"/>
                    <a:gd fmla="*/ 63 w 95" name="T52"/>
                    <a:gd fmla="*/ 25 h 167" name="T53"/>
                    <a:gd fmla="*/ 67 w 95" name="T54"/>
                    <a:gd fmla="*/ 25 h 167" name="T55"/>
                    <a:gd fmla="*/ 80 w 95" name="T56"/>
                    <a:gd fmla="*/ 69 h 167" name="T57"/>
                    <a:gd fmla="*/ 90 w 95" name="T58"/>
                    <a:gd fmla="*/ 73 h 167" name="T59"/>
                    <a:gd fmla="*/ 94 w 95" name="T60"/>
                    <a:gd fmla="*/ 64 h 167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167" w="95">
                      <a:moveTo>
                        <a:pt x="94" y="64"/>
                      </a:moveTo>
                      <a:cubicBezTo>
                        <a:pt x="80" y="19"/>
                        <a:pt x="80" y="19"/>
                        <a:pt x="80" y="19"/>
                      </a:cubicBezTo>
                      <a:cubicBezTo>
                        <a:pt x="80" y="19"/>
                        <a:pt x="79" y="18"/>
                        <a:pt x="79" y="18"/>
                      </a:cubicBezTo>
                      <a:cubicBezTo>
                        <a:pt x="74" y="4"/>
                        <a:pt x="61" y="0"/>
                        <a:pt x="56" y="0"/>
                      </a:cubicBezTo>
                      <a:cubicBezTo>
                        <a:pt x="52" y="0"/>
                        <a:pt x="53" y="0"/>
                        <a:pt x="49" y="0"/>
                      </a:cubicBezTo>
                      <a:cubicBezTo>
                        <a:pt x="48" y="0"/>
                        <a:pt x="47" y="0"/>
                        <a:pt x="46" y="0"/>
                      </a:cubicBezTo>
                      <a:cubicBezTo>
                        <a:pt x="42" y="0"/>
                        <a:pt x="43" y="0"/>
                        <a:pt x="39" y="0"/>
                      </a:cubicBezTo>
                      <a:cubicBezTo>
                        <a:pt x="34" y="0"/>
                        <a:pt x="21" y="4"/>
                        <a:pt x="16" y="18"/>
                      </a:cubicBezTo>
                      <a:cubicBezTo>
                        <a:pt x="16" y="18"/>
                        <a:pt x="15" y="19"/>
                        <a:pt x="15" y="19"/>
                      </a:cubicBezTo>
                      <a:cubicBezTo>
                        <a:pt x="1" y="64"/>
                        <a:pt x="1" y="64"/>
                        <a:pt x="1" y="64"/>
                      </a:cubicBezTo>
                      <a:cubicBezTo>
                        <a:pt x="0" y="68"/>
                        <a:pt x="2" y="72"/>
                        <a:pt x="5" y="73"/>
                      </a:cubicBezTo>
                      <a:cubicBezTo>
                        <a:pt x="9" y="74"/>
                        <a:pt x="13" y="72"/>
                        <a:pt x="15" y="69"/>
                      </a:cubicBezTo>
                      <a:cubicBezTo>
                        <a:pt x="28" y="25"/>
                        <a:pt x="28" y="25"/>
                        <a:pt x="28" y="25"/>
                      </a:cubicBezTo>
                      <a:cubicBezTo>
                        <a:pt x="32" y="25"/>
                        <a:pt x="32" y="25"/>
                        <a:pt x="32" y="25"/>
                      </a:cubicBezTo>
                      <a:cubicBezTo>
                        <a:pt x="8" y="100"/>
                        <a:pt x="8" y="100"/>
                        <a:pt x="8" y="100"/>
                      </a:cubicBezTo>
                      <a:cubicBezTo>
                        <a:pt x="27" y="100"/>
                        <a:pt x="27" y="100"/>
                        <a:pt x="27" y="100"/>
                      </a:cubicBezTo>
                      <a:cubicBezTo>
                        <a:pt x="27" y="158"/>
                        <a:pt x="27" y="158"/>
                        <a:pt x="27" y="158"/>
                      </a:cubicBezTo>
                      <a:cubicBezTo>
                        <a:pt x="27" y="163"/>
                        <a:pt x="31" y="167"/>
                        <a:pt x="36" y="167"/>
                      </a:cubicBezTo>
                      <a:cubicBezTo>
                        <a:pt x="41" y="167"/>
                        <a:pt x="44" y="163"/>
                        <a:pt x="44" y="158"/>
                      </a:cubicBezTo>
                      <a:cubicBezTo>
                        <a:pt x="44" y="100"/>
                        <a:pt x="44" y="100"/>
                        <a:pt x="44" y="100"/>
                      </a:cubicBezTo>
                      <a:cubicBezTo>
                        <a:pt x="51" y="100"/>
                        <a:pt x="51" y="100"/>
                        <a:pt x="51" y="100"/>
                      </a:cubicBezTo>
                      <a:cubicBezTo>
                        <a:pt x="51" y="158"/>
                        <a:pt x="51" y="158"/>
                        <a:pt x="51" y="158"/>
                      </a:cubicBezTo>
                      <a:cubicBezTo>
                        <a:pt x="51" y="163"/>
                        <a:pt x="54" y="167"/>
                        <a:pt x="59" y="167"/>
                      </a:cubicBezTo>
                      <a:cubicBezTo>
                        <a:pt x="64" y="167"/>
                        <a:pt x="68" y="163"/>
                        <a:pt x="68" y="158"/>
                      </a:cubicBezTo>
                      <a:cubicBezTo>
                        <a:pt x="68" y="100"/>
                        <a:pt x="68" y="100"/>
                        <a:pt x="68" y="100"/>
                      </a:cubicBezTo>
                      <a:cubicBezTo>
                        <a:pt x="87" y="100"/>
                        <a:pt x="87" y="100"/>
                        <a:pt x="87" y="100"/>
                      </a:cubicBezTo>
                      <a:cubicBezTo>
                        <a:pt x="63" y="25"/>
                        <a:pt x="63" y="25"/>
                        <a:pt x="63" y="25"/>
                      </a:cubicBezTo>
                      <a:cubicBezTo>
                        <a:pt x="67" y="25"/>
                        <a:pt x="67" y="25"/>
                        <a:pt x="67" y="25"/>
                      </a:cubicBezTo>
                      <a:cubicBezTo>
                        <a:pt x="80" y="69"/>
                        <a:pt x="80" y="69"/>
                        <a:pt x="80" y="69"/>
                      </a:cubicBezTo>
                      <a:cubicBezTo>
                        <a:pt x="82" y="72"/>
                        <a:pt x="86" y="74"/>
                        <a:pt x="90" y="73"/>
                      </a:cubicBezTo>
                      <a:cubicBezTo>
                        <a:pt x="93" y="72"/>
                        <a:pt x="95" y="68"/>
                        <a:pt x="94" y="6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</p:grpSp>
          <p:grpSp>
            <p:nvGrpSpPr>
              <p:cNvPr id="301" name="Group 164"/>
              <p:cNvGrpSpPr/>
              <p:nvPr/>
            </p:nvGrpSpPr>
            <p:grpSpPr>
              <a:xfrm>
                <a:off x="9109053" y="2989509"/>
                <a:ext cx="159200" cy="342034"/>
                <a:chOff x="5670652" y="1738427"/>
                <a:chExt cx="363539" cy="781050"/>
              </a:xfrm>
              <a:grpFill/>
            </p:grpSpPr>
            <p:sp>
              <p:nvSpPr>
                <p:cNvPr id="314" name="Oval 25"/>
                <p:cNvSpPr>
                  <a:spLocks noChangeArrowheads="1"/>
                </p:cNvSpPr>
                <p:nvPr/>
              </p:nvSpPr>
              <p:spPr bwMode="auto">
                <a:xfrm>
                  <a:off x="5781760" y="1738427"/>
                  <a:ext cx="141288" cy="1397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315" name="Freeform 26"/>
                <p:cNvSpPr/>
                <p:nvPr/>
              </p:nvSpPr>
              <p:spPr bwMode="auto">
                <a:xfrm>
                  <a:off x="5670652" y="1889240"/>
                  <a:ext cx="363539" cy="630237"/>
                </a:xfrm>
                <a:custGeom>
                  <a:gdLst>
                    <a:gd fmla="*/ 94 w 95" name="T0"/>
                    <a:gd fmla="*/ 64 h 167" name="T1"/>
                    <a:gd fmla="*/ 80 w 95" name="T2"/>
                    <a:gd fmla="*/ 19 h 167" name="T3"/>
                    <a:gd fmla="*/ 79 w 95" name="T4"/>
                    <a:gd fmla="*/ 18 h 167" name="T5"/>
                    <a:gd fmla="*/ 56 w 95" name="T6"/>
                    <a:gd fmla="*/ 0 h 167" name="T7"/>
                    <a:gd fmla="*/ 49 w 95" name="T8"/>
                    <a:gd fmla="*/ 0 h 167" name="T9"/>
                    <a:gd fmla="*/ 46 w 95" name="T10"/>
                    <a:gd fmla="*/ 0 h 167" name="T11"/>
                    <a:gd fmla="*/ 39 w 95" name="T12"/>
                    <a:gd fmla="*/ 0 h 167" name="T13"/>
                    <a:gd fmla="*/ 16 w 95" name="T14"/>
                    <a:gd fmla="*/ 18 h 167" name="T15"/>
                    <a:gd fmla="*/ 15 w 95" name="T16"/>
                    <a:gd fmla="*/ 19 h 167" name="T17"/>
                    <a:gd fmla="*/ 1 w 95" name="T18"/>
                    <a:gd fmla="*/ 64 h 167" name="T19"/>
                    <a:gd fmla="*/ 5 w 95" name="T20"/>
                    <a:gd fmla="*/ 73 h 167" name="T21"/>
                    <a:gd fmla="*/ 15 w 95" name="T22"/>
                    <a:gd fmla="*/ 69 h 167" name="T23"/>
                    <a:gd fmla="*/ 28 w 95" name="T24"/>
                    <a:gd fmla="*/ 25 h 167" name="T25"/>
                    <a:gd fmla="*/ 32 w 95" name="T26"/>
                    <a:gd fmla="*/ 25 h 167" name="T27"/>
                    <a:gd fmla="*/ 8 w 95" name="T28"/>
                    <a:gd fmla="*/ 100 h 167" name="T29"/>
                    <a:gd fmla="*/ 27 w 95" name="T30"/>
                    <a:gd fmla="*/ 100 h 167" name="T31"/>
                    <a:gd fmla="*/ 27 w 95" name="T32"/>
                    <a:gd fmla="*/ 158 h 167" name="T33"/>
                    <a:gd fmla="*/ 36 w 95" name="T34"/>
                    <a:gd fmla="*/ 167 h 167" name="T35"/>
                    <a:gd fmla="*/ 44 w 95" name="T36"/>
                    <a:gd fmla="*/ 158 h 167" name="T37"/>
                    <a:gd fmla="*/ 44 w 95" name="T38"/>
                    <a:gd fmla="*/ 100 h 167" name="T39"/>
                    <a:gd fmla="*/ 51 w 95" name="T40"/>
                    <a:gd fmla="*/ 100 h 167" name="T41"/>
                    <a:gd fmla="*/ 51 w 95" name="T42"/>
                    <a:gd fmla="*/ 158 h 167" name="T43"/>
                    <a:gd fmla="*/ 59 w 95" name="T44"/>
                    <a:gd fmla="*/ 167 h 167" name="T45"/>
                    <a:gd fmla="*/ 68 w 95" name="T46"/>
                    <a:gd fmla="*/ 158 h 167" name="T47"/>
                    <a:gd fmla="*/ 68 w 95" name="T48"/>
                    <a:gd fmla="*/ 100 h 167" name="T49"/>
                    <a:gd fmla="*/ 87 w 95" name="T50"/>
                    <a:gd fmla="*/ 100 h 167" name="T51"/>
                    <a:gd fmla="*/ 63 w 95" name="T52"/>
                    <a:gd fmla="*/ 25 h 167" name="T53"/>
                    <a:gd fmla="*/ 67 w 95" name="T54"/>
                    <a:gd fmla="*/ 25 h 167" name="T55"/>
                    <a:gd fmla="*/ 80 w 95" name="T56"/>
                    <a:gd fmla="*/ 69 h 167" name="T57"/>
                    <a:gd fmla="*/ 90 w 95" name="T58"/>
                    <a:gd fmla="*/ 73 h 167" name="T59"/>
                    <a:gd fmla="*/ 94 w 95" name="T60"/>
                    <a:gd fmla="*/ 64 h 167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167" w="95">
                      <a:moveTo>
                        <a:pt x="94" y="64"/>
                      </a:moveTo>
                      <a:cubicBezTo>
                        <a:pt x="80" y="19"/>
                        <a:pt x="80" y="19"/>
                        <a:pt x="80" y="19"/>
                      </a:cubicBezTo>
                      <a:cubicBezTo>
                        <a:pt x="80" y="19"/>
                        <a:pt x="79" y="18"/>
                        <a:pt x="79" y="18"/>
                      </a:cubicBezTo>
                      <a:cubicBezTo>
                        <a:pt x="74" y="4"/>
                        <a:pt x="61" y="0"/>
                        <a:pt x="56" y="0"/>
                      </a:cubicBezTo>
                      <a:cubicBezTo>
                        <a:pt x="52" y="0"/>
                        <a:pt x="53" y="0"/>
                        <a:pt x="49" y="0"/>
                      </a:cubicBezTo>
                      <a:cubicBezTo>
                        <a:pt x="48" y="0"/>
                        <a:pt x="47" y="0"/>
                        <a:pt x="46" y="0"/>
                      </a:cubicBezTo>
                      <a:cubicBezTo>
                        <a:pt x="42" y="0"/>
                        <a:pt x="43" y="0"/>
                        <a:pt x="39" y="0"/>
                      </a:cubicBezTo>
                      <a:cubicBezTo>
                        <a:pt x="34" y="0"/>
                        <a:pt x="21" y="4"/>
                        <a:pt x="16" y="18"/>
                      </a:cubicBezTo>
                      <a:cubicBezTo>
                        <a:pt x="16" y="18"/>
                        <a:pt x="15" y="19"/>
                        <a:pt x="15" y="19"/>
                      </a:cubicBezTo>
                      <a:cubicBezTo>
                        <a:pt x="1" y="64"/>
                        <a:pt x="1" y="64"/>
                        <a:pt x="1" y="64"/>
                      </a:cubicBezTo>
                      <a:cubicBezTo>
                        <a:pt x="0" y="68"/>
                        <a:pt x="2" y="72"/>
                        <a:pt x="5" y="73"/>
                      </a:cubicBezTo>
                      <a:cubicBezTo>
                        <a:pt x="9" y="74"/>
                        <a:pt x="13" y="72"/>
                        <a:pt x="15" y="69"/>
                      </a:cubicBezTo>
                      <a:cubicBezTo>
                        <a:pt x="28" y="25"/>
                        <a:pt x="28" y="25"/>
                        <a:pt x="28" y="25"/>
                      </a:cubicBezTo>
                      <a:cubicBezTo>
                        <a:pt x="32" y="25"/>
                        <a:pt x="32" y="25"/>
                        <a:pt x="32" y="25"/>
                      </a:cubicBezTo>
                      <a:cubicBezTo>
                        <a:pt x="8" y="100"/>
                        <a:pt x="8" y="100"/>
                        <a:pt x="8" y="100"/>
                      </a:cubicBezTo>
                      <a:cubicBezTo>
                        <a:pt x="27" y="100"/>
                        <a:pt x="27" y="100"/>
                        <a:pt x="27" y="100"/>
                      </a:cubicBezTo>
                      <a:cubicBezTo>
                        <a:pt x="27" y="158"/>
                        <a:pt x="27" y="158"/>
                        <a:pt x="27" y="158"/>
                      </a:cubicBezTo>
                      <a:cubicBezTo>
                        <a:pt x="27" y="163"/>
                        <a:pt x="31" y="167"/>
                        <a:pt x="36" y="167"/>
                      </a:cubicBezTo>
                      <a:cubicBezTo>
                        <a:pt x="41" y="167"/>
                        <a:pt x="44" y="163"/>
                        <a:pt x="44" y="158"/>
                      </a:cubicBezTo>
                      <a:cubicBezTo>
                        <a:pt x="44" y="100"/>
                        <a:pt x="44" y="100"/>
                        <a:pt x="44" y="100"/>
                      </a:cubicBezTo>
                      <a:cubicBezTo>
                        <a:pt x="51" y="100"/>
                        <a:pt x="51" y="100"/>
                        <a:pt x="51" y="100"/>
                      </a:cubicBezTo>
                      <a:cubicBezTo>
                        <a:pt x="51" y="158"/>
                        <a:pt x="51" y="158"/>
                        <a:pt x="51" y="158"/>
                      </a:cubicBezTo>
                      <a:cubicBezTo>
                        <a:pt x="51" y="163"/>
                        <a:pt x="54" y="167"/>
                        <a:pt x="59" y="167"/>
                      </a:cubicBezTo>
                      <a:cubicBezTo>
                        <a:pt x="64" y="167"/>
                        <a:pt x="68" y="163"/>
                        <a:pt x="68" y="158"/>
                      </a:cubicBezTo>
                      <a:cubicBezTo>
                        <a:pt x="68" y="100"/>
                        <a:pt x="68" y="100"/>
                        <a:pt x="68" y="100"/>
                      </a:cubicBezTo>
                      <a:cubicBezTo>
                        <a:pt x="87" y="100"/>
                        <a:pt x="87" y="100"/>
                        <a:pt x="87" y="100"/>
                      </a:cubicBezTo>
                      <a:cubicBezTo>
                        <a:pt x="63" y="25"/>
                        <a:pt x="63" y="25"/>
                        <a:pt x="63" y="25"/>
                      </a:cubicBezTo>
                      <a:cubicBezTo>
                        <a:pt x="67" y="25"/>
                        <a:pt x="67" y="25"/>
                        <a:pt x="67" y="25"/>
                      </a:cubicBezTo>
                      <a:cubicBezTo>
                        <a:pt x="80" y="69"/>
                        <a:pt x="80" y="69"/>
                        <a:pt x="80" y="69"/>
                      </a:cubicBezTo>
                      <a:cubicBezTo>
                        <a:pt x="82" y="72"/>
                        <a:pt x="86" y="74"/>
                        <a:pt x="90" y="73"/>
                      </a:cubicBezTo>
                      <a:cubicBezTo>
                        <a:pt x="93" y="72"/>
                        <a:pt x="95" y="68"/>
                        <a:pt x="94" y="6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</p:grpSp>
          <p:grpSp>
            <p:nvGrpSpPr>
              <p:cNvPr id="302" name="Group 165"/>
              <p:cNvGrpSpPr/>
              <p:nvPr/>
            </p:nvGrpSpPr>
            <p:grpSpPr>
              <a:xfrm>
                <a:off x="9287387" y="2989509"/>
                <a:ext cx="159200" cy="342034"/>
                <a:chOff x="5670652" y="1738427"/>
                <a:chExt cx="363539" cy="781050"/>
              </a:xfrm>
              <a:grpFill/>
            </p:grpSpPr>
            <p:sp>
              <p:nvSpPr>
                <p:cNvPr id="312" name="Oval 25"/>
                <p:cNvSpPr>
                  <a:spLocks noChangeArrowheads="1"/>
                </p:cNvSpPr>
                <p:nvPr/>
              </p:nvSpPr>
              <p:spPr bwMode="auto">
                <a:xfrm>
                  <a:off x="5781760" y="1738427"/>
                  <a:ext cx="141288" cy="1397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313" name="Freeform 26"/>
                <p:cNvSpPr/>
                <p:nvPr/>
              </p:nvSpPr>
              <p:spPr bwMode="auto">
                <a:xfrm>
                  <a:off x="5670652" y="1889240"/>
                  <a:ext cx="363539" cy="630237"/>
                </a:xfrm>
                <a:custGeom>
                  <a:gdLst>
                    <a:gd fmla="*/ 94 w 95" name="T0"/>
                    <a:gd fmla="*/ 64 h 167" name="T1"/>
                    <a:gd fmla="*/ 80 w 95" name="T2"/>
                    <a:gd fmla="*/ 19 h 167" name="T3"/>
                    <a:gd fmla="*/ 79 w 95" name="T4"/>
                    <a:gd fmla="*/ 18 h 167" name="T5"/>
                    <a:gd fmla="*/ 56 w 95" name="T6"/>
                    <a:gd fmla="*/ 0 h 167" name="T7"/>
                    <a:gd fmla="*/ 49 w 95" name="T8"/>
                    <a:gd fmla="*/ 0 h 167" name="T9"/>
                    <a:gd fmla="*/ 46 w 95" name="T10"/>
                    <a:gd fmla="*/ 0 h 167" name="T11"/>
                    <a:gd fmla="*/ 39 w 95" name="T12"/>
                    <a:gd fmla="*/ 0 h 167" name="T13"/>
                    <a:gd fmla="*/ 16 w 95" name="T14"/>
                    <a:gd fmla="*/ 18 h 167" name="T15"/>
                    <a:gd fmla="*/ 15 w 95" name="T16"/>
                    <a:gd fmla="*/ 19 h 167" name="T17"/>
                    <a:gd fmla="*/ 1 w 95" name="T18"/>
                    <a:gd fmla="*/ 64 h 167" name="T19"/>
                    <a:gd fmla="*/ 5 w 95" name="T20"/>
                    <a:gd fmla="*/ 73 h 167" name="T21"/>
                    <a:gd fmla="*/ 15 w 95" name="T22"/>
                    <a:gd fmla="*/ 69 h 167" name="T23"/>
                    <a:gd fmla="*/ 28 w 95" name="T24"/>
                    <a:gd fmla="*/ 25 h 167" name="T25"/>
                    <a:gd fmla="*/ 32 w 95" name="T26"/>
                    <a:gd fmla="*/ 25 h 167" name="T27"/>
                    <a:gd fmla="*/ 8 w 95" name="T28"/>
                    <a:gd fmla="*/ 100 h 167" name="T29"/>
                    <a:gd fmla="*/ 27 w 95" name="T30"/>
                    <a:gd fmla="*/ 100 h 167" name="T31"/>
                    <a:gd fmla="*/ 27 w 95" name="T32"/>
                    <a:gd fmla="*/ 158 h 167" name="T33"/>
                    <a:gd fmla="*/ 36 w 95" name="T34"/>
                    <a:gd fmla="*/ 167 h 167" name="T35"/>
                    <a:gd fmla="*/ 44 w 95" name="T36"/>
                    <a:gd fmla="*/ 158 h 167" name="T37"/>
                    <a:gd fmla="*/ 44 w 95" name="T38"/>
                    <a:gd fmla="*/ 100 h 167" name="T39"/>
                    <a:gd fmla="*/ 51 w 95" name="T40"/>
                    <a:gd fmla="*/ 100 h 167" name="T41"/>
                    <a:gd fmla="*/ 51 w 95" name="T42"/>
                    <a:gd fmla="*/ 158 h 167" name="T43"/>
                    <a:gd fmla="*/ 59 w 95" name="T44"/>
                    <a:gd fmla="*/ 167 h 167" name="T45"/>
                    <a:gd fmla="*/ 68 w 95" name="T46"/>
                    <a:gd fmla="*/ 158 h 167" name="T47"/>
                    <a:gd fmla="*/ 68 w 95" name="T48"/>
                    <a:gd fmla="*/ 100 h 167" name="T49"/>
                    <a:gd fmla="*/ 87 w 95" name="T50"/>
                    <a:gd fmla="*/ 100 h 167" name="T51"/>
                    <a:gd fmla="*/ 63 w 95" name="T52"/>
                    <a:gd fmla="*/ 25 h 167" name="T53"/>
                    <a:gd fmla="*/ 67 w 95" name="T54"/>
                    <a:gd fmla="*/ 25 h 167" name="T55"/>
                    <a:gd fmla="*/ 80 w 95" name="T56"/>
                    <a:gd fmla="*/ 69 h 167" name="T57"/>
                    <a:gd fmla="*/ 90 w 95" name="T58"/>
                    <a:gd fmla="*/ 73 h 167" name="T59"/>
                    <a:gd fmla="*/ 94 w 95" name="T60"/>
                    <a:gd fmla="*/ 64 h 167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167" w="95">
                      <a:moveTo>
                        <a:pt x="94" y="64"/>
                      </a:moveTo>
                      <a:cubicBezTo>
                        <a:pt x="80" y="19"/>
                        <a:pt x="80" y="19"/>
                        <a:pt x="80" y="19"/>
                      </a:cubicBezTo>
                      <a:cubicBezTo>
                        <a:pt x="80" y="19"/>
                        <a:pt x="79" y="18"/>
                        <a:pt x="79" y="18"/>
                      </a:cubicBezTo>
                      <a:cubicBezTo>
                        <a:pt x="74" y="4"/>
                        <a:pt x="61" y="0"/>
                        <a:pt x="56" y="0"/>
                      </a:cubicBezTo>
                      <a:cubicBezTo>
                        <a:pt x="52" y="0"/>
                        <a:pt x="53" y="0"/>
                        <a:pt x="49" y="0"/>
                      </a:cubicBezTo>
                      <a:cubicBezTo>
                        <a:pt x="48" y="0"/>
                        <a:pt x="47" y="0"/>
                        <a:pt x="46" y="0"/>
                      </a:cubicBezTo>
                      <a:cubicBezTo>
                        <a:pt x="42" y="0"/>
                        <a:pt x="43" y="0"/>
                        <a:pt x="39" y="0"/>
                      </a:cubicBezTo>
                      <a:cubicBezTo>
                        <a:pt x="34" y="0"/>
                        <a:pt x="21" y="4"/>
                        <a:pt x="16" y="18"/>
                      </a:cubicBezTo>
                      <a:cubicBezTo>
                        <a:pt x="16" y="18"/>
                        <a:pt x="15" y="19"/>
                        <a:pt x="15" y="19"/>
                      </a:cubicBezTo>
                      <a:cubicBezTo>
                        <a:pt x="1" y="64"/>
                        <a:pt x="1" y="64"/>
                        <a:pt x="1" y="64"/>
                      </a:cubicBezTo>
                      <a:cubicBezTo>
                        <a:pt x="0" y="68"/>
                        <a:pt x="2" y="72"/>
                        <a:pt x="5" y="73"/>
                      </a:cubicBezTo>
                      <a:cubicBezTo>
                        <a:pt x="9" y="74"/>
                        <a:pt x="13" y="72"/>
                        <a:pt x="15" y="69"/>
                      </a:cubicBezTo>
                      <a:cubicBezTo>
                        <a:pt x="28" y="25"/>
                        <a:pt x="28" y="25"/>
                        <a:pt x="28" y="25"/>
                      </a:cubicBezTo>
                      <a:cubicBezTo>
                        <a:pt x="32" y="25"/>
                        <a:pt x="32" y="25"/>
                        <a:pt x="32" y="25"/>
                      </a:cubicBezTo>
                      <a:cubicBezTo>
                        <a:pt x="8" y="100"/>
                        <a:pt x="8" y="100"/>
                        <a:pt x="8" y="100"/>
                      </a:cubicBezTo>
                      <a:cubicBezTo>
                        <a:pt x="27" y="100"/>
                        <a:pt x="27" y="100"/>
                        <a:pt x="27" y="100"/>
                      </a:cubicBezTo>
                      <a:cubicBezTo>
                        <a:pt x="27" y="158"/>
                        <a:pt x="27" y="158"/>
                        <a:pt x="27" y="158"/>
                      </a:cubicBezTo>
                      <a:cubicBezTo>
                        <a:pt x="27" y="163"/>
                        <a:pt x="31" y="167"/>
                        <a:pt x="36" y="167"/>
                      </a:cubicBezTo>
                      <a:cubicBezTo>
                        <a:pt x="41" y="167"/>
                        <a:pt x="44" y="163"/>
                        <a:pt x="44" y="158"/>
                      </a:cubicBezTo>
                      <a:cubicBezTo>
                        <a:pt x="44" y="100"/>
                        <a:pt x="44" y="100"/>
                        <a:pt x="44" y="100"/>
                      </a:cubicBezTo>
                      <a:cubicBezTo>
                        <a:pt x="51" y="100"/>
                        <a:pt x="51" y="100"/>
                        <a:pt x="51" y="100"/>
                      </a:cubicBezTo>
                      <a:cubicBezTo>
                        <a:pt x="51" y="158"/>
                        <a:pt x="51" y="158"/>
                        <a:pt x="51" y="158"/>
                      </a:cubicBezTo>
                      <a:cubicBezTo>
                        <a:pt x="51" y="163"/>
                        <a:pt x="54" y="167"/>
                        <a:pt x="59" y="167"/>
                      </a:cubicBezTo>
                      <a:cubicBezTo>
                        <a:pt x="64" y="167"/>
                        <a:pt x="68" y="163"/>
                        <a:pt x="68" y="158"/>
                      </a:cubicBezTo>
                      <a:cubicBezTo>
                        <a:pt x="68" y="100"/>
                        <a:pt x="68" y="100"/>
                        <a:pt x="68" y="100"/>
                      </a:cubicBezTo>
                      <a:cubicBezTo>
                        <a:pt x="87" y="100"/>
                        <a:pt x="87" y="100"/>
                        <a:pt x="87" y="100"/>
                      </a:cubicBezTo>
                      <a:cubicBezTo>
                        <a:pt x="63" y="25"/>
                        <a:pt x="63" y="25"/>
                        <a:pt x="63" y="25"/>
                      </a:cubicBezTo>
                      <a:cubicBezTo>
                        <a:pt x="67" y="25"/>
                        <a:pt x="67" y="25"/>
                        <a:pt x="67" y="25"/>
                      </a:cubicBezTo>
                      <a:cubicBezTo>
                        <a:pt x="80" y="69"/>
                        <a:pt x="80" y="69"/>
                        <a:pt x="80" y="69"/>
                      </a:cubicBezTo>
                      <a:cubicBezTo>
                        <a:pt x="82" y="72"/>
                        <a:pt x="86" y="74"/>
                        <a:pt x="90" y="73"/>
                      </a:cubicBezTo>
                      <a:cubicBezTo>
                        <a:pt x="93" y="72"/>
                        <a:pt x="95" y="68"/>
                        <a:pt x="94" y="6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</p:grpSp>
          <p:grpSp>
            <p:nvGrpSpPr>
              <p:cNvPr id="303" name="Group 166"/>
              <p:cNvGrpSpPr/>
              <p:nvPr/>
            </p:nvGrpSpPr>
            <p:grpSpPr>
              <a:xfrm>
                <a:off x="9465720" y="2989509"/>
                <a:ext cx="159200" cy="342034"/>
                <a:chOff x="5670652" y="1738427"/>
                <a:chExt cx="363539" cy="781050"/>
              </a:xfrm>
              <a:grpFill/>
            </p:grpSpPr>
            <p:sp>
              <p:nvSpPr>
                <p:cNvPr id="310" name="Oval 25"/>
                <p:cNvSpPr>
                  <a:spLocks noChangeArrowheads="1"/>
                </p:cNvSpPr>
                <p:nvPr/>
              </p:nvSpPr>
              <p:spPr bwMode="auto">
                <a:xfrm>
                  <a:off x="5781760" y="1738427"/>
                  <a:ext cx="141288" cy="1397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311" name="Freeform 26"/>
                <p:cNvSpPr/>
                <p:nvPr/>
              </p:nvSpPr>
              <p:spPr bwMode="auto">
                <a:xfrm>
                  <a:off x="5670652" y="1889240"/>
                  <a:ext cx="363539" cy="630237"/>
                </a:xfrm>
                <a:custGeom>
                  <a:gdLst>
                    <a:gd fmla="*/ 94 w 95" name="T0"/>
                    <a:gd fmla="*/ 64 h 167" name="T1"/>
                    <a:gd fmla="*/ 80 w 95" name="T2"/>
                    <a:gd fmla="*/ 19 h 167" name="T3"/>
                    <a:gd fmla="*/ 79 w 95" name="T4"/>
                    <a:gd fmla="*/ 18 h 167" name="T5"/>
                    <a:gd fmla="*/ 56 w 95" name="T6"/>
                    <a:gd fmla="*/ 0 h 167" name="T7"/>
                    <a:gd fmla="*/ 49 w 95" name="T8"/>
                    <a:gd fmla="*/ 0 h 167" name="T9"/>
                    <a:gd fmla="*/ 46 w 95" name="T10"/>
                    <a:gd fmla="*/ 0 h 167" name="T11"/>
                    <a:gd fmla="*/ 39 w 95" name="T12"/>
                    <a:gd fmla="*/ 0 h 167" name="T13"/>
                    <a:gd fmla="*/ 16 w 95" name="T14"/>
                    <a:gd fmla="*/ 18 h 167" name="T15"/>
                    <a:gd fmla="*/ 15 w 95" name="T16"/>
                    <a:gd fmla="*/ 19 h 167" name="T17"/>
                    <a:gd fmla="*/ 1 w 95" name="T18"/>
                    <a:gd fmla="*/ 64 h 167" name="T19"/>
                    <a:gd fmla="*/ 5 w 95" name="T20"/>
                    <a:gd fmla="*/ 73 h 167" name="T21"/>
                    <a:gd fmla="*/ 15 w 95" name="T22"/>
                    <a:gd fmla="*/ 69 h 167" name="T23"/>
                    <a:gd fmla="*/ 28 w 95" name="T24"/>
                    <a:gd fmla="*/ 25 h 167" name="T25"/>
                    <a:gd fmla="*/ 32 w 95" name="T26"/>
                    <a:gd fmla="*/ 25 h 167" name="T27"/>
                    <a:gd fmla="*/ 8 w 95" name="T28"/>
                    <a:gd fmla="*/ 100 h 167" name="T29"/>
                    <a:gd fmla="*/ 27 w 95" name="T30"/>
                    <a:gd fmla="*/ 100 h 167" name="T31"/>
                    <a:gd fmla="*/ 27 w 95" name="T32"/>
                    <a:gd fmla="*/ 158 h 167" name="T33"/>
                    <a:gd fmla="*/ 36 w 95" name="T34"/>
                    <a:gd fmla="*/ 167 h 167" name="T35"/>
                    <a:gd fmla="*/ 44 w 95" name="T36"/>
                    <a:gd fmla="*/ 158 h 167" name="T37"/>
                    <a:gd fmla="*/ 44 w 95" name="T38"/>
                    <a:gd fmla="*/ 100 h 167" name="T39"/>
                    <a:gd fmla="*/ 51 w 95" name="T40"/>
                    <a:gd fmla="*/ 100 h 167" name="T41"/>
                    <a:gd fmla="*/ 51 w 95" name="T42"/>
                    <a:gd fmla="*/ 158 h 167" name="T43"/>
                    <a:gd fmla="*/ 59 w 95" name="T44"/>
                    <a:gd fmla="*/ 167 h 167" name="T45"/>
                    <a:gd fmla="*/ 68 w 95" name="T46"/>
                    <a:gd fmla="*/ 158 h 167" name="T47"/>
                    <a:gd fmla="*/ 68 w 95" name="T48"/>
                    <a:gd fmla="*/ 100 h 167" name="T49"/>
                    <a:gd fmla="*/ 87 w 95" name="T50"/>
                    <a:gd fmla="*/ 100 h 167" name="T51"/>
                    <a:gd fmla="*/ 63 w 95" name="T52"/>
                    <a:gd fmla="*/ 25 h 167" name="T53"/>
                    <a:gd fmla="*/ 67 w 95" name="T54"/>
                    <a:gd fmla="*/ 25 h 167" name="T55"/>
                    <a:gd fmla="*/ 80 w 95" name="T56"/>
                    <a:gd fmla="*/ 69 h 167" name="T57"/>
                    <a:gd fmla="*/ 90 w 95" name="T58"/>
                    <a:gd fmla="*/ 73 h 167" name="T59"/>
                    <a:gd fmla="*/ 94 w 95" name="T60"/>
                    <a:gd fmla="*/ 64 h 167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167" w="95">
                      <a:moveTo>
                        <a:pt x="94" y="64"/>
                      </a:moveTo>
                      <a:cubicBezTo>
                        <a:pt x="80" y="19"/>
                        <a:pt x="80" y="19"/>
                        <a:pt x="80" y="19"/>
                      </a:cubicBezTo>
                      <a:cubicBezTo>
                        <a:pt x="80" y="19"/>
                        <a:pt x="79" y="18"/>
                        <a:pt x="79" y="18"/>
                      </a:cubicBezTo>
                      <a:cubicBezTo>
                        <a:pt x="74" y="4"/>
                        <a:pt x="61" y="0"/>
                        <a:pt x="56" y="0"/>
                      </a:cubicBezTo>
                      <a:cubicBezTo>
                        <a:pt x="52" y="0"/>
                        <a:pt x="53" y="0"/>
                        <a:pt x="49" y="0"/>
                      </a:cubicBezTo>
                      <a:cubicBezTo>
                        <a:pt x="48" y="0"/>
                        <a:pt x="47" y="0"/>
                        <a:pt x="46" y="0"/>
                      </a:cubicBezTo>
                      <a:cubicBezTo>
                        <a:pt x="42" y="0"/>
                        <a:pt x="43" y="0"/>
                        <a:pt x="39" y="0"/>
                      </a:cubicBezTo>
                      <a:cubicBezTo>
                        <a:pt x="34" y="0"/>
                        <a:pt x="21" y="4"/>
                        <a:pt x="16" y="18"/>
                      </a:cubicBezTo>
                      <a:cubicBezTo>
                        <a:pt x="16" y="18"/>
                        <a:pt x="15" y="19"/>
                        <a:pt x="15" y="19"/>
                      </a:cubicBezTo>
                      <a:cubicBezTo>
                        <a:pt x="1" y="64"/>
                        <a:pt x="1" y="64"/>
                        <a:pt x="1" y="64"/>
                      </a:cubicBezTo>
                      <a:cubicBezTo>
                        <a:pt x="0" y="68"/>
                        <a:pt x="2" y="72"/>
                        <a:pt x="5" y="73"/>
                      </a:cubicBezTo>
                      <a:cubicBezTo>
                        <a:pt x="9" y="74"/>
                        <a:pt x="13" y="72"/>
                        <a:pt x="15" y="69"/>
                      </a:cubicBezTo>
                      <a:cubicBezTo>
                        <a:pt x="28" y="25"/>
                        <a:pt x="28" y="25"/>
                        <a:pt x="28" y="25"/>
                      </a:cubicBezTo>
                      <a:cubicBezTo>
                        <a:pt x="32" y="25"/>
                        <a:pt x="32" y="25"/>
                        <a:pt x="32" y="25"/>
                      </a:cubicBezTo>
                      <a:cubicBezTo>
                        <a:pt x="8" y="100"/>
                        <a:pt x="8" y="100"/>
                        <a:pt x="8" y="100"/>
                      </a:cubicBezTo>
                      <a:cubicBezTo>
                        <a:pt x="27" y="100"/>
                        <a:pt x="27" y="100"/>
                        <a:pt x="27" y="100"/>
                      </a:cubicBezTo>
                      <a:cubicBezTo>
                        <a:pt x="27" y="158"/>
                        <a:pt x="27" y="158"/>
                        <a:pt x="27" y="158"/>
                      </a:cubicBezTo>
                      <a:cubicBezTo>
                        <a:pt x="27" y="163"/>
                        <a:pt x="31" y="167"/>
                        <a:pt x="36" y="167"/>
                      </a:cubicBezTo>
                      <a:cubicBezTo>
                        <a:pt x="41" y="167"/>
                        <a:pt x="44" y="163"/>
                        <a:pt x="44" y="158"/>
                      </a:cubicBezTo>
                      <a:cubicBezTo>
                        <a:pt x="44" y="100"/>
                        <a:pt x="44" y="100"/>
                        <a:pt x="44" y="100"/>
                      </a:cubicBezTo>
                      <a:cubicBezTo>
                        <a:pt x="51" y="100"/>
                        <a:pt x="51" y="100"/>
                        <a:pt x="51" y="100"/>
                      </a:cubicBezTo>
                      <a:cubicBezTo>
                        <a:pt x="51" y="158"/>
                        <a:pt x="51" y="158"/>
                        <a:pt x="51" y="158"/>
                      </a:cubicBezTo>
                      <a:cubicBezTo>
                        <a:pt x="51" y="163"/>
                        <a:pt x="54" y="167"/>
                        <a:pt x="59" y="167"/>
                      </a:cubicBezTo>
                      <a:cubicBezTo>
                        <a:pt x="64" y="167"/>
                        <a:pt x="68" y="163"/>
                        <a:pt x="68" y="158"/>
                      </a:cubicBezTo>
                      <a:cubicBezTo>
                        <a:pt x="68" y="100"/>
                        <a:pt x="68" y="100"/>
                        <a:pt x="68" y="100"/>
                      </a:cubicBezTo>
                      <a:cubicBezTo>
                        <a:pt x="87" y="100"/>
                        <a:pt x="87" y="100"/>
                        <a:pt x="87" y="100"/>
                      </a:cubicBezTo>
                      <a:cubicBezTo>
                        <a:pt x="63" y="25"/>
                        <a:pt x="63" y="25"/>
                        <a:pt x="63" y="25"/>
                      </a:cubicBezTo>
                      <a:cubicBezTo>
                        <a:pt x="67" y="25"/>
                        <a:pt x="67" y="25"/>
                        <a:pt x="67" y="25"/>
                      </a:cubicBezTo>
                      <a:cubicBezTo>
                        <a:pt x="80" y="69"/>
                        <a:pt x="80" y="69"/>
                        <a:pt x="80" y="69"/>
                      </a:cubicBezTo>
                      <a:cubicBezTo>
                        <a:pt x="82" y="72"/>
                        <a:pt x="86" y="74"/>
                        <a:pt x="90" y="73"/>
                      </a:cubicBezTo>
                      <a:cubicBezTo>
                        <a:pt x="93" y="72"/>
                        <a:pt x="95" y="68"/>
                        <a:pt x="94" y="6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</p:grpSp>
          <p:grpSp>
            <p:nvGrpSpPr>
              <p:cNvPr id="304" name="Group 167"/>
              <p:cNvGrpSpPr/>
              <p:nvPr/>
            </p:nvGrpSpPr>
            <p:grpSpPr>
              <a:xfrm>
                <a:off x="9650582" y="2989509"/>
                <a:ext cx="159200" cy="342034"/>
                <a:chOff x="5670652" y="1738427"/>
                <a:chExt cx="363539" cy="781050"/>
              </a:xfrm>
              <a:grpFill/>
            </p:grpSpPr>
            <p:sp>
              <p:nvSpPr>
                <p:cNvPr id="308" name="Oval 25"/>
                <p:cNvSpPr>
                  <a:spLocks noChangeArrowheads="1"/>
                </p:cNvSpPr>
                <p:nvPr/>
              </p:nvSpPr>
              <p:spPr bwMode="auto">
                <a:xfrm>
                  <a:off x="5781760" y="1738427"/>
                  <a:ext cx="141288" cy="1397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309" name="Freeform 26"/>
                <p:cNvSpPr/>
                <p:nvPr/>
              </p:nvSpPr>
              <p:spPr bwMode="auto">
                <a:xfrm>
                  <a:off x="5670652" y="1889240"/>
                  <a:ext cx="363539" cy="630237"/>
                </a:xfrm>
                <a:custGeom>
                  <a:gdLst>
                    <a:gd fmla="*/ 94 w 95" name="T0"/>
                    <a:gd fmla="*/ 64 h 167" name="T1"/>
                    <a:gd fmla="*/ 80 w 95" name="T2"/>
                    <a:gd fmla="*/ 19 h 167" name="T3"/>
                    <a:gd fmla="*/ 79 w 95" name="T4"/>
                    <a:gd fmla="*/ 18 h 167" name="T5"/>
                    <a:gd fmla="*/ 56 w 95" name="T6"/>
                    <a:gd fmla="*/ 0 h 167" name="T7"/>
                    <a:gd fmla="*/ 49 w 95" name="T8"/>
                    <a:gd fmla="*/ 0 h 167" name="T9"/>
                    <a:gd fmla="*/ 46 w 95" name="T10"/>
                    <a:gd fmla="*/ 0 h 167" name="T11"/>
                    <a:gd fmla="*/ 39 w 95" name="T12"/>
                    <a:gd fmla="*/ 0 h 167" name="T13"/>
                    <a:gd fmla="*/ 16 w 95" name="T14"/>
                    <a:gd fmla="*/ 18 h 167" name="T15"/>
                    <a:gd fmla="*/ 15 w 95" name="T16"/>
                    <a:gd fmla="*/ 19 h 167" name="T17"/>
                    <a:gd fmla="*/ 1 w 95" name="T18"/>
                    <a:gd fmla="*/ 64 h 167" name="T19"/>
                    <a:gd fmla="*/ 5 w 95" name="T20"/>
                    <a:gd fmla="*/ 73 h 167" name="T21"/>
                    <a:gd fmla="*/ 15 w 95" name="T22"/>
                    <a:gd fmla="*/ 69 h 167" name="T23"/>
                    <a:gd fmla="*/ 28 w 95" name="T24"/>
                    <a:gd fmla="*/ 25 h 167" name="T25"/>
                    <a:gd fmla="*/ 32 w 95" name="T26"/>
                    <a:gd fmla="*/ 25 h 167" name="T27"/>
                    <a:gd fmla="*/ 8 w 95" name="T28"/>
                    <a:gd fmla="*/ 100 h 167" name="T29"/>
                    <a:gd fmla="*/ 27 w 95" name="T30"/>
                    <a:gd fmla="*/ 100 h 167" name="T31"/>
                    <a:gd fmla="*/ 27 w 95" name="T32"/>
                    <a:gd fmla="*/ 158 h 167" name="T33"/>
                    <a:gd fmla="*/ 36 w 95" name="T34"/>
                    <a:gd fmla="*/ 167 h 167" name="T35"/>
                    <a:gd fmla="*/ 44 w 95" name="T36"/>
                    <a:gd fmla="*/ 158 h 167" name="T37"/>
                    <a:gd fmla="*/ 44 w 95" name="T38"/>
                    <a:gd fmla="*/ 100 h 167" name="T39"/>
                    <a:gd fmla="*/ 51 w 95" name="T40"/>
                    <a:gd fmla="*/ 100 h 167" name="T41"/>
                    <a:gd fmla="*/ 51 w 95" name="T42"/>
                    <a:gd fmla="*/ 158 h 167" name="T43"/>
                    <a:gd fmla="*/ 59 w 95" name="T44"/>
                    <a:gd fmla="*/ 167 h 167" name="T45"/>
                    <a:gd fmla="*/ 68 w 95" name="T46"/>
                    <a:gd fmla="*/ 158 h 167" name="T47"/>
                    <a:gd fmla="*/ 68 w 95" name="T48"/>
                    <a:gd fmla="*/ 100 h 167" name="T49"/>
                    <a:gd fmla="*/ 87 w 95" name="T50"/>
                    <a:gd fmla="*/ 100 h 167" name="T51"/>
                    <a:gd fmla="*/ 63 w 95" name="T52"/>
                    <a:gd fmla="*/ 25 h 167" name="T53"/>
                    <a:gd fmla="*/ 67 w 95" name="T54"/>
                    <a:gd fmla="*/ 25 h 167" name="T55"/>
                    <a:gd fmla="*/ 80 w 95" name="T56"/>
                    <a:gd fmla="*/ 69 h 167" name="T57"/>
                    <a:gd fmla="*/ 90 w 95" name="T58"/>
                    <a:gd fmla="*/ 73 h 167" name="T59"/>
                    <a:gd fmla="*/ 94 w 95" name="T60"/>
                    <a:gd fmla="*/ 64 h 167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167" w="95">
                      <a:moveTo>
                        <a:pt x="94" y="64"/>
                      </a:moveTo>
                      <a:cubicBezTo>
                        <a:pt x="80" y="19"/>
                        <a:pt x="80" y="19"/>
                        <a:pt x="80" y="19"/>
                      </a:cubicBezTo>
                      <a:cubicBezTo>
                        <a:pt x="80" y="19"/>
                        <a:pt x="79" y="18"/>
                        <a:pt x="79" y="18"/>
                      </a:cubicBezTo>
                      <a:cubicBezTo>
                        <a:pt x="74" y="4"/>
                        <a:pt x="61" y="0"/>
                        <a:pt x="56" y="0"/>
                      </a:cubicBezTo>
                      <a:cubicBezTo>
                        <a:pt x="52" y="0"/>
                        <a:pt x="53" y="0"/>
                        <a:pt x="49" y="0"/>
                      </a:cubicBezTo>
                      <a:cubicBezTo>
                        <a:pt x="48" y="0"/>
                        <a:pt x="47" y="0"/>
                        <a:pt x="46" y="0"/>
                      </a:cubicBezTo>
                      <a:cubicBezTo>
                        <a:pt x="42" y="0"/>
                        <a:pt x="43" y="0"/>
                        <a:pt x="39" y="0"/>
                      </a:cubicBezTo>
                      <a:cubicBezTo>
                        <a:pt x="34" y="0"/>
                        <a:pt x="21" y="4"/>
                        <a:pt x="16" y="18"/>
                      </a:cubicBezTo>
                      <a:cubicBezTo>
                        <a:pt x="16" y="18"/>
                        <a:pt x="15" y="19"/>
                        <a:pt x="15" y="19"/>
                      </a:cubicBezTo>
                      <a:cubicBezTo>
                        <a:pt x="1" y="64"/>
                        <a:pt x="1" y="64"/>
                        <a:pt x="1" y="64"/>
                      </a:cubicBezTo>
                      <a:cubicBezTo>
                        <a:pt x="0" y="68"/>
                        <a:pt x="2" y="72"/>
                        <a:pt x="5" y="73"/>
                      </a:cubicBezTo>
                      <a:cubicBezTo>
                        <a:pt x="9" y="74"/>
                        <a:pt x="13" y="72"/>
                        <a:pt x="15" y="69"/>
                      </a:cubicBezTo>
                      <a:cubicBezTo>
                        <a:pt x="28" y="25"/>
                        <a:pt x="28" y="25"/>
                        <a:pt x="28" y="25"/>
                      </a:cubicBezTo>
                      <a:cubicBezTo>
                        <a:pt x="32" y="25"/>
                        <a:pt x="32" y="25"/>
                        <a:pt x="32" y="25"/>
                      </a:cubicBezTo>
                      <a:cubicBezTo>
                        <a:pt x="8" y="100"/>
                        <a:pt x="8" y="100"/>
                        <a:pt x="8" y="100"/>
                      </a:cubicBezTo>
                      <a:cubicBezTo>
                        <a:pt x="27" y="100"/>
                        <a:pt x="27" y="100"/>
                        <a:pt x="27" y="100"/>
                      </a:cubicBezTo>
                      <a:cubicBezTo>
                        <a:pt x="27" y="158"/>
                        <a:pt x="27" y="158"/>
                        <a:pt x="27" y="158"/>
                      </a:cubicBezTo>
                      <a:cubicBezTo>
                        <a:pt x="27" y="163"/>
                        <a:pt x="31" y="167"/>
                        <a:pt x="36" y="167"/>
                      </a:cubicBezTo>
                      <a:cubicBezTo>
                        <a:pt x="41" y="167"/>
                        <a:pt x="44" y="163"/>
                        <a:pt x="44" y="158"/>
                      </a:cubicBezTo>
                      <a:cubicBezTo>
                        <a:pt x="44" y="100"/>
                        <a:pt x="44" y="100"/>
                        <a:pt x="44" y="100"/>
                      </a:cubicBezTo>
                      <a:cubicBezTo>
                        <a:pt x="51" y="100"/>
                        <a:pt x="51" y="100"/>
                        <a:pt x="51" y="100"/>
                      </a:cubicBezTo>
                      <a:cubicBezTo>
                        <a:pt x="51" y="158"/>
                        <a:pt x="51" y="158"/>
                        <a:pt x="51" y="158"/>
                      </a:cubicBezTo>
                      <a:cubicBezTo>
                        <a:pt x="51" y="163"/>
                        <a:pt x="54" y="167"/>
                        <a:pt x="59" y="167"/>
                      </a:cubicBezTo>
                      <a:cubicBezTo>
                        <a:pt x="64" y="167"/>
                        <a:pt x="68" y="163"/>
                        <a:pt x="68" y="158"/>
                      </a:cubicBezTo>
                      <a:cubicBezTo>
                        <a:pt x="68" y="100"/>
                        <a:pt x="68" y="100"/>
                        <a:pt x="68" y="100"/>
                      </a:cubicBezTo>
                      <a:cubicBezTo>
                        <a:pt x="87" y="100"/>
                        <a:pt x="87" y="100"/>
                        <a:pt x="87" y="100"/>
                      </a:cubicBezTo>
                      <a:cubicBezTo>
                        <a:pt x="63" y="25"/>
                        <a:pt x="63" y="25"/>
                        <a:pt x="63" y="25"/>
                      </a:cubicBezTo>
                      <a:cubicBezTo>
                        <a:pt x="67" y="25"/>
                        <a:pt x="67" y="25"/>
                        <a:pt x="67" y="25"/>
                      </a:cubicBezTo>
                      <a:cubicBezTo>
                        <a:pt x="80" y="69"/>
                        <a:pt x="80" y="69"/>
                        <a:pt x="80" y="69"/>
                      </a:cubicBezTo>
                      <a:cubicBezTo>
                        <a:pt x="82" y="72"/>
                        <a:pt x="86" y="74"/>
                        <a:pt x="90" y="73"/>
                      </a:cubicBezTo>
                      <a:cubicBezTo>
                        <a:pt x="93" y="72"/>
                        <a:pt x="95" y="68"/>
                        <a:pt x="94" y="6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</p:grpSp>
          <p:grpSp>
            <p:nvGrpSpPr>
              <p:cNvPr id="305" name="Group 168"/>
              <p:cNvGrpSpPr/>
              <p:nvPr/>
            </p:nvGrpSpPr>
            <p:grpSpPr>
              <a:xfrm>
                <a:off x="9828915" y="2989509"/>
                <a:ext cx="159200" cy="342034"/>
                <a:chOff x="5670652" y="1738427"/>
                <a:chExt cx="363539" cy="781050"/>
              </a:xfrm>
              <a:grpFill/>
            </p:grpSpPr>
            <p:sp>
              <p:nvSpPr>
                <p:cNvPr id="306" name="Oval 25"/>
                <p:cNvSpPr>
                  <a:spLocks noChangeArrowheads="1"/>
                </p:cNvSpPr>
                <p:nvPr/>
              </p:nvSpPr>
              <p:spPr bwMode="auto">
                <a:xfrm>
                  <a:off x="5781760" y="1738427"/>
                  <a:ext cx="141288" cy="1397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307" name="Freeform 26"/>
                <p:cNvSpPr/>
                <p:nvPr/>
              </p:nvSpPr>
              <p:spPr bwMode="auto">
                <a:xfrm>
                  <a:off x="5670652" y="1889240"/>
                  <a:ext cx="363539" cy="630237"/>
                </a:xfrm>
                <a:custGeom>
                  <a:gdLst>
                    <a:gd fmla="*/ 94 w 95" name="T0"/>
                    <a:gd fmla="*/ 64 h 167" name="T1"/>
                    <a:gd fmla="*/ 80 w 95" name="T2"/>
                    <a:gd fmla="*/ 19 h 167" name="T3"/>
                    <a:gd fmla="*/ 79 w 95" name="T4"/>
                    <a:gd fmla="*/ 18 h 167" name="T5"/>
                    <a:gd fmla="*/ 56 w 95" name="T6"/>
                    <a:gd fmla="*/ 0 h 167" name="T7"/>
                    <a:gd fmla="*/ 49 w 95" name="T8"/>
                    <a:gd fmla="*/ 0 h 167" name="T9"/>
                    <a:gd fmla="*/ 46 w 95" name="T10"/>
                    <a:gd fmla="*/ 0 h 167" name="T11"/>
                    <a:gd fmla="*/ 39 w 95" name="T12"/>
                    <a:gd fmla="*/ 0 h 167" name="T13"/>
                    <a:gd fmla="*/ 16 w 95" name="T14"/>
                    <a:gd fmla="*/ 18 h 167" name="T15"/>
                    <a:gd fmla="*/ 15 w 95" name="T16"/>
                    <a:gd fmla="*/ 19 h 167" name="T17"/>
                    <a:gd fmla="*/ 1 w 95" name="T18"/>
                    <a:gd fmla="*/ 64 h 167" name="T19"/>
                    <a:gd fmla="*/ 5 w 95" name="T20"/>
                    <a:gd fmla="*/ 73 h 167" name="T21"/>
                    <a:gd fmla="*/ 15 w 95" name="T22"/>
                    <a:gd fmla="*/ 69 h 167" name="T23"/>
                    <a:gd fmla="*/ 28 w 95" name="T24"/>
                    <a:gd fmla="*/ 25 h 167" name="T25"/>
                    <a:gd fmla="*/ 32 w 95" name="T26"/>
                    <a:gd fmla="*/ 25 h 167" name="T27"/>
                    <a:gd fmla="*/ 8 w 95" name="T28"/>
                    <a:gd fmla="*/ 100 h 167" name="T29"/>
                    <a:gd fmla="*/ 27 w 95" name="T30"/>
                    <a:gd fmla="*/ 100 h 167" name="T31"/>
                    <a:gd fmla="*/ 27 w 95" name="T32"/>
                    <a:gd fmla="*/ 158 h 167" name="T33"/>
                    <a:gd fmla="*/ 36 w 95" name="T34"/>
                    <a:gd fmla="*/ 167 h 167" name="T35"/>
                    <a:gd fmla="*/ 44 w 95" name="T36"/>
                    <a:gd fmla="*/ 158 h 167" name="T37"/>
                    <a:gd fmla="*/ 44 w 95" name="T38"/>
                    <a:gd fmla="*/ 100 h 167" name="T39"/>
                    <a:gd fmla="*/ 51 w 95" name="T40"/>
                    <a:gd fmla="*/ 100 h 167" name="T41"/>
                    <a:gd fmla="*/ 51 w 95" name="T42"/>
                    <a:gd fmla="*/ 158 h 167" name="T43"/>
                    <a:gd fmla="*/ 59 w 95" name="T44"/>
                    <a:gd fmla="*/ 167 h 167" name="T45"/>
                    <a:gd fmla="*/ 68 w 95" name="T46"/>
                    <a:gd fmla="*/ 158 h 167" name="T47"/>
                    <a:gd fmla="*/ 68 w 95" name="T48"/>
                    <a:gd fmla="*/ 100 h 167" name="T49"/>
                    <a:gd fmla="*/ 87 w 95" name="T50"/>
                    <a:gd fmla="*/ 100 h 167" name="T51"/>
                    <a:gd fmla="*/ 63 w 95" name="T52"/>
                    <a:gd fmla="*/ 25 h 167" name="T53"/>
                    <a:gd fmla="*/ 67 w 95" name="T54"/>
                    <a:gd fmla="*/ 25 h 167" name="T55"/>
                    <a:gd fmla="*/ 80 w 95" name="T56"/>
                    <a:gd fmla="*/ 69 h 167" name="T57"/>
                    <a:gd fmla="*/ 90 w 95" name="T58"/>
                    <a:gd fmla="*/ 73 h 167" name="T59"/>
                    <a:gd fmla="*/ 94 w 95" name="T60"/>
                    <a:gd fmla="*/ 64 h 167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167" w="95">
                      <a:moveTo>
                        <a:pt x="94" y="64"/>
                      </a:moveTo>
                      <a:cubicBezTo>
                        <a:pt x="80" y="19"/>
                        <a:pt x="80" y="19"/>
                        <a:pt x="80" y="19"/>
                      </a:cubicBezTo>
                      <a:cubicBezTo>
                        <a:pt x="80" y="19"/>
                        <a:pt x="79" y="18"/>
                        <a:pt x="79" y="18"/>
                      </a:cubicBezTo>
                      <a:cubicBezTo>
                        <a:pt x="74" y="4"/>
                        <a:pt x="61" y="0"/>
                        <a:pt x="56" y="0"/>
                      </a:cubicBezTo>
                      <a:cubicBezTo>
                        <a:pt x="52" y="0"/>
                        <a:pt x="53" y="0"/>
                        <a:pt x="49" y="0"/>
                      </a:cubicBezTo>
                      <a:cubicBezTo>
                        <a:pt x="48" y="0"/>
                        <a:pt x="47" y="0"/>
                        <a:pt x="46" y="0"/>
                      </a:cubicBezTo>
                      <a:cubicBezTo>
                        <a:pt x="42" y="0"/>
                        <a:pt x="43" y="0"/>
                        <a:pt x="39" y="0"/>
                      </a:cubicBezTo>
                      <a:cubicBezTo>
                        <a:pt x="34" y="0"/>
                        <a:pt x="21" y="4"/>
                        <a:pt x="16" y="18"/>
                      </a:cubicBezTo>
                      <a:cubicBezTo>
                        <a:pt x="16" y="18"/>
                        <a:pt x="15" y="19"/>
                        <a:pt x="15" y="19"/>
                      </a:cubicBezTo>
                      <a:cubicBezTo>
                        <a:pt x="1" y="64"/>
                        <a:pt x="1" y="64"/>
                        <a:pt x="1" y="64"/>
                      </a:cubicBezTo>
                      <a:cubicBezTo>
                        <a:pt x="0" y="68"/>
                        <a:pt x="2" y="72"/>
                        <a:pt x="5" y="73"/>
                      </a:cubicBezTo>
                      <a:cubicBezTo>
                        <a:pt x="9" y="74"/>
                        <a:pt x="13" y="72"/>
                        <a:pt x="15" y="69"/>
                      </a:cubicBezTo>
                      <a:cubicBezTo>
                        <a:pt x="28" y="25"/>
                        <a:pt x="28" y="25"/>
                        <a:pt x="28" y="25"/>
                      </a:cubicBezTo>
                      <a:cubicBezTo>
                        <a:pt x="32" y="25"/>
                        <a:pt x="32" y="25"/>
                        <a:pt x="32" y="25"/>
                      </a:cubicBezTo>
                      <a:cubicBezTo>
                        <a:pt x="8" y="100"/>
                        <a:pt x="8" y="100"/>
                        <a:pt x="8" y="100"/>
                      </a:cubicBezTo>
                      <a:cubicBezTo>
                        <a:pt x="27" y="100"/>
                        <a:pt x="27" y="100"/>
                        <a:pt x="27" y="100"/>
                      </a:cubicBezTo>
                      <a:cubicBezTo>
                        <a:pt x="27" y="158"/>
                        <a:pt x="27" y="158"/>
                        <a:pt x="27" y="158"/>
                      </a:cubicBezTo>
                      <a:cubicBezTo>
                        <a:pt x="27" y="163"/>
                        <a:pt x="31" y="167"/>
                        <a:pt x="36" y="167"/>
                      </a:cubicBezTo>
                      <a:cubicBezTo>
                        <a:pt x="41" y="167"/>
                        <a:pt x="44" y="163"/>
                        <a:pt x="44" y="158"/>
                      </a:cubicBezTo>
                      <a:cubicBezTo>
                        <a:pt x="44" y="100"/>
                        <a:pt x="44" y="100"/>
                        <a:pt x="44" y="100"/>
                      </a:cubicBezTo>
                      <a:cubicBezTo>
                        <a:pt x="51" y="100"/>
                        <a:pt x="51" y="100"/>
                        <a:pt x="51" y="100"/>
                      </a:cubicBezTo>
                      <a:cubicBezTo>
                        <a:pt x="51" y="158"/>
                        <a:pt x="51" y="158"/>
                        <a:pt x="51" y="158"/>
                      </a:cubicBezTo>
                      <a:cubicBezTo>
                        <a:pt x="51" y="163"/>
                        <a:pt x="54" y="167"/>
                        <a:pt x="59" y="167"/>
                      </a:cubicBezTo>
                      <a:cubicBezTo>
                        <a:pt x="64" y="167"/>
                        <a:pt x="68" y="163"/>
                        <a:pt x="68" y="158"/>
                      </a:cubicBezTo>
                      <a:cubicBezTo>
                        <a:pt x="68" y="100"/>
                        <a:pt x="68" y="100"/>
                        <a:pt x="68" y="100"/>
                      </a:cubicBezTo>
                      <a:cubicBezTo>
                        <a:pt x="87" y="100"/>
                        <a:pt x="87" y="100"/>
                        <a:pt x="87" y="100"/>
                      </a:cubicBezTo>
                      <a:cubicBezTo>
                        <a:pt x="63" y="25"/>
                        <a:pt x="63" y="25"/>
                        <a:pt x="63" y="25"/>
                      </a:cubicBezTo>
                      <a:cubicBezTo>
                        <a:pt x="67" y="25"/>
                        <a:pt x="67" y="25"/>
                        <a:pt x="67" y="25"/>
                      </a:cubicBezTo>
                      <a:cubicBezTo>
                        <a:pt x="80" y="69"/>
                        <a:pt x="80" y="69"/>
                        <a:pt x="80" y="69"/>
                      </a:cubicBezTo>
                      <a:cubicBezTo>
                        <a:pt x="82" y="72"/>
                        <a:pt x="86" y="74"/>
                        <a:pt x="90" y="73"/>
                      </a:cubicBezTo>
                      <a:cubicBezTo>
                        <a:pt x="93" y="72"/>
                        <a:pt x="95" y="68"/>
                        <a:pt x="94" y="6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</p:grpSp>
        </p:grpSp>
        <p:grpSp>
          <p:nvGrpSpPr>
            <p:cNvPr id="326" name="Group 5"/>
            <p:cNvGrpSpPr/>
            <p:nvPr/>
          </p:nvGrpSpPr>
          <p:grpSpPr>
            <a:xfrm>
              <a:off x="5640570" y="5796709"/>
              <a:ext cx="1770725" cy="342034"/>
              <a:chOff x="8217390" y="2989509"/>
              <a:chExt cx="1770725" cy="342034"/>
            </a:xfrm>
            <a:solidFill>
              <a:schemeClr val="accent1">
                <a:lumMod val="20000"/>
                <a:lumOff val="80000"/>
              </a:schemeClr>
            </a:solidFill>
          </p:grpSpPr>
          <p:grpSp>
            <p:nvGrpSpPr>
              <p:cNvPr id="327" name="Group 159"/>
              <p:cNvGrpSpPr/>
              <p:nvPr/>
            </p:nvGrpSpPr>
            <p:grpSpPr>
              <a:xfrm>
                <a:off x="8217390" y="2989509"/>
                <a:ext cx="159200" cy="342034"/>
                <a:chOff x="5670652" y="1738427"/>
                <a:chExt cx="363539" cy="781050"/>
              </a:xfrm>
              <a:grpFill/>
            </p:grpSpPr>
            <p:sp>
              <p:nvSpPr>
                <p:cNvPr id="355" name="Oval 25"/>
                <p:cNvSpPr>
                  <a:spLocks noChangeArrowheads="1"/>
                </p:cNvSpPr>
                <p:nvPr/>
              </p:nvSpPr>
              <p:spPr bwMode="auto">
                <a:xfrm>
                  <a:off x="5781760" y="1738427"/>
                  <a:ext cx="141288" cy="1397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356" name="Freeform 26"/>
                <p:cNvSpPr/>
                <p:nvPr/>
              </p:nvSpPr>
              <p:spPr bwMode="auto">
                <a:xfrm>
                  <a:off x="5670652" y="1889240"/>
                  <a:ext cx="363539" cy="630237"/>
                </a:xfrm>
                <a:custGeom>
                  <a:gdLst>
                    <a:gd fmla="*/ 94 w 95" name="T0"/>
                    <a:gd fmla="*/ 64 h 167" name="T1"/>
                    <a:gd fmla="*/ 80 w 95" name="T2"/>
                    <a:gd fmla="*/ 19 h 167" name="T3"/>
                    <a:gd fmla="*/ 79 w 95" name="T4"/>
                    <a:gd fmla="*/ 18 h 167" name="T5"/>
                    <a:gd fmla="*/ 56 w 95" name="T6"/>
                    <a:gd fmla="*/ 0 h 167" name="T7"/>
                    <a:gd fmla="*/ 49 w 95" name="T8"/>
                    <a:gd fmla="*/ 0 h 167" name="T9"/>
                    <a:gd fmla="*/ 46 w 95" name="T10"/>
                    <a:gd fmla="*/ 0 h 167" name="T11"/>
                    <a:gd fmla="*/ 39 w 95" name="T12"/>
                    <a:gd fmla="*/ 0 h 167" name="T13"/>
                    <a:gd fmla="*/ 16 w 95" name="T14"/>
                    <a:gd fmla="*/ 18 h 167" name="T15"/>
                    <a:gd fmla="*/ 15 w 95" name="T16"/>
                    <a:gd fmla="*/ 19 h 167" name="T17"/>
                    <a:gd fmla="*/ 1 w 95" name="T18"/>
                    <a:gd fmla="*/ 64 h 167" name="T19"/>
                    <a:gd fmla="*/ 5 w 95" name="T20"/>
                    <a:gd fmla="*/ 73 h 167" name="T21"/>
                    <a:gd fmla="*/ 15 w 95" name="T22"/>
                    <a:gd fmla="*/ 69 h 167" name="T23"/>
                    <a:gd fmla="*/ 28 w 95" name="T24"/>
                    <a:gd fmla="*/ 25 h 167" name="T25"/>
                    <a:gd fmla="*/ 32 w 95" name="T26"/>
                    <a:gd fmla="*/ 25 h 167" name="T27"/>
                    <a:gd fmla="*/ 8 w 95" name="T28"/>
                    <a:gd fmla="*/ 100 h 167" name="T29"/>
                    <a:gd fmla="*/ 27 w 95" name="T30"/>
                    <a:gd fmla="*/ 100 h 167" name="T31"/>
                    <a:gd fmla="*/ 27 w 95" name="T32"/>
                    <a:gd fmla="*/ 158 h 167" name="T33"/>
                    <a:gd fmla="*/ 36 w 95" name="T34"/>
                    <a:gd fmla="*/ 167 h 167" name="T35"/>
                    <a:gd fmla="*/ 44 w 95" name="T36"/>
                    <a:gd fmla="*/ 158 h 167" name="T37"/>
                    <a:gd fmla="*/ 44 w 95" name="T38"/>
                    <a:gd fmla="*/ 100 h 167" name="T39"/>
                    <a:gd fmla="*/ 51 w 95" name="T40"/>
                    <a:gd fmla="*/ 100 h 167" name="T41"/>
                    <a:gd fmla="*/ 51 w 95" name="T42"/>
                    <a:gd fmla="*/ 158 h 167" name="T43"/>
                    <a:gd fmla="*/ 59 w 95" name="T44"/>
                    <a:gd fmla="*/ 167 h 167" name="T45"/>
                    <a:gd fmla="*/ 68 w 95" name="T46"/>
                    <a:gd fmla="*/ 158 h 167" name="T47"/>
                    <a:gd fmla="*/ 68 w 95" name="T48"/>
                    <a:gd fmla="*/ 100 h 167" name="T49"/>
                    <a:gd fmla="*/ 87 w 95" name="T50"/>
                    <a:gd fmla="*/ 100 h 167" name="T51"/>
                    <a:gd fmla="*/ 63 w 95" name="T52"/>
                    <a:gd fmla="*/ 25 h 167" name="T53"/>
                    <a:gd fmla="*/ 67 w 95" name="T54"/>
                    <a:gd fmla="*/ 25 h 167" name="T55"/>
                    <a:gd fmla="*/ 80 w 95" name="T56"/>
                    <a:gd fmla="*/ 69 h 167" name="T57"/>
                    <a:gd fmla="*/ 90 w 95" name="T58"/>
                    <a:gd fmla="*/ 73 h 167" name="T59"/>
                    <a:gd fmla="*/ 94 w 95" name="T60"/>
                    <a:gd fmla="*/ 64 h 167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167" w="95">
                      <a:moveTo>
                        <a:pt x="94" y="64"/>
                      </a:moveTo>
                      <a:cubicBezTo>
                        <a:pt x="80" y="19"/>
                        <a:pt x="80" y="19"/>
                        <a:pt x="80" y="19"/>
                      </a:cubicBezTo>
                      <a:cubicBezTo>
                        <a:pt x="80" y="19"/>
                        <a:pt x="79" y="18"/>
                        <a:pt x="79" y="18"/>
                      </a:cubicBezTo>
                      <a:cubicBezTo>
                        <a:pt x="74" y="4"/>
                        <a:pt x="61" y="0"/>
                        <a:pt x="56" y="0"/>
                      </a:cubicBezTo>
                      <a:cubicBezTo>
                        <a:pt x="52" y="0"/>
                        <a:pt x="53" y="0"/>
                        <a:pt x="49" y="0"/>
                      </a:cubicBezTo>
                      <a:cubicBezTo>
                        <a:pt x="48" y="0"/>
                        <a:pt x="47" y="0"/>
                        <a:pt x="46" y="0"/>
                      </a:cubicBezTo>
                      <a:cubicBezTo>
                        <a:pt x="42" y="0"/>
                        <a:pt x="43" y="0"/>
                        <a:pt x="39" y="0"/>
                      </a:cubicBezTo>
                      <a:cubicBezTo>
                        <a:pt x="34" y="0"/>
                        <a:pt x="21" y="4"/>
                        <a:pt x="16" y="18"/>
                      </a:cubicBezTo>
                      <a:cubicBezTo>
                        <a:pt x="16" y="18"/>
                        <a:pt x="15" y="19"/>
                        <a:pt x="15" y="19"/>
                      </a:cubicBezTo>
                      <a:cubicBezTo>
                        <a:pt x="1" y="64"/>
                        <a:pt x="1" y="64"/>
                        <a:pt x="1" y="64"/>
                      </a:cubicBezTo>
                      <a:cubicBezTo>
                        <a:pt x="0" y="68"/>
                        <a:pt x="2" y="72"/>
                        <a:pt x="5" y="73"/>
                      </a:cubicBezTo>
                      <a:cubicBezTo>
                        <a:pt x="9" y="74"/>
                        <a:pt x="13" y="72"/>
                        <a:pt x="15" y="69"/>
                      </a:cubicBezTo>
                      <a:cubicBezTo>
                        <a:pt x="28" y="25"/>
                        <a:pt x="28" y="25"/>
                        <a:pt x="28" y="25"/>
                      </a:cubicBezTo>
                      <a:cubicBezTo>
                        <a:pt x="32" y="25"/>
                        <a:pt x="32" y="25"/>
                        <a:pt x="32" y="25"/>
                      </a:cubicBezTo>
                      <a:cubicBezTo>
                        <a:pt x="8" y="100"/>
                        <a:pt x="8" y="100"/>
                        <a:pt x="8" y="100"/>
                      </a:cubicBezTo>
                      <a:cubicBezTo>
                        <a:pt x="27" y="100"/>
                        <a:pt x="27" y="100"/>
                        <a:pt x="27" y="100"/>
                      </a:cubicBezTo>
                      <a:cubicBezTo>
                        <a:pt x="27" y="158"/>
                        <a:pt x="27" y="158"/>
                        <a:pt x="27" y="158"/>
                      </a:cubicBezTo>
                      <a:cubicBezTo>
                        <a:pt x="27" y="163"/>
                        <a:pt x="31" y="167"/>
                        <a:pt x="36" y="167"/>
                      </a:cubicBezTo>
                      <a:cubicBezTo>
                        <a:pt x="41" y="167"/>
                        <a:pt x="44" y="163"/>
                        <a:pt x="44" y="158"/>
                      </a:cubicBezTo>
                      <a:cubicBezTo>
                        <a:pt x="44" y="100"/>
                        <a:pt x="44" y="100"/>
                        <a:pt x="44" y="100"/>
                      </a:cubicBezTo>
                      <a:cubicBezTo>
                        <a:pt x="51" y="100"/>
                        <a:pt x="51" y="100"/>
                        <a:pt x="51" y="100"/>
                      </a:cubicBezTo>
                      <a:cubicBezTo>
                        <a:pt x="51" y="158"/>
                        <a:pt x="51" y="158"/>
                        <a:pt x="51" y="158"/>
                      </a:cubicBezTo>
                      <a:cubicBezTo>
                        <a:pt x="51" y="163"/>
                        <a:pt x="54" y="167"/>
                        <a:pt x="59" y="167"/>
                      </a:cubicBezTo>
                      <a:cubicBezTo>
                        <a:pt x="64" y="167"/>
                        <a:pt x="68" y="163"/>
                        <a:pt x="68" y="158"/>
                      </a:cubicBezTo>
                      <a:cubicBezTo>
                        <a:pt x="68" y="100"/>
                        <a:pt x="68" y="100"/>
                        <a:pt x="68" y="100"/>
                      </a:cubicBezTo>
                      <a:cubicBezTo>
                        <a:pt x="87" y="100"/>
                        <a:pt x="87" y="100"/>
                        <a:pt x="87" y="100"/>
                      </a:cubicBezTo>
                      <a:cubicBezTo>
                        <a:pt x="63" y="25"/>
                        <a:pt x="63" y="25"/>
                        <a:pt x="63" y="25"/>
                      </a:cubicBezTo>
                      <a:cubicBezTo>
                        <a:pt x="67" y="25"/>
                        <a:pt x="67" y="25"/>
                        <a:pt x="67" y="25"/>
                      </a:cubicBezTo>
                      <a:cubicBezTo>
                        <a:pt x="80" y="69"/>
                        <a:pt x="80" y="69"/>
                        <a:pt x="80" y="69"/>
                      </a:cubicBezTo>
                      <a:cubicBezTo>
                        <a:pt x="82" y="72"/>
                        <a:pt x="86" y="74"/>
                        <a:pt x="90" y="73"/>
                      </a:cubicBezTo>
                      <a:cubicBezTo>
                        <a:pt x="93" y="72"/>
                        <a:pt x="95" y="68"/>
                        <a:pt x="94" y="6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</p:grpSp>
          <p:grpSp>
            <p:nvGrpSpPr>
              <p:cNvPr id="328" name="Group 160"/>
              <p:cNvGrpSpPr/>
              <p:nvPr/>
            </p:nvGrpSpPr>
            <p:grpSpPr>
              <a:xfrm>
                <a:off x="8395722" y="2989509"/>
                <a:ext cx="159200" cy="342034"/>
                <a:chOff x="5670652" y="1738427"/>
                <a:chExt cx="363539" cy="781050"/>
              </a:xfrm>
              <a:grpFill/>
            </p:grpSpPr>
            <p:sp>
              <p:nvSpPr>
                <p:cNvPr id="353" name="Oval 25"/>
                <p:cNvSpPr>
                  <a:spLocks noChangeArrowheads="1"/>
                </p:cNvSpPr>
                <p:nvPr/>
              </p:nvSpPr>
              <p:spPr bwMode="auto">
                <a:xfrm>
                  <a:off x="5781760" y="1738427"/>
                  <a:ext cx="141288" cy="1397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354" name="Freeform 26"/>
                <p:cNvSpPr/>
                <p:nvPr/>
              </p:nvSpPr>
              <p:spPr bwMode="auto">
                <a:xfrm>
                  <a:off x="5670652" y="1889240"/>
                  <a:ext cx="363539" cy="630237"/>
                </a:xfrm>
                <a:custGeom>
                  <a:gdLst>
                    <a:gd fmla="*/ 94 w 95" name="T0"/>
                    <a:gd fmla="*/ 64 h 167" name="T1"/>
                    <a:gd fmla="*/ 80 w 95" name="T2"/>
                    <a:gd fmla="*/ 19 h 167" name="T3"/>
                    <a:gd fmla="*/ 79 w 95" name="T4"/>
                    <a:gd fmla="*/ 18 h 167" name="T5"/>
                    <a:gd fmla="*/ 56 w 95" name="T6"/>
                    <a:gd fmla="*/ 0 h 167" name="T7"/>
                    <a:gd fmla="*/ 49 w 95" name="T8"/>
                    <a:gd fmla="*/ 0 h 167" name="T9"/>
                    <a:gd fmla="*/ 46 w 95" name="T10"/>
                    <a:gd fmla="*/ 0 h 167" name="T11"/>
                    <a:gd fmla="*/ 39 w 95" name="T12"/>
                    <a:gd fmla="*/ 0 h 167" name="T13"/>
                    <a:gd fmla="*/ 16 w 95" name="T14"/>
                    <a:gd fmla="*/ 18 h 167" name="T15"/>
                    <a:gd fmla="*/ 15 w 95" name="T16"/>
                    <a:gd fmla="*/ 19 h 167" name="T17"/>
                    <a:gd fmla="*/ 1 w 95" name="T18"/>
                    <a:gd fmla="*/ 64 h 167" name="T19"/>
                    <a:gd fmla="*/ 5 w 95" name="T20"/>
                    <a:gd fmla="*/ 73 h 167" name="T21"/>
                    <a:gd fmla="*/ 15 w 95" name="T22"/>
                    <a:gd fmla="*/ 69 h 167" name="T23"/>
                    <a:gd fmla="*/ 28 w 95" name="T24"/>
                    <a:gd fmla="*/ 25 h 167" name="T25"/>
                    <a:gd fmla="*/ 32 w 95" name="T26"/>
                    <a:gd fmla="*/ 25 h 167" name="T27"/>
                    <a:gd fmla="*/ 8 w 95" name="T28"/>
                    <a:gd fmla="*/ 100 h 167" name="T29"/>
                    <a:gd fmla="*/ 27 w 95" name="T30"/>
                    <a:gd fmla="*/ 100 h 167" name="T31"/>
                    <a:gd fmla="*/ 27 w 95" name="T32"/>
                    <a:gd fmla="*/ 158 h 167" name="T33"/>
                    <a:gd fmla="*/ 36 w 95" name="T34"/>
                    <a:gd fmla="*/ 167 h 167" name="T35"/>
                    <a:gd fmla="*/ 44 w 95" name="T36"/>
                    <a:gd fmla="*/ 158 h 167" name="T37"/>
                    <a:gd fmla="*/ 44 w 95" name="T38"/>
                    <a:gd fmla="*/ 100 h 167" name="T39"/>
                    <a:gd fmla="*/ 51 w 95" name="T40"/>
                    <a:gd fmla="*/ 100 h 167" name="T41"/>
                    <a:gd fmla="*/ 51 w 95" name="T42"/>
                    <a:gd fmla="*/ 158 h 167" name="T43"/>
                    <a:gd fmla="*/ 59 w 95" name="T44"/>
                    <a:gd fmla="*/ 167 h 167" name="T45"/>
                    <a:gd fmla="*/ 68 w 95" name="T46"/>
                    <a:gd fmla="*/ 158 h 167" name="T47"/>
                    <a:gd fmla="*/ 68 w 95" name="T48"/>
                    <a:gd fmla="*/ 100 h 167" name="T49"/>
                    <a:gd fmla="*/ 87 w 95" name="T50"/>
                    <a:gd fmla="*/ 100 h 167" name="T51"/>
                    <a:gd fmla="*/ 63 w 95" name="T52"/>
                    <a:gd fmla="*/ 25 h 167" name="T53"/>
                    <a:gd fmla="*/ 67 w 95" name="T54"/>
                    <a:gd fmla="*/ 25 h 167" name="T55"/>
                    <a:gd fmla="*/ 80 w 95" name="T56"/>
                    <a:gd fmla="*/ 69 h 167" name="T57"/>
                    <a:gd fmla="*/ 90 w 95" name="T58"/>
                    <a:gd fmla="*/ 73 h 167" name="T59"/>
                    <a:gd fmla="*/ 94 w 95" name="T60"/>
                    <a:gd fmla="*/ 64 h 167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167" w="95">
                      <a:moveTo>
                        <a:pt x="94" y="64"/>
                      </a:moveTo>
                      <a:cubicBezTo>
                        <a:pt x="80" y="19"/>
                        <a:pt x="80" y="19"/>
                        <a:pt x="80" y="19"/>
                      </a:cubicBezTo>
                      <a:cubicBezTo>
                        <a:pt x="80" y="19"/>
                        <a:pt x="79" y="18"/>
                        <a:pt x="79" y="18"/>
                      </a:cubicBezTo>
                      <a:cubicBezTo>
                        <a:pt x="74" y="4"/>
                        <a:pt x="61" y="0"/>
                        <a:pt x="56" y="0"/>
                      </a:cubicBezTo>
                      <a:cubicBezTo>
                        <a:pt x="52" y="0"/>
                        <a:pt x="53" y="0"/>
                        <a:pt x="49" y="0"/>
                      </a:cubicBezTo>
                      <a:cubicBezTo>
                        <a:pt x="48" y="0"/>
                        <a:pt x="47" y="0"/>
                        <a:pt x="46" y="0"/>
                      </a:cubicBezTo>
                      <a:cubicBezTo>
                        <a:pt x="42" y="0"/>
                        <a:pt x="43" y="0"/>
                        <a:pt x="39" y="0"/>
                      </a:cubicBezTo>
                      <a:cubicBezTo>
                        <a:pt x="34" y="0"/>
                        <a:pt x="21" y="4"/>
                        <a:pt x="16" y="18"/>
                      </a:cubicBezTo>
                      <a:cubicBezTo>
                        <a:pt x="16" y="18"/>
                        <a:pt x="15" y="19"/>
                        <a:pt x="15" y="19"/>
                      </a:cubicBezTo>
                      <a:cubicBezTo>
                        <a:pt x="1" y="64"/>
                        <a:pt x="1" y="64"/>
                        <a:pt x="1" y="64"/>
                      </a:cubicBezTo>
                      <a:cubicBezTo>
                        <a:pt x="0" y="68"/>
                        <a:pt x="2" y="72"/>
                        <a:pt x="5" y="73"/>
                      </a:cubicBezTo>
                      <a:cubicBezTo>
                        <a:pt x="9" y="74"/>
                        <a:pt x="13" y="72"/>
                        <a:pt x="15" y="69"/>
                      </a:cubicBezTo>
                      <a:cubicBezTo>
                        <a:pt x="28" y="25"/>
                        <a:pt x="28" y="25"/>
                        <a:pt x="28" y="25"/>
                      </a:cubicBezTo>
                      <a:cubicBezTo>
                        <a:pt x="32" y="25"/>
                        <a:pt x="32" y="25"/>
                        <a:pt x="32" y="25"/>
                      </a:cubicBezTo>
                      <a:cubicBezTo>
                        <a:pt x="8" y="100"/>
                        <a:pt x="8" y="100"/>
                        <a:pt x="8" y="100"/>
                      </a:cubicBezTo>
                      <a:cubicBezTo>
                        <a:pt x="27" y="100"/>
                        <a:pt x="27" y="100"/>
                        <a:pt x="27" y="100"/>
                      </a:cubicBezTo>
                      <a:cubicBezTo>
                        <a:pt x="27" y="158"/>
                        <a:pt x="27" y="158"/>
                        <a:pt x="27" y="158"/>
                      </a:cubicBezTo>
                      <a:cubicBezTo>
                        <a:pt x="27" y="163"/>
                        <a:pt x="31" y="167"/>
                        <a:pt x="36" y="167"/>
                      </a:cubicBezTo>
                      <a:cubicBezTo>
                        <a:pt x="41" y="167"/>
                        <a:pt x="44" y="163"/>
                        <a:pt x="44" y="158"/>
                      </a:cubicBezTo>
                      <a:cubicBezTo>
                        <a:pt x="44" y="100"/>
                        <a:pt x="44" y="100"/>
                        <a:pt x="44" y="100"/>
                      </a:cubicBezTo>
                      <a:cubicBezTo>
                        <a:pt x="51" y="100"/>
                        <a:pt x="51" y="100"/>
                        <a:pt x="51" y="100"/>
                      </a:cubicBezTo>
                      <a:cubicBezTo>
                        <a:pt x="51" y="158"/>
                        <a:pt x="51" y="158"/>
                        <a:pt x="51" y="158"/>
                      </a:cubicBezTo>
                      <a:cubicBezTo>
                        <a:pt x="51" y="163"/>
                        <a:pt x="54" y="167"/>
                        <a:pt x="59" y="167"/>
                      </a:cubicBezTo>
                      <a:cubicBezTo>
                        <a:pt x="64" y="167"/>
                        <a:pt x="68" y="163"/>
                        <a:pt x="68" y="158"/>
                      </a:cubicBezTo>
                      <a:cubicBezTo>
                        <a:pt x="68" y="100"/>
                        <a:pt x="68" y="100"/>
                        <a:pt x="68" y="100"/>
                      </a:cubicBezTo>
                      <a:cubicBezTo>
                        <a:pt x="87" y="100"/>
                        <a:pt x="87" y="100"/>
                        <a:pt x="87" y="100"/>
                      </a:cubicBezTo>
                      <a:cubicBezTo>
                        <a:pt x="63" y="25"/>
                        <a:pt x="63" y="25"/>
                        <a:pt x="63" y="25"/>
                      </a:cubicBezTo>
                      <a:cubicBezTo>
                        <a:pt x="67" y="25"/>
                        <a:pt x="67" y="25"/>
                        <a:pt x="67" y="25"/>
                      </a:cubicBezTo>
                      <a:cubicBezTo>
                        <a:pt x="80" y="69"/>
                        <a:pt x="80" y="69"/>
                        <a:pt x="80" y="69"/>
                      </a:cubicBezTo>
                      <a:cubicBezTo>
                        <a:pt x="82" y="72"/>
                        <a:pt x="86" y="74"/>
                        <a:pt x="90" y="73"/>
                      </a:cubicBezTo>
                      <a:cubicBezTo>
                        <a:pt x="93" y="72"/>
                        <a:pt x="95" y="68"/>
                        <a:pt x="94" y="6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</p:grpSp>
          <p:grpSp>
            <p:nvGrpSpPr>
              <p:cNvPr id="329" name="Group 161"/>
              <p:cNvGrpSpPr/>
              <p:nvPr/>
            </p:nvGrpSpPr>
            <p:grpSpPr>
              <a:xfrm>
                <a:off x="8574056" y="2989509"/>
                <a:ext cx="159200" cy="342034"/>
                <a:chOff x="5670652" y="1738427"/>
                <a:chExt cx="363539" cy="781050"/>
              </a:xfrm>
              <a:grpFill/>
            </p:grpSpPr>
            <p:sp>
              <p:nvSpPr>
                <p:cNvPr id="351" name="Oval 25"/>
                <p:cNvSpPr>
                  <a:spLocks noChangeArrowheads="1"/>
                </p:cNvSpPr>
                <p:nvPr/>
              </p:nvSpPr>
              <p:spPr bwMode="auto">
                <a:xfrm>
                  <a:off x="5781760" y="1738427"/>
                  <a:ext cx="141288" cy="1397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352" name="Freeform 26"/>
                <p:cNvSpPr/>
                <p:nvPr/>
              </p:nvSpPr>
              <p:spPr bwMode="auto">
                <a:xfrm>
                  <a:off x="5670652" y="1889240"/>
                  <a:ext cx="363539" cy="630237"/>
                </a:xfrm>
                <a:custGeom>
                  <a:gdLst>
                    <a:gd fmla="*/ 94 w 95" name="T0"/>
                    <a:gd fmla="*/ 64 h 167" name="T1"/>
                    <a:gd fmla="*/ 80 w 95" name="T2"/>
                    <a:gd fmla="*/ 19 h 167" name="T3"/>
                    <a:gd fmla="*/ 79 w 95" name="T4"/>
                    <a:gd fmla="*/ 18 h 167" name="T5"/>
                    <a:gd fmla="*/ 56 w 95" name="T6"/>
                    <a:gd fmla="*/ 0 h 167" name="T7"/>
                    <a:gd fmla="*/ 49 w 95" name="T8"/>
                    <a:gd fmla="*/ 0 h 167" name="T9"/>
                    <a:gd fmla="*/ 46 w 95" name="T10"/>
                    <a:gd fmla="*/ 0 h 167" name="T11"/>
                    <a:gd fmla="*/ 39 w 95" name="T12"/>
                    <a:gd fmla="*/ 0 h 167" name="T13"/>
                    <a:gd fmla="*/ 16 w 95" name="T14"/>
                    <a:gd fmla="*/ 18 h 167" name="T15"/>
                    <a:gd fmla="*/ 15 w 95" name="T16"/>
                    <a:gd fmla="*/ 19 h 167" name="T17"/>
                    <a:gd fmla="*/ 1 w 95" name="T18"/>
                    <a:gd fmla="*/ 64 h 167" name="T19"/>
                    <a:gd fmla="*/ 5 w 95" name="T20"/>
                    <a:gd fmla="*/ 73 h 167" name="T21"/>
                    <a:gd fmla="*/ 15 w 95" name="T22"/>
                    <a:gd fmla="*/ 69 h 167" name="T23"/>
                    <a:gd fmla="*/ 28 w 95" name="T24"/>
                    <a:gd fmla="*/ 25 h 167" name="T25"/>
                    <a:gd fmla="*/ 32 w 95" name="T26"/>
                    <a:gd fmla="*/ 25 h 167" name="T27"/>
                    <a:gd fmla="*/ 8 w 95" name="T28"/>
                    <a:gd fmla="*/ 100 h 167" name="T29"/>
                    <a:gd fmla="*/ 27 w 95" name="T30"/>
                    <a:gd fmla="*/ 100 h 167" name="T31"/>
                    <a:gd fmla="*/ 27 w 95" name="T32"/>
                    <a:gd fmla="*/ 158 h 167" name="T33"/>
                    <a:gd fmla="*/ 36 w 95" name="T34"/>
                    <a:gd fmla="*/ 167 h 167" name="T35"/>
                    <a:gd fmla="*/ 44 w 95" name="T36"/>
                    <a:gd fmla="*/ 158 h 167" name="T37"/>
                    <a:gd fmla="*/ 44 w 95" name="T38"/>
                    <a:gd fmla="*/ 100 h 167" name="T39"/>
                    <a:gd fmla="*/ 51 w 95" name="T40"/>
                    <a:gd fmla="*/ 100 h 167" name="T41"/>
                    <a:gd fmla="*/ 51 w 95" name="T42"/>
                    <a:gd fmla="*/ 158 h 167" name="T43"/>
                    <a:gd fmla="*/ 59 w 95" name="T44"/>
                    <a:gd fmla="*/ 167 h 167" name="T45"/>
                    <a:gd fmla="*/ 68 w 95" name="T46"/>
                    <a:gd fmla="*/ 158 h 167" name="T47"/>
                    <a:gd fmla="*/ 68 w 95" name="T48"/>
                    <a:gd fmla="*/ 100 h 167" name="T49"/>
                    <a:gd fmla="*/ 87 w 95" name="T50"/>
                    <a:gd fmla="*/ 100 h 167" name="T51"/>
                    <a:gd fmla="*/ 63 w 95" name="T52"/>
                    <a:gd fmla="*/ 25 h 167" name="T53"/>
                    <a:gd fmla="*/ 67 w 95" name="T54"/>
                    <a:gd fmla="*/ 25 h 167" name="T55"/>
                    <a:gd fmla="*/ 80 w 95" name="T56"/>
                    <a:gd fmla="*/ 69 h 167" name="T57"/>
                    <a:gd fmla="*/ 90 w 95" name="T58"/>
                    <a:gd fmla="*/ 73 h 167" name="T59"/>
                    <a:gd fmla="*/ 94 w 95" name="T60"/>
                    <a:gd fmla="*/ 64 h 167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167" w="95">
                      <a:moveTo>
                        <a:pt x="94" y="64"/>
                      </a:moveTo>
                      <a:cubicBezTo>
                        <a:pt x="80" y="19"/>
                        <a:pt x="80" y="19"/>
                        <a:pt x="80" y="19"/>
                      </a:cubicBezTo>
                      <a:cubicBezTo>
                        <a:pt x="80" y="19"/>
                        <a:pt x="79" y="18"/>
                        <a:pt x="79" y="18"/>
                      </a:cubicBezTo>
                      <a:cubicBezTo>
                        <a:pt x="74" y="4"/>
                        <a:pt x="61" y="0"/>
                        <a:pt x="56" y="0"/>
                      </a:cubicBezTo>
                      <a:cubicBezTo>
                        <a:pt x="52" y="0"/>
                        <a:pt x="53" y="0"/>
                        <a:pt x="49" y="0"/>
                      </a:cubicBezTo>
                      <a:cubicBezTo>
                        <a:pt x="48" y="0"/>
                        <a:pt x="47" y="0"/>
                        <a:pt x="46" y="0"/>
                      </a:cubicBezTo>
                      <a:cubicBezTo>
                        <a:pt x="42" y="0"/>
                        <a:pt x="43" y="0"/>
                        <a:pt x="39" y="0"/>
                      </a:cubicBezTo>
                      <a:cubicBezTo>
                        <a:pt x="34" y="0"/>
                        <a:pt x="21" y="4"/>
                        <a:pt x="16" y="18"/>
                      </a:cubicBezTo>
                      <a:cubicBezTo>
                        <a:pt x="16" y="18"/>
                        <a:pt x="15" y="19"/>
                        <a:pt x="15" y="19"/>
                      </a:cubicBezTo>
                      <a:cubicBezTo>
                        <a:pt x="1" y="64"/>
                        <a:pt x="1" y="64"/>
                        <a:pt x="1" y="64"/>
                      </a:cubicBezTo>
                      <a:cubicBezTo>
                        <a:pt x="0" y="68"/>
                        <a:pt x="2" y="72"/>
                        <a:pt x="5" y="73"/>
                      </a:cubicBezTo>
                      <a:cubicBezTo>
                        <a:pt x="9" y="74"/>
                        <a:pt x="13" y="72"/>
                        <a:pt x="15" y="69"/>
                      </a:cubicBezTo>
                      <a:cubicBezTo>
                        <a:pt x="28" y="25"/>
                        <a:pt x="28" y="25"/>
                        <a:pt x="28" y="25"/>
                      </a:cubicBezTo>
                      <a:cubicBezTo>
                        <a:pt x="32" y="25"/>
                        <a:pt x="32" y="25"/>
                        <a:pt x="32" y="25"/>
                      </a:cubicBezTo>
                      <a:cubicBezTo>
                        <a:pt x="8" y="100"/>
                        <a:pt x="8" y="100"/>
                        <a:pt x="8" y="100"/>
                      </a:cubicBezTo>
                      <a:cubicBezTo>
                        <a:pt x="27" y="100"/>
                        <a:pt x="27" y="100"/>
                        <a:pt x="27" y="100"/>
                      </a:cubicBezTo>
                      <a:cubicBezTo>
                        <a:pt x="27" y="158"/>
                        <a:pt x="27" y="158"/>
                        <a:pt x="27" y="158"/>
                      </a:cubicBezTo>
                      <a:cubicBezTo>
                        <a:pt x="27" y="163"/>
                        <a:pt x="31" y="167"/>
                        <a:pt x="36" y="167"/>
                      </a:cubicBezTo>
                      <a:cubicBezTo>
                        <a:pt x="41" y="167"/>
                        <a:pt x="44" y="163"/>
                        <a:pt x="44" y="158"/>
                      </a:cubicBezTo>
                      <a:cubicBezTo>
                        <a:pt x="44" y="100"/>
                        <a:pt x="44" y="100"/>
                        <a:pt x="44" y="100"/>
                      </a:cubicBezTo>
                      <a:cubicBezTo>
                        <a:pt x="51" y="100"/>
                        <a:pt x="51" y="100"/>
                        <a:pt x="51" y="100"/>
                      </a:cubicBezTo>
                      <a:cubicBezTo>
                        <a:pt x="51" y="158"/>
                        <a:pt x="51" y="158"/>
                        <a:pt x="51" y="158"/>
                      </a:cubicBezTo>
                      <a:cubicBezTo>
                        <a:pt x="51" y="163"/>
                        <a:pt x="54" y="167"/>
                        <a:pt x="59" y="167"/>
                      </a:cubicBezTo>
                      <a:cubicBezTo>
                        <a:pt x="64" y="167"/>
                        <a:pt x="68" y="163"/>
                        <a:pt x="68" y="158"/>
                      </a:cubicBezTo>
                      <a:cubicBezTo>
                        <a:pt x="68" y="100"/>
                        <a:pt x="68" y="100"/>
                        <a:pt x="68" y="100"/>
                      </a:cubicBezTo>
                      <a:cubicBezTo>
                        <a:pt x="87" y="100"/>
                        <a:pt x="87" y="100"/>
                        <a:pt x="87" y="100"/>
                      </a:cubicBezTo>
                      <a:cubicBezTo>
                        <a:pt x="63" y="25"/>
                        <a:pt x="63" y="25"/>
                        <a:pt x="63" y="25"/>
                      </a:cubicBezTo>
                      <a:cubicBezTo>
                        <a:pt x="67" y="25"/>
                        <a:pt x="67" y="25"/>
                        <a:pt x="67" y="25"/>
                      </a:cubicBezTo>
                      <a:cubicBezTo>
                        <a:pt x="80" y="69"/>
                        <a:pt x="80" y="69"/>
                        <a:pt x="80" y="69"/>
                      </a:cubicBezTo>
                      <a:cubicBezTo>
                        <a:pt x="82" y="72"/>
                        <a:pt x="86" y="74"/>
                        <a:pt x="90" y="73"/>
                      </a:cubicBezTo>
                      <a:cubicBezTo>
                        <a:pt x="93" y="72"/>
                        <a:pt x="95" y="68"/>
                        <a:pt x="94" y="6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</p:grpSp>
          <p:grpSp>
            <p:nvGrpSpPr>
              <p:cNvPr id="330" name="Group 162"/>
              <p:cNvGrpSpPr/>
              <p:nvPr/>
            </p:nvGrpSpPr>
            <p:grpSpPr>
              <a:xfrm>
                <a:off x="8752388" y="2989509"/>
                <a:ext cx="159200" cy="342034"/>
                <a:chOff x="5670652" y="1738427"/>
                <a:chExt cx="363539" cy="781050"/>
              </a:xfrm>
              <a:grpFill/>
            </p:grpSpPr>
            <p:sp>
              <p:nvSpPr>
                <p:cNvPr id="349" name="Oval 25"/>
                <p:cNvSpPr>
                  <a:spLocks noChangeArrowheads="1"/>
                </p:cNvSpPr>
                <p:nvPr/>
              </p:nvSpPr>
              <p:spPr bwMode="auto">
                <a:xfrm>
                  <a:off x="5781760" y="1738427"/>
                  <a:ext cx="141288" cy="1397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350" name="Freeform 26"/>
                <p:cNvSpPr/>
                <p:nvPr/>
              </p:nvSpPr>
              <p:spPr bwMode="auto">
                <a:xfrm>
                  <a:off x="5670652" y="1889240"/>
                  <a:ext cx="363539" cy="630237"/>
                </a:xfrm>
                <a:custGeom>
                  <a:gdLst>
                    <a:gd fmla="*/ 94 w 95" name="T0"/>
                    <a:gd fmla="*/ 64 h 167" name="T1"/>
                    <a:gd fmla="*/ 80 w 95" name="T2"/>
                    <a:gd fmla="*/ 19 h 167" name="T3"/>
                    <a:gd fmla="*/ 79 w 95" name="T4"/>
                    <a:gd fmla="*/ 18 h 167" name="T5"/>
                    <a:gd fmla="*/ 56 w 95" name="T6"/>
                    <a:gd fmla="*/ 0 h 167" name="T7"/>
                    <a:gd fmla="*/ 49 w 95" name="T8"/>
                    <a:gd fmla="*/ 0 h 167" name="T9"/>
                    <a:gd fmla="*/ 46 w 95" name="T10"/>
                    <a:gd fmla="*/ 0 h 167" name="T11"/>
                    <a:gd fmla="*/ 39 w 95" name="T12"/>
                    <a:gd fmla="*/ 0 h 167" name="T13"/>
                    <a:gd fmla="*/ 16 w 95" name="T14"/>
                    <a:gd fmla="*/ 18 h 167" name="T15"/>
                    <a:gd fmla="*/ 15 w 95" name="T16"/>
                    <a:gd fmla="*/ 19 h 167" name="T17"/>
                    <a:gd fmla="*/ 1 w 95" name="T18"/>
                    <a:gd fmla="*/ 64 h 167" name="T19"/>
                    <a:gd fmla="*/ 5 w 95" name="T20"/>
                    <a:gd fmla="*/ 73 h 167" name="T21"/>
                    <a:gd fmla="*/ 15 w 95" name="T22"/>
                    <a:gd fmla="*/ 69 h 167" name="T23"/>
                    <a:gd fmla="*/ 28 w 95" name="T24"/>
                    <a:gd fmla="*/ 25 h 167" name="T25"/>
                    <a:gd fmla="*/ 32 w 95" name="T26"/>
                    <a:gd fmla="*/ 25 h 167" name="T27"/>
                    <a:gd fmla="*/ 8 w 95" name="T28"/>
                    <a:gd fmla="*/ 100 h 167" name="T29"/>
                    <a:gd fmla="*/ 27 w 95" name="T30"/>
                    <a:gd fmla="*/ 100 h 167" name="T31"/>
                    <a:gd fmla="*/ 27 w 95" name="T32"/>
                    <a:gd fmla="*/ 158 h 167" name="T33"/>
                    <a:gd fmla="*/ 36 w 95" name="T34"/>
                    <a:gd fmla="*/ 167 h 167" name="T35"/>
                    <a:gd fmla="*/ 44 w 95" name="T36"/>
                    <a:gd fmla="*/ 158 h 167" name="T37"/>
                    <a:gd fmla="*/ 44 w 95" name="T38"/>
                    <a:gd fmla="*/ 100 h 167" name="T39"/>
                    <a:gd fmla="*/ 51 w 95" name="T40"/>
                    <a:gd fmla="*/ 100 h 167" name="T41"/>
                    <a:gd fmla="*/ 51 w 95" name="T42"/>
                    <a:gd fmla="*/ 158 h 167" name="T43"/>
                    <a:gd fmla="*/ 59 w 95" name="T44"/>
                    <a:gd fmla="*/ 167 h 167" name="T45"/>
                    <a:gd fmla="*/ 68 w 95" name="T46"/>
                    <a:gd fmla="*/ 158 h 167" name="T47"/>
                    <a:gd fmla="*/ 68 w 95" name="T48"/>
                    <a:gd fmla="*/ 100 h 167" name="T49"/>
                    <a:gd fmla="*/ 87 w 95" name="T50"/>
                    <a:gd fmla="*/ 100 h 167" name="T51"/>
                    <a:gd fmla="*/ 63 w 95" name="T52"/>
                    <a:gd fmla="*/ 25 h 167" name="T53"/>
                    <a:gd fmla="*/ 67 w 95" name="T54"/>
                    <a:gd fmla="*/ 25 h 167" name="T55"/>
                    <a:gd fmla="*/ 80 w 95" name="T56"/>
                    <a:gd fmla="*/ 69 h 167" name="T57"/>
                    <a:gd fmla="*/ 90 w 95" name="T58"/>
                    <a:gd fmla="*/ 73 h 167" name="T59"/>
                    <a:gd fmla="*/ 94 w 95" name="T60"/>
                    <a:gd fmla="*/ 64 h 167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167" w="95">
                      <a:moveTo>
                        <a:pt x="94" y="64"/>
                      </a:moveTo>
                      <a:cubicBezTo>
                        <a:pt x="80" y="19"/>
                        <a:pt x="80" y="19"/>
                        <a:pt x="80" y="19"/>
                      </a:cubicBezTo>
                      <a:cubicBezTo>
                        <a:pt x="80" y="19"/>
                        <a:pt x="79" y="18"/>
                        <a:pt x="79" y="18"/>
                      </a:cubicBezTo>
                      <a:cubicBezTo>
                        <a:pt x="74" y="4"/>
                        <a:pt x="61" y="0"/>
                        <a:pt x="56" y="0"/>
                      </a:cubicBezTo>
                      <a:cubicBezTo>
                        <a:pt x="52" y="0"/>
                        <a:pt x="53" y="0"/>
                        <a:pt x="49" y="0"/>
                      </a:cubicBezTo>
                      <a:cubicBezTo>
                        <a:pt x="48" y="0"/>
                        <a:pt x="47" y="0"/>
                        <a:pt x="46" y="0"/>
                      </a:cubicBezTo>
                      <a:cubicBezTo>
                        <a:pt x="42" y="0"/>
                        <a:pt x="43" y="0"/>
                        <a:pt x="39" y="0"/>
                      </a:cubicBezTo>
                      <a:cubicBezTo>
                        <a:pt x="34" y="0"/>
                        <a:pt x="21" y="4"/>
                        <a:pt x="16" y="18"/>
                      </a:cubicBezTo>
                      <a:cubicBezTo>
                        <a:pt x="16" y="18"/>
                        <a:pt x="15" y="19"/>
                        <a:pt x="15" y="19"/>
                      </a:cubicBezTo>
                      <a:cubicBezTo>
                        <a:pt x="1" y="64"/>
                        <a:pt x="1" y="64"/>
                        <a:pt x="1" y="64"/>
                      </a:cubicBezTo>
                      <a:cubicBezTo>
                        <a:pt x="0" y="68"/>
                        <a:pt x="2" y="72"/>
                        <a:pt x="5" y="73"/>
                      </a:cubicBezTo>
                      <a:cubicBezTo>
                        <a:pt x="9" y="74"/>
                        <a:pt x="13" y="72"/>
                        <a:pt x="15" y="69"/>
                      </a:cubicBezTo>
                      <a:cubicBezTo>
                        <a:pt x="28" y="25"/>
                        <a:pt x="28" y="25"/>
                        <a:pt x="28" y="25"/>
                      </a:cubicBezTo>
                      <a:cubicBezTo>
                        <a:pt x="32" y="25"/>
                        <a:pt x="32" y="25"/>
                        <a:pt x="32" y="25"/>
                      </a:cubicBezTo>
                      <a:cubicBezTo>
                        <a:pt x="8" y="100"/>
                        <a:pt x="8" y="100"/>
                        <a:pt x="8" y="100"/>
                      </a:cubicBezTo>
                      <a:cubicBezTo>
                        <a:pt x="27" y="100"/>
                        <a:pt x="27" y="100"/>
                        <a:pt x="27" y="100"/>
                      </a:cubicBezTo>
                      <a:cubicBezTo>
                        <a:pt x="27" y="158"/>
                        <a:pt x="27" y="158"/>
                        <a:pt x="27" y="158"/>
                      </a:cubicBezTo>
                      <a:cubicBezTo>
                        <a:pt x="27" y="163"/>
                        <a:pt x="31" y="167"/>
                        <a:pt x="36" y="167"/>
                      </a:cubicBezTo>
                      <a:cubicBezTo>
                        <a:pt x="41" y="167"/>
                        <a:pt x="44" y="163"/>
                        <a:pt x="44" y="158"/>
                      </a:cubicBezTo>
                      <a:cubicBezTo>
                        <a:pt x="44" y="100"/>
                        <a:pt x="44" y="100"/>
                        <a:pt x="44" y="100"/>
                      </a:cubicBezTo>
                      <a:cubicBezTo>
                        <a:pt x="51" y="100"/>
                        <a:pt x="51" y="100"/>
                        <a:pt x="51" y="100"/>
                      </a:cubicBezTo>
                      <a:cubicBezTo>
                        <a:pt x="51" y="158"/>
                        <a:pt x="51" y="158"/>
                        <a:pt x="51" y="158"/>
                      </a:cubicBezTo>
                      <a:cubicBezTo>
                        <a:pt x="51" y="163"/>
                        <a:pt x="54" y="167"/>
                        <a:pt x="59" y="167"/>
                      </a:cubicBezTo>
                      <a:cubicBezTo>
                        <a:pt x="64" y="167"/>
                        <a:pt x="68" y="163"/>
                        <a:pt x="68" y="158"/>
                      </a:cubicBezTo>
                      <a:cubicBezTo>
                        <a:pt x="68" y="100"/>
                        <a:pt x="68" y="100"/>
                        <a:pt x="68" y="100"/>
                      </a:cubicBezTo>
                      <a:cubicBezTo>
                        <a:pt x="87" y="100"/>
                        <a:pt x="87" y="100"/>
                        <a:pt x="87" y="100"/>
                      </a:cubicBezTo>
                      <a:cubicBezTo>
                        <a:pt x="63" y="25"/>
                        <a:pt x="63" y="25"/>
                        <a:pt x="63" y="25"/>
                      </a:cubicBezTo>
                      <a:cubicBezTo>
                        <a:pt x="67" y="25"/>
                        <a:pt x="67" y="25"/>
                        <a:pt x="67" y="25"/>
                      </a:cubicBezTo>
                      <a:cubicBezTo>
                        <a:pt x="80" y="69"/>
                        <a:pt x="80" y="69"/>
                        <a:pt x="80" y="69"/>
                      </a:cubicBezTo>
                      <a:cubicBezTo>
                        <a:pt x="82" y="72"/>
                        <a:pt x="86" y="74"/>
                        <a:pt x="90" y="73"/>
                      </a:cubicBezTo>
                      <a:cubicBezTo>
                        <a:pt x="93" y="72"/>
                        <a:pt x="95" y="68"/>
                        <a:pt x="94" y="6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</p:grpSp>
          <p:grpSp>
            <p:nvGrpSpPr>
              <p:cNvPr id="331" name="Group 163"/>
              <p:cNvGrpSpPr/>
              <p:nvPr/>
            </p:nvGrpSpPr>
            <p:grpSpPr>
              <a:xfrm>
                <a:off x="8930721" y="2989509"/>
                <a:ext cx="159200" cy="342034"/>
                <a:chOff x="5670652" y="1738427"/>
                <a:chExt cx="363539" cy="781050"/>
              </a:xfrm>
              <a:grpFill/>
            </p:grpSpPr>
            <p:sp>
              <p:nvSpPr>
                <p:cNvPr id="347" name="Oval 25"/>
                <p:cNvSpPr>
                  <a:spLocks noChangeArrowheads="1"/>
                </p:cNvSpPr>
                <p:nvPr/>
              </p:nvSpPr>
              <p:spPr bwMode="auto">
                <a:xfrm>
                  <a:off x="5781760" y="1738427"/>
                  <a:ext cx="141288" cy="1397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348" name="Freeform 26"/>
                <p:cNvSpPr/>
                <p:nvPr/>
              </p:nvSpPr>
              <p:spPr bwMode="auto">
                <a:xfrm>
                  <a:off x="5670652" y="1889240"/>
                  <a:ext cx="363539" cy="630237"/>
                </a:xfrm>
                <a:custGeom>
                  <a:gdLst>
                    <a:gd fmla="*/ 94 w 95" name="T0"/>
                    <a:gd fmla="*/ 64 h 167" name="T1"/>
                    <a:gd fmla="*/ 80 w 95" name="T2"/>
                    <a:gd fmla="*/ 19 h 167" name="T3"/>
                    <a:gd fmla="*/ 79 w 95" name="T4"/>
                    <a:gd fmla="*/ 18 h 167" name="T5"/>
                    <a:gd fmla="*/ 56 w 95" name="T6"/>
                    <a:gd fmla="*/ 0 h 167" name="T7"/>
                    <a:gd fmla="*/ 49 w 95" name="T8"/>
                    <a:gd fmla="*/ 0 h 167" name="T9"/>
                    <a:gd fmla="*/ 46 w 95" name="T10"/>
                    <a:gd fmla="*/ 0 h 167" name="T11"/>
                    <a:gd fmla="*/ 39 w 95" name="T12"/>
                    <a:gd fmla="*/ 0 h 167" name="T13"/>
                    <a:gd fmla="*/ 16 w 95" name="T14"/>
                    <a:gd fmla="*/ 18 h 167" name="T15"/>
                    <a:gd fmla="*/ 15 w 95" name="T16"/>
                    <a:gd fmla="*/ 19 h 167" name="T17"/>
                    <a:gd fmla="*/ 1 w 95" name="T18"/>
                    <a:gd fmla="*/ 64 h 167" name="T19"/>
                    <a:gd fmla="*/ 5 w 95" name="T20"/>
                    <a:gd fmla="*/ 73 h 167" name="T21"/>
                    <a:gd fmla="*/ 15 w 95" name="T22"/>
                    <a:gd fmla="*/ 69 h 167" name="T23"/>
                    <a:gd fmla="*/ 28 w 95" name="T24"/>
                    <a:gd fmla="*/ 25 h 167" name="T25"/>
                    <a:gd fmla="*/ 32 w 95" name="T26"/>
                    <a:gd fmla="*/ 25 h 167" name="T27"/>
                    <a:gd fmla="*/ 8 w 95" name="T28"/>
                    <a:gd fmla="*/ 100 h 167" name="T29"/>
                    <a:gd fmla="*/ 27 w 95" name="T30"/>
                    <a:gd fmla="*/ 100 h 167" name="T31"/>
                    <a:gd fmla="*/ 27 w 95" name="T32"/>
                    <a:gd fmla="*/ 158 h 167" name="T33"/>
                    <a:gd fmla="*/ 36 w 95" name="T34"/>
                    <a:gd fmla="*/ 167 h 167" name="T35"/>
                    <a:gd fmla="*/ 44 w 95" name="T36"/>
                    <a:gd fmla="*/ 158 h 167" name="T37"/>
                    <a:gd fmla="*/ 44 w 95" name="T38"/>
                    <a:gd fmla="*/ 100 h 167" name="T39"/>
                    <a:gd fmla="*/ 51 w 95" name="T40"/>
                    <a:gd fmla="*/ 100 h 167" name="T41"/>
                    <a:gd fmla="*/ 51 w 95" name="T42"/>
                    <a:gd fmla="*/ 158 h 167" name="T43"/>
                    <a:gd fmla="*/ 59 w 95" name="T44"/>
                    <a:gd fmla="*/ 167 h 167" name="T45"/>
                    <a:gd fmla="*/ 68 w 95" name="T46"/>
                    <a:gd fmla="*/ 158 h 167" name="T47"/>
                    <a:gd fmla="*/ 68 w 95" name="T48"/>
                    <a:gd fmla="*/ 100 h 167" name="T49"/>
                    <a:gd fmla="*/ 87 w 95" name="T50"/>
                    <a:gd fmla="*/ 100 h 167" name="T51"/>
                    <a:gd fmla="*/ 63 w 95" name="T52"/>
                    <a:gd fmla="*/ 25 h 167" name="T53"/>
                    <a:gd fmla="*/ 67 w 95" name="T54"/>
                    <a:gd fmla="*/ 25 h 167" name="T55"/>
                    <a:gd fmla="*/ 80 w 95" name="T56"/>
                    <a:gd fmla="*/ 69 h 167" name="T57"/>
                    <a:gd fmla="*/ 90 w 95" name="T58"/>
                    <a:gd fmla="*/ 73 h 167" name="T59"/>
                    <a:gd fmla="*/ 94 w 95" name="T60"/>
                    <a:gd fmla="*/ 64 h 167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167" w="95">
                      <a:moveTo>
                        <a:pt x="94" y="64"/>
                      </a:moveTo>
                      <a:cubicBezTo>
                        <a:pt x="80" y="19"/>
                        <a:pt x="80" y="19"/>
                        <a:pt x="80" y="19"/>
                      </a:cubicBezTo>
                      <a:cubicBezTo>
                        <a:pt x="80" y="19"/>
                        <a:pt x="79" y="18"/>
                        <a:pt x="79" y="18"/>
                      </a:cubicBezTo>
                      <a:cubicBezTo>
                        <a:pt x="74" y="4"/>
                        <a:pt x="61" y="0"/>
                        <a:pt x="56" y="0"/>
                      </a:cubicBezTo>
                      <a:cubicBezTo>
                        <a:pt x="52" y="0"/>
                        <a:pt x="53" y="0"/>
                        <a:pt x="49" y="0"/>
                      </a:cubicBezTo>
                      <a:cubicBezTo>
                        <a:pt x="48" y="0"/>
                        <a:pt x="47" y="0"/>
                        <a:pt x="46" y="0"/>
                      </a:cubicBezTo>
                      <a:cubicBezTo>
                        <a:pt x="42" y="0"/>
                        <a:pt x="43" y="0"/>
                        <a:pt x="39" y="0"/>
                      </a:cubicBezTo>
                      <a:cubicBezTo>
                        <a:pt x="34" y="0"/>
                        <a:pt x="21" y="4"/>
                        <a:pt x="16" y="18"/>
                      </a:cubicBezTo>
                      <a:cubicBezTo>
                        <a:pt x="16" y="18"/>
                        <a:pt x="15" y="19"/>
                        <a:pt x="15" y="19"/>
                      </a:cubicBezTo>
                      <a:cubicBezTo>
                        <a:pt x="1" y="64"/>
                        <a:pt x="1" y="64"/>
                        <a:pt x="1" y="64"/>
                      </a:cubicBezTo>
                      <a:cubicBezTo>
                        <a:pt x="0" y="68"/>
                        <a:pt x="2" y="72"/>
                        <a:pt x="5" y="73"/>
                      </a:cubicBezTo>
                      <a:cubicBezTo>
                        <a:pt x="9" y="74"/>
                        <a:pt x="13" y="72"/>
                        <a:pt x="15" y="69"/>
                      </a:cubicBezTo>
                      <a:cubicBezTo>
                        <a:pt x="28" y="25"/>
                        <a:pt x="28" y="25"/>
                        <a:pt x="28" y="25"/>
                      </a:cubicBezTo>
                      <a:cubicBezTo>
                        <a:pt x="32" y="25"/>
                        <a:pt x="32" y="25"/>
                        <a:pt x="32" y="25"/>
                      </a:cubicBezTo>
                      <a:cubicBezTo>
                        <a:pt x="8" y="100"/>
                        <a:pt x="8" y="100"/>
                        <a:pt x="8" y="100"/>
                      </a:cubicBezTo>
                      <a:cubicBezTo>
                        <a:pt x="27" y="100"/>
                        <a:pt x="27" y="100"/>
                        <a:pt x="27" y="100"/>
                      </a:cubicBezTo>
                      <a:cubicBezTo>
                        <a:pt x="27" y="158"/>
                        <a:pt x="27" y="158"/>
                        <a:pt x="27" y="158"/>
                      </a:cubicBezTo>
                      <a:cubicBezTo>
                        <a:pt x="27" y="163"/>
                        <a:pt x="31" y="167"/>
                        <a:pt x="36" y="167"/>
                      </a:cubicBezTo>
                      <a:cubicBezTo>
                        <a:pt x="41" y="167"/>
                        <a:pt x="44" y="163"/>
                        <a:pt x="44" y="158"/>
                      </a:cubicBezTo>
                      <a:cubicBezTo>
                        <a:pt x="44" y="100"/>
                        <a:pt x="44" y="100"/>
                        <a:pt x="44" y="100"/>
                      </a:cubicBezTo>
                      <a:cubicBezTo>
                        <a:pt x="51" y="100"/>
                        <a:pt x="51" y="100"/>
                        <a:pt x="51" y="100"/>
                      </a:cubicBezTo>
                      <a:cubicBezTo>
                        <a:pt x="51" y="158"/>
                        <a:pt x="51" y="158"/>
                        <a:pt x="51" y="158"/>
                      </a:cubicBezTo>
                      <a:cubicBezTo>
                        <a:pt x="51" y="163"/>
                        <a:pt x="54" y="167"/>
                        <a:pt x="59" y="167"/>
                      </a:cubicBezTo>
                      <a:cubicBezTo>
                        <a:pt x="64" y="167"/>
                        <a:pt x="68" y="163"/>
                        <a:pt x="68" y="158"/>
                      </a:cubicBezTo>
                      <a:cubicBezTo>
                        <a:pt x="68" y="100"/>
                        <a:pt x="68" y="100"/>
                        <a:pt x="68" y="100"/>
                      </a:cubicBezTo>
                      <a:cubicBezTo>
                        <a:pt x="87" y="100"/>
                        <a:pt x="87" y="100"/>
                        <a:pt x="87" y="100"/>
                      </a:cubicBezTo>
                      <a:cubicBezTo>
                        <a:pt x="63" y="25"/>
                        <a:pt x="63" y="25"/>
                        <a:pt x="63" y="25"/>
                      </a:cubicBezTo>
                      <a:cubicBezTo>
                        <a:pt x="67" y="25"/>
                        <a:pt x="67" y="25"/>
                        <a:pt x="67" y="25"/>
                      </a:cubicBezTo>
                      <a:cubicBezTo>
                        <a:pt x="80" y="69"/>
                        <a:pt x="80" y="69"/>
                        <a:pt x="80" y="69"/>
                      </a:cubicBezTo>
                      <a:cubicBezTo>
                        <a:pt x="82" y="72"/>
                        <a:pt x="86" y="74"/>
                        <a:pt x="90" y="73"/>
                      </a:cubicBezTo>
                      <a:cubicBezTo>
                        <a:pt x="93" y="72"/>
                        <a:pt x="95" y="68"/>
                        <a:pt x="94" y="6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</p:grpSp>
          <p:grpSp>
            <p:nvGrpSpPr>
              <p:cNvPr id="332" name="Group 164"/>
              <p:cNvGrpSpPr/>
              <p:nvPr/>
            </p:nvGrpSpPr>
            <p:grpSpPr>
              <a:xfrm>
                <a:off x="9109053" y="2989509"/>
                <a:ext cx="159200" cy="342034"/>
                <a:chOff x="5670652" y="1738427"/>
                <a:chExt cx="363539" cy="781050"/>
              </a:xfrm>
              <a:grpFill/>
            </p:grpSpPr>
            <p:sp>
              <p:nvSpPr>
                <p:cNvPr id="345" name="Oval 25"/>
                <p:cNvSpPr>
                  <a:spLocks noChangeArrowheads="1"/>
                </p:cNvSpPr>
                <p:nvPr/>
              </p:nvSpPr>
              <p:spPr bwMode="auto">
                <a:xfrm>
                  <a:off x="5781760" y="1738427"/>
                  <a:ext cx="141288" cy="1397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346" name="Freeform 26"/>
                <p:cNvSpPr/>
                <p:nvPr/>
              </p:nvSpPr>
              <p:spPr bwMode="auto">
                <a:xfrm>
                  <a:off x="5670652" y="1889240"/>
                  <a:ext cx="363539" cy="630237"/>
                </a:xfrm>
                <a:custGeom>
                  <a:gdLst>
                    <a:gd fmla="*/ 94 w 95" name="T0"/>
                    <a:gd fmla="*/ 64 h 167" name="T1"/>
                    <a:gd fmla="*/ 80 w 95" name="T2"/>
                    <a:gd fmla="*/ 19 h 167" name="T3"/>
                    <a:gd fmla="*/ 79 w 95" name="T4"/>
                    <a:gd fmla="*/ 18 h 167" name="T5"/>
                    <a:gd fmla="*/ 56 w 95" name="T6"/>
                    <a:gd fmla="*/ 0 h 167" name="T7"/>
                    <a:gd fmla="*/ 49 w 95" name="T8"/>
                    <a:gd fmla="*/ 0 h 167" name="T9"/>
                    <a:gd fmla="*/ 46 w 95" name="T10"/>
                    <a:gd fmla="*/ 0 h 167" name="T11"/>
                    <a:gd fmla="*/ 39 w 95" name="T12"/>
                    <a:gd fmla="*/ 0 h 167" name="T13"/>
                    <a:gd fmla="*/ 16 w 95" name="T14"/>
                    <a:gd fmla="*/ 18 h 167" name="T15"/>
                    <a:gd fmla="*/ 15 w 95" name="T16"/>
                    <a:gd fmla="*/ 19 h 167" name="T17"/>
                    <a:gd fmla="*/ 1 w 95" name="T18"/>
                    <a:gd fmla="*/ 64 h 167" name="T19"/>
                    <a:gd fmla="*/ 5 w 95" name="T20"/>
                    <a:gd fmla="*/ 73 h 167" name="T21"/>
                    <a:gd fmla="*/ 15 w 95" name="T22"/>
                    <a:gd fmla="*/ 69 h 167" name="T23"/>
                    <a:gd fmla="*/ 28 w 95" name="T24"/>
                    <a:gd fmla="*/ 25 h 167" name="T25"/>
                    <a:gd fmla="*/ 32 w 95" name="T26"/>
                    <a:gd fmla="*/ 25 h 167" name="T27"/>
                    <a:gd fmla="*/ 8 w 95" name="T28"/>
                    <a:gd fmla="*/ 100 h 167" name="T29"/>
                    <a:gd fmla="*/ 27 w 95" name="T30"/>
                    <a:gd fmla="*/ 100 h 167" name="T31"/>
                    <a:gd fmla="*/ 27 w 95" name="T32"/>
                    <a:gd fmla="*/ 158 h 167" name="T33"/>
                    <a:gd fmla="*/ 36 w 95" name="T34"/>
                    <a:gd fmla="*/ 167 h 167" name="T35"/>
                    <a:gd fmla="*/ 44 w 95" name="T36"/>
                    <a:gd fmla="*/ 158 h 167" name="T37"/>
                    <a:gd fmla="*/ 44 w 95" name="T38"/>
                    <a:gd fmla="*/ 100 h 167" name="T39"/>
                    <a:gd fmla="*/ 51 w 95" name="T40"/>
                    <a:gd fmla="*/ 100 h 167" name="T41"/>
                    <a:gd fmla="*/ 51 w 95" name="T42"/>
                    <a:gd fmla="*/ 158 h 167" name="T43"/>
                    <a:gd fmla="*/ 59 w 95" name="T44"/>
                    <a:gd fmla="*/ 167 h 167" name="T45"/>
                    <a:gd fmla="*/ 68 w 95" name="T46"/>
                    <a:gd fmla="*/ 158 h 167" name="T47"/>
                    <a:gd fmla="*/ 68 w 95" name="T48"/>
                    <a:gd fmla="*/ 100 h 167" name="T49"/>
                    <a:gd fmla="*/ 87 w 95" name="T50"/>
                    <a:gd fmla="*/ 100 h 167" name="T51"/>
                    <a:gd fmla="*/ 63 w 95" name="T52"/>
                    <a:gd fmla="*/ 25 h 167" name="T53"/>
                    <a:gd fmla="*/ 67 w 95" name="T54"/>
                    <a:gd fmla="*/ 25 h 167" name="T55"/>
                    <a:gd fmla="*/ 80 w 95" name="T56"/>
                    <a:gd fmla="*/ 69 h 167" name="T57"/>
                    <a:gd fmla="*/ 90 w 95" name="T58"/>
                    <a:gd fmla="*/ 73 h 167" name="T59"/>
                    <a:gd fmla="*/ 94 w 95" name="T60"/>
                    <a:gd fmla="*/ 64 h 167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167" w="95">
                      <a:moveTo>
                        <a:pt x="94" y="64"/>
                      </a:moveTo>
                      <a:cubicBezTo>
                        <a:pt x="80" y="19"/>
                        <a:pt x="80" y="19"/>
                        <a:pt x="80" y="19"/>
                      </a:cubicBezTo>
                      <a:cubicBezTo>
                        <a:pt x="80" y="19"/>
                        <a:pt x="79" y="18"/>
                        <a:pt x="79" y="18"/>
                      </a:cubicBezTo>
                      <a:cubicBezTo>
                        <a:pt x="74" y="4"/>
                        <a:pt x="61" y="0"/>
                        <a:pt x="56" y="0"/>
                      </a:cubicBezTo>
                      <a:cubicBezTo>
                        <a:pt x="52" y="0"/>
                        <a:pt x="53" y="0"/>
                        <a:pt x="49" y="0"/>
                      </a:cubicBezTo>
                      <a:cubicBezTo>
                        <a:pt x="48" y="0"/>
                        <a:pt x="47" y="0"/>
                        <a:pt x="46" y="0"/>
                      </a:cubicBezTo>
                      <a:cubicBezTo>
                        <a:pt x="42" y="0"/>
                        <a:pt x="43" y="0"/>
                        <a:pt x="39" y="0"/>
                      </a:cubicBezTo>
                      <a:cubicBezTo>
                        <a:pt x="34" y="0"/>
                        <a:pt x="21" y="4"/>
                        <a:pt x="16" y="18"/>
                      </a:cubicBezTo>
                      <a:cubicBezTo>
                        <a:pt x="16" y="18"/>
                        <a:pt x="15" y="19"/>
                        <a:pt x="15" y="19"/>
                      </a:cubicBezTo>
                      <a:cubicBezTo>
                        <a:pt x="1" y="64"/>
                        <a:pt x="1" y="64"/>
                        <a:pt x="1" y="64"/>
                      </a:cubicBezTo>
                      <a:cubicBezTo>
                        <a:pt x="0" y="68"/>
                        <a:pt x="2" y="72"/>
                        <a:pt x="5" y="73"/>
                      </a:cubicBezTo>
                      <a:cubicBezTo>
                        <a:pt x="9" y="74"/>
                        <a:pt x="13" y="72"/>
                        <a:pt x="15" y="69"/>
                      </a:cubicBezTo>
                      <a:cubicBezTo>
                        <a:pt x="28" y="25"/>
                        <a:pt x="28" y="25"/>
                        <a:pt x="28" y="25"/>
                      </a:cubicBezTo>
                      <a:cubicBezTo>
                        <a:pt x="32" y="25"/>
                        <a:pt x="32" y="25"/>
                        <a:pt x="32" y="25"/>
                      </a:cubicBezTo>
                      <a:cubicBezTo>
                        <a:pt x="8" y="100"/>
                        <a:pt x="8" y="100"/>
                        <a:pt x="8" y="100"/>
                      </a:cubicBezTo>
                      <a:cubicBezTo>
                        <a:pt x="27" y="100"/>
                        <a:pt x="27" y="100"/>
                        <a:pt x="27" y="100"/>
                      </a:cubicBezTo>
                      <a:cubicBezTo>
                        <a:pt x="27" y="158"/>
                        <a:pt x="27" y="158"/>
                        <a:pt x="27" y="158"/>
                      </a:cubicBezTo>
                      <a:cubicBezTo>
                        <a:pt x="27" y="163"/>
                        <a:pt x="31" y="167"/>
                        <a:pt x="36" y="167"/>
                      </a:cubicBezTo>
                      <a:cubicBezTo>
                        <a:pt x="41" y="167"/>
                        <a:pt x="44" y="163"/>
                        <a:pt x="44" y="158"/>
                      </a:cubicBezTo>
                      <a:cubicBezTo>
                        <a:pt x="44" y="100"/>
                        <a:pt x="44" y="100"/>
                        <a:pt x="44" y="100"/>
                      </a:cubicBezTo>
                      <a:cubicBezTo>
                        <a:pt x="51" y="100"/>
                        <a:pt x="51" y="100"/>
                        <a:pt x="51" y="100"/>
                      </a:cubicBezTo>
                      <a:cubicBezTo>
                        <a:pt x="51" y="158"/>
                        <a:pt x="51" y="158"/>
                        <a:pt x="51" y="158"/>
                      </a:cubicBezTo>
                      <a:cubicBezTo>
                        <a:pt x="51" y="163"/>
                        <a:pt x="54" y="167"/>
                        <a:pt x="59" y="167"/>
                      </a:cubicBezTo>
                      <a:cubicBezTo>
                        <a:pt x="64" y="167"/>
                        <a:pt x="68" y="163"/>
                        <a:pt x="68" y="158"/>
                      </a:cubicBezTo>
                      <a:cubicBezTo>
                        <a:pt x="68" y="100"/>
                        <a:pt x="68" y="100"/>
                        <a:pt x="68" y="100"/>
                      </a:cubicBezTo>
                      <a:cubicBezTo>
                        <a:pt x="87" y="100"/>
                        <a:pt x="87" y="100"/>
                        <a:pt x="87" y="100"/>
                      </a:cubicBezTo>
                      <a:cubicBezTo>
                        <a:pt x="63" y="25"/>
                        <a:pt x="63" y="25"/>
                        <a:pt x="63" y="25"/>
                      </a:cubicBezTo>
                      <a:cubicBezTo>
                        <a:pt x="67" y="25"/>
                        <a:pt x="67" y="25"/>
                        <a:pt x="67" y="25"/>
                      </a:cubicBezTo>
                      <a:cubicBezTo>
                        <a:pt x="80" y="69"/>
                        <a:pt x="80" y="69"/>
                        <a:pt x="80" y="69"/>
                      </a:cubicBezTo>
                      <a:cubicBezTo>
                        <a:pt x="82" y="72"/>
                        <a:pt x="86" y="74"/>
                        <a:pt x="90" y="73"/>
                      </a:cubicBezTo>
                      <a:cubicBezTo>
                        <a:pt x="93" y="72"/>
                        <a:pt x="95" y="68"/>
                        <a:pt x="94" y="6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</p:grpSp>
          <p:grpSp>
            <p:nvGrpSpPr>
              <p:cNvPr id="333" name="Group 165"/>
              <p:cNvGrpSpPr/>
              <p:nvPr/>
            </p:nvGrpSpPr>
            <p:grpSpPr>
              <a:xfrm>
                <a:off x="9287387" y="2989509"/>
                <a:ext cx="159200" cy="342034"/>
                <a:chOff x="5670652" y="1738427"/>
                <a:chExt cx="363539" cy="781050"/>
              </a:xfrm>
              <a:grpFill/>
            </p:grpSpPr>
            <p:sp>
              <p:nvSpPr>
                <p:cNvPr id="343" name="Oval 25"/>
                <p:cNvSpPr>
                  <a:spLocks noChangeArrowheads="1"/>
                </p:cNvSpPr>
                <p:nvPr/>
              </p:nvSpPr>
              <p:spPr bwMode="auto">
                <a:xfrm>
                  <a:off x="5781760" y="1738427"/>
                  <a:ext cx="141288" cy="1397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344" name="Freeform 26"/>
                <p:cNvSpPr/>
                <p:nvPr/>
              </p:nvSpPr>
              <p:spPr bwMode="auto">
                <a:xfrm>
                  <a:off x="5670652" y="1889240"/>
                  <a:ext cx="363539" cy="630237"/>
                </a:xfrm>
                <a:custGeom>
                  <a:gdLst>
                    <a:gd fmla="*/ 94 w 95" name="T0"/>
                    <a:gd fmla="*/ 64 h 167" name="T1"/>
                    <a:gd fmla="*/ 80 w 95" name="T2"/>
                    <a:gd fmla="*/ 19 h 167" name="T3"/>
                    <a:gd fmla="*/ 79 w 95" name="T4"/>
                    <a:gd fmla="*/ 18 h 167" name="T5"/>
                    <a:gd fmla="*/ 56 w 95" name="T6"/>
                    <a:gd fmla="*/ 0 h 167" name="T7"/>
                    <a:gd fmla="*/ 49 w 95" name="T8"/>
                    <a:gd fmla="*/ 0 h 167" name="T9"/>
                    <a:gd fmla="*/ 46 w 95" name="T10"/>
                    <a:gd fmla="*/ 0 h 167" name="T11"/>
                    <a:gd fmla="*/ 39 w 95" name="T12"/>
                    <a:gd fmla="*/ 0 h 167" name="T13"/>
                    <a:gd fmla="*/ 16 w 95" name="T14"/>
                    <a:gd fmla="*/ 18 h 167" name="T15"/>
                    <a:gd fmla="*/ 15 w 95" name="T16"/>
                    <a:gd fmla="*/ 19 h 167" name="T17"/>
                    <a:gd fmla="*/ 1 w 95" name="T18"/>
                    <a:gd fmla="*/ 64 h 167" name="T19"/>
                    <a:gd fmla="*/ 5 w 95" name="T20"/>
                    <a:gd fmla="*/ 73 h 167" name="T21"/>
                    <a:gd fmla="*/ 15 w 95" name="T22"/>
                    <a:gd fmla="*/ 69 h 167" name="T23"/>
                    <a:gd fmla="*/ 28 w 95" name="T24"/>
                    <a:gd fmla="*/ 25 h 167" name="T25"/>
                    <a:gd fmla="*/ 32 w 95" name="T26"/>
                    <a:gd fmla="*/ 25 h 167" name="T27"/>
                    <a:gd fmla="*/ 8 w 95" name="T28"/>
                    <a:gd fmla="*/ 100 h 167" name="T29"/>
                    <a:gd fmla="*/ 27 w 95" name="T30"/>
                    <a:gd fmla="*/ 100 h 167" name="T31"/>
                    <a:gd fmla="*/ 27 w 95" name="T32"/>
                    <a:gd fmla="*/ 158 h 167" name="T33"/>
                    <a:gd fmla="*/ 36 w 95" name="T34"/>
                    <a:gd fmla="*/ 167 h 167" name="T35"/>
                    <a:gd fmla="*/ 44 w 95" name="T36"/>
                    <a:gd fmla="*/ 158 h 167" name="T37"/>
                    <a:gd fmla="*/ 44 w 95" name="T38"/>
                    <a:gd fmla="*/ 100 h 167" name="T39"/>
                    <a:gd fmla="*/ 51 w 95" name="T40"/>
                    <a:gd fmla="*/ 100 h 167" name="T41"/>
                    <a:gd fmla="*/ 51 w 95" name="T42"/>
                    <a:gd fmla="*/ 158 h 167" name="T43"/>
                    <a:gd fmla="*/ 59 w 95" name="T44"/>
                    <a:gd fmla="*/ 167 h 167" name="T45"/>
                    <a:gd fmla="*/ 68 w 95" name="T46"/>
                    <a:gd fmla="*/ 158 h 167" name="T47"/>
                    <a:gd fmla="*/ 68 w 95" name="T48"/>
                    <a:gd fmla="*/ 100 h 167" name="T49"/>
                    <a:gd fmla="*/ 87 w 95" name="T50"/>
                    <a:gd fmla="*/ 100 h 167" name="T51"/>
                    <a:gd fmla="*/ 63 w 95" name="T52"/>
                    <a:gd fmla="*/ 25 h 167" name="T53"/>
                    <a:gd fmla="*/ 67 w 95" name="T54"/>
                    <a:gd fmla="*/ 25 h 167" name="T55"/>
                    <a:gd fmla="*/ 80 w 95" name="T56"/>
                    <a:gd fmla="*/ 69 h 167" name="T57"/>
                    <a:gd fmla="*/ 90 w 95" name="T58"/>
                    <a:gd fmla="*/ 73 h 167" name="T59"/>
                    <a:gd fmla="*/ 94 w 95" name="T60"/>
                    <a:gd fmla="*/ 64 h 167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167" w="95">
                      <a:moveTo>
                        <a:pt x="94" y="64"/>
                      </a:moveTo>
                      <a:cubicBezTo>
                        <a:pt x="80" y="19"/>
                        <a:pt x="80" y="19"/>
                        <a:pt x="80" y="19"/>
                      </a:cubicBezTo>
                      <a:cubicBezTo>
                        <a:pt x="80" y="19"/>
                        <a:pt x="79" y="18"/>
                        <a:pt x="79" y="18"/>
                      </a:cubicBezTo>
                      <a:cubicBezTo>
                        <a:pt x="74" y="4"/>
                        <a:pt x="61" y="0"/>
                        <a:pt x="56" y="0"/>
                      </a:cubicBezTo>
                      <a:cubicBezTo>
                        <a:pt x="52" y="0"/>
                        <a:pt x="53" y="0"/>
                        <a:pt x="49" y="0"/>
                      </a:cubicBezTo>
                      <a:cubicBezTo>
                        <a:pt x="48" y="0"/>
                        <a:pt x="47" y="0"/>
                        <a:pt x="46" y="0"/>
                      </a:cubicBezTo>
                      <a:cubicBezTo>
                        <a:pt x="42" y="0"/>
                        <a:pt x="43" y="0"/>
                        <a:pt x="39" y="0"/>
                      </a:cubicBezTo>
                      <a:cubicBezTo>
                        <a:pt x="34" y="0"/>
                        <a:pt x="21" y="4"/>
                        <a:pt x="16" y="18"/>
                      </a:cubicBezTo>
                      <a:cubicBezTo>
                        <a:pt x="16" y="18"/>
                        <a:pt x="15" y="19"/>
                        <a:pt x="15" y="19"/>
                      </a:cubicBezTo>
                      <a:cubicBezTo>
                        <a:pt x="1" y="64"/>
                        <a:pt x="1" y="64"/>
                        <a:pt x="1" y="64"/>
                      </a:cubicBezTo>
                      <a:cubicBezTo>
                        <a:pt x="0" y="68"/>
                        <a:pt x="2" y="72"/>
                        <a:pt x="5" y="73"/>
                      </a:cubicBezTo>
                      <a:cubicBezTo>
                        <a:pt x="9" y="74"/>
                        <a:pt x="13" y="72"/>
                        <a:pt x="15" y="69"/>
                      </a:cubicBezTo>
                      <a:cubicBezTo>
                        <a:pt x="28" y="25"/>
                        <a:pt x="28" y="25"/>
                        <a:pt x="28" y="25"/>
                      </a:cubicBezTo>
                      <a:cubicBezTo>
                        <a:pt x="32" y="25"/>
                        <a:pt x="32" y="25"/>
                        <a:pt x="32" y="25"/>
                      </a:cubicBezTo>
                      <a:cubicBezTo>
                        <a:pt x="8" y="100"/>
                        <a:pt x="8" y="100"/>
                        <a:pt x="8" y="100"/>
                      </a:cubicBezTo>
                      <a:cubicBezTo>
                        <a:pt x="27" y="100"/>
                        <a:pt x="27" y="100"/>
                        <a:pt x="27" y="100"/>
                      </a:cubicBezTo>
                      <a:cubicBezTo>
                        <a:pt x="27" y="158"/>
                        <a:pt x="27" y="158"/>
                        <a:pt x="27" y="158"/>
                      </a:cubicBezTo>
                      <a:cubicBezTo>
                        <a:pt x="27" y="163"/>
                        <a:pt x="31" y="167"/>
                        <a:pt x="36" y="167"/>
                      </a:cubicBezTo>
                      <a:cubicBezTo>
                        <a:pt x="41" y="167"/>
                        <a:pt x="44" y="163"/>
                        <a:pt x="44" y="158"/>
                      </a:cubicBezTo>
                      <a:cubicBezTo>
                        <a:pt x="44" y="100"/>
                        <a:pt x="44" y="100"/>
                        <a:pt x="44" y="100"/>
                      </a:cubicBezTo>
                      <a:cubicBezTo>
                        <a:pt x="51" y="100"/>
                        <a:pt x="51" y="100"/>
                        <a:pt x="51" y="100"/>
                      </a:cubicBezTo>
                      <a:cubicBezTo>
                        <a:pt x="51" y="158"/>
                        <a:pt x="51" y="158"/>
                        <a:pt x="51" y="158"/>
                      </a:cubicBezTo>
                      <a:cubicBezTo>
                        <a:pt x="51" y="163"/>
                        <a:pt x="54" y="167"/>
                        <a:pt x="59" y="167"/>
                      </a:cubicBezTo>
                      <a:cubicBezTo>
                        <a:pt x="64" y="167"/>
                        <a:pt x="68" y="163"/>
                        <a:pt x="68" y="158"/>
                      </a:cubicBezTo>
                      <a:cubicBezTo>
                        <a:pt x="68" y="100"/>
                        <a:pt x="68" y="100"/>
                        <a:pt x="68" y="100"/>
                      </a:cubicBezTo>
                      <a:cubicBezTo>
                        <a:pt x="87" y="100"/>
                        <a:pt x="87" y="100"/>
                        <a:pt x="87" y="100"/>
                      </a:cubicBezTo>
                      <a:cubicBezTo>
                        <a:pt x="63" y="25"/>
                        <a:pt x="63" y="25"/>
                        <a:pt x="63" y="25"/>
                      </a:cubicBezTo>
                      <a:cubicBezTo>
                        <a:pt x="67" y="25"/>
                        <a:pt x="67" y="25"/>
                        <a:pt x="67" y="25"/>
                      </a:cubicBezTo>
                      <a:cubicBezTo>
                        <a:pt x="80" y="69"/>
                        <a:pt x="80" y="69"/>
                        <a:pt x="80" y="69"/>
                      </a:cubicBezTo>
                      <a:cubicBezTo>
                        <a:pt x="82" y="72"/>
                        <a:pt x="86" y="74"/>
                        <a:pt x="90" y="73"/>
                      </a:cubicBezTo>
                      <a:cubicBezTo>
                        <a:pt x="93" y="72"/>
                        <a:pt x="95" y="68"/>
                        <a:pt x="94" y="6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</p:grpSp>
          <p:grpSp>
            <p:nvGrpSpPr>
              <p:cNvPr id="334" name="Group 166"/>
              <p:cNvGrpSpPr/>
              <p:nvPr/>
            </p:nvGrpSpPr>
            <p:grpSpPr>
              <a:xfrm>
                <a:off x="9465720" y="2989509"/>
                <a:ext cx="159200" cy="342034"/>
                <a:chOff x="5670652" y="1738427"/>
                <a:chExt cx="363539" cy="781050"/>
              </a:xfrm>
              <a:grpFill/>
            </p:grpSpPr>
            <p:sp>
              <p:nvSpPr>
                <p:cNvPr id="341" name="Oval 25"/>
                <p:cNvSpPr>
                  <a:spLocks noChangeArrowheads="1"/>
                </p:cNvSpPr>
                <p:nvPr/>
              </p:nvSpPr>
              <p:spPr bwMode="auto">
                <a:xfrm>
                  <a:off x="5781760" y="1738427"/>
                  <a:ext cx="141288" cy="1397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342" name="Freeform 26"/>
                <p:cNvSpPr/>
                <p:nvPr/>
              </p:nvSpPr>
              <p:spPr bwMode="auto">
                <a:xfrm>
                  <a:off x="5670652" y="1889240"/>
                  <a:ext cx="363539" cy="630237"/>
                </a:xfrm>
                <a:custGeom>
                  <a:gdLst>
                    <a:gd fmla="*/ 94 w 95" name="T0"/>
                    <a:gd fmla="*/ 64 h 167" name="T1"/>
                    <a:gd fmla="*/ 80 w 95" name="T2"/>
                    <a:gd fmla="*/ 19 h 167" name="T3"/>
                    <a:gd fmla="*/ 79 w 95" name="T4"/>
                    <a:gd fmla="*/ 18 h 167" name="T5"/>
                    <a:gd fmla="*/ 56 w 95" name="T6"/>
                    <a:gd fmla="*/ 0 h 167" name="T7"/>
                    <a:gd fmla="*/ 49 w 95" name="T8"/>
                    <a:gd fmla="*/ 0 h 167" name="T9"/>
                    <a:gd fmla="*/ 46 w 95" name="T10"/>
                    <a:gd fmla="*/ 0 h 167" name="T11"/>
                    <a:gd fmla="*/ 39 w 95" name="T12"/>
                    <a:gd fmla="*/ 0 h 167" name="T13"/>
                    <a:gd fmla="*/ 16 w 95" name="T14"/>
                    <a:gd fmla="*/ 18 h 167" name="T15"/>
                    <a:gd fmla="*/ 15 w 95" name="T16"/>
                    <a:gd fmla="*/ 19 h 167" name="T17"/>
                    <a:gd fmla="*/ 1 w 95" name="T18"/>
                    <a:gd fmla="*/ 64 h 167" name="T19"/>
                    <a:gd fmla="*/ 5 w 95" name="T20"/>
                    <a:gd fmla="*/ 73 h 167" name="T21"/>
                    <a:gd fmla="*/ 15 w 95" name="T22"/>
                    <a:gd fmla="*/ 69 h 167" name="T23"/>
                    <a:gd fmla="*/ 28 w 95" name="T24"/>
                    <a:gd fmla="*/ 25 h 167" name="T25"/>
                    <a:gd fmla="*/ 32 w 95" name="T26"/>
                    <a:gd fmla="*/ 25 h 167" name="T27"/>
                    <a:gd fmla="*/ 8 w 95" name="T28"/>
                    <a:gd fmla="*/ 100 h 167" name="T29"/>
                    <a:gd fmla="*/ 27 w 95" name="T30"/>
                    <a:gd fmla="*/ 100 h 167" name="T31"/>
                    <a:gd fmla="*/ 27 w 95" name="T32"/>
                    <a:gd fmla="*/ 158 h 167" name="T33"/>
                    <a:gd fmla="*/ 36 w 95" name="T34"/>
                    <a:gd fmla="*/ 167 h 167" name="T35"/>
                    <a:gd fmla="*/ 44 w 95" name="T36"/>
                    <a:gd fmla="*/ 158 h 167" name="T37"/>
                    <a:gd fmla="*/ 44 w 95" name="T38"/>
                    <a:gd fmla="*/ 100 h 167" name="T39"/>
                    <a:gd fmla="*/ 51 w 95" name="T40"/>
                    <a:gd fmla="*/ 100 h 167" name="T41"/>
                    <a:gd fmla="*/ 51 w 95" name="T42"/>
                    <a:gd fmla="*/ 158 h 167" name="T43"/>
                    <a:gd fmla="*/ 59 w 95" name="T44"/>
                    <a:gd fmla="*/ 167 h 167" name="T45"/>
                    <a:gd fmla="*/ 68 w 95" name="T46"/>
                    <a:gd fmla="*/ 158 h 167" name="T47"/>
                    <a:gd fmla="*/ 68 w 95" name="T48"/>
                    <a:gd fmla="*/ 100 h 167" name="T49"/>
                    <a:gd fmla="*/ 87 w 95" name="T50"/>
                    <a:gd fmla="*/ 100 h 167" name="T51"/>
                    <a:gd fmla="*/ 63 w 95" name="T52"/>
                    <a:gd fmla="*/ 25 h 167" name="T53"/>
                    <a:gd fmla="*/ 67 w 95" name="T54"/>
                    <a:gd fmla="*/ 25 h 167" name="T55"/>
                    <a:gd fmla="*/ 80 w 95" name="T56"/>
                    <a:gd fmla="*/ 69 h 167" name="T57"/>
                    <a:gd fmla="*/ 90 w 95" name="T58"/>
                    <a:gd fmla="*/ 73 h 167" name="T59"/>
                    <a:gd fmla="*/ 94 w 95" name="T60"/>
                    <a:gd fmla="*/ 64 h 167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167" w="95">
                      <a:moveTo>
                        <a:pt x="94" y="64"/>
                      </a:moveTo>
                      <a:cubicBezTo>
                        <a:pt x="80" y="19"/>
                        <a:pt x="80" y="19"/>
                        <a:pt x="80" y="19"/>
                      </a:cubicBezTo>
                      <a:cubicBezTo>
                        <a:pt x="80" y="19"/>
                        <a:pt x="79" y="18"/>
                        <a:pt x="79" y="18"/>
                      </a:cubicBezTo>
                      <a:cubicBezTo>
                        <a:pt x="74" y="4"/>
                        <a:pt x="61" y="0"/>
                        <a:pt x="56" y="0"/>
                      </a:cubicBezTo>
                      <a:cubicBezTo>
                        <a:pt x="52" y="0"/>
                        <a:pt x="53" y="0"/>
                        <a:pt x="49" y="0"/>
                      </a:cubicBezTo>
                      <a:cubicBezTo>
                        <a:pt x="48" y="0"/>
                        <a:pt x="47" y="0"/>
                        <a:pt x="46" y="0"/>
                      </a:cubicBezTo>
                      <a:cubicBezTo>
                        <a:pt x="42" y="0"/>
                        <a:pt x="43" y="0"/>
                        <a:pt x="39" y="0"/>
                      </a:cubicBezTo>
                      <a:cubicBezTo>
                        <a:pt x="34" y="0"/>
                        <a:pt x="21" y="4"/>
                        <a:pt x="16" y="18"/>
                      </a:cubicBezTo>
                      <a:cubicBezTo>
                        <a:pt x="16" y="18"/>
                        <a:pt x="15" y="19"/>
                        <a:pt x="15" y="19"/>
                      </a:cubicBezTo>
                      <a:cubicBezTo>
                        <a:pt x="1" y="64"/>
                        <a:pt x="1" y="64"/>
                        <a:pt x="1" y="64"/>
                      </a:cubicBezTo>
                      <a:cubicBezTo>
                        <a:pt x="0" y="68"/>
                        <a:pt x="2" y="72"/>
                        <a:pt x="5" y="73"/>
                      </a:cubicBezTo>
                      <a:cubicBezTo>
                        <a:pt x="9" y="74"/>
                        <a:pt x="13" y="72"/>
                        <a:pt x="15" y="69"/>
                      </a:cubicBezTo>
                      <a:cubicBezTo>
                        <a:pt x="28" y="25"/>
                        <a:pt x="28" y="25"/>
                        <a:pt x="28" y="25"/>
                      </a:cubicBezTo>
                      <a:cubicBezTo>
                        <a:pt x="32" y="25"/>
                        <a:pt x="32" y="25"/>
                        <a:pt x="32" y="25"/>
                      </a:cubicBezTo>
                      <a:cubicBezTo>
                        <a:pt x="8" y="100"/>
                        <a:pt x="8" y="100"/>
                        <a:pt x="8" y="100"/>
                      </a:cubicBezTo>
                      <a:cubicBezTo>
                        <a:pt x="27" y="100"/>
                        <a:pt x="27" y="100"/>
                        <a:pt x="27" y="100"/>
                      </a:cubicBezTo>
                      <a:cubicBezTo>
                        <a:pt x="27" y="158"/>
                        <a:pt x="27" y="158"/>
                        <a:pt x="27" y="158"/>
                      </a:cubicBezTo>
                      <a:cubicBezTo>
                        <a:pt x="27" y="163"/>
                        <a:pt x="31" y="167"/>
                        <a:pt x="36" y="167"/>
                      </a:cubicBezTo>
                      <a:cubicBezTo>
                        <a:pt x="41" y="167"/>
                        <a:pt x="44" y="163"/>
                        <a:pt x="44" y="158"/>
                      </a:cubicBezTo>
                      <a:cubicBezTo>
                        <a:pt x="44" y="100"/>
                        <a:pt x="44" y="100"/>
                        <a:pt x="44" y="100"/>
                      </a:cubicBezTo>
                      <a:cubicBezTo>
                        <a:pt x="51" y="100"/>
                        <a:pt x="51" y="100"/>
                        <a:pt x="51" y="100"/>
                      </a:cubicBezTo>
                      <a:cubicBezTo>
                        <a:pt x="51" y="158"/>
                        <a:pt x="51" y="158"/>
                        <a:pt x="51" y="158"/>
                      </a:cubicBezTo>
                      <a:cubicBezTo>
                        <a:pt x="51" y="163"/>
                        <a:pt x="54" y="167"/>
                        <a:pt x="59" y="167"/>
                      </a:cubicBezTo>
                      <a:cubicBezTo>
                        <a:pt x="64" y="167"/>
                        <a:pt x="68" y="163"/>
                        <a:pt x="68" y="158"/>
                      </a:cubicBezTo>
                      <a:cubicBezTo>
                        <a:pt x="68" y="100"/>
                        <a:pt x="68" y="100"/>
                        <a:pt x="68" y="100"/>
                      </a:cubicBezTo>
                      <a:cubicBezTo>
                        <a:pt x="87" y="100"/>
                        <a:pt x="87" y="100"/>
                        <a:pt x="87" y="100"/>
                      </a:cubicBezTo>
                      <a:cubicBezTo>
                        <a:pt x="63" y="25"/>
                        <a:pt x="63" y="25"/>
                        <a:pt x="63" y="25"/>
                      </a:cubicBezTo>
                      <a:cubicBezTo>
                        <a:pt x="67" y="25"/>
                        <a:pt x="67" y="25"/>
                        <a:pt x="67" y="25"/>
                      </a:cubicBezTo>
                      <a:cubicBezTo>
                        <a:pt x="80" y="69"/>
                        <a:pt x="80" y="69"/>
                        <a:pt x="80" y="69"/>
                      </a:cubicBezTo>
                      <a:cubicBezTo>
                        <a:pt x="82" y="72"/>
                        <a:pt x="86" y="74"/>
                        <a:pt x="90" y="73"/>
                      </a:cubicBezTo>
                      <a:cubicBezTo>
                        <a:pt x="93" y="72"/>
                        <a:pt x="95" y="68"/>
                        <a:pt x="94" y="6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</p:grpSp>
          <p:grpSp>
            <p:nvGrpSpPr>
              <p:cNvPr id="335" name="Group 167"/>
              <p:cNvGrpSpPr/>
              <p:nvPr/>
            </p:nvGrpSpPr>
            <p:grpSpPr>
              <a:xfrm>
                <a:off x="9650582" y="2989509"/>
                <a:ext cx="159200" cy="342034"/>
                <a:chOff x="5670652" y="1738427"/>
                <a:chExt cx="363539" cy="781050"/>
              </a:xfrm>
              <a:grpFill/>
            </p:grpSpPr>
            <p:sp>
              <p:nvSpPr>
                <p:cNvPr id="339" name="Oval 25"/>
                <p:cNvSpPr>
                  <a:spLocks noChangeArrowheads="1"/>
                </p:cNvSpPr>
                <p:nvPr/>
              </p:nvSpPr>
              <p:spPr bwMode="auto">
                <a:xfrm>
                  <a:off x="5781760" y="1738427"/>
                  <a:ext cx="141288" cy="1397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340" name="Freeform 26"/>
                <p:cNvSpPr/>
                <p:nvPr/>
              </p:nvSpPr>
              <p:spPr bwMode="auto">
                <a:xfrm>
                  <a:off x="5670652" y="1889240"/>
                  <a:ext cx="363539" cy="630237"/>
                </a:xfrm>
                <a:custGeom>
                  <a:gdLst>
                    <a:gd fmla="*/ 94 w 95" name="T0"/>
                    <a:gd fmla="*/ 64 h 167" name="T1"/>
                    <a:gd fmla="*/ 80 w 95" name="T2"/>
                    <a:gd fmla="*/ 19 h 167" name="T3"/>
                    <a:gd fmla="*/ 79 w 95" name="T4"/>
                    <a:gd fmla="*/ 18 h 167" name="T5"/>
                    <a:gd fmla="*/ 56 w 95" name="T6"/>
                    <a:gd fmla="*/ 0 h 167" name="T7"/>
                    <a:gd fmla="*/ 49 w 95" name="T8"/>
                    <a:gd fmla="*/ 0 h 167" name="T9"/>
                    <a:gd fmla="*/ 46 w 95" name="T10"/>
                    <a:gd fmla="*/ 0 h 167" name="T11"/>
                    <a:gd fmla="*/ 39 w 95" name="T12"/>
                    <a:gd fmla="*/ 0 h 167" name="T13"/>
                    <a:gd fmla="*/ 16 w 95" name="T14"/>
                    <a:gd fmla="*/ 18 h 167" name="T15"/>
                    <a:gd fmla="*/ 15 w 95" name="T16"/>
                    <a:gd fmla="*/ 19 h 167" name="T17"/>
                    <a:gd fmla="*/ 1 w 95" name="T18"/>
                    <a:gd fmla="*/ 64 h 167" name="T19"/>
                    <a:gd fmla="*/ 5 w 95" name="T20"/>
                    <a:gd fmla="*/ 73 h 167" name="T21"/>
                    <a:gd fmla="*/ 15 w 95" name="T22"/>
                    <a:gd fmla="*/ 69 h 167" name="T23"/>
                    <a:gd fmla="*/ 28 w 95" name="T24"/>
                    <a:gd fmla="*/ 25 h 167" name="T25"/>
                    <a:gd fmla="*/ 32 w 95" name="T26"/>
                    <a:gd fmla="*/ 25 h 167" name="T27"/>
                    <a:gd fmla="*/ 8 w 95" name="T28"/>
                    <a:gd fmla="*/ 100 h 167" name="T29"/>
                    <a:gd fmla="*/ 27 w 95" name="T30"/>
                    <a:gd fmla="*/ 100 h 167" name="T31"/>
                    <a:gd fmla="*/ 27 w 95" name="T32"/>
                    <a:gd fmla="*/ 158 h 167" name="T33"/>
                    <a:gd fmla="*/ 36 w 95" name="T34"/>
                    <a:gd fmla="*/ 167 h 167" name="T35"/>
                    <a:gd fmla="*/ 44 w 95" name="T36"/>
                    <a:gd fmla="*/ 158 h 167" name="T37"/>
                    <a:gd fmla="*/ 44 w 95" name="T38"/>
                    <a:gd fmla="*/ 100 h 167" name="T39"/>
                    <a:gd fmla="*/ 51 w 95" name="T40"/>
                    <a:gd fmla="*/ 100 h 167" name="T41"/>
                    <a:gd fmla="*/ 51 w 95" name="T42"/>
                    <a:gd fmla="*/ 158 h 167" name="T43"/>
                    <a:gd fmla="*/ 59 w 95" name="T44"/>
                    <a:gd fmla="*/ 167 h 167" name="T45"/>
                    <a:gd fmla="*/ 68 w 95" name="T46"/>
                    <a:gd fmla="*/ 158 h 167" name="T47"/>
                    <a:gd fmla="*/ 68 w 95" name="T48"/>
                    <a:gd fmla="*/ 100 h 167" name="T49"/>
                    <a:gd fmla="*/ 87 w 95" name="T50"/>
                    <a:gd fmla="*/ 100 h 167" name="T51"/>
                    <a:gd fmla="*/ 63 w 95" name="T52"/>
                    <a:gd fmla="*/ 25 h 167" name="T53"/>
                    <a:gd fmla="*/ 67 w 95" name="T54"/>
                    <a:gd fmla="*/ 25 h 167" name="T55"/>
                    <a:gd fmla="*/ 80 w 95" name="T56"/>
                    <a:gd fmla="*/ 69 h 167" name="T57"/>
                    <a:gd fmla="*/ 90 w 95" name="T58"/>
                    <a:gd fmla="*/ 73 h 167" name="T59"/>
                    <a:gd fmla="*/ 94 w 95" name="T60"/>
                    <a:gd fmla="*/ 64 h 167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167" w="95">
                      <a:moveTo>
                        <a:pt x="94" y="64"/>
                      </a:moveTo>
                      <a:cubicBezTo>
                        <a:pt x="80" y="19"/>
                        <a:pt x="80" y="19"/>
                        <a:pt x="80" y="19"/>
                      </a:cubicBezTo>
                      <a:cubicBezTo>
                        <a:pt x="80" y="19"/>
                        <a:pt x="79" y="18"/>
                        <a:pt x="79" y="18"/>
                      </a:cubicBezTo>
                      <a:cubicBezTo>
                        <a:pt x="74" y="4"/>
                        <a:pt x="61" y="0"/>
                        <a:pt x="56" y="0"/>
                      </a:cubicBezTo>
                      <a:cubicBezTo>
                        <a:pt x="52" y="0"/>
                        <a:pt x="53" y="0"/>
                        <a:pt x="49" y="0"/>
                      </a:cubicBezTo>
                      <a:cubicBezTo>
                        <a:pt x="48" y="0"/>
                        <a:pt x="47" y="0"/>
                        <a:pt x="46" y="0"/>
                      </a:cubicBezTo>
                      <a:cubicBezTo>
                        <a:pt x="42" y="0"/>
                        <a:pt x="43" y="0"/>
                        <a:pt x="39" y="0"/>
                      </a:cubicBezTo>
                      <a:cubicBezTo>
                        <a:pt x="34" y="0"/>
                        <a:pt x="21" y="4"/>
                        <a:pt x="16" y="18"/>
                      </a:cubicBezTo>
                      <a:cubicBezTo>
                        <a:pt x="16" y="18"/>
                        <a:pt x="15" y="19"/>
                        <a:pt x="15" y="19"/>
                      </a:cubicBezTo>
                      <a:cubicBezTo>
                        <a:pt x="1" y="64"/>
                        <a:pt x="1" y="64"/>
                        <a:pt x="1" y="64"/>
                      </a:cubicBezTo>
                      <a:cubicBezTo>
                        <a:pt x="0" y="68"/>
                        <a:pt x="2" y="72"/>
                        <a:pt x="5" y="73"/>
                      </a:cubicBezTo>
                      <a:cubicBezTo>
                        <a:pt x="9" y="74"/>
                        <a:pt x="13" y="72"/>
                        <a:pt x="15" y="69"/>
                      </a:cubicBezTo>
                      <a:cubicBezTo>
                        <a:pt x="28" y="25"/>
                        <a:pt x="28" y="25"/>
                        <a:pt x="28" y="25"/>
                      </a:cubicBezTo>
                      <a:cubicBezTo>
                        <a:pt x="32" y="25"/>
                        <a:pt x="32" y="25"/>
                        <a:pt x="32" y="25"/>
                      </a:cubicBezTo>
                      <a:cubicBezTo>
                        <a:pt x="8" y="100"/>
                        <a:pt x="8" y="100"/>
                        <a:pt x="8" y="100"/>
                      </a:cubicBezTo>
                      <a:cubicBezTo>
                        <a:pt x="27" y="100"/>
                        <a:pt x="27" y="100"/>
                        <a:pt x="27" y="100"/>
                      </a:cubicBezTo>
                      <a:cubicBezTo>
                        <a:pt x="27" y="158"/>
                        <a:pt x="27" y="158"/>
                        <a:pt x="27" y="158"/>
                      </a:cubicBezTo>
                      <a:cubicBezTo>
                        <a:pt x="27" y="163"/>
                        <a:pt x="31" y="167"/>
                        <a:pt x="36" y="167"/>
                      </a:cubicBezTo>
                      <a:cubicBezTo>
                        <a:pt x="41" y="167"/>
                        <a:pt x="44" y="163"/>
                        <a:pt x="44" y="158"/>
                      </a:cubicBezTo>
                      <a:cubicBezTo>
                        <a:pt x="44" y="100"/>
                        <a:pt x="44" y="100"/>
                        <a:pt x="44" y="100"/>
                      </a:cubicBezTo>
                      <a:cubicBezTo>
                        <a:pt x="51" y="100"/>
                        <a:pt x="51" y="100"/>
                        <a:pt x="51" y="100"/>
                      </a:cubicBezTo>
                      <a:cubicBezTo>
                        <a:pt x="51" y="158"/>
                        <a:pt x="51" y="158"/>
                        <a:pt x="51" y="158"/>
                      </a:cubicBezTo>
                      <a:cubicBezTo>
                        <a:pt x="51" y="163"/>
                        <a:pt x="54" y="167"/>
                        <a:pt x="59" y="167"/>
                      </a:cubicBezTo>
                      <a:cubicBezTo>
                        <a:pt x="64" y="167"/>
                        <a:pt x="68" y="163"/>
                        <a:pt x="68" y="158"/>
                      </a:cubicBezTo>
                      <a:cubicBezTo>
                        <a:pt x="68" y="100"/>
                        <a:pt x="68" y="100"/>
                        <a:pt x="68" y="100"/>
                      </a:cubicBezTo>
                      <a:cubicBezTo>
                        <a:pt x="87" y="100"/>
                        <a:pt x="87" y="100"/>
                        <a:pt x="87" y="100"/>
                      </a:cubicBezTo>
                      <a:cubicBezTo>
                        <a:pt x="63" y="25"/>
                        <a:pt x="63" y="25"/>
                        <a:pt x="63" y="25"/>
                      </a:cubicBezTo>
                      <a:cubicBezTo>
                        <a:pt x="67" y="25"/>
                        <a:pt x="67" y="25"/>
                        <a:pt x="67" y="25"/>
                      </a:cubicBezTo>
                      <a:cubicBezTo>
                        <a:pt x="80" y="69"/>
                        <a:pt x="80" y="69"/>
                        <a:pt x="80" y="69"/>
                      </a:cubicBezTo>
                      <a:cubicBezTo>
                        <a:pt x="82" y="72"/>
                        <a:pt x="86" y="74"/>
                        <a:pt x="90" y="73"/>
                      </a:cubicBezTo>
                      <a:cubicBezTo>
                        <a:pt x="93" y="72"/>
                        <a:pt x="95" y="68"/>
                        <a:pt x="94" y="6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</p:grpSp>
          <p:grpSp>
            <p:nvGrpSpPr>
              <p:cNvPr id="336" name="Group 168"/>
              <p:cNvGrpSpPr/>
              <p:nvPr/>
            </p:nvGrpSpPr>
            <p:grpSpPr>
              <a:xfrm>
                <a:off x="9828915" y="2989509"/>
                <a:ext cx="159200" cy="342034"/>
                <a:chOff x="5670652" y="1738427"/>
                <a:chExt cx="363539" cy="781050"/>
              </a:xfrm>
              <a:grpFill/>
            </p:grpSpPr>
            <p:sp>
              <p:nvSpPr>
                <p:cNvPr id="337" name="Oval 25"/>
                <p:cNvSpPr>
                  <a:spLocks noChangeArrowheads="1"/>
                </p:cNvSpPr>
                <p:nvPr/>
              </p:nvSpPr>
              <p:spPr bwMode="auto">
                <a:xfrm>
                  <a:off x="5781760" y="1738427"/>
                  <a:ext cx="141288" cy="1397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338" name="Freeform 26"/>
                <p:cNvSpPr/>
                <p:nvPr/>
              </p:nvSpPr>
              <p:spPr bwMode="auto">
                <a:xfrm>
                  <a:off x="5670652" y="1889240"/>
                  <a:ext cx="363539" cy="630237"/>
                </a:xfrm>
                <a:custGeom>
                  <a:gdLst>
                    <a:gd fmla="*/ 94 w 95" name="T0"/>
                    <a:gd fmla="*/ 64 h 167" name="T1"/>
                    <a:gd fmla="*/ 80 w 95" name="T2"/>
                    <a:gd fmla="*/ 19 h 167" name="T3"/>
                    <a:gd fmla="*/ 79 w 95" name="T4"/>
                    <a:gd fmla="*/ 18 h 167" name="T5"/>
                    <a:gd fmla="*/ 56 w 95" name="T6"/>
                    <a:gd fmla="*/ 0 h 167" name="T7"/>
                    <a:gd fmla="*/ 49 w 95" name="T8"/>
                    <a:gd fmla="*/ 0 h 167" name="T9"/>
                    <a:gd fmla="*/ 46 w 95" name="T10"/>
                    <a:gd fmla="*/ 0 h 167" name="T11"/>
                    <a:gd fmla="*/ 39 w 95" name="T12"/>
                    <a:gd fmla="*/ 0 h 167" name="T13"/>
                    <a:gd fmla="*/ 16 w 95" name="T14"/>
                    <a:gd fmla="*/ 18 h 167" name="T15"/>
                    <a:gd fmla="*/ 15 w 95" name="T16"/>
                    <a:gd fmla="*/ 19 h 167" name="T17"/>
                    <a:gd fmla="*/ 1 w 95" name="T18"/>
                    <a:gd fmla="*/ 64 h 167" name="T19"/>
                    <a:gd fmla="*/ 5 w 95" name="T20"/>
                    <a:gd fmla="*/ 73 h 167" name="T21"/>
                    <a:gd fmla="*/ 15 w 95" name="T22"/>
                    <a:gd fmla="*/ 69 h 167" name="T23"/>
                    <a:gd fmla="*/ 28 w 95" name="T24"/>
                    <a:gd fmla="*/ 25 h 167" name="T25"/>
                    <a:gd fmla="*/ 32 w 95" name="T26"/>
                    <a:gd fmla="*/ 25 h 167" name="T27"/>
                    <a:gd fmla="*/ 8 w 95" name="T28"/>
                    <a:gd fmla="*/ 100 h 167" name="T29"/>
                    <a:gd fmla="*/ 27 w 95" name="T30"/>
                    <a:gd fmla="*/ 100 h 167" name="T31"/>
                    <a:gd fmla="*/ 27 w 95" name="T32"/>
                    <a:gd fmla="*/ 158 h 167" name="T33"/>
                    <a:gd fmla="*/ 36 w 95" name="T34"/>
                    <a:gd fmla="*/ 167 h 167" name="T35"/>
                    <a:gd fmla="*/ 44 w 95" name="T36"/>
                    <a:gd fmla="*/ 158 h 167" name="T37"/>
                    <a:gd fmla="*/ 44 w 95" name="T38"/>
                    <a:gd fmla="*/ 100 h 167" name="T39"/>
                    <a:gd fmla="*/ 51 w 95" name="T40"/>
                    <a:gd fmla="*/ 100 h 167" name="T41"/>
                    <a:gd fmla="*/ 51 w 95" name="T42"/>
                    <a:gd fmla="*/ 158 h 167" name="T43"/>
                    <a:gd fmla="*/ 59 w 95" name="T44"/>
                    <a:gd fmla="*/ 167 h 167" name="T45"/>
                    <a:gd fmla="*/ 68 w 95" name="T46"/>
                    <a:gd fmla="*/ 158 h 167" name="T47"/>
                    <a:gd fmla="*/ 68 w 95" name="T48"/>
                    <a:gd fmla="*/ 100 h 167" name="T49"/>
                    <a:gd fmla="*/ 87 w 95" name="T50"/>
                    <a:gd fmla="*/ 100 h 167" name="T51"/>
                    <a:gd fmla="*/ 63 w 95" name="T52"/>
                    <a:gd fmla="*/ 25 h 167" name="T53"/>
                    <a:gd fmla="*/ 67 w 95" name="T54"/>
                    <a:gd fmla="*/ 25 h 167" name="T55"/>
                    <a:gd fmla="*/ 80 w 95" name="T56"/>
                    <a:gd fmla="*/ 69 h 167" name="T57"/>
                    <a:gd fmla="*/ 90 w 95" name="T58"/>
                    <a:gd fmla="*/ 73 h 167" name="T59"/>
                    <a:gd fmla="*/ 94 w 95" name="T60"/>
                    <a:gd fmla="*/ 64 h 167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167" w="95">
                      <a:moveTo>
                        <a:pt x="94" y="64"/>
                      </a:moveTo>
                      <a:cubicBezTo>
                        <a:pt x="80" y="19"/>
                        <a:pt x="80" y="19"/>
                        <a:pt x="80" y="19"/>
                      </a:cubicBezTo>
                      <a:cubicBezTo>
                        <a:pt x="80" y="19"/>
                        <a:pt x="79" y="18"/>
                        <a:pt x="79" y="18"/>
                      </a:cubicBezTo>
                      <a:cubicBezTo>
                        <a:pt x="74" y="4"/>
                        <a:pt x="61" y="0"/>
                        <a:pt x="56" y="0"/>
                      </a:cubicBezTo>
                      <a:cubicBezTo>
                        <a:pt x="52" y="0"/>
                        <a:pt x="53" y="0"/>
                        <a:pt x="49" y="0"/>
                      </a:cubicBezTo>
                      <a:cubicBezTo>
                        <a:pt x="48" y="0"/>
                        <a:pt x="47" y="0"/>
                        <a:pt x="46" y="0"/>
                      </a:cubicBezTo>
                      <a:cubicBezTo>
                        <a:pt x="42" y="0"/>
                        <a:pt x="43" y="0"/>
                        <a:pt x="39" y="0"/>
                      </a:cubicBezTo>
                      <a:cubicBezTo>
                        <a:pt x="34" y="0"/>
                        <a:pt x="21" y="4"/>
                        <a:pt x="16" y="18"/>
                      </a:cubicBezTo>
                      <a:cubicBezTo>
                        <a:pt x="16" y="18"/>
                        <a:pt x="15" y="19"/>
                        <a:pt x="15" y="19"/>
                      </a:cubicBezTo>
                      <a:cubicBezTo>
                        <a:pt x="1" y="64"/>
                        <a:pt x="1" y="64"/>
                        <a:pt x="1" y="64"/>
                      </a:cubicBezTo>
                      <a:cubicBezTo>
                        <a:pt x="0" y="68"/>
                        <a:pt x="2" y="72"/>
                        <a:pt x="5" y="73"/>
                      </a:cubicBezTo>
                      <a:cubicBezTo>
                        <a:pt x="9" y="74"/>
                        <a:pt x="13" y="72"/>
                        <a:pt x="15" y="69"/>
                      </a:cubicBezTo>
                      <a:cubicBezTo>
                        <a:pt x="28" y="25"/>
                        <a:pt x="28" y="25"/>
                        <a:pt x="28" y="25"/>
                      </a:cubicBezTo>
                      <a:cubicBezTo>
                        <a:pt x="32" y="25"/>
                        <a:pt x="32" y="25"/>
                        <a:pt x="32" y="25"/>
                      </a:cubicBezTo>
                      <a:cubicBezTo>
                        <a:pt x="8" y="100"/>
                        <a:pt x="8" y="100"/>
                        <a:pt x="8" y="100"/>
                      </a:cubicBezTo>
                      <a:cubicBezTo>
                        <a:pt x="27" y="100"/>
                        <a:pt x="27" y="100"/>
                        <a:pt x="27" y="100"/>
                      </a:cubicBezTo>
                      <a:cubicBezTo>
                        <a:pt x="27" y="158"/>
                        <a:pt x="27" y="158"/>
                        <a:pt x="27" y="158"/>
                      </a:cubicBezTo>
                      <a:cubicBezTo>
                        <a:pt x="27" y="163"/>
                        <a:pt x="31" y="167"/>
                        <a:pt x="36" y="167"/>
                      </a:cubicBezTo>
                      <a:cubicBezTo>
                        <a:pt x="41" y="167"/>
                        <a:pt x="44" y="163"/>
                        <a:pt x="44" y="158"/>
                      </a:cubicBezTo>
                      <a:cubicBezTo>
                        <a:pt x="44" y="100"/>
                        <a:pt x="44" y="100"/>
                        <a:pt x="44" y="100"/>
                      </a:cubicBezTo>
                      <a:cubicBezTo>
                        <a:pt x="51" y="100"/>
                        <a:pt x="51" y="100"/>
                        <a:pt x="51" y="100"/>
                      </a:cubicBezTo>
                      <a:cubicBezTo>
                        <a:pt x="51" y="158"/>
                        <a:pt x="51" y="158"/>
                        <a:pt x="51" y="158"/>
                      </a:cubicBezTo>
                      <a:cubicBezTo>
                        <a:pt x="51" y="163"/>
                        <a:pt x="54" y="167"/>
                        <a:pt x="59" y="167"/>
                      </a:cubicBezTo>
                      <a:cubicBezTo>
                        <a:pt x="64" y="167"/>
                        <a:pt x="68" y="163"/>
                        <a:pt x="68" y="158"/>
                      </a:cubicBezTo>
                      <a:cubicBezTo>
                        <a:pt x="68" y="100"/>
                        <a:pt x="68" y="100"/>
                        <a:pt x="68" y="100"/>
                      </a:cubicBezTo>
                      <a:cubicBezTo>
                        <a:pt x="87" y="100"/>
                        <a:pt x="87" y="100"/>
                        <a:pt x="87" y="100"/>
                      </a:cubicBezTo>
                      <a:cubicBezTo>
                        <a:pt x="63" y="25"/>
                        <a:pt x="63" y="25"/>
                        <a:pt x="63" y="25"/>
                      </a:cubicBezTo>
                      <a:cubicBezTo>
                        <a:pt x="67" y="25"/>
                        <a:pt x="67" y="25"/>
                        <a:pt x="67" y="25"/>
                      </a:cubicBezTo>
                      <a:cubicBezTo>
                        <a:pt x="80" y="69"/>
                        <a:pt x="80" y="69"/>
                        <a:pt x="80" y="69"/>
                      </a:cubicBezTo>
                      <a:cubicBezTo>
                        <a:pt x="82" y="72"/>
                        <a:pt x="86" y="74"/>
                        <a:pt x="90" y="73"/>
                      </a:cubicBezTo>
                      <a:cubicBezTo>
                        <a:pt x="93" y="72"/>
                        <a:pt x="95" y="68"/>
                        <a:pt x="94" y="6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id-ID">
                    <a:solidFill>
                      <a:srgbClr val="404040"/>
                    </a:solidFill>
                  </a:endParaRPr>
                </a:p>
              </p:txBody>
            </p:sp>
          </p:grpSp>
        </p:grpSp>
      </p:grpSp>
      <p:sp>
        <p:nvSpPr>
          <p:cNvPr id="73" name="椭圆 72"/>
          <p:cNvSpPr/>
          <p:nvPr/>
        </p:nvSpPr>
        <p:spPr>
          <a:xfrm>
            <a:off x="4362147" y="684046"/>
            <a:ext cx="3442013" cy="185838"/>
          </a:xfrm>
          <a:prstGeom prst="ellipse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/>
              <a:t> </a:t>
            </a:r>
          </a:p>
        </p:txBody>
      </p:sp>
      <p:sp>
        <p:nvSpPr>
          <p:cNvPr id="2" name="矩形 1"/>
          <p:cNvSpPr/>
          <p:nvPr/>
        </p:nvSpPr>
        <p:spPr>
          <a:xfrm>
            <a:off x="2944008" y="1690854"/>
            <a:ext cx="6303985" cy="1463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kern="0" lang="zh-CN" sz="2000">
                <a:solidFill>
                  <a:schemeClr val="accent5"/>
                </a:solidFill>
                <a:effectLst>
                  <a:outerShdw algn="tl" blurRad="50800" dir="2700000" dist="38100" rotWithShape="0">
                    <a:prstClr val="black">
                      <a:alpha val="15000"/>
                    </a:prstClr>
                  </a:outerShdw>
                </a:effectLst>
                <a:latin charset="-122" panose="02010600030101010101" pitchFamily="2" typeface="等线"/>
                <a:ea charset="-122" panose="020b0503020204020204" pitchFamily="34" typeface="微软雅黑"/>
                <a:cs charset="-122" panose="02010600030101010101" pitchFamily="2" typeface="宋体"/>
              </a:rPr>
              <a:t>女性不仅在职场中承担一定的工作压力，</a:t>
            </a:r>
          </a:p>
          <a:p>
            <a:pPr algn="ctr">
              <a:lnSpc>
                <a:spcPct val="150000"/>
              </a:lnSpc>
            </a:pPr>
            <a:r>
              <a:rPr altLang="zh-CN" kern="0" lang="zh-CN" sz="2000">
                <a:solidFill>
                  <a:schemeClr val="accent5"/>
                </a:solidFill>
                <a:effectLst>
                  <a:outerShdw algn="tl" blurRad="50800" dir="2700000" dist="38100" rotWithShape="0">
                    <a:prstClr val="black">
                      <a:alpha val="15000"/>
                    </a:prstClr>
                  </a:outerShdw>
                </a:effectLst>
                <a:latin charset="-122" panose="02010600030101010101" pitchFamily="2" typeface="等线"/>
                <a:ea charset="-122" panose="020b0503020204020204" pitchFamily="34" typeface="微软雅黑"/>
                <a:cs charset="-122" panose="02010600030101010101" pitchFamily="2" typeface="宋体"/>
              </a:rPr>
              <a:t>同时也要对家庭特别是给予孩子更多的生活关心与照顾，</a:t>
            </a:r>
          </a:p>
          <a:p>
            <a:pPr algn="ctr">
              <a:lnSpc>
                <a:spcPct val="150000"/>
              </a:lnSpc>
            </a:pPr>
            <a:r>
              <a:rPr altLang="zh-CN" kern="0" lang="zh-CN" sz="2000">
                <a:solidFill>
                  <a:schemeClr val="accent5"/>
                </a:solidFill>
                <a:effectLst>
                  <a:outerShdw algn="tl" blurRad="50800" dir="2700000" dist="38100" rotWithShape="0">
                    <a:prstClr val="black">
                      <a:alpha val="15000"/>
                    </a:prstClr>
                  </a:outerShdw>
                </a:effectLst>
                <a:latin charset="-122" panose="02010600030101010101" pitchFamily="2" typeface="等线"/>
                <a:ea charset="-122" panose="020b0503020204020204" pitchFamily="34" typeface="微软雅黑"/>
                <a:cs charset="-122" panose="02010600030101010101" pitchFamily="2" typeface="宋体"/>
              </a:rPr>
              <a:t>造成一定的生活压力</a:t>
            </a:r>
          </a:p>
        </p:txBody>
      </p:sp>
      <p:sp>
        <p:nvSpPr>
          <p:cNvPr id="3" name="矩形 2"/>
          <p:cNvSpPr/>
          <p:nvPr/>
        </p:nvSpPr>
        <p:spPr>
          <a:xfrm>
            <a:off x="4404360" y="358197"/>
            <a:ext cx="3383280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zh-CN" b="1" kern="0" lang="zh-CN" sz="2800">
                <a:solidFill>
                  <a:schemeClr val="accent5"/>
                </a:solidFill>
                <a:latin charset="-122" panose="02010600030101010101" pitchFamily="2" typeface="等线"/>
                <a:ea charset="-122" panose="020b0503020204020204" pitchFamily="34" typeface="微软雅黑"/>
                <a:cs charset="-122" panose="02010600030101010101" pitchFamily="2" typeface="宋体"/>
              </a:rPr>
              <a:t>女性更容易产生失眠</a:t>
            </a:r>
          </a:p>
        </p:txBody>
      </p:sp>
      <p:grpSp>
        <p:nvGrpSpPr>
          <p:cNvPr id="64" name="组合 63"/>
          <p:cNvGrpSpPr/>
          <p:nvPr/>
        </p:nvGrpSpPr>
        <p:grpSpPr>
          <a:xfrm>
            <a:off x="8926371" y="1357459"/>
            <a:ext cx="5000895" cy="5503717"/>
            <a:chOff x="-1927140" y="1106267"/>
            <a:chExt cx="5229139" cy="5754910"/>
          </a:xfrm>
        </p:grpSpPr>
        <p:sp>
          <p:nvSpPr>
            <p:cNvPr id="5" name="Freeform 3683"/>
            <p:cNvSpPr/>
            <p:nvPr/>
          </p:nvSpPr>
          <p:spPr bwMode="auto">
            <a:xfrm>
              <a:off x="-1064191" y="1106267"/>
              <a:ext cx="3514668" cy="4600499"/>
            </a:xfrm>
            <a:custGeom>
              <a:gdLst>
                <a:gd fmla="*/ 103 w 285" name="T0"/>
                <a:gd fmla="*/ 34 h 373" name="T1"/>
                <a:gd fmla="*/ 231 w 285" name="T2"/>
                <a:gd fmla="*/ 64 h 373" name="T3"/>
                <a:gd fmla="*/ 266 w 285" name="T4"/>
                <a:gd fmla="*/ 174 h 373" name="T5"/>
                <a:gd fmla="*/ 254 w 285" name="T6"/>
                <a:gd fmla="*/ 254 h 373" name="T7"/>
                <a:gd fmla="*/ 253 w 285" name="T8"/>
                <a:gd fmla="*/ 284 h 373" name="T9"/>
                <a:gd fmla="*/ 136 w 285" name="T10"/>
                <a:gd fmla="*/ 372 h 373" name="T11"/>
                <a:gd fmla="*/ 31 w 285" name="T12"/>
                <a:gd fmla="*/ 287 h 373" name="T13"/>
                <a:gd fmla="*/ 34 w 285" name="T14"/>
                <a:gd fmla="*/ 256 h 373" name="T15"/>
                <a:gd fmla="*/ 22 w 285" name="T16"/>
                <a:gd fmla="*/ 169 h 373" name="T17"/>
                <a:gd fmla="*/ 103 w 285" name="T18"/>
                <a:gd fmla="*/ 34 h 373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373" w="285">
                  <a:moveTo>
                    <a:pt x="103" y="34"/>
                  </a:moveTo>
                  <a:cubicBezTo>
                    <a:pt x="114" y="16"/>
                    <a:pt x="197" y="0"/>
                    <a:pt x="231" y="64"/>
                  </a:cubicBezTo>
                  <a:cubicBezTo>
                    <a:pt x="265" y="129"/>
                    <a:pt x="248" y="151"/>
                    <a:pt x="266" y="174"/>
                  </a:cubicBezTo>
                  <a:cubicBezTo>
                    <a:pt x="285" y="197"/>
                    <a:pt x="267" y="249"/>
                    <a:pt x="254" y="254"/>
                  </a:cubicBezTo>
                  <a:cubicBezTo>
                    <a:pt x="241" y="258"/>
                    <a:pt x="247" y="276"/>
                    <a:pt x="253" y="284"/>
                  </a:cubicBezTo>
                  <a:cubicBezTo>
                    <a:pt x="280" y="317"/>
                    <a:pt x="241" y="373"/>
                    <a:pt x="136" y="372"/>
                  </a:cubicBezTo>
                  <a:cubicBezTo>
                    <a:pt x="24" y="372"/>
                    <a:pt x="3" y="307"/>
                    <a:pt x="31" y="287"/>
                  </a:cubicBezTo>
                  <a:cubicBezTo>
                    <a:pt x="41" y="280"/>
                    <a:pt x="44" y="267"/>
                    <a:pt x="34" y="256"/>
                  </a:cubicBezTo>
                  <a:cubicBezTo>
                    <a:pt x="24" y="245"/>
                    <a:pt x="0" y="203"/>
                    <a:pt x="22" y="169"/>
                  </a:cubicBezTo>
                  <a:cubicBezTo>
                    <a:pt x="45" y="135"/>
                    <a:pt x="25" y="34"/>
                    <a:pt x="103" y="34"/>
                  </a:cubicBezTo>
                </a:path>
              </a:pathLst>
            </a:custGeom>
            <a:solidFill>
              <a:srgbClr val="80604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" name="Freeform 3684"/>
            <p:cNvSpPr/>
            <p:nvPr/>
          </p:nvSpPr>
          <p:spPr bwMode="auto">
            <a:xfrm>
              <a:off x="-1927140" y="4792382"/>
              <a:ext cx="5229139" cy="2068795"/>
            </a:xfrm>
            <a:custGeom>
              <a:gdLst>
                <a:gd fmla="*/ 252 w 424" name="T0"/>
                <a:gd fmla="*/ 0 h 168" name="T1"/>
                <a:gd fmla="*/ 169 w 424" name="T2"/>
                <a:gd fmla="*/ 4 h 168" name="T3"/>
                <a:gd fmla="*/ 46 w 424" name="T4"/>
                <a:gd fmla="*/ 66 h 168" name="T5"/>
                <a:gd fmla="*/ 0 w 424" name="T6"/>
                <a:gd fmla="*/ 168 h 168" name="T7"/>
                <a:gd fmla="*/ 424 w 424" name="T8"/>
                <a:gd fmla="*/ 168 h 168" name="T9"/>
                <a:gd fmla="*/ 379 w 424" name="T10"/>
                <a:gd fmla="*/ 66 h 168" name="T11"/>
                <a:gd fmla="*/ 252 w 424" name="T12"/>
                <a:gd fmla="*/ 0 h 168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68" w="422">
                  <a:moveTo>
                    <a:pt x="252" y="0"/>
                  </a:moveTo>
                  <a:cubicBezTo>
                    <a:pt x="251" y="2"/>
                    <a:pt x="170" y="3"/>
                    <a:pt x="169" y="4"/>
                  </a:cubicBezTo>
                  <a:cubicBezTo>
                    <a:pt x="144" y="40"/>
                    <a:pt x="89" y="56"/>
                    <a:pt x="46" y="66"/>
                  </a:cubicBezTo>
                  <a:cubicBezTo>
                    <a:pt x="2" y="76"/>
                    <a:pt x="0" y="131"/>
                    <a:pt x="0" y="168"/>
                  </a:cubicBezTo>
                  <a:cubicBezTo>
                    <a:pt x="424" y="168"/>
                    <a:pt x="424" y="168"/>
                    <a:pt x="424" y="168"/>
                  </a:cubicBezTo>
                  <a:cubicBezTo>
                    <a:pt x="424" y="131"/>
                    <a:pt x="423" y="76"/>
                    <a:pt x="379" y="66"/>
                  </a:cubicBezTo>
                  <a:cubicBezTo>
                    <a:pt x="334" y="56"/>
                    <a:pt x="276" y="38"/>
                    <a:pt x="252" y="0"/>
                  </a:cubicBez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" name="Freeform 3685"/>
            <p:cNvSpPr/>
            <p:nvPr/>
          </p:nvSpPr>
          <p:spPr bwMode="auto">
            <a:xfrm>
              <a:off x="170228" y="3152203"/>
              <a:ext cx="1034399" cy="2514558"/>
            </a:xfrm>
            <a:custGeom>
              <a:gdLst>
                <a:gd fmla="*/ 0 w 84" name="T0"/>
                <a:gd fmla="*/ 56 h 204" name="T1"/>
                <a:gd fmla="*/ 0 w 84" name="T2"/>
                <a:gd fmla="*/ 126 h 204" name="T3"/>
                <a:gd fmla="*/ 0 w 84" name="T4"/>
                <a:gd fmla="*/ 160 h 204" name="T5"/>
                <a:gd fmla="*/ 84 w 84" name="T6"/>
                <a:gd fmla="*/ 160 h 204" name="T7"/>
                <a:gd fmla="*/ 84 w 84" name="T8"/>
                <a:gd fmla="*/ 126 h 204" name="T9"/>
                <a:gd fmla="*/ 84 w 84" name="T10"/>
                <a:gd fmla="*/ 56 h 204" name="T11"/>
                <a:gd fmla="*/ 0 w 84" name="T12"/>
                <a:gd fmla="*/ 56 h 20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04" w="84">
                  <a:moveTo>
                    <a:pt x="0" y="56"/>
                  </a:moveTo>
                  <a:cubicBezTo>
                    <a:pt x="0" y="126"/>
                    <a:pt x="0" y="126"/>
                    <a:pt x="0" y="126"/>
                  </a:cubicBezTo>
                  <a:cubicBezTo>
                    <a:pt x="0" y="160"/>
                    <a:pt x="0" y="160"/>
                    <a:pt x="0" y="160"/>
                  </a:cubicBezTo>
                  <a:cubicBezTo>
                    <a:pt x="21" y="203"/>
                    <a:pt x="59" y="204"/>
                    <a:pt x="84" y="160"/>
                  </a:cubicBezTo>
                  <a:cubicBezTo>
                    <a:pt x="84" y="126"/>
                    <a:pt x="84" y="126"/>
                    <a:pt x="84" y="126"/>
                  </a:cubicBezTo>
                  <a:cubicBezTo>
                    <a:pt x="84" y="56"/>
                    <a:pt x="84" y="56"/>
                    <a:pt x="84" y="56"/>
                  </a:cubicBezTo>
                  <a:cubicBezTo>
                    <a:pt x="84" y="0"/>
                    <a:pt x="0" y="0"/>
                    <a:pt x="0" y="56"/>
                  </a:cubicBezTo>
                </a:path>
              </a:pathLst>
            </a:custGeom>
            <a:solidFill>
              <a:srgbClr val="F5D5C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" name="Freeform 3686"/>
            <p:cNvSpPr/>
            <p:nvPr/>
          </p:nvSpPr>
          <p:spPr bwMode="auto">
            <a:xfrm>
              <a:off x="1661820" y="3203639"/>
              <a:ext cx="531488" cy="777227"/>
            </a:xfrm>
            <a:custGeom>
              <a:gdLst>
                <a:gd fmla="*/ 33 w 43" name="T0"/>
                <a:gd fmla="*/ 3 h 63" name="T1"/>
                <a:gd fmla="*/ 6 w 43" name="T2"/>
                <a:gd fmla="*/ 24 h 63" name="T3"/>
                <a:gd fmla="*/ 10 w 43" name="T4"/>
                <a:gd fmla="*/ 59 h 63" name="T5"/>
                <a:gd fmla="*/ 37 w 43" name="T6"/>
                <a:gd fmla="*/ 38 h 63" name="T7"/>
                <a:gd fmla="*/ 33 w 43" name="T8"/>
                <a:gd fmla="*/ 3 h 6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2" w="43">
                  <a:moveTo>
                    <a:pt x="33" y="3"/>
                  </a:moveTo>
                  <a:cubicBezTo>
                    <a:pt x="24" y="0"/>
                    <a:pt x="12" y="9"/>
                    <a:pt x="6" y="24"/>
                  </a:cubicBezTo>
                  <a:cubicBezTo>
                    <a:pt x="0" y="40"/>
                    <a:pt x="2" y="55"/>
                    <a:pt x="10" y="59"/>
                  </a:cubicBezTo>
                  <a:cubicBezTo>
                    <a:pt x="19" y="63"/>
                    <a:pt x="31" y="54"/>
                    <a:pt x="37" y="38"/>
                  </a:cubicBezTo>
                  <a:cubicBezTo>
                    <a:pt x="43" y="23"/>
                    <a:pt x="41" y="7"/>
                    <a:pt x="33" y="3"/>
                  </a:cubicBezTo>
                  <a:close/>
                </a:path>
              </a:pathLst>
            </a:custGeom>
            <a:solidFill>
              <a:srgbClr val="F5D5C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" name="Freeform 3687"/>
            <p:cNvSpPr/>
            <p:nvPr/>
          </p:nvSpPr>
          <p:spPr bwMode="auto">
            <a:xfrm>
              <a:off x="-812736" y="3203639"/>
              <a:ext cx="525771" cy="777227"/>
            </a:xfrm>
            <a:custGeom>
              <a:gdLst>
                <a:gd fmla="*/ 10 w 43" name="T0"/>
                <a:gd fmla="*/ 3 h 63" name="T1"/>
                <a:gd fmla="*/ 37 w 43" name="T2"/>
                <a:gd fmla="*/ 24 h 63" name="T3"/>
                <a:gd fmla="*/ 33 w 43" name="T4"/>
                <a:gd fmla="*/ 59 h 63" name="T5"/>
                <a:gd fmla="*/ 6 w 43" name="T6"/>
                <a:gd fmla="*/ 38 h 63" name="T7"/>
                <a:gd fmla="*/ 10 w 43" name="T8"/>
                <a:gd fmla="*/ 3 h 6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2" w="43">
                  <a:moveTo>
                    <a:pt x="10" y="3"/>
                  </a:moveTo>
                  <a:cubicBezTo>
                    <a:pt x="19" y="0"/>
                    <a:pt x="31" y="9"/>
                    <a:pt x="37" y="24"/>
                  </a:cubicBezTo>
                  <a:cubicBezTo>
                    <a:pt x="43" y="40"/>
                    <a:pt x="41" y="55"/>
                    <a:pt x="33" y="59"/>
                  </a:cubicBezTo>
                  <a:cubicBezTo>
                    <a:pt x="25" y="63"/>
                    <a:pt x="13" y="54"/>
                    <a:pt x="6" y="38"/>
                  </a:cubicBezTo>
                  <a:cubicBezTo>
                    <a:pt x="0" y="23"/>
                    <a:pt x="2" y="7"/>
                    <a:pt x="10" y="3"/>
                  </a:cubicBezTo>
                  <a:close/>
                </a:path>
              </a:pathLst>
            </a:custGeom>
            <a:solidFill>
              <a:srgbClr val="F5D5C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" name="Freeform 3688"/>
            <p:cNvSpPr/>
            <p:nvPr/>
          </p:nvSpPr>
          <p:spPr bwMode="auto">
            <a:xfrm>
              <a:off x="170228" y="4483777"/>
              <a:ext cx="1034399" cy="360041"/>
            </a:xfrm>
            <a:custGeom>
              <a:gdLst>
                <a:gd fmla="*/ 0 w 84" name="T0"/>
                <a:gd fmla="*/ 0 h 29" name="T1"/>
                <a:gd fmla="*/ 0 w 84" name="T2"/>
                <a:gd fmla="*/ 3 h 29" name="T3"/>
                <a:gd fmla="*/ 42 w 84" name="T4"/>
                <a:gd fmla="*/ 29 h 29" name="T5"/>
                <a:gd fmla="*/ 84 w 84" name="T6"/>
                <a:gd fmla="*/ 2 h 29" name="T7"/>
                <a:gd fmla="*/ 84 w 84" name="T8"/>
                <a:gd fmla="*/ 0 h 29" name="T9"/>
                <a:gd fmla="*/ 42 w 84" name="T10"/>
                <a:gd fmla="*/ 20 h 29" name="T11"/>
                <a:gd fmla="*/ 0 w 84" name="T12"/>
                <a:gd fmla="*/ 0 h 2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8" w="84">
                  <a:moveTo>
                    <a:pt x="0" y="0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6" y="29"/>
                    <a:pt x="42" y="29"/>
                  </a:cubicBezTo>
                  <a:cubicBezTo>
                    <a:pt x="57" y="29"/>
                    <a:pt x="84" y="2"/>
                    <a:pt x="84" y="2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69" y="13"/>
                    <a:pt x="53" y="20"/>
                    <a:pt x="42" y="20"/>
                  </a:cubicBezTo>
                  <a:cubicBezTo>
                    <a:pt x="31" y="20"/>
                    <a:pt x="16" y="13"/>
                    <a:pt x="0" y="0"/>
                  </a:cubicBezTo>
                </a:path>
              </a:pathLst>
            </a:custGeom>
            <a:solidFill>
              <a:srgbClr val="C4AA9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" name="Freeform 3689"/>
            <p:cNvSpPr/>
            <p:nvPr/>
          </p:nvSpPr>
          <p:spPr bwMode="auto">
            <a:xfrm>
              <a:off x="-738440" y="1540600"/>
              <a:ext cx="2868882" cy="3188916"/>
            </a:xfrm>
            <a:custGeom>
              <a:gdLst>
                <a:gd fmla="*/ 116 w 233" name="T0"/>
                <a:gd fmla="*/ 259 h 259" name="T1"/>
                <a:gd fmla="*/ 17 w 233" name="T2"/>
                <a:gd fmla="*/ 153 h 259" name="T3"/>
                <a:gd fmla="*/ 116 w 233" name="T4"/>
                <a:gd fmla="*/ 0 h 259" name="T5"/>
                <a:gd fmla="*/ 215 w 233" name="T6"/>
                <a:gd fmla="*/ 153 h 259" name="T7"/>
                <a:gd fmla="*/ 116 w 233" name="T8"/>
                <a:gd fmla="*/ 259 h 25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59" w="233">
                  <a:moveTo>
                    <a:pt x="116" y="259"/>
                  </a:moveTo>
                  <a:cubicBezTo>
                    <a:pt x="90" y="259"/>
                    <a:pt x="34" y="215"/>
                    <a:pt x="17" y="153"/>
                  </a:cubicBezTo>
                  <a:cubicBezTo>
                    <a:pt x="0" y="90"/>
                    <a:pt x="32" y="0"/>
                    <a:pt x="116" y="0"/>
                  </a:cubicBezTo>
                  <a:cubicBezTo>
                    <a:pt x="200" y="0"/>
                    <a:pt x="233" y="90"/>
                    <a:pt x="215" y="153"/>
                  </a:cubicBezTo>
                  <a:cubicBezTo>
                    <a:pt x="198" y="215"/>
                    <a:pt x="142" y="259"/>
                    <a:pt x="116" y="259"/>
                  </a:cubicBezTo>
                </a:path>
              </a:pathLst>
            </a:custGeom>
            <a:solidFill>
              <a:srgbClr val="F5D5C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" name="Freeform 3690"/>
            <p:cNvSpPr/>
            <p:nvPr/>
          </p:nvSpPr>
          <p:spPr bwMode="auto">
            <a:xfrm>
              <a:off x="-755586" y="1454878"/>
              <a:ext cx="3034616" cy="2194523"/>
            </a:xfrm>
            <a:custGeom>
              <a:gdLst>
                <a:gd fmla="*/ 97 w 246" name="T0"/>
                <a:gd fmla="*/ 85 h 178" name="T1"/>
                <a:gd fmla="*/ 41 w 246" name="T2"/>
                <a:gd fmla="*/ 130 h 178" name="T3"/>
                <a:gd fmla="*/ 24 w 246" name="T4"/>
                <a:gd fmla="*/ 173 h 178" name="T5"/>
                <a:gd fmla="*/ 10 w 246" name="T6"/>
                <a:gd fmla="*/ 83 h 178" name="T7"/>
                <a:gd fmla="*/ 99 w 246" name="T8"/>
                <a:gd fmla="*/ 2 h 178" name="T9"/>
                <a:gd fmla="*/ 187 w 246" name="T10"/>
                <a:gd fmla="*/ 27 h 178" name="T11"/>
                <a:gd fmla="*/ 210 w 246" name="T12"/>
                <a:gd fmla="*/ 178 h 178" name="T13"/>
                <a:gd fmla="*/ 161 w 246" name="T14"/>
                <a:gd fmla="*/ 60 h 178" name="T15"/>
                <a:gd fmla="*/ 97 w 246" name="T16"/>
                <a:gd fmla="*/ 85 h 17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78" w="246">
                  <a:moveTo>
                    <a:pt x="97" y="85"/>
                  </a:moveTo>
                  <a:cubicBezTo>
                    <a:pt x="77" y="128"/>
                    <a:pt x="68" y="141"/>
                    <a:pt x="41" y="130"/>
                  </a:cubicBezTo>
                  <a:cubicBezTo>
                    <a:pt x="14" y="118"/>
                    <a:pt x="19" y="150"/>
                    <a:pt x="24" y="173"/>
                  </a:cubicBezTo>
                  <a:cubicBezTo>
                    <a:pt x="0" y="142"/>
                    <a:pt x="3" y="113"/>
                    <a:pt x="10" y="83"/>
                  </a:cubicBezTo>
                  <a:cubicBezTo>
                    <a:pt x="18" y="51"/>
                    <a:pt x="60" y="1"/>
                    <a:pt x="99" y="2"/>
                  </a:cubicBezTo>
                  <a:cubicBezTo>
                    <a:pt x="120" y="0"/>
                    <a:pt x="152" y="3"/>
                    <a:pt x="187" y="27"/>
                  </a:cubicBezTo>
                  <a:cubicBezTo>
                    <a:pt x="246" y="70"/>
                    <a:pt x="226" y="167"/>
                    <a:pt x="210" y="178"/>
                  </a:cubicBezTo>
                  <a:cubicBezTo>
                    <a:pt x="226" y="89"/>
                    <a:pt x="188" y="107"/>
                    <a:pt x="161" y="60"/>
                  </a:cubicBezTo>
                  <a:cubicBezTo>
                    <a:pt x="153" y="40"/>
                    <a:pt x="120" y="38"/>
                    <a:pt x="97" y="85"/>
                  </a:cubicBezTo>
                </a:path>
              </a:pathLst>
            </a:custGeom>
            <a:solidFill>
              <a:srgbClr val="80604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" name="Rectangle 3691"/>
            <p:cNvSpPr>
              <a:spLocks noChangeArrowheads="1"/>
            </p:cNvSpPr>
            <p:nvPr/>
          </p:nvSpPr>
          <p:spPr bwMode="auto">
            <a:xfrm>
              <a:off x="615990" y="5529603"/>
              <a:ext cx="108585" cy="133157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4" name="Rectangle 3692"/>
            <p:cNvSpPr>
              <a:spLocks noChangeArrowheads="1"/>
            </p:cNvSpPr>
            <p:nvPr/>
          </p:nvSpPr>
          <p:spPr bwMode="auto">
            <a:xfrm>
              <a:off x="615990" y="5529603"/>
              <a:ext cx="108585" cy="13315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5" name="Freeform 3693"/>
            <p:cNvSpPr/>
            <p:nvPr/>
          </p:nvSpPr>
          <p:spPr bwMode="auto">
            <a:xfrm>
              <a:off x="-212669" y="4843814"/>
              <a:ext cx="891525" cy="1080119"/>
            </a:xfrm>
            <a:custGeom>
              <a:gdLst>
                <a:gd fmla="*/ 67 w 156" name="T0"/>
                <a:gd fmla="*/ 0 h 189" name="T1"/>
                <a:gd fmla="*/ 0 w 156" name="T2"/>
                <a:gd fmla="*/ 60 h 189" name="T3"/>
                <a:gd fmla="*/ 84 w 156" name="T4"/>
                <a:gd fmla="*/ 189 h 189" name="T5"/>
                <a:gd fmla="*/ 156 w 156" name="T6"/>
                <a:gd fmla="*/ 120 h 189" name="T7"/>
                <a:gd fmla="*/ 67 w 156" name="T8"/>
                <a:gd fmla="*/ 0 h 18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89" w="156">
                  <a:moveTo>
                    <a:pt x="67" y="0"/>
                  </a:moveTo>
                  <a:lnTo>
                    <a:pt x="0" y="60"/>
                  </a:lnTo>
                  <a:lnTo>
                    <a:pt x="84" y="189"/>
                  </a:lnTo>
                  <a:lnTo>
                    <a:pt x="156" y="120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6" name="Freeform 3694"/>
            <p:cNvSpPr/>
            <p:nvPr/>
          </p:nvSpPr>
          <p:spPr bwMode="auto">
            <a:xfrm>
              <a:off x="-212669" y="4843814"/>
              <a:ext cx="891525" cy="1080119"/>
            </a:xfrm>
            <a:custGeom>
              <a:gdLst>
                <a:gd fmla="*/ 67 w 156" name="T0"/>
                <a:gd fmla="*/ 0 h 189" name="T1"/>
                <a:gd fmla="*/ 0 w 156" name="T2"/>
                <a:gd fmla="*/ 60 h 189" name="T3"/>
                <a:gd fmla="*/ 84 w 156" name="T4"/>
                <a:gd fmla="*/ 189 h 189" name="T5"/>
                <a:gd fmla="*/ 156 w 156" name="T6"/>
                <a:gd fmla="*/ 120 h 189" name="T7"/>
                <a:gd fmla="*/ 67 w 156" name="T8"/>
                <a:gd fmla="*/ 0 h 18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89" w="156">
                  <a:moveTo>
                    <a:pt x="67" y="0"/>
                  </a:moveTo>
                  <a:lnTo>
                    <a:pt x="0" y="60"/>
                  </a:lnTo>
                  <a:lnTo>
                    <a:pt x="84" y="189"/>
                  </a:lnTo>
                  <a:lnTo>
                    <a:pt x="156" y="120"/>
                  </a:lnTo>
                  <a:lnTo>
                    <a:pt x="6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7" name="Freeform 3695"/>
            <p:cNvSpPr/>
            <p:nvPr/>
          </p:nvSpPr>
          <p:spPr bwMode="auto">
            <a:xfrm>
              <a:off x="678856" y="4843814"/>
              <a:ext cx="908672" cy="1080119"/>
            </a:xfrm>
            <a:custGeom>
              <a:gdLst>
                <a:gd fmla="*/ 92 w 159" name="T0"/>
                <a:gd fmla="*/ 0 h 189" name="T1"/>
                <a:gd fmla="*/ 159 w 159" name="T2"/>
                <a:gd fmla="*/ 62 h 189" name="T3"/>
                <a:gd fmla="*/ 71 w 159" name="T4"/>
                <a:gd fmla="*/ 189 h 189" name="T5"/>
                <a:gd fmla="*/ 0 w 159" name="T6"/>
                <a:gd fmla="*/ 120 h 189" name="T7"/>
                <a:gd fmla="*/ 92 w 159" name="T8"/>
                <a:gd fmla="*/ 0 h 18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89" w="159">
                  <a:moveTo>
                    <a:pt x="92" y="0"/>
                  </a:moveTo>
                  <a:lnTo>
                    <a:pt x="159" y="62"/>
                  </a:lnTo>
                  <a:lnTo>
                    <a:pt x="71" y="189"/>
                  </a:lnTo>
                  <a:lnTo>
                    <a:pt x="0" y="120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8" name="Freeform 3696"/>
            <p:cNvSpPr/>
            <p:nvPr/>
          </p:nvSpPr>
          <p:spPr bwMode="auto">
            <a:xfrm>
              <a:off x="678856" y="4843814"/>
              <a:ext cx="908672" cy="1080119"/>
            </a:xfrm>
            <a:custGeom>
              <a:gdLst>
                <a:gd fmla="*/ 92 w 159" name="T0"/>
                <a:gd fmla="*/ 0 h 189" name="T1"/>
                <a:gd fmla="*/ 159 w 159" name="T2"/>
                <a:gd fmla="*/ 62 h 189" name="T3"/>
                <a:gd fmla="*/ 71 w 159" name="T4"/>
                <a:gd fmla="*/ 189 h 189" name="T5"/>
                <a:gd fmla="*/ 0 w 159" name="T6"/>
                <a:gd fmla="*/ 120 h 189" name="T7"/>
                <a:gd fmla="*/ 92 w 159" name="T8"/>
                <a:gd fmla="*/ 0 h 18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89" w="159">
                  <a:moveTo>
                    <a:pt x="92" y="0"/>
                  </a:moveTo>
                  <a:lnTo>
                    <a:pt x="159" y="62"/>
                  </a:lnTo>
                  <a:lnTo>
                    <a:pt x="71" y="189"/>
                  </a:lnTo>
                  <a:lnTo>
                    <a:pt x="0" y="120"/>
                  </a:lnTo>
                  <a:lnTo>
                    <a:pt x="9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9" name="Freeform 3697"/>
            <p:cNvSpPr>
              <a:spLocks noEditPoints="1"/>
            </p:cNvSpPr>
            <p:nvPr/>
          </p:nvSpPr>
          <p:spPr bwMode="auto">
            <a:xfrm>
              <a:off x="-418405" y="3020762"/>
              <a:ext cx="2240242" cy="811516"/>
            </a:xfrm>
            <a:custGeom>
              <a:gdLst>
                <a:gd fmla="*/ 136 w 182" name="T0"/>
                <a:gd fmla="*/ 66 h 66" name="T1"/>
                <a:gd fmla="*/ 139 w 182" name="T2"/>
                <a:gd fmla="*/ 65 h 66" name="T3"/>
                <a:gd fmla="*/ 171 w 182" name="T4"/>
                <a:gd fmla="*/ 39 h 66" name="T5"/>
                <a:gd fmla="*/ 178 w 182" name="T6"/>
                <a:gd fmla="*/ 17 h 66" name="T7"/>
                <a:gd fmla="*/ 182 w 182" name="T8"/>
                <a:gd fmla="*/ 9 h 66" name="T9"/>
                <a:gd fmla="*/ 177 w 182" name="T10"/>
                <a:gd fmla="*/ 3 h 66" name="T11"/>
                <a:gd fmla="*/ 137 w 182" name="T12"/>
                <a:gd fmla="*/ 1 h 66" name="T13"/>
                <a:gd fmla="*/ 137 w 182" name="T14"/>
                <a:gd fmla="*/ 5 h 66" name="T15"/>
                <a:gd fmla="*/ 164 w 182" name="T16"/>
                <a:gd fmla="*/ 8 h 66" name="T17"/>
                <a:gd fmla="*/ 163 w 182" name="T18"/>
                <a:gd fmla="*/ 49 h 66" name="T19"/>
                <a:gd fmla="*/ 136 w 182" name="T20"/>
                <a:gd fmla="*/ 62 h 66" name="T21"/>
                <a:gd fmla="*/ 136 w 182" name="T22"/>
                <a:gd fmla="*/ 66 h 66" name="T23"/>
                <a:gd fmla="*/ 91 w 182" name="T24"/>
                <a:gd fmla="*/ 9 h 66" name="T25"/>
                <a:gd fmla="*/ 49 w 182" name="T26"/>
                <a:gd fmla="*/ 1 h 66" name="T27"/>
                <a:gd fmla="*/ 45 w 182" name="T28"/>
                <a:gd fmla="*/ 1 h 66" name="T29"/>
                <a:gd fmla="*/ 45 w 182" name="T30"/>
                <a:gd fmla="*/ 5 h 66" name="T31"/>
                <a:gd fmla="*/ 75 w 182" name="T32"/>
                <a:gd fmla="*/ 15 h 66" name="T33"/>
                <a:gd fmla="*/ 57 w 182" name="T34"/>
                <a:gd fmla="*/ 59 h 66" name="T35"/>
                <a:gd fmla="*/ 44 w 182" name="T36"/>
                <a:gd fmla="*/ 62 h 66" name="T37"/>
                <a:gd fmla="*/ 44 w 182" name="T38"/>
                <a:gd fmla="*/ 66 h 66" name="T39"/>
                <a:gd fmla="*/ 75 w 182" name="T40"/>
                <a:gd fmla="*/ 46 h 66" name="T41"/>
                <a:gd fmla="*/ 91 w 182" name="T42"/>
                <a:gd fmla="*/ 23 h 66" name="T43"/>
                <a:gd fmla="*/ 105 w 182" name="T44"/>
                <a:gd fmla="*/ 46 h 66" name="T45"/>
                <a:gd fmla="*/ 136 w 182" name="T46"/>
                <a:gd fmla="*/ 66 h 66" name="T47"/>
                <a:gd fmla="*/ 136 w 182" name="T48"/>
                <a:gd fmla="*/ 62 h 66" name="T49"/>
                <a:gd fmla="*/ 122 w 182" name="T50"/>
                <a:gd fmla="*/ 59 h 66" name="T51"/>
                <a:gd fmla="*/ 107 w 182" name="T52"/>
                <a:gd fmla="*/ 15 h 66" name="T53"/>
                <a:gd fmla="*/ 137 w 182" name="T54"/>
                <a:gd fmla="*/ 5 h 66" name="T55"/>
                <a:gd fmla="*/ 137 w 182" name="T56"/>
                <a:gd fmla="*/ 1 h 66" name="T57"/>
                <a:gd fmla="*/ 134 w 182" name="T58"/>
                <a:gd fmla="*/ 1 h 66" name="T59"/>
                <a:gd fmla="*/ 91 w 182" name="T60"/>
                <a:gd fmla="*/ 9 h 66" name="T61"/>
                <a:gd fmla="*/ 45 w 182" name="T62"/>
                <a:gd fmla="*/ 1 h 66" name="T63"/>
                <a:gd fmla="*/ 6 w 182" name="T64"/>
                <a:gd fmla="*/ 4 h 66" name="T65"/>
                <a:gd fmla="*/ 1 w 182" name="T66"/>
                <a:gd fmla="*/ 10 h 66" name="T67"/>
                <a:gd fmla="*/ 4 w 182" name="T68"/>
                <a:gd fmla="*/ 18 h 66" name="T69"/>
                <a:gd fmla="*/ 9 w 182" name="T70"/>
                <a:gd fmla="*/ 39 h 66" name="T71"/>
                <a:gd fmla="*/ 40 w 182" name="T72"/>
                <a:gd fmla="*/ 66 h 66" name="T73"/>
                <a:gd fmla="*/ 44 w 182" name="T74"/>
                <a:gd fmla="*/ 66 h 66" name="T75"/>
                <a:gd fmla="*/ 44 w 182" name="T76"/>
                <a:gd fmla="*/ 62 h 66" name="T77"/>
                <a:gd fmla="*/ 17 w 182" name="T78"/>
                <a:gd fmla="*/ 49 h 66" name="T79"/>
                <a:gd fmla="*/ 18 w 182" name="T80"/>
                <a:gd fmla="*/ 8 h 66" name="T81"/>
                <a:gd fmla="*/ 45 w 182" name="T82"/>
                <a:gd fmla="*/ 5 h 66" name="T83"/>
                <a:gd fmla="*/ 45 w 182" name="T84"/>
                <a:gd fmla="*/ 1 h 66" name="T8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b="b" l="0" r="r" t="0"/>
              <a:pathLst>
                <a:path h="66" w="182">
                  <a:moveTo>
                    <a:pt x="136" y="66"/>
                  </a:moveTo>
                  <a:cubicBezTo>
                    <a:pt x="137" y="66"/>
                    <a:pt x="138" y="66"/>
                    <a:pt x="139" y="65"/>
                  </a:cubicBezTo>
                  <a:cubicBezTo>
                    <a:pt x="163" y="63"/>
                    <a:pt x="169" y="53"/>
                    <a:pt x="171" y="39"/>
                  </a:cubicBezTo>
                  <a:cubicBezTo>
                    <a:pt x="174" y="24"/>
                    <a:pt x="175" y="19"/>
                    <a:pt x="178" y="17"/>
                  </a:cubicBezTo>
                  <a:cubicBezTo>
                    <a:pt x="181" y="16"/>
                    <a:pt x="182" y="13"/>
                    <a:pt x="182" y="9"/>
                  </a:cubicBezTo>
                  <a:cubicBezTo>
                    <a:pt x="182" y="5"/>
                    <a:pt x="182" y="5"/>
                    <a:pt x="177" y="3"/>
                  </a:cubicBezTo>
                  <a:cubicBezTo>
                    <a:pt x="173" y="2"/>
                    <a:pt x="153" y="0"/>
                    <a:pt x="137" y="1"/>
                  </a:cubicBezTo>
                  <a:cubicBezTo>
                    <a:pt x="137" y="5"/>
                    <a:pt x="137" y="5"/>
                    <a:pt x="137" y="5"/>
                  </a:cubicBezTo>
                  <a:cubicBezTo>
                    <a:pt x="149" y="4"/>
                    <a:pt x="161" y="6"/>
                    <a:pt x="164" y="8"/>
                  </a:cubicBezTo>
                  <a:cubicBezTo>
                    <a:pt x="172" y="13"/>
                    <a:pt x="170" y="37"/>
                    <a:pt x="163" y="49"/>
                  </a:cubicBezTo>
                  <a:cubicBezTo>
                    <a:pt x="159" y="57"/>
                    <a:pt x="147" y="62"/>
                    <a:pt x="136" y="62"/>
                  </a:cubicBezTo>
                  <a:cubicBezTo>
                    <a:pt x="136" y="66"/>
                    <a:pt x="136" y="66"/>
                    <a:pt x="136" y="66"/>
                  </a:cubicBezTo>
                  <a:moveTo>
                    <a:pt x="91" y="9"/>
                  </a:moveTo>
                  <a:cubicBezTo>
                    <a:pt x="86" y="9"/>
                    <a:pt x="64" y="3"/>
                    <a:pt x="49" y="1"/>
                  </a:cubicBezTo>
                  <a:cubicBezTo>
                    <a:pt x="47" y="1"/>
                    <a:pt x="46" y="1"/>
                    <a:pt x="45" y="1"/>
                  </a:cubicBezTo>
                  <a:cubicBezTo>
                    <a:pt x="45" y="5"/>
                    <a:pt x="45" y="5"/>
                    <a:pt x="45" y="5"/>
                  </a:cubicBezTo>
                  <a:cubicBezTo>
                    <a:pt x="58" y="6"/>
                    <a:pt x="71" y="9"/>
                    <a:pt x="75" y="15"/>
                  </a:cubicBezTo>
                  <a:cubicBezTo>
                    <a:pt x="83" y="26"/>
                    <a:pt x="69" y="53"/>
                    <a:pt x="57" y="59"/>
                  </a:cubicBezTo>
                  <a:cubicBezTo>
                    <a:pt x="54" y="61"/>
                    <a:pt x="49" y="62"/>
                    <a:pt x="44" y="62"/>
                  </a:cubicBezTo>
                  <a:cubicBezTo>
                    <a:pt x="44" y="66"/>
                    <a:pt x="44" y="66"/>
                    <a:pt x="44" y="66"/>
                  </a:cubicBezTo>
                  <a:cubicBezTo>
                    <a:pt x="65" y="66"/>
                    <a:pt x="73" y="51"/>
                    <a:pt x="75" y="46"/>
                  </a:cubicBezTo>
                  <a:cubicBezTo>
                    <a:pt x="80" y="36"/>
                    <a:pt x="79" y="23"/>
                    <a:pt x="91" y="23"/>
                  </a:cubicBezTo>
                  <a:cubicBezTo>
                    <a:pt x="103" y="23"/>
                    <a:pt x="101" y="36"/>
                    <a:pt x="105" y="46"/>
                  </a:cubicBezTo>
                  <a:cubicBezTo>
                    <a:pt x="108" y="51"/>
                    <a:pt x="115" y="66"/>
                    <a:pt x="136" y="66"/>
                  </a:cubicBezTo>
                  <a:cubicBezTo>
                    <a:pt x="136" y="62"/>
                    <a:pt x="136" y="62"/>
                    <a:pt x="136" y="62"/>
                  </a:cubicBezTo>
                  <a:cubicBezTo>
                    <a:pt x="131" y="62"/>
                    <a:pt x="126" y="61"/>
                    <a:pt x="122" y="59"/>
                  </a:cubicBezTo>
                  <a:cubicBezTo>
                    <a:pt x="111" y="53"/>
                    <a:pt x="99" y="26"/>
                    <a:pt x="107" y="15"/>
                  </a:cubicBezTo>
                  <a:cubicBezTo>
                    <a:pt x="112" y="9"/>
                    <a:pt x="125" y="6"/>
                    <a:pt x="137" y="5"/>
                  </a:cubicBezTo>
                  <a:cubicBezTo>
                    <a:pt x="137" y="1"/>
                    <a:pt x="137" y="1"/>
                    <a:pt x="137" y="1"/>
                  </a:cubicBezTo>
                  <a:cubicBezTo>
                    <a:pt x="136" y="1"/>
                    <a:pt x="135" y="1"/>
                    <a:pt x="134" y="1"/>
                  </a:cubicBezTo>
                  <a:cubicBezTo>
                    <a:pt x="121" y="2"/>
                    <a:pt x="104" y="9"/>
                    <a:pt x="91" y="9"/>
                  </a:cubicBezTo>
                  <a:moveTo>
                    <a:pt x="45" y="1"/>
                  </a:moveTo>
                  <a:cubicBezTo>
                    <a:pt x="30" y="0"/>
                    <a:pt x="10" y="2"/>
                    <a:pt x="6" y="4"/>
                  </a:cubicBezTo>
                  <a:cubicBezTo>
                    <a:pt x="1" y="5"/>
                    <a:pt x="1" y="6"/>
                    <a:pt x="1" y="10"/>
                  </a:cubicBezTo>
                  <a:cubicBezTo>
                    <a:pt x="0" y="13"/>
                    <a:pt x="1" y="17"/>
                    <a:pt x="4" y="18"/>
                  </a:cubicBezTo>
                  <a:cubicBezTo>
                    <a:pt x="7" y="19"/>
                    <a:pt x="7" y="24"/>
                    <a:pt x="9" y="39"/>
                  </a:cubicBezTo>
                  <a:cubicBezTo>
                    <a:pt x="11" y="53"/>
                    <a:pt x="16" y="64"/>
                    <a:pt x="40" y="66"/>
                  </a:cubicBezTo>
                  <a:cubicBezTo>
                    <a:pt x="42" y="66"/>
                    <a:pt x="43" y="66"/>
                    <a:pt x="44" y="66"/>
                  </a:cubicBezTo>
                  <a:cubicBezTo>
                    <a:pt x="44" y="62"/>
                    <a:pt x="44" y="62"/>
                    <a:pt x="44" y="62"/>
                  </a:cubicBezTo>
                  <a:cubicBezTo>
                    <a:pt x="33" y="62"/>
                    <a:pt x="21" y="58"/>
                    <a:pt x="17" y="49"/>
                  </a:cubicBezTo>
                  <a:cubicBezTo>
                    <a:pt x="11" y="37"/>
                    <a:pt x="10" y="13"/>
                    <a:pt x="18" y="8"/>
                  </a:cubicBezTo>
                  <a:cubicBezTo>
                    <a:pt x="22" y="6"/>
                    <a:pt x="33" y="5"/>
                    <a:pt x="45" y="5"/>
                  </a:cubicBezTo>
                  <a:cubicBezTo>
                    <a:pt x="45" y="1"/>
                    <a:pt x="45" y="1"/>
                    <a:pt x="45" y="1"/>
                  </a:cubicBezTo>
                </a:path>
              </a:pathLst>
            </a:custGeom>
            <a:solidFill>
              <a:srgbClr val="3D2D2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" name="Freeform 3698"/>
            <p:cNvSpPr/>
            <p:nvPr/>
          </p:nvSpPr>
          <p:spPr bwMode="auto">
            <a:xfrm flipH="1">
              <a:off x="678856" y="5529603"/>
              <a:ext cx="0" cy="0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b="b" l="0" r="r" t="0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24797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1" name="Freeform 3699"/>
            <p:cNvSpPr/>
            <p:nvPr/>
          </p:nvSpPr>
          <p:spPr bwMode="auto">
            <a:xfrm>
              <a:off x="170228" y="4826671"/>
              <a:ext cx="1034399" cy="702935"/>
            </a:xfrm>
            <a:custGeom>
              <a:gdLst>
                <a:gd fmla="*/ 84 w 84" name="T0"/>
                <a:gd fmla="*/ 0 h 57" name="T1"/>
                <a:gd fmla="*/ 41 w 84" name="T2"/>
                <a:gd fmla="*/ 55 h 57" name="T3"/>
                <a:gd fmla="*/ 0 w 84" name="T4"/>
                <a:gd fmla="*/ 0 h 57" name="T5"/>
                <a:gd fmla="*/ 0 w 84" name="T6"/>
                <a:gd fmla="*/ 1 h 57" name="T7"/>
                <a:gd fmla="*/ 41 w 84" name="T8"/>
                <a:gd fmla="*/ 57 h 57" name="T9"/>
                <a:gd fmla="*/ 41 w 84" name="T10"/>
                <a:gd fmla="*/ 57 h 57" name="T11"/>
                <a:gd fmla="*/ 84 w 84" name="T12"/>
                <a:gd fmla="*/ 1 h 57" name="T13"/>
                <a:gd fmla="*/ 84 w 84" name="T14"/>
                <a:gd fmla="*/ 0 h 57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57" w="84">
                  <a:moveTo>
                    <a:pt x="84" y="0"/>
                  </a:moveTo>
                  <a:cubicBezTo>
                    <a:pt x="41" y="55"/>
                    <a:pt x="41" y="55"/>
                    <a:pt x="41" y="5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41" y="57"/>
                    <a:pt x="41" y="57"/>
                    <a:pt x="41" y="57"/>
                  </a:cubicBezTo>
                  <a:cubicBezTo>
                    <a:pt x="41" y="57"/>
                    <a:pt x="41" y="57"/>
                    <a:pt x="41" y="57"/>
                  </a:cubicBezTo>
                  <a:cubicBezTo>
                    <a:pt x="84" y="1"/>
                    <a:pt x="84" y="1"/>
                    <a:pt x="84" y="1"/>
                  </a:cubicBezTo>
                  <a:cubicBezTo>
                    <a:pt x="84" y="0"/>
                    <a:pt x="84" y="0"/>
                    <a:pt x="84" y="0"/>
                  </a:cubicBezTo>
                </a:path>
              </a:pathLst>
            </a:custGeom>
            <a:solidFill>
              <a:srgbClr val="E9CAB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2" name="Freeform 3700"/>
            <p:cNvSpPr/>
            <p:nvPr/>
          </p:nvSpPr>
          <p:spPr bwMode="auto">
            <a:xfrm>
              <a:off x="-138377" y="3386515"/>
              <a:ext cx="468622" cy="188594"/>
            </a:xfrm>
            <a:custGeom>
              <a:gdLst>
                <a:gd fmla="*/ 36 w 38" name="T0"/>
                <a:gd fmla="*/ 0 h 15" name="T1"/>
                <a:gd fmla="*/ 2 w 38" name="T2"/>
                <a:gd fmla="*/ 0 h 15" name="T3"/>
                <a:gd fmla="*/ 0 w 38" name="T4"/>
                <a:gd fmla="*/ 3 h 15" name="T5"/>
                <a:gd fmla="*/ 11 w 38" name="T6"/>
                <a:gd fmla="*/ 15 h 15" name="T7"/>
                <a:gd fmla="*/ 27 w 38" name="T8"/>
                <a:gd fmla="*/ 15 h 15" name="T9"/>
                <a:gd fmla="*/ 38 w 38" name="T10"/>
                <a:gd fmla="*/ 3 h 15" name="T11"/>
                <a:gd fmla="*/ 36 w 38" name="T12"/>
                <a:gd fmla="*/ 0 h 1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5" w="38">
                  <a:moveTo>
                    <a:pt x="36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10"/>
                    <a:pt x="7" y="15"/>
                    <a:pt x="11" y="15"/>
                  </a:cubicBezTo>
                  <a:cubicBezTo>
                    <a:pt x="27" y="15"/>
                    <a:pt x="27" y="15"/>
                    <a:pt x="27" y="15"/>
                  </a:cubicBezTo>
                  <a:cubicBezTo>
                    <a:pt x="30" y="15"/>
                    <a:pt x="37" y="10"/>
                    <a:pt x="38" y="3"/>
                  </a:cubicBezTo>
                  <a:cubicBezTo>
                    <a:pt x="38" y="1"/>
                    <a:pt x="37" y="0"/>
                    <a:pt x="36" y="0"/>
                  </a:cubicBezTo>
                </a:path>
              </a:pathLst>
            </a:custGeom>
            <a:solidFill>
              <a:srgbClr val="D7BBA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3" name="Freeform 3701"/>
            <p:cNvSpPr/>
            <p:nvPr/>
          </p:nvSpPr>
          <p:spPr bwMode="auto">
            <a:xfrm>
              <a:off x="-138377" y="3352226"/>
              <a:ext cx="468622" cy="148588"/>
            </a:xfrm>
            <a:custGeom>
              <a:gdLst>
                <a:gd fmla="*/ 7 w 38" name="T0"/>
                <a:gd fmla="*/ 12 h 12" name="T1"/>
                <a:gd fmla="*/ 30 w 38" name="T2"/>
                <a:gd fmla="*/ 12 h 12" name="T3"/>
                <a:gd fmla="*/ 38 w 38" name="T4"/>
                <a:gd fmla="*/ 0 h 12" name="T5"/>
                <a:gd fmla="*/ 0 w 38" name="T6"/>
                <a:gd fmla="*/ 0 h 12" name="T7"/>
                <a:gd fmla="*/ 7 w 38" name="T8"/>
                <a:gd fmla="*/ 12 h 1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2" w="38">
                  <a:moveTo>
                    <a:pt x="7" y="12"/>
                  </a:moveTo>
                  <a:cubicBezTo>
                    <a:pt x="30" y="12"/>
                    <a:pt x="30" y="12"/>
                    <a:pt x="30" y="12"/>
                  </a:cubicBezTo>
                  <a:cubicBezTo>
                    <a:pt x="35" y="12"/>
                    <a:pt x="38" y="4"/>
                    <a:pt x="38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"/>
                    <a:pt x="3" y="12"/>
                    <a:pt x="7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4" name="Oval 3702"/>
            <p:cNvSpPr>
              <a:spLocks noChangeArrowheads="1"/>
            </p:cNvSpPr>
            <p:nvPr/>
          </p:nvSpPr>
          <p:spPr bwMode="auto">
            <a:xfrm>
              <a:off x="10211" y="3300790"/>
              <a:ext cx="160017" cy="171447"/>
            </a:xfrm>
            <a:prstGeom prst="ellipse">
              <a:avLst/>
            </a:pr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5" name="Freeform 3703"/>
            <p:cNvSpPr/>
            <p:nvPr/>
          </p:nvSpPr>
          <p:spPr bwMode="auto">
            <a:xfrm>
              <a:off x="-138377" y="3255071"/>
              <a:ext cx="468622" cy="97155"/>
            </a:xfrm>
            <a:custGeom>
              <a:gdLst>
                <a:gd fmla="*/ 30 w 38" name="T0"/>
                <a:gd fmla="*/ 0 h 8" name="T1"/>
                <a:gd fmla="*/ 7 w 38" name="T2"/>
                <a:gd fmla="*/ 0 h 8" name="T3"/>
                <a:gd fmla="*/ 0 w 38" name="T4"/>
                <a:gd fmla="*/ 8 h 8" name="T5"/>
                <a:gd fmla="*/ 38 w 38" name="T6"/>
                <a:gd fmla="*/ 8 h 8" name="T7"/>
                <a:gd fmla="*/ 30 w 38" name="T8"/>
                <a:gd fmla="*/ 0 h 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" w="38">
                  <a:moveTo>
                    <a:pt x="30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4"/>
                    <a:pt x="0" y="8"/>
                  </a:cubicBezTo>
                  <a:cubicBezTo>
                    <a:pt x="38" y="8"/>
                    <a:pt x="38" y="8"/>
                    <a:pt x="38" y="8"/>
                  </a:cubicBezTo>
                  <a:cubicBezTo>
                    <a:pt x="38" y="4"/>
                    <a:pt x="35" y="0"/>
                    <a:pt x="30" y="0"/>
                  </a:cubicBezTo>
                  <a:close/>
                </a:path>
              </a:pathLst>
            </a:custGeom>
            <a:solidFill>
              <a:srgbClr val="C6906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" name="Freeform 3704"/>
            <p:cNvSpPr/>
            <p:nvPr/>
          </p:nvSpPr>
          <p:spPr bwMode="auto">
            <a:xfrm>
              <a:off x="987461" y="3386515"/>
              <a:ext cx="480052" cy="188594"/>
            </a:xfrm>
            <a:custGeom>
              <a:gdLst>
                <a:gd fmla="*/ 37 w 39" name="T0"/>
                <a:gd fmla="*/ 0 h 15" name="T1"/>
                <a:gd fmla="*/ 2 w 39" name="T2"/>
                <a:gd fmla="*/ 0 h 15" name="T3"/>
                <a:gd fmla="*/ 1 w 39" name="T4"/>
                <a:gd fmla="*/ 3 h 15" name="T5"/>
                <a:gd fmla="*/ 12 w 39" name="T6"/>
                <a:gd fmla="*/ 15 h 15" name="T7"/>
                <a:gd fmla="*/ 27 w 39" name="T8"/>
                <a:gd fmla="*/ 15 h 15" name="T9"/>
                <a:gd fmla="*/ 39 w 39" name="T10"/>
                <a:gd fmla="*/ 3 h 15" name="T11"/>
                <a:gd fmla="*/ 37 w 39" name="T12"/>
                <a:gd fmla="*/ 0 h 1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5" w="39">
                  <a:moveTo>
                    <a:pt x="37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1" y="3"/>
                  </a:cubicBezTo>
                  <a:cubicBezTo>
                    <a:pt x="1" y="10"/>
                    <a:pt x="8" y="15"/>
                    <a:pt x="12" y="15"/>
                  </a:cubicBezTo>
                  <a:cubicBezTo>
                    <a:pt x="27" y="15"/>
                    <a:pt x="27" y="15"/>
                    <a:pt x="27" y="15"/>
                  </a:cubicBezTo>
                  <a:cubicBezTo>
                    <a:pt x="31" y="15"/>
                    <a:pt x="38" y="10"/>
                    <a:pt x="39" y="3"/>
                  </a:cubicBezTo>
                  <a:cubicBezTo>
                    <a:pt x="39" y="1"/>
                    <a:pt x="38" y="0"/>
                    <a:pt x="37" y="0"/>
                  </a:cubicBezTo>
                </a:path>
              </a:pathLst>
            </a:custGeom>
            <a:solidFill>
              <a:srgbClr val="D7BBA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" name="Freeform 3705"/>
            <p:cNvSpPr/>
            <p:nvPr/>
          </p:nvSpPr>
          <p:spPr bwMode="auto">
            <a:xfrm>
              <a:off x="998891" y="3352226"/>
              <a:ext cx="468622" cy="148588"/>
            </a:xfrm>
            <a:custGeom>
              <a:gdLst>
                <a:gd fmla="*/ 7 w 38" name="T0"/>
                <a:gd fmla="*/ 12 h 12" name="T1"/>
                <a:gd fmla="*/ 30 w 38" name="T2"/>
                <a:gd fmla="*/ 12 h 12" name="T3"/>
                <a:gd fmla="*/ 38 w 38" name="T4"/>
                <a:gd fmla="*/ 0 h 12" name="T5"/>
                <a:gd fmla="*/ 0 w 38" name="T6"/>
                <a:gd fmla="*/ 0 h 12" name="T7"/>
                <a:gd fmla="*/ 7 w 38" name="T8"/>
                <a:gd fmla="*/ 12 h 1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2" w="38">
                  <a:moveTo>
                    <a:pt x="7" y="12"/>
                  </a:moveTo>
                  <a:cubicBezTo>
                    <a:pt x="30" y="12"/>
                    <a:pt x="30" y="12"/>
                    <a:pt x="30" y="12"/>
                  </a:cubicBezTo>
                  <a:cubicBezTo>
                    <a:pt x="34" y="12"/>
                    <a:pt x="38" y="4"/>
                    <a:pt x="38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"/>
                    <a:pt x="3" y="12"/>
                    <a:pt x="7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8" name="Oval 3706"/>
            <p:cNvSpPr>
              <a:spLocks noChangeArrowheads="1"/>
            </p:cNvSpPr>
            <p:nvPr/>
          </p:nvSpPr>
          <p:spPr bwMode="auto">
            <a:xfrm>
              <a:off x="1147478" y="3300790"/>
              <a:ext cx="160017" cy="171447"/>
            </a:xfrm>
            <a:prstGeom prst="ellipse">
              <a:avLst/>
            </a:pr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9" name="Freeform 3707"/>
            <p:cNvSpPr/>
            <p:nvPr/>
          </p:nvSpPr>
          <p:spPr bwMode="auto">
            <a:xfrm>
              <a:off x="998891" y="3255071"/>
              <a:ext cx="468622" cy="97155"/>
            </a:xfrm>
            <a:custGeom>
              <a:gdLst>
                <a:gd fmla="*/ 30 w 38" name="T0"/>
                <a:gd fmla="*/ 0 h 8" name="T1"/>
                <a:gd fmla="*/ 7 w 38" name="T2"/>
                <a:gd fmla="*/ 0 h 8" name="T3"/>
                <a:gd fmla="*/ 0 w 38" name="T4"/>
                <a:gd fmla="*/ 8 h 8" name="T5"/>
                <a:gd fmla="*/ 38 w 38" name="T6"/>
                <a:gd fmla="*/ 8 h 8" name="T7"/>
                <a:gd fmla="*/ 30 w 38" name="T8"/>
                <a:gd fmla="*/ 0 h 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" w="38">
                  <a:moveTo>
                    <a:pt x="30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4"/>
                    <a:pt x="0" y="8"/>
                  </a:cubicBezTo>
                  <a:cubicBezTo>
                    <a:pt x="38" y="8"/>
                    <a:pt x="38" y="8"/>
                    <a:pt x="38" y="8"/>
                  </a:cubicBezTo>
                  <a:cubicBezTo>
                    <a:pt x="38" y="4"/>
                    <a:pt x="34" y="0"/>
                    <a:pt x="30" y="0"/>
                  </a:cubicBezTo>
                  <a:close/>
                </a:path>
              </a:pathLst>
            </a:custGeom>
            <a:solidFill>
              <a:srgbClr val="C6906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0" name="Freeform 3708"/>
            <p:cNvSpPr/>
            <p:nvPr/>
          </p:nvSpPr>
          <p:spPr bwMode="auto">
            <a:xfrm>
              <a:off x="478833" y="4186602"/>
              <a:ext cx="360041" cy="177164"/>
            </a:xfrm>
            <a:custGeom>
              <a:gdLst>
                <a:gd fmla="*/ 22 w 29" name="T0"/>
                <a:gd fmla="*/ 13 h 14" name="T1"/>
                <a:gd fmla="*/ 7 w 29" name="T2"/>
                <a:gd fmla="*/ 13 h 14" name="T3"/>
                <a:gd fmla="*/ 0 w 29" name="T4"/>
                <a:gd fmla="*/ 10 h 14" name="T5"/>
                <a:gd fmla="*/ 0 w 29" name="T6"/>
                <a:gd fmla="*/ 7 h 14" name="T7"/>
                <a:gd fmla="*/ 7 w 29" name="T8"/>
                <a:gd fmla="*/ 0 h 14" name="T9"/>
                <a:gd fmla="*/ 22 w 29" name="T10"/>
                <a:gd fmla="*/ 0 h 14" name="T11"/>
                <a:gd fmla="*/ 29 w 29" name="T12"/>
                <a:gd fmla="*/ 7 h 14" name="T13"/>
                <a:gd fmla="*/ 29 w 29" name="T14"/>
                <a:gd fmla="*/ 10 h 14" name="T15"/>
                <a:gd fmla="*/ 22 w 29" name="T16"/>
                <a:gd fmla="*/ 13 h 14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4" w="28">
                  <a:moveTo>
                    <a:pt x="22" y="13"/>
                  </a:moveTo>
                  <a:cubicBezTo>
                    <a:pt x="7" y="13"/>
                    <a:pt x="7" y="13"/>
                    <a:pt x="7" y="13"/>
                  </a:cubicBezTo>
                  <a:cubicBezTo>
                    <a:pt x="3" y="13"/>
                    <a:pt x="0" y="14"/>
                    <a:pt x="0" y="1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5" y="0"/>
                    <a:pt x="29" y="3"/>
                    <a:pt x="29" y="7"/>
                  </a:cubicBezTo>
                  <a:cubicBezTo>
                    <a:pt x="29" y="10"/>
                    <a:pt x="29" y="10"/>
                    <a:pt x="29" y="10"/>
                  </a:cubicBezTo>
                  <a:cubicBezTo>
                    <a:pt x="29" y="14"/>
                    <a:pt x="25" y="13"/>
                    <a:pt x="22" y="13"/>
                  </a:cubicBezTo>
                  <a:close/>
                </a:path>
              </a:pathLst>
            </a:custGeom>
            <a:solidFill>
              <a:srgbClr val="C6906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-1330670" y="2646632"/>
            <a:ext cx="3620714" cy="4214543"/>
            <a:chOff x="10768013" y="5238751"/>
            <a:chExt cx="1393825" cy="1622425"/>
          </a:xfrm>
        </p:grpSpPr>
        <p:sp>
          <p:nvSpPr>
            <p:cNvPr id="32" name="Freeform 3600"/>
            <p:cNvSpPr/>
            <p:nvPr/>
          </p:nvSpPr>
          <p:spPr bwMode="auto">
            <a:xfrm>
              <a:off x="10768013" y="6227763"/>
              <a:ext cx="1393825" cy="633413"/>
            </a:xfrm>
            <a:custGeom>
              <a:gdLst>
                <a:gd fmla="*/ 163 w 407" name="T0"/>
                <a:gd fmla="*/ 0 h 185" name="T1"/>
                <a:gd fmla="*/ 35 w 407" name="T2"/>
                <a:gd fmla="*/ 70 h 185" name="T3"/>
                <a:gd fmla="*/ 0 w 407" name="T4"/>
                <a:gd fmla="*/ 185 h 185" name="T5"/>
                <a:gd fmla="*/ 203 w 407" name="T6"/>
                <a:gd fmla="*/ 185 h 185" name="T7"/>
                <a:gd fmla="*/ 407 w 407" name="T8"/>
                <a:gd fmla="*/ 185 h 185" name="T9"/>
                <a:gd fmla="*/ 372 w 407" name="T10"/>
                <a:gd fmla="*/ 70 h 185" name="T11"/>
                <a:gd fmla="*/ 245 w 407" name="T12"/>
                <a:gd fmla="*/ 0 h 185" name="T13"/>
                <a:gd fmla="*/ 163 w 407" name="T14"/>
                <a:gd fmla="*/ 0 h 185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85" w="407">
                  <a:moveTo>
                    <a:pt x="163" y="0"/>
                  </a:moveTo>
                  <a:cubicBezTo>
                    <a:pt x="73" y="39"/>
                    <a:pt x="46" y="60"/>
                    <a:pt x="35" y="70"/>
                  </a:cubicBezTo>
                  <a:cubicBezTo>
                    <a:pt x="19" y="84"/>
                    <a:pt x="10" y="139"/>
                    <a:pt x="0" y="185"/>
                  </a:cubicBezTo>
                  <a:cubicBezTo>
                    <a:pt x="203" y="185"/>
                    <a:pt x="203" y="185"/>
                    <a:pt x="203" y="185"/>
                  </a:cubicBezTo>
                  <a:cubicBezTo>
                    <a:pt x="407" y="185"/>
                    <a:pt x="407" y="185"/>
                    <a:pt x="407" y="185"/>
                  </a:cubicBezTo>
                  <a:cubicBezTo>
                    <a:pt x="397" y="139"/>
                    <a:pt x="388" y="84"/>
                    <a:pt x="372" y="70"/>
                  </a:cubicBezTo>
                  <a:cubicBezTo>
                    <a:pt x="361" y="60"/>
                    <a:pt x="335" y="40"/>
                    <a:pt x="245" y="0"/>
                  </a:cubicBezTo>
                  <a:cubicBezTo>
                    <a:pt x="163" y="0"/>
                    <a:pt x="163" y="0"/>
                    <a:pt x="163" y="0"/>
                  </a:cubicBezTo>
                </a:path>
              </a:pathLst>
            </a:custGeom>
            <a:solidFill>
              <a:srgbClr val="FFDEC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3" name="Freeform 3601"/>
            <p:cNvSpPr/>
            <p:nvPr/>
          </p:nvSpPr>
          <p:spPr bwMode="auto">
            <a:xfrm>
              <a:off x="10768013" y="6227763"/>
              <a:ext cx="1393825" cy="633413"/>
            </a:xfrm>
            <a:custGeom>
              <a:gdLst>
                <a:gd fmla="*/ 163 w 407" name="T0"/>
                <a:gd fmla="*/ 0 h 185" name="T1"/>
                <a:gd fmla="*/ 35 w 407" name="T2"/>
                <a:gd fmla="*/ 70 h 185" name="T3"/>
                <a:gd fmla="*/ 0 w 407" name="T4"/>
                <a:gd fmla="*/ 185 h 185" name="T5"/>
                <a:gd fmla="*/ 203 w 407" name="T6"/>
                <a:gd fmla="*/ 185 h 185" name="T7"/>
                <a:gd fmla="*/ 407 w 407" name="T8"/>
                <a:gd fmla="*/ 185 h 185" name="T9"/>
                <a:gd fmla="*/ 372 w 407" name="T10"/>
                <a:gd fmla="*/ 70 h 185" name="T11"/>
                <a:gd fmla="*/ 245 w 407" name="T12"/>
                <a:gd fmla="*/ 0 h 185" name="T13"/>
                <a:gd fmla="*/ 163 w 407" name="T14"/>
                <a:gd fmla="*/ 0 h 185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85" w="407">
                  <a:moveTo>
                    <a:pt x="163" y="0"/>
                  </a:moveTo>
                  <a:cubicBezTo>
                    <a:pt x="73" y="39"/>
                    <a:pt x="46" y="60"/>
                    <a:pt x="35" y="70"/>
                  </a:cubicBezTo>
                  <a:cubicBezTo>
                    <a:pt x="19" y="84"/>
                    <a:pt x="10" y="139"/>
                    <a:pt x="0" y="185"/>
                  </a:cubicBezTo>
                  <a:cubicBezTo>
                    <a:pt x="203" y="185"/>
                    <a:pt x="203" y="185"/>
                    <a:pt x="203" y="185"/>
                  </a:cubicBezTo>
                  <a:cubicBezTo>
                    <a:pt x="407" y="185"/>
                    <a:pt x="407" y="185"/>
                    <a:pt x="407" y="185"/>
                  </a:cubicBezTo>
                  <a:cubicBezTo>
                    <a:pt x="397" y="139"/>
                    <a:pt x="388" y="84"/>
                    <a:pt x="372" y="70"/>
                  </a:cubicBezTo>
                  <a:cubicBezTo>
                    <a:pt x="361" y="60"/>
                    <a:pt x="335" y="40"/>
                    <a:pt x="245" y="0"/>
                  </a:cubicBezTo>
                  <a:cubicBezTo>
                    <a:pt x="163" y="0"/>
                    <a:pt x="163" y="0"/>
                    <a:pt x="163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4" name="Freeform 3602"/>
            <p:cNvSpPr/>
            <p:nvPr/>
          </p:nvSpPr>
          <p:spPr bwMode="auto">
            <a:xfrm>
              <a:off x="11315701" y="5773738"/>
              <a:ext cx="298450" cy="625475"/>
            </a:xfrm>
            <a:custGeom>
              <a:gdLst>
                <a:gd fmla="*/ 0 w 87" name="T0"/>
                <a:gd fmla="*/ 54 h 183" name="T1"/>
                <a:gd fmla="*/ 0 w 87" name="T2"/>
                <a:gd fmla="*/ 121 h 183" name="T3"/>
                <a:gd fmla="*/ 0 w 87" name="T4"/>
                <a:gd fmla="*/ 154 h 183" name="T5"/>
                <a:gd fmla="*/ 87 w 87" name="T6"/>
                <a:gd fmla="*/ 154 h 183" name="T7"/>
                <a:gd fmla="*/ 87 w 87" name="T8"/>
                <a:gd fmla="*/ 121 h 183" name="T9"/>
                <a:gd fmla="*/ 87 w 87" name="T10"/>
                <a:gd fmla="*/ 54 h 183" name="T11"/>
                <a:gd fmla="*/ 0 w 87" name="T12"/>
                <a:gd fmla="*/ 54 h 183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83" w="87">
                  <a:moveTo>
                    <a:pt x="0" y="54"/>
                  </a:moveTo>
                  <a:cubicBezTo>
                    <a:pt x="0" y="121"/>
                    <a:pt x="0" y="121"/>
                    <a:pt x="0" y="121"/>
                  </a:cubicBezTo>
                  <a:cubicBezTo>
                    <a:pt x="0" y="154"/>
                    <a:pt x="0" y="154"/>
                    <a:pt x="0" y="154"/>
                  </a:cubicBezTo>
                  <a:cubicBezTo>
                    <a:pt x="24" y="182"/>
                    <a:pt x="63" y="183"/>
                    <a:pt x="87" y="154"/>
                  </a:cubicBezTo>
                  <a:cubicBezTo>
                    <a:pt x="87" y="121"/>
                    <a:pt x="87" y="121"/>
                    <a:pt x="87" y="121"/>
                  </a:cubicBezTo>
                  <a:cubicBezTo>
                    <a:pt x="87" y="54"/>
                    <a:pt x="87" y="54"/>
                    <a:pt x="87" y="54"/>
                  </a:cubicBezTo>
                  <a:cubicBezTo>
                    <a:pt x="87" y="0"/>
                    <a:pt x="0" y="0"/>
                    <a:pt x="0" y="54"/>
                  </a:cubicBezTo>
                </a:path>
              </a:pathLst>
            </a:custGeom>
            <a:solidFill>
              <a:srgbClr val="DBB18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5" name="Freeform 3603"/>
            <p:cNvSpPr/>
            <p:nvPr/>
          </p:nvSpPr>
          <p:spPr bwMode="auto">
            <a:xfrm>
              <a:off x="11117263" y="5735638"/>
              <a:ext cx="127000" cy="180975"/>
            </a:xfrm>
            <a:custGeom>
              <a:gdLst>
                <a:gd fmla="*/ 10 w 37" name="T0"/>
                <a:gd fmla="*/ 3 h 53" name="T1"/>
                <a:gd fmla="*/ 32 w 37" name="T2"/>
                <a:gd fmla="*/ 22 h 53" name="T3"/>
                <a:gd fmla="*/ 26 w 37" name="T4"/>
                <a:gd fmla="*/ 51 h 53" name="T5"/>
                <a:gd fmla="*/ 4 w 37" name="T6"/>
                <a:gd fmla="*/ 31 h 53" name="T7"/>
                <a:gd fmla="*/ 10 w 37" name="T8"/>
                <a:gd fmla="*/ 3 h 5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37">
                  <a:moveTo>
                    <a:pt x="10" y="3"/>
                  </a:moveTo>
                  <a:cubicBezTo>
                    <a:pt x="18" y="0"/>
                    <a:pt x="28" y="9"/>
                    <a:pt x="32" y="22"/>
                  </a:cubicBezTo>
                  <a:cubicBezTo>
                    <a:pt x="37" y="35"/>
                    <a:pt x="34" y="48"/>
                    <a:pt x="26" y="51"/>
                  </a:cubicBezTo>
                  <a:cubicBezTo>
                    <a:pt x="19" y="53"/>
                    <a:pt x="9" y="45"/>
                    <a:pt x="4" y="31"/>
                  </a:cubicBezTo>
                  <a:cubicBezTo>
                    <a:pt x="0" y="18"/>
                    <a:pt x="3" y="5"/>
                    <a:pt x="10" y="3"/>
                  </a:cubicBezTo>
                  <a:close/>
                </a:path>
              </a:pathLst>
            </a:custGeom>
            <a:solidFill>
              <a:srgbClr val="F6D1A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6" name="Freeform 3604"/>
            <p:cNvSpPr/>
            <p:nvPr/>
          </p:nvSpPr>
          <p:spPr bwMode="auto">
            <a:xfrm>
              <a:off x="11685588" y="5735638"/>
              <a:ext cx="127000" cy="180975"/>
            </a:xfrm>
            <a:custGeom>
              <a:gdLst>
                <a:gd fmla="*/ 26 w 37" name="T0"/>
                <a:gd fmla="*/ 3 h 53" name="T1"/>
                <a:gd fmla="*/ 4 w 37" name="T2"/>
                <a:gd fmla="*/ 22 h 53" name="T3"/>
                <a:gd fmla="*/ 10 w 37" name="T4"/>
                <a:gd fmla="*/ 51 h 53" name="T5"/>
                <a:gd fmla="*/ 32 w 37" name="T6"/>
                <a:gd fmla="*/ 31 h 53" name="T7"/>
                <a:gd fmla="*/ 26 w 37" name="T8"/>
                <a:gd fmla="*/ 3 h 5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37">
                  <a:moveTo>
                    <a:pt x="26" y="3"/>
                  </a:moveTo>
                  <a:cubicBezTo>
                    <a:pt x="18" y="0"/>
                    <a:pt x="9" y="9"/>
                    <a:pt x="4" y="22"/>
                  </a:cubicBezTo>
                  <a:cubicBezTo>
                    <a:pt x="0" y="35"/>
                    <a:pt x="3" y="48"/>
                    <a:pt x="10" y="51"/>
                  </a:cubicBezTo>
                  <a:cubicBezTo>
                    <a:pt x="18" y="53"/>
                    <a:pt x="28" y="45"/>
                    <a:pt x="32" y="31"/>
                  </a:cubicBezTo>
                  <a:cubicBezTo>
                    <a:pt x="37" y="18"/>
                    <a:pt x="34" y="5"/>
                    <a:pt x="26" y="3"/>
                  </a:cubicBezTo>
                  <a:close/>
                </a:path>
              </a:pathLst>
            </a:custGeom>
            <a:solidFill>
              <a:srgbClr val="F6D1A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7" name="Freeform 3605"/>
            <p:cNvSpPr/>
            <p:nvPr/>
          </p:nvSpPr>
          <p:spPr bwMode="auto">
            <a:xfrm>
              <a:off x="11401426" y="6375401"/>
              <a:ext cx="127000" cy="123825"/>
            </a:xfrm>
            <a:custGeom>
              <a:gdLst>
                <a:gd fmla="*/ 0 w 37" name="T0"/>
                <a:gd fmla="*/ 20 h 36" name="T1"/>
                <a:gd fmla="*/ 10 w 37" name="T2"/>
                <a:gd fmla="*/ 36 h 36" name="T3"/>
                <a:gd fmla="*/ 27 w 37" name="T4"/>
                <a:gd fmla="*/ 36 h 36" name="T5"/>
                <a:gd fmla="*/ 37 w 37" name="T6"/>
                <a:gd fmla="*/ 20 h 36" name="T7"/>
                <a:gd fmla="*/ 19 w 37" name="T8"/>
                <a:gd fmla="*/ 0 h 36" name="T9"/>
                <a:gd fmla="*/ 0 w 37" name="T10"/>
                <a:gd fmla="*/ 20 h 36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6" w="37">
                  <a:moveTo>
                    <a:pt x="0" y="20"/>
                  </a:moveTo>
                  <a:cubicBezTo>
                    <a:pt x="10" y="36"/>
                    <a:pt x="10" y="36"/>
                    <a:pt x="10" y="36"/>
                  </a:cubicBezTo>
                  <a:cubicBezTo>
                    <a:pt x="16" y="36"/>
                    <a:pt x="21" y="36"/>
                    <a:pt x="27" y="36"/>
                  </a:cubicBezTo>
                  <a:cubicBezTo>
                    <a:pt x="37" y="20"/>
                    <a:pt x="37" y="20"/>
                    <a:pt x="37" y="2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0" y="20"/>
                    <a:pt x="0" y="20"/>
                    <a:pt x="0" y="20"/>
                  </a:cubicBezTo>
                </a:path>
              </a:pathLst>
            </a:cu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8" name="Freeform 3606"/>
            <p:cNvSpPr/>
            <p:nvPr/>
          </p:nvSpPr>
          <p:spPr bwMode="auto">
            <a:xfrm>
              <a:off x="11385551" y="6499226"/>
              <a:ext cx="160338" cy="361950"/>
            </a:xfrm>
            <a:custGeom>
              <a:gdLst>
                <a:gd fmla="*/ 32 w 101" name="T0"/>
                <a:gd fmla="*/ 0 h 228" name="T1"/>
                <a:gd fmla="*/ 0 w 101" name="T2"/>
                <a:gd fmla="*/ 228 h 228" name="T3"/>
                <a:gd fmla="*/ 101 w 101" name="T4"/>
                <a:gd fmla="*/ 228 h 228" name="T5"/>
                <a:gd fmla="*/ 69 w 101" name="T6"/>
                <a:gd fmla="*/ 0 h 228" name="T7"/>
                <a:gd fmla="*/ 32 w 101" name="T8"/>
                <a:gd fmla="*/ 0 h 22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28" w="100">
                  <a:moveTo>
                    <a:pt x="32" y="0"/>
                  </a:moveTo>
                  <a:lnTo>
                    <a:pt x="0" y="228"/>
                  </a:lnTo>
                  <a:lnTo>
                    <a:pt x="101" y="228"/>
                  </a:lnTo>
                  <a:lnTo>
                    <a:pt x="69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9" name="Freeform 3607"/>
            <p:cNvSpPr/>
            <p:nvPr/>
          </p:nvSpPr>
          <p:spPr bwMode="auto">
            <a:xfrm>
              <a:off x="11385551" y="6499226"/>
              <a:ext cx="160338" cy="361950"/>
            </a:xfrm>
            <a:custGeom>
              <a:gdLst>
                <a:gd fmla="*/ 32 w 101" name="T0"/>
                <a:gd fmla="*/ 0 h 228" name="T1"/>
                <a:gd fmla="*/ 0 w 101" name="T2"/>
                <a:gd fmla="*/ 228 h 228" name="T3"/>
                <a:gd fmla="*/ 101 w 101" name="T4"/>
                <a:gd fmla="*/ 228 h 228" name="T5"/>
                <a:gd fmla="*/ 69 w 101" name="T6"/>
                <a:gd fmla="*/ 0 h 228" name="T7"/>
                <a:gd fmla="*/ 32 w 101" name="T8"/>
                <a:gd fmla="*/ 0 h 22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28" w="100">
                  <a:moveTo>
                    <a:pt x="32" y="0"/>
                  </a:moveTo>
                  <a:lnTo>
                    <a:pt x="0" y="228"/>
                  </a:lnTo>
                  <a:lnTo>
                    <a:pt x="101" y="228"/>
                  </a:lnTo>
                  <a:lnTo>
                    <a:pt x="69" y="0"/>
                  </a:lnTo>
                  <a:lnTo>
                    <a:pt x="3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0" name="Freeform 3608"/>
            <p:cNvSpPr/>
            <p:nvPr/>
          </p:nvSpPr>
          <p:spPr bwMode="auto">
            <a:xfrm>
              <a:off x="11303001" y="6186488"/>
              <a:ext cx="163513" cy="315913"/>
            </a:xfrm>
            <a:custGeom>
              <a:gdLst>
                <a:gd fmla="*/ 8 w 103" name="T0"/>
                <a:gd fmla="*/ 0 h 199" name="T1"/>
                <a:gd fmla="*/ 0 w 103" name="T2"/>
                <a:gd fmla="*/ 33 h 199" name="T3"/>
                <a:gd fmla="*/ 23 w 103" name="T4"/>
                <a:gd fmla="*/ 199 h 199" name="T5"/>
                <a:gd fmla="*/ 103 w 103" name="T6"/>
                <a:gd fmla="*/ 119 h 199" name="T7"/>
                <a:gd fmla="*/ 8 w 103" name="T8"/>
                <a:gd fmla="*/ 0 h 19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99" w="103">
                  <a:moveTo>
                    <a:pt x="8" y="0"/>
                  </a:moveTo>
                  <a:lnTo>
                    <a:pt x="0" y="33"/>
                  </a:lnTo>
                  <a:lnTo>
                    <a:pt x="23" y="199"/>
                  </a:lnTo>
                  <a:lnTo>
                    <a:pt x="103" y="119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1" name="Freeform 3609"/>
            <p:cNvSpPr/>
            <p:nvPr/>
          </p:nvSpPr>
          <p:spPr bwMode="auto">
            <a:xfrm>
              <a:off x="11303001" y="6186488"/>
              <a:ext cx="163513" cy="315913"/>
            </a:xfrm>
            <a:custGeom>
              <a:gdLst>
                <a:gd fmla="*/ 8 w 103" name="T0"/>
                <a:gd fmla="*/ 0 h 199" name="T1"/>
                <a:gd fmla="*/ 0 w 103" name="T2"/>
                <a:gd fmla="*/ 33 h 199" name="T3"/>
                <a:gd fmla="*/ 23 w 103" name="T4"/>
                <a:gd fmla="*/ 199 h 199" name="T5"/>
                <a:gd fmla="*/ 103 w 103" name="T6"/>
                <a:gd fmla="*/ 119 h 199" name="T7"/>
                <a:gd fmla="*/ 8 w 103" name="T8"/>
                <a:gd fmla="*/ 0 h 19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99" w="103">
                  <a:moveTo>
                    <a:pt x="8" y="0"/>
                  </a:moveTo>
                  <a:lnTo>
                    <a:pt x="0" y="33"/>
                  </a:lnTo>
                  <a:lnTo>
                    <a:pt x="23" y="199"/>
                  </a:lnTo>
                  <a:lnTo>
                    <a:pt x="103" y="119"/>
                  </a:lnTo>
                  <a:lnTo>
                    <a:pt x="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2" name="Freeform 3610"/>
            <p:cNvSpPr/>
            <p:nvPr/>
          </p:nvSpPr>
          <p:spPr bwMode="auto">
            <a:xfrm>
              <a:off x="11315701" y="6126163"/>
              <a:ext cx="298450" cy="101600"/>
            </a:xfrm>
            <a:custGeom>
              <a:gdLst>
                <a:gd fmla="*/ 0 w 87" name="T0"/>
                <a:gd fmla="*/ 0 h 30" name="T1"/>
                <a:gd fmla="*/ 0 w 87" name="T2"/>
                <a:gd fmla="*/ 3 h 30" name="T3"/>
                <a:gd fmla="*/ 43 w 87" name="T4"/>
                <a:gd fmla="*/ 30 h 30" name="T5"/>
                <a:gd fmla="*/ 45 w 87" name="T6"/>
                <a:gd fmla="*/ 30 h 30" name="T7"/>
                <a:gd fmla="*/ 87 w 87" name="T8"/>
                <a:gd fmla="*/ 5 h 30" name="T9"/>
                <a:gd fmla="*/ 87 w 87" name="T10"/>
                <a:gd fmla="*/ 0 h 30" name="T11"/>
                <a:gd fmla="*/ 44 w 87" name="T12"/>
                <a:gd fmla="*/ 20 h 30" name="T13"/>
                <a:gd fmla="*/ 0 w 87" name="T14"/>
                <a:gd fmla="*/ 0 h 30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30" w="87">
                  <a:moveTo>
                    <a:pt x="0" y="0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2" y="29"/>
                    <a:pt x="43" y="30"/>
                  </a:cubicBezTo>
                  <a:cubicBezTo>
                    <a:pt x="44" y="30"/>
                    <a:pt x="44" y="30"/>
                    <a:pt x="45" y="30"/>
                  </a:cubicBezTo>
                  <a:cubicBezTo>
                    <a:pt x="65" y="30"/>
                    <a:pt x="87" y="5"/>
                    <a:pt x="87" y="5"/>
                  </a:cubicBezTo>
                  <a:cubicBezTo>
                    <a:pt x="87" y="0"/>
                    <a:pt x="87" y="0"/>
                    <a:pt x="87" y="0"/>
                  </a:cubicBezTo>
                  <a:cubicBezTo>
                    <a:pt x="72" y="11"/>
                    <a:pt x="55" y="20"/>
                    <a:pt x="44" y="20"/>
                  </a:cubicBezTo>
                  <a:cubicBezTo>
                    <a:pt x="32" y="20"/>
                    <a:pt x="15" y="11"/>
                    <a:pt x="0" y="0"/>
                  </a:cubicBezTo>
                </a:path>
              </a:pathLst>
            </a:custGeom>
            <a:solidFill>
              <a:srgbClr val="AF8E6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" name="Freeform 3611"/>
            <p:cNvSpPr/>
            <p:nvPr/>
          </p:nvSpPr>
          <p:spPr bwMode="auto">
            <a:xfrm>
              <a:off x="11004551" y="5345113"/>
              <a:ext cx="920750" cy="849313"/>
            </a:xfrm>
            <a:custGeom>
              <a:gdLst>
                <a:gd fmla="*/ 135 w 269" name="T0"/>
                <a:gd fmla="*/ 0 h 248" name="T1"/>
                <a:gd fmla="*/ 60 w 269" name="T2"/>
                <a:gd fmla="*/ 198 h 248" name="T3"/>
                <a:gd fmla="*/ 135 w 269" name="T4"/>
                <a:gd fmla="*/ 248 h 248" name="T5"/>
                <a:gd fmla="*/ 209 w 269" name="T6"/>
                <a:gd fmla="*/ 198 h 248" name="T7"/>
                <a:gd fmla="*/ 135 w 269" name="T8"/>
                <a:gd fmla="*/ 0 h 24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48" w="269">
                  <a:moveTo>
                    <a:pt x="135" y="0"/>
                  </a:moveTo>
                  <a:cubicBezTo>
                    <a:pt x="0" y="0"/>
                    <a:pt x="52" y="184"/>
                    <a:pt x="60" y="198"/>
                  </a:cubicBezTo>
                  <a:cubicBezTo>
                    <a:pt x="70" y="214"/>
                    <a:pt x="113" y="248"/>
                    <a:pt x="135" y="248"/>
                  </a:cubicBezTo>
                  <a:cubicBezTo>
                    <a:pt x="156" y="248"/>
                    <a:pt x="199" y="214"/>
                    <a:pt x="209" y="198"/>
                  </a:cubicBezTo>
                  <a:cubicBezTo>
                    <a:pt x="217" y="184"/>
                    <a:pt x="269" y="0"/>
                    <a:pt x="135" y="0"/>
                  </a:cubicBezTo>
                </a:path>
              </a:pathLst>
            </a:custGeom>
            <a:solidFill>
              <a:srgbClr val="DBB18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4" name="Freeform 3612"/>
            <p:cNvSpPr>
              <a:spLocks noEditPoints="1"/>
            </p:cNvSpPr>
            <p:nvPr/>
          </p:nvSpPr>
          <p:spPr bwMode="auto">
            <a:xfrm>
              <a:off x="11099801" y="5238751"/>
              <a:ext cx="700088" cy="650875"/>
            </a:xfrm>
            <a:custGeom>
              <a:gdLst>
                <a:gd fmla="*/ 48 w 204" name="T0"/>
                <a:gd fmla="*/ 35 h 190" name="T1"/>
                <a:gd fmla="*/ 204 w 204" name="T2"/>
                <a:gd fmla="*/ 35 h 190" name="T3"/>
                <a:gd fmla="*/ 195 w 204" name="T4"/>
                <a:gd fmla="*/ 187 h 190" name="T5"/>
                <a:gd fmla="*/ 195 w 204" name="T6"/>
                <a:gd fmla="*/ 187 h 190" name="T7"/>
                <a:gd fmla="*/ 195 w 204" name="T8"/>
                <a:gd fmla="*/ 188 h 190" name="T9"/>
                <a:gd fmla="*/ 194 w 204" name="T10"/>
                <a:gd fmla="*/ 190 h 190" name="T11"/>
                <a:gd fmla="*/ 192 w 204" name="T12"/>
                <a:gd fmla="*/ 190 h 190" name="T13"/>
                <a:gd fmla="*/ 191 w 204" name="T14"/>
                <a:gd fmla="*/ 189 h 190" name="T15"/>
                <a:gd fmla="*/ 191 w 204" name="T16"/>
                <a:gd fmla="*/ 178 h 190" name="T17"/>
                <a:gd fmla="*/ 194 w 204" name="T18"/>
                <a:gd fmla="*/ 161 h 190" name="T19"/>
                <a:gd fmla="*/ 171 w 204" name="T20"/>
                <a:gd fmla="*/ 96 h 190" name="T21"/>
                <a:gd fmla="*/ 166 w 204" name="T22"/>
                <a:gd fmla="*/ 89 h 190" name="T23"/>
                <a:gd fmla="*/ 160 w 204" name="T24"/>
                <a:gd fmla="*/ 83 h 190" name="T25"/>
                <a:gd fmla="*/ 157 w 204" name="T26"/>
                <a:gd fmla="*/ 81 h 190" name="T27"/>
                <a:gd fmla="*/ 110 w 204" name="T28"/>
                <a:gd fmla="*/ 88 h 190" name="T29"/>
                <a:gd fmla="*/ 67 w 204" name="T30"/>
                <a:gd fmla="*/ 97 h 190" name="T31"/>
                <a:gd fmla="*/ 48 w 204" name="T32"/>
                <a:gd fmla="*/ 92 h 190" name="T33"/>
                <a:gd fmla="*/ 23 w 204" name="T34"/>
                <a:gd fmla="*/ 165 h 190" name="T35"/>
                <a:gd fmla="*/ 25 w 204" name="T36"/>
                <a:gd fmla="*/ 178 h 190" name="T37"/>
                <a:gd fmla="*/ 25 w 204" name="T38"/>
                <a:gd fmla="*/ 189 h 190" name="T39"/>
                <a:gd fmla="*/ 24 w 204" name="T40"/>
                <a:gd fmla="*/ 190 h 190" name="T41"/>
                <a:gd fmla="*/ 22 w 204" name="T42"/>
                <a:gd fmla="*/ 190 h 190" name="T43"/>
                <a:gd fmla="*/ 21 w 204" name="T44"/>
                <a:gd fmla="*/ 188 h 190" name="T45"/>
                <a:gd fmla="*/ 20 w 204" name="T46"/>
                <a:gd fmla="*/ 184 h 190" name="T47"/>
                <a:gd fmla="*/ 19 w 204" name="T48"/>
                <a:gd fmla="*/ 177 h 190" name="T49"/>
                <a:gd fmla="*/ 48 w 204" name="T50"/>
                <a:gd fmla="*/ 35 h 190" name="T51"/>
                <a:gd fmla="*/ 117 w 204" name="T52"/>
                <a:gd fmla="*/ 71 h 190" name="T53"/>
                <a:gd fmla="*/ 119 w 204" name="T54"/>
                <a:gd fmla="*/ 70 h 190" name="T55"/>
                <a:gd fmla="*/ 116 w 204" name="T56"/>
                <a:gd fmla="*/ 71 h 190" name="T57"/>
                <a:gd fmla="*/ 117 w 204" name="T58"/>
                <a:gd fmla="*/ 71 h 190" name="T5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b="b" l="0" r="r" t="0"/>
              <a:pathLst>
                <a:path h="190" w="204">
                  <a:moveTo>
                    <a:pt x="48" y="35"/>
                  </a:moveTo>
                  <a:cubicBezTo>
                    <a:pt x="93" y="0"/>
                    <a:pt x="183" y="5"/>
                    <a:pt x="204" y="35"/>
                  </a:cubicBezTo>
                  <a:cubicBezTo>
                    <a:pt x="195" y="65"/>
                    <a:pt x="202" y="145"/>
                    <a:pt x="195" y="187"/>
                  </a:cubicBezTo>
                  <a:cubicBezTo>
                    <a:pt x="195" y="187"/>
                    <a:pt x="195" y="187"/>
                    <a:pt x="195" y="187"/>
                  </a:cubicBezTo>
                  <a:cubicBezTo>
                    <a:pt x="195" y="187"/>
                    <a:pt x="195" y="188"/>
                    <a:pt x="195" y="188"/>
                  </a:cubicBezTo>
                  <a:cubicBezTo>
                    <a:pt x="194" y="190"/>
                    <a:pt x="194" y="190"/>
                    <a:pt x="194" y="190"/>
                  </a:cubicBezTo>
                  <a:cubicBezTo>
                    <a:pt x="194" y="190"/>
                    <a:pt x="192" y="190"/>
                    <a:pt x="192" y="190"/>
                  </a:cubicBezTo>
                  <a:cubicBezTo>
                    <a:pt x="191" y="189"/>
                    <a:pt x="191" y="189"/>
                    <a:pt x="191" y="189"/>
                  </a:cubicBezTo>
                  <a:cubicBezTo>
                    <a:pt x="191" y="185"/>
                    <a:pt x="191" y="178"/>
                    <a:pt x="191" y="178"/>
                  </a:cubicBezTo>
                  <a:cubicBezTo>
                    <a:pt x="192" y="172"/>
                    <a:pt x="193" y="166"/>
                    <a:pt x="194" y="161"/>
                  </a:cubicBezTo>
                  <a:cubicBezTo>
                    <a:pt x="190" y="134"/>
                    <a:pt x="177" y="128"/>
                    <a:pt x="171" y="96"/>
                  </a:cubicBezTo>
                  <a:cubicBezTo>
                    <a:pt x="169" y="94"/>
                    <a:pt x="168" y="92"/>
                    <a:pt x="166" y="89"/>
                  </a:cubicBezTo>
                  <a:cubicBezTo>
                    <a:pt x="164" y="87"/>
                    <a:pt x="163" y="85"/>
                    <a:pt x="160" y="83"/>
                  </a:cubicBezTo>
                  <a:cubicBezTo>
                    <a:pt x="159" y="82"/>
                    <a:pt x="158" y="81"/>
                    <a:pt x="157" y="81"/>
                  </a:cubicBezTo>
                  <a:cubicBezTo>
                    <a:pt x="133" y="72"/>
                    <a:pt x="133" y="78"/>
                    <a:pt x="110" y="88"/>
                  </a:cubicBezTo>
                  <a:cubicBezTo>
                    <a:pt x="102" y="91"/>
                    <a:pt x="77" y="98"/>
                    <a:pt x="67" y="97"/>
                  </a:cubicBezTo>
                  <a:cubicBezTo>
                    <a:pt x="63" y="97"/>
                    <a:pt x="49" y="96"/>
                    <a:pt x="48" y="92"/>
                  </a:cubicBezTo>
                  <a:cubicBezTo>
                    <a:pt x="30" y="121"/>
                    <a:pt x="28" y="141"/>
                    <a:pt x="23" y="165"/>
                  </a:cubicBezTo>
                  <a:cubicBezTo>
                    <a:pt x="23" y="169"/>
                    <a:pt x="24" y="173"/>
                    <a:pt x="25" y="178"/>
                  </a:cubicBezTo>
                  <a:cubicBezTo>
                    <a:pt x="25" y="178"/>
                    <a:pt x="25" y="185"/>
                    <a:pt x="25" y="189"/>
                  </a:cubicBezTo>
                  <a:cubicBezTo>
                    <a:pt x="24" y="190"/>
                    <a:pt x="24" y="190"/>
                    <a:pt x="24" y="190"/>
                  </a:cubicBezTo>
                  <a:cubicBezTo>
                    <a:pt x="24" y="190"/>
                    <a:pt x="22" y="190"/>
                    <a:pt x="22" y="190"/>
                  </a:cubicBezTo>
                  <a:cubicBezTo>
                    <a:pt x="21" y="188"/>
                    <a:pt x="21" y="188"/>
                    <a:pt x="21" y="188"/>
                  </a:cubicBezTo>
                  <a:cubicBezTo>
                    <a:pt x="20" y="187"/>
                    <a:pt x="20" y="185"/>
                    <a:pt x="20" y="184"/>
                  </a:cubicBezTo>
                  <a:cubicBezTo>
                    <a:pt x="20" y="182"/>
                    <a:pt x="20" y="179"/>
                    <a:pt x="19" y="177"/>
                  </a:cubicBezTo>
                  <a:cubicBezTo>
                    <a:pt x="12" y="151"/>
                    <a:pt x="0" y="47"/>
                    <a:pt x="48" y="35"/>
                  </a:cubicBezTo>
                  <a:moveTo>
                    <a:pt x="117" y="71"/>
                  </a:moveTo>
                  <a:cubicBezTo>
                    <a:pt x="117" y="70"/>
                    <a:pt x="118" y="70"/>
                    <a:pt x="119" y="70"/>
                  </a:cubicBezTo>
                  <a:cubicBezTo>
                    <a:pt x="118" y="70"/>
                    <a:pt x="117" y="70"/>
                    <a:pt x="116" y="71"/>
                  </a:cubicBezTo>
                  <a:cubicBezTo>
                    <a:pt x="116" y="71"/>
                    <a:pt x="116" y="71"/>
                    <a:pt x="117" y="71"/>
                  </a:cubicBezTo>
                </a:path>
              </a:pathLst>
            </a:cu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5" name="Freeform 3613"/>
            <p:cNvSpPr/>
            <p:nvPr/>
          </p:nvSpPr>
          <p:spPr bwMode="auto">
            <a:xfrm>
              <a:off x="11466513" y="6186488"/>
              <a:ext cx="158750" cy="319088"/>
            </a:xfrm>
            <a:custGeom>
              <a:gdLst>
                <a:gd fmla="*/ 93 w 100" name="T0"/>
                <a:gd fmla="*/ 0 h 201" name="T1"/>
                <a:gd fmla="*/ 100 w 100" name="T2"/>
                <a:gd fmla="*/ 33 h 201" name="T3"/>
                <a:gd fmla="*/ 78 w 100" name="T4"/>
                <a:gd fmla="*/ 201 h 201" name="T5"/>
                <a:gd fmla="*/ 0 w 100" name="T6"/>
                <a:gd fmla="*/ 119 h 201" name="T7"/>
                <a:gd fmla="*/ 93 w 100" name="T8"/>
                <a:gd fmla="*/ 0 h 20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01" w="100">
                  <a:moveTo>
                    <a:pt x="93" y="0"/>
                  </a:moveTo>
                  <a:lnTo>
                    <a:pt x="100" y="33"/>
                  </a:lnTo>
                  <a:lnTo>
                    <a:pt x="78" y="201"/>
                  </a:lnTo>
                  <a:lnTo>
                    <a:pt x="0" y="119"/>
                  </a:lnTo>
                  <a:lnTo>
                    <a:pt x="93" y="0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6" name="Freeform 3614"/>
            <p:cNvSpPr/>
            <p:nvPr/>
          </p:nvSpPr>
          <p:spPr bwMode="auto">
            <a:xfrm>
              <a:off x="11466513" y="6186488"/>
              <a:ext cx="158750" cy="319088"/>
            </a:xfrm>
            <a:custGeom>
              <a:gdLst>
                <a:gd fmla="*/ 93 w 100" name="T0"/>
                <a:gd fmla="*/ 0 h 201" name="T1"/>
                <a:gd fmla="*/ 100 w 100" name="T2"/>
                <a:gd fmla="*/ 33 h 201" name="T3"/>
                <a:gd fmla="*/ 78 w 100" name="T4"/>
                <a:gd fmla="*/ 201 h 201" name="T5"/>
                <a:gd fmla="*/ 0 w 100" name="T6"/>
                <a:gd fmla="*/ 119 h 201" name="T7"/>
                <a:gd fmla="*/ 93 w 100" name="T8"/>
                <a:gd fmla="*/ 0 h 20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01" w="100">
                  <a:moveTo>
                    <a:pt x="93" y="0"/>
                  </a:moveTo>
                  <a:lnTo>
                    <a:pt x="100" y="33"/>
                  </a:lnTo>
                  <a:lnTo>
                    <a:pt x="78" y="201"/>
                  </a:lnTo>
                  <a:lnTo>
                    <a:pt x="0" y="119"/>
                  </a:lnTo>
                  <a:lnTo>
                    <a:pt x="9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7" name="Freeform 3615"/>
            <p:cNvSpPr/>
            <p:nvPr/>
          </p:nvSpPr>
          <p:spPr bwMode="auto">
            <a:xfrm flipH="1">
              <a:off x="11466513" y="6375401"/>
              <a:ext cx="0" cy="0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b="b" l="0" r="r" t="0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" name="Freeform 3616"/>
            <p:cNvSpPr/>
            <p:nvPr/>
          </p:nvSpPr>
          <p:spPr bwMode="auto">
            <a:xfrm flipH="1">
              <a:off x="11466513" y="6375401"/>
              <a:ext cx="0" cy="0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b="b" l="0" r="r" t="0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" name="Freeform 3617"/>
            <p:cNvSpPr/>
            <p:nvPr/>
          </p:nvSpPr>
          <p:spPr bwMode="auto">
            <a:xfrm>
              <a:off x="11315701" y="6183313"/>
              <a:ext cx="298450" cy="192088"/>
            </a:xfrm>
            <a:custGeom>
              <a:gdLst>
                <a:gd fmla="*/ 188 w 188" name="T0"/>
                <a:gd fmla="*/ 0 h 121" name="T1"/>
                <a:gd fmla="*/ 95 w 188" name="T2"/>
                <a:gd fmla="*/ 117 h 121" name="T3"/>
                <a:gd fmla="*/ 0 w 188" name="T4"/>
                <a:gd fmla="*/ 0 h 121" name="T5"/>
                <a:gd fmla="*/ 0 w 188" name="T6"/>
                <a:gd fmla="*/ 2 h 121" name="T7"/>
                <a:gd fmla="*/ 95 w 188" name="T8"/>
                <a:gd fmla="*/ 121 h 121" name="T9"/>
                <a:gd fmla="*/ 95 w 188" name="T10"/>
                <a:gd fmla="*/ 121 h 121" name="T11"/>
                <a:gd fmla="*/ 188 w 188" name="T12"/>
                <a:gd fmla="*/ 2 h 121" name="T13"/>
                <a:gd fmla="*/ 188 w 188" name="T14"/>
                <a:gd fmla="*/ 0 h 121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20" w="188">
                  <a:moveTo>
                    <a:pt x="188" y="0"/>
                  </a:moveTo>
                  <a:lnTo>
                    <a:pt x="95" y="117"/>
                  </a:lnTo>
                  <a:lnTo>
                    <a:pt x="0" y="0"/>
                  </a:lnTo>
                  <a:lnTo>
                    <a:pt x="0" y="2"/>
                  </a:lnTo>
                  <a:lnTo>
                    <a:pt x="95" y="121"/>
                  </a:lnTo>
                  <a:lnTo>
                    <a:pt x="95" y="121"/>
                  </a:lnTo>
                  <a:lnTo>
                    <a:pt x="188" y="2"/>
                  </a:lnTo>
                  <a:lnTo>
                    <a:pt x="188" y="0"/>
                  </a:lnTo>
                  <a:close/>
                </a:path>
              </a:pathLst>
            </a:custGeom>
            <a:solidFill>
              <a:srgbClr val="D0A88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" name="Freeform 3618"/>
            <p:cNvSpPr/>
            <p:nvPr/>
          </p:nvSpPr>
          <p:spPr bwMode="auto">
            <a:xfrm>
              <a:off x="11315701" y="6183313"/>
              <a:ext cx="298450" cy="192088"/>
            </a:xfrm>
            <a:custGeom>
              <a:gdLst>
                <a:gd fmla="*/ 188 w 188" name="T0"/>
                <a:gd fmla="*/ 0 h 121" name="T1"/>
                <a:gd fmla="*/ 95 w 188" name="T2"/>
                <a:gd fmla="*/ 117 h 121" name="T3"/>
                <a:gd fmla="*/ 0 w 188" name="T4"/>
                <a:gd fmla="*/ 0 h 121" name="T5"/>
                <a:gd fmla="*/ 0 w 188" name="T6"/>
                <a:gd fmla="*/ 2 h 121" name="T7"/>
                <a:gd fmla="*/ 95 w 188" name="T8"/>
                <a:gd fmla="*/ 121 h 121" name="T9"/>
                <a:gd fmla="*/ 95 w 188" name="T10"/>
                <a:gd fmla="*/ 121 h 121" name="T11"/>
                <a:gd fmla="*/ 188 w 188" name="T12"/>
                <a:gd fmla="*/ 2 h 121" name="T13"/>
                <a:gd fmla="*/ 188 w 188" name="T14"/>
                <a:gd fmla="*/ 0 h 121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20" w="188">
                  <a:moveTo>
                    <a:pt x="188" y="0"/>
                  </a:moveTo>
                  <a:lnTo>
                    <a:pt x="95" y="117"/>
                  </a:lnTo>
                  <a:lnTo>
                    <a:pt x="0" y="0"/>
                  </a:lnTo>
                  <a:lnTo>
                    <a:pt x="0" y="2"/>
                  </a:lnTo>
                  <a:lnTo>
                    <a:pt x="95" y="121"/>
                  </a:lnTo>
                  <a:lnTo>
                    <a:pt x="95" y="121"/>
                  </a:lnTo>
                  <a:lnTo>
                    <a:pt x="188" y="2"/>
                  </a:lnTo>
                  <a:lnTo>
                    <a:pt x="18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1" name="Freeform 3619"/>
            <p:cNvSpPr>
              <a:spLocks noEditPoints="1"/>
            </p:cNvSpPr>
            <p:nvPr/>
          </p:nvSpPr>
          <p:spPr bwMode="auto">
            <a:xfrm>
              <a:off x="11436351" y="6499226"/>
              <a:ext cx="58738" cy="3175"/>
            </a:xfrm>
            <a:custGeom>
              <a:gdLst>
                <a:gd fmla="*/ 0 w 37" name="T0"/>
                <a:gd fmla="*/ 0 h 2" name="T1"/>
                <a:gd fmla="*/ 0 w 37" name="T2"/>
                <a:gd fmla="*/ 2 h 2" name="T3"/>
                <a:gd fmla="*/ 0 w 37" name="T4"/>
                <a:gd fmla="*/ 2 h 2" name="T5"/>
                <a:gd fmla="*/ 0 w 37" name="T6"/>
                <a:gd fmla="*/ 0 h 2" name="T7"/>
                <a:gd fmla="*/ 37 w 37" name="T8"/>
                <a:gd fmla="*/ 0 h 2" name="T9"/>
                <a:gd fmla="*/ 37 w 37" name="T10"/>
                <a:gd fmla="*/ 0 h 2" name="T11"/>
                <a:gd fmla="*/ 37 w 37" name="T12"/>
                <a:gd fmla="*/ 2 h 2" name="T13"/>
                <a:gd fmla="*/ 37 w 37" name="T14"/>
                <a:gd fmla="*/ 2 h 2" name="T15"/>
                <a:gd fmla="*/ 37 w 37" name="T16"/>
                <a:gd fmla="*/ 0 h 2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2" w="37">
                  <a:moveTo>
                    <a:pt x="0" y="0"/>
                  </a:moveTo>
                  <a:lnTo>
                    <a:pt x="0" y="2"/>
                  </a:lnTo>
                  <a:lnTo>
                    <a:pt x="0" y="2"/>
                  </a:lnTo>
                  <a:lnTo>
                    <a:pt x="0" y="0"/>
                  </a:lnTo>
                  <a:close/>
                  <a:moveTo>
                    <a:pt x="37" y="0"/>
                  </a:moveTo>
                  <a:lnTo>
                    <a:pt x="37" y="0"/>
                  </a:lnTo>
                  <a:lnTo>
                    <a:pt x="37" y="2"/>
                  </a:lnTo>
                  <a:lnTo>
                    <a:pt x="37" y="2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" name="Freeform 3620"/>
            <p:cNvSpPr>
              <a:spLocks noEditPoints="1"/>
            </p:cNvSpPr>
            <p:nvPr/>
          </p:nvSpPr>
          <p:spPr bwMode="auto">
            <a:xfrm>
              <a:off x="11436351" y="6499226"/>
              <a:ext cx="58738" cy="3175"/>
            </a:xfrm>
            <a:custGeom>
              <a:gdLst>
                <a:gd fmla="*/ 0 w 37" name="T0"/>
                <a:gd fmla="*/ 0 h 2" name="T1"/>
                <a:gd fmla="*/ 0 w 37" name="T2"/>
                <a:gd fmla="*/ 2 h 2" name="T3"/>
                <a:gd fmla="*/ 0 w 37" name="T4"/>
                <a:gd fmla="*/ 2 h 2" name="T5"/>
                <a:gd fmla="*/ 0 w 37" name="T6"/>
                <a:gd fmla="*/ 0 h 2" name="T7"/>
                <a:gd fmla="*/ 37 w 37" name="T8"/>
                <a:gd fmla="*/ 0 h 2" name="T9"/>
                <a:gd fmla="*/ 37 w 37" name="T10"/>
                <a:gd fmla="*/ 0 h 2" name="T11"/>
                <a:gd fmla="*/ 37 w 37" name="T12"/>
                <a:gd fmla="*/ 2 h 2" name="T13"/>
                <a:gd fmla="*/ 37 w 37" name="T14"/>
                <a:gd fmla="*/ 2 h 2" name="T15"/>
                <a:gd fmla="*/ 37 w 37" name="T16"/>
                <a:gd fmla="*/ 0 h 2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2" w="37">
                  <a:moveTo>
                    <a:pt x="0" y="0"/>
                  </a:moveTo>
                  <a:lnTo>
                    <a:pt x="0" y="2"/>
                  </a:lnTo>
                  <a:lnTo>
                    <a:pt x="0" y="2"/>
                  </a:lnTo>
                  <a:lnTo>
                    <a:pt x="0" y="0"/>
                  </a:lnTo>
                  <a:moveTo>
                    <a:pt x="37" y="0"/>
                  </a:moveTo>
                  <a:lnTo>
                    <a:pt x="37" y="0"/>
                  </a:lnTo>
                  <a:lnTo>
                    <a:pt x="37" y="2"/>
                  </a:lnTo>
                  <a:lnTo>
                    <a:pt x="37" y="2"/>
                  </a:lnTo>
                  <a:lnTo>
                    <a:pt x="3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3" name="Rectangle 3621"/>
            <p:cNvSpPr>
              <a:spLocks noChangeArrowheads="1"/>
            </p:cNvSpPr>
            <p:nvPr/>
          </p:nvSpPr>
          <p:spPr bwMode="auto">
            <a:xfrm>
              <a:off x="11436351" y="6499226"/>
              <a:ext cx="58738" cy="3175"/>
            </a:xfrm>
            <a:prstGeom prst="rect">
              <a:avLst/>
            </a:prstGeom>
            <a:solidFill>
              <a:srgbClr val="2F2F2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4" name="Rectangle 3622"/>
            <p:cNvSpPr>
              <a:spLocks noChangeArrowheads="1"/>
            </p:cNvSpPr>
            <p:nvPr/>
          </p:nvSpPr>
          <p:spPr bwMode="auto">
            <a:xfrm>
              <a:off x="11436351" y="6499226"/>
              <a:ext cx="58738" cy="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5" name="Freeform 3623"/>
            <p:cNvSpPr/>
            <p:nvPr/>
          </p:nvSpPr>
          <p:spPr bwMode="auto">
            <a:xfrm>
              <a:off x="11258551" y="5815013"/>
              <a:ext cx="122238" cy="47625"/>
            </a:xfrm>
            <a:custGeom>
              <a:gdLst>
                <a:gd fmla="*/ 34 w 36" name="T0"/>
                <a:gd fmla="*/ 0 h 14" name="T1"/>
                <a:gd fmla="*/ 2 w 36" name="T2"/>
                <a:gd fmla="*/ 0 h 14" name="T3"/>
                <a:gd fmla="*/ 0 w 36" name="T4"/>
                <a:gd fmla="*/ 2 h 14" name="T5"/>
                <a:gd fmla="*/ 11 w 36" name="T6"/>
                <a:gd fmla="*/ 14 h 14" name="T7"/>
                <a:gd fmla="*/ 25 w 36" name="T8"/>
                <a:gd fmla="*/ 14 h 14" name="T9"/>
                <a:gd fmla="*/ 36 w 36" name="T10"/>
                <a:gd fmla="*/ 2 h 14" name="T11"/>
                <a:gd fmla="*/ 34 w 36" name="T12"/>
                <a:gd fmla="*/ 0 h 1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4" w="36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1" y="9"/>
                    <a:pt x="7" y="14"/>
                    <a:pt x="11" y="14"/>
                  </a:cubicBezTo>
                  <a:cubicBezTo>
                    <a:pt x="25" y="14"/>
                    <a:pt x="25" y="14"/>
                    <a:pt x="25" y="14"/>
                  </a:cubicBezTo>
                  <a:cubicBezTo>
                    <a:pt x="29" y="14"/>
                    <a:pt x="35" y="9"/>
                    <a:pt x="36" y="2"/>
                  </a:cubicBezTo>
                  <a:cubicBezTo>
                    <a:pt x="36" y="1"/>
                    <a:pt x="35" y="0"/>
                    <a:pt x="34" y="0"/>
                  </a:cubicBezTo>
                </a:path>
              </a:pathLst>
            </a:custGeom>
            <a:solidFill>
              <a:srgbClr val="C09B7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6" name="Freeform 3624"/>
            <p:cNvSpPr/>
            <p:nvPr/>
          </p:nvSpPr>
          <p:spPr bwMode="auto">
            <a:xfrm>
              <a:off x="11258551" y="5803901"/>
              <a:ext cx="122238" cy="41275"/>
            </a:xfrm>
            <a:custGeom>
              <a:gdLst>
                <a:gd fmla="*/ 7 w 36" name="T0"/>
                <a:gd fmla="*/ 12 h 12" name="T1"/>
                <a:gd fmla="*/ 29 w 36" name="T2"/>
                <a:gd fmla="*/ 12 h 12" name="T3"/>
                <a:gd fmla="*/ 36 w 36" name="T4"/>
                <a:gd fmla="*/ 0 h 12" name="T5"/>
                <a:gd fmla="*/ 0 w 36" name="T6"/>
                <a:gd fmla="*/ 0 h 12" name="T7"/>
                <a:gd fmla="*/ 7 w 36" name="T8"/>
                <a:gd fmla="*/ 12 h 1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2" w="36">
                  <a:moveTo>
                    <a:pt x="7" y="12"/>
                  </a:moveTo>
                  <a:cubicBezTo>
                    <a:pt x="29" y="12"/>
                    <a:pt x="29" y="12"/>
                    <a:pt x="29" y="12"/>
                  </a:cubicBezTo>
                  <a:cubicBezTo>
                    <a:pt x="33" y="12"/>
                    <a:pt x="36" y="4"/>
                    <a:pt x="3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"/>
                    <a:pt x="3" y="12"/>
                    <a:pt x="7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7" name="Oval 3625"/>
            <p:cNvSpPr>
              <a:spLocks noChangeArrowheads="1"/>
            </p:cNvSpPr>
            <p:nvPr/>
          </p:nvSpPr>
          <p:spPr bwMode="auto">
            <a:xfrm>
              <a:off x="11299826" y="5789613"/>
              <a:ext cx="39688" cy="44450"/>
            </a:xfrm>
            <a:prstGeom prst="ellipse">
              <a:avLst/>
            </a:pr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" name="Freeform 3626"/>
            <p:cNvSpPr/>
            <p:nvPr/>
          </p:nvSpPr>
          <p:spPr bwMode="auto">
            <a:xfrm>
              <a:off x="11258551" y="5776913"/>
              <a:ext cx="122238" cy="26988"/>
            </a:xfrm>
            <a:custGeom>
              <a:gdLst>
                <a:gd fmla="*/ 29 w 36" name="T0"/>
                <a:gd fmla="*/ 0 h 8" name="T1"/>
                <a:gd fmla="*/ 7 w 36" name="T2"/>
                <a:gd fmla="*/ 0 h 8" name="T3"/>
                <a:gd fmla="*/ 0 w 36" name="T4"/>
                <a:gd fmla="*/ 8 h 8" name="T5"/>
                <a:gd fmla="*/ 36 w 36" name="T6"/>
                <a:gd fmla="*/ 8 h 8" name="T7"/>
                <a:gd fmla="*/ 29 w 36" name="T8"/>
                <a:gd fmla="*/ 0 h 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" w="36">
                  <a:moveTo>
                    <a:pt x="29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4"/>
                    <a:pt x="0" y="8"/>
                  </a:cubicBezTo>
                  <a:cubicBezTo>
                    <a:pt x="36" y="8"/>
                    <a:pt x="36" y="8"/>
                    <a:pt x="36" y="8"/>
                  </a:cubicBezTo>
                  <a:cubicBezTo>
                    <a:pt x="36" y="4"/>
                    <a:pt x="33" y="0"/>
                    <a:pt x="29" y="0"/>
                  </a:cubicBezTo>
                  <a:close/>
                </a:path>
              </a:pathLst>
            </a:custGeom>
            <a:solidFill>
              <a:srgbClr val="C6906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" name="Freeform 3627"/>
            <p:cNvSpPr/>
            <p:nvPr/>
          </p:nvSpPr>
          <p:spPr bwMode="auto">
            <a:xfrm>
              <a:off x="11552238" y="5815013"/>
              <a:ext cx="120650" cy="47625"/>
            </a:xfrm>
            <a:custGeom>
              <a:gdLst>
                <a:gd fmla="*/ 34 w 35" name="T0"/>
                <a:gd fmla="*/ 0 h 14" name="T1"/>
                <a:gd fmla="*/ 1 w 35" name="T2"/>
                <a:gd fmla="*/ 0 h 14" name="T3"/>
                <a:gd fmla="*/ 0 w 35" name="T4"/>
                <a:gd fmla="*/ 2 h 14" name="T5"/>
                <a:gd fmla="*/ 10 w 35" name="T6"/>
                <a:gd fmla="*/ 14 h 14" name="T7"/>
                <a:gd fmla="*/ 25 w 35" name="T8"/>
                <a:gd fmla="*/ 14 h 14" name="T9"/>
                <a:gd fmla="*/ 35 w 35" name="T10"/>
                <a:gd fmla="*/ 2 h 14" name="T11"/>
                <a:gd fmla="*/ 34 w 35" name="T12"/>
                <a:gd fmla="*/ 0 h 1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4" w="35">
                  <a:moveTo>
                    <a:pt x="34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9"/>
                    <a:pt x="7" y="14"/>
                    <a:pt x="10" y="14"/>
                  </a:cubicBezTo>
                  <a:cubicBezTo>
                    <a:pt x="25" y="14"/>
                    <a:pt x="25" y="14"/>
                    <a:pt x="25" y="14"/>
                  </a:cubicBezTo>
                  <a:cubicBezTo>
                    <a:pt x="28" y="14"/>
                    <a:pt x="35" y="9"/>
                    <a:pt x="35" y="2"/>
                  </a:cubicBezTo>
                  <a:cubicBezTo>
                    <a:pt x="35" y="1"/>
                    <a:pt x="35" y="0"/>
                    <a:pt x="34" y="0"/>
                  </a:cubicBezTo>
                </a:path>
              </a:pathLst>
            </a:custGeom>
            <a:solidFill>
              <a:srgbClr val="C09B7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" name="Freeform 3628"/>
            <p:cNvSpPr/>
            <p:nvPr/>
          </p:nvSpPr>
          <p:spPr bwMode="auto">
            <a:xfrm>
              <a:off x="11552238" y="5803901"/>
              <a:ext cx="120650" cy="41275"/>
            </a:xfrm>
            <a:custGeom>
              <a:gdLst>
                <a:gd fmla="*/ 7 w 35" name="T0"/>
                <a:gd fmla="*/ 12 h 12" name="T1"/>
                <a:gd fmla="*/ 28 w 35" name="T2"/>
                <a:gd fmla="*/ 12 h 12" name="T3"/>
                <a:gd fmla="*/ 35 w 35" name="T4"/>
                <a:gd fmla="*/ 0 h 12" name="T5"/>
                <a:gd fmla="*/ 0 w 35" name="T6"/>
                <a:gd fmla="*/ 0 h 12" name="T7"/>
                <a:gd fmla="*/ 7 w 35" name="T8"/>
                <a:gd fmla="*/ 12 h 1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2" w="35">
                  <a:moveTo>
                    <a:pt x="7" y="12"/>
                  </a:moveTo>
                  <a:cubicBezTo>
                    <a:pt x="28" y="12"/>
                    <a:pt x="28" y="12"/>
                    <a:pt x="28" y="12"/>
                  </a:cubicBezTo>
                  <a:cubicBezTo>
                    <a:pt x="32" y="12"/>
                    <a:pt x="35" y="4"/>
                    <a:pt x="3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"/>
                    <a:pt x="3" y="12"/>
                    <a:pt x="7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1" name="Oval 3629"/>
            <p:cNvSpPr>
              <a:spLocks noChangeArrowheads="1"/>
            </p:cNvSpPr>
            <p:nvPr/>
          </p:nvSpPr>
          <p:spPr bwMode="auto">
            <a:xfrm>
              <a:off x="11590338" y="5789613"/>
              <a:ext cx="44450" cy="44450"/>
            </a:xfrm>
            <a:prstGeom prst="ellipse">
              <a:avLst/>
            </a:pr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2" name="Freeform 3630"/>
            <p:cNvSpPr/>
            <p:nvPr/>
          </p:nvSpPr>
          <p:spPr bwMode="auto">
            <a:xfrm>
              <a:off x="11552238" y="5776913"/>
              <a:ext cx="120650" cy="26988"/>
            </a:xfrm>
            <a:custGeom>
              <a:gdLst>
                <a:gd fmla="*/ 28 w 35" name="T0"/>
                <a:gd fmla="*/ 0 h 8" name="T1"/>
                <a:gd fmla="*/ 7 w 35" name="T2"/>
                <a:gd fmla="*/ 0 h 8" name="T3"/>
                <a:gd fmla="*/ 0 w 35" name="T4"/>
                <a:gd fmla="*/ 8 h 8" name="T5"/>
                <a:gd fmla="*/ 35 w 35" name="T6"/>
                <a:gd fmla="*/ 8 h 8" name="T7"/>
                <a:gd fmla="*/ 28 w 35" name="T8"/>
                <a:gd fmla="*/ 0 h 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" w="35">
                  <a:moveTo>
                    <a:pt x="28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4"/>
                    <a:pt x="0" y="8"/>
                  </a:cubicBezTo>
                  <a:cubicBezTo>
                    <a:pt x="35" y="8"/>
                    <a:pt x="35" y="8"/>
                    <a:pt x="35" y="8"/>
                  </a:cubicBezTo>
                  <a:cubicBezTo>
                    <a:pt x="35" y="4"/>
                    <a:pt x="32" y="0"/>
                    <a:pt x="28" y="0"/>
                  </a:cubicBezTo>
                  <a:close/>
                </a:path>
              </a:pathLst>
            </a:custGeom>
            <a:solidFill>
              <a:srgbClr val="C6906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3" name="Freeform 3631"/>
            <p:cNvSpPr/>
            <p:nvPr/>
          </p:nvSpPr>
          <p:spPr bwMode="auto">
            <a:xfrm>
              <a:off x="11418888" y="6022976"/>
              <a:ext cx="92075" cy="41275"/>
            </a:xfrm>
            <a:custGeom>
              <a:gdLst>
                <a:gd fmla="*/ 20 w 27" name="T0"/>
                <a:gd fmla="*/ 11 h 12" name="T1"/>
                <a:gd fmla="*/ 7 w 27" name="T2"/>
                <a:gd fmla="*/ 11 h 12" name="T3"/>
                <a:gd fmla="*/ 0 w 27" name="T4"/>
                <a:gd fmla="*/ 9 h 12" name="T5"/>
                <a:gd fmla="*/ 0 w 27" name="T6"/>
                <a:gd fmla="*/ 6 h 12" name="T7"/>
                <a:gd fmla="*/ 7 w 27" name="T8"/>
                <a:gd fmla="*/ 0 h 12" name="T9"/>
                <a:gd fmla="*/ 20 w 27" name="T10"/>
                <a:gd fmla="*/ 0 h 12" name="T11"/>
                <a:gd fmla="*/ 27 w 27" name="T12"/>
                <a:gd fmla="*/ 6 h 12" name="T13"/>
                <a:gd fmla="*/ 27 w 27" name="T14"/>
                <a:gd fmla="*/ 9 h 12" name="T15"/>
                <a:gd fmla="*/ 20 w 27" name="T16"/>
                <a:gd fmla="*/ 11 h 12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2" w="27">
                  <a:moveTo>
                    <a:pt x="20" y="11"/>
                  </a:moveTo>
                  <a:cubicBezTo>
                    <a:pt x="7" y="11"/>
                    <a:pt x="7" y="11"/>
                    <a:pt x="7" y="11"/>
                  </a:cubicBezTo>
                  <a:cubicBezTo>
                    <a:pt x="3" y="11"/>
                    <a:pt x="0" y="12"/>
                    <a:pt x="0" y="9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"/>
                    <a:pt x="3" y="0"/>
                    <a:pt x="7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24" y="0"/>
                    <a:pt x="27" y="2"/>
                    <a:pt x="27" y="6"/>
                  </a:cubicBezTo>
                  <a:cubicBezTo>
                    <a:pt x="27" y="9"/>
                    <a:pt x="27" y="9"/>
                    <a:pt x="27" y="9"/>
                  </a:cubicBezTo>
                  <a:cubicBezTo>
                    <a:pt x="27" y="12"/>
                    <a:pt x="24" y="11"/>
                    <a:pt x="20" y="11"/>
                  </a:cubicBezTo>
                  <a:close/>
                </a:path>
              </a:pathLst>
            </a:custGeom>
            <a:solidFill>
              <a:srgbClr val="C6906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74" name="组合 73"/>
          <p:cNvGrpSpPr/>
          <p:nvPr/>
        </p:nvGrpSpPr>
        <p:grpSpPr>
          <a:xfrm>
            <a:off x="2595308" y="3483843"/>
            <a:ext cx="7227680" cy="902070"/>
            <a:chOff x="3333898" y="3608119"/>
            <a:chExt cx="5750500" cy="902070"/>
          </a:xfrm>
        </p:grpSpPr>
        <p:sp>
          <p:nvSpPr>
            <p:cNvPr id="66" name="椭圆 65"/>
            <p:cNvSpPr/>
            <p:nvPr/>
          </p:nvSpPr>
          <p:spPr>
            <a:xfrm>
              <a:off x="3333898" y="4261636"/>
              <a:ext cx="5750500" cy="248553"/>
            </a:xfrm>
            <a:prstGeom prst="ellipse">
              <a:avLst/>
            </a:prstGeom>
            <a:solidFill>
              <a:schemeClr val="tx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/>
                <a:t> </a:t>
              </a:r>
            </a:p>
          </p:txBody>
        </p:sp>
        <p:sp>
          <p:nvSpPr>
            <p:cNvPr id="68" name="矩形: 圆角 67"/>
            <p:cNvSpPr/>
            <p:nvPr/>
          </p:nvSpPr>
          <p:spPr>
            <a:xfrm>
              <a:off x="3616938" y="3608119"/>
              <a:ext cx="5184420" cy="760416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0" lIns="0" rIns="0" rtlCol="0" tIns="0"/>
            <a:lstStyle/>
            <a:p>
              <a:pPr algn="ctr"/>
              <a:r>
                <a:rPr altLang="zh-CN" b="1" kern="0" lang="zh-CN" sz="2400">
                  <a:solidFill>
                    <a:schemeClr val="tx2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-122" panose="02010600030101010101" pitchFamily="2" typeface="宋体"/>
                </a:rPr>
                <a:t>女性失眠率是男性的1.4～2倍</a:t>
              </a:r>
            </a:p>
          </p:txBody>
        </p:sp>
      </p:grpSp>
      <p:sp>
        <p:nvSpPr>
          <p:cNvPr id="69" name="椭圆 68"/>
          <p:cNvSpPr/>
          <p:nvPr/>
        </p:nvSpPr>
        <p:spPr>
          <a:xfrm>
            <a:off x="8283768" y="1908935"/>
            <a:ext cx="306027" cy="306027"/>
          </a:xfrm>
          <a:prstGeom prst="ellipse">
            <a:avLst/>
          </a:prstGeom>
          <a:solidFill>
            <a:srgbClr val="F46F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76" name="Group 4"/>
          <p:cNvGrpSpPr/>
          <p:nvPr/>
        </p:nvGrpSpPr>
        <p:grpSpPr>
          <a:xfrm>
            <a:off x="2503512" y="4770184"/>
            <a:ext cx="1745161" cy="363323"/>
            <a:chOff x="8217390" y="2426095"/>
            <a:chExt cx="1745161" cy="363323"/>
          </a:xfrm>
          <a:solidFill>
            <a:schemeClr val="accent3">
              <a:lumMod val="20000"/>
              <a:lumOff val="80000"/>
            </a:schemeClr>
          </a:solidFill>
        </p:grpSpPr>
        <p:grpSp>
          <p:nvGrpSpPr>
            <p:cNvPr id="79" name="Group 128"/>
            <p:cNvGrpSpPr/>
            <p:nvPr/>
          </p:nvGrpSpPr>
          <p:grpSpPr>
            <a:xfrm flipH="1">
              <a:off x="8217390" y="2426095"/>
              <a:ext cx="153517" cy="363323"/>
              <a:chOff x="5505537" y="930389"/>
              <a:chExt cx="333375" cy="788988"/>
            </a:xfrm>
            <a:grpFill/>
          </p:grpSpPr>
          <p:sp>
            <p:nvSpPr>
              <p:cNvPr id="107" name="Oval 27"/>
              <p:cNvSpPr>
                <a:spLocks noChangeArrowheads="1"/>
              </p:cNvSpPr>
              <p:nvPr/>
            </p:nvSpPr>
            <p:spPr bwMode="auto">
              <a:xfrm>
                <a:off x="5602373" y="930389"/>
                <a:ext cx="141288" cy="13970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srgbClr val="404040"/>
                  </a:solidFill>
                </a:endParaRPr>
              </a:p>
            </p:txBody>
          </p:sp>
          <p:sp>
            <p:nvSpPr>
              <p:cNvPr id="108" name="Freeform 28"/>
              <p:cNvSpPr/>
              <p:nvPr/>
            </p:nvSpPr>
            <p:spPr bwMode="auto">
              <a:xfrm>
                <a:off x="5505537" y="1084378"/>
                <a:ext cx="333375" cy="634999"/>
              </a:xfrm>
              <a:custGeom>
                <a:gdLst>
                  <a:gd fmla="*/ 87 w 87" name="T0"/>
                  <a:gd fmla="*/ 24 h 168" name="T1"/>
                  <a:gd fmla="*/ 62 w 87" name="T2"/>
                  <a:gd fmla="*/ 0 h 168" name="T3"/>
                  <a:gd fmla="*/ 37 w 87" name="T4"/>
                  <a:gd fmla="*/ 0 h 168" name="T5"/>
                  <a:gd fmla="*/ 35 w 87" name="T6"/>
                  <a:gd fmla="*/ 0 h 168" name="T7"/>
                  <a:gd fmla="*/ 25 w 87" name="T8"/>
                  <a:gd fmla="*/ 0 h 168" name="T9"/>
                  <a:gd fmla="*/ 0 w 87" name="T10"/>
                  <a:gd fmla="*/ 24 h 168" name="T11"/>
                  <a:gd fmla="*/ 0 w 87" name="T12"/>
                  <a:gd fmla="*/ 24 h 168" name="T13"/>
                  <a:gd fmla="*/ 0 w 87" name="T14"/>
                  <a:gd fmla="*/ 73 h 168" name="T15"/>
                  <a:gd fmla="*/ 8 w 87" name="T16"/>
                  <a:gd fmla="*/ 81 h 168" name="T17"/>
                  <a:gd fmla="*/ 16 w 87" name="T18"/>
                  <a:gd fmla="*/ 73 h 168" name="T19"/>
                  <a:gd fmla="*/ 16 w 87" name="T20"/>
                  <a:gd fmla="*/ 44 h 168" name="T21"/>
                  <a:gd fmla="*/ 16 w 87" name="T22"/>
                  <a:gd fmla="*/ 28 h 168" name="T23"/>
                  <a:gd fmla="*/ 20 w 87" name="T24"/>
                  <a:gd fmla="*/ 28 h 168" name="T25"/>
                  <a:gd fmla="*/ 20 w 87" name="T26"/>
                  <a:gd fmla="*/ 46 h 168" name="T27"/>
                  <a:gd fmla="*/ 20 w 87" name="T28"/>
                  <a:gd fmla="*/ 77 h 168" name="T29"/>
                  <a:gd fmla="*/ 20 w 87" name="T30"/>
                  <a:gd fmla="*/ 81 h 168" name="T31"/>
                  <a:gd fmla="*/ 20 w 87" name="T32"/>
                  <a:gd fmla="*/ 157 h 168" name="T33"/>
                  <a:gd fmla="*/ 31 w 87" name="T34"/>
                  <a:gd fmla="*/ 168 h 168" name="T35"/>
                  <a:gd fmla="*/ 41 w 87" name="T36"/>
                  <a:gd fmla="*/ 157 h 168" name="T37"/>
                  <a:gd fmla="*/ 41 w 87" name="T38"/>
                  <a:gd fmla="*/ 81 h 168" name="T39"/>
                  <a:gd fmla="*/ 46 w 87" name="T40"/>
                  <a:gd fmla="*/ 81 h 168" name="T41"/>
                  <a:gd fmla="*/ 46 w 87" name="T42"/>
                  <a:gd fmla="*/ 157 h 168" name="T43"/>
                  <a:gd fmla="*/ 56 w 87" name="T44"/>
                  <a:gd fmla="*/ 168 h 168" name="T45"/>
                  <a:gd fmla="*/ 67 w 87" name="T46"/>
                  <a:gd fmla="*/ 157 h 168" name="T47"/>
                  <a:gd fmla="*/ 67 w 87" name="T48"/>
                  <a:gd fmla="*/ 81 h 168" name="T49"/>
                  <a:gd fmla="*/ 67 w 87" name="T50"/>
                  <a:gd fmla="*/ 77 h 168" name="T51"/>
                  <a:gd fmla="*/ 67 w 87" name="T52"/>
                  <a:gd fmla="*/ 46 h 168" name="T53"/>
                  <a:gd fmla="*/ 67 w 87" name="T54"/>
                  <a:gd fmla="*/ 28 h 168" name="T55"/>
                  <a:gd fmla="*/ 71 w 87" name="T56"/>
                  <a:gd fmla="*/ 28 h 168" name="T57"/>
                  <a:gd fmla="*/ 71 w 87" name="T58"/>
                  <a:gd fmla="*/ 44 h 168" name="T59"/>
                  <a:gd fmla="*/ 71 w 87" name="T60"/>
                  <a:gd fmla="*/ 73 h 168" name="T61"/>
                  <a:gd fmla="*/ 79 w 87" name="T62"/>
                  <a:gd fmla="*/ 81 h 168" name="T63"/>
                  <a:gd fmla="*/ 87 w 87" name="T64"/>
                  <a:gd fmla="*/ 73 h 168" name="T65"/>
                  <a:gd fmla="*/ 87 w 87" name="T66"/>
                  <a:gd fmla="*/ 24 h 168" name="T67"/>
                  <a:gd fmla="*/ 87 w 87" name="T68"/>
                  <a:gd fmla="*/ 24 h 168" name="T6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b="b" l="0" r="r" t="0"/>
                <a:pathLst>
                  <a:path h="168" w="87">
                    <a:moveTo>
                      <a:pt x="87" y="24"/>
                    </a:moveTo>
                    <a:cubicBezTo>
                      <a:pt x="87" y="11"/>
                      <a:pt x="75" y="0"/>
                      <a:pt x="62" y="0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35" y="0"/>
                      <a:pt x="35" y="0"/>
                      <a:pt x="35" y="0"/>
                    </a:cubicBezTo>
                    <a:cubicBezTo>
                      <a:pt x="25" y="0"/>
                      <a:pt x="25" y="0"/>
                      <a:pt x="25" y="0"/>
                    </a:cubicBezTo>
                    <a:cubicBezTo>
                      <a:pt x="12" y="0"/>
                      <a:pt x="0" y="11"/>
                      <a:pt x="0" y="24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8"/>
                      <a:pt x="4" y="81"/>
                      <a:pt x="8" y="81"/>
                    </a:cubicBezTo>
                    <a:cubicBezTo>
                      <a:pt x="13" y="81"/>
                      <a:pt x="16" y="78"/>
                      <a:pt x="16" y="73"/>
                    </a:cubicBezTo>
                    <a:cubicBezTo>
                      <a:pt x="16" y="44"/>
                      <a:pt x="16" y="44"/>
                      <a:pt x="16" y="44"/>
                    </a:cubicBezTo>
                    <a:cubicBezTo>
                      <a:pt x="16" y="28"/>
                      <a:pt x="16" y="28"/>
                      <a:pt x="16" y="28"/>
                    </a:cubicBezTo>
                    <a:cubicBezTo>
                      <a:pt x="20" y="28"/>
                      <a:pt x="20" y="28"/>
                      <a:pt x="20" y="28"/>
                    </a:cubicBezTo>
                    <a:cubicBezTo>
                      <a:pt x="20" y="46"/>
                      <a:pt x="20" y="46"/>
                      <a:pt x="20" y="46"/>
                    </a:cubicBezTo>
                    <a:cubicBezTo>
                      <a:pt x="20" y="77"/>
                      <a:pt x="20" y="77"/>
                      <a:pt x="20" y="77"/>
                    </a:cubicBezTo>
                    <a:cubicBezTo>
                      <a:pt x="20" y="81"/>
                      <a:pt x="20" y="81"/>
                      <a:pt x="20" y="81"/>
                    </a:cubicBezTo>
                    <a:cubicBezTo>
                      <a:pt x="20" y="157"/>
                      <a:pt x="20" y="157"/>
                      <a:pt x="20" y="157"/>
                    </a:cubicBezTo>
                    <a:cubicBezTo>
                      <a:pt x="20" y="163"/>
                      <a:pt x="25" y="168"/>
                      <a:pt x="31" y="168"/>
                    </a:cubicBezTo>
                    <a:cubicBezTo>
                      <a:pt x="37" y="168"/>
                      <a:pt x="41" y="163"/>
                      <a:pt x="41" y="157"/>
                    </a:cubicBezTo>
                    <a:cubicBezTo>
                      <a:pt x="41" y="81"/>
                      <a:pt x="41" y="81"/>
                      <a:pt x="41" y="81"/>
                    </a:cubicBezTo>
                    <a:cubicBezTo>
                      <a:pt x="46" y="81"/>
                      <a:pt x="46" y="81"/>
                      <a:pt x="46" y="81"/>
                    </a:cubicBezTo>
                    <a:cubicBezTo>
                      <a:pt x="46" y="157"/>
                      <a:pt x="46" y="157"/>
                      <a:pt x="46" y="157"/>
                    </a:cubicBezTo>
                    <a:cubicBezTo>
                      <a:pt x="46" y="163"/>
                      <a:pt x="50" y="168"/>
                      <a:pt x="56" y="168"/>
                    </a:cubicBezTo>
                    <a:cubicBezTo>
                      <a:pt x="62" y="168"/>
                      <a:pt x="67" y="163"/>
                      <a:pt x="67" y="157"/>
                    </a:cubicBezTo>
                    <a:cubicBezTo>
                      <a:pt x="67" y="81"/>
                      <a:pt x="67" y="81"/>
                      <a:pt x="67" y="81"/>
                    </a:cubicBezTo>
                    <a:cubicBezTo>
                      <a:pt x="67" y="77"/>
                      <a:pt x="67" y="77"/>
                      <a:pt x="67" y="77"/>
                    </a:cubicBezTo>
                    <a:cubicBezTo>
                      <a:pt x="67" y="46"/>
                      <a:pt x="67" y="46"/>
                      <a:pt x="67" y="46"/>
                    </a:cubicBezTo>
                    <a:cubicBezTo>
                      <a:pt x="67" y="28"/>
                      <a:pt x="67" y="28"/>
                      <a:pt x="67" y="28"/>
                    </a:cubicBezTo>
                    <a:cubicBezTo>
                      <a:pt x="71" y="28"/>
                      <a:pt x="71" y="28"/>
                      <a:pt x="71" y="28"/>
                    </a:cubicBezTo>
                    <a:cubicBezTo>
                      <a:pt x="71" y="44"/>
                      <a:pt x="71" y="44"/>
                      <a:pt x="71" y="44"/>
                    </a:cubicBezTo>
                    <a:cubicBezTo>
                      <a:pt x="71" y="73"/>
                      <a:pt x="71" y="73"/>
                      <a:pt x="71" y="73"/>
                    </a:cubicBezTo>
                    <a:cubicBezTo>
                      <a:pt x="71" y="78"/>
                      <a:pt x="74" y="81"/>
                      <a:pt x="79" y="81"/>
                    </a:cubicBezTo>
                    <a:cubicBezTo>
                      <a:pt x="83" y="81"/>
                      <a:pt x="87" y="78"/>
                      <a:pt x="87" y="73"/>
                    </a:cubicBezTo>
                    <a:cubicBezTo>
                      <a:pt x="87" y="24"/>
                      <a:pt x="87" y="24"/>
                      <a:pt x="87" y="24"/>
                    </a:cubicBezTo>
                    <a:cubicBezTo>
                      <a:pt x="87" y="24"/>
                      <a:pt x="87" y="24"/>
                      <a:pt x="87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srgbClr val="404040"/>
                  </a:solidFill>
                </a:endParaRPr>
              </a:p>
            </p:txBody>
          </p:sp>
        </p:grpSp>
        <p:grpSp>
          <p:nvGrpSpPr>
            <p:cNvPr id="80" name="Group 129"/>
            <p:cNvGrpSpPr/>
            <p:nvPr/>
          </p:nvGrpSpPr>
          <p:grpSpPr>
            <a:xfrm flipH="1">
              <a:off x="8394663" y="2426095"/>
              <a:ext cx="153517" cy="363323"/>
              <a:chOff x="5505537" y="930389"/>
              <a:chExt cx="333375" cy="788988"/>
            </a:xfrm>
            <a:grpFill/>
          </p:grpSpPr>
          <p:sp>
            <p:nvSpPr>
              <p:cNvPr id="105" name="Oval 27"/>
              <p:cNvSpPr>
                <a:spLocks noChangeArrowheads="1"/>
              </p:cNvSpPr>
              <p:nvPr/>
            </p:nvSpPr>
            <p:spPr bwMode="auto">
              <a:xfrm>
                <a:off x="5602373" y="930389"/>
                <a:ext cx="141288" cy="13970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srgbClr val="404040"/>
                  </a:solidFill>
                </a:endParaRPr>
              </a:p>
            </p:txBody>
          </p:sp>
          <p:sp>
            <p:nvSpPr>
              <p:cNvPr id="106" name="Freeform 28"/>
              <p:cNvSpPr/>
              <p:nvPr/>
            </p:nvSpPr>
            <p:spPr bwMode="auto">
              <a:xfrm>
                <a:off x="5505537" y="1084378"/>
                <a:ext cx="333375" cy="634999"/>
              </a:xfrm>
              <a:custGeom>
                <a:gdLst>
                  <a:gd fmla="*/ 87 w 87" name="T0"/>
                  <a:gd fmla="*/ 24 h 168" name="T1"/>
                  <a:gd fmla="*/ 62 w 87" name="T2"/>
                  <a:gd fmla="*/ 0 h 168" name="T3"/>
                  <a:gd fmla="*/ 37 w 87" name="T4"/>
                  <a:gd fmla="*/ 0 h 168" name="T5"/>
                  <a:gd fmla="*/ 35 w 87" name="T6"/>
                  <a:gd fmla="*/ 0 h 168" name="T7"/>
                  <a:gd fmla="*/ 25 w 87" name="T8"/>
                  <a:gd fmla="*/ 0 h 168" name="T9"/>
                  <a:gd fmla="*/ 0 w 87" name="T10"/>
                  <a:gd fmla="*/ 24 h 168" name="T11"/>
                  <a:gd fmla="*/ 0 w 87" name="T12"/>
                  <a:gd fmla="*/ 24 h 168" name="T13"/>
                  <a:gd fmla="*/ 0 w 87" name="T14"/>
                  <a:gd fmla="*/ 73 h 168" name="T15"/>
                  <a:gd fmla="*/ 8 w 87" name="T16"/>
                  <a:gd fmla="*/ 81 h 168" name="T17"/>
                  <a:gd fmla="*/ 16 w 87" name="T18"/>
                  <a:gd fmla="*/ 73 h 168" name="T19"/>
                  <a:gd fmla="*/ 16 w 87" name="T20"/>
                  <a:gd fmla="*/ 44 h 168" name="T21"/>
                  <a:gd fmla="*/ 16 w 87" name="T22"/>
                  <a:gd fmla="*/ 28 h 168" name="T23"/>
                  <a:gd fmla="*/ 20 w 87" name="T24"/>
                  <a:gd fmla="*/ 28 h 168" name="T25"/>
                  <a:gd fmla="*/ 20 w 87" name="T26"/>
                  <a:gd fmla="*/ 46 h 168" name="T27"/>
                  <a:gd fmla="*/ 20 w 87" name="T28"/>
                  <a:gd fmla="*/ 77 h 168" name="T29"/>
                  <a:gd fmla="*/ 20 w 87" name="T30"/>
                  <a:gd fmla="*/ 81 h 168" name="T31"/>
                  <a:gd fmla="*/ 20 w 87" name="T32"/>
                  <a:gd fmla="*/ 157 h 168" name="T33"/>
                  <a:gd fmla="*/ 31 w 87" name="T34"/>
                  <a:gd fmla="*/ 168 h 168" name="T35"/>
                  <a:gd fmla="*/ 41 w 87" name="T36"/>
                  <a:gd fmla="*/ 157 h 168" name="T37"/>
                  <a:gd fmla="*/ 41 w 87" name="T38"/>
                  <a:gd fmla="*/ 81 h 168" name="T39"/>
                  <a:gd fmla="*/ 46 w 87" name="T40"/>
                  <a:gd fmla="*/ 81 h 168" name="T41"/>
                  <a:gd fmla="*/ 46 w 87" name="T42"/>
                  <a:gd fmla="*/ 157 h 168" name="T43"/>
                  <a:gd fmla="*/ 56 w 87" name="T44"/>
                  <a:gd fmla="*/ 168 h 168" name="T45"/>
                  <a:gd fmla="*/ 67 w 87" name="T46"/>
                  <a:gd fmla="*/ 157 h 168" name="T47"/>
                  <a:gd fmla="*/ 67 w 87" name="T48"/>
                  <a:gd fmla="*/ 81 h 168" name="T49"/>
                  <a:gd fmla="*/ 67 w 87" name="T50"/>
                  <a:gd fmla="*/ 77 h 168" name="T51"/>
                  <a:gd fmla="*/ 67 w 87" name="T52"/>
                  <a:gd fmla="*/ 46 h 168" name="T53"/>
                  <a:gd fmla="*/ 67 w 87" name="T54"/>
                  <a:gd fmla="*/ 28 h 168" name="T55"/>
                  <a:gd fmla="*/ 71 w 87" name="T56"/>
                  <a:gd fmla="*/ 28 h 168" name="T57"/>
                  <a:gd fmla="*/ 71 w 87" name="T58"/>
                  <a:gd fmla="*/ 44 h 168" name="T59"/>
                  <a:gd fmla="*/ 71 w 87" name="T60"/>
                  <a:gd fmla="*/ 73 h 168" name="T61"/>
                  <a:gd fmla="*/ 79 w 87" name="T62"/>
                  <a:gd fmla="*/ 81 h 168" name="T63"/>
                  <a:gd fmla="*/ 87 w 87" name="T64"/>
                  <a:gd fmla="*/ 73 h 168" name="T65"/>
                  <a:gd fmla="*/ 87 w 87" name="T66"/>
                  <a:gd fmla="*/ 24 h 168" name="T67"/>
                  <a:gd fmla="*/ 87 w 87" name="T68"/>
                  <a:gd fmla="*/ 24 h 168" name="T6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b="b" l="0" r="r" t="0"/>
                <a:pathLst>
                  <a:path h="168" w="87">
                    <a:moveTo>
                      <a:pt x="87" y="24"/>
                    </a:moveTo>
                    <a:cubicBezTo>
                      <a:pt x="87" y="11"/>
                      <a:pt x="75" y="0"/>
                      <a:pt x="62" y="0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35" y="0"/>
                      <a:pt x="35" y="0"/>
                      <a:pt x="35" y="0"/>
                    </a:cubicBezTo>
                    <a:cubicBezTo>
                      <a:pt x="25" y="0"/>
                      <a:pt x="25" y="0"/>
                      <a:pt x="25" y="0"/>
                    </a:cubicBezTo>
                    <a:cubicBezTo>
                      <a:pt x="12" y="0"/>
                      <a:pt x="0" y="11"/>
                      <a:pt x="0" y="24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8"/>
                      <a:pt x="4" y="81"/>
                      <a:pt x="8" y="81"/>
                    </a:cubicBezTo>
                    <a:cubicBezTo>
                      <a:pt x="13" y="81"/>
                      <a:pt x="16" y="78"/>
                      <a:pt x="16" y="73"/>
                    </a:cubicBezTo>
                    <a:cubicBezTo>
                      <a:pt x="16" y="44"/>
                      <a:pt x="16" y="44"/>
                      <a:pt x="16" y="44"/>
                    </a:cubicBezTo>
                    <a:cubicBezTo>
                      <a:pt x="16" y="28"/>
                      <a:pt x="16" y="28"/>
                      <a:pt x="16" y="28"/>
                    </a:cubicBezTo>
                    <a:cubicBezTo>
                      <a:pt x="20" y="28"/>
                      <a:pt x="20" y="28"/>
                      <a:pt x="20" y="28"/>
                    </a:cubicBezTo>
                    <a:cubicBezTo>
                      <a:pt x="20" y="46"/>
                      <a:pt x="20" y="46"/>
                      <a:pt x="20" y="46"/>
                    </a:cubicBezTo>
                    <a:cubicBezTo>
                      <a:pt x="20" y="77"/>
                      <a:pt x="20" y="77"/>
                      <a:pt x="20" y="77"/>
                    </a:cubicBezTo>
                    <a:cubicBezTo>
                      <a:pt x="20" y="81"/>
                      <a:pt x="20" y="81"/>
                      <a:pt x="20" y="81"/>
                    </a:cubicBezTo>
                    <a:cubicBezTo>
                      <a:pt x="20" y="157"/>
                      <a:pt x="20" y="157"/>
                      <a:pt x="20" y="157"/>
                    </a:cubicBezTo>
                    <a:cubicBezTo>
                      <a:pt x="20" y="163"/>
                      <a:pt x="25" y="168"/>
                      <a:pt x="31" y="168"/>
                    </a:cubicBezTo>
                    <a:cubicBezTo>
                      <a:pt x="37" y="168"/>
                      <a:pt x="41" y="163"/>
                      <a:pt x="41" y="157"/>
                    </a:cubicBezTo>
                    <a:cubicBezTo>
                      <a:pt x="41" y="81"/>
                      <a:pt x="41" y="81"/>
                      <a:pt x="41" y="81"/>
                    </a:cubicBezTo>
                    <a:cubicBezTo>
                      <a:pt x="46" y="81"/>
                      <a:pt x="46" y="81"/>
                      <a:pt x="46" y="81"/>
                    </a:cubicBezTo>
                    <a:cubicBezTo>
                      <a:pt x="46" y="157"/>
                      <a:pt x="46" y="157"/>
                      <a:pt x="46" y="157"/>
                    </a:cubicBezTo>
                    <a:cubicBezTo>
                      <a:pt x="46" y="163"/>
                      <a:pt x="50" y="168"/>
                      <a:pt x="56" y="168"/>
                    </a:cubicBezTo>
                    <a:cubicBezTo>
                      <a:pt x="62" y="168"/>
                      <a:pt x="67" y="163"/>
                      <a:pt x="67" y="157"/>
                    </a:cubicBezTo>
                    <a:cubicBezTo>
                      <a:pt x="67" y="81"/>
                      <a:pt x="67" y="81"/>
                      <a:pt x="67" y="81"/>
                    </a:cubicBezTo>
                    <a:cubicBezTo>
                      <a:pt x="67" y="77"/>
                      <a:pt x="67" y="77"/>
                      <a:pt x="67" y="77"/>
                    </a:cubicBezTo>
                    <a:cubicBezTo>
                      <a:pt x="67" y="46"/>
                      <a:pt x="67" y="46"/>
                      <a:pt x="67" y="46"/>
                    </a:cubicBezTo>
                    <a:cubicBezTo>
                      <a:pt x="67" y="28"/>
                      <a:pt x="67" y="28"/>
                      <a:pt x="67" y="28"/>
                    </a:cubicBezTo>
                    <a:cubicBezTo>
                      <a:pt x="71" y="28"/>
                      <a:pt x="71" y="28"/>
                      <a:pt x="71" y="28"/>
                    </a:cubicBezTo>
                    <a:cubicBezTo>
                      <a:pt x="71" y="44"/>
                      <a:pt x="71" y="44"/>
                      <a:pt x="71" y="44"/>
                    </a:cubicBezTo>
                    <a:cubicBezTo>
                      <a:pt x="71" y="73"/>
                      <a:pt x="71" y="73"/>
                      <a:pt x="71" y="73"/>
                    </a:cubicBezTo>
                    <a:cubicBezTo>
                      <a:pt x="71" y="78"/>
                      <a:pt x="74" y="81"/>
                      <a:pt x="79" y="81"/>
                    </a:cubicBezTo>
                    <a:cubicBezTo>
                      <a:pt x="83" y="81"/>
                      <a:pt x="87" y="78"/>
                      <a:pt x="87" y="73"/>
                    </a:cubicBezTo>
                    <a:cubicBezTo>
                      <a:pt x="87" y="24"/>
                      <a:pt x="87" y="24"/>
                      <a:pt x="87" y="24"/>
                    </a:cubicBezTo>
                    <a:cubicBezTo>
                      <a:pt x="87" y="24"/>
                      <a:pt x="87" y="24"/>
                      <a:pt x="87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srgbClr val="404040"/>
                  </a:solidFill>
                </a:endParaRPr>
              </a:p>
            </p:txBody>
          </p:sp>
        </p:grpSp>
        <p:grpSp>
          <p:nvGrpSpPr>
            <p:cNvPr id="81" name="Group 130"/>
            <p:cNvGrpSpPr/>
            <p:nvPr/>
          </p:nvGrpSpPr>
          <p:grpSpPr>
            <a:xfrm flipH="1">
              <a:off x="8569706" y="2426095"/>
              <a:ext cx="153517" cy="363323"/>
              <a:chOff x="5505537" y="930389"/>
              <a:chExt cx="333375" cy="788988"/>
            </a:xfrm>
            <a:grpFill/>
          </p:grpSpPr>
          <p:sp>
            <p:nvSpPr>
              <p:cNvPr id="103" name="Oval 152"/>
              <p:cNvSpPr>
                <a:spLocks noChangeArrowheads="1"/>
              </p:cNvSpPr>
              <p:nvPr/>
            </p:nvSpPr>
            <p:spPr bwMode="auto">
              <a:xfrm>
                <a:off x="5602373" y="930389"/>
                <a:ext cx="141288" cy="13970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srgbClr val="404040"/>
                  </a:solidFill>
                </a:endParaRPr>
              </a:p>
            </p:txBody>
          </p:sp>
          <p:sp>
            <p:nvSpPr>
              <p:cNvPr id="104" name="Freeform 153"/>
              <p:cNvSpPr/>
              <p:nvPr/>
            </p:nvSpPr>
            <p:spPr bwMode="auto">
              <a:xfrm>
                <a:off x="5505537" y="1084378"/>
                <a:ext cx="333375" cy="634999"/>
              </a:xfrm>
              <a:custGeom>
                <a:gdLst>
                  <a:gd fmla="*/ 87 w 87" name="T0"/>
                  <a:gd fmla="*/ 24 h 168" name="T1"/>
                  <a:gd fmla="*/ 62 w 87" name="T2"/>
                  <a:gd fmla="*/ 0 h 168" name="T3"/>
                  <a:gd fmla="*/ 37 w 87" name="T4"/>
                  <a:gd fmla="*/ 0 h 168" name="T5"/>
                  <a:gd fmla="*/ 35 w 87" name="T6"/>
                  <a:gd fmla="*/ 0 h 168" name="T7"/>
                  <a:gd fmla="*/ 25 w 87" name="T8"/>
                  <a:gd fmla="*/ 0 h 168" name="T9"/>
                  <a:gd fmla="*/ 0 w 87" name="T10"/>
                  <a:gd fmla="*/ 24 h 168" name="T11"/>
                  <a:gd fmla="*/ 0 w 87" name="T12"/>
                  <a:gd fmla="*/ 24 h 168" name="T13"/>
                  <a:gd fmla="*/ 0 w 87" name="T14"/>
                  <a:gd fmla="*/ 73 h 168" name="T15"/>
                  <a:gd fmla="*/ 8 w 87" name="T16"/>
                  <a:gd fmla="*/ 81 h 168" name="T17"/>
                  <a:gd fmla="*/ 16 w 87" name="T18"/>
                  <a:gd fmla="*/ 73 h 168" name="T19"/>
                  <a:gd fmla="*/ 16 w 87" name="T20"/>
                  <a:gd fmla="*/ 44 h 168" name="T21"/>
                  <a:gd fmla="*/ 16 w 87" name="T22"/>
                  <a:gd fmla="*/ 28 h 168" name="T23"/>
                  <a:gd fmla="*/ 20 w 87" name="T24"/>
                  <a:gd fmla="*/ 28 h 168" name="T25"/>
                  <a:gd fmla="*/ 20 w 87" name="T26"/>
                  <a:gd fmla="*/ 46 h 168" name="T27"/>
                  <a:gd fmla="*/ 20 w 87" name="T28"/>
                  <a:gd fmla="*/ 77 h 168" name="T29"/>
                  <a:gd fmla="*/ 20 w 87" name="T30"/>
                  <a:gd fmla="*/ 81 h 168" name="T31"/>
                  <a:gd fmla="*/ 20 w 87" name="T32"/>
                  <a:gd fmla="*/ 157 h 168" name="T33"/>
                  <a:gd fmla="*/ 31 w 87" name="T34"/>
                  <a:gd fmla="*/ 168 h 168" name="T35"/>
                  <a:gd fmla="*/ 41 w 87" name="T36"/>
                  <a:gd fmla="*/ 157 h 168" name="T37"/>
                  <a:gd fmla="*/ 41 w 87" name="T38"/>
                  <a:gd fmla="*/ 81 h 168" name="T39"/>
                  <a:gd fmla="*/ 46 w 87" name="T40"/>
                  <a:gd fmla="*/ 81 h 168" name="T41"/>
                  <a:gd fmla="*/ 46 w 87" name="T42"/>
                  <a:gd fmla="*/ 157 h 168" name="T43"/>
                  <a:gd fmla="*/ 56 w 87" name="T44"/>
                  <a:gd fmla="*/ 168 h 168" name="T45"/>
                  <a:gd fmla="*/ 67 w 87" name="T46"/>
                  <a:gd fmla="*/ 157 h 168" name="T47"/>
                  <a:gd fmla="*/ 67 w 87" name="T48"/>
                  <a:gd fmla="*/ 81 h 168" name="T49"/>
                  <a:gd fmla="*/ 67 w 87" name="T50"/>
                  <a:gd fmla="*/ 77 h 168" name="T51"/>
                  <a:gd fmla="*/ 67 w 87" name="T52"/>
                  <a:gd fmla="*/ 46 h 168" name="T53"/>
                  <a:gd fmla="*/ 67 w 87" name="T54"/>
                  <a:gd fmla="*/ 28 h 168" name="T55"/>
                  <a:gd fmla="*/ 71 w 87" name="T56"/>
                  <a:gd fmla="*/ 28 h 168" name="T57"/>
                  <a:gd fmla="*/ 71 w 87" name="T58"/>
                  <a:gd fmla="*/ 44 h 168" name="T59"/>
                  <a:gd fmla="*/ 71 w 87" name="T60"/>
                  <a:gd fmla="*/ 73 h 168" name="T61"/>
                  <a:gd fmla="*/ 79 w 87" name="T62"/>
                  <a:gd fmla="*/ 81 h 168" name="T63"/>
                  <a:gd fmla="*/ 87 w 87" name="T64"/>
                  <a:gd fmla="*/ 73 h 168" name="T65"/>
                  <a:gd fmla="*/ 87 w 87" name="T66"/>
                  <a:gd fmla="*/ 24 h 168" name="T67"/>
                  <a:gd fmla="*/ 87 w 87" name="T68"/>
                  <a:gd fmla="*/ 24 h 168" name="T6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b="b" l="0" r="r" t="0"/>
                <a:pathLst>
                  <a:path h="168" w="87">
                    <a:moveTo>
                      <a:pt x="87" y="24"/>
                    </a:moveTo>
                    <a:cubicBezTo>
                      <a:pt x="87" y="11"/>
                      <a:pt x="75" y="0"/>
                      <a:pt x="62" y="0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35" y="0"/>
                      <a:pt x="35" y="0"/>
                      <a:pt x="35" y="0"/>
                    </a:cubicBezTo>
                    <a:cubicBezTo>
                      <a:pt x="25" y="0"/>
                      <a:pt x="25" y="0"/>
                      <a:pt x="25" y="0"/>
                    </a:cubicBezTo>
                    <a:cubicBezTo>
                      <a:pt x="12" y="0"/>
                      <a:pt x="0" y="11"/>
                      <a:pt x="0" y="24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8"/>
                      <a:pt x="4" y="81"/>
                      <a:pt x="8" y="81"/>
                    </a:cubicBezTo>
                    <a:cubicBezTo>
                      <a:pt x="13" y="81"/>
                      <a:pt x="16" y="78"/>
                      <a:pt x="16" y="73"/>
                    </a:cubicBezTo>
                    <a:cubicBezTo>
                      <a:pt x="16" y="44"/>
                      <a:pt x="16" y="44"/>
                      <a:pt x="16" y="44"/>
                    </a:cubicBezTo>
                    <a:cubicBezTo>
                      <a:pt x="16" y="28"/>
                      <a:pt x="16" y="28"/>
                      <a:pt x="16" y="28"/>
                    </a:cubicBezTo>
                    <a:cubicBezTo>
                      <a:pt x="20" y="28"/>
                      <a:pt x="20" y="28"/>
                      <a:pt x="20" y="28"/>
                    </a:cubicBezTo>
                    <a:cubicBezTo>
                      <a:pt x="20" y="46"/>
                      <a:pt x="20" y="46"/>
                      <a:pt x="20" y="46"/>
                    </a:cubicBezTo>
                    <a:cubicBezTo>
                      <a:pt x="20" y="77"/>
                      <a:pt x="20" y="77"/>
                      <a:pt x="20" y="77"/>
                    </a:cubicBezTo>
                    <a:cubicBezTo>
                      <a:pt x="20" y="81"/>
                      <a:pt x="20" y="81"/>
                      <a:pt x="20" y="81"/>
                    </a:cubicBezTo>
                    <a:cubicBezTo>
                      <a:pt x="20" y="157"/>
                      <a:pt x="20" y="157"/>
                      <a:pt x="20" y="157"/>
                    </a:cubicBezTo>
                    <a:cubicBezTo>
                      <a:pt x="20" y="163"/>
                      <a:pt x="25" y="168"/>
                      <a:pt x="31" y="168"/>
                    </a:cubicBezTo>
                    <a:cubicBezTo>
                      <a:pt x="37" y="168"/>
                      <a:pt x="41" y="163"/>
                      <a:pt x="41" y="157"/>
                    </a:cubicBezTo>
                    <a:cubicBezTo>
                      <a:pt x="41" y="81"/>
                      <a:pt x="41" y="81"/>
                      <a:pt x="41" y="81"/>
                    </a:cubicBezTo>
                    <a:cubicBezTo>
                      <a:pt x="46" y="81"/>
                      <a:pt x="46" y="81"/>
                      <a:pt x="46" y="81"/>
                    </a:cubicBezTo>
                    <a:cubicBezTo>
                      <a:pt x="46" y="157"/>
                      <a:pt x="46" y="157"/>
                      <a:pt x="46" y="157"/>
                    </a:cubicBezTo>
                    <a:cubicBezTo>
                      <a:pt x="46" y="163"/>
                      <a:pt x="50" y="168"/>
                      <a:pt x="56" y="168"/>
                    </a:cubicBezTo>
                    <a:cubicBezTo>
                      <a:pt x="62" y="168"/>
                      <a:pt x="67" y="163"/>
                      <a:pt x="67" y="157"/>
                    </a:cubicBezTo>
                    <a:cubicBezTo>
                      <a:pt x="67" y="81"/>
                      <a:pt x="67" y="81"/>
                      <a:pt x="67" y="81"/>
                    </a:cubicBezTo>
                    <a:cubicBezTo>
                      <a:pt x="67" y="77"/>
                      <a:pt x="67" y="77"/>
                      <a:pt x="67" y="77"/>
                    </a:cubicBezTo>
                    <a:cubicBezTo>
                      <a:pt x="67" y="46"/>
                      <a:pt x="67" y="46"/>
                      <a:pt x="67" y="46"/>
                    </a:cubicBezTo>
                    <a:cubicBezTo>
                      <a:pt x="67" y="28"/>
                      <a:pt x="67" y="28"/>
                      <a:pt x="67" y="28"/>
                    </a:cubicBezTo>
                    <a:cubicBezTo>
                      <a:pt x="71" y="28"/>
                      <a:pt x="71" y="28"/>
                      <a:pt x="71" y="28"/>
                    </a:cubicBezTo>
                    <a:cubicBezTo>
                      <a:pt x="71" y="44"/>
                      <a:pt x="71" y="44"/>
                      <a:pt x="71" y="44"/>
                    </a:cubicBezTo>
                    <a:cubicBezTo>
                      <a:pt x="71" y="73"/>
                      <a:pt x="71" y="73"/>
                      <a:pt x="71" y="73"/>
                    </a:cubicBezTo>
                    <a:cubicBezTo>
                      <a:pt x="71" y="78"/>
                      <a:pt x="74" y="81"/>
                      <a:pt x="79" y="81"/>
                    </a:cubicBezTo>
                    <a:cubicBezTo>
                      <a:pt x="83" y="81"/>
                      <a:pt x="87" y="78"/>
                      <a:pt x="87" y="73"/>
                    </a:cubicBezTo>
                    <a:cubicBezTo>
                      <a:pt x="87" y="24"/>
                      <a:pt x="87" y="24"/>
                      <a:pt x="87" y="24"/>
                    </a:cubicBezTo>
                    <a:cubicBezTo>
                      <a:pt x="87" y="24"/>
                      <a:pt x="87" y="24"/>
                      <a:pt x="87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srgbClr val="404040"/>
                  </a:solidFill>
                </a:endParaRPr>
              </a:p>
            </p:txBody>
          </p:sp>
        </p:grpSp>
        <p:grpSp>
          <p:nvGrpSpPr>
            <p:cNvPr id="82" name="Group 131"/>
            <p:cNvGrpSpPr/>
            <p:nvPr/>
          </p:nvGrpSpPr>
          <p:grpSpPr>
            <a:xfrm flipH="1">
              <a:off x="8746979" y="2426095"/>
              <a:ext cx="153517" cy="363323"/>
              <a:chOff x="5505537" y="930389"/>
              <a:chExt cx="333375" cy="788988"/>
            </a:xfrm>
            <a:grpFill/>
          </p:grpSpPr>
          <p:sp>
            <p:nvSpPr>
              <p:cNvPr id="101" name="Oval 27"/>
              <p:cNvSpPr>
                <a:spLocks noChangeArrowheads="1"/>
              </p:cNvSpPr>
              <p:nvPr/>
            </p:nvSpPr>
            <p:spPr bwMode="auto">
              <a:xfrm>
                <a:off x="5602373" y="930389"/>
                <a:ext cx="141288" cy="13970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srgbClr val="404040"/>
                  </a:solidFill>
                </a:endParaRPr>
              </a:p>
            </p:txBody>
          </p:sp>
          <p:sp>
            <p:nvSpPr>
              <p:cNvPr id="102" name="Freeform 28"/>
              <p:cNvSpPr/>
              <p:nvPr/>
            </p:nvSpPr>
            <p:spPr bwMode="auto">
              <a:xfrm>
                <a:off x="5505537" y="1084378"/>
                <a:ext cx="333375" cy="634999"/>
              </a:xfrm>
              <a:custGeom>
                <a:gdLst>
                  <a:gd fmla="*/ 87 w 87" name="T0"/>
                  <a:gd fmla="*/ 24 h 168" name="T1"/>
                  <a:gd fmla="*/ 62 w 87" name="T2"/>
                  <a:gd fmla="*/ 0 h 168" name="T3"/>
                  <a:gd fmla="*/ 37 w 87" name="T4"/>
                  <a:gd fmla="*/ 0 h 168" name="T5"/>
                  <a:gd fmla="*/ 35 w 87" name="T6"/>
                  <a:gd fmla="*/ 0 h 168" name="T7"/>
                  <a:gd fmla="*/ 25 w 87" name="T8"/>
                  <a:gd fmla="*/ 0 h 168" name="T9"/>
                  <a:gd fmla="*/ 0 w 87" name="T10"/>
                  <a:gd fmla="*/ 24 h 168" name="T11"/>
                  <a:gd fmla="*/ 0 w 87" name="T12"/>
                  <a:gd fmla="*/ 24 h 168" name="T13"/>
                  <a:gd fmla="*/ 0 w 87" name="T14"/>
                  <a:gd fmla="*/ 73 h 168" name="T15"/>
                  <a:gd fmla="*/ 8 w 87" name="T16"/>
                  <a:gd fmla="*/ 81 h 168" name="T17"/>
                  <a:gd fmla="*/ 16 w 87" name="T18"/>
                  <a:gd fmla="*/ 73 h 168" name="T19"/>
                  <a:gd fmla="*/ 16 w 87" name="T20"/>
                  <a:gd fmla="*/ 44 h 168" name="T21"/>
                  <a:gd fmla="*/ 16 w 87" name="T22"/>
                  <a:gd fmla="*/ 28 h 168" name="T23"/>
                  <a:gd fmla="*/ 20 w 87" name="T24"/>
                  <a:gd fmla="*/ 28 h 168" name="T25"/>
                  <a:gd fmla="*/ 20 w 87" name="T26"/>
                  <a:gd fmla="*/ 46 h 168" name="T27"/>
                  <a:gd fmla="*/ 20 w 87" name="T28"/>
                  <a:gd fmla="*/ 77 h 168" name="T29"/>
                  <a:gd fmla="*/ 20 w 87" name="T30"/>
                  <a:gd fmla="*/ 81 h 168" name="T31"/>
                  <a:gd fmla="*/ 20 w 87" name="T32"/>
                  <a:gd fmla="*/ 157 h 168" name="T33"/>
                  <a:gd fmla="*/ 31 w 87" name="T34"/>
                  <a:gd fmla="*/ 168 h 168" name="T35"/>
                  <a:gd fmla="*/ 41 w 87" name="T36"/>
                  <a:gd fmla="*/ 157 h 168" name="T37"/>
                  <a:gd fmla="*/ 41 w 87" name="T38"/>
                  <a:gd fmla="*/ 81 h 168" name="T39"/>
                  <a:gd fmla="*/ 46 w 87" name="T40"/>
                  <a:gd fmla="*/ 81 h 168" name="T41"/>
                  <a:gd fmla="*/ 46 w 87" name="T42"/>
                  <a:gd fmla="*/ 157 h 168" name="T43"/>
                  <a:gd fmla="*/ 56 w 87" name="T44"/>
                  <a:gd fmla="*/ 168 h 168" name="T45"/>
                  <a:gd fmla="*/ 67 w 87" name="T46"/>
                  <a:gd fmla="*/ 157 h 168" name="T47"/>
                  <a:gd fmla="*/ 67 w 87" name="T48"/>
                  <a:gd fmla="*/ 81 h 168" name="T49"/>
                  <a:gd fmla="*/ 67 w 87" name="T50"/>
                  <a:gd fmla="*/ 77 h 168" name="T51"/>
                  <a:gd fmla="*/ 67 w 87" name="T52"/>
                  <a:gd fmla="*/ 46 h 168" name="T53"/>
                  <a:gd fmla="*/ 67 w 87" name="T54"/>
                  <a:gd fmla="*/ 28 h 168" name="T55"/>
                  <a:gd fmla="*/ 71 w 87" name="T56"/>
                  <a:gd fmla="*/ 28 h 168" name="T57"/>
                  <a:gd fmla="*/ 71 w 87" name="T58"/>
                  <a:gd fmla="*/ 44 h 168" name="T59"/>
                  <a:gd fmla="*/ 71 w 87" name="T60"/>
                  <a:gd fmla="*/ 73 h 168" name="T61"/>
                  <a:gd fmla="*/ 79 w 87" name="T62"/>
                  <a:gd fmla="*/ 81 h 168" name="T63"/>
                  <a:gd fmla="*/ 87 w 87" name="T64"/>
                  <a:gd fmla="*/ 73 h 168" name="T65"/>
                  <a:gd fmla="*/ 87 w 87" name="T66"/>
                  <a:gd fmla="*/ 24 h 168" name="T67"/>
                  <a:gd fmla="*/ 87 w 87" name="T68"/>
                  <a:gd fmla="*/ 24 h 168" name="T6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b="b" l="0" r="r" t="0"/>
                <a:pathLst>
                  <a:path h="168" w="87">
                    <a:moveTo>
                      <a:pt x="87" y="24"/>
                    </a:moveTo>
                    <a:cubicBezTo>
                      <a:pt x="87" y="11"/>
                      <a:pt x="75" y="0"/>
                      <a:pt x="62" y="0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35" y="0"/>
                      <a:pt x="35" y="0"/>
                      <a:pt x="35" y="0"/>
                    </a:cubicBezTo>
                    <a:cubicBezTo>
                      <a:pt x="25" y="0"/>
                      <a:pt x="25" y="0"/>
                      <a:pt x="25" y="0"/>
                    </a:cubicBezTo>
                    <a:cubicBezTo>
                      <a:pt x="12" y="0"/>
                      <a:pt x="0" y="11"/>
                      <a:pt x="0" y="24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8"/>
                      <a:pt x="4" y="81"/>
                      <a:pt x="8" y="81"/>
                    </a:cubicBezTo>
                    <a:cubicBezTo>
                      <a:pt x="13" y="81"/>
                      <a:pt x="16" y="78"/>
                      <a:pt x="16" y="73"/>
                    </a:cubicBezTo>
                    <a:cubicBezTo>
                      <a:pt x="16" y="44"/>
                      <a:pt x="16" y="44"/>
                      <a:pt x="16" y="44"/>
                    </a:cubicBezTo>
                    <a:cubicBezTo>
                      <a:pt x="16" y="28"/>
                      <a:pt x="16" y="28"/>
                      <a:pt x="16" y="28"/>
                    </a:cubicBezTo>
                    <a:cubicBezTo>
                      <a:pt x="20" y="28"/>
                      <a:pt x="20" y="28"/>
                      <a:pt x="20" y="28"/>
                    </a:cubicBezTo>
                    <a:cubicBezTo>
                      <a:pt x="20" y="46"/>
                      <a:pt x="20" y="46"/>
                      <a:pt x="20" y="46"/>
                    </a:cubicBezTo>
                    <a:cubicBezTo>
                      <a:pt x="20" y="77"/>
                      <a:pt x="20" y="77"/>
                      <a:pt x="20" y="77"/>
                    </a:cubicBezTo>
                    <a:cubicBezTo>
                      <a:pt x="20" y="81"/>
                      <a:pt x="20" y="81"/>
                      <a:pt x="20" y="81"/>
                    </a:cubicBezTo>
                    <a:cubicBezTo>
                      <a:pt x="20" y="157"/>
                      <a:pt x="20" y="157"/>
                      <a:pt x="20" y="157"/>
                    </a:cubicBezTo>
                    <a:cubicBezTo>
                      <a:pt x="20" y="163"/>
                      <a:pt x="25" y="168"/>
                      <a:pt x="31" y="168"/>
                    </a:cubicBezTo>
                    <a:cubicBezTo>
                      <a:pt x="37" y="168"/>
                      <a:pt x="41" y="163"/>
                      <a:pt x="41" y="157"/>
                    </a:cubicBezTo>
                    <a:cubicBezTo>
                      <a:pt x="41" y="81"/>
                      <a:pt x="41" y="81"/>
                      <a:pt x="41" y="81"/>
                    </a:cubicBezTo>
                    <a:cubicBezTo>
                      <a:pt x="46" y="81"/>
                      <a:pt x="46" y="81"/>
                      <a:pt x="46" y="81"/>
                    </a:cubicBezTo>
                    <a:cubicBezTo>
                      <a:pt x="46" y="157"/>
                      <a:pt x="46" y="157"/>
                      <a:pt x="46" y="157"/>
                    </a:cubicBezTo>
                    <a:cubicBezTo>
                      <a:pt x="46" y="163"/>
                      <a:pt x="50" y="168"/>
                      <a:pt x="56" y="168"/>
                    </a:cubicBezTo>
                    <a:cubicBezTo>
                      <a:pt x="62" y="168"/>
                      <a:pt x="67" y="163"/>
                      <a:pt x="67" y="157"/>
                    </a:cubicBezTo>
                    <a:cubicBezTo>
                      <a:pt x="67" y="81"/>
                      <a:pt x="67" y="81"/>
                      <a:pt x="67" y="81"/>
                    </a:cubicBezTo>
                    <a:cubicBezTo>
                      <a:pt x="67" y="77"/>
                      <a:pt x="67" y="77"/>
                      <a:pt x="67" y="77"/>
                    </a:cubicBezTo>
                    <a:cubicBezTo>
                      <a:pt x="67" y="46"/>
                      <a:pt x="67" y="46"/>
                      <a:pt x="67" y="46"/>
                    </a:cubicBezTo>
                    <a:cubicBezTo>
                      <a:pt x="67" y="28"/>
                      <a:pt x="67" y="28"/>
                      <a:pt x="67" y="28"/>
                    </a:cubicBezTo>
                    <a:cubicBezTo>
                      <a:pt x="71" y="28"/>
                      <a:pt x="71" y="28"/>
                      <a:pt x="71" y="28"/>
                    </a:cubicBezTo>
                    <a:cubicBezTo>
                      <a:pt x="71" y="44"/>
                      <a:pt x="71" y="44"/>
                      <a:pt x="71" y="44"/>
                    </a:cubicBezTo>
                    <a:cubicBezTo>
                      <a:pt x="71" y="73"/>
                      <a:pt x="71" y="73"/>
                      <a:pt x="71" y="73"/>
                    </a:cubicBezTo>
                    <a:cubicBezTo>
                      <a:pt x="71" y="78"/>
                      <a:pt x="74" y="81"/>
                      <a:pt x="79" y="81"/>
                    </a:cubicBezTo>
                    <a:cubicBezTo>
                      <a:pt x="83" y="81"/>
                      <a:pt x="87" y="78"/>
                      <a:pt x="87" y="73"/>
                    </a:cubicBezTo>
                    <a:cubicBezTo>
                      <a:pt x="87" y="24"/>
                      <a:pt x="87" y="24"/>
                      <a:pt x="87" y="24"/>
                    </a:cubicBezTo>
                    <a:cubicBezTo>
                      <a:pt x="87" y="24"/>
                      <a:pt x="87" y="24"/>
                      <a:pt x="87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srgbClr val="404040"/>
                  </a:solidFill>
                </a:endParaRPr>
              </a:p>
            </p:txBody>
          </p:sp>
        </p:grpSp>
        <p:grpSp>
          <p:nvGrpSpPr>
            <p:cNvPr id="83" name="Group 132"/>
            <p:cNvGrpSpPr/>
            <p:nvPr/>
          </p:nvGrpSpPr>
          <p:grpSpPr>
            <a:xfrm flipH="1">
              <a:off x="8927380" y="2426095"/>
              <a:ext cx="153517" cy="363323"/>
              <a:chOff x="5505537" y="930389"/>
              <a:chExt cx="333375" cy="788988"/>
            </a:xfrm>
            <a:grpFill/>
          </p:grpSpPr>
          <p:sp>
            <p:nvSpPr>
              <p:cNvPr id="99" name="Oval 27"/>
              <p:cNvSpPr>
                <a:spLocks noChangeArrowheads="1"/>
              </p:cNvSpPr>
              <p:nvPr/>
            </p:nvSpPr>
            <p:spPr bwMode="auto">
              <a:xfrm>
                <a:off x="5602373" y="930389"/>
                <a:ext cx="141288" cy="13970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srgbClr val="404040"/>
                  </a:solidFill>
                </a:endParaRPr>
              </a:p>
            </p:txBody>
          </p:sp>
          <p:sp>
            <p:nvSpPr>
              <p:cNvPr id="100" name="Freeform 28"/>
              <p:cNvSpPr/>
              <p:nvPr/>
            </p:nvSpPr>
            <p:spPr bwMode="auto">
              <a:xfrm>
                <a:off x="5505537" y="1084378"/>
                <a:ext cx="333375" cy="634999"/>
              </a:xfrm>
              <a:custGeom>
                <a:gdLst>
                  <a:gd fmla="*/ 87 w 87" name="T0"/>
                  <a:gd fmla="*/ 24 h 168" name="T1"/>
                  <a:gd fmla="*/ 62 w 87" name="T2"/>
                  <a:gd fmla="*/ 0 h 168" name="T3"/>
                  <a:gd fmla="*/ 37 w 87" name="T4"/>
                  <a:gd fmla="*/ 0 h 168" name="T5"/>
                  <a:gd fmla="*/ 35 w 87" name="T6"/>
                  <a:gd fmla="*/ 0 h 168" name="T7"/>
                  <a:gd fmla="*/ 25 w 87" name="T8"/>
                  <a:gd fmla="*/ 0 h 168" name="T9"/>
                  <a:gd fmla="*/ 0 w 87" name="T10"/>
                  <a:gd fmla="*/ 24 h 168" name="T11"/>
                  <a:gd fmla="*/ 0 w 87" name="T12"/>
                  <a:gd fmla="*/ 24 h 168" name="T13"/>
                  <a:gd fmla="*/ 0 w 87" name="T14"/>
                  <a:gd fmla="*/ 73 h 168" name="T15"/>
                  <a:gd fmla="*/ 8 w 87" name="T16"/>
                  <a:gd fmla="*/ 81 h 168" name="T17"/>
                  <a:gd fmla="*/ 16 w 87" name="T18"/>
                  <a:gd fmla="*/ 73 h 168" name="T19"/>
                  <a:gd fmla="*/ 16 w 87" name="T20"/>
                  <a:gd fmla="*/ 44 h 168" name="T21"/>
                  <a:gd fmla="*/ 16 w 87" name="T22"/>
                  <a:gd fmla="*/ 28 h 168" name="T23"/>
                  <a:gd fmla="*/ 20 w 87" name="T24"/>
                  <a:gd fmla="*/ 28 h 168" name="T25"/>
                  <a:gd fmla="*/ 20 w 87" name="T26"/>
                  <a:gd fmla="*/ 46 h 168" name="T27"/>
                  <a:gd fmla="*/ 20 w 87" name="T28"/>
                  <a:gd fmla="*/ 77 h 168" name="T29"/>
                  <a:gd fmla="*/ 20 w 87" name="T30"/>
                  <a:gd fmla="*/ 81 h 168" name="T31"/>
                  <a:gd fmla="*/ 20 w 87" name="T32"/>
                  <a:gd fmla="*/ 157 h 168" name="T33"/>
                  <a:gd fmla="*/ 31 w 87" name="T34"/>
                  <a:gd fmla="*/ 168 h 168" name="T35"/>
                  <a:gd fmla="*/ 41 w 87" name="T36"/>
                  <a:gd fmla="*/ 157 h 168" name="T37"/>
                  <a:gd fmla="*/ 41 w 87" name="T38"/>
                  <a:gd fmla="*/ 81 h 168" name="T39"/>
                  <a:gd fmla="*/ 46 w 87" name="T40"/>
                  <a:gd fmla="*/ 81 h 168" name="T41"/>
                  <a:gd fmla="*/ 46 w 87" name="T42"/>
                  <a:gd fmla="*/ 157 h 168" name="T43"/>
                  <a:gd fmla="*/ 56 w 87" name="T44"/>
                  <a:gd fmla="*/ 168 h 168" name="T45"/>
                  <a:gd fmla="*/ 67 w 87" name="T46"/>
                  <a:gd fmla="*/ 157 h 168" name="T47"/>
                  <a:gd fmla="*/ 67 w 87" name="T48"/>
                  <a:gd fmla="*/ 81 h 168" name="T49"/>
                  <a:gd fmla="*/ 67 w 87" name="T50"/>
                  <a:gd fmla="*/ 77 h 168" name="T51"/>
                  <a:gd fmla="*/ 67 w 87" name="T52"/>
                  <a:gd fmla="*/ 46 h 168" name="T53"/>
                  <a:gd fmla="*/ 67 w 87" name="T54"/>
                  <a:gd fmla="*/ 28 h 168" name="T55"/>
                  <a:gd fmla="*/ 71 w 87" name="T56"/>
                  <a:gd fmla="*/ 28 h 168" name="T57"/>
                  <a:gd fmla="*/ 71 w 87" name="T58"/>
                  <a:gd fmla="*/ 44 h 168" name="T59"/>
                  <a:gd fmla="*/ 71 w 87" name="T60"/>
                  <a:gd fmla="*/ 73 h 168" name="T61"/>
                  <a:gd fmla="*/ 79 w 87" name="T62"/>
                  <a:gd fmla="*/ 81 h 168" name="T63"/>
                  <a:gd fmla="*/ 87 w 87" name="T64"/>
                  <a:gd fmla="*/ 73 h 168" name="T65"/>
                  <a:gd fmla="*/ 87 w 87" name="T66"/>
                  <a:gd fmla="*/ 24 h 168" name="T67"/>
                  <a:gd fmla="*/ 87 w 87" name="T68"/>
                  <a:gd fmla="*/ 24 h 168" name="T6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b="b" l="0" r="r" t="0"/>
                <a:pathLst>
                  <a:path h="168" w="87">
                    <a:moveTo>
                      <a:pt x="87" y="24"/>
                    </a:moveTo>
                    <a:cubicBezTo>
                      <a:pt x="87" y="11"/>
                      <a:pt x="75" y="0"/>
                      <a:pt x="62" y="0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35" y="0"/>
                      <a:pt x="35" y="0"/>
                      <a:pt x="35" y="0"/>
                    </a:cubicBezTo>
                    <a:cubicBezTo>
                      <a:pt x="25" y="0"/>
                      <a:pt x="25" y="0"/>
                      <a:pt x="25" y="0"/>
                    </a:cubicBezTo>
                    <a:cubicBezTo>
                      <a:pt x="12" y="0"/>
                      <a:pt x="0" y="11"/>
                      <a:pt x="0" y="24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8"/>
                      <a:pt x="4" y="81"/>
                      <a:pt x="8" y="81"/>
                    </a:cubicBezTo>
                    <a:cubicBezTo>
                      <a:pt x="13" y="81"/>
                      <a:pt x="16" y="78"/>
                      <a:pt x="16" y="73"/>
                    </a:cubicBezTo>
                    <a:cubicBezTo>
                      <a:pt x="16" y="44"/>
                      <a:pt x="16" y="44"/>
                      <a:pt x="16" y="44"/>
                    </a:cubicBezTo>
                    <a:cubicBezTo>
                      <a:pt x="16" y="28"/>
                      <a:pt x="16" y="28"/>
                      <a:pt x="16" y="28"/>
                    </a:cubicBezTo>
                    <a:cubicBezTo>
                      <a:pt x="20" y="28"/>
                      <a:pt x="20" y="28"/>
                      <a:pt x="20" y="28"/>
                    </a:cubicBezTo>
                    <a:cubicBezTo>
                      <a:pt x="20" y="46"/>
                      <a:pt x="20" y="46"/>
                      <a:pt x="20" y="46"/>
                    </a:cubicBezTo>
                    <a:cubicBezTo>
                      <a:pt x="20" y="77"/>
                      <a:pt x="20" y="77"/>
                      <a:pt x="20" y="77"/>
                    </a:cubicBezTo>
                    <a:cubicBezTo>
                      <a:pt x="20" y="81"/>
                      <a:pt x="20" y="81"/>
                      <a:pt x="20" y="81"/>
                    </a:cubicBezTo>
                    <a:cubicBezTo>
                      <a:pt x="20" y="157"/>
                      <a:pt x="20" y="157"/>
                      <a:pt x="20" y="157"/>
                    </a:cubicBezTo>
                    <a:cubicBezTo>
                      <a:pt x="20" y="163"/>
                      <a:pt x="25" y="168"/>
                      <a:pt x="31" y="168"/>
                    </a:cubicBezTo>
                    <a:cubicBezTo>
                      <a:pt x="37" y="168"/>
                      <a:pt x="41" y="163"/>
                      <a:pt x="41" y="157"/>
                    </a:cubicBezTo>
                    <a:cubicBezTo>
                      <a:pt x="41" y="81"/>
                      <a:pt x="41" y="81"/>
                      <a:pt x="41" y="81"/>
                    </a:cubicBezTo>
                    <a:cubicBezTo>
                      <a:pt x="46" y="81"/>
                      <a:pt x="46" y="81"/>
                      <a:pt x="46" y="81"/>
                    </a:cubicBezTo>
                    <a:cubicBezTo>
                      <a:pt x="46" y="157"/>
                      <a:pt x="46" y="157"/>
                      <a:pt x="46" y="157"/>
                    </a:cubicBezTo>
                    <a:cubicBezTo>
                      <a:pt x="46" y="163"/>
                      <a:pt x="50" y="168"/>
                      <a:pt x="56" y="168"/>
                    </a:cubicBezTo>
                    <a:cubicBezTo>
                      <a:pt x="62" y="168"/>
                      <a:pt x="67" y="163"/>
                      <a:pt x="67" y="157"/>
                    </a:cubicBezTo>
                    <a:cubicBezTo>
                      <a:pt x="67" y="81"/>
                      <a:pt x="67" y="81"/>
                      <a:pt x="67" y="81"/>
                    </a:cubicBezTo>
                    <a:cubicBezTo>
                      <a:pt x="67" y="77"/>
                      <a:pt x="67" y="77"/>
                      <a:pt x="67" y="77"/>
                    </a:cubicBezTo>
                    <a:cubicBezTo>
                      <a:pt x="67" y="46"/>
                      <a:pt x="67" y="46"/>
                      <a:pt x="67" y="46"/>
                    </a:cubicBezTo>
                    <a:cubicBezTo>
                      <a:pt x="67" y="28"/>
                      <a:pt x="67" y="28"/>
                      <a:pt x="67" y="28"/>
                    </a:cubicBezTo>
                    <a:cubicBezTo>
                      <a:pt x="71" y="28"/>
                      <a:pt x="71" y="28"/>
                      <a:pt x="71" y="28"/>
                    </a:cubicBezTo>
                    <a:cubicBezTo>
                      <a:pt x="71" y="44"/>
                      <a:pt x="71" y="44"/>
                      <a:pt x="71" y="44"/>
                    </a:cubicBezTo>
                    <a:cubicBezTo>
                      <a:pt x="71" y="73"/>
                      <a:pt x="71" y="73"/>
                      <a:pt x="71" y="73"/>
                    </a:cubicBezTo>
                    <a:cubicBezTo>
                      <a:pt x="71" y="78"/>
                      <a:pt x="74" y="81"/>
                      <a:pt x="79" y="81"/>
                    </a:cubicBezTo>
                    <a:cubicBezTo>
                      <a:pt x="83" y="81"/>
                      <a:pt x="87" y="78"/>
                      <a:pt x="87" y="73"/>
                    </a:cubicBezTo>
                    <a:cubicBezTo>
                      <a:pt x="87" y="24"/>
                      <a:pt x="87" y="24"/>
                      <a:pt x="87" y="24"/>
                    </a:cubicBezTo>
                    <a:cubicBezTo>
                      <a:pt x="87" y="24"/>
                      <a:pt x="87" y="24"/>
                      <a:pt x="87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srgbClr val="404040"/>
                  </a:solidFill>
                </a:endParaRPr>
              </a:p>
            </p:txBody>
          </p:sp>
        </p:grpSp>
        <p:grpSp>
          <p:nvGrpSpPr>
            <p:cNvPr id="84" name="Group 133"/>
            <p:cNvGrpSpPr/>
            <p:nvPr/>
          </p:nvGrpSpPr>
          <p:grpSpPr>
            <a:xfrm flipH="1">
              <a:off x="9104653" y="2426095"/>
              <a:ext cx="153517" cy="363323"/>
              <a:chOff x="5505537" y="930389"/>
              <a:chExt cx="333375" cy="788988"/>
            </a:xfrm>
            <a:grpFill/>
          </p:grpSpPr>
          <p:sp>
            <p:nvSpPr>
              <p:cNvPr id="97" name="Oval 27"/>
              <p:cNvSpPr>
                <a:spLocks noChangeArrowheads="1"/>
              </p:cNvSpPr>
              <p:nvPr/>
            </p:nvSpPr>
            <p:spPr bwMode="auto">
              <a:xfrm>
                <a:off x="5602373" y="930389"/>
                <a:ext cx="141288" cy="13970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srgbClr val="404040"/>
                  </a:solidFill>
                </a:endParaRPr>
              </a:p>
            </p:txBody>
          </p:sp>
          <p:sp>
            <p:nvSpPr>
              <p:cNvPr id="98" name="Freeform 28"/>
              <p:cNvSpPr/>
              <p:nvPr/>
            </p:nvSpPr>
            <p:spPr bwMode="auto">
              <a:xfrm>
                <a:off x="5505537" y="1084378"/>
                <a:ext cx="333375" cy="634999"/>
              </a:xfrm>
              <a:custGeom>
                <a:gdLst>
                  <a:gd fmla="*/ 87 w 87" name="T0"/>
                  <a:gd fmla="*/ 24 h 168" name="T1"/>
                  <a:gd fmla="*/ 62 w 87" name="T2"/>
                  <a:gd fmla="*/ 0 h 168" name="T3"/>
                  <a:gd fmla="*/ 37 w 87" name="T4"/>
                  <a:gd fmla="*/ 0 h 168" name="T5"/>
                  <a:gd fmla="*/ 35 w 87" name="T6"/>
                  <a:gd fmla="*/ 0 h 168" name="T7"/>
                  <a:gd fmla="*/ 25 w 87" name="T8"/>
                  <a:gd fmla="*/ 0 h 168" name="T9"/>
                  <a:gd fmla="*/ 0 w 87" name="T10"/>
                  <a:gd fmla="*/ 24 h 168" name="T11"/>
                  <a:gd fmla="*/ 0 w 87" name="T12"/>
                  <a:gd fmla="*/ 24 h 168" name="T13"/>
                  <a:gd fmla="*/ 0 w 87" name="T14"/>
                  <a:gd fmla="*/ 73 h 168" name="T15"/>
                  <a:gd fmla="*/ 8 w 87" name="T16"/>
                  <a:gd fmla="*/ 81 h 168" name="T17"/>
                  <a:gd fmla="*/ 16 w 87" name="T18"/>
                  <a:gd fmla="*/ 73 h 168" name="T19"/>
                  <a:gd fmla="*/ 16 w 87" name="T20"/>
                  <a:gd fmla="*/ 44 h 168" name="T21"/>
                  <a:gd fmla="*/ 16 w 87" name="T22"/>
                  <a:gd fmla="*/ 28 h 168" name="T23"/>
                  <a:gd fmla="*/ 20 w 87" name="T24"/>
                  <a:gd fmla="*/ 28 h 168" name="T25"/>
                  <a:gd fmla="*/ 20 w 87" name="T26"/>
                  <a:gd fmla="*/ 46 h 168" name="T27"/>
                  <a:gd fmla="*/ 20 w 87" name="T28"/>
                  <a:gd fmla="*/ 77 h 168" name="T29"/>
                  <a:gd fmla="*/ 20 w 87" name="T30"/>
                  <a:gd fmla="*/ 81 h 168" name="T31"/>
                  <a:gd fmla="*/ 20 w 87" name="T32"/>
                  <a:gd fmla="*/ 157 h 168" name="T33"/>
                  <a:gd fmla="*/ 31 w 87" name="T34"/>
                  <a:gd fmla="*/ 168 h 168" name="T35"/>
                  <a:gd fmla="*/ 41 w 87" name="T36"/>
                  <a:gd fmla="*/ 157 h 168" name="T37"/>
                  <a:gd fmla="*/ 41 w 87" name="T38"/>
                  <a:gd fmla="*/ 81 h 168" name="T39"/>
                  <a:gd fmla="*/ 46 w 87" name="T40"/>
                  <a:gd fmla="*/ 81 h 168" name="T41"/>
                  <a:gd fmla="*/ 46 w 87" name="T42"/>
                  <a:gd fmla="*/ 157 h 168" name="T43"/>
                  <a:gd fmla="*/ 56 w 87" name="T44"/>
                  <a:gd fmla="*/ 168 h 168" name="T45"/>
                  <a:gd fmla="*/ 67 w 87" name="T46"/>
                  <a:gd fmla="*/ 157 h 168" name="T47"/>
                  <a:gd fmla="*/ 67 w 87" name="T48"/>
                  <a:gd fmla="*/ 81 h 168" name="T49"/>
                  <a:gd fmla="*/ 67 w 87" name="T50"/>
                  <a:gd fmla="*/ 77 h 168" name="T51"/>
                  <a:gd fmla="*/ 67 w 87" name="T52"/>
                  <a:gd fmla="*/ 46 h 168" name="T53"/>
                  <a:gd fmla="*/ 67 w 87" name="T54"/>
                  <a:gd fmla="*/ 28 h 168" name="T55"/>
                  <a:gd fmla="*/ 71 w 87" name="T56"/>
                  <a:gd fmla="*/ 28 h 168" name="T57"/>
                  <a:gd fmla="*/ 71 w 87" name="T58"/>
                  <a:gd fmla="*/ 44 h 168" name="T59"/>
                  <a:gd fmla="*/ 71 w 87" name="T60"/>
                  <a:gd fmla="*/ 73 h 168" name="T61"/>
                  <a:gd fmla="*/ 79 w 87" name="T62"/>
                  <a:gd fmla="*/ 81 h 168" name="T63"/>
                  <a:gd fmla="*/ 87 w 87" name="T64"/>
                  <a:gd fmla="*/ 73 h 168" name="T65"/>
                  <a:gd fmla="*/ 87 w 87" name="T66"/>
                  <a:gd fmla="*/ 24 h 168" name="T67"/>
                  <a:gd fmla="*/ 87 w 87" name="T68"/>
                  <a:gd fmla="*/ 24 h 168" name="T6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b="b" l="0" r="r" t="0"/>
                <a:pathLst>
                  <a:path h="168" w="87">
                    <a:moveTo>
                      <a:pt x="87" y="24"/>
                    </a:moveTo>
                    <a:cubicBezTo>
                      <a:pt x="87" y="11"/>
                      <a:pt x="75" y="0"/>
                      <a:pt x="62" y="0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35" y="0"/>
                      <a:pt x="35" y="0"/>
                      <a:pt x="35" y="0"/>
                    </a:cubicBezTo>
                    <a:cubicBezTo>
                      <a:pt x="25" y="0"/>
                      <a:pt x="25" y="0"/>
                      <a:pt x="25" y="0"/>
                    </a:cubicBezTo>
                    <a:cubicBezTo>
                      <a:pt x="12" y="0"/>
                      <a:pt x="0" y="11"/>
                      <a:pt x="0" y="24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8"/>
                      <a:pt x="4" y="81"/>
                      <a:pt x="8" y="81"/>
                    </a:cubicBezTo>
                    <a:cubicBezTo>
                      <a:pt x="13" y="81"/>
                      <a:pt x="16" y="78"/>
                      <a:pt x="16" y="73"/>
                    </a:cubicBezTo>
                    <a:cubicBezTo>
                      <a:pt x="16" y="44"/>
                      <a:pt x="16" y="44"/>
                      <a:pt x="16" y="44"/>
                    </a:cubicBezTo>
                    <a:cubicBezTo>
                      <a:pt x="16" y="28"/>
                      <a:pt x="16" y="28"/>
                      <a:pt x="16" y="28"/>
                    </a:cubicBezTo>
                    <a:cubicBezTo>
                      <a:pt x="20" y="28"/>
                      <a:pt x="20" y="28"/>
                      <a:pt x="20" y="28"/>
                    </a:cubicBezTo>
                    <a:cubicBezTo>
                      <a:pt x="20" y="46"/>
                      <a:pt x="20" y="46"/>
                      <a:pt x="20" y="46"/>
                    </a:cubicBezTo>
                    <a:cubicBezTo>
                      <a:pt x="20" y="77"/>
                      <a:pt x="20" y="77"/>
                      <a:pt x="20" y="77"/>
                    </a:cubicBezTo>
                    <a:cubicBezTo>
                      <a:pt x="20" y="81"/>
                      <a:pt x="20" y="81"/>
                      <a:pt x="20" y="81"/>
                    </a:cubicBezTo>
                    <a:cubicBezTo>
                      <a:pt x="20" y="157"/>
                      <a:pt x="20" y="157"/>
                      <a:pt x="20" y="157"/>
                    </a:cubicBezTo>
                    <a:cubicBezTo>
                      <a:pt x="20" y="163"/>
                      <a:pt x="25" y="168"/>
                      <a:pt x="31" y="168"/>
                    </a:cubicBezTo>
                    <a:cubicBezTo>
                      <a:pt x="37" y="168"/>
                      <a:pt x="41" y="163"/>
                      <a:pt x="41" y="157"/>
                    </a:cubicBezTo>
                    <a:cubicBezTo>
                      <a:pt x="41" y="81"/>
                      <a:pt x="41" y="81"/>
                      <a:pt x="41" y="81"/>
                    </a:cubicBezTo>
                    <a:cubicBezTo>
                      <a:pt x="46" y="81"/>
                      <a:pt x="46" y="81"/>
                      <a:pt x="46" y="81"/>
                    </a:cubicBezTo>
                    <a:cubicBezTo>
                      <a:pt x="46" y="157"/>
                      <a:pt x="46" y="157"/>
                      <a:pt x="46" y="157"/>
                    </a:cubicBezTo>
                    <a:cubicBezTo>
                      <a:pt x="46" y="163"/>
                      <a:pt x="50" y="168"/>
                      <a:pt x="56" y="168"/>
                    </a:cubicBezTo>
                    <a:cubicBezTo>
                      <a:pt x="62" y="168"/>
                      <a:pt x="67" y="163"/>
                      <a:pt x="67" y="157"/>
                    </a:cubicBezTo>
                    <a:cubicBezTo>
                      <a:pt x="67" y="81"/>
                      <a:pt x="67" y="81"/>
                      <a:pt x="67" y="81"/>
                    </a:cubicBezTo>
                    <a:cubicBezTo>
                      <a:pt x="67" y="77"/>
                      <a:pt x="67" y="77"/>
                      <a:pt x="67" y="77"/>
                    </a:cubicBezTo>
                    <a:cubicBezTo>
                      <a:pt x="67" y="46"/>
                      <a:pt x="67" y="46"/>
                      <a:pt x="67" y="46"/>
                    </a:cubicBezTo>
                    <a:cubicBezTo>
                      <a:pt x="67" y="28"/>
                      <a:pt x="67" y="28"/>
                      <a:pt x="67" y="28"/>
                    </a:cubicBezTo>
                    <a:cubicBezTo>
                      <a:pt x="71" y="28"/>
                      <a:pt x="71" y="28"/>
                      <a:pt x="71" y="28"/>
                    </a:cubicBezTo>
                    <a:cubicBezTo>
                      <a:pt x="71" y="44"/>
                      <a:pt x="71" y="44"/>
                      <a:pt x="71" y="44"/>
                    </a:cubicBezTo>
                    <a:cubicBezTo>
                      <a:pt x="71" y="73"/>
                      <a:pt x="71" y="73"/>
                      <a:pt x="71" y="73"/>
                    </a:cubicBezTo>
                    <a:cubicBezTo>
                      <a:pt x="71" y="78"/>
                      <a:pt x="74" y="81"/>
                      <a:pt x="79" y="81"/>
                    </a:cubicBezTo>
                    <a:cubicBezTo>
                      <a:pt x="83" y="81"/>
                      <a:pt x="87" y="78"/>
                      <a:pt x="87" y="73"/>
                    </a:cubicBezTo>
                    <a:cubicBezTo>
                      <a:pt x="87" y="24"/>
                      <a:pt x="87" y="24"/>
                      <a:pt x="87" y="24"/>
                    </a:cubicBezTo>
                    <a:cubicBezTo>
                      <a:pt x="87" y="24"/>
                      <a:pt x="87" y="24"/>
                      <a:pt x="87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srgbClr val="404040"/>
                  </a:solidFill>
                </a:endParaRPr>
              </a:p>
            </p:txBody>
          </p:sp>
        </p:grpSp>
        <p:grpSp>
          <p:nvGrpSpPr>
            <p:cNvPr id="85" name="Group 134"/>
            <p:cNvGrpSpPr/>
            <p:nvPr/>
          </p:nvGrpSpPr>
          <p:grpSpPr>
            <a:xfrm flipH="1">
              <a:off x="9279696" y="2426095"/>
              <a:ext cx="153517" cy="363323"/>
              <a:chOff x="5505537" y="930389"/>
              <a:chExt cx="333375" cy="788988"/>
            </a:xfrm>
            <a:grpFill/>
          </p:grpSpPr>
          <p:sp>
            <p:nvSpPr>
              <p:cNvPr id="95" name="Oval 144"/>
              <p:cNvSpPr>
                <a:spLocks noChangeArrowheads="1"/>
              </p:cNvSpPr>
              <p:nvPr/>
            </p:nvSpPr>
            <p:spPr bwMode="auto">
              <a:xfrm>
                <a:off x="5602373" y="930389"/>
                <a:ext cx="141288" cy="13970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srgbClr val="404040"/>
                  </a:solidFill>
                </a:endParaRPr>
              </a:p>
            </p:txBody>
          </p:sp>
          <p:sp>
            <p:nvSpPr>
              <p:cNvPr id="96" name="Freeform 145"/>
              <p:cNvSpPr/>
              <p:nvPr/>
            </p:nvSpPr>
            <p:spPr bwMode="auto">
              <a:xfrm>
                <a:off x="5505537" y="1084378"/>
                <a:ext cx="333375" cy="634999"/>
              </a:xfrm>
              <a:custGeom>
                <a:gdLst>
                  <a:gd fmla="*/ 87 w 87" name="T0"/>
                  <a:gd fmla="*/ 24 h 168" name="T1"/>
                  <a:gd fmla="*/ 62 w 87" name="T2"/>
                  <a:gd fmla="*/ 0 h 168" name="T3"/>
                  <a:gd fmla="*/ 37 w 87" name="T4"/>
                  <a:gd fmla="*/ 0 h 168" name="T5"/>
                  <a:gd fmla="*/ 35 w 87" name="T6"/>
                  <a:gd fmla="*/ 0 h 168" name="T7"/>
                  <a:gd fmla="*/ 25 w 87" name="T8"/>
                  <a:gd fmla="*/ 0 h 168" name="T9"/>
                  <a:gd fmla="*/ 0 w 87" name="T10"/>
                  <a:gd fmla="*/ 24 h 168" name="T11"/>
                  <a:gd fmla="*/ 0 w 87" name="T12"/>
                  <a:gd fmla="*/ 24 h 168" name="T13"/>
                  <a:gd fmla="*/ 0 w 87" name="T14"/>
                  <a:gd fmla="*/ 73 h 168" name="T15"/>
                  <a:gd fmla="*/ 8 w 87" name="T16"/>
                  <a:gd fmla="*/ 81 h 168" name="T17"/>
                  <a:gd fmla="*/ 16 w 87" name="T18"/>
                  <a:gd fmla="*/ 73 h 168" name="T19"/>
                  <a:gd fmla="*/ 16 w 87" name="T20"/>
                  <a:gd fmla="*/ 44 h 168" name="T21"/>
                  <a:gd fmla="*/ 16 w 87" name="T22"/>
                  <a:gd fmla="*/ 28 h 168" name="T23"/>
                  <a:gd fmla="*/ 20 w 87" name="T24"/>
                  <a:gd fmla="*/ 28 h 168" name="T25"/>
                  <a:gd fmla="*/ 20 w 87" name="T26"/>
                  <a:gd fmla="*/ 46 h 168" name="T27"/>
                  <a:gd fmla="*/ 20 w 87" name="T28"/>
                  <a:gd fmla="*/ 77 h 168" name="T29"/>
                  <a:gd fmla="*/ 20 w 87" name="T30"/>
                  <a:gd fmla="*/ 81 h 168" name="T31"/>
                  <a:gd fmla="*/ 20 w 87" name="T32"/>
                  <a:gd fmla="*/ 157 h 168" name="T33"/>
                  <a:gd fmla="*/ 31 w 87" name="T34"/>
                  <a:gd fmla="*/ 168 h 168" name="T35"/>
                  <a:gd fmla="*/ 41 w 87" name="T36"/>
                  <a:gd fmla="*/ 157 h 168" name="T37"/>
                  <a:gd fmla="*/ 41 w 87" name="T38"/>
                  <a:gd fmla="*/ 81 h 168" name="T39"/>
                  <a:gd fmla="*/ 46 w 87" name="T40"/>
                  <a:gd fmla="*/ 81 h 168" name="T41"/>
                  <a:gd fmla="*/ 46 w 87" name="T42"/>
                  <a:gd fmla="*/ 157 h 168" name="T43"/>
                  <a:gd fmla="*/ 56 w 87" name="T44"/>
                  <a:gd fmla="*/ 168 h 168" name="T45"/>
                  <a:gd fmla="*/ 67 w 87" name="T46"/>
                  <a:gd fmla="*/ 157 h 168" name="T47"/>
                  <a:gd fmla="*/ 67 w 87" name="T48"/>
                  <a:gd fmla="*/ 81 h 168" name="T49"/>
                  <a:gd fmla="*/ 67 w 87" name="T50"/>
                  <a:gd fmla="*/ 77 h 168" name="T51"/>
                  <a:gd fmla="*/ 67 w 87" name="T52"/>
                  <a:gd fmla="*/ 46 h 168" name="T53"/>
                  <a:gd fmla="*/ 67 w 87" name="T54"/>
                  <a:gd fmla="*/ 28 h 168" name="T55"/>
                  <a:gd fmla="*/ 71 w 87" name="T56"/>
                  <a:gd fmla="*/ 28 h 168" name="T57"/>
                  <a:gd fmla="*/ 71 w 87" name="T58"/>
                  <a:gd fmla="*/ 44 h 168" name="T59"/>
                  <a:gd fmla="*/ 71 w 87" name="T60"/>
                  <a:gd fmla="*/ 73 h 168" name="T61"/>
                  <a:gd fmla="*/ 79 w 87" name="T62"/>
                  <a:gd fmla="*/ 81 h 168" name="T63"/>
                  <a:gd fmla="*/ 87 w 87" name="T64"/>
                  <a:gd fmla="*/ 73 h 168" name="T65"/>
                  <a:gd fmla="*/ 87 w 87" name="T66"/>
                  <a:gd fmla="*/ 24 h 168" name="T67"/>
                  <a:gd fmla="*/ 87 w 87" name="T68"/>
                  <a:gd fmla="*/ 24 h 168" name="T6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b="b" l="0" r="r" t="0"/>
                <a:pathLst>
                  <a:path h="168" w="87">
                    <a:moveTo>
                      <a:pt x="87" y="24"/>
                    </a:moveTo>
                    <a:cubicBezTo>
                      <a:pt x="87" y="11"/>
                      <a:pt x="75" y="0"/>
                      <a:pt x="62" y="0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35" y="0"/>
                      <a:pt x="35" y="0"/>
                      <a:pt x="35" y="0"/>
                    </a:cubicBezTo>
                    <a:cubicBezTo>
                      <a:pt x="25" y="0"/>
                      <a:pt x="25" y="0"/>
                      <a:pt x="25" y="0"/>
                    </a:cubicBezTo>
                    <a:cubicBezTo>
                      <a:pt x="12" y="0"/>
                      <a:pt x="0" y="11"/>
                      <a:pt x="0" y="24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8"/>
                      <a:pt x="4" y="81"/>
                      <a:pt x="8" y="81"/>
                    </a:cubicBezTo>
                    <a:cubicBezTo>
                      <a:pt x="13" y="81"/>
                      <a:pt x="16" y="78"/>
                      <a:pt x="16" y="73"/>
                    </a:cubicBezTo>
                    <a:cubicBezTo>
                      <a:pt x="16" y="44"/>
                      <a:pt x="16" y="44"/>
                      <a:pt x="16" y="44"/>
                    </a:cubicBezTo>
                    <a:cubicBezTo>
                      <a:pt x="16" y="28"/>
                      <a:pt x="16" y="28"/>
                      <a:pt x="16" y="28"/>
                    </a:cubicBezTo>
                    <a:cubicBezTo>
                      <a:pt x="20" y="28"/>
                      <a:pt x="20" y="28"/>
                      <a:pt x="20" y="28"/>
                    </a:cubicBezTo>
                    <a:cubicBezTo>
                      <a:pt x="20" y="46"/>
                      <a:pt x="20" y="46"/>
                      <a:pt x="20" y="46"/>
                    </a:cubicBezTo>
                    <a:cubicBezTo>
                      <a:pt x="20" y="77"/>
                      <a:pt x="20" y="77"/>
                      <a:pt x="20" y="77"/>
                    </a:cubicBezTo>
                    <a:cubicBezTo>
                      <a:pt x="20" y="81"/>
                      <a:pt x="20" y="81"/>
                      <a:pt x="20" y="81"/>
                    </a:cubicBezTo>
                    <a:cubicBezTo>
                      <a:pt x="20" y="157"/>
                      <a:pt x="20" y="157"/>
                      <a:pt x="20" y="157"/>
                    </a:cubicBezTo>
                    <a:cubicBezTo>
                      <a:pt x="20" y="163"/>
                      <a:pt x="25" y="168"/>
                      <a:pt x="31" y="168"/>
                    </a:cubicBezTo>
                    <a:cubicBezTo>
                      <a:pt x="37" y="168"/>
                      <a:pt x="41" y="163"/>
                      <a:pt x="41" y="157"/>
                    </a:cubicBezTo>
                    <a:cubicBezTo>
                      <a:pt x="41" y="81"/>
                      <a:pt x="41" y="81"/>
                      <a:pt x="41" y="81"/>
                    </a:cubicBezTo>
                    <a:cubicBezTo>
                      <a:pt x="46" y="81"/>
                      <a:pt x="46" y="81"/>
                      <a:pt x="46" y="81"/>
                    </a:cubicBezTo>
                    <a:cubicBezTo>
                      <a:pt x="46" y="157"/>
                      <a:pt x="46" y="157"/>
                      <a:pt x="46" y="157"/>
                    </a:cubicBezTo>
                    <a:cubicBezTo>
                      <a:pt x="46" y="163"/>
                      <a:pt x="50" y="168"/>
                      <a:pt x="56" y="168"/>
                    </a:cubicBezTo>
                    <a:cubicBezTo>
                      <a:pt x="62" y="168"/>
                      <a:pt x="67" y="163"/>
                      <a:pt x="67" y="157"/>
                    </a:cubicBezTo>
                    <a:cubicBezTo>
                      <a:pt x="67" y="81"/>
                      <a:pt x="67" y="81"/>
                      <a:pt x="67" y="81"/>
                    </a:cubicBezTo>
                    <a:cubicBezTo>
                      <a:pt x="67" y="77"/>
                      <a:pt x="67" y="77"/>
                      <a:pt x="67" y="77"/>
                    </a:cubicBezTo>
                    <a:cubicBezTo>
                      <a:pt x="67" y="46"/>
                      <a:pt x="67" y="46"/>
                      <a:pt x="67" y="46"/>
                    </a:cubicBezTo>
                    <a:cubicBezTo>
                      <a:pt x="67" y="28"/>
                      <a:pt x="67" y="28"/>
                      <a:pt x="67" y="28"/>
                    </a:cubicBezTo>
                    <a:cubicBezTo>
                      <a:pt x="71" y="28"/>
                      <a:pt x="71" y="28"/>
                      <a:pt x="71" y="28"/>
                    </a:cubicBezTo>
                    <a:cubicBezTo>
                      <a:pt x="71" y="44"/>
                      <a:pt x="71" y="44"/>
                      <a:pt x="71" y="44"/>
                    </a:cubicBezTo>
                    <a:cubicBezTo>
                      <a:pt x="71" y="73"/>
                      <a:pt x="71" y="73"/>
                      <a:pt x="71" y="73"/>
                    </a:cubicBezTo>
                    <a:cubicBezTo>
                      <a:pt x="71" y="78"/>
                      <a:pt x="74" y="81"/>
                      <a:pt x="79" y="81"/>
                    </a:cubicBezTo>
                    <a:cubicBezTo>
                      <a:pt x="83" y="81"/>
                      <a:pt x="87" y="78"/>
                      <a:pt x="87" y="73"/>
                    </a:cubicBezTo>
                    <a:cubicBezTo>
                      <a:pt x="87" y="24"/>
                      <a:pt x="87" y="24"/>
                      <a:pt x="87" y="24"/>
                    </a:cubicBezTo>
                    <a:cubicBezTo>
                      <a:pt x="87" y="24"/>
                      <a:pt x="87" y="24"/>
                      <a:pt x="87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srgbClr val="404040"/>
                  </a:solidFill>
                </a:endParaRPr>
              </a:p>
            </p:txBody>
          </p:sp>
        </p:grpSp>
        <p:grpSp>
          <p:nvGrpSpPr>
            <p:cNvPr id="86" name="Group 135"/>
            <p:cNvGrpSpPr/>
            <p:nvPr/>
          </p:nvGrpSpPr>
          <p:grpSpPr>
            <a:xfrm flipH="1">
              <a:off x="9456969" y="2426095"/>
              <a:ext cx="153517" cy="363323"/>
              <a:chOff x="5505537" y="930389"/>
              <a:chExt cx="333375" cy="788988"/>
            </a:xfrm>
            <a:grpFill/>
          </p:grpSpPr>
          <p:sp>
            <p:nvSpPr>
              <p:cNvPr id="93" name="Oval 27"/>
              <p:cNvSpPr>
                <a:spLocks noChangeArrowheads="1"/>
              </p:cNvSpPr>
              <p:nvPr/>
            </p:nvSpPr>
            <p:spPr bwMode="auto">
              <a:xfrm>
                <a:off x="5602373" y="930389"/>
                <a:ext cx="141288" cy="13970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srgbClr val="404040"/>
                  </a:solidFill>
                </a:endParaRPr>
              </a:p>
            </p:txBody>
          </p:sp>
          <p:sp>
            <p:nvSpPr>
              <p:cNvPr id="94" name="Freeform 28"/>
              <p:cNvSpPr/>
              <p:nvPr/>
            </p:nvSpPr>
            <p:spPr bwMode="auto">
              <a:xfrm>
                <a:off x="5505537" y="1084378"/>
                <a:ext cx="333375" cy="634999"/>
              </a:xfrm>
              <a:custGeom>
                <a:gdLst>
                  <a:gd fmla="*/ 87 w 87" name="T0"/>
                  <a:gd fmla="*/ 24 h 168" name="T1"/>
                  <a:gd fmla="*/ 62 w 87" name="T2"/>
                  <a:gd fmla="*/ 0 h 168" name="T3"/>
                  <a:gd fmla="*/ 37 w 87" name="T4"/>
                  <a:gd fmla="*/ 0 h 168" name="T5"/>
                  <a:gd fmla="*/ 35 w 87" name="T6"/>
                  <a:gd fmla="*/ 0 h 168" name="T7"/>
                  <a:gd fmla="*/ 25 w 87" name="T8"/>
                  <a:gd fmla="*/ 0 h 168" name="T9"/>
                  <a:gd fmla="*/ 0 w 87" name="T10"/>
                  <a:gd fmla="*/ 24 h 168" name="T11"/>
                  <a:gd fmla="*/ 0 w 87" name="T12"/>
                  <a:gd fmla="*/ 24 h 168" name="T13"/>
                  <a:gd fmla="*/ 0 w 87" name="T14"/>
                  <a:gd fmla="*/ 73 h 168" name="T15"/>
                  <a:gd fmla="*/ 8 w 87" name="T16"/>
                  <a:gd fmla="*/ 81 h 168" name="T17"/>
                  <a:gd fmla="*/ 16 w 87" name="T18"/>
                  <a:gd fmla="*/ 73 h 168" name="T19"/>
                  <a:gd fmla="*/ 16 w 87" name="T20"/>
                  <a:gd fmla="*/ 44 h 168" name="T21"/>
                  <a:gd fmla="*/ 16 w 87" name="T22"/>
                  <a:gd fmla="*/ 28 h 168" name="T23"/>
                  <a:gd fmla="*/ 20 w 87" name="T24"/>
                  <a:gd fmla="*/ 28 h 168" name="T25"/>
                  <a:gd fmla="*/ 20 w 87" name="T26"/>
                  <a:gd fmla="*/ 46 h 168" name="T27"/>
                  <a:gd fmla="*/ 20 w 87" name="T28"/>
                  <a:gd fmla="*/ 77 h 168" name="T29"/>
                  <a:gd fmla="*/ 20 w 87" name="T30"/>
                  <a:gd fmla="*/ 81 h 168" name="T31"/>
                  <a:gd fmla="*/ 20 w 87" name="T32"/>
                  <a:gd fmla="*/ 157 h 168" name="T33"/>
                  <a:gd fmla="*/ 31 w 87" name="T34"/>
                  <a:gd fmla="*/ 168 h 168" name="T35"/>
                  <a:gd fmla="*/ 41 w 87" name="T36"/>
                  <a:gd fmla="*/ 157 h 168" name="T37"/>
                  <a:gd fmla="*/ 41 w 87" name="T38"/>
                  <a:gd fmla="*/ 81 h 168" name="T39"/>
                  <a:gd fmla="*/ 46 w 87" name="T40"/>
                  <a:gd fmla="*/ 81 h 168" name="T41"/>
                  <a:gd fmla="*/ 46 w 87" name="T42"/>
                  <a:gd fmla="*/ 157 h 168" name="T43"/>
                  <a:gd fmla="*/ 56 w 87" name="T44"/>
                  <a:gd fmla="*/ 168 h 168" name="T45"/>
                  <a:gd fmla="*/ 67 w 87" name="T46"/>
                  <a:gd fmla="*/ 157 h 168" name="T47"/>
                  <a:gd fmla="*/ 67 w 87" name="T48"/>
                  <a:gd fmla="*/ 81 h 168" name="T49"/>
                  <a:gd fmla="*/ 67 w 87" name="T50"/>
                  <a:gd fmla="*/ 77 h 168" name="T51"/>
                  <a:gd fmla="*/ 67 w 87" name="T52"/>
                  <a:gd fmla="*/ 46 h 168" name="T53"/>
                  <a:gd fmla="*/ 67 w 87" name="T54"/>
                  <a:gd fmla="*/ 28 h 168" name="T55"/>
                  <a:gd fmla="*/ 71 w 87" name="T56"/>
                  <a:gd fmla="*/ 28 h 168" name="T57"/>
                  <a:gd fmla="*/ 71 w 87" name="T58"/>
                  <a:gd fmla="*/ 44 h 168" name="T59"/>
                  <a:gd fmla="*/ 71 w 87" name="T60"/>
                  <a:gd fmla="*/ 73 h 168" name="T61"/>
                  <a:gd fmla="*/ 79 w 87" name="T62"/>
                  <a:gd fmla="*/ 81 h 168" name="T63"/>
                  <a:gd fmla="*/ 87 w 87" name="T64"/>
                  <a:gd fmla="*/ 73 h 168" name="T65"/>
                  <a:gd fmla="*/ 87 w 87" name="T66"/>
                  <a:gd fmla="*/ 24 h 168" name="T67"/>
                  <a:gd fmla="*/ 87 w 87" name="T68"/>
                  <a:gd fmla="*/ 24 h 168" name="T6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b="b" l="0" r="r" t="0"/>
                <a:pathLst>
                  <a:path h="168" w="87">
                    <a:moveTo>
                      <a:pt x="87" y="24"/>
                    </a:moveTo>
                    <a:cubicBezTo>
                      <a:pt x="87" y="11"/>
                      <a:pt x="75" y="0"/>
                      <a:pt x="62" y="0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35" y="0"/>
                      <a:pt x="35" y="0"/>
                      <a:pt x="35" y="0"/>
                    </a:cubicBezTo>
                    <a:cubicBezTo>
                      <a:pt x="25" y="0"/>
                      <a:pt x="25" y="0"/>
                      <a:pt x="25" y="0"/>
                    </a:cubicBezTo>
                    <a:cubicBezTo>
                      <a:pt x="12" y="0"/>
                      <a:pt x="0" y="11"/>
                      <a:pt x="0" y="24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8"/>
                      <a:pt x="4" y="81"/>
                      <a:pt x="8" y="81"/>
                    </a:cubicBezTo>
                    <a:cubicBezTo>
                      <a:pt x="13" y="81"/>
                      <a:pt x="16" y="78"/>
                      <a:pt x="16" y="73"/>
                    </a:cubicBezTo>
                    <a:cubicBezTo>
                      <a:pt x="16" y="44"/>
                      <a:pt x="16" y="44"/>
                      <a:pt x="16" y="44"/>
                    </a:cubicBezTo>
                    <a:cubicBezTo>
                      <a:pt x="16" y="28"/>
                      <a:pt x="16" y="28"/>
                      <a:pt x="16" y="28"/>
                    </a:cubicBezTo>
                    <a:cubicBezTo>
                      <a:pt x="20" y="28"/>
                      <a:pt x="20" y="28"/>
                      <a:pt x="20" y="28"/>
                    </a:cubicBezTo>
                    <a:cubicBezTo>
                      <a:pt x="20" y="46"/>
                      <a:pt x="20" y="46"/>
                      <a:pt x="20" y="46"/>
                    </a:cubicBezTo>
                    <a:cubicBezTo>
                      <a:pt x="20" y="77"/>
                      <a:pt x="20" y="77"/>
                      <a:pt x="20" y="77"/>
                    </a:cubicBezTo>
                    <a:cubicBezTo>
                      <a:pt x="20" y="81"/>
                      <a:pt x="20" y="81"/>
                      <a:pt x="20" y="81"/>
                    </a:cubicBezTo>
                    <a:cubicBezTo>
                      <a:pt x="20" y="157"/>
                      <a:pt x="20" y="157"/>
                      <a:pt x="20" y="157"/>
                    </a:cubicBezTo>
                    <a:cubicBezTo>
                      <a:pt x="20" y="163"/>
                      <a:pt x="25" y="168"/>
                      <a:pt x="31" y="168"/>
                    </a:cubicBezTo>
                    <a:cubicBezTo>
                      <a:pt x="37" y="168"/>
                      <a:pt x="41" y="163"/>
                      <a:pt x="41" y="157"/>
                    </a:cubicBezTo>
                    <a:cubicBezTo>
                      <a:pt x="41" y="81"/>
                      <a:pt x="41" y="81"/>
                      <a:pt x="41" y="81"/>
                    </a:cubicBezTo>
                    <a:cubicBezTo>
                      <a:pt x="46" y="81"/>
                      <a:pt x="46" y="81"/>
                      <a:pt x="46" y="81"/>
                    </a:cubicBezTo>
                    <a:cubicBezTo>
                      <a:pt x="46" y="157"/>
                      <a:pt x="46" y="157"/>
                      <a:pt x="46" y="157"/>
                    </a:cubicBezTo>
                    <a:cubicBezTo>
                      <a:pt x="46" y="163"/>
                      <a:pt x="50" y="168"/>
                      <a:pt x="56" y="168"/>
                    </a:cubicBezTo>
                    <a:cubicBezTo>
                      <a:pt x="62" y="168"/>
                      <a:pt x="67" y="163"/>
                      <a:pt x="67" y="157"/>
                    </a:cubicBezTo>
                    <a:cubicBezTo>
                      <a:pt x="67" y="81"/>
                      <a:pt x="67" y="81"/>
                      <a:pt x="67" y="81"/>
                    </a:cubicBezTo>
                    <a:cubicBezTo>
                      <a:pt x="67" y="77"/>
                      <a:pt x="67" y="77"/>
                      <a:pt x="67" y="77"/>
                    </a:cubicBezTo>
                    <a:cubicBezTo>
                      <a:pt x="67" y="46"/>
                      <a:pt x="67" y="46"/>
                      <a:pt x="67" y="46"/>
                    </a:cubicBezTo>
                    <a:cubicBezTo>
                      <a:pt x="67" y="28"/>
                      <a:pt x="67" y="28"/>
                      <a:pt x="67" y="28"/>
                    </a:cubicBezTo>
                    <a:cubicBezTo>
                      <a:pt x="71" y="28"/>
                      <a:pt x="71" y="28"/>
                      <a:pt x="71" y="28"/>
                    </a:cubicBezTo>
                    <a:cubicBezTo>
                      <a:pt x="71" y="44"/>
                      <a:pt x="71" y="44"/>
                      <a:pt x="71" y="44"/>
                    </a:cubicBezTo>
                    <a:cubicBezTo>
                      <a:pt x="71" y="73"/>
                      <a:pt x="71" y="73"/>
                      <a:pt x="71" y="73"/>
                    </a:cubicBezTo>
                    <a:cubicBezTo>
                      <a:pt x="71" y="78"/>
                      <a:pt x="74" y="81"/>
                      <a:pt x="79" y="81"/>
                    </a:cubicBezTo>
                    <a:cubicBezTo>
                      <a:pt x="83" y="81"/>
                      <a:pt x="87" y="78"/>
                      <a:pt x="87" y="73"/>
                    </a:cubicBezTo>
                    <a:cubicBezTo>
                      <a:pt x="87" y="24"/>
                      <a:pt x="87" y="24"/>
                      <a:pt x="87" y="24"/>
                    </a:cubicBezTo>
                    <a:cubicBezTo>
                      <a:pt x="87" y="24"/>
                      <a:pt x="87" y="24"/>
                      <a:pt x="87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srgbClr val="404040"/>
                  </a:solidFill>
                </a:endParaRPr>
              </a:p>
            </p:txBody>
          </p:sp>
        </p:grpSp>
        <p:grpSp>
          <p:nvGrpSpPr>
            <p:cNvPr id="87" name="Group 136"/>
            <p:cNvGrpSpPr/>
            <p:nvPr/>
          </p:nvGrpSpPr>
          <p:grpSpPr>
            <a:xfrm flipH="1">
              <a:off x="9631761" y="2426095"/>
              <a:ext cx="153517" cy="363323"/>
              <a:chOff x="5505537" y="930389"/>
              <a:chExt cx="333375" cy="788988"/>
            </a:xfrm>
            <a:grpFill/>
          </p:grpSpPr>
          <p:sp>
            <p:nvSpPr>
              <p:cNvPr id="91" name="Oval 140"/>
              <p:cNvSpPr>
                <a:spLocks noChangeArrowheads="1"/>
              </p:cNvSpPr>
              <p:nvPr/>
            </p:nvSpPr>
            <p:spPr bwMode="auto">
              <a:xfrm>
                <a:off x="5602373" y="930389"/>
                <a:ext cx="141288" cy="13970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srgbClr val="404040"/>
                  </a:solidFill>
                </a:endParaRPr>
              </a:p>
            </p:txBody>
          </p:sp>
          <p:sp>
            <p:nvSpPr>
              <p:cNvPr id="92" name="Freeform 141"/>
              <p:cNvSpPr/>
              <p:nvPr/>
            </p:nvSpPr>
            <p:spPr bwMode="auto">
              <a:xfrm>
                <a:off x="5505537" y="1084378"/>
                <a:ext cx="333375" cy="634999"/>
              </a:xfrm>
              <a:custGeom>
                <a:gdLst>
                  <a:gd fmla="*/ 87 w 87" name="T0"/>
                  <a:gd fmla="*/ 24 h 168" name="T1"/>
                  <a:gd fmla="*/ 62 w 87" name="T2"/>
                  <a:gd fmla="*/ 0 h 168" name="T3"/>
                  <a:gd fmla="*/ 37 w 87" name="T4"/>
                  <a:gd fmla="*/ 0 h 168" name="T5"/>
                  <a:gd fmla="*/ 35 w 87" name="T6"/>
                  <a:gd fmla="*/ 0 h 168" name="T7"/>
                  <a:gd fmla="*/ 25 w 87" name="T8"/>
                  <a:gd fmla="*/ 0 h 168" name="T9"/>
                  <a:gd fmla="*/ 0 w 87" name="T10"/>
                  <a:gd fmla="*/ 24 h 168" name="T11"/>
                  <a:gd fmla="*/ 0 w 87" name="T12"/>
                  <a:gd fmla="*/ 24 h 168" name="T13"/>
                  <a:gd fmla="*/ 0 w 87" name="T14"/>
                  <a:gd fmla="*/ 73 h 168" name="T15"/>
                  <a:gd fmla="*/ 8 w 87" name="T16"/>
                  <a:gd fmla="*/ 81 h 168" name="T17"/>
                  <a:gd fmla="*/ 16 w 87" name="T18"/>
                  <a:gd fmla="*/ 73 h 168" name="T19"/>
                  <a:gd fmla="*/ 16 w 87" name="T20"/>
                  <a:gd fmla="*/ 44 h 168" name="T21"/>
                  <a:gd fmla="*/ 16 w 87" name="T22"/>
                  <a:gd fmla="*/ 28 h 168" name="T23"/>
                  <a:gd fmla="*/ 20 w 87" name="T24"/>
                  <a:gd fmla="*/ 28 h 168" name="T25"/>
                  <a:gd fmla="*/ 20 w 87" name="T26"/>
                  <a:gd fmla="*/ 46 h 168" name="T27"/>
                  <a:gd fmla="*/ 20 w 87" name="T28"/>
                  <a:gd fmla="*/ 77 h 168" name="T29"/>
                  <a:gd fmla="*/ 20 w 87" name="T30"/>
                  <a:gd fmla="*/ 81 h 168" name="T31"/>
                  <a:gd fmla="*/ 20 w 87" name="T32"/>
                  <a:gd fmla="*/ 157 h 168" name="T33"/>
                  <a:gd fmla="*/ 31 w 87" name="T34"/>
                  <a:gd fmla="*/ 168 h 168" name="T35"/>
                  <a:gd fmla="*/ 41 w 87" name="T36"/>
                  <a:gd fmla="*/ 157 h 168" name="T37"/>
                  <a:gd fmla="*/ 41 w 87" name="T38"/>
                  <a:gd fmla="*/ 81 h 168" name="T39"/>
                  <a:gd fmla="*/ 46 w 87" name="T40"/>
                  <a:gd fmla="*/ 81 h 168" name="T41"/>
                  <a:gd fmla="*/ 46 w 87" name="T42"/>
                  <a:gd fmla="*/ 157 h 168" name="T43"/>
                  <a:gd fmla="*/ 56 w 87" name="T44"/>
                  <a:gd fmla="*/ 168 h 168" name="T45"/>
                  <a:gd fmla="*/ 67 w 87" name="T46"/>
                  <a:gd fmla="*/ 157 h 168" name="T47"/>
                  <a:gd fmla="*/ 67 w 87" name="T48"/>
                  <a:gd fmla="*/ 81 h 168" name="T49"/>
                  <a:gd fmla="*/ 67 w 87" name="T50"/>
                  <a:gd fmla="*/ 77 h 168" name="T51"/>
                  <a:gd fmla="*/ 67 w 87" name="T52"/>
                  <a:gd fmla="*/ 46 h 168" name="T53"/>
                  <a:gd fmla="*/ 67 w 87" name="T54"/>
                  <a:gd fmla="*/ 28 h 168" name="T55"/>
                  <a:gd fmla="*/ 71 w 87" name="T56"/>
                  <a:gd fmla="*/ 28 h 168" name="T57"/>
                  <a:gd fmla="*/ 71 w 87" name="T58"/>
                  <a:gd fmla="*/ 44 h 168" name="T59"/>
                  <a:gd fmla="*/ 71 w 87" name="T60"/>
                  <a:gd fmla="*/ 73 h 168" name="T61"/>
                  <a:gd fmla="*/ 79 w 87" name="T62"/>
                  <a:gd fmla="*/ 81 h 168" name="T63"/>
                  <a:gd fmla="*/ 87 w 87" name="T64"/>
                  <a:gd fmla="*/ 73 h 168" name="T65"/>
                  <a:gd fmla="*/ 87 w 87" name="T66"/>
                  <a:gd fmla="*/ 24 h 168" name="T67"/>
                  <a:gd fmla="*/ 87 w 87" name="T68"/>
                  <a:gd fmla="*/ 24 h 168" name="T6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b="b" l="0" r="r" t="0"/>
                <a:pathLst>
                  <a:path h="168" w="87">
                    <a:moveTo>
                      <a:pt x="87" y="24"/>
                    </a:moveTo>
                    <a:cubicBezTo>
                      <a:pt x="87" y="11"/>
                      <a:pt x="75" y="0"/>
                      <a:pt x="62" y="0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35" y="0"/>
                      <a:pt x="35" y="0"/>
                      <a:pt x="35" y="0"/>
                    </a:cubicBezTo>
                    <a:cubicBezTo>
                      <a:pt x="25" y="0"/>
                      <a:pt x="25" y="0"/>
                      <a:pt x="25" y="0"/>
                    </a:cubicBezTo>
                    <a:cubicBezTo>
                      <a:pt x="12" y="0"/>
                      <a:pt x="0" y="11"/>
                      <a:pt x="0" y="24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8"/>
                      <a:pt x="4" y="81"/>
                      <a:pt x="8" y="81"/>
                    </a:cubicBezTo>
                    <a:cubicBezTo>
                      <a:pt x="13" y="81"/>
                      <a:pt x="16" y="78"/>
                      <a:pt x="16" y="73"/>
                    </a:cubicBezTo>
                    <a:cubicBezTo>
                      <a:pt x="16" y="44"/>
                      <a:pt x="16" y="44"/>
                      <a:pt x="16" y="44"/>
                    </a:cubicBezTo>
                    <a:cubicBezTo>
                      <a:pt x="16" y="28"/>
                      <a:pt x="16" y="28"/>
                      <a:pt x="16" y="28"/>
                    </a:cubicBezTo>
                    <a:cubicBezTo>
                      <a:pt x="20" y="28"/>
                      <a:pt x="20" y="28"/>
                      <a:pt x="20" y="28"/>
                    </a:cubicBezTo>
                    <a:cubicBezTo>
                      <a:pt x="20" y="46"/>
                      <a:pt x="20" y="46"/>
                      <a:pt x="20" y="46"/>
                    </a:cubicBezTo>
                    <a:cubicBezTo>
                      <a:pt x="20" y="77"/>
                      <a:pt x="20" y="77"/>
                      <a:pt x="20" y="77"/>
                    </a:cubicBezTo>
                    <a:cubicBezTo>
                      <a:pt x="20" y="81"/>
                      <a:pt x="20" y="81"/>
                      <a:pt x="20" y="81"/>
                    </a:cubicBezTo>
                    <a:cubicBezTo>
                      <a:pt x="20" y="157"/>
                      <a:pt x="20" y="157"/>
                      <a:pt x="20" y="157"/>
                    </a:cubicBezTo>
                    <a:cubicBezTo>
                      <a:pt x="20" y="163"/>
                      <a:pt x="25" y="168"/>
                      <a:pt x="31" y="168"/>
                    </a:cubicBezTo>
                    <a:cubicBezTo>
                      <a:pt x="37" y="168"/>
                      <a:pt x="41" y="163"/>
                      <a:pt x="41" y="157"/>
                    </a:cubicBezTo>
                    <a:cubicBezTo>
                      <a:pt x="41" y="81"/>
                      <a:pt x="41" y="81"/>
                      <a:pt x="41" y="81"/>
                    </a:cubicBezTo>
                    <a:cubicBezTo>
                      <a:pt x="46" y="81"/>
                      <a:pt x="46" y="81"/>
                      <a:pt x="46" y="81"/>
                    </a:cubicBezTo>
                    <a:cubicBezTo>
                      <a:pt x="46" y="157"/>
                      <a:pt x="46" y="157"/>
                      <a:pt x="46" y="157"/>
                    </a:cubicBezTo>
                    <a:cubicBezTo>
                      <a:pt x="46" y="163"/>
                      <a:pt x="50" y="168"/>
                      <a:pt x="56" y="168"/>
                    </a:cubicBezTo>
                    <a:cubicBezTo>
                      <a:pt x="62" y="168"/>
                      <a:pt x="67" y="163"/>
                      <a:pt x="67" y="157"/>
                    </a:cubicBezTo>
                    <a:cubicBezTo>
                      <a:pt x="67" y="81"/>
                      <a:pt x="67" y="81"/>
                      <a:pt x="67" y="81"/>
                    </a:cubicBezTo>
                    <a:cubicBezTo>
                      <a:pt x="67" y="77"/>
                      <a:pt x="67" y="77"/>
                      <a:pt x="67" y="77"/>
                    </a:cubicBezTo>
                    <a:cubicBezTo>
                      <a:pt x="67" y="46"/>
                      <a:pt x="67" y="46"/>
                      <a:pt x="67" y="46"/>
                    </a:cubicBezTo>
                    <a:cubicBezTo>
                      <a:pt x="67" y="28"/>
                      <a:pt x="67" y="28"/>
                      <a:pt x="67" y="28"/>
                    </a:cubicBezTo>
                    <a:cubicBezTo>
                      <a:pt x="71" y="28"/>
                      <a:pt x="71" y="28"/>
                      <a:pt x="71" y="28"/>
                    </a:cubicBezTo>
                    <a:cubicBezTo>
                      <a:pt x="71" y="44"/>
                      <a:pt x="71" y="44"/>
                      <a:pt x="71" y="44"/>
                    </a:cubicBezTo>
                    <a:cubicBezTo>
                      <a:pt x="71" y="73"/>
                      <a:pt x="71" y="73"/>
                      <a:pt x="71" y="73"/>
                    </a:cubicBezTo>
                    <a:cubicBezTo>
                      <a:pt x="71" y="78"/>
                      <a:pt x="74" y="81"/>
                      <a:pt x="79" y="81"/>
                    </a:cubicBezTo>
                    <a:cubicBezTo>
                      <a:pt x="83" y="81"/>
                      <a:pt x="87" y="78"/>
                      <a:pt x="87" y="73"/>
                    </a:cubicBezTo>
                    <a:cubicBezTo>
                      <a:pt x="87" y="24"/>
                      <a:pt x="87" y="24"/>
                      <a:pt x="87" y="24"/>
                    </a:cubicBezTo>
                    <a:cubicBezTo>
                      <a:pt x="87" y="24"/>
                      <a:pt x="87" y="24"/>
                      <a:pt x="87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srgbClr val="404040"/>
                  </a:solidFill>
                </a:endParaRPr>
              </a:p>
            </p:txBody>
          </p:sp>
        </p:grpSp>
        <p:grpSp>
          <p:nvGrpSpPr>
            <p:cNvPr id="88" name="Group 137"/>
            <p:cNvGrpSpPr/>
            <p:nvPr/>
          </p:nvGrpSpPr>
          <p:grpSpPr>
            <a:xfrm flipH="1">
              <a:off x="9809034" y="2426095"/>
              <a:ext cx="153517" cy="363323"/>
              <a:chOff x="5505537" y="930389"/>
              <a:chExt cx="333375" cy="788988"/>
            </a:xfrm>
            <a:grpFill/>
          </p:grpSpPr>
          <p:sp>
            <p:nvSpPr>
              <p:cNvPr id="89" name="Oval 27"/>
              <p:cNvSpPr>
                <a:spLocks noChangeArrowheads="1"/>
              </p:cNvSpPr>
              <p:nvPr/>
            </p:nvSpPr>
            <p:spPr bwMode="auto">
              <a:xfrm>
                <a:off x="5602373" y="930389"/>
                <a:ext cx="141288" cy="13970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srgbClr val="404040"/>
                  </a:solidFill>
                </a:endParaRPr>
              </a:p>
            </p:txBody>
          </p:sp>
          <p:sp>
            <p:nvSpPr>
              <p:cNvPr id="90" name="Freeform 28"/>
              <p:cNvSpPr/>
              <p:nvPr/>
            </p:nvSpPr>
            <p:spPr bwMode="auto">
              <a:xfrm>
                <a:off x="5505537" y="1084378"/>
                <a:ext cx="333375" cy="634999"/>
              </a:xfrm>
              <a:custGeom>
                <a:gdLst>
                  <a:gd fmla="*/ 87 w 87" name="T0"/>
                  <a:gd fmla="*/ 24 h 168" name="T1"/>
                  <a:gd fmla="*/ 62 w 87" name="T2"/>
                  <a:gd fmla="*/ 0 h 168" name="T3"/>
                  <a:gd fmla="*/ 37 w 87" name="T4"/>
                  <a:gd fmla="*/ 0 h 168" name="T5"/>
                  <a:gd fmla="*/ 35 w 87" name="T6"/>
                  <a:gd fmla="*/ 0 h 168" name="T7"/>
                  <a:gd fmla="*/ 25 w 87" name="T8"/>
                  <a:gd fmla="*/ 0 h 168" name="T9"/>
                  <a:gd fmla="*/ 0 w 87" name="T10"/>
                  <a:gd fmla="*/ 24 h 168" name="T11"/>
                  <a:gd fmla="*/ 0 w 87" name="T12"/>
                  <a:gd fmla="*/ 24 h 168" name="T13"/>
                  <a:gd fmla="*/ 0 w 87" name="T14"/>
                  <a:gd fmla="*/ 73 h 168" name="T15"/>
                  <a:gd fmla="*/ 8 w 87" name="T16"/>
                  <a:gd fmla="*/ 81 h 168" name="T17"/>
                  <a:gd fmla="*/ 16 w 87" name="T18"/>
                  <a:gd fmla="*/ 73 h 168" name="T19"/>
                  <a:gd fmla="*/ 16 w 87" name="T20"/>
                  <a:gd fmla="*/ 44 h 168" name="T21"/>
                  <a:gd fmla="*/ 16 w 87" name="T22"/>
                  <a:gd fmla="*/ 28 h 168" name="T23"/>
                  <a:gd fmla="*/ 20 w 87" name="T24"/>
                  <a:gd fmla="*/ 28 h 168" name="T25"/>
                  <a:gd fmla="*/ 20 w 87" name="T26"/>
                  <a:gd fmla="*/ 46 h 168" name="T27"/>
                  <a:gd fmla="*/ 20 w 87" name="T28"/>
                  <a:gd fmla="*/ 77 h 168" name="T29"/>
                  <a:gd fmla="*/ 20 w 87" name="T30"/>
                  <a:gd fmla="*/ 81 h 168" name="T31"/>
                  <a:gd fmla="*/ 20 w 87" name="T32"/>
                  <a:gd fmla="*/ 157 h 168" name="T33"/>
                  <a:gd fmla="*/ 31 w 87" name="T34"/>
                  <a:gd fmla="*/ 168 h 168" name="T35"/>
                  <a:gd fmla="*/ 41 w 87" name="T36"/>
                  <a:gd fmla="*/ 157 h 168" name="T37"/>
                  <a:gd fmla="*/ 41 w 87" name="T38"/>
                  <a:gd fmla="*/ 81 h 168" name="T39"/>
                  <a:gd fmla="*/ 46 w 87" name="T40"/>
                  <a:gd fmla="*/ 81 h 168" name="T41"/>
                  <a:gd fmla="*/ 46 w 87" name="T42"/>
                  <a:gd fmla="*/ 157 h 168" name="T43"/>
                  <a:gd fmla="*/ 56 w 87" name="T44"/>
                  <a:gd fmla="*/ 168 h 168" name="T45"/>
                  <a:gd fmla="*/ 67 w 87" name="T46"/>
                  <a:gd fmla="*/ 157 h 168" name="T47"/>
                  <a:gd fmla="*/ 67 w 87" name="T48"/>
                  <a:gd fmla="*/ 81 h 168" name="T49"/>
                  <a:gd fmla="*/ 67 w 87" name="T50"/>
                  <a:gd fmla="*/ 77 h 168" name="T51"/>
                  <a:gd fmla="*/ 67 w 87" name="T52"/>
                  <a:gd fmla="*/ 46 h 168" name="T53"/>
                  <a:gd fmla="*/ 67 w 87" name="T54"/>
                  <a:gd fmla="*/ 28 h 168" name="T55"/>
                  <a:gd fmla="*/ 71 w 87" name="T56"/>
                  <a:gd fmla="*/ 28 h 168" name="T57"/>
                  <a:gd fmla="*/ 71 w 87" name="T58"/>
                  <a:gd fmla="*/ 44 h 168" name="T59"/>
                  <a:gd fmla="*/ 71 w 87" name="T60"/>
                  <a:gd fmla="*/ 73 h 168" name="T61"/>
                  <a:gd fmla="*/ 79 w 87" name="T62"/>
                  <a:gd fmla="*/ 81 h 168" name="T63"/>
                  <a:gd fmla="*/ 87 w 87" name="T64"/>
                  <a:gd fmla="*/ 73 h 168" name="T65"/>
                  <a:gd fmla="*/ 87 w 87" name="T66"/>
                  <a:gd fmla="*/ 24 h 168" name="T67"/>
                  <a:gd fmla="*/ 87 w 87" name="T68"/>
                  <a:gd fmla="*/ 24 h 168" name="T6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b="b" l="0" r="r" t="0"/>
                <a:pathLst>
                  <a:path h="168" w="87">
                    <a:moveTo>
                      <a:pt x="87" y="24"/>
                    </a:moveTo>
                    <a:cubicBezTo>
                      <a:pt x="87" y="11"/>
                      <a:pt x="75" y="0"/>
                      <a:pt x="62" y="0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35" y="0"/>
                      <a:pt x="35" y="0"/>
                      <a:pt x="35" y="0"/>
                    </a:cubicBezTo>
                    <a:cubicBezTo>
                      <a:pt x="25" y="0"/>
                      <a:pt x="25" y="0"/>
                      <a:pt x="25" y="0"/>
                    </a:cubicBezTo>
                    <a:cubicBezTo>
                      <a:pt x="12" y="0"/>
                      <a:pt x="0" y="11"/>
                      <a:pt x="0" y="24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8"/>
                      <a:pt x="4" y="81"/>
                      <a:pt x="8" y="81"/>
                    </a:cubicBezTo>
                    <a:cubicBezTo>
                      <a:pt x="13" y="81"/>
                      <a:pt x="16" y="78"/>
                      <a:pt x="16" y="73"/>
                    </a:cubicBezTo>
                    <a:cubicBezTo>
                      <a:pt x="16" y="44"/>
                      <a:pt x="16" y="44"/>
                      <a:pt x="16" y="44"/>
                    </a:cubicBezTo>
                    <a:cubicBezTo>
                      <a:pt x="16" y="28"/>
                      <a:pt x="16" y="28"/>
                      <a:pt x="16" y="28"/>
                    </a:cubicBezTo>
                    <a:cubicBezTo>
                      <a:pt x="20" y="28"/>
                      <a:pt x="20" y="28"/>
                      <a:pt x="20" y="28"/>
                    </a:cubicBezTo>
                    <a:cubicBezTo>
                      <a:pt x="20" y="46"/>
                      <a:pt x="20" y="46"/>
                      <a:pt x="20" y="46"/>
                    </a:cubicBezTo>
                    <a:cubicBezTo>
                      <a:pt x="20" y="77"/>
                      <a:pt x="20" y="77"/>
                      <a:pt x="20" y="77"/>
                    </a:cubicBezTo>
                    <a:cubicBezTo>
                      <a:pt x="20" y="81"/>
                      <a:pt x="20" y="81"/>
                      <a:pt x="20" y="81"/>
                    </a:cubicBezTo>
                    <a:cubicBezTo>
                      <a:pt x="20" y="157"/>
                      <a:pt x="20" y="157"/>
                      <a:pt x="20" y="157"/>
                    </a:cubicBezTo>
                    <a:cubicBezTo>
                      <a:pt x="20" y="163"/>
                      <a:pt x="25" y="168"/>
                      <a:pt x="31" y="168"/>
                    </a:cubicBezTo>
                    <a:cubicBezTo>
                      <a:pt x="37" y="168"/>
                      <a:pt x="41" y="163"/>
                      <a:pt x="41" y="157"/>
                    </a:cubicBezTo>
                    <a:cubicBezTo>
                      <a:pt x="41" y="81"/>
                      <a:pt x="41" y="81"/>
                      <a:pt x="41" y="81"/>
                    </a:cubicBezTo>
                    <a:cubicBezTo>
                      <a:pt x="46" y="81"/>
                      <a:pt x="46" y="81"/>
                      <a:pt x="46" y="81"/>
                    </a:cubicBezTo>
                    <a:cubicBezTo>
                      <a:pt x="46" y="157"/>
                      <a:pt x="46" y="157"/>
                      <a:pt x="46" y="157"/>
                    </a:cubicBezTo>
                    <a:cubicBezTo>
                      <a:pt x="46" y="163"/>
                      <a:pt x="50" y="168"/>
                      <a:pt x="56" y="168"/>
                    </a:cubicBezTo>
                    <a:cubicBezTo>
                      <a:pt x="62" y="168"/>
                      <a:pt x="67" y="163"/>
                      <a:pt x="67" y="157"/>
                    </a:cubicBezTo>
                    <a:cubicBezTo>
                      <a:pt x="67" y="81"/>
                      <a:pt x="67" y="81"/>
                      <a:pt x="67" y="81"/>
                    </a:cubicBezTo>
                    <a:cubicBezTo>
                      <a:pt x="67" y="77"/>
                      <a:pt x="67" y="77"/>
                      <a:pt x="67" y="77"/>
                    </a:cubicBezTo>
                    <a:cubicBezTo>
                      <a:pt x="67" y="46"/>
                      <a:pt x="67" y="46"/>
                      <a:pt x="67" y="46"/>
                    </a:cubicBezTo>
                    <a:cubicBezTo>
                      <a:pt x="67" y="28"/>
                      <a:pt x="67" y="28"/>
                      <a:pt x="67" y="28"/>
                    </a:cubicBezTo>
                    <a:cubicBezTo>
                      <a:pt x="71" y="28"/>
                      <a:pt x="71" y="28"/>
                      <a:pt x="71" y="28"/>
                    </a:cubicBezTo>
                    <a:cubicBezTo>
                      <a:pt x="71" y="44"/>
                      <a:pt x="71" y="44"/>
                      <a:pt x="71" y="44"/>
                    </a:cubicBezTo>
                    <a:cubicBezTo>
                      <a:pt x="71" y="73"/>
                      <a:pt x="71" y="73"/>
                      <a:pt x="71" y="73"/>
                    </a:cubicBezTo>
                    <a:cubicBezTo>
                      <a:pt x="71" y="78"/>
                      <a:pt x="74" y="81"/>
                      <a:pt x="79" y="81"/>
                    </a:cubicBezTo>
                    <a:cubicBezTo>
                      <a:pt x="83" y="81"/>
                      <a:pt x="87" y="78"/>
                      <a:pt x="87" y="73"/>
                    </a:cubicBezTo>
                    <a:cubicBezTo>
                      <a:pt x="87" y="24"/>
                      <a:pt x="87" y="24"/>
                      <a:pt x="87" y="24"/>
                    </a:cubicBezTo>
                    <a:cubicBezTo>
                      <a:pt x="87" y="24"/>
                      <a:pt x="87" y="24"/>
                      <a:pt x="87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srgbClr val="404040"/>
                  </a:solidFill>
                </a:endParaRPr>
              </a:p>
            </p:txBody>
          </p:sp>
        </p:grpSp>
      </p:grpSp>
      <p:grpSp>
        <p:nvGrpSpPr>
          <p:cNvPr id="140" name="Group 4"/>
          <p:cNvGrpSpPr/>
          <p:nvPr/>
        </p:nvGrpSpPr>
        <p:grpSpPr>
          <a:xfrm>
            <a:off x="2503512" y="5273104"/>
            <a:ext cx="1745161" cy="363323"/>
            <a:chOff x="8217390" y="2426095"/>
            <a:chExt cx="1745161" cy="363323"/>
          </a:xfrm>
          <a:solidFill>
            <a:schemeClr val="accent3">
              <a:lumMod val="20000"/>
              <a:lumOff val="80000"/>
            </a:schemeClr>
          </a:solidFill>
        </p:grpSpPr>
        <p:grpSp>
          <p:nvGrpSpPr>
            <p:cNvPr id="141" name="Group 128"/>
            <p:cNvGrpSpPr/>
            <p:nvPr/>
          </p:nvGrpSpPr>
          <p:grpSpPr>
            <a:xfrm flipH="1">
              <a:off x="8217390" y="2426095"/>
              <a:ext cx="153517" cy="363323"/>
              <a:chOff x="5505537" y="930389"/>
              <a:chExt cx="333375" cy="788988"/>
            </a:xfrm>
            <a:grpFill/>
          </p:grpSpPr>
          <p:sp>
            <p:nvSpPr>
              <p:cNvPr id="169" name="Oval 27"/>
              <p:cNvSpPr>
                <a:spLocks noChangeArrowheads="1"/>
              </p:cNvSpPr>
              <p:nvPr/>
            </p:nvSpPr>
            <p:spPr bwMode="auto">
              <a:xfrm>
                <a:off x="5602373" y="930389"/>
                <a:ext cx="141288" cy="13970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srgbClr val="404040"/>
                  </a:solidFill>
                </a:endParaRPr>
              </a:p>
            </p:txBody>
          </p:sp>
          <p:sp>
            <p:nvSpPr>
              <p:cNvPr id="170" name="Freeform 28"/>
              <p:cNvSpPr/>
              <p:nvPr/>
            </p:nvSpPr>
            <p:spPr bwMode="auto">
              <a:xfrm>
                <a:off x="5505537" y="1084378"/>
                <a:ext cx="333375" cy="634999"/>
              </a:xfrm>
              <a:custGeom>
                <a:gdLst>
                  <a:gd fmla="*/ 87 w 87" name="T0"/>
                  <a:gd fmla="*/ 24 h 168" name="T1"/>
                  <a:gd fmla="*/ 62 w 87" name="T2"/>
                  <a:gd fmla="*/ 0 h 168" name="T3"/>
                  <a:gd fmla="*/ 37 w 87" name="T4"/>
                  <a:gd fmla="*/ 0 h 168" name="T5"/>
                  <a:gd fmla="*/ 35 w 87" name="T6"/>
                  <a:gd fmla="*/ 0 h 168" name="T7"/>
                  <a:gd fmla="*/ 25 w 87" name="T8"/>
                  <a:gd fmla="*/ 0 h 168" name="T9"/>
                  <a:gd fmla="*/ 0 w 87" name="T10"/>
                  <a:gd fmla="*/ 24 h 168" name="T11"/>
                  <a:gd fmla="*/ 0 w 87" name="T12"/>
                  <a:gd fmla="*/ 24 h 168" name="T13"/>
                  <a:gd fmla="*/ 0 w 87" name="T14"/>
                  <a:gd fmla="*/ 73 h 168" name="T15"/>
                  <a:gd fmla="*/ 8 w 87" name="T16"/>
                  <a:gd fmla="*/ 81 h 168" name="T17"/>
                  <a:gd fmla="*/ 16 w 87" name="T18"/>
                  <a:gd fmla="*/ 73 h 168" name="T19"/>
                  <a:gd fmla="*/ 16 w 87" name="T20"/>
                  <a:gd fmla="*/ 44 h 168" name="T21"/>
                  <a:gd fmla="*/ 16 w 87" name="T22"/>
                  <a:gd fmla="*/ 28 h 168" name="T23"/>
                  <a:gd fmla="*/ 20 w 87" name="T24"/>
                  <a:gd fmla="*/ 28 h 168" name="T25"/>
                  <a:gd fmla="*/ 20 w 87" name="T26"/>
                  <a:gd fmla="*/ 46 h 168" name="T27"/>
                  <a:gd fmla="*/ 20 w 87" name="T28"/>
                  <a:gd fmla="*/ 77 h 168" name="T29"/>
                  <a:gd fmla="*/ 20 w 87" name="T30"/>
                  <a:gd fmla="*/ 81 h 168" name="T31"/>
                  <a:gd fmla="*/ 20 w 87" name="T32"/>
                  <a:gd fmla="*/ 157 h 168" name="T33"/>
                  <a:gd fmla="*/ 31 w 87" name="T34"/>
                  <a:gd fmla="*/ 168 h 168" name="T35"/>
                  <a:gd fmla="*/ 41 w 87" name="T36"/>
                  <a:gd fmla="*/ 157 h 168" name="T37"/>
                  <a:gd fmla="*/ 41 w 87" name="T38"/>
                  <a:gd fmla="*/ 81 h 168" name="T39"/>
                  <a:gd fmla="*/ 46 w 87" name="T40"/>
                  <a:gd fmla="*/ 81 h 168" name="T41"/>
                  <a:gd fmla="*/ 46 w 87" name="T42"/>
                  <a:gd fmla="*/ 157 h 168" name="T43"/>
                  <a:gd fmla="*/ 56 w 87" name="T44"/>
                  <a:gd fmla="*/ 168 h 168" name="T45"/>
                  <a:gd fmla="*/ 67 w 87" name="T46"/>
                  <a:gd fmla="*/ 157 h 168" name="T47"/>
                  <a:gd fmla="*/ 67 w 87" name="T48"/>
                  <a:gd fmla="*/ 81 h 168" name="T49"/>
                  <a:gd fmla="*/ 67 w 87" name="T50"/>
                  <a:gd fmla="*/ 77 h 168" name="T51"/>
                  <a:gd fmla="*/ 67 w 87" name="T52"/>
                  <a:gd fmla="*/ 46 h 168" name="T53"/>
                  <a:gd fmla="*/ 67 w 87" name="T54"/>
                  <a:gd fmla="*/ 28 h 168" name="T55"/>
                  <a:gd fmla="*/ 71 w 87" name="T56"/>
                  <a:gd fmla="*/ 28 h 168" name="T57"/>
                  <a:gd fmla="*/ 71 w 87" name="T58"/>
                  <a:gd fmla="*/ 44 h 168" name="T59"/>
                  <a:gd fmla="*/ 71 w 87" name="T60"/>
                  <a:gd fmla="*/ 73 h 168" name="T61"/>
                  <a:gd fmla="*/ 79 w 87" name="T62"/>
                  <a:gd fmla="*/ 81 h 168" name="T63"/>
                  <a:gd fmla="*/ 87 w 87" name="T64"/>
                  <a:gd fmla="*/ 73 h 168" name="T65"/>
                  <a:gd fmla="*/ 87 w 87" name="T66"/>
                  <a:gd fmla="*/ 24 h 168" name="T67"/>
                  <a:gd fmla="*/ 87 w 87" name="T68"/>
                  <a:gd fmla="*/ 24 h 168" name="T6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b="b" l="0" r="r" t="0"/>
                <a:pathLst>
                  <a:path h="168" w="87">
                    <a:moveTo>
                      <a:pt x="87" y="24"/>
                    </a:moveTo>
                    <a:cubicBezTo>
                      <a:pt x="87" y="11"/>
                      <a:pt x="75" y="0"/>
                      <a:pt x="62" y="0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35" y="0"/>
                      <a:pt x="35" y="0"/>
                      <a:pt x="35" y="0"/>
                    </a:cubicBezTo>
                    <a:cubicBezTo>
                      <a:pt x="25" y="0"/>
                      <a:pt x="25" y="0"/>
                      <a:pt x="25" y="0"/>
                    </a:cubicBezTo>
                    <a:cubicBezTo>
                      <a:pt x="12" y="0"/>
                      <a:pt x="0" y="11"/>
                      <a:pt x="0" y="24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8"/>
                      <a:pt x="4" y="81"/>
                      <a:pt x="8" y="81"/>
                    </a:cubicBezTo>
                    <a:cubicBezTo>
                      <a:pt x="13" y="81"/>
                      <a:pt x="16" y="78"/>
                      <a:pt x="16" y="73"/>
                    </a:cubicBezTo>
                    <a:cubicBezTo>
                      <a:pt x="16" y="44"/>
                      <a:pt x="16" y="44"/>
                      <a:pt x="16" y="44"/>
                    </a:cubicBezTo>
                    <a:cubicBezTo>
                      <a:pt x="16" y="28"/>
                      <a:pt x="16" y="28"/>
                      <a:pt x="16" y="28"/>
                    </a:cubicBezTo>
                    <a:cubicBezTo>
                      <a:pt x="20" y="28"/>
                      <a:pt x="20" y="28"/>
                      <a:pt x="20" y="28"/>
                    </a:cubicBezTo>
                    <a:cubicBezTo>
                      <a:pt x="20" y="46"/>
                      <a:pt x="20" y="46"/>
                      <a:pt x="20" y="46"/>
                    </a:cubicBezTo>
                    <a:cubicBezTo>
                      <a:pt x="20" y="77"/>
                      <a:pt x="20" y="77"/>
                      <a:pt x="20" y="77"/>
                    </a:cubicBezTo>
                    <a:cubicBezTo>
                      <a:pt x="20" y="81"/>
                      <a:pt x="20" y="81"/>
                      <a:pt x="20" y="81"/>
                    </a:cubicBezTo>
                    <a:cubicBezTo>
                      <a:pt x="20" y="157"/>
                      <a:pt x="20" y="157"/>
                      <a:pt x="20" y="157"/>
                    </a:cubicBezTo>
                    <a:cubicBezTo>
                      <a:pt x="20" y="163"/>
                      <a:pt x="25" y="168"/>
                      <a:pt x="31" y="168"/>
                    </a:cubicBezTo>
                    <a:cubicBezTo>
                      <a:pt x="37" y="168"/>
                      <a:pt x="41" y="163"/>
                      <a:pt x="41" y="157"/>
                    </a:cubicBezTo>
                    <a:cubicBezTo>
                      <a:pt x="41" y="81"/>
                      <a:pt x="41" y="81"/>
                      <a:pt x="41" y="81"/>
                    </a:cubicBezTo>
                    <a:cubicBezTo>
                      <a:pt x="46" y="81"/>
                      <a:pt x="46" y="81"/>
                      <a:pt x="46" y="81"/>
                    </a:cubicBezTo>
                    <a:cubicBezTo>
                      <a:pt x="46" y="157"/>
                      <a:pt x="46" y="157"/>
                      <a:pt x="46" y="157"/>
                    </a:cubicBezTo>
                    <a:cubicBezTo>
                      <a:pt x="46" y="163"/>
                      <a:pt x="50" y="168"/>
                      <a:pt x="56" y="168"/>
                    </a:cubicBezTo>
                    <a:cubicBezTo>
                      <a:pt x="62" y="168"/>
                      <a:pt x="67" y="163"/>
                      <a:pt x="67" y="157"/>
                    </a:cubicBezTo>
                    <a:cubicBezTo>
                      <a:pt x="67" y="81"/>
                      <a:pt x="67" y="81"/>
                      <a:pt x="67" y="81"/>
                    </a:cubicBezTo>
                    <a:cubicBezTo>
                      <a:pt x="67" y="77"/>
                      <a:pt x="67" y="77"/>
                      <a:pt x="67" y="77"/>
                    </a:cubicBezTo>
                    <a:cubicBezTo>
                      <a:pt x="67" y="46"/>
                      <a:pt x="67" y="46"/>
                      <a:pt x="67" y="46"/>
                    </a:cubicBezTo>
                    <a:cubicBezTo>
                      <a:pt x="67" y="28"/>
                      <a:pt x="67" y="28"/>
                      <a:pt x="67" y="28"/>
                    </a:cubicBezTo>
                    <a:cubicBezTo>
                      <a:pt x="71" y="28"/>
                      <a:pt x="71" y="28"/>
                      <a:pt x="71" y="28"/>
                    </a:cubicBezTo>
                    <a:cubicBezTo>
                      <a:pt x="71" y="44"/>
                      <a:pt x="71" y="44"/>
                      <a:pt x="71" y="44"/>
                    </a:cubicBezTo>
                    <a:cubicBezTo>
                      <a:pt x="71" y="73"/>
                      <a:pt x="71" y="73"/>
                      <a:pt x="71" y="73"/>
                    </a:cubicBezTo>
                    <a:cubicBezTo>
                      <a:pt x="71" y="78"/>
                      <a:pt x="74" y="81"/>
                      <a:pt x="79" y="81"/>
                    </a:cubicBezTo>
                    <a:cubicBezTo>
                      <a:pt x="83" y="81"/>
                      <a:pt x="87" y="78"/>
                      <a:pt x="87" y="73"/>
                    </a:cubicBezTo>
                    <a:cubicBezTo>
                      <a:pt x="87" y="24"/>
                      <a:pt x="87" y="24"/>
                      <a:pt x="87" y="24"/>
                    </a:cubicBezTo>
                    <a:cubicBezTo>
                      <a:pt x="87" y="24"/>
                      <a:pt x="87" y="24"/>
                      <a:pt x="87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srgbClr val="404040"/>
                  </a:solidFill>
                </a:endParaRPr>
              </a:p>
            </p:txBody>
          </p:sp>
        </p:grpSp>
        <p:grpSp>
          <p:nvGrpSpPr>
            <p:cNvPr id="142" name="Group 129"/>
            <p:cNvGrpSpPr/>
            <p:nvPr/>
          </p:nvGrpSpPr>
          <p:grpSpPr>
            <a:xfrm flipH="1">
              <a:off x="8394663" y="2426095"/>
              <a:ext cx="153517" cy="363323"/>
              <a:chOff x="5505537" y="930389"/>
              <a:chExt cx="333375" cy="788988"/>
            </a:xfrm>
            <a:grpFill/>
          </p:grpSpPr>
          <p:sp>
            <p:nvSpPr>
              <p:cNvPr id="167" name="Oval 27"/>
              <p:cNvSpPr>
                <a:spLocks noChangeArrowheads="1"/>
              </p:cNvSpPr>
              <p:nvPr/>
            </p:nvSpPr>
            <p:spPr bwMode="auto">
              <a:xfrm>
                <a:off x="5602373" y="930389"/>
                <a:ext cx="141288" cy="13970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srgbClr val="404040"/>
                  </a:solidFill>
                </a:endParaRPr>
              </a:p>
            </p:txBody>
          </p:sp>
          <p:sp>
            <p:nvSpPr>
              <p:cNvPr id="168" name="Freeform 28"/>
              <p:cNvSpPr/>
              <p:nvPr/>
            </p:nvSpPr>
            <p:spPr bwMode="auto">
              <a:xfrm>
                <a:off x="5505537" y="1084378"/>
                <a:ext cx="333375" cy="634999"/>
              </a:xfrm>
              <a:custGeom>
                <a:gdLst>
                  <a:gd fmla="*/ 87 w 87" name="T0"/>
                  <a:gd fmla="*/ 24 h 168" name="T1"/>
                  <a:gd fmla="*/ 62 w 87" name="T2"/>
                  <a:gd fmla="*/ 0 h 168" name="T3"/>
                  <a:gd fmla="*/ 37 w 87" name="T4"/>
                  <a:gd fmla="*/ 0 h 168" name="T5"/>
                  <a:gd fmla="*/ 35 w 87" name="T6"/>
                  <a:gd fmla="*/ 0 h 168" name="T7"/>
                  <a:gd fmla="*/ 25 w 87" name="T8"/>
                  <a:gd fmla="*/ 0 h 168" name="T9"/>
                  <a:gd fmla="*/ 0 w 87" name="T10"/>
                  <a:gd fmla="*/ 24 h 168" name="T11"/>
                  <a:gd fmla="*/ 0 w 87" name="T12"/>
                  <a:gd fmla="*/ 24 h 168" name="T13"/>
                  <a:gd fmla="*/ 0 w 87" name="T14"/>
                  <a:gd fmla="*/ 73 h 168" name="T15"/>
                  <a:gd fmla="*/ 8 w 87" name="T16"/>
                  <a:gd fmla="*/ 81 h 168" name="T17"/>
                  <a:gd fmla="*/ 16 w 87" name="T18"/>
                  <a:gd fmla="*/ 73 h 168" name="T19"/>
                  <a:gd fmla="*/ 16 w 87" name="T20"/>
                  <a:gd fmla="*/ 44 h 168" name="T21"/>
                  <a:gd fmla="*/ 16 w 87" name="T22"/>
                  <a:gd fmla="*/ 28 h 168" name="T23"/>
                  <a:gd fmla="*/ 20 w 87" name="T24"/>
                  <a:gd fmla="*/ 28 h 168" name="T25"/>
                  <a:gd fmla="*/ 20 w 87" name="T26"/>
                  <a:gd fmla="*/ 46 h 168" name="T27"/>
                  <a:gd fmla="*/ 20 w 87" name="T28"/>
                  <a:gd fmla="*/ 77 h 168" name="T29"/>
                  <a:gd fmla="*/ 20 w 87" name="T30"/>
                  <a:gd fmla="*/ 81 h 168" name="T31"/>
                  <a:gd fmla="*/ 20 w 87" name="T32"/>
                  <a:gd fmla="*/ 157 h 168" name="T33"/>
                  <a:gd fmla="*/ 31 w 87" name="T34"/>
                  <a:gd fmla="*/ 168 h 168" name="T35"/>
                  <a:gd fmla="*/ 41 w 87" name="T36"/>
                  <a:gd fmla="*/ 157 h 168" name="T37"/>
                  <a:gd fmla="*/ 41 w 87" name="T38"/>
                  <a:gd fmla="*/ 81 h 168" name="T39"/>
                  <a:gd fmla="*/ 46 w 87" name="T40"/>
                  <a:gd fmla="*/ 81 h 168" name="T41"/>
                  <a:gd fmla="*/ 46 w 87" name="T42"/>
                  <a:gd fmla="*/ 157 h 168" name="T43"/>
                  <a:gd fmla="*/ 56 w 87" name="T44"/>
                  <a:gd fmla="*/ 168 h 168" name="T45"/>
                  <a:gd fmla="*/ 67 w 87" name="T46"/>
                  <a:gd fmla="*/ 157 h 168" name="T47"/>
                  <a:gd fmla="*/ 67 w 87" name="T48"/>
                  <a:gd fmla="*/ 81 h 168" name="T49"/>
                  <a:gd fmla="*/ 67 w 87" name="T50"/>
                  <a:gd fmla="*/ 77 h 168" name="T51"/>
                  <a:gd fmla="*/ 67 w 87" name="T52"/>
                  <a:gd fmla="*/ 46 h 168" name="T53"/>
                  <a:gd fmla="*/ 67 w 87" name="T54"/>
                  <a:gd fmla="*/ 28 h 168" name="T55"/>
                  <a:gd fmla="*/ 71 w 87" name="T56"/>
                  <a:gd fmla="*/ 28 h 168" name="T57"/>
                  <a:gd fmla="*/ 71 w 87" name="T58"/>
                  <a:gd fmla="*/ 44 h 168" name="T59"/>
                  <a:gd fmla="*/ 71 w 87" name="T60"/>
                  <a:gd fmla="*/ 73 h 168" name="T61"/>
                  <a:gd fmla="*/ 79 w 87" name="T62"/>
                  <a:gd fmla="*/ 81 h 168" name="T63"/>
                  <a:gd fmla="*/ 87 w 87" name="T64"/>
                  <a:gd fmla="*/ 73 h 168" name="T65"/>
                  <a:gd fmla="*/ 87 w 87" name="T66"/>
                  <a:gd fmla="*/ 24 h 168" name="T67"/>
                  <a:gd fmla="*/ 87 w 87" name="T68"/>
                  <a:gd fmla="*/ 24 h 168" name="T6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b="b" l="0" r="r" t="0"/>
                <a:pathLst>
                  <a:path h="168" w="87">
                    <a:moveTo>
                      <a:pt x="87" y="24"/>
                    </a:moveTo>
                    <a:cubicBezTo>
                      <a:pt x="87" y="11"/>
                      <a:pt x="75" y="0"/>
                      <a:pt x="62" y="0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35" y="0"/>
                      <a:pt x="35" y="0"/>
                      <a:pt x="35" y="0"/>
                    </a:cubicBezTo>
                    <a:cubicBezTo>
                      <a:pt x="25" y="0"/>
                      <a:pt x="25" y="0"/>
                      <a:pt x="25" y="0"/>
                    </a:cubicBezTo>
                    <a:cubicBezTo>
                      <a:pt x="12" y="0"/>
                      <a:pt x="0" y="11"/>
                      <a:pt x="0" y="24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8"/>
                      <a:pt x="4" y="81"/>
                      <a:pt x="8" y="81"/>
                    </a:cubicBezTo>
                    <a:cubicBezTo>
                      <a:pt x="13" y="81"/>
                      <a:pt x="16" y="78"/>
                      <a:pt x="16" y="73"/>
                    </a:cubicBezTo>
                    <a:cubicBezTo>
                      <a:pt x="16" y="44"/>
                      <a:pt x="16" y="44"/>
                      <a:pt x="16" y="44"/>
                    </a:cubicBezTo>
                    <a:cubicBezTo>
                      <a:pt x="16" y="28"/>
                      <a:pt x="16" y="28"/>
                      <a:pt x="16" y="28"/>
                    </a:cubicBezTo>
                    <a:cubicBezTo>
                      <a:pt x="20" y="28"/>
                      <a:pt x="20" y="28"/>
                      <a:pt x="20" y="28"/>
                    </a:cubicBezTo>
                    <a:cubicBezTo>
                      <a:pt x="20" y="46"/>
                      <a:pt x="20" y="46"/>
                      <a:pt x="20" y="46"/>
                    </a:cubicBezTo>
                    <a:cubicBezTo>
                      <a:pt x="20" y="77"/>
                      <a:pt x="20" y="77"/>
                      <a:pt x="20" y="77"/>
                    </a:cubicBezTo>
                    <a:cubicBezTo>
                      <a:pt x="20" y="81"/>
                      <a:pt x="20" y="81"/>
                      <a:pt x="20" y="81"/>
                    </a:cubicBezTo>
                    <a:cubicBezTo>
                      <a:pt x="20" y="157"/>
                      <a:pt x="20" y="157"/>
                      <a:pt x="20" y="157"/>
                    </a:cubicBezTo>
                    <a:cubicBezTo>
                      <a:pt x="20" y="163"/>
                      <a:pt x="25" y="168"/>
                      <a:pt x="31" y="168"/>
                    </a:cubicBezTo>
                    <a:cubicBezTo>
                      <a:pt x="37" y="168"/>
                      <a:pt x="41" y="163"/>
                      <a:pt x="41" y="157"/>
                    </a:cubicBezTo>
                    <a:cubicBezTo>
                      <a:pt x="41" y="81"/>
                      <a:pt x="41" y="81"/>
                      <a:pt x="41" y="81"/>
                    </a:cubicBezTo>
                    <a:cubicBezTo>
                      <a:pt x="46" y="81"/>
                      <a:pt x="46" y="81"/>
                      <a:pt x="46" y="81"/>
                    </a:cubicBezTo>
                    <a:cubicBezTo>
                      <a:pt x="46" y="157"/>
                      <a:pt x="46" y="157"/>
                      <a:pt x="46" y="157"/>
                    </a:cubicBezTo>
                    <a:cubicBezTo>
                      <a:pt x="46" y="163"/>
                      <a:pt x="50" y="168"/>
                      <a:pt x="56" y="168"/>
                    </a:cubicBezTo>
                    <a:cubicBezTo>
                      <a:pt x="62" y="168"/>
                      <a:pt x="67" y="163"/>
                      <a:pt x="67" y="157"/>
                    </a:cubicBezTo>
                    <a:cubicBezTo>
                      <a:pt x="67" y="81"/>
                      <a:pt x="67" y="81"/>
                      <a:pt x="67" y="81"/>
                    </a:cubicBezTo>
                    <a:cubicBezTo>
                      <a:pt x="67" y="77"/>
                      <a:pt x="67" y="77"/>
                      <a:pt x="67" y="77"/>
                    </a:cubicBezTo>
                    <a:cubicBezTo>
                      <a:pt x="67" y="46"/>
                      <a:pt x="67" y="46"/>
                      <a:pt x="67" y="46"/>
                    </a:cubicBezTo>
                    <a:cubicBezTo>
                      <a:pt x="67" y="28"/>
                      <a:pt x="67" y="28"/>
                      <a:pt x="67" y="28"/>
                    </a:cubicBezTo>
                    <a:cubicBezTo>
                      <a:pt x="71" y="28"/>
                      <a:pt x="71" y="28"/>
                      <a:pt x="71" y="28"/>
                    </a:cubicBezTo>
                    <a:cubicBezTo>
                      <a:pt x="71" y="44"/>
                      <a:pt x="71" y="44"/>
                      <a:pt x="71" y="44"/>
                    </a:cubicBezTo>
                    <a:cubicBezTo>
                      <a:pt x="71" y="73"/>
                      <a:pt x="71" y="73"/>
                      <a:pt x="71" y="73"/>
                    </a:cubicBezTo>
                    <a:cubicBezTo>
                      <a:pt x="71" y="78"/>
                      <a:pt x="74" y="81"/>
                      <a:pt x="79" y="81"/>
                    </a:cubicBezTo>
                    <a:cubicBezTo>
                      <a:pt x="83" y="81"/>
                      <a:pt x="87" y="78"/>
                      <a:pt x="87" y="73"/>
                    </a:cubicBezTo>
                    <a:cubicBezTo>
                      <a:pt x="87" y="24"/>
                      <a:pt x="87" y="24"/>
                      <a:pt x="87" y="24"/>
                    </a:cubicBezTo>
                    <a:cubicBezTo>
                      <a:pt x="87" y="24"/>
                      <a:pt x="87" y="24"/>
                      <a:pt x="87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srgbClr val="404040"/>
                  </a:solidFill>
                </a:endParaRPr>
              </a:p>
            </p:txBody>
          </p:sp>
        </p:grpSp>
        <p:grpSp>
          <p:nvGrpSpPr>
            <p:cNvPr id="143" name="Group 130"/>
            <p:cNvGrpSpPr/>
            <p:nvPr/>
          </p:nvGrpSpPr>
          <p:grpSpPr>
            <a:xfrm flipH="1">
              <a:off x="8569706" y="2426095"/>
              <a:ext cx="153517" cy="363323"/>
              <a:chOff x="5505537" y="930389"/>
              <a:chExt cx="333375" cy="788988"/>
            </a:xfrm>
            <a:grpFill/>
          </p:grpSpPr>
          <p:sp>
            <p:nvSpPr>
              <p:cNvPr id="165" name="Oval 152"/>
              <p:cNvSpPr>
                <a:spLocks noChangeArrowheads="1"/>
              </p:cNvSpPr>
              <p:nvPr/>
            </p:nvSpPr>
            <p:spPr bwMode="auto">
              <a:xfrm>
                <a:off x="5602373" y="930389"/>
                <a:ext cx="141288" cy="13970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srgbClr val="404040"/>
                  </a:solidFill>
                </a:endParaRPr>
              </a:p>
            </p:txBody>
          </p:sp>
          <p:sp>
            <p:nvSpPr>
              <p:cNvPr id="166" name="Freeform 153"/>
              <p:cNvSpPr/>
              <p:nvPr/>
            </p:nvSpPr>
            <p:spPr bwMode="auto">
              <a:xfrm>
                <a:off x="5505537" y="1084378"/>
                <a:ext cx="333375" cy="634999"/>
              </a:xfrm>
              <a:custGeom>
                <a:gdLst>
                  <a:gd fmla="*/ 87 w 87" name="T0"/>
                  <a:gd fmla="*/ 24 h 168" name="T1"/>
                  <a:gd fmla="*/ 62 w 87" name="T2"/>
                  <a:gd fmla="*/ 0 h 168" name="T3"/>
                  <a:gd fmla="*/ 37 w 87" name="T4"/>
                  <a:gd fmla="*/ 0 h 168" name="T5"/>
                  <a:gd fmla="*/ 35 w 87" name="T6"/>
                  <a:gd fmla="*/ 0 h 168" name="T7"/>
                  <a:gd fmla="*/ 25 w 87" name="T8"/>
                  <a:gd fmla="*/ 0 h 168" name="T9"/>
                  <a:gd fmla="*/ 0 w 87" name="T10"/>
                  <a:gd fmla="*/ 24 h 168" name="T11"/>
                  <a:gd fmla="*/ 0 w 87" name="T12"/>
                  <a:gd fmla="*/ 24 h 168" name="T13"/>
                  <a:gd fmla="*/ 0 w 87" name="T14"/>
                  <a:gd fmla="*/ 73 h 168" name="T15"/>
                  <a:gd fmla="*/ 8 w 87" name="T16"/>
                  <a:gd fmla="*/ 81 h 168" name="T17"/>
                  <a:gd fmla="*/ 16 w 87" name="T18"/>
                  <a:gd fmla="*/ 73 h 168" name="T19"/>
                  <a:gd fmla="*/ 16 w 87" name="T20"/>
                  <a:gd fmla="*/ 44 h 168" name="T21"/>
                  <a:gd fmla="*/ 16 w 87" name="T22"/>
                  <a:gd fmla="*/ 28 h 168" name="T23"/>
                  <a:gd fmla="*/ 20 w 87" name="T24"/>
                  <a:gd fmla="*/ 28 h 168" name="T25"/>
                  <a:gd fmla="*/ 20 w 87" name="T26"/>
                  <a:gd fmla="*/ 46 h 168" name="T27"/>
                  <a:gd fmla="*/ 20 w 87" name="T28"/>
                  <a:gd fmla="*/ 77 h 168" name="T29"/>
                  <a:gd fmla="*/ 20 w 87" name="T30"/>
                  <a:gd fmla="*/ 81 h 168" name="T31"/>
                  <a:gd fmla="*/ 20 w 87" name="T32"/>
                  <a:gd fmla="*/ 157 h 168" name="T33"/>
                  <a:gd fmla="*/ 31 w 87" name="T34"/>
                  <a:gd fmla="*/ 168 h 168" name="T35"/>
                  <a:gd fmla="*/ 41 w 87" name="T36"/>
                  <a:gd fmla="*/ 157 h 168" name="T37"/>
                  <a:gd fmla="*/ 41 w 87" name="T38"/>
                  <a:gd fmla="*/ 81 h 168" name="T39"/>
                  <a:gd fmla="*/ 46 w 87" name="T40"/>
                  <a:gd fmla="*/ 81 h 168" name="T41"/>
                  <a:gd fmla="*/ 46 w 87" name="T42"/>
                  <a:gd fmla="*/ 157 h 168" name="T43"/>
                  <a:gd fmla="*/ 56 w 87" name="T44"/>
                  <a:gd fmla="*/ 168 h 168" name="T45"/>
                  <a:gd fmla="*/ 67 w 87" name="T46"/>
                  <a:gd fmla="*/ 157 h 168" name="T47"/>
                  <a:gd fmla="*/ 67 w 87" name="T48"/>
                  <a:gd fmla="*/ 81 h 168" name="T49"/>
                  <a:gd fmla="*/ 67 w 87" name="T50"/>
                  <a:gd fmla="*/ 77 h 168" name="T51"/>
                  <a:gd fmla="*/ 67 w 87" name="T52"/>
                  <a:gd fmla="*/ 46 h 168" name="T53"/>
                  <a:gd fmla="*/ 67 w 87" name="T54"/>
                  <a:gd fmla="*/ 28 h 168" name="T55"/>
                  <a:gd fmla="*/ 71 w 87" name="T56"/>
                  <a:gd fmla="*/ 28 h 168" name="T57"/>
                  <a:gd fmla="*/ 71 w 87" name="T58"/>
                  <a:gd fmla="*/ 44 h 168" name="T59"/>
                  <a:gd fmla="*/ 71 w 87" name="T60"/>
                  <a:gd fmla="*/ 73 h 168" name="T61"/>
                  <a:gd fmla="*/ 79 w 87" name="T62"/>
                  <a:gd fmla="*/ 81 h 168" name="T63"/>
                  <a:gd fmla="*/ 87 w 87" name="T64"/>
                  <a:gd fmla="*/ 73 h 168" name="T65"/>
                  <a:gd fmla="*/ 87 w 87" name="T66"/>
                  <a:gd fmla="*/ 24 h 168" name="T67"/>
                  <a:gd fmla="*/ 87 w 87" name="T68"/>
                  <a:gd fmla="*/ 24 h 168" name="T6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b="b" l="0" r="r" t="0"/>
                <a:pathLst>
                  <a:path h="168" w="87">
                    <a:moveTo>
                      <a:pt x="87" y="24"/>
                    </a:moveTo>
                    <a:cubicBezTo>
                      <a:pt x="87" y="11"/>
                      <a:pt x="75" y="0"/>
                      <a:pt x="62" y="0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35" y="0"/>
                      <a:pt x="35" y="0"/>
                      <a:pt x="35" y="0"/>
                    </a:cubicBezTo>
                    <a:cubicBezTo>
                      <a:pt x="25" y="0"/>
                      <a:pt x="25" y="0"/>
                      <a:pt x="25" y="0"/>
                    </a:cubicBezTo>
                    <a:cubicBezTo>
                      <a:pt x="12" y="0"/>
                      <a:pt x="0" y="11"/>
                      <a:pt x="0" y="24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8"/>
                      <a:pt x="4" y="81"/>
                      <a:pt x="8" y="81"/>
                    </a:cubicBezTo>
                    <a:cubicBezTo>
                      <a:pt x="13" y="81"/>
                      <a:pt x="16" y="78"/>
                      <a:pt x="16" y="73"/>
                    </a:cubicBezTo>
                    <a:cubicBezTo>
                      <a:pt x="16" y="44"/>
                      <a:pt x="16" y="44"/>
                      <a:pt x="16" y="44"/>
                    </a:cubicBezTo>
                    <a:cubicBezTo>
                      <a:pt x="16" y="28"/>
                      <a:pt x="16" y="28"/>
                      <a:pt x="16" y="28"/>
                    </a:cubicBezTo>
                    <a:cubicBezTo>
                      <a:pt x="20" y="28"/>
                      <a:pt x="20" y="28"/>
                      <a:pt x="20" y="28"/>
                    </a:cubicBezTo>
                    <a:cubicBezTo>
                      <a:pt x="20" y="46"/>
                      <a:pt x="20" y="46"/>
                      <a:pt x="20" y="46"/>
                    </a:cubicBezTo>
                    <a:cubicBezTo>
                      <a:pt x="20" y="77"/>
                      <a:pt x="20" y="77"/>
                      <a:pt x="20" y="77"/>
                    </a:cubicBezTo>
                    <a:cubicBezTo>
                      <a:pt x="20" y="81"/>
                      <a:pt x="20" y="81"/>
                      <a:pt x="20" y="81"/>
                    </a:cubicBezTo>
                    <a:cubicBezTo>
                      <a:pt x="20" y="157"/>
                      <a:pt x="20" y="157"/>
                      <a:pt x="20" y="157"/>
                    </a:cubicBezTo>
                    <a:cubicBezTo>
                      <a:pt x="20" y="163"/>
                      <a:pt x="25" y="168"/>
                      <a:pt x="31" y="168"/>
                    </a:cubicBezTo>
                    <a:cubicBezTo>
                      <a:pt x="37" y="168"/>
                      <a:pt x="41" y="163"/>
                      <a:pt x="41" y="157"/>
                    </a:cubicBezTo>
                    <a:cubicBezTo>
                      <a:pt x="41" y="81"/>
                      <a:pt x="41" y="81"/>
                      <a:pt x="41" y="81"/>
                    </a:cubicBezTo>
                    <a:cubicBezTo>
                      <a:pt x="46" y="81"/>
                      <a:pt x="46" y="81"/>
                      <a:pt x="46" y="81"/>
                    </a:cubicBezTo>
                    <a:cubicBezTo>
                      <a:pt x="46" y="157"/>
                      <a:pt x="46" y="157"/>
                      <a:pt x="46" y="157"/>
                    </a:cubicBezTo>
                    <a:cubicBezTo>
                      <a:pt x="46" y="163"/>
                      <a:pt x="50" y="168"/>
                      <a:pt x="56" y="168"/>
                    </a:cubicBezTo>
                    <a:cubicBezTo>
                      <a:pt x="62" y="168"/>
                      <a:pt x="67" y="163"/>
                      <a:pt x="67" y="157"/>
                    </a:cubicBezTo>
                    <a:cubicBezTo>
                      <a:pt x="67" y="81"/>
                      <a:pt x="67" y="81"/>
                      <a:pt x="67" y="81"/>
                    </a:cubicBezTo>
                    <a:cubicBezTo>
                      <a:pt x="67" y="77"/>
                      <a:pt x="67" y="77"/>
                      <a:pt x="67" y="77"/>
                    </a:cubicBezTo>
                    <a:cubicBezTo>
                      <a:pt x="67" y="46"/>
                      <a:pt x="67" y="46"/>
                      <a:pt x="67" y="46"/>
                    </a:cubicBezTo>
                    <a:cubicBezTo>
                      <a:pt x="67" y="28"/>
                      <a:pt x="67" y="28"/>
                      <a:pt x="67" y="28"/>
                    </a:cubicBezTo>
                    <a:cubicBezTo>
                      <a:pt x="71" y="28"/>
                      <a:pt x="71" y="28"/>
                      <a:pt x="71" y="28"/>
                    </a:cubicBezTo>
                    <a:cubicBezTo>
                      <a:pt x="71" y="44"/>
                      <a:pt x="71" y="44"/>
                      <a:pt x="71" y="44"/>
                    </a:cubicBezTo>
                    <a:cubicBezTo>
                      <a:pt x="71" y="73"/>
                      <a:pt x="71" y="73"/>
                      <a:pt x="71" y="73"/>
                    </a:cubicBezTo>
                    <a:cubicBezTo>
                      <a:pt x="71" y="78"/>
                      <a:pt x="74" y="81"/>
                      <a:pt x="79" y="81"/>
                    </a:cubicBezTo>
                    <a:cubicBezTo>
                      <a:pt x="83" y="81"/>
                      <a:pt x="87" y="78"/>
                      <a:pt x="87" y="73"/>
                    </a:cubicBezTo>
                    <a:cubicBezTo>
                      <a:pt x="87" y="24"/>
                      <a:pt x="87" y="24"/>
                      <a:pt x="87" y="24"/>
                    </a:cubicBezTo>
                    <a:cubicBezTo>
                      <a:pt x="87" y="24"/>
                      <a:pt x="87" y="24"/>
                      <a:pt x="87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srgbClr val="404040"/>
                  </a:solidFill>
                </a:endParaRPr>
              </a:p>
            </p:txBody>
          </p:sp>
        </p:grpSp>
        <p:grpSp>
          <p:nvGrpSpPr>
            <p:cNvPr id="144" name="Group 131"/>
            <p:cNvGrpSpPr/>
            <p:nvPr/>
          </p:nvGrpSpPr>
          <p:grpSpPr>
            <a:xfrm flipH="1">
              <a:off x="8746979" y="2426095"/>
              <a:ext cx="153517" cy="363323"/>
              <a:chOff x="5505537" y="930389"/>
              <a:chExt cx="333375" cy="788988"/>
            </a:xfrm>
            <a:grpFill/>
          </p:grpSpPr>
          <p:sp>
            <p:nvSpPr>
              <p:cNvPr id="163" name="Oval 27"/>
              <p:cNvSpPr>
                <a:spLocks noChangeArrowheads="1"/>
              </p:cNvSpPr>
              <p:nvPr/>
            </p:nvSpPr>
            <p:spPr bwMode="auto">
              <a:xfrm>
                <a:off x="5602373" y="930389"/>
                <a:ext cx="141288" cy="13970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srgbClr val="404040"/>
                  </a:solidFill>
                </a:endParaRPr>
              </a:p>
            </p:txBody>
          </p:sp>
          <p:sp>
            <p:nvSpPr>
              <p:cNvPr id="164" name="Freeform 28"/>
              <p:cNvSpPr/>
              <p:nvPr/>
            </p:nvSpPr>
            <p:spPr bwMode="auto">
              <a:xfrm>
                <a:off x="5505537" y="1084378"/>
                <a:ext cx="333375" cy="634999"/>
              </a:xfrm>
              <a:custGeom>
                <a:gdLst>
                  <a:gd fmla="*/ 87 w 87" name="T0"/>
                  <a:gd fmla="*/ 24 h 168" name="T1"/>
                  <a:gd fmla="*/ 62 w 87" name="T2"/>
                  <a:gd fmla="*/ 0 h 168" name="T3"/>
                  <a:gd fmla="*/ 37 w 87" name="T4"/>
                  <a:gd fmla="*/ 0 h 168" name="T5"/>
                  <a:gd fmla="*/ 35 w 87" name="T6"/>
                  <a:gd fmla="*/ 0 h 168" name="T7"/>
                  <a:gd fmla="*/ 25 w 87" name="T8"/>
                  <a:gd fmla="*/ 0 h 168" name="T9"/>
                  <a:gd fmla="*/ 0 w 87" name="T10"/>
                  <a:gd fmla="*/ 24 h 168" name="T11"/>
                  <a:gd fmla="*/ 0 w 87" name="T12"/>
                  <a:gd fmla="*/ 24 h 168" name="T13"/>
                  <a:gd fmla="*/ 0 w 87" name="T14"/>
                  <a:gd fmla="*/ 73 h 168" name="T15"/>
                  <a:gd fmla="*/ 8 w 87" name="T16"/>
                  <a:gd fmla="*/ 81 h 168" name="T17"/>
                  <a:gd fmla="*/ 16 w 87" name="T18"/>
                  <a:gd fmla="*/ 73 h 168" name="T19"/>
                  <a:gd fmla="*/ 16 w 87" name="T20"/>
                  <a:gd fmla="*/ 44 h 168" name="T21"/>
                  <a:gd fmla="*/ 16 w 87" name="T22"/>
                  <a:gd fmla="*/ 28 h 168" name="T23"/>
                  <a:gd fmla="*/ 20 w 87" name="T24"/>
                  <a:gd fmla="*/ 28 h 168" name="T25"/>
                  <a:gd fmla="*/ 20 w 87" name="T26"/>
                  <a:gd fmla="*/ 46 h 168" name="T27"/>
                  <a:gd fmla="*/ 20 w 87" name="T28"/>
                  <a:gd fmla="*/ 77 h 168" name="T29"/>
                  <a:gd fmla="*/ 20 w 87" name="T30"/>
                  <a:gd fmla="*/ 81 h 168" name="T31"/>
                  <a:gd fmla="*/ 20 w 87" name="T32"/>
                  <a:gd fmla="*/ 157 h 168" name="T33"/>
                  <a:gd fmla="*/ 31 w 87" name="T34"/>
                  <a:gd fmla="*/ 168 h 168" name="T35"/>
                  <a:gd fmla="*/ 41 w 87" name="T36"/>
                  <a:gd fmla="*/ 157 h 168" name="T37"/>
                  <a:gd fmla="*/ 41 w 87" name="T38"/>
                  <a:gd fmla="*/ 81 h 168" name="T39"/>
                  <a:gd fmla="*/ 46 w 87" name="T40"/>
                  <a:gd fmla="*/ 81 h 168" name="T41"/>
                  <a:gd fmla="*/ 46 w 87" name="T42"/>
                  <a:gd fmla="*/ 157 h 168" name="T43"/>
                  <a:gd fmla="*/ 56 w 87" name="T44"/>
                  <a:gd fmla="*/ 168 h 168" name="T45"/>
                  <a:gd fmla="*/ 67 w 87" name="T46"/>
                  <a:gd fmla="*/ 157 h 168" name="T47"/>
                  <a:gd fmla="*/ 67 w 87" name="T48"/>
                  <a:gd fmla="*/ 81 h 168" name="T49"/>
                  <a:gd fmla="*/ 67 w 87" name="T50"/>
                  <a:gd fmla="*/ 77 h 168" name="T51"/>
                  <a:gd fmla="*/ 67 w 87" name="T52"/>
                  <a:gd fmla="*/ 46 h 168" name="T53"/>
                  <a:gd fmla="*/ 67 w 87" name="T54"/>
                  <a:gd fmla="*/ 28 h 168" name="T55"/>
                  <a:gd fmla="*/ 71 w 87" name="T56"/>
                  <a:gd fmla="*/ 28 h 168" name="T57"/>
                  <a:gd fmla="*/ 71 w 87" name="T58"/>
                  <a:gd fmla="*/ 44 h 168" name="T59"/>
                  <a:gd fmla="*/ 71 w 87" name="T60"/>
                  <a:gd fmla="*/ 73 h 168" name="T61"/>
                  <a:gd fmla="*/ 79 w 87" name="T62"/>
                  <a:gd fmla="*/ 81 h 168" name="T63"/>
                  <a:gd fmla="*/ 87 w 87" name="T64"/>
                  <a:gd fmla="*/ 73 h 168" name="T65"/>
                  <a:gd fmla="*/ 87 w 87" name="T66"/>
                  <a:gd fmla="*/ 24 h 168" name="T67"/>
                  <a:gd fmla="*/ 87 w 87" name="T68"/>
                  <a:gd fmla="*/ 24 h 168" name="T6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b="b" l="0" r="r" t="0"/>
                <a:pathLst>
                  <a:path h="168" w="87">
                    <a:moveTo>
                      <a:pt x="87" y="24"/>
                    </a:moveTo>
                    <a:cubicBezTo>
                      <a:pt x="87" y="11"/>
                      <a:pt x="75" y="0"/>
                      <a:pt x="62" y="0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35" y="0"/>
                      <a:pt x="35" y="0"/>
                      <a:pt x="35" y="0"/>
                    </a:cubicBezTo>
                    <a:cubicBezTo>
                      <a:pt x="25" y="0"/>
                      <a:pt x="25" y="0"/>
                      <a:pt x="25" y="0"/>
                    </a:cubicBezTo>
                    <a:cubicBezTo>
                      <a:pt x="12" y="0"/>
                      <a:pt x="0" y="11"/>
                      <a:pt x="0" y="24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8"/>
                      <a:pt x="4" y="81"/>
                      <a:pt x="8" y="81"/>
                    </a:cubicBezTo>
                    <a:cubicBezTo>
                      <a:pt x="13" y="81"/>
                      <a:pt x="16" y="78"/>
                      <a:pt x="16" y="73"/>
                    </a:cubicBezTo>
                    <a:cubicBezTo>
                      <a:pt x="16" y="44"/>
                      <a:pt x="16" y="44"/>
                      <a:pt x="16" y="44"/>
                    </a:cubicBezTo>
                    <a:cubicBezTo>
                      <a:pt x="16" y="28"/>
                      <a:pt x="16" y="28"/>
                      <a:pt x="16" y="28"/>
                    </a:cubicBezTo>
                    <a:cubicBezTo>
                      <a:pt x="20" y="28"/>
                      <a:pt x="20" y="28"/>
                      <a:pt x="20" y="28"/>
                    </a:cubicBezTo>
                    <a:cubicBezTo>
                      <a:pt x="20" y="46"/>
                      <a:pt x="20" y="46"/>
                      <a:pt x="20" y="46"/>
                    </a:cubicBezTo>
                    <a:cubicBezTo>
                      <a:pt x="20" y="77"/>
                      <a:pt x="20" y="77"/>
                      <a:pt x="20" y="77"/>
                    </a:cubicBezTo>
                    <a:cubicBezTo>
                      <a:pt x="20" y="81"/>
                      <a:pt x="20" y="81"/>
                      <a:pt x="20" y="81"/>
                    </a:cubicBezTo>
                    <a:cubicBezTo>
                      <a:pt x="20" y="157"/>
                      <a:pt x="20" y="157"/>
                      <a:pt x="20" y="157"/>
                    </a:cubicBezTo>
                    <a:cubicBezTo>
                      <a:pt x="20" y="163"/>
                      <a:pt x="25" y="168"/>
                      <a:pt x="31" y="168"/>
                    </a:cubicBezTo>
                    <a:cubicBezTo>
                      <a:pt x="37" y="168"/>
                      <a:pt x="41" y="163"/>
                      <a:pt x="41" y="157"/>
                    </a:cubicBezTo>
                    <a:cubicBezTo>
                      <a:pt x="41" y="81"/>
                      <a:pt x="41" y="81"/>
                      <a:pt x="41" y="81"/>
                    </a:cubicBezTo>
                    <a:cubicBezTo>
                      <a:pt x="46" y="81"/>
                      <a:pt x="46" y="81"/>
                      <a:pt x="46" y="81"/>
                    </a:cubicBezTo>
                    <a:cubicBezTo>
                      <a:pt x="46" y="157"/>
                      <a:pt x="46" y="157"/>
                      <a:pt x="46" y="157"/>
                    </a:cubicBezTo>
                    <a:cubicBezTo>
                      <a:pt x="46" y="163"/>
                      <a:pt x="50" y="168"/>
                      <a:pt x="56" y="168"/>
                    </a:cubicBezTo>
                    <a:cubicBezTo>
                      <a:pt x="62" y="168"/>
                      <a:pt x="67" y="163"/>
                      <a:pt x="67" y="157"/>
                    </a:cubicBezTo>
                    <a:cubicBezTo>
                      <a:pt x="67" y="81"/>
                      <a:pt x="67" y="81"/>
                      <a:pt x="67" y="81"/>
                    </a:cubicBezTo>
                    <a:cubicBezTo>
                      <a:pt x="67" y="77"/>
                      <a:pt x="67" y="77"/>
                      <a:pt x="67" y="77"/>
                    </a:cubicBezTo>
                    <a:cubicBezTo>
                      <a:pt x="67" y="46"/>
                      <a:pt x="67" y="46"/>
                      <a:pt x="67" y="46"/>
                    </a:cubicBezTo>
                    <a:cubicBezTo>
                      <a:pt x="67" y="28"/>
                      <a:pt x="67" y="28"/>
                      <a:pt x="67" y="28"/>
                    </a:cubicBezTo>
                    <a:cubicBezTo>
                      <a:pt x="71" y="28"/>
                      <a:pt x="71" y="28"/>
                      <a:pt x="71" y="28"/>
                    </a:cubicBezTo>
                    <a:cubicBezTo>
                      <a:pt x="71" y="44"/>
                      <a:pt x="71" y="44"/>
                      <a:pt x="71" y="44"/>
                    </a:cubicBezTo>
                    <a:cubicBezTo>
                      <a:pt x="71" y="73"/>
                      <a:pt x="71" y="73"/>
                      <a:pt x="71" y="73"/>
                    </a:cubicBezTo>
                    <a:cubicBezTo>
                      <a:pt x="71" y="78"/>
                      <a:pt x="74" y="81"/>
                      <a:pt x="79" y="81"/>
                    </a:cubicBezTo>
                    <a:cubicBezTo>
                      <a:pt x="83" y="81"/>
                      <a:pt x="87" y="78"/>
                      <a:pt x="87" y="73"/>
                    </a:cubicBezTo>
                    <a:cubicBezTo>
                      <a:pt x="87" y="24"/>
                      <a:pt x="87" y="24"/>
                      <a:pt x="87" y="24"/>
                    </a:cubicBezTo>
                    <a:cubicBezTo>
                      <a:pt x="87" y="24"/>
                      <a:pt x="87" y="24"/>
                      <a:pt x="87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srgbClr val="404040"/>
                  </a:solidFill>
                </a:endParaRPr>
              </a:p>
            </p:txBody>
          </p:sp>
        </p:grpSp>
        <p:grpSp>
          <p:nvGrpSpPr>
            <p:cNvPr id="145" name="Group 132"/>
            <p:cNvGrpSpPr/>
            <p:nvPr/>
          </p:nvGrpSpPr>
          <p:grpSpPr>
            <a:xfrm flipH="1">
              <a:off x="8927380" y="2426095"/>
              <a:ext cx="153517" cy="363323"/>
              <a:chOff x="5505537" y="930389"/>
              <a:chExt cx="333375" cy="788988"/>
            </a:xfrm>
            <a:grpFill/>
          </p:grpSpPr>
          <p:sp>
            <p:nvSpPr>
              <p:cNvPr id="161" name="Oval 27"/>
              <p:cNvSpPr>
                <a:spLocks noChangeArrowheads="1"/>
              </p:cNvSpPr>
              <p:nvPr/>
            </p:nvSpPr>
            <p:spPr bwMode="auto">
              <a:xfrm>
                <a:off x="5602373" y="930389"/>
                <a:ext cx="141288" cy="13970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srgbClr val="404040"/>
                  </a:solidFill>
                </a:endParaRPr>
              </a:p>
            </p:txBody>
          </p:sp>
          <p:sp>
            <p:nvSpPr>
              <p:cNvPr id="162" name="Freeform 28"/>
              <p:cNvSpPr/>
              <p:nvPr/>
            </p:nvSpPr>
            <p:spPr bwMode="auto">
              <a:xfrm>
                <a:off x="5505537" y="1084378"/>
                <a:ext cx="333375" cy="634999"/>
              </a:xfrm>
              <a:custGeom>
                <a:gdLst>
                  <a:gd fmla="*/ 87 w 87" name="T0"/>
                  <a:gd fmla="*/ 24 h 168" name="T1"/>
                  <a:gd fmla="*/ 62 w 87" name="T2"/>
                  <a:gd fmla="*/ 0 h 168" name="T3"/>
                  <a:gd fmla="*/ 37 w 87" name="T4"/>
                  <a:gd fmla="*/ 0 h 168" name="T5"/>
                  <a:gd fmla="*/ 35 w 87" name="T6"/>
                  <a:gd fmla="*/ 0 h 168" name="T7"/>
                  <a:gd fmla="*/ 25 w 87" name="T8"/>
                  <a:gd fmla="*/ 0 h 168" name="T9"/>
                  <a:gd fmla="*/ 0 w 87" name="T10"/>
                  <a:gd fmla="*/ 24 h 168" name="T11"/>
                  <a:gd fmla="*/ 0 w 87" name="T12"/>
                  <a:gd fmla="*/ 24 h 168" name="T13"/>
                  <a:gd fmla="*/ 0 w 87" name="T14"/>
                  <a:gd fmla="*/ 73 h 168" name="T15"/>
                  <a:gd fmla="*/ 8 w 87" name="T16"/>
                  <a:gd fmla="*/ 81 h 168" name="T17"/>
                  <a:gd fmla="*/ 16 w 87" name="T18"/>
                  <a:gd fmla="*/ 73 h 168" name="T19"/>
                  <a:gd fmla="*/ 16 w 87" name="T20"/>
                  <a:gd fmla="*/ 44 h 168" name="T21"/>
                  <a:gd fmla="*/ 16 w 87" name="T22"/>
                  <a:gd fmla="*/ 28 h 168" name="T23"/>
                  <a:gd fmla="*/ 20 w 87" name="T24"/>
                  <a:gd fmla="*/ 28 h 168" name="T25"/>
                  <a:gd fmla="*/ 20 w 87" name="T26"/>
                  <a:gd fmla="*/ 46 h 168" name="T27"/>
                  <a:gd fmla="*/ 20 w 87" name="T28"/>
                  <a:gd fmla="*/ 77 h 168" name="T29"/>
                  <a:gd fmla="*/ 20 w 87" name="T30"/>
                  <a:gd fmla="*/ 81 h 168" name="T31"/>
                  <a:gd fmla="*/ 20 w 87" name="T32"/>
                  <a:gd fmla="*/ 157 h 168" name="T33"/>
                  <a:gd fmla="*/ 31 w 87" name="T34"/>
                  <a:gd fmla="*/ 168 h 168" name="T35"/>
                  <a:gd fmla="*/ 41 w 87" name="T36"/>
                  <a:gd fmla="*/ 157 h 168" name="T37"/>
                  <a:gd fmla="*/ 41 w 87" name="T38"/>
                  <a:gd fmla="*/ 81 h 168" name="T39"/>
                  <a:gd fmla="*/ 46 w 87" name="T40"/>
                  <a:gd fmla="*/ 81 h 168" name="T41"/>
                  <a:gd fmla="*/ 46 w 87" name="T42"/>
                  <a:gd fmla="*/ 157 h 168" name="T43"/>
                  <a:gd fmla="*/ 56 w 87" name="T44"/>
                  <a:gd fmla="*/ 168 h 168" name="T45"/>
                  <a:gd fmla="*/ 67 w 87" name="T46"/>
                  <a:gd fmla="*/ 157 h 168" name="T47"/>
                  <a:gd fmla="*/ 67 w 87" name="T48"/>
                  <a:gd fmla="*/ 81 h 168" name="T49"/>
                  <a:gd fmla="*/ 67 w 87" name="T50"/>
                  <a:gd fmla="*/ 77 h 168" name="T51"/>
                  <a:gd fmla="*/ 67 w 87" name="T52"/>
                  <a:gd fmla="*/ 46 h 168" name="T53"/>
                  <a:gd fmla="*/ 67 w 87" name="T54"/>
                  <a:gd fmla="*/ 28 h 168" name="T55"/>
                  <a:gd fmla="*/ 71 w 87" name="T56"/>
                  <a:gd fmla="*/ 28 h 168" name="T57"/>
                  <a:gd fmla="*/ 71 w 87" name="T58"/>
                  <a:gd fmla="*/ 44 h 168" name="T59"/>
                  <a:gd fmla="*/ 71 w 87" name="T60"/>
                  <a:gd fmla="*/ 73 h 168" name="T61"/>
                  <a:gd fmla="*/ 79 w 87" name="T62"/>
                  <a:gd fmla="*/ 81 h 168" name="T63"/>
                  <a:gd fmla="*/ 87 w 87" name="T64"/>
                  <a:gd fmla="*/ 73 h 168" name="T65"/>
                  <a:gd fmla="*/ 87 w 87" name="T66"/>
                  <a:gd fmla="*/ 24 h 168" name="T67"/>
                  <a:gd fmla="*/ 87 w 87" name="T68"/>
                  <a:gd fmla="*/ 24 h 168" name="T6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b="b" l="0" r="r" t="0"/>
                <a:pathLst>
                  <a:path h="168" w="87">
                    <a:moveTo>
                      <a:pt x="87" y="24"/>
                    </a:moveTo>
                    <a:cubicBezTo>
                      <a:pt x="87" y="11"/>
                      <a:pt x="75" y="0"/>
                      <a:pt x="62" y="0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35" y="0"/>
                      <a:pt x="35" y="0"/>
                      <a:pt x="35" y="0"/>
                    </a:cubicBezTo>
                    <a:cubicBezTo>
                      <a:pt x="25" y="0"/>
                      <a:pt x="25" y="0"/>
                      <a:pt x="25" y="0"/>
                    </a:cubicBezTo>
                    <a:cubicBezTo>
                      <a:pt x="12" y="0"/>
                      <a:pt x="0" y="11"/>
                      <a:pt x="0" y="24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8"/>
                      <a:pt x="4" y="81"/>
                      <a:pt x="8" y="81"/>
                    </a:cubicBezTo>
                    <a:cubicBezTo>
                      <a:pt x="13" y="81"/>
                      <a:pt x="16" y="78"/>
                      <a:pt x="16" y="73"/>
                    </a:cubicBezTo>
                    <a:cubicBezTo>
                      <a:pt x="16" y="44"/>
                      <a:pt x="16" y="44"/>
                      <a:pt x="16" y="44"/>
                    </a:cubicBezTo>
                    <a:cubicBezTo>
                      <a:pt x="16" y="28"/>
                      <a:pt x="16" y="28"/>
                      <a:pt x="16" y="28"/>
                    </a:cubicBezTo>
                    <a:cubicBezTo>
                      <a:pt x="20" y="28"/>
                      <a:pt x="20" y="28"/>
                      <a:pt x="20" y="28"/>
                    </a:cubicBezTo>
                    <a:cubicBezTo>
                      <a:pt x="20" y="46"/>
                      <a:pt x="20" y="46"/>
                      <a:pt x="20" y="46"/>
                    </a:cubicBezTo>
                    <a:cubicBezTo>
                      <a:pt x="20" y="77"/>
                      <a:pt x="20" y="77"/>
                      <a:pt x="20" y="77"/>
                    </a:cubicBezTo>
                    <a:cubicBezTo>
                      <a:pt x="20" y="81"/>
                      <a:pt x="20" y="81"/>
                      <a:pt x="20" y="81"/>
                    </a:cubicBezTo>
                    <a:cubicBezTo>
                      <a:pt x="20" y="157"/>
                      <a:pt x="20" y="157"/>
                      <a:pt x="20" y="157"/>
                    </a:cubicBezTo>
                    <a:cubicBezTo>
                      <a:pt x="20" y="163"/>
                      <a:pt x="25" y="168"/>
                      <a:pt x="31" y="168"/>
                    </a:cubicBezTo>
                    <a:cubicBezTo>
                      <a:pt x="37" y="168"/>
                      <a:pt x="41" y="163"/>
                      <a:pt x="41" y="157"/>
                    </a:cubicBezTo>
                    <a:cubicBezTo>
                      <a:pt x="41" y="81"/>
                      <a:pt x="41" y="81"/>
                      <a:pt x="41" y="81"/>
                    </a:cubicBezTo>
                    <a:cubicBezTo>
                      <a:pt x="46" y="81"/>
                      <a:pt x="46" y="81"/>
                      <a:pt x="46" y="81"/>
                    </a:cubicBezTo>
                    <a:cubicBezTo>
                      <a:pt x="46" y="157"/>
                      <a:pt x="46" y="157"/>
                      <a:pt x="46" y="157"/>
                    </a:cubicBezTo>
                    <a:cubicBezTo>
                      <a:pt x="46" y="163"/>
                      <a:pt x="50" y="168"/>
                      <a:pt x="56" y="168"/>
                    </a:cubicBezTo>
                    <a:cubicBezTo>
                      <a:pt x="62" y="168"/>
                      <a:pt x="67" y="163"/>
                      <a:pt x="67" y="157"/>
                    </a:cubicBezTo>
                    <a:cubicBezTo>
                      <a:pt x="67" y="81"/>
                      <a:pt x="67" y="81"/>
                      <a:pt x="67" y="81"/>
                    </a:cubicBezTo>
                    <a:cubicBezTo>
                      <a:pt x="67" y="77"/>
                      <a:pt x="67" y="77"/>
                      <a:pt x="67" y="77"/>
                    </a:cubicBezTo>
                    <a:cubicBezTo>
                      <a:pt x="67" y="46"/>
                      <a:pt x="67" y="46"/>
                      <a:pt x="67" y="46"/>
                    </a:cubicBezTo>
                    <a:cubicBezTo>
                      <a:pt x="67" y="28"/>
                      <a:pt x="67" y="28"/>
                      <a:pt x="67" y="28"/>
                    </a:cubicBezTo>
                    <a:cubicBezTo>
                      <a:pt x="71" y="28"/>
                      <a:pt x="71" y="28"/>
                      <a:pt x="71" y="28"/>
                    </a:cubicBezTo>
                    <a:cubicBezTo>
                      <a:pt x="71" y="44"/>
                      <a:pt x="71" y="44"/>
                      <a:pt x="71" y="44"/>
                    </a:cubicBezTo>
                    <a:cubicBezTo>
                      <a:pt x="71" y="73"/>
                      <a:pt x="71" y="73"/>
                      <a:pt x="71" y="73"/>
                    </a:cubicBezTo>
                    <a:cubicBezTo>
                      <a:pt x="71" y="78"/>
                      <a:pt x="74" y="81"/>
                      <a:pt x="79" y="81"/>
                    </a:cubicBezTo>
                    <a:cubicBezTo>
                      <a:pt x="83" y="81"/>
                      <a:pt x="87" y="78"/>
                      <a:pt x="87" y="73"/>
                    </a:cubicBezTo>
                    <a:cubicBezTo>
                      <a:pt x="87" y="24"/>
                      <a:pt x="87" y="24"/>
                      <a:pt x="87" y="24"/>
                    </a:cubicBezTo>
                    <a:cubicBezTo>
                      <a:pt x="87" y="24"/>
                      <a:pt x="87" y="24"/>
                      <a:pt x="87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srgbClr val="404040"/>
                  </a:solidFill>
                </a:endParaRPr>
              </a:p>
            </p:txBody>
          </p:sp>
        </p:grpSp>
        <p:grpSp>
          <p:nvGrpSpPr>
            <p:cNvPr id="146" name="Group 133"/>
            <p:cNvGrpSpPr/>
            <p:nvPr/>
          </p:nvGrpSpPr>
          <p:grpSpPr>
            <a:xfrm flipH="1">
              <a:off x="9104653" y="2426095"/>
              <a:ext cx="153517" cy="363323"/>
              <a:chOff x="5505537" y="930389"/>
              <a:chExt cx="333375" cy="788988"/>
            </a:xfrm>
            <a:grpFill/>
          </p:grpSpPr>
          <p:sp>
            <p:nvSpPr>
              <p:cNvPr id="159" name="Oval 27"/>
              <p:cNvSpPr>
                <a:spLocks noChangeArrowheads="1"/>
              </p:cNvSpPr>
              <p:nvPr/>
            </p:nvSpPr>
            <p:spPr bwMode="auto">
              <a:xfrm>
                <a:off x="5602373" y="930389"/>
                <a:ext cx="141288" cy="13970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srgbClr val="404040"/>
                  </a:solidFill>
                </a:endParaRPr>
              </a:p>
            </p:txBody>
          </p:sp>
          <p:sp>
            <p:nvSpPr>
              <p:cNvPr id="160" name="Freeform 28"/>
              <p:cNvSpPr/>
              <p:nvPr/>
            </p:nvSpPr>
            <p:spPr bwMode="auto">
              <a:xfrm>
                <a:off x="5505537" y="1084378"/>
                <a:ext cx="333375" cy="634999"/>
              </a:xfrm>
              <a:custGeom>
                <a:gdLst>
                  <a:gd fmla="*/ 87 w 87" name="T0"/>
                  <a:gd fmla="*/ 24 h 168" name="T1"/>
                  <a:gd fmla="*/ 62 w 87" name="T2"/>
                  <a:gd fmla="*/ 0 h 168" name="T3"/>
                  <a:gd fmla="*/ 37 w 87" name="T4"/>
                  <a:gd fmla="*/ 0 h 168" name="T5"/>
                  <a:gd fmla="*/ 35 w 87" name="T6"/>
                  <a:gd fmla="*/ 0 h 168" name="T7"/>
                  <a:gd fmla="*/ 25 w 87" name="T8"/>
                  <a:gd fmla="*/ 0 h 168" name="T9"/>
                  <a:gd fmla="*/ 0 w 87" name="T10"/>
                  <a:gd fmla="*/ 24 h 168" name="T11"/>
                  <a:gd fmla="*/ 0 w 87" name="T12"/>
                  <a:gd fmla="*/ 24 h 168" name="T13"/>
                  <a:gd fmla="*/ 0 w 87" name="T14"/>
                  <a:gd fmla="*/ 73 h 168" name="T15"/>
                  <a:gd fmla="*/ 8 w 87" name="T16"/>
                  <a:gd fmla="*/ 81 h 168" name="T17"/>
                  <a:gd fmla="*/ 16 w 87" name="T18"/>
                  <a:gd fmla="*/ 73 h 168" name="T19"/>
                  <a:gd fmla="*/ 16 w 87" name="T20"/>
                  <a:gd fmla="*/ 44 h 168" name="T21"/>
                  <a:gd fmla="*/ 16 w 87" name="T22"/>
                  <a:gd fmla="*/ 28 h 168" name="T23"/>
                  <a:gd fmla="*/ 20 w 87" name="T24"/>
                  <a:gd fmla="*/ 28 h 168" name="T25"/>
                  <a:gd fmla="*/ 20 w 87" name="T26"/>
                  <a:gd fmla="*/ 46 h 168" name="T27"/>
                  <a:gd fmla="*/ 20 w 87" name="T28"/>
                  <a:gd fmla="*/ 77 h 168" name="T29"/>
                  <a:gd fmla="*/ 20 w 87" name="T30"/>
                  <a:gd fmla="*/ 81 h 168" name="T31"/>
                  <a:gd fmla="*/ 20 w 87" name="T32"/>
                  <a:gd fmla="*/ 157 h 168" name="T33"/>
                  <a:gd fmla="*/ 31 w 87" name="T34"/>
                  <a:gd fmla="*/ 168 h 168" name="T35"/>
                  <a:gd fmla="*/ 41 w 87" name="T36"/>
                  <a:gd fmla="*/ 157 h 168" name="T37"/>
                  <a:gd fmla="*/ 41 w 87" name="T38"/>
                  <a:gd fmla="*/ 81 h 168" name="T39"/>
                  <a:gd fmla="*/ 46 w 87" name="T40"/>
                  <a:gd fmla="*/ 81 h 168" name="T41"/>
                  <a:gd fmla="*/ 46 w 87" name="T42"/>
                  <a:gd fmla="*/ 157 h 168" name="T43"/>
                  <a:gd fmla="*/ 56 w 87" name="T44"/>
                  <a:gd fmla="*/ 168 h 168" name="T45"/>
                  <a:gd fmla="*/ 67 w 87" name="T46"/>
                  <a:gd fmla="*/ 157 h 168" name="T47"/>
                  <a:gd fmla="*/ 67 w 87" name="T48"/>
                  <a:gd fmla="*/ 81 h 168" name="T49"/>
                  <a:gd fmla="*/ 67 w 87" name="T50"/>
                  <a:gd fmla="*/ 77 h 168" name="T51"/>
                  <a:gd fmla="*/ 67 w 87" name="T52"/>
                  <a:gd fmla="*/ 46 h 168" name="T53"/>
                  <a:gd fmla="*/ 67 w 87" name="T54"/>
                  <a:gd fmla="*/ 28 h 168" name="T55"/>
                  <a:gd fmla="*/ 71 w 87" name="T56"/>
                  <a:gd fmla="*/ 28 h 168" name="T57"/>
                  <a:gd fmla="*/ 71 w 87" name="T58"/>
                  <a:gd fmla="*/ 44 h 168" name="T59"/>
                  <a:gd fmla="*/ 71 w 87" name="T60"/>
                  <a:gd fmla="*/ 73 h 168" name="T61"/>
                  <a:gd fmla="*/ 79 w 87" name="T62"/>
                  <a:gd fmla="*/ 81 h 168" name="T63"/>
                  <a:gd fmla="*/ 87 w 87" name="T64"/>
                  <a:gd fmla="*/ 73 h 168" name="T65"/>
                  <a:gd fmla="*/ 87 w 87" name="T66"/>
                  <a:gd fmla="*/ 24 h 168" name="T67"/>
                  <a:gd fmla="*/ 87 w 87" name="T68"/>
                  <a:gd fmla="*/ 24 h 168" name="T6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b="b" l="0" r="r" t="0"/>
                <a:pathLst>
                  <a:path h="168" w="87">
                    <a:moveTo>
                      <a:pt x="87" y="24"/>
                    </a:moveTo>
                    <a:cubicBezTo>
                      <a:pt x="87" y="11"/>
                      <a:pt x="75" y="0"/>
                      <a:pt x="62" y="0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35" y="0"/>
                      <a:pt x="35" y="0"/>
                      <a:pt x="35" y="0"/>
                    </a:cubicBezTo>
                    <a:cubicBezTo>
                      <a:pt x="25" y="0"/>
                      <a:pt x="25" y="0"/>
                      <a:pt x="25" y="0"/>
                    </a:cubicBezTo>
                    <a:cubicBezTo>
                      <a:pt x="12" y="0"/>
                      <a:pt x="0" y="11"/>
                      <a:pt x="0" y="24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8"/>
                      <a:pt x="4" y="81"/>
                      <a:pt x="8" y="81"/>
                    </a:cubicBezTo>
                    <a:cubicBezTo>
                      <a:pt x="13" y="81"/>
                      <a:pt x="16" y="78"/>
                      <a:pt x="16" y="73"/>
                    </a:cubicBezTo>
                    <a:cubicBezTo>
                      <a:pt x="16" y="44"/>
                      <a:pt x="16" y="44"/>
                      <a:pt x="16" y="44"/>
                    </a:cubicBezTo>
                    <a:cubicBezTo>
                      <a:pt x="16" y="28"/>
                      <a:pt x="16" y="28"/>
                      <a:pt x="16" y="28"/>
                    </a:cubicBezTo>
                    <a:cubicBezTo>
                      <a:pt x="20" y="28"/>
                      <a:pt x="20" y="28"/>
                      <a:pt x="20" y="28"/>
                    </a:cubicBezTo>
                    <a:cubicBezTo>
                      <a:pt x="20" y="46"/>
                      <a:pt x="20" y="46"/>
                      <a:pt x="20" y="46"/>
                    </a:cubicBezTo>
                    <a:cubicBezTo>
                      <a:pt x="20" y="77"/>
                      <a:pt x="20" y="77"/>
                      <a:pt x="20" y="77"/>
                    </a:cubicBezTo>
                    <a:cubicBezTo>
                      <a:pt x="20" y="81"/>
                      <a:pt x="20" y="81"/>
                      <a:pt x="20" y="81"/>
                    </a:cubicBezTo>
                    <a:cubicBezTo>
                      <a:pt x="20" y="157"/>
                      <a:pt x="20" y="157"/>
                      <a:pt x="20" y="157"/>
                    </a:cubicBezTo>
                    <a:cubicBezTo>
                      <a:pt x="20" y="163"/>
                      <a:pt x="25" y="168"/>
                      <a:pt x="31" y="168"/>
                    </a:cubicBezTo>
                    <a:cubicBezTo>
                      <a:pt x="37" y="168"/>
                      <a:pt x="41" y="163"/>
                      <a:pt x="41" y="157"/>
                    </a:cubicBezTo>
                    <a:cubicBezTo>
                      <a:pt x="41" y="81"/>
                      <a:pt x="41" y="81"/>
                      <a:pt x="41" y="81"/>
                    </a:cubicBezTo>
                    <a:cubicBezTo>
                      <a:pt x="46" y="81"/>
                      <a:pt x="46" y="81"/>
                      <a:pt x="46" y="81"/>
                    </a:cubicBezTo>
                    <a:cubicBezTo>
                      <a:pt x="46" y="157"/>
                      <a:pt x="46" y="157"/>
                      <a:pt x="46" y="157"/>
                    </a:cubicBezTo>
                    <a:cubicBezTo>
                      <a:pt x="46" y="163"/>
                      <a:pt x="50" y="168"/>
                      <a:pt x="56" y="168"/>
                    </a:cubicBezTo>
                    <a:cubicBezTo>
                      <a:pt x="62" y="168"/>
                      <a:pt x="67" y="163"/>
                      <a:pt x="67" y="157"/>
                    </a:cubicBezTo>
                    <a:cubicBezTo>
                      <a:pt x="67" y="81"/>
                      <a:pt x="67" y="81"/>
                      <a:pt x="67" y="81"/>
                    </a:cubicBezTo>
                    <a:cubicBezTo>
                      <a:pt x="67" y="77"/>
                      <a:pt x="67" y="77"/>
                      <a:pt x="67" y="77"/>
                    </a:cubicBezTo>
                    <a:cubicBezTo>
                      <a:pt x="67" y="46"/>
                      <a:pt x="67" y="46"/>
                      <a:pt x="67" y="46"/>
                    </a:cubicBezTo>
                    <a:cubicBezTo>
                      <a:pt x="67" y="28"/>
                      <a:pt x="67" y="28"/>
                      <a:pt x="67" y="28"/>
                    </a:cubicBezTo>
                    <a:cubicBezTo>
                      <a:pt x="71" y="28"/>
                      <a:pt x="71" y="28"/>
                      <a:pt x="71" y="28"/>
                    </a:cubicBezTo>
                    <a:cubicBezTo>
                      <a:pt x="71" y="44"/>
                      <a:pt x="71" y="44"/>
                      <a:pt x="71" y="44"/>
                    </a:cubicBezTo>
                    <a:cubicBezTo>
                      <a:pt x="71" y="73"/>
                      <a:pt x="71" y="73"/>
                      <a:pt x="71" y="73"/>
                    </a:cubicBezTo>
                    <a:cubicBezTo>
                      <a:pt x="71" y="78"/>
                      <a:pt x="74" y="81"/>
                      <a:pt x="79" y="81"/>
                    </a:cubicBezTo>
                    <a:cubicBezTo>
                      <a:pt x="83" y="81"/>
                      <a:pt x="87" y="78"/>
                      <a:pt x="87" y="73"/>
                    </a:cubicBezTo>
                    <a:cubicBezTo>
                      <a:pt x="87" y="24"/>
                      <a:pt x="87" y="24"/>
                      <a:pt x="87" y="24"/>
                    </a:cubicBezTo>
                    <a:cubicBezTo>
                      <a:pt x="87" y="24"/>
                      <a:pt x="87" y="24"/>
                      <a:pt x="87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srgbClr val="404040"/>
                  </a:solidFill>
                </a:endParaRPr>
              </a:p>
            </p:txBody>
          </p:sp>
        </p:grpSp>
        <p:grpSp>
          <p:nvGrpSpPr>
            <p:cNvPr id="147" name="Group 134"/>
            <p:cNvGrpSpPr/>
            <p:nvPr/>
          </p:nvGrpSpPr>
          <p:grpSpPr>
            <a:xfrm flipH="1">
              <a:off x="9279696" y="2426095"/>
              <a:ext cx="153517" cy="363323"/>
              <a:chOff x="5505537" y="930389"/>
              <a:chExt cx="333375" cy="788988"/>
            </a:xfrm>
            <a:grpFill/>
          </p:grpSpPr>
          <p:sp>
            <p:nvSpPr>
              <p:cNvPr id="157" name="Oval 144"/>
              <p:cNvSpPr>
                <a:spLocks noChangeArrowheads="1"/>
              </p:cNvSpPr>
              <p:nvPr/>
            </p:nvSpPr>
            <p:spPr bwMode="auto">
              <a:xfrm>
                <a:off x="5602373" y="930389"/>
                <a:ext cx="141288" cy="13970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srgbClr val="404040"/>
                  </a:solidFill>
                </a:endParaRPr>
              </a:p>
            </p:txBody>
          </p:sp>
          <p:sp>
            <p:nvSpPr>
              <p:cNvPr id="158" name="Freeform 145"/>
              <p:cNvSpPr/>
              <p:nvPr/>
            </p:nvSpPr>
            <p:spPr bwMode="auto">
              <a:xfrm>
                <a:off x="5505537" y="1084378"/>
                <a:ext cx="333375" cy="634999"/>
              </a:xfrm>
              <a:custGeom>
                <a:gdLst>
                  <a:gd fmla="*/ 87 w 87" name="T0"/>
                  <a:gd fmla="*/ 24 h 168" name="T1"/>
                  <a:gd fmla="*/ 62 w 87" name="T2"/>
                  <a:gd fmla="*/ 0 h 168" name="T3"/>
                  <a:gd fmla="*/ 37 w 87" name="T4"/>
                  <a:gd fmla="*/ 0 h 168" name="T5"/>
                  <a:gd fmla="*/ 35 w 87" name="T6"/>
                  <a:gd fmla="*/ 0 h 168" name="T7"/>
                  <a:gd fmla="*/ 25 w 87" name="T8"/>
                  <a:gd fmla="*/ 0 h 168" name="T9"/>
                  <a:gd fmla="*/ 0 w 87" name="T10"/>
                  <a:gd fmla="*/ 24 h 168" name="T11"/>
                  <a:gd fmla="*/ 0 w 87" name="T12"/>
                  <a:gd fmla="*/ 24 h 168" name="T13"/>
                  <a:gd fmla="*/ 0 w 87" name="T14"/>
                  <a:gd fmla="*/ 73 h 168" name="T15"/>
                  <a:gd fmla="*/ 8 w 87" name="T16"/>
                  <a:gd fmla="*/ 81 h 168" name="T17"/>
                  <a:gd fmla="*/ 16 w 87" name="T18"/>
                  <a:gd fmla="*/ 73 h 168" name="T19"/>
                  <a:gd fmla="*/ 16 w 87" name="T20"/>
                  <a:gd fmla="*/ 44 h 168" name="T21"/>
                  <a:gd fmla="*/ 16 w 87" name="T22"/>
                  <a:gd fmla="*/ 28 h 168" name="T23"/>
                  <a:gd fmla="*/ 20 w 87" name="T24"/>
                  <a:gd fmla="*/ 28 h 168" name="T25"/>
                  <a:gd fmla="*/ 20 w 87" name="T26"/>
                  <a:gd fmla="*/ 46 h 168" name="T27"/>
                  <a:gd fmla="*/ 20 w 87" name="T28"/>
                  <a:gd fmla="*/ 77 h 168" name="T29"/>
                  <a:gd fmla="*/ 20 w 87" name="T30"/>
                  <a:gd fmla="*/ 81 h 168" name="T31"/>
                  <a:gd fmla="*/ 20 w 87" name="T32"/>
                  <a:gd fmla="*/ 157 h 168" name="T33"/>
                  <a:gd fmla="*/ 31 w 87" name="T34"/>
                  <a:gd fmla="*/ 168 h 168" name="T35"/>
                  <a:gd fmla="*/ 41 w 87" name="T36"/>
                  <a:gd fmla="*/ 157 h 168" name="T37"/>
                  <a:gd fmla="*/ 41 w 87" name="T38"/>
                  <a:gd fmla="*/ 81 h 168" name="T39"/>
                  <a:gd fmla="*/ 46 w 87" name="T40"/>
                  <a:gd fmla="*/ 81 h 168" name="T41"/>
                  <a:gd fmla="*/ 46 w 87" name="T42"/>
                  <a:gd fmla="*/ 157 h 168" name="T43"/>
                  <a:gd fmla="*/ 56 w 87" name="T44"/>
                  <a:gd fmla="*/ 168 h 168" name="T45"/>
                  <a:gd fmla="*/ 67 w 87" name="T46"/>
                  <a:gd fmla="*/ 157 h 168" name="T47"/>
                  <a:gd fmla="*/ 67 w 87" name="T48"/>
                  <a:gd fmla="*/ 81 h 168" name="T49"/>
                  <a:gd fmla="*/ 67 w 87" name="T50"/>
                  <a:gd fmla="*/ 77 h 168" name="T51"/>
                  <a:gd fmla="*/ 67 w 87" name="T52"/>
                  <a:gd fmla="*/ 46 h 168" name="T53"/>
                  <a:gd fmla="*/ 67 w 87" name="T54"/>
                  <a:gd fmla="*/ 28 h 168" name="T55"/>
                  <a:gd fmla="*/ 71 w 87" name="T56"/>
                  <a:gd fmla="*/ 28 h 168" name="T57"/>
                  <a:gd fmla="*/ 71 w 87" name="T58"/>
                  <a:gd fmla="*/ 44 h 168" name="T59"/>
                  <a:gd fmla="*/ 71 w 87" name="T60"/>
                  <a:gd fmla="*/ 73 h 168" name="T61"/>
                  <a:gd fmla="*/ 79 w 87" name="T62"/>
                  <a:gd fmla="*/ 81 h 168" name="T63"/>
                  <a:gd fmla="*/ 87 w 87" name="T64"/>
                  <a:gd fmla="*/ 73 h 168" name="T65"/>
                  <a:gd fmla="*/ 87 w 87" name="T66"/>
                  <a:gd fmla="*/ 24 h 168" name="T67"/>
                  <a:gd fmla="*/ 87 w 87" name="T68"/>
                  <a:gd fmla="*/ 24 h 168" name="T6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b="b" l="0" r="r" t="0"/>
                <a:pathLst>
                  <a:path h="168" w="87">
                    <a:moveTo>
                      <a:pt x="87" y="24"/>
                    </a:moveTo>
                    <a:cubicBezTo>
                      <a:pt x="87" y="11"/>
                      <a:pt x="75" y="0"/>
                      <a:pt x="62" y="0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35" y="0"/>
                      <a:pt x="35" y="0"/>
                      <a:pt x="35" y="0"/>
                    </a:cubicBezTo>
                    <a:cubicBezTo>
                      <a:pt x="25" y="0"/>
                      <a:pt x="25" y="0"/>
                      <a:pt x="25" y="0"/>
                    </a:cubicBezTo>
                    <a:cubicBezTo>
                      <a:pt x="12" y="0"/>
                      <a:pt x="0" y="11"/>
                      <a:pt x="0" y="24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8"/>
                      <a:pt x="4" y="81"/>
                      <a:pt x="8" y="81"/>
                    </a:cubicBezTo>
                    <a:cubicBezTo>
                      <a:pt x="13" y="81"/>
                      <a:pt x="16" y="78"/>
                      <a:pt x="16" y="73"/>
                    </a:cubicBezTo>
                    <a:cubicBezTo>
                      <a:pt x="16" y="44"/>
                      <a:pt x="16" y="44"/>
                      <a:pt x="16" y="44"/>
                    </a:cubicBezTo>
                    <a:cubicBezTo>
                      <a:pt x="16" y="28"/>
                      <a:pt x="16" y="28"/>
                      <a:pt x="16" y="28"/>
                    </a:cubicBezTo>
                    <a:cubicBezTo>
                      <a:pt x="20" y="28"/>
                      <a:pt x="20" y="28"/>
                      <a:pt x="20" y="28"/>
                    </a:cubicBezTo>
                    <a:cubicBezTo>
                      <a:pt x="20" y="46"/>
                      <a:pt x="20" y="46"/>
                      <a:pt x="20" y="46"/>
                    </a:cubicBezTo>
                    <a:cubicBezTo>
                      <a:pt x="20" y="77"/>
                      <a:pt x="20" y="77"/>
                      <a:pt x="20" y="77"/>
                    </a:cubicBezTo>
                    <a:cubicBezTo>
                      <a:pt x="20" y="81"/>
                      <a:pt x="20" y="81"/>
                      <a:pt x="20" y="81"/>
                    </a:cubicBezTo>
                    <a:cubicBezTo>
                      <a:pt x="20" y="157"/>
                      <a:pt x="20" y="157"/>
                      <a:pt x="20" y="157"/>
                    </a:cubicBezTo>
                    <a:cubicBezTo>
                      <a:pt x="20" y="163"/>
                      <a:pt x="25" y="168"/>
                      <a:pt x="31" y="168"/>
                    </a:cubicBezTo>
                    <a:cubicBezTo>
                      <a:pt x="37" y="168"/>
                      <a:pt x="41" y="163"/>
                      <a:pt x="41" y="157"/>
                    </a:cubicBezTo>
                    <a:cubicBezTo>
                      <a:pt x="41" y="81"/>
                      <a:pt x="41" y="81"/>
                      <a:pt x="41" y="81"/>
                    </a:cubicBezTo>
                    <a:cubicBezTo>
                      <a:pt x="46" y="81"/>
                      <a:pt x="46" y="81"/>
                      <a:pt x="46" y="81"/>
                    </a:cubicBezTo>
                    <a:cubicBezTo>
                      <a:pt x="46" y="157"/>
                      <a:pt x="46" y="157"/>
                      <a:pt x="46" y="157"/>
                    </a:cubicBezTo>
                    <a:cubicBezTo>
                      <a:pt x="46" y="163"/>
                      <a:pt x="50" y="168"/>
                      <a:pt x="56" y="168"/>
                    </a:cubicBezTo>
                    <a:cubicBezTo>
                      <a:pt x="62" y="168"/>
                      <a:pt x="67" y="163"/>
                      <a:pt x="67" y="157"/>
                    </a:cubicBezTo>
                    <a:cubicBezTo>
                      <a:pt x="67" y="81"/>
                      <a:pt x="67" y="81"/>
                      <a:pt x="67" y="81"/>
                    </a:cubicBezTo>
                    <a:cubicBezTo>
                      <a:pt x="67" y="77"/>
                      <a:pt x="67" y="77"/>
                      <a:pt x="67" y="77"/>
                    </a:cubicBezTo>
                    <a:cubicBezTo>
                      <a:pt x="67" y="46"/>
                      <a:pt x="67" y="46"/>
                      <a:pt x="67" y="46"/>
                    </a:cubicBezTo>
                    <a:cubicBezTo>
                      <a:pt x="67" y="28"/>
                      <a:pt x="67" y="28"/>
                      <a:pt x="67" y="28"/>
                    </a:cubicBezTo>
                    <a:cubicBezTo>
                      <a:pt x="71" y="28"/>
                      <a:pt x="71" y="28"/>
                      <a:pt x="71" y="28"/>
                    </a:cubicBezTo>
                    <a:cubicBezTo>
                      <a:pt x="71" y="44"/>
                      <a:pt x="71" y="44"/>
                      <a:pt x="71" y="44"/>
                    </a:cubicBezTo>
                    <a:cubicBezTo>
                      <a:pt x="71" y="73"/>
                      <a:pt x="71" y="73"/>
                      <a:pt x="71" y="73"/>
                    </a:cubicBezTo>
                    <a:cubicBezTo>
                      <a:pt x="71" y="78"/>
                      <a:pt x="74" y="81"/>
                      <a:pt x="79" y="81"/>
                    </a:cubicBezTo>
                    <a:cubicBezTo>
                      <a:pt x="83" y="81"/>
                      <a:pt x="87" y="78"/>
                      <a:pt x="87" y="73"/>
                    </a:cubicBezTo>
                    <a:cubicBezTo>
                      <a:pt x="87" y="24"/>
                      <a:pt x="87" y="24"/>
                      <a:pt x="87" y="24"/>
                    </a:cubicBezTo>
                    <a:cubicBezTo>
                      <a:pt x="87" y="24"/>
                      <a:pt x="87" y="24"/>
                      <a:pt x="87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srgbClr val="404040"/>
                  </a:solidFill>
                </a:endParaRPr>
              </a:p>
            </p:txBody>
          </p:sp>
        </p:grpSp>
        <p:grpSp>
          <p:nvGrpSpPr>
            <p:cNvPr id="148" name="Group 135"/>
            <p:cNvGrpSpPr/>
            <p:nvPr/>
          </p:nvGrpSpPr>
          <p:grpSpPr>
            <a:xfrm flipH="1">
              <a:off x="9456969" y="2426095"/>
              <a:ext cx="153517" cy="363323"/>
              <a:chOff x="5505537" y="930389"/>
              <a:chExt cx="333375" cy="788988"/>
            </a:xfrm>
            <a:grpFill/>
          </p:grpSpPr>
          <p:sp>
            <p:nvSpPr>
              <p:cNvPr id="155" name="Oval 27"/>
              <p:cNvSpPr>
                <a:spLocks noChangeArrowheads="1"/>
              </p:cNvSpPr>
              <p:nvPr/>
            </p:nvSpPr>
            <p:spPr bwMode="auto">
              <a:xfrm>
                <a:off x="5602373" y="930389"/>
                <a:ext cx="141288" cy="13970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srgbClr val="404040"/>
                  </a:solidFill>
                </a:endParaRPr>
              </a:p>
            </p:txBody>
          </p:sp>
          <p:sp>
            <p:nvSpPr>
              <p:cNvPr id="156" name="Freeform 28"/>
              <p:cNvSpPr/>
              <p:nvPr/>
            </p:nvSpPr>
            <p:spPr bwMode="auto">
              <a:xfrm>
                <a:off x="5505537" y="1084378"/>
                <a:ext cx="333375" cy="634999"/>
              </a:xfrm>
              <a:custGeom>
                <a:gdLst>
                  <a:gd fmla="*/ 87 w 87" name="T0"/>
                  <a:gd fmla="*/ 24 h 168" name="T1"/>
                  <a:gd fmla="*/ 62 w 87" name="T2"/>
                  <a:gd fmla="*/ 0 h 168" name="T3"/>
                  <a:gd fmla="*/ 37 w 87" name="T4"/>
                  <a:gd fmla="*/ 0 h 168" name="T5"/>
                  <a:gd fmla="*/ 35 w 87" name="T6"/>
                  <a:gd fmla="*/ 0 h 168" name="T7"/>
                  <a:gd fmla="*/ 25 w 87" name="T8"/>
                  <a:gd fmla="*/ 0 h 168" name="T9"/>
                  <a:gd fmla="*/ 0 w 87" name="T10"/>
                  <a:gd fmla="*/ 24 h 168" name="T11"/>
                  <a:gd fmla="*/ 0 w 87" name="T12"/>
                  <a:gd fmla="*/ 24 h 168" name="T13"/>
                  <a:gd fmla="*/ 0 w 87" name="T14"/>
                  <a:gd fmla="*/ 73 h 168" name="T15"/>
                  <a:gd fmla="*/ 8 w 87" name="T16"/>
                  <a:gd fmla="*/ 81 h 168" name="T17"/>
                  <a:gd fmla="*/ 16 w 87" name="T18"/>
                  <a:gd fmla="*/ 73 h 168" name="T19"/>
                  <a:gd fmla="*/ 16 w 87" name="T20"/>
                  <a:gd fmla="*/ 44 h 168" name="T21"/>
                  <a:gd fmla="*/ 16 w 87" name="T22"/>
                  <a:gd fmla="*/ 28 h 168" name="T23"/>
                  <a:gd fmla="*/ 20 w 87" name="T24"/>
                  <a:gd fmla="*/ 28 h 168" name="T25"/>
                  <a:gd fmla="*/ 20 w 87" name="T26"/>
                  <a:gd fmla="*/ 46 h 168" name="T27"/>
                  <a:gd fmla="*/ 20 w 87" name="T28"/>
                  <a:gd fmla="*/ 77 h 168" name="T29"/>
                  <a:gd fmla="*/ 20 w 87" name="T30"/>
                  <a:gd fmla="*/ 81 h 168" name="T31"/>
                  <a:gd fmla="*/ 20 w 87" name="T32"/>
                  <a:gd fmla="*/ 157 h 168" name="T33"/>
                  <a:gd fmla="*/ 31 w 87" name="T34"/>
                  <a:gd fmla="*/ 168 h 168" name="T35"/>
                  <a:gd fmla="*/ 41 w 87" name="T36"/>
                  <a:gd fmla="*/ 157 h 168" name="T37"/>
                  <a:gd fmla="*/ 41 w 87" name="T38"/>
                  <a:gd fmla="*/ 81 h 168" name="T39"/>
                  <a:gd fmla="*/ 46 w 87" name="T40"/>
                  <a:gd fmla="*/ 81 h 168" name="T41"/>
                  <a:gd fmla="*/ 46 w 87" name="T42"/>
                  <a:gd fmla="*/ 157 h 168" name="T43"/>
                  <a:gd fmla="*/ 56 w 87" name="T44"/>
                  <a:gd fmla="*/ 168 h 168" name="T45"/>
                  <a:gd fmla="*/ 67 w 87" name="T46"/>
                  <a:gd fmla="*/ 157 h 168" name="T47"/>
                  <a:gd fmla="*/ 67 w 87" name="T48"/>
                  <a:gd fmla="*/ 81 h 168" name="T49"/>
                  <a:gd fmla="*/ 67 w 87" name="T50"/>
                  <a:gd fmla="*/ 77 h 168" name="T51"/>
                  <a:gd fmla="*/ 67 w 87" name="T52"/>
                  <a:gd fmla="*/ 46 h 168" name="T53"/>
                  <a:gd fmla="*/ 67 w 87" name="T54"/>
                  <a:gd fmla="*/ 28 h 168" name="T55"/>
                  <a:gd fmla="*/ 71 w 87" name="T56"/>
                  <a:gd fmla="*/ 28 h 168" name="T57"/>
                  <a:gd fmla="*/ 71 w 87" name="T58"/>
                  <a:gd fmla="*/ 44 h 168" name="T59"/>
                  <a:gd fmla="*/ 71 w 87" name="T60"/>
                  <a:gd fmla="*/ 73 h 168" name="T61"/>
                  <a:gd fmla="*/ 79 w 87" name="T62"/>
                  <a:gd fmla="*/ 81 h 168" name="T63"/>
                  <a:gd fmla="*/ 87 w 87" name="T64"/>
                  <a:gd fmla="*/ 73 h 168" name="T65"/>
                  <a:gd fmla="*/ 87 w 87" name="T66"/>
                  <a:gd fmla="*/ 24 h 168" name="T67"/>
                  <a:gd fmla="*/ 87 w 87" name="T68"/>
                  <a:gd fmla="*/ 24 h 168" name="T6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b="b" l="0" r="r" t="0"/>
                <a:pathLst>
                  <a:path h="168" w="87">
                    <a:moveTo>
                      <a:pt x="87" y="24"/>
                    </a:moveTo>
                    <a:cubicBezTo>
                      <a:pt x="87" y="11"/>
                      <a:pt x="75" y="0"/>
                      <a:pt x="62" y="0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35" y="0"/>
                      <a:pt x="35" y="0"/>
                      <a:pt x="35" y="0"/>
                    </a:cubicBezTo>
                    <a:cubicBezTo>
                      <a:pt x="25" y="0"/>
                      <a:pt x="25" y="0"/>
                      <a:pt x="25" y="0"/>
                    </a:cubicBezTo>
                    <a:cubicBezTo>
                      <a:pt x="12" y="0"/>
                      <a:pt x="0" y="11"/>
                      <a:pt x="0" y="24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8"/>
                      <a:pt x="4" y="81"/>
                      <a:pt x="8" y="81"/>
                    </a:cubicBezTo>
                    <a:cubicBezTo>
                      <a:pt x="13" y="81"/>
                      <a:pt x="16" y="78"/>
                      <a:pt x="16" y="73"/>
                    </a:cubicBezTo>
                    <a:cubicBezTo>
                      <a:pt x="16" y="44"/>
                      <a:pt x="16" y="44"/>
                      <a:pt x="16" y="44"/>
                    </a:cubicBezTo>
                    <a:cubicBezTo>
                      <a:pt x="16" y="28"/>
                      <a:pt x="16" y="28"/>
                      <a:pt x="16" y="28"/>
                    </a:cubicBezTo>
                    <a:cubicBezTo>
                      <a:pt x="20" y="28"/>
                      <a:pt x="20" y="28"/>
                      <a:pt x="20" y="28"/>
                    </a:cubicBezTo>
                    <a:cubicBezTo>
                      <a:pt x="20" y="46"/>
                      <a:pt x="20" y="46"/>
                      <a:pt x="20" y="46"/>
                    </a:cubicBezTo>
                    <a:cubicBezTo>
                      <a:pt x="20" y="77"/>
                      <a:pt x="20" y="77"/>
                      <a:pt x="20" y="77"/>
                    </a:cubicBezTo>
                    <a:cubicBezTo>
                      <a:pt x="20" y="81"/>
                      <a:pt x="20" y="81"/>
                      <a:pt x="20" y="81"/>
                    </a:cubicBezTo>
                    <a:cubicBezTo>
                      <a:pt x="20" y="157"/>
                      <a:pt x="20" y="157"/>
                      <a:pt x="20" y="157"/>
                    </a:cubicBezTo>
                    <a:cubicBezTo>
                      <a:pt x="20" y="163"/>
                      <a:pt x="25" y="168"/>
                      <a:pt x="31" y="168"/>
                    </a:cubicBezTo>
                    <a:cubicBezTo>
                      <a:pt x="37" y="168"/>
                      <a:pt x="41" y="163"/>
                      <a:pt x="41" y="157"/>
                    </a:cubicBezTo>
                    <a:cubicBezTo>
                      <a:pt x="41" y="81"/>
                      <a:pt x="41" y="81"/>
                      <a:pt x="41" y="81"/>
                    </a:cubicBezTo>
                    <a:cubicBezTo>
                      <a:pt x="46" y="81"/>
                      <a:pt x="46" y="81"/>
                      <a:pt x="46" y="81"/>
                    </a:cubicBezTo>
                    <a:cubicBezTo>
                      <a:pt x="46" y="157"/>
                      <a:pt x="46" y="157"/>
                      <a:pt x="46" y="157"/>
                    </a:cubicBezTo>
                    <a:cubicBezTo>
                      <a:pt x="46" y="163"/>
                      <a:pt x="50" y="168"/>
                      <a:pt x="56" y="168"/>
                    </a:cubicBezTo>
                    <a:cubicBezTo>
                      <a:pt x="62" y="168"/>
                      <a:pt x="67" y="163"/>
                      <a:pt x="67" y="157"/>
                    </a:cubicBezTo>
                    <a:cubicBezTo>
                      <a:pt x="67" y="81"/>
                      <a:pt x="67" y="81"/>
                      <a:pt x="67" y="81"/>
                    </a:cubicBezTo>
                    <a:cubicBezTo>
                      <a:pt x="67" y="77"/>
                      <a:pt x="67" y="77"/>
                      <a:pt x="67" y="77"/>
                    </a:cubicBezTo>
                    <a:cubicBezTo>
                      <a:pt x="67" y="46"/>
                      <a:pt x="67" y="46"/>
                      <a:pt x="67" y="46"/>
                    </a:cubicBezTo>
                    <a:cubicBezTo>
                      <a:pt x="67" y="28"/>
                      <a:pt x="67" y="28"/>
                      <a:pt x="67" y="28"/>
                    </a:cubicBezTo>
                    <a:cubicBezTo>
                      <a:pt x="71" y="28"/>
                      <a:pt x="71" y="28"/>
                      <a:pt x="71" y="28"/>
                    </a:cubicBezTo>
                    <a:cubicBezTo>
                      <a:pt x="71" y="44"/>
                      <a:pt x="71" y="44"/>
                      <a:pt x="71" y="44"/>
                    </a:cubicBezTo>
                    <a:cubicBezTo>
                      <a:pt x="71" y="73"/>
                      <a:pt x="71" y="73"/>
                      <a:pt x="71" y="73"/>
                    </a:cubicBezTo>
                    <a:cubicBezTo>
                      <a:pt x="71" y="78"/>
                      <a:pt x="74" y="81"/>
                      <a:pt x="79" y="81"/>
                    </a:cubicBezTo>
                    <a:cubicBezTo>
                      <a:pt x="83" y="81"/>
                      <a:pt x="87" y="78"/>
                      <a:pt x="87" y="73"/>
                    </a:cubicBezTo>
                    <a:cubicBezTo>
                      <a:pt x="87" y="24"/>
                      <a:pt x="87" y="24"/>
                      <a:pt x="87" y="24"/>
                    </a:cubicBezTo>
                    <a:cubicBezTo>
                      <a:pt x="87" y="24"/>
                      <a:pt x="87" y="24"/>
                      <a:pt x="87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srgbClr val="404040"/>
                  </a:solidFill>
                </a:endParaRPr>
              </a:p>
            </p:txBody>
          </p:sp>
        </p:grpSp>
        <p:grpSp>
          <p:nvGrpSpPr>
            <p:cNvPr id="149" name="Group 136"/>
            <p:cNvGrpSpPr/>
            <p:nvPr/>
          </p:nvGrpSpPr>
          <p:grpSpPr>
            <a:xfrm flipH="1">
              <a:off x="9631761" y="2426095"/>
              <a:ext cx="153517" cy="363323"/>
              <a:chOff x="5505537" y="930389"/>
              <a:chExt cx="333375" cy="788988"/>
            </a:xfrm>
            <a:grpFill/>
          </p:grpSpPr>
          <p:sp>
            <p:nvSpPr>
              <p:cNvPr id="153" name="Oval 140"/>
              <p:cNvSpPr>
                <a:spLocks noChangeArrowheads="1"/>
              </p:cNvSpPr>
              <p:nvPr/>
            </p:nvSpPr>
            <p:spPr bwMode="auto">
              <a:xfrm>
                <a:off x="5602373" y="930389"/>
                <a:ext cx="141288" cy="13970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srgbClr val="404040"/>
                  </a:solidFill>
                </a:endParaRPr>
              </a:p>
            </p:txBody>
          </p:sp>
          <p:sp>
            <p:nvSpPr>
              <p:cNvPr id="154" name="Freeform 141"/>
              <p:cNvSpPr/>
              <p:nvPr/>
            </p:nvSpPr>
            <p:spPr bwMode="auto">
              <a:xfrm>
                <a:off x="5505537" y="1084378"/>
                <a:ext cx="333375" cy="634999"/>
              </a:xfrm>
              <a:custGeom>
                <a:gdLst>
                  <a:gd fmla="*/ 87 w 87" name="T0"/>
                  <a:gd fmla="*/ 24 h 168" name="T1"/>
                  <a:gd fmla="*/ 62 w 87" name="T2"/>
                  <a:gd fmla="*/ 0 h 168" name="T3"/>
                  <a:gd fmla="*/ 37 w 87" name="T4"/>
                  <a:gd fmla="*/ 0 h 168" name="T5"/>
                  <a:gd fmla="*/ 35 w 87" name="T6"/>
                  <a:gd fmla="*/ 0 h 168" name="T7"/>
                  <a:gd fmla="*/ 25 w 87" name="T8"/>
                  <a:gd fmla="*/ 0 h 168" name="T9"/>
                  <a:gd fmla="*/ 0 w 87" name="T10"/>
                  <a:gd fmla="*/ 24 h 168" name="T11"/>
                  <a:gd fmla="*/ 0 w 87" name="T12"/>
                  <a:gd fmla="*/ 24 h 168" name="T13"/>
                  <a:gd fmla="*/ 0 w 87" name="T14"/>
                  <a:gd fmla="*/ 73 h 168" name="T15"/>
                  <a:gd fmla="*/ 8 w 87" name="T16"/>
                  <a:gd fmla="*/ 81 h 168" name="T17"/>
                  <a:gd fmla="*/ 16 w 87" name="T18"/>
                  <a:gd fmla="*/ 73 h 168" name="T19"/>
                  <a:gd fmla="*/ 16 w 87" name="T20"/>
                  <a:gd fmla="*/ 44 h 168" name="T21"/>
                  <a:gd fmla="*/ 16 w 87" name="T22"/>
                  <a:gd fmla="*/ 28 h 168" name="T23"/>
                  <a:gd fmla="*/ 20 w 87" name="T24"/>
                  <a:gd fmla="*/ 28 h 168" name="T25"/>
                  <a:gd fmla="*/ 20 w 87" name="T26"/>
                  <a:gd fmla="*/ 46 h 168" name="T27"/>
                  <a:gd fmla="*/ 20 w 87" name="T28"/>
                  <a:gd fmla="*/ 77 h 168" name="T29"/>
                  <a:gd fmla="*/ 20 w 87" name="T30"/>
                  <a:gd fmla="*/ 81 h 168" name="T31"/>
                  <a:gd fmla="*/ 20 w 87" name="T32"/>
                  <a:gd fmla="*/ 157 h 168" name="T33"/>
                  <a:gd fmla="*/ 31 w 87" name="T34"/>
                  <a:gd fmla="*/ 168 h 168" name="T35"/>
                  <a:gd fmla="*/ 41 w 87" name="T36"/>
                  <a:gd fmla="*/ 157 h 168" name="T37"/>
                  <a:gd fmla="*/ 41 w 87" name="T38"/>
                  <a:gd fmla="*/ 81 h 168" name="T39"/>
                  <a:gd fmla="*/ 46 w 87" name="T40"/>
                  <a:gd fmla="*/ 81 h 168" name="T41"/>
                  <a:gd fmla="*/ 46 w 87" name="T42"/>
                  <a:gd fmla="*/ 157 h 168" name="T43"/>
                  <a:gd fmla="*/ 56 w 87" name="T44"/>
                  <a:gd fmla="*/ 168 h 168" name="T45"/>
                  <a:gd fmla="*/ 67 w 87" name="T46"/>
                  <a:gd fmla="*/ 157 h 168" name="T47"/>
                  <a:gd fmla="*/ 67 w 87" name="T48"/>
                  <a:gd fmla="*/ 81 h 168" name="T49"/>
                  <a:gd fmla="*/ 67 w 87" name="T50"/>
                  <a:gd fmla="*/ 77 h 168" name="T51"/>
                  <a:gd fmla="*/ 67 w 87" name="T52"/>
                  <a:gd fmla="*/ 46 h 168" name="T53"/>
                  <a:gd fmla="*/ 67 w 87" name="T54"/>
                  <a:gd fmla="*/ 28 h 168" name="T55"/>
                  <a:gd fmla="*/ 71 w 87" name="T56"/>
                  <a:gd fmla="*/ 28 h 168" name="T57"/>
                  <a:gd fmla="*/ 71 w 87" name="T58"/>
                  <a:gd fmla="*/ 44 h 168" name="T59"/>
                  <a:gd fmla="*/ 71 w 87" name="T60"/>
                  <a:gd fmla="*/ 73 h 168" name="T61"/>
                  <a:gd fmla="*/ 79 w 87" name="T62"/>
                  <a:gd fmla="*/ 81 h 168" name="T63"/>
                  <a:gd fmla="*/ 87 w 87" name="T64"/>
                  <a:gd fmla="*/ 73 h 168" name="T65"/>
                  <a:gd fmla="*/ 87 w 87" name="T66"/>
                  <a:gd fmla="*/ 24 h 168" name="T67"/>
                  <a:gd fmla="*/ 87 w 87" name="T68"/>
                  <a:gd fmla="*/ 24 h 168" name="T6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b="b" l="0" r="r" t="0"/>
                <a:pathLst>
                  <a:path h="168" w="87">
                    <a:moveTo>
                      <a:pt x="87" y="24"/>
                    </a:moveTo>
                    <a:cubicBezTo>
                      <a:pt x="87" y="11"/>
                      <a:pt x="75" y="0"/>
                      <a:pt x="62" y="0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35" y="0"/>
                      <a:pt x="35" y="0"/>
                      <a:pt x="35" y="0"/>
                    </a:cubicBezTo>
                    <a:cubicBezTo>
                      <a:pt x="25" y="0"/>
                      <a:pt x="25" y="0"/>
                      <a:pt x="25" y="0"/>
                    </a:cubicBezTo>
                    <a:cubicBezTo>
                      <a:pt x="12" y="0"/>
                      <a:pt x="0" y="11"/>
                      <a:pt x="0" y="24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8"/>
                      <a:pt x="4" y="81"/>
                      <a:pt x="8" y="81"/>
                    </a:cubicBezTo>
                    <a:cubicBezTo>
                      <a:pt x="13" y="81"/>
                      <a:pt x="16" y="78"/>
                      <a:pt x="16" y="73"/>
                    </a:cubicBezTo>
                    <a:cubicBezTo>
                      <a:pt x="16" y="44"/>
                      <a:pt x="16" y="44"/>
                      <a:pt x="16" y="44"/>
                    </a:cubicBezTo>
                    <a:cubicBezTo>
                      <a:pt x="16" y="28"/>
                      <a:pt x="16" y="28"/>
                      <a:pt x="16" y="28"/>
                    </a:cubicBezTo>
                    <a:cubicBezTo>
                      <a:pt x="20" y="28"/>
                      <a:pt x="20" y="28"/>
                      <a:pt x="20" y="28"/>
                    </a:cubicBezTo>
                    <a:cubicBezTo>
                      <a:pt x="20" y="46"/>
                      <a:pt x="20" y="46"/>
                      <a:pt x="20" y="46"/>
                    </a:cubicBezTo>
                    <a:cubicBezTo>
                      <a:pt x="20" y="77"/>
                      <a:pt x="20" y="77"/>
                      <a:pt x="20" y="77"/>
                    </a:cubicBezTo>
                    <a:cubicBezTo>
                      <a:pt x="20" y="81"/>
                      <a:pt x="20" y="81"/>
                      <a:pt x="20" y="81"/>
                    </a:cubicBezTo>
                    <a:cubicBezTo>
                      <a:pt x="20" y="157"/>
                      <a:pt x="20" y="157"/>
                      <a:pt x="20" y="157"/>
                    </a:cubicBezTo>
                    <a:cubicBezTo>
                      <a:pt x="20" y="163"/>
                      <a:pt x="25" y="168"/>
                      <a:pt x="31" y="168"/>
                    </a:cubicBezTo>
                    <a:cubicBezTo>
                      <a:pt x="37" y="168"/>
                      <a:pt x="41" y="163"/>
                      <a:pt x="41" y="157"/>
                    </a:cubicBezTo>
                    <a:cubicBezTo>
                      <a:pt x="41" y="81"/>
                      <a:pt x="41" y="81"/>
                      <a:pt x="41" y="81"/>
                    </a:cubicBezTo>
                    <a:cubicBezTo>
                      <a:pt x="46" y="81"/>
                      <a:pt x="46" y="81"/>
                      <a:pt x="46" y="81"/>
                    </a:cubicBezTo>
                    <a:cubicBezTo>
                      <a:pt x="46" y="157"/>
                      <a:pt x="46" y="157"/>
                      <a:pt x="46" y="157"/>
                    </a:cubicBezTo>
                    <a:cubicBezTo>
                      <a:pt x="46" y="163"/>
                      <a:pt x="50" y="168"/>
                      <a:pt x="56" y="168"/>
                    </a:cubicBezTo>
                    <a:cubicBezTo>
                      <a:pt x="62" y="168"/>
                      <a:pt x="67" y="163"/>
                      <a:pt x="67" y="157"/>
                    </a:cubicBezTo>
                    <a:cubicBezTo>
                      <a:pt x="67" y="81"/>
                      <a:pt x="67" y="81"/>
                      <a:pt x="67" y="81"/>
                    </a:cubicBezTo>
                    <a:cubicBezTo>
                      <a:pt x="67" y="77"/>
                      <a:pt x="67" y="77"/>
                      <a:pt x="67" y="77"/>
                    </a:cubicBezTo>
                    <a:cubicBezTo>
                      <a:pt x="67" y="46"/>
                      <a:pt x="67" y="46"/>
                      <a:pt x="67" y="46"/>
                    </a:cubicBezTo>
                    <a:cubicBezTo>
                      <a:pt x="67" y="28"/>
                      <a:pt x="67" y="28"/>
                      <a:pt x="67" y="28"/>
                    </a:cubicBezTo>
                    <a:cubicBezTo>
                      <a:pt x="71" y="28"/>
                      <a:pt x="71" y="28"/>
                      <a:pt x="71" y="28"/>
                    </a:cubicBezTo>
                    <a:cubicBezTo>
                      <a:pt x="71" y="44"/>
                      <a:pt x="71" y="44"/>
                      <a:pt x="71" y="44"/>
                    </a:cubicBezTo>
                    <a:cubicBezTo>
                      <a:pt x="71" y="73"/>
                      <a:pt x="71" y="73"/>
                      <a:pt x="71" y="73"/>
                    </a:cubicBezTo>
                    <a:cubicBezTo>
                      <a:pt x="71" y="78"/>
                      <a:pt x="74" y="81"/>
                      <a:pt x="79" y="81"/>
                    </a:cubicBezTo>
                    <a:cubicBezTo>
                      <a:pt x="83" y="81"/>
                      <a:pt x="87" y="78"/>
                      <a:pt x="87" y="73"/>
                    </a:cubicBezTo>
                    <a:cubicBezTo>
                      <a:pt x="87" y="24"/>
                      <a:pt x="87" y="24"/>
                      <a:pt x="87" y="24"/>
                    </a:cubicBezTo>
                    <a:cubicBezTo>
                      <a:pt x="87" y="24"/>
                      <a:pt x="87" y="24"/>
                      <a:pt x="87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srgbClr val="404040"/>
                  </a:solidFill>
                </a:endParaRPr>
              </a:p>
            </p:txBody>
          </p:sp>
        </p:grpSp>
        <p:grpSp>
          <p:nvGrpSpPr>
            <p:cNvPr id="150" name="Group 137"/>
            <p:cNvGrpSpPr/>
            <p:nvPr/>
          </p:nvGrpSpPr>
          <p:grpSpPr>
            <a:xfrm flipH="1">
              <a:off x="9809034" y="2426095"/>
              <a:ext cx="153517" cy="363323"/>
              <a:chOff x="5505537" y="930389"/>
              <a:chExt cx="333375" cy="788988"/>
            </a:xfrm>
            <a:grpFill/>
          </p:grpSpPr>
          <p:sp>
            <p:nvSpPr>
              <p:cNvPr id="151" name="Oval 27"/>
              <p:cNvSpPr>
                <a:spLocks noChangeArrowheads="1"/>
              </p:cNvSpPr>
              <p:nvPr/>
            </p:nvSpPr>
            <p:spPr bwMode="auto">
              <a:xfrm>
                <a:off x="5602373" y="930389"/>
                <a:ext cx="141288" cy="13970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srgbClr val="404040"/>
                  </a:solidFill>
                </a:endParaRPr>
              </a:p>
            </p:txBody>
          </p:sp>
          <p:sp>
            <p:nvSpPr>
              <p:cNvPr id="152" name="Freeform 28"/>
              <p:cNvSpPr/>
              <p:nvPr/>
            </p:nvSpPr>
            <p:spPr bwMode="auto">
              <a:xfrm>
                <a:off x="5505537" y="1084378"/>
                <a:ext cx="333375" cy="634999"/>
              </a:xfrm>
              <a:custGeom>
                <a:gdLst>
                  <a:gd fmla="*/ 87 w 87" name="T0"/>
                  <a:gd fmla="*/ 24 h 168" name="T1"/>
                  <a:gd fmla="*/ 62 w 87" name="T2"/>
                  <a:gd fmla="*/ 0 h 168" name="T3"/>
                  <a:gd fmla="*/ 37 w 87" name="T4"/>
                  <a:gd fmla="*/ 0 h 168" name="T5"/>
                  <a:gd fmla="*/ 35 w 87" name="T6"/>
                  <a:gd fmla="*/ 0 h 168" name="T7"/>
                  <a:gd fmla="*/ 25 w 87" name="T8"/>
                  <a:gd fmla="*/ 0 h 168" name="T9"/>
                  <a:gd fmla="*/ 0 w 87" name="T10"/>
                  <a:gd fmla="*/ 24 h 168" name="T11"/>
                  <a:gd fmla="*/ 0 w 87" name="T12"/>
                  <a:gd fmla="*/ 24 h 168" name="T13"/>
                  <a:gd fmla="*/ 0 w 87" name="T14"/>
                  <a:gd fmla="*/ 73 h 168" name="T15"/>
                  <a:gd fmla="*/ 8 w 87" name="T16"/>
                  <a:gd fmla="*/ 81 h 168" name="T17"/>
                  <a:gd fmla="*/ 16 w 87" name="T18"/>
                  <a:gd fmla="*/ 73 h 168" name="T19"/>
                  <a:gd fmla="*/ 16 w 87" name="T20"/>
                  <a:gd fmla="*/ 44 h 168" name="T21"/>
                  <a:gd fmla="*/ 16 w 87" name="T22"/>
                  <a:gd fmla="*/ 28 h 168" name="T23"/>
                  <a:gd fmla="*/ 20 w 87" name="T24"/>
                  <a:gd fmla="*/ 28 h 168" name="T25"/>
                  <a:gd fmla="*/ 20 w 87" name="T26"/>
                  <a:gd fmla="*/ 46 h 168" name="T27"/>
                  <a:gd fmla="*/ 20 w 87" name="T28"/>
                  <a:gd fmla="*/ 77 h 168" name="T29"/>
                  <a:gd fmla="*/ 20 w 87" name="T30"/>
                  <a:gd fmla="*/ 81 h 168" name="T31"/>
                  <a:gd fmla="*/ 20 w 87" name="T32"/>
                  <a:gd fmla="*/ 157 h 168" name="T33"/>
                  <a:gd fmla="*/ 31 w 87" name="T34"/>
                  <a:gd fmla="*/ 168 h 168" name="T35"/>
                  <a:gd fmla="*/ 41 w 87" name="T36"/>
                  <a:gd fmla="*/ 157 h 168" name="T37"/>
                  <a:gd fmla="*/ 41 w 87" name="T38"/>
                  <a:gd fmla="*/ 81 h 168" name="T39"/>
                  <a:gd fmla="*/ 46 w 87" name="T40"/>
                  <a:gd fmla="*/ 81 h 168" name="T41"/>
                  <a:gd fmla="*/ 46 w 87" name="T42"/>
                  <a:gd fmla="*/ 157 h 168" name="T43"/>
                  <a:gd fmla="*/ 56 w 87" name="T44"/>
                  <a:gd fmla="*/ 168 h 168" name="T45"/>
                  <a:gd fmla="*/ 67 w 87" name="T46"/>
                  <a:gd fmla="*/ 157 h 168" name="T47"/>
                  <a:gd fmla="*/ 67 w 87" name="T48"/>
                  <a:gd fmla="*/ 81 h 168" name="T49"/>
                  <a:gd fmla="*/ 67 w 87" name="T50"/>
                  <a:gd fmla="*/ 77 h 168" name="T51"/>
                  <a:gd fmla="*/ 67 w 87" name="T52"/>
                  <a:gd fmla="*/ 46 h 168" name="T53"/>
                  <a:gd fmla="*/ 67 w 87" name="T54"/>
                  <a:gd fmla="*/ 28 h 168" name="T55"/>
                  <a:gd fmla="*/ 71 w 87" name="T56"/>
                  <a:gd fmla="*/ 28 h 168" name="T57"/>
                  <a:gd fmla="*/ 71 w 87" name="T58"/>
                  <a:gd fmla="*/ 44 h 168" name="T59"/>
                  <a:gd fmla="*/ 71 w 87" name="T60"/>
                  <a:gd fmla="*/ 73 h 168" name="T61"/>
                  <a:gd fmla="*/ 79 w 87" name="T62"/>
                  <a:gd fmla="*/ 81 h 168" name="T63"/>
                  <a:gd fmla="*/ 87 w 87" name="T64"/>
                  <a:gd fmla="*/ 73 h 168" name="T65"/>
                  <a:gd fmla="*/ 87 w 87" name="T66"/>
                  <a:gd fmla="*/ 24 h 168" name="T67"/>
                  <a:gd fmla="*/ 87 w 87" name="T68"/>
                  <a:gd fmla="*/ 24 h 168" name="T6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b="b" l="0" r="r" t="0"/>
                <a:pathLst>
                  <a:path h="168" w="87">
                    <a:moveTo>
                      <a:pt x="87" y="24"/>
                    </a:moveTo>
                    <a:cubicBezTo>
                      <a:pt x="87" y="11"/>
                      <a:pt x="75" y="0"/>
                      <a:pt x="62" y="0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35" y="0"/>
                      <a:pt x="35" y="0"/>
                      <a:pt x="35" y="0"/>
                    </a:cubicBezTo>
                    <a:cubicBezTo>
                      <a:pt x="25" y="0"/>
                      <a:pt x="25" y="0"/>
                      <a:pt x="25" y="0"/>
                    </a:cubicBezTo>
                    <a:cubicBezTo>
                      <a:pt x="12" y="0"/>
                      <a:pt x="0" y="11"/>
                      <a:pt x="0" y="24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8"/>
                      <a:pt x="4" y="81"/>
                      <a:pt x="8" y="81"/>
                    </a:cubicBezTo>
                    <a:cubicBezTo>
                      <a:pt x="13" y="81"/>
                      <a:pt x="16" y="78"/>
                      <a:pt x="16" y="73"/>
                    </a:cubicBezTo>
                    <a:cubicBezTo>
                      <a:pt x="16" y="44"/>
                      <a:pt x="16" y="44"/>
                      <a:pt x="16" y="44"/>
                    </a:cubicBezTo>
                    <a:cubicBezTo>
                      <a:pt x="16" y="28"/>
                      <a:pt x="16" y="28"/>
                      <a:pt x="16" y="28"/>
                    </a:cubicBezTo>
                    <a:cubicBezTo>
                      <a:pt x="20" y="28"/>
                      <a:pt x="20" y="28"/>
                      <a:pt x="20" y="28"/>
                    </a:cubicBezTo>
                    <a:cubicBezTo>
                      <a:pt x="20" y="46"/>
                      <a:pt x="20" y="46"/>
                      <a:pt x="20" y="46"/>
                    </a:cubicBezTo>
                    <a:cubicBezTo>
                      <a:pt x="20" y="77"/>
                      <a:pt x="20" y="77"/>
                      <a:pt x="20" y="77"/>
                    </a:cubicBezTo>
                    <a:cubicBezTo>
                      <a:pt x="20" y="81"/>
                      <a:pt x="20" y="81"/>
                      <a:pt x="20" y="81"/>
                    </a:cubicBezTo>
                    <a:cubicBezTo>
                      <a:pt x="20" y="157"/>
                      <a:pt x="20" y="157"/>
                      <a:pt x="20" y="157"/>
                    </a:cubicBezTo>
                    <a:cubicBezTo>
                      <a:pt x="20" y="163"/>
                      <a:pt x="25" y="168"/>
                      <a:pt x="31" y="168"/>
                    </a:cubicBezTo>
                    <a:cubicBezTo>
                      <a:pt x="37" y="168"/>
                      <a:pt x="41" y="163"/>
                      <a:pt x="41" y="157"/>
                    </a:cubicBezTo>
                    <a:cubicBezTo>
                      <a:pt x="41" y="81"/>
                      <a:pt x="41" y="81"/>
                      <a:pt x="41" y="81"/>
                    </a:cubicBezTo>
                    <a:cubicBezTo>
                      <a:pt x="46" y="81"/>
                      <a:pt x="46" y="81"/>
                      <a:pt x="46" y="81"/>
                    </a:cubicBezTo>
                    <a:cubicBezTo>
                      <a:pt x="46" y="157"/>
                      <a:pt x="46" y="157"/>
                      <a:pt x="46" y="157"/>
                    </a:cubicBezTo>
                    <a:cubicBezTo>
                      <a:pt x="46" y="163"/>
                      <a:pt x="50" y="168"/>
                      <a:pt x="56" y="168"/>
                    </a:cubicBezTo>
                    <a:cubicBezTo>
                      <a:pt x="62" y="168"/>
                      <a:pt x="67" y="163"/>
                      <a:pt x="67" y="157"/>
                    </a:cubicBezTo>
                    <a:cubicBezTo>
                      <a:pt x="67" y="81"/>
                      <a:pt x="67" y="81"/>
                      <a:pt x="67" y="81"/>
                    </a:cubicBezTo>
                    <a:cubicBezTo>
                      <a:pt x="67" y="77"/>
                      <a:pt x="67" y="77"/>
                      <a:pt x="67" y="77"/>
                    </a:cubicBezTo>
                    <a:cubicBezTo>
                      <a:pt x="67" y="46"/>
                      <a:pt x="67" y="46"/>
                      <a:pt x="67" y="46"/>
                    </a:cubicBezTo>
                    <a:cubicBezTo>
                      <a:pt x="67" y="28"/>
                      <a:pt x="67" y="28"/>
                      <a:pt x="67" y="28"/>
                    </a:cubicBezTo>
                    <a:cubicBezTo>
                      <a:pt x="71" y="28"/>
                      <a:pt x="71" y="28"/>
                      <a:pt x="71" y="28"/>
                    </a:cubicBezTo>
                    <a:cubicBezTo>
                      <a:pt x="71" y="44"/>
                      <a:pt x="71" y="44"/>
                      <a:pt x="71" y="44"/>
                    </a:cubicBezTo>
                    <a:cubicBezTo>
                      <a:pt x="71" y="73"/>
                      <a:pt x="71" y="73"/>
                      <a:pt x="71" y="73"/>
                    </a:cubicBezTo>
                    <a:cubicBezTo>
                      <a:pt x="71" y="78"/>
                      <a:pt x="74" y="81"/>
                      <a:pt x="79" y="81"/>
                    </a:cubicBezTo>
                    <a:cubicBezTo>
                      <a:pt x="83" y="81"/>
                      <a:pt x="87" y="78"/>
                      <a:pt x="87" y="73"/>
                    </a:cubicBezTo>
                    <a:cubicBezTo>
                      <a:pt x="87" y="24"/>
                      <a:pt x="87" y="24"/>
                      <a:pt x="87" y="24"/>
                    </a:cubicBezTo>
                    <a:cubicBezTo>
                      <a:pt x="87" y="24"/>
                      <a:pt x="87" y="24"/>
                      <a:pt x="87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srgbClr val="404040"/>
                  </a:solidFill>
                </a:endParaRPr>
              </a:p>
            </p:txBody>
          </p:sp>
        </p:grpSp>
      </p:grpSp>
      <p:grpSp>
        <p:nvGrpSpPr>
          <p:cNvPr id="171" name="Group 4"/>
          <p:cNvGrpSpPr/>
          <p:nvPr/>
        </p:nvGrpSpPr>
        <p:grpSpPr>
          <a:xfrm>
            <a:off x="2503512" y="5776024"/>
            <a:ext cx="1745161" cy="363323"/>
            <a:chOff x="8217390" y="2426095"/>
            <a:chExt cx="1745161" cy="363323"/>
          </a:xfrm>
          <a:solidFill>
            <a:schemeClr val="accent3">
              <a:lumMod val="20000"/>
              <a:lumOff val="80000"/>
            </a:schemeClr>
          </a:solidFill>
        </p:grpSpPr>
        <p:grpSp>
          <p:nvGrpSpPr>
            <p:cNvPr id="172" name="Group 128"/>
            <p:cNvGrpSpPr/>
            <p:nvPr/>
          </p:nvGrpSpPr>
          <p:grpSpPr>
            <a:xfrm flipH="1">
              <a:off x="8217390" y="2426095"/>
              <a:ext cx="153517" cy="363323"/>
              <a:chOff x="5505537" y="930389"/>
              <a:chExt cx="333375" cy="788988"/>
            </a:xfrm>
            <a:grpFill/>
          </p:grpSpPr>
          <p:sp>
            <p:nvSpPr>
              <p:cNvPr id="200" name="Oval 27"/>
              <p:cNvSpPr>
                <a:spLocks noChangeArrowheads="1"/>
              </p:cNvSpPr>
              <p:nvPr/>
            </p:nvSpPr>
            <p:spPr bwMode="auto">
              <a:xfrm>
                <a:off x="5602373" y="930389"/>
                <a:ext cx="141288" cy="13970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srgbClr val="404040"/>
                  </a:solidFill>
                </a:endParaRPr>
              </a:p>
            </p:txBody>
          </p:sp>
          <p:sp>
            <p:nvSpPr>
              <p:cNvPr id="201" name="Freeform 28"/>
              <p:cNvSpPr/>
              <p:nvPr/>
            </p:nvSpPr>
            <p:spPr bwMode="auto">
              <a:xfrm>
                <a:off x="5505537" y="1084378"/>
                <a:ext cx="333375" cy="634999"/>
              </a:xfrm>
              <a:custGeom>
                <a:gdLst>
                  <a:gd fmla="*/ 87 w 87" name="T0"/>
                  <a:gd fmla="*/ 24 h 168" name="T1"/>
                  <a:gd fmla="*/ 62 w 87" name="T2"/>
                  <a:gd fmla="*/ 0 h 168" name="T3"/>
                  <a:gd fmla="*/ 37 w 87" name="T4"/>
                  <a:gd fmla="*/ 0 h 168" name="T5"/>
                  <a:gd fmla="*/ 35 w 87" name="T6"/>
                  <a:gd fmla="*/ 0 h 168" name="T7"/>
                  <a:gd fmla="*/ 25 w 87" name="T8"/>
                  <a:gd fmla="*/ 0 h 168" name="T9"/>
                  <a:gd fmla="*/ 0 w 87" name="T10"/>
                  <a:gd fmla="*/ 24 h 168" name="T11"/>
                  <a:gd fmla="*/ 0 w 87" name="T12"/>
                  <a:gd fmla="*/ 24 h 168" name="T13"/>
                  <a:gd fmla="*/ 0 w 87" name="T14"/>
                  <a:gd fmla="*/ 73 h 168" name="T15"/>
                  <a:gd fmla="*/ 8 w 87" name="T16"/>
                  <a:gd fmla="*/ 81 h 168" name="T17"/>
                  <a:gd fmla="*/ 16 w 87" name="T18"/>
                  <a:gd fmla="*/ 73 h 168" name="T19"/>
                  <a:gd fmla="*/ 16 w 87" name="T20"/>
                  <a:gd fmla="*/ 44 h 168" name="T21"/>
                  <a:gd fmla="*/ 16 w 87" name="T22"/>
                  <a:gd fmla="*/ 28 h 168" name="T23"/>
                  <a:gd fmla="*/ 20 w 87" name="T24"/>
                  <a:gd fmla="*/ 28 h 168" name="T25"/>
                  <a:gd fmla="*/ 20 w 87" name="T26"/>
                  <a:gd fmla="*/ 46 h 168" name="T27"/>
                  <a:gd fmla="*/ 20 w 87" name="T28"/>
                  <a:gd fmla="*/ 77 h 168" name="T29"/>
                  <a:gd fmla="*/ 20 w 87" name="T30"/>
                  <a:gd fmla="*/ 81 h 168" name="T31"/>
                  <a:gd fmla="*/ 20 w 87" name="T32"/>
                  <a:gd fmla="*/ 157 h 168" name="T33"/>
                  <a:gd fmla="*/ 31 w 87" name="T34"/>
                  <a:gd fmla="*/ 168 h 168" name="T35"/>
                  <a:gd fmla="*/ 41 w 87" name="T36"/>
                  <a:gd fmla="*/ 157 h 168" name="T37"/>
                  <a:gd fmla="*/ 41 w 87" name="T38"/>
                  <a:gd fmla="*/ 81 h 168" name="T39"/>
                  <a:gd fmla="*/ 46 w 87" name="T40"/>
                  <a:gd fmla="*/ 81 h 168" name="T41"/>
                  <a:gd fmla="*/ 46 w 87" name="T42"/>
                  <a:gd fmla="*/ 157 h 168" name="T43"/>
                  <a:gd fmla="*/ 56 w 87" name="T44"/>
                  <a:gd fmla="*/ 168 h 168" name="T45"/>
                  <a:gd fmla="*/ 67 w 87" name="T46"/>
                  <a:gd fmla="*/ 157 h 168" name="T47"/>
                  <a:gd fmla="*/ 67 w 87" name="T48"/>
                  <a:gd fmla="*/ 81 h 168" name="T49"/>
                  <a:gd fmla="*/ 67 w 87" name="T50"/>
                  <a:gd fmla="*/ 77 h 168" name="T51"/>
                  <a:gd fmla="*/ 67 w 87" name="T52"/>
                  <a:gd fmla="*/ 46 h 168" name="T53"/>
                  <a:gd fmla="*/ 67 w 87" name="T54"/>
                  <a:gd fmla="*/ 28 h 168" name="T55"/>
                  <a:gd fmla="*/ 71 w 87" name="T56"/>
                  <a:gd fmla="*/ 28 h 168" name="T57"/>
                  <a:gd fmla="*/ 71 w 87" name="T58"/>
                  <a:gd fmla="*/ 44 h 168" name="T59"/>
                  <a:gd fmla="*/ 71 w 87" name="T60"/>
                  <a:gd fmla="*/ 73 h 168" name="T61"/>
                  <a:gd fmla="*/ 79 w 87" name="T62"/>
                  <a:gd fmla="*/ 81 h 168" name="T63"/>
                  <a:gd fmla="*/ 87 w 87" name="T64"/>
                  <a:gd fmla="*/ 73 h 168" name="T65"/>
                  <a:gd fmla="*/ 87 w 87" name="T66"/>
                  <a:gd fmla="*/ 24 h 168" name="T67"/>
                  <a:gd fmla="*/ 87 w 87" name="T68"/>
                  <a:gd fmla="*/ 24 h 168" name="T6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b="b" l="0" r="r" t="0"/>
                <a:pathLst>
                  <a:path h="168" w="87">
                    <a:moveTo>
                      <a:pt x="87" y="24"/>
                    </a:moveTo>
                    <a:cubicBezTo>
                      <a:pt x="87" y="11"/>
                      <a:pt x="75" y="0"/>
                      <a:pt x="62" y="0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35" y="0"/>
                      <a:pt x="35" y="0"/>
                      <a:pt x="35" y="0"/>
                    </a:cubicBezTo>
                    <a:cubicBezTo>
                      <a:pt x="25" y="0"/>
                      <a:pt x="25" y="0"/>
                      <a:pt x="25" y="0"/>
                    </a:cubicBezTo>
                    <a:cubicBezTo>
                      <a:pt x="12" y="0"/>
                      <a:pt x="0" y="11"/>
                      <a:pt x="0" y="24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8"/>
                      <a:pt x="4" y="81"/>
                      <a:pt x="8" y="81"/>
                    </a:cubicBezTo>
                    <a:cubicBezTo>
                      <a:pt x="13" y="81"/>
                      <a:pt x="16" y="78"/>
                      <a:pt x="16" y="73"/>
                    </a:cubicBezTo>
                    <a:cubicBezTo>
                      <a:pt x="16" y="44"/>
                      <a:pt x="16" y="44"/>
                      <a:pt x="16" y="44"/>
                    </a:cubicBezTo>
                    <a:cubicBezTo>
                      <a:pt x="16" y="28"/>
                      <a:pt x="16" y="28"/>
                      <a:pt x="16" y="28"/>
                    </a:cubicBezTo>
                    <a:cubicBezTo>
                      <a:pt x="20" y="28"/>
                      <a:pt x="20" y="28"/>
                      <a:pt x="20" y="28"/>
                    </a:cubicBezTo>
                    <a:cubicBezTo>
                      <a:pt x="20" y="46"/>
                      <a:pt x="20" y="46"/>
                      <a:pt x="20" y="46"/>
                    </a:cubicBezTo>
                    <a:cubicBezTo>
                      <a:pt x="20" y="77"/>
                      <a:pt x="20" y="77"/>
                      <a:pt x="20" y="77"/>
                    </a:cubicBezTo>
                    <a:cubicBezTo>
                      <a:pt x="20" y="81"/>
                      <a:pt x="20" y="81"/>
                      <a:pt x="20" y="81"/>
                    </a:cubicBezTo>
                    <a:cubicBezTo>
                      <a:pt x="20" y="157"/>
                      <a:pt x="20" y="157"/>
                      <a:pt x="20" y="157"/>
                    </a:cubicBezTo>
                    <a:cubicBezTo>
                      <a:pt x="20" y="163"/>
                      <a:pt x="25" y="168"/>
                      <a:pt x="31" y="168"/>
                    </a:cubicBezTo>
                    <a:cubicBezTo>
                      <a:pt x="37" y="168"/>
                      <a:pt x="41" y="163"/>
                      <a:pt x="41" y="157"/>
                    </a:cubicBezTo>
                    <a:cubicBezTo>
                      <a:pt x="41" y="81"/>
                      <a:pt x="41" y="81"/>
                      <a:pt x="41" y="81"/>
                    </a:cubicBezTo>
                    <a:cubicBezTo>
                      <a:pt x="46" y="81"/>
                      <a:pt x="46" y="81"/>
                      <a:pt x="46" y="81"/>
                    </a:cubicBezTo>
                    <a:cubicBezTo>
                      <a:pt x="46" y="157"/>
                      <a:pt x="46" y="157"/>
                      <a:pt x="46" y="157"/>
                    </a:cubicBezTo>
                    <a:cubicBezTo>
                      <a:pt x="46" y="163"/>
                      <a:pt x="50" y="168"/>
                      <a:pt x="56" y="168"/>
                    </a:cubicBezTo>
                    <a:cubicBezTo>
                      <a:pt x="62" y="168"/>
                      <a:pt x="67" y="163"/>
                      <a:pt x="67" y="157"/>
                    </a:cubicBezTo>
                    <a:cubicBezTo>
                      <a:pt x="67" y="81"/>
                      <a:pt x="67" y="81"/>
                      <a:pt x="67" y="81"/>
                    </a:cubicBezTo>
                    <a:cubicBezTo>
                      <a:pt x="67" y="77"/>
                      <a:pt x="67" y="77"/>
                      <a:pt x="67" y="77"/>
                    </a:cubicBezTo>
                    <a:cubicBezTo>
                      <a:pt x="67" y="46"/>
                      <a:pt x="67" y="46"/>
                      <a:pt x="67" y="46"/>
                    </a:cubicBezTo>
                    <a:cubicBezTo>
                      <a:pt x="67" y="28"/>
                      <a:pt x="67" y="28"/>
                      <a:pt x="67" y="28"/>
                    </a:cubicBezTo>
                    <a:cubicBezTo>
                      <a:pt x="71" y="28"/>
                      <a:pt x="71" y="28"/>
                      <a:pt x="71" y="28"/>
                    </a:cubicBezTo>
                    <a:cubicBezTo>
                      <a:pt x="71" y="44"/>
                      <a:pt x="71" y="44"/>
                      <a:pt x="71" y="44"/>
                    </a:cubicBezTo>
                    <a:cubicBezTo>
                      <a:pt x="71" y="73"/>
                      <a:pt x="71" y="73"/>
                      <a:pt x="71" y="73"/>
                    </a:cubicBezTo>
                    <a:cubicBezTo>
                      <a:pt x="71" y="78"/>
                      <a:pt x="74" y="81"/>
                      <a:pt x="79" y="81"/>
                    </a:cubicBezTo>
                    <a:cubicBezTo>
                      <a:pt x="83" y="81"/>
                      <a:pt x="87" y="78"/>
                      <a:pt x="87" y="73"/>
                    </a:cubicBezTo>
                    <a:cubicBezTo>
                      <a:pt x="87" y="24"/>
                      <a:pt x="87" y="24"/>
                      <a:pt x="87" y="24"/>
                    </a:cubicBezTo>
                    <a:cubicBezTo>
                      <a:pt x="87" y="24"/>
                      <a:pt x="87" y="24"/>
                      <a:pt x="87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srgbClr val="404040"/>
                  </a:solidFill>
                </a:endParaRPr>
              </a:p>
            </p:txBody>
          </p:sp>
        </p:grpSp>
        <p:grpSp>
          <p:nvGrpSpPr>
            <p:cNvPr id="173" name="Group 129"/>
            <p:cNvGrpSpPr/>
            <p:nvPr/>
          </p:nvGrpSpPr>
          <p:grpSpPr>
            <a:xfrm flipH="1">
              <a:off x="8394663" y="2426095"/>
              <a:ext cx="153517" cy="363323"/>
              <a:chOff x="5505537" y="930389"/>
              <a:chExt cx="333375" cy="788988"/>
            </a:xfrm>
            <a:grpFill/>
          </p:grpSpPr>
          <p:sp>
            <p:nvSpPr>
              <p:cNvPr id="198" name="Oval 27"/>
              <p:cNvSpPr>
                <a:spLocks noChangeArrowheads="1"/>
              </p:cNvSpPr>
              <p:nvPr/>
            </p:nvSpPr>
            <p:spPr bwMode="auto">
              <a:xfrm>
                <a:off x="5602373" y="930389"/>
                <a:ext cx="141288" cy="13970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srgbClr val="404040"/>
                  </a:solidFill>
                </a:endParaRPr>
              </a:p>
            </p:txBody>
          </p:sp>
          <p:sp>
            <p:nvSpPr>
              <p:cNvPr id="199" name="Freeform 28"/>
              <p:cNvSpPr/>
              <p:nvPr/>
            </p:nvSpPr>
            <p:spPr bwMode="auto">
              <a:xfrm>
                <a:off x="5505537" y="1084378"/>
                <a:ext cx="333375" cy="634999"/>
              </a:xfrm>
              <a:custGeom>
                <a:gdLst>
                  <a:gd fmla="*/ 87 w 87" name="T0"/>
                  <a:gd fmla="*/ 24 h 168" name="T1"/>
                  <a:gd fmla="*/ 62 w 87" name="T2"/>
                  <a:gd fmla="*/ 0 h 168" name="T3"/>
                  <a:gd fmla="*/ 37 w 87" name="T4"/>
                  <a:gd fmla="*/ 0 h 168" name="T5"/>
                  <a:gd fmla="*/ 35 w 87" name="T6"/>
                  <a:gd fmla="*/ 0 h 168" name="T7"/>
                  <a:gd fmla="*/ 25 w 87" name="T8"/>
                  <a:gd fmla="*/ 0 h 168" name="T9"/>
                  <a:gd fmla="*/ 0 w 87" name="T10"/>
                  <a:gd fmla="*/ 24 h 168" name="T11"/>
                  <a:gd fmla="*/ 0 w 87" name="T12"/>
                  <a:gd fmla="*/ 24 h 168" name="T13"/>
                  <a:gd fmla="*/ 0 w 87" name="T14"/>
                  <a:gd fmla="*/ 73 h 168" name="T15"/>
                  <a:gd fmla="*/ 8 w 87" name="T16"/>
                  <a:gd fmla="*/ 81 h 168" name="T17"/>
                  <a:gd fmla="*/ 16 w 87" name="T18"/>
                  <a:gd fmla="*/ 73 h 168" name="T19"/>
                  <a:gd fmla="*/ 16 w 87" name="T20"/>
                  <a:gd fmla="*/ 44 h 168" name="T21"/>
                  <a:gd fmla="*/ 16 w 87" name="T22"/>
                  <a:gd fmla="*/ 28 h 168" name="T23"/>
                  <a:gd fmla="*/ 20 w 87" name="T24"/>
                  <a:gd fmla="*/ 28 h 168" name="T25"/>
                  <a:gd fmla="*/ 20 w 87" name="T26"/>
                  <a:gd fmla="*/ 46 h 168" name="T27"/>
                  <a:gd fmla="*/ 20 w 87" name="T28"/>
                  <a:gd fmla="*/ 77 h 168" name="T29"/>
                  <a:gd fmla="*/ 20 w 87" name="T30"/>
                  <a:gd fmla="*/ 81 h 168" name="T31"/>
                  <a:gd fmla="*/ 20 w 87" name="T32"/>
                  <a:gd fmla="*/ 157 h 168" name="T33"/>
                  <a:gd fmla="*/ 31 w 87" name="T34"/>
                  <a:gd fmla="*/ 168 h 168" name="T35"/>
                  <a:gd fmla="*/ 41 w 87" name="T36"/>
                  <a:gd fmla="*/ 157 h 168" name="T37"/>
                  <a:gd fmla="*/ 41 w 87" name="T38"/>
                  <a:gd fmla="*/ 81 h 168" name="T39"/>
                  <a:gd fmla="*/ 46 w 87" name="T40"/>
                  <a:gd fmla="*/ 81 h 168" name="T41"/>
                  <a:gd fmla="*/ 46 w 87" name="T42"/>
                  <a:gd fmla="*/ 157 h 168" name="T43"/>
                  <a:gd fmla="*/ 56 w 87" name="T44"/>
                  <a:gd fmla="*/ 168 h 168" name="T45"/>
                  <a:gd fmla="*/ 67 w 87" name="T46"/>
                  <a:gd fmla="*/ 157 h 168" name="T47"/>
                  <a:gd fmla="*/ 67 w 87" name="T48"/>
                  <a:gd fmla="*/ 81 h 168" name="T49"/>
                  <a:gd fmla="*/ 67 w 87" name="T50"/>
                  <a:gd fmla="*/ 77 h 168" name="T51"/>
                  <a:gd fmla="*/ 67 w 87" name="T52"/>
                  <a:gd fmla="*/ 46 h 168" name="T53"/>
                  <a:gd fmla="*/ 67 w 87" name="T54"/>
                  <a:gd fmla="*/ 28 h 168" name="T55"/>
                  <a:gd fmla="*/ 71 w 87" name="T56"/>
                  <a:gd fmla="*/ 28 h 168" name="T57"/>
                  <a:gd fmla="*/ 71 w 87" name="T58"/>
                  <a:gd fmla="*/ 44 h 168" name="T59"/>
                  <a:gd fmla="*/ 71 w 87" name="T60"/>
                  <a:gd fmla="*/ 73 h 168" name="T61"/>
                  <a:gd fmla="*/ 79 w 87" name="T62"/>
                  <a:gd fmla="*/ 81 h 168" name="T63"/>
                  <a:gd fmla="*/ 87 w 87" name="T64"/>
                  <a:gd fmla="*/ 73 h 168" name="T65"/>
                  <a:gd fmla="*/ 87 w 87" name="T66"/>
                  <a:gd fmla="*/ 24 h 168" name="T67"/>
                  <a:gd fmla="*/ 87 w 87" name="T68"/>
                  <a:gd fmla="*/ 24 h 168" name="T6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b="b" l="0" r="r" t="0"/>
                <a:pathLst>
                  <a:path h="168" w="87">
                    <a:moveTo>
                      <a:pt x="87" y="24"/>
                    </a:moveTo>
                    <a:cubicBezTo>
                      <a:pt x="87" y="11"/>
                      <a:pt x="75" y="0"/>
                      <a:pt x="62" y="0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35" y="0"/>
                      <a:pt x="35" y="0"/>
                      <a:pt x="35" y="0"/>
                    </a:cubicBezTo>
                    <a:cubicBezTo>
                      <a:pt x="25" y="0"/>
                      <a:pt x="25" y="0"/>
                      <a:pt x="25" y="0"/>
                    </a:cubicBezTo>
                    <a:cubicBezTo>
                      <a:pt x="12" y="0"/>
                      <a:pt x="0" y="11"/>
                      <a:pt x="0" y="24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8"/>
                      <a:pt x="4" y="81"/>
                      <a:pt x="8" y="81"/>
                    </a:cubicBezTo>
                    <a:cubicBezTo>
                      <a:pt x="13" y="81"/>
                      <a:pt x="16" y="78"/>
                      <a:pt x="16" y="73"/>
                    </a:cubicBezTo>
                    <a:cubicBezTo>
                      <a:pt x="16" y="44"/>
                      <a:pt x="16" y="44"/>
                      <a:pt x="16" y="44"/>
                    </a:cubicBezTo>
                    <a:cubicBezTo>
                      <a:pt x="16" y="28"/>
                      <a:pt x="16" y="28"/>
                      <a:pt x="16" y="28"/>
                    </a:cubicBezTo>
                    <a:cubicBezTo>
                      <a:pt x="20" y="28"/>
                      <a:pt x="20" y="28"/>
                      <a:pt x="20" y="28"/>
                    </a:cubicBezTo>
                    <a:cubicBezTo>
                      <a:pt x="20" y="46"/>
                      <a:pt x="20" y="46"/>
                      <a:pt x="20" y="46"/>
                    </a:cubicBezTo>
                    <a:cubicBezTo>
                      <a:pt x="20" y="77"/>
                      <a:pt x="20" y="77"/>
                      <a:pt x="20" y="77"/>
                    </a:cubicBezTo>
                    <a:cubicBezTo>
                      <a:pt x="20" y="81"/>
                      <a:pt x="20" y="81"/>
                      <a:pt x="20" y="81"/>
                    </a:cubicBezTo>
                    <a:cubicBezTo>
                      <a:pt x="20" y="157"/>
                      <a:pt x="20" y="157"/>
                      <a:pt x="20" y="157"/>
                    </a:cubicBezTo>
                    <a:cubicBezTo>
                      <a:pt x="20" y="163"/>
                      <a:pt x="25" y="168"/>
                      <a:pt x="31" y="168"/>
                    </a:cubicBezTo>
                    <a:cubicBezTo>
                      <a:pt x="37" y="168"/>
                      <a:pt x="41" y="163"/>
                      <a:pt x="41" y="157"/>
                    </a:cubicBezTo>
                    <a:cubicBezTo>
                      <a:pt x="41" y="81"/>
                      <a:pt x="41" y="81"/>
                      <a:pt x="41" y="81"/>
                    </a:cubicBezTo>
                    <a:cubicBezTo>
                      <a:pt x="46" y="81"/>
                      <a:pt x="46" y="81"/>
                      <a:pt x="46" y="81"/>
                    </a:cubicBezTo>
                    <a:cubicBezTo>
                      <a:pt x="46" y="157"/>
                      <a:pt x="46" y="157"/>
                      <a:pt x="46" y="157"/>
                    </a:cubicBezTo>
                    <a:cubicBezTo>
                      <a:pt x="46" y="163"/>
                      <a:pt x="50" y="168"/>
                      <a:pt x="56" y="168"/>
                    </a:cubicBezTo>
                    <a:cubicBezTo>
                      <a:pt x="62" y="168"/>
                      <a:pt x="67" y="163"/>
                      <a:pt x="67" y="157"/>
                    </a:cubicBezTo>
                    <a:cubicBezTo>
                      <a:pt x="67" y="81"/>
                      <a:pt x="67" y="81"/>
                      <a:pt x="67" y="81"/>
                    </a:cubicBezTo>
                    <a:cubicBezTo>
                      <a:pt x="67" y="77"/>
                      <a:pt x="67" y="77"/>
                      <a:pt x="67" y="77"/>
                    </a:cubicBezTo>
                    <a:cubicBezTo>
                      <a:pt x="67" y="46"/>
                      <a:pt x="67" y="46"/>
                      <a:pt x="67" y="46"/>
                    </a:cubicBezTo>
                    <a:cubicBezTo>
                      <a:pt x="67" y="28"/>
                      <a:pt x="67" y="28"/>
                      <a:pt x="67" y="28"/>
                    </a:cubicBezTo>
                    <a:cubicBezTo>
                      <a:pt x="71" y="28"/>
                      <a:pt x="71" y="28"/>
                      <a:pt x="71" y="28"/>
                    </a:cubicBezTo>
                    <a:cubicBezTo>
                      <a:pt x="71" y="44"/>
                      <a:pt x="71" y="44"/>
                      <a:pt x="71" y="44"/>
                    </a:cubicBezTo>
                    <a:cubicBezTo>
                      <a:pt x="71" y="73"/>
                      <a:pt x="71" y="73"/>
                      <a:pt x="71" y="73"/>
                    </a:cubicBezTo>
                    <a:cubicBezTo>
                      <a:pt x="71" y="78"/>
                      <a:pt x="74" y="81"/>
                      <a:pt x="79" y="81"/>
                    </a:cubicBezTo>
                    <a:cubicBezTo>
                      <a:pt x="83" y="81"/>
                      <a:pt x="87" y="78"/>
                      <a:pt x="87" y="73"/>
                    </a:cubicBezTo>
                    <a:cubicBezTo>
                      <a:pt x="87" y="24"/>
                      <a:pt x="87" y="24"/>
                      <a:pt x="87" y="24"/>
                    </a:cubicBezTo>
                    <a:cubicBezTo>
                      <a:pt x="87" y="24"/>
                      <a:pt x="87" y="24"/>
                      <a:pt x="87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srgbClr val="404040"/>
                  </a:solidFill>
                </a:endParaRPr>
              </a:p>
            </p:txBody>
          </p:sp>
        </p:grpSp>
        <p:grpSp>
          <p:nvGrpSpPr>
            <p:cNvPr id="174" name="Group 130"/>
            <p:cNvGrpSpPr/>
            <p:nvPr/>
          </p:nvGrpSpPr>
          <p:grpSpPr>
            <a:xfrm flipH="1">
              <a:off x="8569706" y="2426095"/>
              <a:ext cx="153517" cy="363323"/>
              <a:chOff x="5505537" y="930389"/>
              <a:chExt cx="333375" cy="788988"/>
            </a:xfrm>
            <a:grpFill/>
          </p:grpSpPr>
          <p:sp>
            <p:nvSpPr>
              <p:cNvPr id="196" name="Oval 152"/>
              <p:cNvSpPr>
                <a:spLocks noChangeArrowheads="1"/>
              </p:cNvSpPr>
              <p:nvPr/>
            </p:nvSpPr>
            <p:spPr bwMode="auto">
              <a:xfrm>
                <a:off x="5602373" y="930389"/>
                <a:ext cx="141288" cy="13970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srgbClr val="404040"/>
                  </a:solidFill>
                </a:endParaRPr>
              </a:p>
            </p:txBody>
          </p:sp>
          <p:sp>
            <p:nvSpPr>
              <p:cNvPr id="197" name="Freeform 153"/>
              <p:cNvSpPr/>
              <p:nvPr/>
            </p:nvSpPr>
            <p:spPr bwMode="auto">
              <a:xfrm>
                <a:off x="5505537" y="1084378"/>
                <a:ext cx="333375" cy="634999"/>
              </a:xfrm>
              <a:custGeom>
                <a:gdLst>
                  <a:gd fmla="*/ 87 w 87" name="T0"/>
                  <a:gd fmla="*/ 24 h 168" name="T1"/>
                  <a:gd fmla="*/ 62 w 87" name="T2"/>
                  <a:gd fmla="*/ 0 h 168" name="T3"/>
                  <a:gd fmla="*/ 37 w 87" name="T4"/>
                  <a:gd fmla="*/ 0 h 168" name="T5"/>
                  <a:gd fmla="*/ 35 w 87" name="T6"/>
                  <a:gd fmla="*/ 0 h 168" name="T7"/>
                  <a:gd fmla="*/ 25 w 87" name="T8"/>
                  <a:gd fmla="*/ 0 h 168" name="T9"/>
                  <a:gd fmla="*/ 0 w 87" name="T10"/>
                  <a:gd fmla="*/ 24 h 168" name="T11"/>
                  <a:gd fmla="*/ 0 w 87" name="T12"/>
                  <a:gd fmla="*/ 24 h 168" name="T13"/>
                  <a:gd fmla="*/ 0 w 87" name="T14"/>
                  <a:gd fmla="*/ 73 h 168" name="T15"/>
                  <a:gd fmla="*/ 8 w 87" name="T16"/>
                  <a:gd fmla="*/ 81 h 168" name="T17"/>
                  <a:gd fmla="*/ 16 w 87" name="T18"/>
                  <a:gd fmla="*/ 73 h 168" name="T19"/>
                  <a:gd fmla="*/ 16 w 87" name="T20"/>
                  <a:gd fmla="*/ 44 h 168" name="T21"/>
                  <a:gd fmla="*/ 16 w 87" name="T22"/>
                  <a:gd fmla="*/ 28 h 168" name="T23"/>
                  <a:gd fmla="*/ 20 w 87" name="T24"/>
                  <a:gd fmla="*/ 28 h 168" name="T25"/>
                  <a:gd fmla="*/ 20 w 87" name="T26"/>
                  <a:gd fmla="*/ 46 h 168" name="T27"/>
                  <a:gd fmla="*/ 20 w 87" name="T28"/>
                  <a:gd fmla="*/ 77 h 168" name="T29"/>
                  <a:gd fmla="*/ 20 w 87" name="T30"/>
                  <a:gd fmla="*/ 81 h 168" name="T31"/>
                  <a:gd fmla="*/ 20 w 87" name="T32"/>
                  <a:gd fmla="*/ 157 h 168" name="T33"/>
                  <a:gd fmla="*/ 31 w 87" name="T34"/>
                  <a:gd fmla="*/ 168 h 168" name="T35"/>
                  <a:gd fmla="*/ 41 w 87" name="T36"/>
                  <a:gd fmla="*/ 157 h 168" name="T37"/>
                  <a:gd fmla="*/ 41 w 87" name="T38"/>
                  <a:gd fmla="*/ 81 h 168" name="T39"/>
                  <a:gd fmla="*/ 46 w 87" name="T40"/>
                  <a:gd fmla="*/ 81 h 168" name="T41"/>
                  <a:gd fmla="*/ 46 w 87" name="T42"/>
                  <a:gd fmla="*/ 157 h 168" name="T43"/>
                  <a:gd fmla="*/ 56 w 87" name="T44"/>
                  <a:gd fmla="*/ 168 h 168" name="T45"/>
                  <a:gd fmla="*/ 67 w 87" name="T46"/>
                  <a:gd fmla="*/ 157 h 168" name="T47"/>
                  <a:gd fmla="*/ 67 w 87" name="T48"/>
                  <a:gd fmla="*/ 81 h 168" name="T49"/>
                  <a:gd fmla="*/ 67 w 87" name="T50"/>
                  <a:gd fmla="*/ 77 h 168" name="T51"/>
                  <a:gd fmla="*/ 67 w 87" name="T52"/>
                  <a:gd fmla="*/ 46 h 168" name="T53"/>
                  <a:gd fmla="*/ 67 w 87" name="T54"/>
                  <a:gd fmla="*/ 28 h 168" name="T55"/>
                  <a:gd fmla="*/ 71 w 87" name="T56"/>
                  <a:gd fmla="*/ 28 h 168" name="T57"/>
                  <a:gd fmla="*/ 71 w 87" name="T58"/>
                  <a:gd fmla="*/ 44 h 168" name="T59"/>
                  <a:gd fmla="*/ 71 w 87" name="T60"/>
                  <a:gd fmla="*/ 73 h 168" name="T61"/>
                  <a:gd fmla="*/ 79 w 87" name="T62"/>
                  <a:gd fmla="*/ 81 h 168" name="T63"/>
                  <a:gd fmla="*/ 87 w 87" name="T64"/>
                  <a:gd fmla="*/ 73 h 168" name="T65"/>
                  <a:gd fmla="*/ 87 w 87" name="T66"/>
                  <a:gd fmla="*/ 24 h 168" name="T67"/>
                  <a:gd fmla="*/ 87 w 87" name="T68"/>
                  <a:gd fmla="*/ 24 h 168" name="T6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b="b" l="0" r="r" t="0"/>
                <a:pathLst>
                  <a:path h="168" w="87">
                    <a:moveTo>
                      <a:pt x="87" y="24"/>
                    </a:moveTo>
                    <a:cubicBezTo>
                      <a:pt x="87" y="11"/>
                      <a:pt x="75" y="0"/>
                      <a:pt x="62" y="0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35" y="0"/>
                      <a:pt x="35" y="0"/>
                      <a:pt x="35" y="0"/>
                    </a:cubicBezTo>
                    <a:cubicBezTo>
                      <a:pt x="25" y="0"/>
                      <a:pt x="25" y="0"/>
                      <a:pt x="25" y="0"/>
                    </a:cubicBezTo>
                    <a:cubicBezTo>
                      <a:pt x="12" y="0"/>
                      <a:pt x="0" y="11"/>
                      <a:pt x="0" y="24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8"/>
                      <a:pt x="4" y="81"/>
                      <a:pt x="8" y="81"/>
                    </a:cubicBezTo>
                    <a:cubicBezTo>
                      <a:pt x="13" y="81"/>
                      <a:pt x="16" y="78"/>
                      <a:pt x="16" y="73"/>
                    </a:cubicBezTo>
                    <a:cubicBezTo>
                      <a:pt x="16" y="44"/>
                      <a:pt x="16" y="44"/>
                      <a:pt x="16" y="44"/>
                    </a:cubicBezTo>
                    <a:cubicBezTo>
                      <a:pt x="16" y="28"/>
                      <a:pt x="16" y="28"/>
                      <a:pt x="16" y="28"/>
                    </a:cubicBezTo>
                    <a:cubicBezTo>
                      <a:pt x="20" y="28"/>
                      <a:pt x="20" y="28"/>
                      <a:pt x="20" y="28"/>
                    </a:cubicBezTo>
                    <a:cubicBezTo>
                      <a:pt x="20" y="46"/>
                      <a:pt x="20" y="46"/>
                      <a:pt x="20" y="46"/>
                    </a:cubicBezTo>
                    <a:cubicBezTo>
                      <a:pt x="20" y="77"/>
                      <a:pt x="20" y="77"/>
                      <a:pt x="20" y="77"/>
                    </a:cubicBezTo>
                    <a:cubicBezTo>
                      <a:pt x="20" y="81"/>
                      <a:pt x="20" y="81"/>
                      <a:pt x="20" y="81"/>
                    </a:cubicBezTo>
                    <a:cubicBezTo>
                      <a:pt x="20" y="157"/>
                      <a:pt x="20" y="157"/>
                      <a:pt x="20" y="157"/>
                    </a:cubicBezTo>
                    <a:cubicBezTo>
                      <a:pt x="20" y="163"/>
                      <a:pt x="25" y="168"/>
                      <a:pt x="31" y="168"/>
                    </a:cubicBezTo>
                    <a:cubicBezTo>
                      <a:pt x="37" y="168"/>
                      <a:pt x="41" y="163"/>
                      <a:pt x="41" y="157"/>
                    </a:cubicBezTo>
                    <a:cubicBezTo>
                      <a:pt x="41" y="81"/>
                      <a:pt x="41" y="81"/>
                      <a:pt x="41" y="81"/>
                    </a:cubicBezTo>
                    <a:cubicBezTo>
                      <a:pt x="46" y="81"/>
                      <a:pt x="46" y="81"/>
                      <a:pt x="46" y="81"/>
                    </a:cubicBezTo>
                    <a:cubicBezTo>
                      <a:pt x="46" y="157"/>
                      <a:pt x="46" y="157"/>
                      <a:pt x="46" y="157"/>
                    </a:cubicBezTo>
                    <a:cubicBezTo>
                      <a:pt x="46" y="163"/>
                      <a:pt x="50" y="168"/>
                      <a:pt x="56" y="168"/>
                    </a:cubicBezTo>
                    <a:cubicBezTo>
                      <a:pt x="62" y="168"/>
                      <a:pt x="67" y="163"/>
                      <a:pt x="67" y="157"/>
                    </a:cubicBezTo>
                    <a:cubicBezTo>
                      <a:pt x="67" y="81"/>
                      <a:pt x="67" y="81"/>
                      <a:pt x="67" y="81"/>
                    </a:cubicBezTo>
                    <a:cubicBezTo>
                      <a:pt x="67" y="77"/>
                      <a:pt x="67" y="77"/>
                      <a:pt x="67" y="77"/>
                    </a:cubicBezTo>
                    <a:cubicBezTo>
                      <a:pt x="67" y="46"/>
                      <a:pt x="67" y="46"/>
                      <a:pt x="67" y="46"/>
                    </a:cubicBezTo>
                    <a:cubicBezTo>
                      <a:pt x="67" y="28"/>
                      <a:pt x="67" y="28"/>
                      <a:pt x="67" y="28"/>
                    </a:cubicBezTo>
                    <a:cubicBezTo>
                      <a:pt x="71" y="28"/>
                      <a:pt x="71" y="28"/>
                      <a:pt x="71" y="28"/>
                    </a:cubicBezTo>
                    <a:cubicBezTo>
                      <a:pt x="71" y="44"/>
                      <a:pt x="71" y="44"/>
                      <a:pt x="71" y="44"/>
                    </a:cubicBezTo>
                    <a:cubicBezTo>
                      <a:pt x="71" y="73"/>
                      <a:pt x="71" y="73"/>
                      <a:pt x="71" y="73"/>
                    </a:cubicBezTo>
                    <a:cubicBezTo>
                      <a:pt x="71" y="78"/>
                      <a:pt x="74" y="81"/>
                      <a:pt x="79" y="81"/>
                    </a:cubicBezTo>
                    <a:cubicBezTo>
                      <a:pt x="83" y="81"/>
                      <a:pt x="87" y="78"/>
                      <a:pt x="87" y="73"/>
                    </a:cubicBezTo>
                    <a:cubicBezTo>
                      <a:pt x="87" y="24"/>
                      <a:pt x="87" y="24"/>
                      <a:pt x="87" y="24"/>
                    </a:cubicBezTo>
                    <a:cubicBezTo>
                      <a:pt x="87" y="24"/>
                      <a:pt x="87" y="24"/>
                      <a:pt x="87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srgbClr val="404040"/>
                  </a:solidFill>
                </a:endParaRPr>
              </a:p>
            </p:txBody>
          </p:sp>
        </p:grpSp>
        <p:grpSp>
          <p:nvGrpSpPr>
            <p:cNvPr id="175" name="Group 131"/>
            <p:cNvGrpSpPr/>
            <p:nvPr/>
          </p:nvGrpSpPr>
          <p:grpSpPr>
            <a:xfrm flipH="1">
              <a:off x="8746979" y="2426095"/>
              <a:ext cx="153517" cy="363323"/>
              <a:chOff x="5505537" y="930389"/>
              <a:chExt cx="333375" cy="788988"/>
            </a:xfrm>
            <a:grpFill/>
          </p:grpSpPr>
          <p:sp>
            <p:nvSpPr>
              <p:cNvPr id="194" name="Oval 27"/>
              <p:cNvSpPr>
                <a:spLocks noChangeArrowheads="1"/>
              </p:cNvSpPr>
              <p:nvPr/>
            </p:nvSpPr>
            <p:spPr bwMode="auto">
              <a:xfrm>
                <a:off x="5602373" y="930389"/>
                <a:ext cx="141288" cy="13970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srgbClr val="404040"/>
                  </a:solidFill>
                </a:endParaRPr>
              </a:p>
            </p:txBody>
          </p:sp>
          <p:sp>
            <p:nvSpPr>
              <p:cNvPr id="195" name="Freeform 28"/>
              <p:cNvSpPr/>
              <p:nvPr/>
            </p:nvSpPr>
            <p:spPr bwMode="auto">
              <a:xfrm>
                <a:off x="5505537" y="1084378"/>
                <a:ext cx="333375" cy="634999"/>
              </a:xfrm>
              <a:custGeom>
                <a:gdLst>
                  <a:gd fmla="*/ 87 w 87" name="T0"/>
                  <a:gd fmla="*/ 24 h 168" name="T1"/>
                  <a:gd fmla="*/ 62 w 87" name="T2"/>
                  <a:gd fmla="*/ 0 h 168" name="T3"/>
                  <a:gd fmla="*/ 37 w 87" name="T4"/>
                  <a:gd fmla="*/ 0 h 168" name="T5"/>
                  <a:gd fmla="*/ 35 w 87" name="T6"/>
                  <a:gd fmla="*/ 0 h 168" name="T7"/>
                  <a:gd fmla="*/ 25 w 87" name="T8"/>
                  <a:gd fmla="*/ 0 h 168" name="T9"/>
                  <a:gd fmla="*/ 0 w 87" name="T10"/>
                  <a:gd fmla="*/ 24 h 168" name="T11"/>
                  <a:gd fmla="*/ 0 w 87" name="T12"/>
                  <a:gd fmla="*/ 24 h 168" name="T13"/>
                  <a:gd fmla="*/ 0 w 87" name="T14"/>
                  <a:gd fmla="*/ 73 h 168" name="T15"/>
                  <a:gd fmla="*/ 8 w 87" name="T16"/>
                  <a:gd fmla="*/ 81 h 168" name="T17"/>
                  <a:gd fmla="*/ 16 w 87" name="T18"/>
                  <a:gd fmla="*/ 73 h 168" name="T19"/>
                  <a:gd fmla="*/ 16 w 87" name="T20"/>
                  <a:gd fmla="*/ 44 h 168" name="T21"/>
                  <a:gd fmla="*/ 16 w 87" name="T22"/>
                  <a:gd fmla="*/ 28 h 168" name="T23"/>
                  <a:gd fmla="*/ 20 w 87" name="T24"/>
                  <a:gd fmla="*/ 28 h 168" name="T25"/>
                  <a:gd fmla="*/ 20 w 87" name="T26"/>
                  <a:gd fmla="*/ 46 h 168" name="T27"/>
                  <a:gd fmla="*/ 20 w 87" name="T28"/>
                  <a:gd fmla="*/ 77 h 168" name="T29"/>
                  <a:gd fmla="*/ 20 w 87" name="T30"/>
                  <a:gd fmla="*/ 81 h 168" name="T31"/>
                  <a:gd fmla="*/ 20 w 87" name="T32"/>
                  <a:gd fmla="*/ 157 h 168" name="T33"/>
                  <a:gd fmla="*/ 31 w 87" name="T34"/>
                  <a:gd fmla="*/ 168 h 168" name="T35"/>
                  <a:gd fmla="*/ 41 w 87" name="T36"/>
                  <a:gd fmla="*/ 157 h 168" name="T37"/>
                  <a:gd fmla="*/ 41 w 87" name="T38"/>
                  <a:gd fmla="*/ 81 h 168" name="T39"/>
                  <a:gd fmla="*/ 46 w 87" name="T40"/>
                  <a:gd fmla="*/ 81 h 168" name="T41"/>
                  <a:gd fmla="*/ 46 w 87" name="T42"/>
                  <a:gd fmla="*/ 157 h 168" name="T43"/>
                  <a:gd fmla="*/ 56 w 87" name="T44"/>
                  <a:gd fmla="*/ 168 h 168" name="T45"/>
                  <a:gd fmla="*/ 67 w 87" name="T46"/>
                  <a:gd fmla="*/ 157 h 168" name="T47"/>
                  <a:gd fmla="*/ 67 w 87" name="T48"/>
                  <a:gd fmla="*/ 81 h 168" name="T49"/>
                  <a:gd fmla="*/ 67 w 87" name="T50"/>
                  <a:gd fmla="*/ 77 h 168" name="T51"/>
                  <a:gd fmla="*/ 67 w 87" name="T52"/>
                  <a:gd fmla="*/ 46 h 168" name="T53"/>
                  <a:gd fmla="*/ 67 w 87" name="T54"/>
                  <a:gd fmla="*/ 28 h 168" name="T55"/>
                  <a:gd fmla="*/ 71 w 87" name="T56"/>
                  <a:gd fmla="*/ 28 h 168" name="T57"/>
                  <a:gd fmla="*/ 71 w 87" name="T58"/>
                  <a:gd fmla="*/ 44 h 168" name="T59"/>
                  <a:gd fmla="*/ 71 w 87" name="T60"/>
                  <a:gd fmla="*/ 73 h 168" name="T61"/>
                  <a:gd fmla="*/ 79 w 87" name="T62"/>
                  <a:gd fmla="*/ 81 h 168" name="T63"/>
                  <a:gd fmla="*/ 87 w 87" name="T64"/>
                  <a:gd fmla="*/ 73 h 168" name="T65"/>
                  <a:gd fmla="*/ 87 w 87" name="T66"/>
                  <a:gd fmla="*/ 24 h 168" name="T67"/>
                  <a:gd fmla="*/ 87 w 87" name="T68"/>
                  <a:gd fmla="*/ 24 h 168" name="T6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b="b" l="0" r="r" t="0"/>
                <a:pathLst>
                  <a:path h="168" w="87">
                    <a:moveTo>
                      <a:pt x="87" y="24"/>
                    </a:moveTo>
                    <a:cubicBezTo>
                      <a:pt x="87" y="11"/>
                      <a:pt x="75" y="0"/>
                      <a:pt x="62" y="0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35" y="0"/>
                      <a:pt x="35" y="0"/>
                      <a:pt x="35" y="0"/>
                    </a:cubicBezTo>
                    <a:cubicBezTo>
                      <a:pt x="25" y="0"/>
                      <a:pt x="25" y="0"/>
                      <a:pt x="25" y="0"/>
                    </a:cubicBezTo>
                    <a:cubicBezTo>
                      <a:pt x="12" y="0"/>
                      <a:pt x="0" y="11"/>
                      <a:pt x="0" y="24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8"/>
                      <a:pt x="4" y="81"/>
                      <a:pt x="8" y="81"/>
                    </a:cubicBezTo>
                    <a:cubicBezTo>
                      <a:pt x="13" y="81"/>
                      <a:pt x="16" y="78"/>
                      <a:pt x="16" y="73"/>
                    </a:cubicBezTo>
                    <a:cubicBezTo>
                      <a:pt x="16" y="44"/>
                      <a:pt x="16" y="44"/>
                      <a:pt x="16" y="44"/>
                    </a:cubicBezTo>
                    <a:cubicBezTo>
                      <a:pt x="16" y="28"/>
                      <a:pt x="16" y="28"/>
                      <a:pt x="16" y="28"/>
                    </a:cubicBezTo>
                    <a:cubicBezTo>
                      <a:pt x="20" y="28"/>
                      <a:pt x="20" y="28"/>
                      <a:pt x="20" y="28"/>
                    </a:cubicBezTo>
                    <a:cubicBezTo>
                      <a:pt x="20" y="46"/>
                      <a:pt x="20" y="46"/>
                      <a:pt x="20" y="46"/>
                    </a:cubicBezTo>
                    <a:cubicBezTo>
                      <a:pt x="20" y="77"/>
                      <a:pt x="20" y="77"/>
                      <a:pt x="20" y="77"/>
                    </a:cubicBezTo>
                    <a:cubicBezTo>
                      <a:pt x="20" y="81"/>
                      <a:pt x="20" y="81"/>
                      <a:pt x="20" y="81"/>
                    </a:cubicBezTo>
                    <a:cubicBezTo>
                      <a:pt x="20" y="157"/>
                      <a:pt x="20" y="157"/>
                      <a:pt x="20" y="157"/>
                    </a:cubicBezTo>
                    <a:cubicBezTo>
                      <a:pt x="20" y="163"/>
                      <a:pt x="25" y="168"/>
                      <a:pt x="31" y="168"/>
                    </a:cubicBezTo>
                    <a:cubicBezTo>
                      <a:pt x="37" y="168"/>
                      <a:pt x="41" y="163"/>
                      <a:pt x="41" y="157"/>
                    </a:cubicBezTo>
                    <a:cubicBezTo>
                      <a:pt x="41" y="81"/>
                      <a:pt x="41" y="81"/>
                      <a:pt x="41" y="81"/>
                    </a:cubicBezTo>
                    <a:cubicBezTo>
                      <a:pt x="46" y="81"/>
                      <a:pt x="46" y="81"/>
                      <a:pt x="46" y="81"/>
                    </a:cubicBezTo>
                    <a:cubicBezTo>
                      <a:pt x="46" y="157"/>
                      <a:pt x="46" y="157"/>
                      <a:pt x="46" y="157"/>
                    </a:cubicBezTo>
                    <a:cubicBezTo>
                      <a:pt x="46" y="163"/>
                      <a:pt x="50" y="168"/>
                      <a:pt x="56" y="168"/>
                    </a:cubicBezTo>
                    <a:cubicBezTo>
                      <a:pt x="62" y="168"/>
                      <a:pt x="67" y="163"/>
                      <a:pt x="67" y="157"/>
                    </a:cubicBezTo>
                    <a:cubicBezTo>
                      <a:pt x="67" y="81"/>
                      <a:pt x="67" y="81"/>
                      <a:pt x="67" y="81"/>
                    </a:cubicBezTo>
                    <a:cubicBezTo>
                      <a:pt x="67" y="77"/>
                      <a:pt x="67" y="77"/>
                      <a:pt x="67" y="77"/>
                    </a:cubicBezTo>
                    <a:cubicBezTo>
                      <a:pt x="67" y="46"/>
                      <a:pt x="67" y="46"/>
                      <a:pt x="67" y="46"/>
                    </a:cubicBezTo>
                    <a:cubicBezTo>
                      <a:pt x="67" y="28"/>
                      <a:pt x="67" y="28"/>
                      <a:pt x="67" y="28"/>
                    </a:cubicBezTo>
                    <a:cubicBezTo>
                      <a:pt x="71" y="28"/>
                      <a:pt x="71" y="28"/>
                      <a:pt x="71" y="28"/>
                    </a:cubicBezTo>
                    <a:cubicBezTo>
                      <a:pt x="71" y="44"/>
                      <a:pt x="71" y="44"/>
                      <a:pt x="71" y="44"/>
                    </a:cubicBezTo>
                    <a:cubicBezTo>
                      <a:pt x="71" y="73"/>
                      <a:pt x="71" y="73"/>
                      <a:pt x="71" y="73"/>
                    </a:cubicBezTo>
                    <a:cubicBezTo>
                      <a:pt x="71" y="78"/>
                      <a:pt x="74" y="81"/>
                      <a:pt x="79" y="81"/>
                    </a:cubicBezTo>
                    <a:cubicBezTo>
                      <a:pt x="83" y="81"/>
                      <a:pt x="87" y="78"/>
                      <a:pt x="87" y="73"/>
                    </a:cubicBezTo>
                    <a:cubicBezTo>
                      <a:pt x="87" y="24"/>
                      <a:pt x="87" y="24"/>
                      <a:pt x="87" y="24"/>
                    </a:cubicBezTo>
                    <a:cubicBezTo>
                      <a:pt x="87" y="24"/>
                      <a:pt x="87" y="24"/>
                      <a:pt x="87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srgbClr val="404040"/>
                  </a:solidFill>
                </a:endParaRPr>
              </a:p>
            </p:txBody>
          </p:sp>
        </p:grpSp>
        <p:grpSp>
          <p:nvGrpSpPr>
            <p:cNvPr id="176" name="Group 132"/>
            <p:cNvGrpSpPr/>
            <p:nvPr/>
          </p:nvGrpSpPr>
          <p:grpSpPr>
            <a:xfrm flipH="1">
              <a:off x="8927380" y="2426095"/>
              <a:ext cx="153517" cy="363323"/>
              <a:chOff x="5505537" y="930389"/>
              <a:chExt cx="333375" cy="788988"/>
            </a:xfrm>
            <a:grpFill/>
          </p:grpSpPr>
          <p:sp>
            <p:nvSpPr>
              <p:cNvPr id="192" name="Oval 27"/>
              <p:cNvSpPr>
                <a:spLocks noChangeArrowheads="1"/>
              </p:cNvSpPr>
              <p:nvPr/>
            </p:nvSpPr>
            <p:spPr bwMode="auto">
              <a:xfrm>
                <a:off x="5602373" y="930389"/>
                <a:ext cx="141288" cy="13970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srgbClr val="404040"/>
                  </a:solidFill>
                </a:endParaRPr>
              </a:p>
            </p:txBody>
          </p:sp>
          <p:sp>
            <p:nvSpPr>
              <p:cNvPr id="193" name="Freeform 28"/>
              <p:cNvSpPr/>
              <p:nvPr/>
            </p:nvSpPr>
            <p:spPr bwMode="auto">
              <a:xfrm>
                <a:off x="5505537" y="1084378"/>
                <a:ext cx="333375" cy="634999"/>
              </a:xfrm>
              <a:custGeom>
                <a:gdLst>
                  <a:gd fmla="*/ 87 w 87" name="T0"/>
                  <a:gd fmla="*/ 24 h 168" name="T1"/>
                  <a:gd fmla="*/ 62 w 87" name="T2"/>
                  <a:gd fmla="*/ 0 h 168" name="T3"/>
                  <a:gd fmla="*/ 37 w 87" name="T4"/>
                  <a:gd fmla="*/ 0 h 168" name="T5"/>
                  <a:gd fmla="*/ 35 w 87" name="T6"/>
                  <a:gd fmla="*/ 0 h 168" name="T7"/>
                  <a:gd fmla="*/ 25 w 87" name="T8"/>
                  <a:gd fmla="*/ 0 h 168" name="T9"/>
                  <a:gd fmla="*/ 0 w 87" name="T10"/>
                  <a:gd fmla="*/ 24 h 168" name="T11"/>
                  <a:gd fmla="*/ 0 w 87" name="T12"/>
                  <a:gd fmla="*/ 24 h 168" name="T13"/>
                  <a:gd fmla="*/ 0 w 87" name="T14"/>
                  <a:gd fmla="*/ 73 h 168" name="T15"/>
                  <a:gd fmla="*/ 8 w 87" name="T16"/>
                  <a:gd fmla="*/ 81 h 168" name="T17"/>
                  <a:gd fmla="*/ 16 w 87" name="T18"/>
                  <a:gd fmla="*/ 73 h 168" name="T19"/>
                  <a:gd fmla="*/ 16 w 87" name="T20"/>
                  <a:gd fmla="*/ 44 h 168" name="T21"/>
                  <a:gd fmla="*/ 16 w 87" name="T22"/>
                  <a:gd fmla="*/ 28 h 168" name="T23"/>
                  <a:gd fmla="*/ 20 w 87" name="T24"/>
                  <a:gd fmla="*/ 28 h 168" name="T25"/>
                  <a:gd fmla="*/ 20 w 87" name="T26"/>
                  <a:gd fmla="*/ 46 h 168" name="T27"/>
                  <a:gd fmla="*/ 20 w 87" name="T28"/>
                  <a:gd fmla="*/ 77 h 168" name="T29"/>
                  <a:gd fmla="*/ 20 w 87" name="T30"/>
                  <a:gd fmla="*/ 81 h 168" name="T31"/>
                  <a:gd fmla="*/ 20 w 87" name="T32"/>
                  <a:gd fmla="*/ 157 h 168" name="T33"/>
                  <a:gd fmla="*/ 31 w 87" name="T34"/>
                  <a:gd fmla="*/ 168 h 168" name="T35"/>
                  <a:gd fmla="*/ 41 w 87" name="T36"/>
                  <a:gd fmla="*/ 157 h 168" name="T37"/>
                  <a:gd fmla="*/ 41 w 87" name="T38"/>
                  <a:gd fmla="*/ 81 h 168" name="T39"/>
                  <a:gd fmla="*/ 46 w 87" name="T40"/>
                  <a:gd fmla="*/ 81 h 168" name="T41"/>
                  <a:gd fmla="*/ 46 w 87" name="T42"/>
                  <a:gd fmla="*/ 157 h 168" name="T43"/>
                  <a:gd fmla="*/ 56 w 87" name="T44"/>
                  <a:gd fmla="*/ 168 h 168" name="T45"/>
                  <a:gd fmla="*/ 67 w 87" name="T46"/>
                  <a:gd fmla="*/ 157 h 168" name="T47"/>
                  <a:gd fmla="*/ 67 w 87" name="T48"/>
                  <a:gd fmla="*/ 81 h 168" name="T49"/>
                  <a:gd fmla="*/ 67 w 87" name="T50"/>
                  <a:gd fmla="*/ 77 h 168" name="T51"/>
                  <a:gd fmla="*/ 67 w 87" name="T52"/>
                  <a:gd fmla="*/ 46 h 168" name="T53"/>
                  <a:gd fmla="*/ 67 w 87" name="T54"/>
                  <a:gd fmla="*/ 28 h 168" name="T55"/>
                  <a:gd fmla="*/ 71 w 87" name="T56"/>
                  <a:gd fmla="*/ 28 h 168" name="T57"/>
                  <a:gd fmla="*/ 71 w 87" name="T58"/>
                  <a:gd fmla="*/ 44 h 168" name="T59"/>
                  <a:gd fmla="*/ 71 w 87" name="T60"/>
                  <a:gd fmla="*/ 73 h 168" name="T61"/>
                  <a:gd fmla="*/ 79 w 87" name="T62"/>
                  <a:gd fmla="*/ 81 h 168" name="T63"/>
                  <a:gd fmla="*/ 87 w 87" name="T64"/>
                  <a:gd fmla="*/ 73 h 168" name="T65"/>
                  <a:gd fmla="*/ 87 w 87" name="T66"/>
                  <a:gd fmla="*/ 24 h 168" name="T67"/>
                  <a:gd fmla="*/ 87 w 87" name="T68"/>
                  <a:gd fmla="*/ 24 h 168" name="T6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b="b" l="0" r="r" t="0"/>
                <a:pathLst>
                  <a:path h="168" w="87">
                    <a:moveTo>
                      <a:pt x="87" y="24"/>
                    </a:moveTo>
                    <a:cubicBezTo>
                      <a:pt x="87" y="11"/>
                      <a:pt x="75" y="0"/>
                      <a:pt x="62" y="0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35" y="0"/>
                      <a:pt x="35" y="0"/>
                      <a:pt x="35" y="0"/>
                    </a:cubicBezTo>
                    <a:cubicBezTo>
                      <a:pt x="25" y="0"/>
                      <a:pt x="25" y="0"/>
                      <a:pt x="25" y="0"/>
                    </a:cubicBezTo>
                    <a:cubicBezTo>
                      <a:pt x="12" y="0"/>
                      <a:pt x="0" y="11"/>
                      <a:pt x="0" y="24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8"/>
                      <a:pt x="4" y="81"/>
                      <a:pt x="8" y="81"/>
                    </a:cubicBezTo>
                    <a:cubicBezTo>
                      <a:pt x="13" y="81"/>
                      <a:pt x="16" y="78"/>
                      <a:pt x="16" y="73"/>
                    </a:cubicBezTo>
                    <a:cubicBezTo>
                      <a:pt x="16" y="44"/>
                      <a:pt x="16" y="44"/>
                      <a:pt x="16" y="44"/>
                    </a:cubicBezTo>
                    <a:cubicBezTo>
                      <a:pt x="16" y="28"/>
                      <a:pt x="16" y="28"/>
                      <a:pt x="16" y="28"/>
                    </a:cubicBezTo>
                    <a:cubicBezTo>
                      <a:pt x="20" y="28"/>
                      <a:pt x="20" y="28"/>
                      <a:pt x="20" y="28"/>
                    </a:cubicBezTo>
                    <a:cubicBezTo>
                      <a:pt x="20" y="46"/>
                      <a:pt x="20" y="46"/>
                      <a:pt x="20" y="46"/>
                    </a:cubicBezTo>
                    <a:cubicBezTo>
                      <a:pt x="20" y="77"/>
                      <a:pt x="20" y="77"/>
                      <a:pt x="20" y="77"/>
                    </a:cubicBezTo>
                    <a:cubicBezTo>
                      <a:pt x="20" y="81"/>
                      <a:pt x="20" y="81"/>
                      <a:pt x="20" y="81"/>
                    </a:cubicBezTo>
                    <a:cubicBezTo>
                      <a:pt x="20" y="157"/>
                      <a:pt x="20" y="157"/>
                      <a:pt x="20" y="157"/>
                    </a:cubicBezTo>
                    <a:cubicBezTo>
                      <a:pt x="20" y="163"/>
                      <a:pt x="25" y="168"/>
                      <a:pt x="31" y="168"/>
                    </a:cubicBezTo>
                    <a:cubicBezTo>
                      <a:pt x="37" y="168"/>
                      <a:pt x="41" y="163"/>
                      <a:pt x="41" y="157"/>
                    </a:cubicBezTo>
                    <a:cubicBezTo>
                      <a:pt x="41" y="81"/>
                      <a:pt x="41" y="81"/>
                      <a:pt x="41" y="81"/>
                    </a:cubicBezTo>
                    <a:cubicBezTo>
                      <a:pt x="46" y="81"/>
                      <a:pt x="46" y="81"/>
                      <a:pt x="46" y="81"/>
                    </a:cubicBezTo>
                    <a:cubicBezTo>
                      <a:pt x="46" y="157"/>
                      <a:pt x="46" y="157"/>
                      <a:pt x="46" y="157"/>
                    </a:cubicBezTo>
                    <a:cubicBezTo>
                      <a:pt x="46" y="163"/>
                      <a:pt x="50" y="168"/>
                      <a:pt x="56" y="168"/>
                    </a:cubicBezTo>
                    <a:cubicBezTo>
                      <a:pt x="62" y="168"/>
                      <a:pt x="67" y="163"/>
                      <a:pt x="67" y="157"/>
                    </a:cubicBezTo>
                    <a:cubicBezTo>
                      <a:pt x="67" y="81"/>
                      <a:pt x="67" y="81"/>
                      <a:pt x="67" y="81"/>
                    </a:cubicBezTo>
                    <a:cubicBezTo>
                      <a:pt x="67" y="77"/>
                      <a:pt x="67" y="77"/>
                      <a:pt x="67" y="77"/>
                    </a:cubicBezTo>
                    <a:cubicBezTo>
                      <a:pt x="67" y="46"/>
                      <a:pt x="67" y="46"/>
                      <a:pt x="67" y="46"/>
                    </a:cubicBezTo>
                    <a:cubicBezTo>
                      <a:pt x="67" y="28"/>
                      <a:pt x="67" y="28"/>
                      <a:pt x="67" y="28"/>
                    </a:cubicBezTo>
                    <a:cubicBezTo>
                      <a:pt x="71" y="28"/>
                      <a:pt x="71" y="28"/>
                      <a:pt x="71" y="28"/>
                    </a:cubicBezTo>
                    <a:cubicBezTo>
                      <a:pt x="71" y="44"/>
                      <a:pt x="71" y="44"/>
                      <a:pt x="71" y="44"/>
                    </a:cubicBezTo>
                    <a:cubicBezTo>
                      <a:pt x="71" y="73"/>
                      <a:pt x="71" y="73"/>
                      <a:pt x="71" y="73"/>
                    </a:cubicBezTo>
                    <a:cubicBezTo>
                      <a:pt x="71" y="78"/>
                      <a:pt x="74" y="81"/>
                      <a:pt x="79" y="81"/>
                    </a:cubicBezTo>
                    <a:cubicBezTo>
                      <a:pt x="83" y="81"/>
                      <a:pt x="87" y="78"/>
                      <a:pt x="87" y="73"/>
                    </a:cubicBezTo>
                    <a:cubicBezTo>
                      <a:pt x="87" y="24"/>
                      <a:pt x="87" y="24"/>
                      <a:pt x="87" y="24"/>
                    </a:cubicBezTo>
                    <a:cubicBezTo>
                      <a:pt x="87" y="24"/>
                      <a:pt x="87" y="24"/>
                      <a:pt x="87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srgbClr val="404040"/>
                  </a:solidFill>
                </a:endParaRPr>
              </a:p>
            </p:txBody>
          </p:sp>
        </p:grpSp>
        <p:grpSp>
          <p:nvGrpSpPr>
            <p:cNvPr id="177" name="Group 133"/>
            <p:cNvGrpSpPr/>
            <p:nvPr/>
          </p:nvGrpSpPr>
          <p:grpSpPr>
            <a:xfrm flipH="1">
              <a:off x="9104653" y="2426095"/>
              <a:ext cx="153517" cy="363323"/>
              <a:chOff x="5505537" y="930389"/>
              <a:chExt cx="333375" cy="788988"/>
            </a:xfrm>
            <a:grpFill/>
          </p:grpSpPr>
          <p:sp>
            <p:nvSpPr>
              <p:cNvPr id="190" name="Oval 27"/>
              <p:cNvSpPr>
                <a:spLocks noChangeArrowheads="1"/>
              </p:cNvSpPr>
              <p:nvPr/>
            </p:nvSpPr>
            <p:spPr bwMode="auto">
              <a:xfrm>
                <a:off x="5602373" y="930389"/>
                <a:ext cx="141288" cy="13970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srgbClr val="404040"/>
                  </a:solidFill>
                </a:endParaRPr>
              </a:p>
            </p:txBody>
          </p:sp>
          <p:sp>
            <p:nvSpPr>
              <p:cNvPr id="191" name="Freeform 28"/>
              <p:cNvSpPr/>
              <p:nvPr/>
            </p:nvSpPr>
            <p:spPr bwMode="auto">
              <a:xfrm>
                <a:off x="5505537" y="1084378"/>
                <a:ext cx="333375" cy="634999"/>
              </a:xfrm>
              <a:custGeom>
                <a:gdLst>
                  <a:gd fmla="*/ 87 w 87" name="T0"/>
                  <a:gd fmla="*/ 24 h 168" name="T1"/>
                  <a:gd fmla="*/ 62 w 87" name="T2"/>
                  <a:gd fmla="*/ 0 h 168" name="T3"/>
                  <a:gd fmla="*/ 37 w 87" name="T4"/>
                  <a:gd fmla="*/ 0 h 168" name="T5"/>
                  <a:gd fmla="*/ 35 w 87" name="T6"/>
                  <a:gd fmla="*/ 0 h 168" name="T7"/>
                  <a:gd fmla="*/ 25 w 87" name="T8"/>
                  <a:gd fmla="*/ 0 h 168" name="T9"/>
                  <a:gd fmla="*/ 0 w 87" name="T10"/>
                  <a:gd fmla="*/ 24 h 168" name="T11"/>
                  <a:gd fmla="*/ 0 w 87" name="T12"/>
                  <a:gd fmla="*/ 24 h 168" name="T13"/>
                  <a:gd fmla="*/ 0 w 87" name="T14"/>
                  <a:gd fmla="*/ 73 h 168" name="T15"/>
                  <a:gd fmla="*/ 8 w 87" name="T16"/>
                  <a:gd fmla="*/ 81 h 168" name="T17"/>
                  <a:gd fmla="*/ 16 w 87" name="T18"/>
                  <a:gd fmla="*/ 73 h 168" name="T19"/>
                  <a:gd fmla="*/ 16 w 87" name="T20"/>
                  <a:gd fmla="*/ 44 h 168" name="T21"/>
                  <a:gd fmla="*/ 16 w 87" name="T22"/>
                  <a:gd fmla="*/ 28 h 168" name="T23"/>
                  <a:gd fmla="*/ 20 w 87" name="T24"/>
                  <a:gd fmla="*/ 28 h 168" name="T25"/>
                  <a:gd fmla="*/ 20 w 87" name="T26"/>
                  <a:gd fmla="*/ 46 h 168" name="T27"/>
                  <a:gd fmla="*/ 20 w 87" name="T28"/>
                  <a:gd fmla="*/ 77 h 168" name="T29"/>
                  <a:gd fmla="*/ 20 w 87" name="T30"/>
                  <a:gd fmla="*/ 81 h 168" name="T31"/>
                  <a:gd fmla="*/ 20 w 87" name="T32"/>
                  <a:gd fmla="*/ 157 h 168" name="T33"/>
                  <a:gd fmla="*/ 31 w 87" name="T34"/>
                  <a:gd fmla="*/ 168 h 168" name="T35"/>
                  <a:gd fmla="*/ 41 w 87" name="T36"/>
                  <a:gd fmla="*/ 157 h 168" name="T37"/>
                  <a:gd fmla="*/ 41 w 87" name="T38"/>
                  <a:gd fmla="*/ 81 h 168" name="T39"/>
                  <a:gd fmla="*/ 46 w 87" name="T40"/>
                  <a:gd fmla="*/ 81 h 168" name="T41"/>
                  <a:gd fmla="*/ 46 w 87" name="T42"/>
                  <a:gd fmla="*/ 157 h 168" name="T43"/>
                  <a:gd fmla="*/ 56 w 87" name="T44"/>
                  <a:gd fmla="*/ 168 h 168" name="T45"/>
                  <a:gd fmla="*/ 67 w 87" name="T46"/>
                  <a:gd fmla="*/ 157 h 168" name="T47"/>
                  <a:gd fmla="*/ 67 w 87" name="T48"/>
                  <a:gd fmla="*/ 81 h 168" name="T49"/>
                  <a:gd fmla="*/ 67 w 87" name="T50"/>
                  <a:gd fmla="*/ 77 h 168" name="T51"/>
                  <a:gd fmla="*/ 67 w 87" name="T52"/>
                  <a:gd fmla="*/ 46 h 168" name="T53"/>
                  <a:gd fmla="*/ 67 w 87" name="T54"/>
                  <a:gd fmla="*/ 28 h 168" name="T55"/>
                  <a:gd fmla="*/ 71 w 87" name="T56"/>
                  <a:gd fmla="*/ 28 h 168" name="T57"/>
                  <a:gd fmla="*/ 71 w 87" name="T58"/>
                  <a:gd fmla="*/ 44 h 168" name="T59"/>
                  <a:gd fmla="*/ 71 w 87" name="T60"/>
                  <a:gd fmla="*/ 73 h 168" name="T61"/>
                  <a:gd fmla="*/ 79 w 87" name="T62"/>
                  <a:gd fmla="*/ 81 h 168" name="T63"/>
                  <a:gd fmla="*/ 87 w 87" name="T64"/>
                  <a:gd fmla="*/ 73 h 168" name="T65"/>
                  <a:gd fmla="*/ 87 w 87" name="T66"/>
                  <a:gd fmla="*/ 24 h 168" name="T67"/>
                  <a:gd fmla="*/ 87 w 87" name="T68"/>
                  <a:gd fmla="*/ 24 h 168" name="T6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b="b" l="0" r="r" t="0"/>
                <a:pathLst>
                  <a:path h="168" w="87">
                    <a:moveTo>
                      <a:pt x="87" y="24"/>
                    </a:moveTo>
                    <a:cubicBezTo>
                      <a:pt x="87" y="11"/>
                      <a:pt x="75" y="0"/>
                      <a:pt x="62" y="0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35" y="0"/>
                      <a:pt x="35" y="0"/>
                      <a:pt x="35" y="0"/>
                    </a:cubicBezTo>
                    <a:cubicBezTo>
                      <a:pt x="25" y="0"/>
                      <a:pt x="25" y="0"/>
                      <a:pt x="25" y="0"/>
                    </a:cubicBezTo>
                    <a:cubicBezTo>
                      <a:pt x="12" y="0"/>
                      <a:pt x="0" y="11"/>
                      <a:pt x="0" y="24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8"/>
                      <a:pt x="4" y="81"/>
                      <a:pt x="8" y="81"/>
                    </a:cubicBezTo>
                    <a:cubicBezTo>
                      <a:pt x="13" y="81"/>
                      <a:pt x="16" y="78"/>
                      <a:pt x="16" y="73"/>
                    </a:cubicBezTo>
                    <a:cubicBezTo>
                      <a:pt x="16" y="44"/>
                      <a:pt x="16" y="44"/>
                      <a:pt x="16" y="44"/>
                    </a:cubicBezTo>
                    <a:cubicBezTo>
                      <a:pt x="16" y="28"/>
                      <a:pt x="16" y="28"/>
                      <a:pt x="16" y="28"/>
                    </a:cubicBezTo>
                    <a:cubicBezTo>
                      <a:pt x="20" y="28"/>
                      <a:pt x="20" y="28"/>
                      <a:pt x="20" y="28"/>
                    </a:cubicBezTo>
                    <a:cubicBezTo>
                      <a:pt x="20" y="46"/>
                      <a:pt x="20" y="46"/>
                      <a:pt x="20" y="46"/>
                    </a:cubicBezTo>
                    <a:cubicBezTo>
                      <a:pt x="20" y="77"/>
                      <a:pt x="20" y="77"/>
                      <a:pt x="20" y="77"/>
                    </a:cubicBezTo>
                    <a:cubicBezTo>
                      <a:pt x="20" y="81"/>
                      <a:pt x="20" y="81"/>
                      <a:pt x="20" y="81"/>
                    </a:cubicBezTo>
                    <a:cubicBezTo>
                      <a:pt x="20" y="157"/>
                      <a:pt x="20" y="157"/>
                      <a:pt x="20" y="157"/>
                    </a:cubicBezTo>
                    <a:cubicBezTo>
                      <a:pt x="20" y="163"/>
                      <a:pt x="25" y="168"/>
                      <a:pt x="31" y="168"/>
                    </a:cubicBezTo>
                    <a:cubicBezTo>
                      <a:pt x="37" y="168"/>
                      <a:pt x="41" y="163"/>
                      <a:pt x="41" y="157"/>
                    </a:cubicBezTo>
                    <a:cubicBezTo>
                      <a:pt x="41" y="81"/>
                      <a:pt x="41" y="81"/>
                      <a:pt x="41" y="81"/>
                    </a:cubicBezTo>
                    <a:cubicBezTo>
                      <a:pt x="46" y="81"/>
                      <a:pt x="46" y="81"/>
                      <a:pt x="46" y="81"/>
                    </a:cubicBezTo>
                    <a:cubicBezTo>
                      <a:pt x="46" y="157"/>
                      <a:pt x="46" y="157"/>
                      <a:pt x="46" y="157"/>
                    </a:cubicBezTo>
                    <a:cubicBezTo>
                      <a:pt x="46" y="163"/>
                      <a:pt x="50" y="168"/>
                      <a:pt x="56" y="168"/>
                    </a:cubicBezTo>
                    <a:cubicBezTo>
                      <a:pt x="62" y="168"/>
                      <a:pt x="67" y="163"/>
                      <a:pt x="67" y="157"/>
                    </a:cubicBezTo>
                    <a:cubicBezTo>
                      <a:pt x="67" y="81"/>
                      <a:pt x="67" y="81"/>
                      <a:pt x="67" y="81"/>
                    </a:cubicBezTo>
                    <a:cubicBezTo>
                      <a:pt x="67" y="77"/>
                      <a:pt x="67" y="77"/>
                      <a:pt x="67" y="77"/>
                    </a:cubicBezTo>
                    <a:cubicBezTo>
                      <a:pt x="67" y="46"/>
                      <a:pt x="67" y="46"/>
                      <a:pt x="67" y="46"/>
                    </a:cubicBezTo>
                    <a:cubicBezTo>
                      <a:pt x="67" y="28"/>
                      <a:pt x="67" y="28"/>
                      <a:pt x="67" y="28"/>
                    </a:cubicBezTo>
                    <a:cubicBezTo>
                      <a:pt x="71" y="28"/>
                      <a:pt x="71" y="28"/>
                      <a:pt x="71" y="28"/>
                    </a:cubicBezTo>
                    <a:cubicBezTo>
                      <a:pt x="71" y="44"/>
                      <a:pt x="71" y="44"/>
                      <a:pt x="71" y="44"/>
                    </a:cubicBezTo>
                    <a:cubicBezTo>
                      <a:pt x="71" y="73"/>
                      <a:pt x="71" y="73"/>
                      <a:pt x="71" y="73"/>
                    </a:cubicBezTo>
                    <a:cubicBezTo>
                      <a:pt x="71" y="78"/>
                      <a:pt x="74" y="81"/>
                      <a:pt x="79" y="81"/>
                    </a:cubicBezTo>
                    <a:cubicBezTo>
                      <a:pt x="83" y="81"/>
                      <a:pt x="87" y="78"/>
                      <a:pt x="87" y="73"/>
                    </a:cubicBezTo>
                    <a:cubicBezTo>
                      <a:pt x="87" y="24"/>
                      <a:pt x="87" y="24"/>
                      <a:pt x="87" y="24"/>
                    </a:cubicBezTo>
                    <a:cubicBezTo>
                      <a:pt x="87" y="24"/>
                      <a:pt x="87" y="24"/>
                      <a:pt x="87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srgbClr val="404040"/>
                  </a:solidFill>
                </a:endParaRPr>
              </a:p>
            </p:txBody>
          </p:sp>
        </p:grpSp>
        <p:grpSp>
          <p:nvGrpSpPr>
            <p:cNvPr id="178" name="Group 134"/>
            <p:cNvGrpSpPr/>
            <p:nvPr/>
          </p:nvGrpSpPr>
          <p:grpSpPr>
            <a:xfrm flipH="1">
              <a:off x="9279696" y="2426095"/>
              <a:ext cx="153517" cy="363323"/>
              <a:chOff x="5505537" y="930389"/>
              <a:chExt cx="333375" cy="788988"/>
            </a:xfrm>
            <a:grpFill/>
          </p:grpSpPr>
          <p:sp>
            <p:nvSpPr>
              <p:cNvPr id="188" name="Oval 144"/>
              <p:cNvSpPr>
                <a:spLocks noChangeArrowheads="1"/>
              </p:cNvSpPr>
              <p:nvPr/>
            </p:nvSpPr>
            <p:spPr bwMode="auto">
              <a:xfrm>
                <a:off x="5602373" y="930389"/>
                <a:ext cx="141288" cy="13970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srgbClr val="404040"/>
                  </a:solidFill>
                </a:endParaRPr>
              </a:p>
            </p:txBody>
          </p:sp>
          <p:sp>
            <p:nvSpPr>
              <p:cNvPr id="189" name="Freeform 145"/>
              <p:cNvSpPr/>
              <p:nvPr/>
            </p:nvSpPr>
            <p:spPr bwMode="auto">
              <a:xfrm>
                <a:off x="5505537" y="1084378"/>
                <a:ext cx="333375" cy="634999"/>
              </a:xfrm>
              <a:custGeom>
                <a:gdLst>
                  <a:gd fmla="*/ 87 w 87" name="T0"/>
                  <a:gd fmla="*/ 24 h 168" name="T1"/>
                  <a:gd fmla="*/ 62 w 87" name="T2"/>
                  <a:gd fmla="*/ 0 h 168" name="T3"/>
                  <a:gd fmla="*/ 37 w 87" name="T4"/>
                  <a:gd fmla="*/ 0 h 168" name="T5"/>
                  <a:gd fmla="*/ 35 w 87" name="T6"/>
                  <a:gd fmla="*/ 0 h 168" name="T7"/>
                  <a:gd fmla="*/ 25 w 87" name="T8"/>
                  <a:gd fmla="*/ 0 h 168" name="T9"/>
                  <a:gd fmla="*/ 0 w 87" name="T10"/>
                  <a:gd fmla="*/ 24 h 168" name="T11"/>
                  <a:gd fmla="*/ 0 w 87" name="T12"/>
                  <a:gd fmla="*/ 24 h 168" name="T13"/>
                  <a:gd fmla="*/ 0 w 87" name="T14"/>
                  <a:gd fmla="*/ 73 h 168" name="T15"/>
                  <a:gd fmla="*/ 8 w 87" name="T16"/>
                  <a:gd fmla="*/ 81 h 168" name="T17"/>
                  <a:gd fmla="*/ 16 w 87" name="T18"/>
                  <a:gd fmla="*/ 73 h 168" name="T19"/>
                  <a:gd fmla="*/ 16 w 87" name="T20"/>
                  <a:gd fmla="*/ 44 h 168" name="T21"/>
                  <a:gd fmla="*/ 16 w 87" name="T22"/>
                  <a:gd fmla="*/ 28 h 168" name="T23"/>
                  <a:gd fmla="*/ 20 w 87" name="T24"/>
                  <a:gd fmla="*/ 28 h 168" name="T25"/>
                  <a:gd fmla="*/ 20 w 87" name="T26"/>
                  <a:gd fmla="*/ 46 h 168" name="T27"/>
                  <a:gd fmla="*/ 20 w 87" name="T28"/>
                  <a:gd fmla="*/ 77 h 168" name="T29"/>
                  <a:gd fmla="*/ 20 w 87" name="T30"/>
                  <a:gd fmla="*/ 81 h 168" name="T31"/>
                  <a:gd fmla="*/ 20 w 87" name="T32"/>
                  <a:gd fmla="*/ 157 h 168" name="T33"/>
                  <a:gd fmla="*/ 31 w 87" name="T34"/>
                  <a:gd fmla="*/ 168 h 168" name="T35"/>
                  <a:gd fmla="*/ 41 w 87" name="T36"/>
                  <a:gd fmla="*/ 157 h 168" name="T37"/>
                  <a:gd fmla="*/ 41 w 87" name="T38"/>
                  <a:gd fmla="*/ 81 h 168" name="T39"/>
                  <a:gd fmla="*/ 46 w 87" name="T40"/>
                  <a:gd fmla="*/ 81 h 168" name="T41"/>
                  <a:gd fmla="*/ 46 w 87" name="T42"/>
                  <a:gd fmla="*/ 157 h 168" name="T43"/>
                  <a:gd fmla="*/ 56 w 87" name="T44"/>
                  <a:gd fmla="*/ 168 h 168" name="T45"/>
                  <a:gd fmla="*/ 67 w 87" name="T46"/>
                  <a:gd fmla="*/ 157 h 168" name="T47"/>
                  <a:gd fmla="*/ 67 w 87" name="T48"/>
                  <a:gd fmla="*/ 81 h 168" name="T49"/>
                  <a:gd fmla="*/ 67 w 87" name="T50"/>
                  <a:gd fmla="*/ 77 h 168" name="T51"/>
                  <a:gd fmla="*/ 67 w 87" name="T52"/>
                  <a:gd fmla="*/ 46 h 168" name="T53"/>
                  <a:gd fmla="*/ 67 w 87" name="T54"/>
                  <a:gd fmla="*/ 28 h 168" name="T55"/>
                  <a:gd fmla="*/ 71 w 87" name="T56"/>
                  <a:gd fmla="*/ 28 h 168" name="T57"/>
                  <a:gd fmla="*/ 71 w 87" name="T58"/>
                  <a:gd fmla="*/ 44 h 168" name="T59"/>
                  <a:gd fmla="*/ 71 w 87" name="T60"/>
                  <a:gd fmla="*/ 73 h 168" name="T61"/>
                  <a:gd fmla="*/ 79 w 87" name="T62"/>
                  <a:gd fmla="*/ 81 h 168" name="T63"/>
                  <a:gd fmla="*/ 87 w 87" name="T64"/>
                  <a:gd fmla="*/ 73 h 168" name="T65"/>
                  <a:gd fmla="*/ 87 w 87" name="T66"/>
                  <a:gd fmla="*/ 24 h 168" name="T67"/>
                  <a:gd fmla="*/ 87 w 87" name="T68"/>
                  <a:gd fmla="*/ 24 h 168" name="T6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b="b" l="0" r="r" t="0"/>
                <a:pathLst>
                  <a:path h="168" w="87">
                    <a:moveTo>
                      <a:pt x="87" y="24"/>
                    </a:moveTo>
                    <a:cubicBezTo>
                      <a:pt x="87" y="11"/>
                      <a:pt x="75" y="0"/>
                      <a:pt x="62" y="0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35" y="0"/>
                      <a:pt x="35" y="0"/>
                      <a:pt x="35" y="0"/>
                    </a:cubicBezTo>
                    <a:cubicBezTo>
                      <a:pt x="25" y="0"/>
                      <a:pt x="25" y="0"/>
                      <a:pt x="25" y="0"/>
                    </a:cubicBezTo>
                    <a:cubicBezTo>
                      <a:pt x="12" y="0"/>
                      <a:pt x="0" y="11"/>
                      <a:pt x="0" y="24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8"/>
                      <a:pt x="4" y="81"/>
                      <a:pt x="8" y="81"/>
                    </a:cubicBezTo>
                    <a:cubicBezTo>
                      <a:pt x="13" y="81"/>
                      <a:pt x="16" y="78"/>
                      <a:pt x="16" y="73"/>
                    </a:cubicBezTo>
                    <a:cubicBezTo>
                      <a:pt x="16" y="44"/>
                      <a:pt x="16" y="44"/>
                      <a:pt x="16" y="44"/>
                    </a:cubicBezTo>
                    <a:cubicBezTo>
                      <a:pt x="16" y="28"/>
                      <a:pt x="16" y="28"/>
                      <a:pt x="16" y="28"/>
                    </a:cubicBezTo>
                    <a:cubicBezTo>
                      <a:pt x="20" y="28"/>
                      <a:pt x="20" y="28"/>
                      <a:pt x="20" y="28"/>
                    </a:cubicBezTo>
                    <a:cubicBezTo>
                      <a:pt x="20" y="46"/>
                      <a:pt x="20" y="46"/>
                      <a:pt x="20" y="46"/>
                    </a:cubicBezTo>
                    <a:cubicBezTo>
                      <a:pt x="20" y="77"/>
                      <a:pt x="20" y="77"/>
                      <a:pt x="20" y="77"/>
                    </a:cubicBezTo>
                    <a:cubicBezTo>
                      <a:pt x="20" y="81"/>
                      <a:pt x="20" y="81"/>
                      <a:pt x="20" y="81"/>
                    </a:cubicBezTo>
                    <a:cubicBezTo>
                      <a:pt x="20" y="157"/>
                      <a:pt x="20" y="157"/>
                      <a:pt x="20" y="157"/>
                    </a:cubicBezTo>
                    <a:cubicBezTo>
                      <a:pt x="20" y="163"/>
                      <a:pt x="25" y="168"/>
                      <a:pt x="31" y="168"/>
                    </a:cubicBezTo>
                    <a:cubicBezTo>
                      <a:pt x="37" y="168"/>
                      <a:pt x="41" y="163"/>
                      <a:pt x="41" y="157"/>
                    </a:cubicBezTo>
                    <a:cubicBezTo>
                      <a:pt x="41" y="81"/>
                      <a:pt x="41" y="81"/>
                      <a:pt x="41" y="81"/>
                    </a:cubicBezTo>
                    <a:cubicBezTo>
                      <a:pt x="46" y="81"/>
                      <a:pt x="46" y="81"/>
                      <a:pt x="46" y="81"/>
                    </a:cubicBezTo>
                    <a:cubicBezTo>
                      <a:pt x="46" y="157"/>
                      <a:pt x="46" y="157"/>
                      <a:pt x="46" y="157"/>
                    </a:cubicBezTo>
                    <a:cubicBezTo>
                      <a:pt x="46" y="163"/>
                      <a:pt x="50" y="168"/>
                      <a:pt x="56" y="168"/>
                    </a:cubicBezTo>
                    <a:cubicBezTo>
                      <a:pt x="62" y="168"/>
                      <a:pt x="67" y="163"/>
                      <a:pt x="67" y="157"/>
                    </a:cubicBezTo>
                    <a:cubicBezTo>
                      <a:pt x="67" y="81"/>
                      <a:pt x="67" y="81"/>
                      <a:pt x="67" y="81"/>
                    </a:cubicBezTo>
                    <a:cubicBezTo>
                      <a:pt x="67" y="77"/>
                      <a:pt x="67" y="77"/>
                      <a:pt x="67" y="77"/>
                    </a:cubicBezTo>
                    <a:cubicBezTo>
                      <a:pt x="67" y="46"/>
                      <a:pt x="67" y="46"/>
                      <a:pt x="67" y="46"/>
                    </a:cubicBezTo>
                    <a:cubicBezTo>
                      <a:pt x="67" y="28"/>
                      <a:pt x="67" y="28"/>
                      <a:pt x="67" y="28"/>
                    </a:cubicBezTo>
                    <a:cubicBezTo>
                      <a:pt x="71" y="28"/>
                      <a:pt x="71" y="28"/>
                      <a:pt x="71" y="28"/>
                    </a:cubicBezTo>
                    <a:cubicBezTo>
                      <a:pt x="71" y="44"/>
                      <a:pt x="71" y="44"/>
                      <a:pt x="71" y="44"/>
                    </a:cubicBezTo>
                    <a:cubicBezTo>
                      <a:pt x="71" y="73"/>
                      <a:pt x="71" y="73"/>
                      <a:pt x="71" y="73"/>
                    </a:cubicBezTo>
                    <a:cubicBezTo>
                      <a:pt x="71" y="78"/>
                      <a:pt x="74" y="81"/>
                      <a:pt x="79" y="81"/>
                    </a:cubicBezTo>
                    <a:cubicBezTo>
                      <a:pt x="83" y="81"/>
                      <a:pt x="87" y="78"/>
                      <a:pt x="87" y="73"/>
                    </a:cubicBezTo>
                    <a:cubicBezTo>
                      <a:pt x="87" y="24"/>
                      <a:pt x="87" y="24"/>
                      <a:pt x="87" y="24"/>
                    </a:cubicBezTo>
                    <a:cubicBezTo>
                      <a:pt x="87" y="24"/>
                      <a:pt x="87" y="24"/>
                      <a:pt x="87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srgbClr val="404040"/>
                  </a:solidFill>
                </a:endParaRPr>
              </a:p>
            </p:txBody>
          </p:sp>
        </p:grpSp>
        <p:grpSp>
          <p:nvGrpSpPr>
            <p:cNvPr id="179" name="Group 135"/>
            <p:cNvGrpSpPr/>
            <p:nvPr/>
          </p:nvGrpSpPr>
          <p:grpSpPr>
            <a:xfrm flipH="1">
              <a:off x="9456969" y="2426095"/>
              <a:ext cx="153517" cy="363323"/>
              <a:chOff x="5505537" y="930389"/>
              <a:chExt cx="333375" cy="788988"/>
            </a:xfrm>
            <a:grpFill/>
          </p:grpSpPr>
          <p:sp>
            <p:nvSpPr>
              <p:cNvPr id="186" name="Oval 27"/>
              <p:cNvSpPr>
                <a:spLocks noChangeArrowheads="1"/>
              </p:cNvSpPr>
              <p:nvPr/>
            </p:nvSpPr>
            <p:spPr bwMode="auto">
              <a:xfrm>
                <a:off x="5602373" y="930389"/>
                <a:ext cx="141288" cy="13970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srgbClr val="404040"/>
                  </a:solidFill>
                </a:endParaRPr>
              </a:p>
            </p:txBody>
          </p:sp>
          <p:sp>
            <p:nvSpPr>
              <p:cNvPr id="187" name="Freeform 28"/>
              <p:cNvSpPr/>
              <p:nvPr/>
            </p:nvSpPr>
            <p:spPr bwMode="auto">
              <a:xfrm>
                <a:off x="5505537" y="1084378"/>
                <a:ext cx="333375" cy="634999"/>
              </a:xfrm>
              <a:custGeom>
                <a:gdLst>
                  <a:gd fmla="*/ 87 w 87" name="T0"/>
                  <a:gd fmla="*/ 24 h 168" name="T1"/>
                  <a:gd fmla="*/ 62 w 87" name="T2"/>
                  <a:gd fmla="*/ 0 h 168" name="T3"/>
                  <a:gd fmla="*/ 37 w 87" name="T4"/>
                  <a:gd fmla="*/ 0 h 168" name="T5"/>
                  <a:gd fmla="*/ 35 w 87" name="T6"/>
                  <a:gd fmla="*/ 0 h 168" name="T7"/>
                  <a:gd fmla="*/ 25 w 87" name="T8"/>
                  <a:gd fmla="*/ 0 h 168" name="T9"/>
                  <a:gd fmla="*/ 0 w 87" name="T10"/>
                  <a:gd fmla="*/ 24 h 168" name="T11"/>
                  <a:gd fmla="*/ 0 w 87" name="T12"/>
                  <a:gd fmla="*/ 24 h 168" name="T13"/>
                  <a:gd fmla="*/ 0 w 87" name="T14"/>
                  <a:gd fmla="*/ 73 h 168" name="T15"/>
                  <a:gd fmla="*/ 8 w 87" name="T16"/>
                  <a:gd fmla="*/ 81 h 168" name="T17"/>
                  <a:gd fmla="*/ 16 w 87" name="T18"/>
                  <a:gd fmla="*/ 73 h 168" name="T19"/>
                  <a:gd fmla="*/ 16 w 87" name="T20"/>
                  <a:gd fmla="*/ 44 h 168" name="T21"/>
                  <a:gd fmla="*/ 16 w 87" name="T22"/>
                  <a:gd fmla="*/ 28 h 168" name="T23"/>
                  <a:gd fmla="*/ 20 w 87" name="T24"/>
                  <a:gd fmla="*/ 28 h 168" name="T25"/>
                  <a:gd fmla="*/ 20 w 87" name="T26"/>
                  <a:gd fmla="*/ 46 h 168" name="T27"/>
                  <a:gd fmla="*/ 20 w 87" name="T28"/>
                  <a:gd fmla="*/ 77 h 168" name="T29"/>
                  <a:gd fmla="*/ 20 w 87" name="T30"/>
                  <a:gd fmla="*/ 81 h 168" name="T31"/>
                  <a:gd fmla="*/ 20 w 87" name="T32"/>
                  <a:gd fmla="*/ 157 h 168" name="T33"/>
                  <a:gd fmla="*/ 31 w 87" name="T34"/>
                  <a:gd fmla="*/ 168 h 168" name="T35"/>
                  <a:gd fmla="*/ 41 w 87" name="T36"/>
                  <a:gd fmla="*/ 157 h 168" name="T37"/>
                  <a:gd fmla="*/ 41 w 87" name="T38"/>
                  <a:gd fmla="*/ 81 h 168" name="T39"/>
                  <a:gd fmla="*/ 46 w 87" name="T40"/>
                  <a:gd fmla="*/ 81 h 168" name="T41"/>
                  <a:gd fmla="*/ 46 w 87" name="T42"/>
                  <a:gd fmla="*/ 157 h 168" name="T43"/>
                  <a:gd fmla="*/ 56 w 87" name="T44"/>
                  <a:gd fmla="*/ 168 h 168" name="T45"/>
                  <a:gd fmla="*/ 67 w 87" name="T46"/>
                  <a:gd fmla="*/ 157 h 168" name="T47"/>
                  <a:gd fmla="*/ 67 w 87" name="T48"/>
                  <a:gd fmla="*/ 81 h 168" name="T49"/>
                  <a:gd fmla="*/ 67 w 87" name="T50"/>
                  <a:gd fmla="*/ 77 h 168" name="T51"/>
                  <a:gd fmla="*/ 67 w 87" name="T52"/>
                  <a:gd fmla="*/ 46 h 168" name="T53"/>
                  <a:gd fmla="*/ 67 w 87" name="T54"/>
                  <a:gd fmla="*/ 28 h 168" name="T55"/>
                  <a:gd fmla="*/ 71 w 87" name="T56"/>
                  <a:gd fmla="*/ 28 h 168" name="T57"/>
                  <a:gd fmla="*/ 71 w 87" name="T58"/>
                  <a:gd fmla="*/ 44 h 168" name="T59"/>
                  <a:gd fmla="*/ 71 w 87" name="T60"/>
                  <a:gd fmla="*/ 73 h 168" name="T61"/>
                  <a:gd fmla="*/ 79 w 87" name="T62"/>
                  <a:gd fmla="*/ 81 h 168" name="T63"/>
                  <a:gd fmla="*/ 87 w 87" name="T64"/>
                  <a:gd fmla="*/ 73 h 168" name="T65"/>
                  <a:gd fmla="*/ 87 w 87" name="T66"/>
                  <a:gd fmla="*/ 24 h 168" name="T67"/>
                  <a:gd fmla="*/ 87 w 87" name="T68"/>
                  <a:gd fmla="*/ 24 h 168" name="T6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b="b" l="0" r="r" t="0"/>
                <a:pathLst>
                  <a:path h="168" w="87">
                    <a:moveTo>
                      <a:pt x="87" y="24"/>
                    </a:moveTo>
                    <a:cubicBezTo>
                      <a:pt x="87" y="11"/>
                      <a:pt x="75" y="0"/>
                      <a:pt x="62" y="0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35" y="0"/>
                      <a:pt x="35" y="0"/>
                      <a:pt x="35" y="0"/>
                    </a:cubicBezTo>
                    <a:cubicBezTo>
                      <a:pt x="25" y="0"/>
                      <a:pt x="25" y="0"/>
                      <a:pt x="25" y="0"/>
                    </a:cubicBezTo>
                    <a:cubicBezTo>
                      <a:pt x="12" y="0"/>
                      <a:pt x="0" y="11"/>
                      <a:pt x="0" y="24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8"/>
                      <a:pt x="4" y="81"/>
                      <a:pt x="8" y="81"/>
                    </a:cubicBezTo>
                    <a:cubicBezTo>
                      <a:pt x="13" y="81"/>
                      <a:pt x="16" y="78"/>
                      <a:pt x="16" y="73"/>
                    </a:cubicBezTo>
                    <a:cubicBezTo>
                      <a:pt x="16" y="44"/>
                      <a:pt x="16" y="44"/>
                      <a:pt x="16" y="44"/>
                    </a:cubicBezTo>
                    <a:cubicBezTo>
                      <a:pt x="16" y="28"/>
                      <a:pt x="16" y="28"/>
                      <a:pt x="16" y="28"/>
                    </a:cubicBezTo>
                    <a:cubicBezTo>
                      <a:pt x="20" y="28"/>
                      <a:pt x="20" y="28"/>
                      <a:pt x="20" y="28"/>
                    </a:cubicBezTo>
                    <a:cubicBezTo>
                      <a:pt x="20" y="46"/>
                      <a:pt x="20" y="46"/>
                      <a:pt x="20" y="46"/>
                    </a:cubicBezTo>
                    <a:cubicBezTo>
                      <a:pt x="20" y="77"/>
                      <a:pt x="20" y="77"/>
                      <a:pt x="20" y="77"/>
                    </a:cubicBezTo>
                    <a:cubicBezTo>
                      <a:pt x="20" y="81"/>
                      <a:pt x="20" y="81"/>
                      <a:pt x="20" y="81"/>
                    </a:cubicBezTo>
                    <a:cubicBezTo>
                      <a:pt x="20" y="157"/>
                      <a:pt x="20" y="157"/>
                      <a:pt x="20" y="157"/>
                    </a:cubicBezTo>
                    <a:cubicBezTo>
                      <a:pt x="20" y="163"/>
                      <a:pt x="25" y="168"/>
                      <a:pt x="31" y="168"/>
                    </a:cubicBezTo>
                    <a:cubicBezTo>
                      <a:pt x="37" y="168"/>
                      <a:pt x="41" y="163"/>
                      <a:pt x="41" y="157"/>
                    </a:cubicBezTo>
                    <a:cubicBezTo>
                      <a:pt x="41" y="81"/>
                      <a:pt x="41" y="81"/>
                      <a:pt x="41" y="81"/>
                    </a:cubicBezTo>
                    <a:cubicBezTo>
                      <a:pt x="46" y="81"/>
                      <a:pt x="46" y="81"/>
                      <a:pt x="46" y="81"/>
                    </a:cubicBezTo>
                    <a:cubicBezTo>
                      <a:pt x="46" y="157"/>
                      <a:pt x="46" y="157"/>
                      <a:pt x="46" y="157"/>
                    </a:cubicBezTo>
                    <a:cubicBezTo>
                      <a:pt x="46" y="163"/>
                      <a:pt x="50" y="168"/>
                      <a:pt x="56" y="168"/>
                    </a:cubicBezTo>
                    <a:cubicBezTo>
                      <a:pt x="62" y="168"/>
                      <a:pt x="67" y="163"/>
                      <a:pt x="67" y="157"/>
                    </a:cubicBezTo>
                    <a:cubicBezTo>
                      <a:pt x="67" y="81"/>
                      <a:pt x="67" y="81"/>
                      <a:pt x="67" y="81"/>
                    </a:cubicBezTo>
                    <a:cubicBezTo>
                      <a:pt x="67" y="77"/>
                      <a:pt x="67" y="77"/>
                      <a:pt x="67" y="77"/>
                    </a:cubicBezTo>
                    <a:cubicBezTo>
                      <a:pt x="67" y="46"/>
                      <a:pt x="67" y="46"/>
                      <a:pt x="67" y="46"/>
                    </a:cubicBezTo>
                    <a:cubicBezTo>
                      <a:pt x="67" y="28"/>
                      <a:pt x="67" y="28"/>
                      <a:pt x="67" y="28"/>
                    </a:cubicBezTo>
                    <a:cubicBezTo>
                      <a:pt x="71" y="28"/>
                      <a:pt x="71" y="28"/>
                      <a:pt x="71" y="28"/>
                    </a:cubicBezTo>
                    <a:cubicBezTo>
                      <a:pt x="71" y="44"/>
                      <a:pt x="71" y="44"/>
                      <a:pt x="71" y="44"/>
                    </a:cubicBezTo>
                    <a:cubicBezTo>
                      <a:pt x="71" y="73"/>
                      <a:pt x="71" y="73"/>
                      <a:pt x="71" y="73"/>
                    </a:cubicBezTo>
                    <a:cubicBezTo>
                      <a:pt x="71" y="78"/>
                      <a:pt x="74" y="81"/>
                      <a:pt x="79" y="81"/>
                    </a:cubicBezTo>
                    <a:cubicBezTo>
                      <a:pt x="83" y="81"/>
                      <a:pt x="87" y="78"/>
                      <a:pt x="87" y="73"/>
                    </a:cubicBezTo>
                    <a:cubicBezTo>
                      <a:pt x="87" y="24"/>
                      <a:pt x="87" y="24"/>
                      <a:pt x="87" y="24"/>
                    </a:cubicBezTo>
                    <a:cubicBezTo>
                      <a:pt x="87" y="24"/>
                      <a:pt x="87" y="24"/>
                      <a:pt x="87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srgbClr val="404040"/>
                  </a:solidFill>
                </a:endParaRPr>
              </a:p>
            </p:txBody>
          </p:sp>
        </p:grpSp>
        <p:grpSp>
          <p:nvGrpSpPr>
            <p:cNvPr id="180" name="Group 136"/>
            <p:cNvGrpSpPr/>
            <p:nvPr/>
          </p:nvGrpSpPr>
          <p:grpSpPr>
            <a:xfrm flipH="1">
              <a:off x="9631761" y="2426095"/>
              <a:ext cx="153517" cy="363323"/>
              <a:chOff x="5505537" y="930389"/>
              <a:chExt cx="333375" cy="788988"/>
            </a:xfrm>
            <a:grpFill/>
          </p:grpSpPr>
          <p:sp>
            <p:nvSpPr>
              <p:cNvPr id="184" name="Oval 140"/>
              <p:cNvSpPr>
                <a:spLocks noChangeArrowheads="1"/>
              </p:cNvSpPr>
              <p:nvPr/>
            </p:nvSpPr>
            <p:spPr bwMode="auto">
              <a:xfrm>
                <a:off x="5602373" y="930389"/>
                <a:ext cx="141288" cy="13970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srgbClr val="404040"/>
                  </a:solidFill>
                </a:endParaRPr>
              </a:p>
            </p:txBody>
          </p:sp>
          <p:sp>
            <p:nvSpPr>
              <p:cNvPr id="185" name="Freeform 141"/>
              <p:cNvSpPr/>
              <p:nvPr/>
            </p:nvSpPr>
            <p:spPr bwMode="auto">
              <a:xfrm>
                <a:off x="5505537" y="1084378"/>
                <a:ext cx="333375" cy="634999"/>
              </a:xfrm>
              <a:custGeom>
                <a:gdLst>
                  <a:gd fmla="*/ 87 w 87" name="T0"/>
                  <a:gd fmla="*/ 24 h 168" name="T1"/>
                  <a:gd fmla="*/ 62 w 87" name="T2"/>
                  <a:gd fmla="*/ 0 h 168" name="T3"/>
                  <a:gd fmla="*/ 37 w 87" name="T4"/>
                  <a:gd fmla="*/ 0 h 168" name="T5"/>
                  <a:gd fmla="*/ 35 w 87" name="T6"/>
                  <a:gd fmla="*/ 0 h 168" name="T7"/>
                  <a:gd fmla="*/ 25 w 87" name="T8"/>
                  <a:gd fmla="*/ 0 h 168" name="T9"/>
                  <a:gd fmla="*/ 0 w 87" name="T10"/>
                  <a:gd fmla="*/ 24 h 168" name="T11"/>
                  <a:gd fmla="*/ 0 w 87" name="T12"/>
                  <a:gd fmla="*/ 24 h 168" name="T13"/>
                  <a:gd fmla="*/ 0 w 87" name="T14"/>
                  <a:gd fmla="*/ 73 h 168" name="T15"/>
                  <a:gd fmla="*/ 8 w 87" name="T16"/>
                  <a:gd fmla="*/ 81 h 168" name="T17"/>
                  <a:gd fmla="*/ 16 w 87" name="T18"/>
                  <a:gd fmla="*/ 73 h 168" name="T19"/>
                  <a:gd fmla="*/ 16 w 87" name="T20"/>
                  <a:gd fmla="*/ 44 h 168" name="T21"/>
                  <a:gd fmla="*/ 16 w 87" name="T22"/>
                  <a:gd fmla="*/ 28 h 168" name="T23"/>
                  <a:gd fmla="*/ 20 w 87" name="T24"/>
                  <a:gd fmla="*/ 28 h 168" name="T25"/>
                  <a:gd fmla="*/ 20 w 87" name="T26"/>
                  <a:gd fmla="*/ 46 h 168" name="T27"/>
                  <a:gd fmla="*/ 20 w 87" name="T28"/>
                  <a:gd fmla="*/ 77 h 168" name="T29"/>
                  <a:gd fmla="*/ 20 w 87" name="T30"/>
                  <a:gd fmla="*/ 81 h 168" name="T31"/>
                  <a:gd fmla="*/ 20 w 87" name="T32"/>
                  <a:gd fmla="*/ 157 h 168" name="T33"/>
                  <a:gd fmla="*/ 31 w 87" name="T34"/>
                  <a:gd fmla="*/ 168 h 168" name="T35"/>
                  <a:gd fmla="*/ 41 w 87" name="T36"/>
                  <a:gd fmla="*/ 157 h 168" name="T37"/>
                  <a:gd fmla="*/ 41 w 87" name="T38"/>
                  <a:gd fmla="*/ 81 h 168" name="T39"/>
                  <a:gd fmla="*/ 46 w 87" name="T40"/>
                  <a:gd fmla="*/ 81 h 168" name="T41"/>
                  <a:gd fmla="*/ 46 w 87" name="T42"/>
                  <a:gd fmla="*/ 157 h 168" name="T43"/>
                  <a:gd fmla="*/ 56 w 87" name="T44"/>
                  <a:gd fmla="*/ 168 h 168" name="T45"/>
                  <a:gd fmla="*/ 67 w 87" name="T46"/>
                  <a:gd fmla="*/ 157 h 168" name="T47"/>
                  <a:gd fmla="*/ 67 w 87" name="T48"/>
                  <a:gd fmla="*/ 81 h 168" name="T49"/>
                  <a:gd fmla="*/ 67 w 87" name="T50"/>
                  <a:gd fmla="*/ 77 h 168" name="T51"/>
                  <a:gd fmla="*/ 67 w 87" name="T52"/>
                  <a:gd fmla="*/ 46 h 168" name="T53"/>
                  <a:gd fmla="*/ 67 w 87" name="T54"/>
                  <a:gd fmla="*/ 28 h 168" name="T55"/>
                  <a:gd fmla="*/ 71 w 87" name="T56"/>
                  <a:gd fmla="*/ 28 h 168" name="T57"/>
                  <a:gd fmla="*/ 71 w 87" name="T58"/>
                  <a:gd fmla="*/ 44 h 168" name="T59"/>
                  <a:gd fmla="*/ 71 w 87" name="T60"/>
                  <a:gd fmla="*/ 73 h 168" name="T61"/>
                  <a:gd fmla="*/ 79 w 87" name="T62"/>
                  <a:gd fmla="*/ 81 h 168" name="T63"/>
                  <a:gd fmla="*/ 87 w 87" name="T64"/>
                  <a:gd fmla="*/ 73 h 168" name="T65"/>
                  <a:gd fmla="*/ 87 w 87" name="T66"/>
                  <a:gd fmla="*/ 24 h 168" name="T67"/>
                  <a:gd fmla="*/ 87 w 87" name="T68"/>
                  <a:gd fmla="*/ 24 h 168" name="T6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b="b" l="0" r="r" t="0"/>
                <a:pathLst>
                  <a:path h="168" w="87">
                    <a:moveTo>
                      <a:pt x="87" y="24"/>
                    </a:moveTo>
                    <a:cubicBezTo>
                      <a:pt x="87" y="11"/>
                      <a:pt x="75" y="0"/>
                      <a:pt x="62" y="0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35" y="0"/>
                      <a:pt x="35" y="0"/>
                      <a:pt x="35" y="0"/>
                    </a:cubicBezTo>
                    <a:cubicBezTo>
                      <a:pt x="25" y="0"/>
                      <a:pt x="25" y="0"/>
                      <a:pt x="25" y="0"/>
                    </a:cubicBezTo>
                    <a:cubicBezTo>
                      <a:pt x="12" y="0"/>
                      <a:pt x="0" y="11"/>
                      <a:pt x="0" y="24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8"/>
                      <a:pt x="4" y="81"/>
                      <a:pt x="8" y="81"/>
                    </a:cubicBezTo>
                    <a:cubicBezTo>
                      <a:pt x="13" y="81"/>
                      <a:pt x="16" y="78"/>
                      <a:pt x="16" y="73"/>
                    </a:cubicBezTo>
                    <a:cubicBezTo>
                      <a:pt x="16" y="44"/>
                      <a:pt x="16" y="44"/>
                      <a:pt x="16" y="44"/>
                    </a:cubicBezTo>
                    <a:cubicBezTo>
                      <a:pt x="16" y="28"/>
                      <a:pt x="16" y="28"/>
                      <a:pt x="16" y="28"/>
                    </a:cubicBezTo>
                    <a:cubicBezTo>
                      <a:pt x="20" y="28"/>
                      <a:pt x="20" y="28"/>
                      <a:pt x="20" y="28"/>
                    </a:cubicBezTo>
                    <a:cubicBezTo>
                      <a:pt x="20" y="46"/>
                      <a:pt x="20" y="46"/>
                      <a:pt x="20" y="46"/>
                    </a:cubicBezTo>
                    <a:cubicBezTo>
                      <a:pt x="20" y="77"/>
                      <a:pt x="20" y="77"/>
                      <a:pt x="20" y="77"/>
                    </a:cubicBezTo>
                    <a:cubicBezTo>
                      <a:pt x="20" y="81"/>
                      <a:pt x="20" y="81"/>
                      <a:pt x="20" y="81"/>
                    </a:cubicBezTo>
                    <a:cubicBezTo>
                      <a:pt x="20" y="157"/>
                      <a:pt x="20" y="157"/>
                      <a:pt x="20" y="157"/>
                    </a:cubicBezTo>
                    <a:cubicBezTo>
                      <a:pt x="20" y="163"/>
                      <a:pt x="25" y="168"/>
                      <a:pt x="31" y="168"/>
                    </a:cubicBezTo>
                    <a:cubicBezTo>
                      <a:pt x="37" y="168"/>
                      <a:pt x="41" y="163"/>
                      <a:pt x="41" y="157"/>
                    </a:cubicBezTo>
                    <a:cubicBezTo>
                      <a:pt x="41" y="81"/>
                      <a:pt x="41" y="81"/>
                      <a:pt x="41" y="81"/>
                    </a:cubicBezTo>
                    <a:cubicBezTo>
                      <a:pt x="46" y="81"/>
                      <a:pt x="46" y="81"/>
                      <a:pt x="46" y="81"/>
                    </a:cubicBezTo>
                    <a:cubicBezTo>
                      <a:pt x="46" y="157"/>
                      <a:pt x="46" y="157"/>
                      <a:pt x="46" y="157"/>
                    </a:cubicBezTo>
                    <a:cubicBezTo>
                      <a:pt x="46" y="163"/>
                      <a:pt x="50" y="168"/>
                      <a:pt x="56" y="168"/>
                    </a:cubicBezTo>
                    <a:cubicBezTo>
                      <a:pt x="62" y="168"/>
                      <a:pt x="67" y="163"/>
                      <a:pt x="67" y="157"/>
                    </a:cubicBezTo>
                    <a:cubicBezTo>
                      <a:pt x="67" y="81"/>
                      <a:pt x="67" y="81"/>
                      <a:pt x="67" y="81"/>
                    </a:cubicBezTo>
                    <a:cubicBezTo>
                      <a:pt x="67" y="77"/>
                      <a:pt x="67" y="77"/>
                      <a:pt x="67" y="77"/>
                    </a:cubicBezTo>
                    <a:cubicBezTo>
                      <a:pt x="67" y="46"/>
                      <a:pt x="67" y="46"/>
                      <a:pt x="67" y="46"/>
                    </a:cubicBezTo>
                    <a:cubicBezTo>
                      <a:pt x="67" y="28"/>
                      <a:pt x="67" y="28"/>
                      <a:pt x="67" y="28"/>
                    </a:cubicBezTo>
                    <a:cubicBezTo>
                      <a:pt x="71" y="28"/>
                      <a:pt x="71" y="28"/>
                      <a:pt x="71" y="28"/>
                    </a:cubicBezTo>
                    <a:cubicBezTo>
                      <a:pt x="71" y="44"/>
                      <a:pt x="71" y="44"/>
                      <a:pt x="71" y="44"/>
                    </a:cubicBezTo>
                    <a:cubicBezTo>
                      <a:pt x="71" y="73"/>
                      <a:pt x="71" y="73"/>
                      <a:pt x="71" y="73"/>
                    </a:cubicBezTo>
                    <a:cubicBezTo>
                      <a:pt x="71" y="78"/>
                      <a:pt x="74" y="81"/>
                      <a:pt x="79" y="81"/>
                    </a:cubicBezTo>
                    <a:cubicBezTo>
                      <a:pt x="83" y="81"/>
                      <a:pt x="87" y="78"/>
                      <a:pt x="87" y="73"/>
                    </a:cubicBezTo>
                    <a:cubicBezTo>
                      <a:pt x="87" y="24"/>
                      <a:pt x="87" y="24"/>
                      <a:pt x="87" y="24"/>
                    </a:cubicBezTo>
                    <a:cubicBezTo>
                      <a:pt x="87" y="24"/>
                      <a:pt x="87" y="24"/>
                      <a:pt x="87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srgbClr val="404040"/>
                  </a:solidFill>
                </a:endParaRPr>
              </a:p>
            </p:txBody>
          </p:sp>
        </p:grpSp>
        <p:grpSp>
          <p:nvGrpSpPr>
            <p:cNvPr id="181" name="Group 137"/>
            <p:cNvGrpSpPr/>
            <p:nvPr/>
          </p:nvGrpSpPr>
          <p:grpSpPr>
            <a:xfrm flipH="1">
              <a:off x="9809034" y="2426095"/>
              <a:ext cx="153517" cy="363323"/>
              <a:chOff x="5505537" y="930389"/>
              <a:chExt cx="333375" cy="788988"/>
            </a:xfrm>
            <a:grpFill/>
          </p:grpSpPr>
          <p:sp>
            <p:nvSpPr>
              <p:cNvPr id="182" name="Oval 27"/>
              <p:cNvSpPr>
                <a:spLocks noChangeArrowheads="1"/>
              </p:cNvSpPr>
              <p:nvPr/>
            </p:nvSpPr>
            <p:spPr bwMode="auto">
              <a:xfrm>
                <a:off x="5602373" y="930389"/>
                <a:ext cx="141288" cy="13970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srgbClr val="404040"/>
                  </a:solidFill>
                </a:endParaRPr>
              </a:p>
            </p:txBody>
          </p:sp>
          <p:sp>
            <p:nvSpPr>
              <p:cNvPr id="183" name="Freeform 28"/>
              <p:cNvSpPr/>
              <p:nvPr/>
            </p:nvSpPr>
            <p:spPr bwMode="auto">
              <a:xfrm>
                <a:off x="5505537" y="1084378"/>
                <a:ext cx="333375" cy="634999"/>
              </a:xfrm>
              <a:custGeom>
                <a:gdLst>
                  <a:gd fmla="*/ 87 w 87" name="T0"/>
                  <a:gd fmla="*/ 24 h 168" name="T1"/>
                  <a:gd fmla="*/ 62 w 87" name="T2"/>
                  <a:gd fmla="*/ 0 h 168" name="T3"/>
                  <a:gd fmla="*/ 37 w 87" name="T4"/>
                  <a:gd fmla="*/ 0 h 168" name="T5"/>
                  <a:gd fmla="*/ 35 w 87" name="T6"/>
                  <a:gd fmla="*/ 0 h 168" name="T7"/>
                  <a:gd fmla="*/ 25 w 87" name="T8"/>
                  <a:gd fmla="*/ 0 h 168" name="T9"/>
                  <a:gd fmla="*/ 0 w 87" name="T10"/>
                  <a:gd fmla="*/ 24 h 168" name="T11"/>
                  <a:gd fmla="*/ 0 w 87" name="T12"/>
                  <a:gd fmla="*/ 24 h 168" name="T13"/>
                  <a:gd fmla="*/ 0 w 87" name="T14"/>
                  <a:gd fmla="*/ 73 h 168" name="T15"/>
                  <a:gd fmla="*/ 8 w 87" name="T16"/>
                  <a:gd fmla="*/ 81 h 168" name="T17"/>
                  <a:gd fmla="*/ 16 w 87" name="T18"/>
                  <a:gd fmla="*/ 73 h 168" name="T19"/>
                  <a:gd fmla="*/ 16 w 87" name="T20"/>
                  <a:gd fmla="*/ 44 h 168" name="T21"/>
                  <a:gd fmla="*/ 16 w 87" name="T22"/>
                  <a:gd fmla="*/ 28 h 168" name="T23"/>
                  <a:gd fmla="*/ 20 w 87" name="T24"/>
                  <a:gd fmla="*/ 28 h 168" name="T25"/>
                  <a:gd fmla="*/ 20 w 87" name="T26"/>
                  <a:gd fmla="*/ 46 h 168" name="T27"/>
                  <a:gd fmla="*/ 20 w 87" name="T28"/>
                  <a:gd fmla="*/ 77 h 168" name="T29"/>
                  <a:gd fmla="*/ 20 w 87" name="T30"/>
                  <a:gd fmla="*/ 81 h 168" name="T31"/>
                  <a:gd fmla="*/ 20 w 87" name="T32"/>
                  <a:gd fmla="*/ 157 h 168" name="T33"/>
                  <a:gd fmla="*/ 31 w 87" name="T34"/>
                  <a:gd fmla="*/ 168 h 168" name="T35"/>
                  <a:gd fmla="*/ 41 w 87" name="T36"/>
                  <a:gd fmla="*/ 157 h 168" name="T37"/>
                  <a:gd fmla="*/ 41 w 87" name="T38"/>
                  <a:gd fmla="*/ 81 h 168" name="T39"/>
                  <a:gd fmla="*/ 46 w 87" name="T40"/>
                  <a:gd fmla="*/ 81 h 168" name="T41"/>
                  <a:gd fmla="*/ 46 w 87" name="T42"/>
                  <a:gd fmla="*/ 157 h 168" name="T43"/>
                  <a:gd fmla="*/ 56 w 87" name="T44"/>
                  <a:gd fmla="*/ 168 h 168" name="T45"/>
                  <a:gd fmla="*/ 67 w 87" name="T46"/>
                  <a:gd fmla="*/ 157 h 168" name="T47"/>
                  <a:gd fmla="*/ 67 w 87" name="T48"/>
                  <a:gd fmla="*/ 81 h 168" name="T49"/>
                  <a:gd fmla="*/ 67 w 87" name="T50"/>
                  <a:gd fmla="*/ 77 h 168" name="T51"/>
                  <a:gd fmla="*/ 67 w 87" name="T52"/>
                  <a:gd fmla="*/ 46 h 168" name="T53"/>
                  <a:gd fmla="*/ 67 w 87" name="T54"/>
                  <a:gd fmla="*/ 28 h 168" name="T55"/>
                  <a:gd fmla="*/ 71 w 87" name="T56"/>
                  <a:gd fmla="*/ 28 h 168" name="T57"/>
                  <a:gd fmla="*/ 71 w 87" name="T58"/>
                  <a:gd fmla="*/ 44 h 168" name="T59"/>
                  <a:gd fmla="*/ 71 w 87" name="T60"/>
                  <a:gd fmla="*/ 73 h 168" name="T61"/>
                  <a:gd fmla="*/ 79 w 87" name="T62"/>
                  <a:gd fmla="*/ 81 h 168" name="T63"/>
                  <a:gd fmla="*/ 87 w 87" name="T64"/>
                  <a:gd fmla="*/ 73 h 168" name="T65"/>
                  <a:gd fmla="*/ 87 w 87" name="T66"/>
                  <a:gd fmla="*/ 24 h 168" name="T67"/>
                  <a:gd fmla="*/ 87 w 87" name="T68"/>
                  <a:gd fmla="*/ 24 h 168" name="T6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b="b" l="0" r="r" t="0"/>
                <a:pathLst>
                  <a:path h="168" w="87">
                    <a:moveTo>
                      <a:pt x="87" y="24"/>
                    </a:moveTo>
                    <a:cubicBezTo>
                      <a:pt x="87" y="11"/>
                      <a:pt x="75" y="0"/>
                      <a:pt x="62" y="0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35" y="0"/>
                      <a:pt x="35" y="0"/>
                      <a:pt x="35" y="0"/>
                    </a:cubicBezTo>
                    <a:cubicBezTo>
                      <a:pt x="25" y="0"/>
                      <a:pt x="25" y="0"/>
                      <a:pt x="25" y="0"/>
                    </a:cubicBezTo>
                    <a:cubicBezTo>
                      <a:pt x="12" y="0"/>
                      <a:pt x="0" y="11"/>
                      <a:pt x="0" y="24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8"/>
                      <a:pt x="4" y="81"/>
                      <a:pt x="8" y="81"/>
                    </a:cubicBezTo>
                    <a:cubicBezTo>
                      <a:pt x="13" y="81"/>
                      <a:pt x="16" y="78"/>
                      <a:pt x="16" y="73"/>
                    </a:cubicBezTo>
                    <a:cubicBezTo>
                      <a:pt x="16" y="44"/>
                      <a:pt x="16" y="44"/>
                      <a:pt x="16" y="44"/>
                    </a:cubicBezTo>
                    <a:cubicBezTo>
                      <a:pt x="16" y="28"/>
                      <a:pt x="16" y="28"/>
                      <a:pt x="16" y="28"/>
                    </a:cubicBezTo>
                    <a:cubicBezTo>
                      <a:pt x="20" y="28"/>
                      <a:pt x="20" y="28"/>
                      <a:pt x="20" y="28"/>
                    </a:cubicBezTo>
                    <a:cubicBezTo>
                      <a:pt x="20" y="46"/>
                      <a:pt x="20" y="46"/>
                      <a:pt x="20" y="46"/>
                    </a:cubicBezTo>
                    <a:cubicBezTo>
                      <a:pt x="20" y="77"/>
                      <a:pt x="20" y="77"/>
                      <a:pt x="20" y="77"/>
                    </a:cubicBezTo>
                    <a:cubicBezTo>
                      <a:pt x="20" y="81"/>
                      <a:pt x="20" y="81"/>
                      <a:pt x="20" y="81"/>
                    </a:cubicBezTo>
                    <a:cubicBezTo>
                      <a:pt x="20" y="157"/>
                      <a:pt x="20" y="157"/>
                      <a:pt x="20" y="157"/>
                    </a:cubicBezTo>
                    <a:cubicBezTo>
                      <a:pt x="20" y="163"/>
                      <a:pt x="25" y="168"/>
                      <a:pt x="31" y="168"/>
                    </a:cubicBezTo>
                    <a:cubicBezTo>
                      <a:pt x="37" y="168"/>
                      <a:pt x="41" y="163"/>
                      <a:pt x="41" y="157"/>
                    </a:cubicBezTo>
                    <a:cubicBezTo>
                      <a:pt x="41" y="81"/>
                      <a:pt x="41" y="81"/>
                      <a:pt x="41" y="81"/>
                    </a:cubicBezTo>
                    <a:cubicBezTo>
                      <a:pt x="46" y="81"/>
                      <a:pt x="46" y="81"/>
                      <a:pt x="46" y="81"/>
                    </a:cubicBezTo>
                    <a:cubicBezTo>
                      <a:pt x="46" y="157"/>
                      <a:pt x="46" y="157"/>
                      <a:pt x="46" y="157"/>
                    </a:cubicBezTo>
                    <a:cubicBezTo>
                      <a:pt x="46" y="163"/>
                      <a:pt x="50" y="168"/>
                      <a:pt x="56" y="168"/>
                    </a:cubicBezTo>
                    <a:cubicBezTo>
                      <a:pt x="62" y="168"/>
                      <a:pt x="67" y="163"/>
                      <a:pt x="67" y="157"/>
                    </a:cubicBezTo>
                    <a:cubicBezTo>
                      <a:pt x="67" y="81"/>
                      <a:pt x="67" y="81"/>
                      <a:pt x="67" y="81"/>
                    </a:cubicBezTo>
                    <a:cubicBezTo>
                      <a:pt x="67" y="77"/>
                      <a:pt x="67" y="77"/>
                      <a:pt x="67" y="77"/>
                    </a:cubicBezTo>
                    <a:cubicBezTo>
                      <a:pt x="67" y="46"/>
                      <a:pt x="67" y="46"/>
                      <a:pt x="67" y="46"/>
                    </a:cubicBezTo>
                    <a:cubicBezTo>
                      <a:pt x="67" y="28"/>
                      <a:pt x="67" y="28"/>
                      <a:pt x="67" y="28"/>
                    </a:cubicBezTo>
                    <a:cubicBezTo>
                      <a:pt x="71" y="28"/>
                      <a:pt x="71" y="28"/>
                      <a:pt x="71" y="28"/>
                    </a:cubicBezTo>
                    <a:cubicBezTo>
                      <a:pt x="71" y="44"/>
                      <a:pt x="71" y="44"/>
                      <a:pt x="71" y="44"/>
                    </a:cubicBezTo>
                    <a:cubicBezTo>
                      <a:pt x="71" y="73"/>
                      <a:pt x="71" y="73"/>
                      <a:pt x="71" y="73"/>
                    </a:cubicBezTo>
                    <a:cubicBezTo>
                      <a:pt x="71" y="78"/>
                      <a:pt x="74" y="81"/>
                      <a:pt x="79" y="81"/>
                    </a:cubicBezTo>
                    <a:cubicBezTo>
                      <a:pt x="83" y="81"/>
                      <a:pt x="87" y="78"/>
                      <a:pt x="87" y="73"/>
                    </a:cubicBezTo>
                    <a:cubicBezTo>
                      <a:pt x="87" y="24"/>
                      <a:pt x="87" y="24"/>
                      <a:pt x="87" y="24"/>
                    </a:cubicBezTo>
                    <a:cubicBezTo>
                      <a:pt x="87" y="24"/>
                      <a:pt x="87" y="24"/>
                      <a:pt x="87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id-ID">
                  <a:solidFill>
                    <a:srgbClr val="40404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val="639968264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3" name="弧形 92"/>
          <p:cNvSpPr/>
          <p:nvPr/>
        </p:nvSpPr>
        <p:spPr>
          <a:xfrm rot="8100000">
            <a:off x="4312773" y="-264936"/>
            <a:ext cx="3566452" cy="3566450"/>
          </a:xfrm>
          <a:prstGeom prst="arc">
            <a:avLst>
              <a:gd fmla="val 15079264" name="adj1"/>
              <a:gd fmla="val 1017274" name="adj2"/>
            </a:avLst>
          </a:prstGeom>
          <a:ln w="571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2" name="椭圆 61"/>
          <p:cNvSpPr/>
          <p:nvPr/>
        </p:nvSpPr>
        <p:spPr>
          <a:xfrm>
            <a:off x="3431872" y="671346"/>
            <a:ext cx="5350177" cy="185838"/>
          </a:xfrm>
          <a:prstGeom prst="ellipse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/>
              <a:t> </a:t>
            </a:r>
          </a:p>
        </p:txBody>
      </p:sp>
      <p:sp>
        <p:nvSpPr>
          <p:cNvPr id="3" name="矩形 2"/>
          <p:cNvSpPr/>
          <p:nvPr/>
        </p:nvSpPr>
        <p:spPr>
          <a:xfrm>
            <a:off x="3490159" y="346075"/>
            <a:ext cx="5161280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b="1" kern="0" lang="zh-CN" sz="2800">
                <a:solidFill>
                  <a:schemeClr val="accent6"/>
                </a:solidFill>
                <a:latin charset="-122" panose="02010600030101010101" pitchFamily="2" typeface="等线"/>
                <a:ea charset="-122" panose="020b0503020204020204" pitchFamily="34" typeface="微软雅黑"/>
                <a:cs charset="-122" panose="02010600030101010101" pitchFamily="2" typeface="宋体"/>
              </a:rPr>
              <a:t>小学生学习压力大导致睡眠不足</a:t>
            </a:r>
          </a:p>
        </p:txBody>
      </p:sp>
      <p:grpSp>
        <p:nvGrpSpPr>
          <p:cNvPr id="98" name="组合 97"/>
          <p:cNvGrpSpPr/>
          <p:nvPr/>
        </p:nvGrpSpPr>
        <p:grpSpPr>
          <a:xfrm>
            <a:off x="1805187" y="5718446"/>
            <a:ext cx="8558014" cy="510972"/>
            <a:chOff x="1057672" y="5751341"/>
            <a:chExt cx="10053043" cy="783573"/>
          </a:xfrm>
        </p:grpSpPr>
        <p:cxnSp>
          <p:nvCxnSpPr>
            <p:cNvPr id="96" name="肘形连接符 95"/>
            <p:cNvCxnSpPr>
              <a:stCxn id="65" idx="0"/>
              <a:endCxn id="66" idx="0"/>
            </p:cNvCxnSpPr>
            <p:nvPr/>
          </p:nvCxnSpPr>
          <p:spPr>
            <a:xfrm flipH="1" flipV="1" rot="5400000">
              <a:off x="6095435" y="2193724"/>
              <a:ext cx="12700" cy="7127934"/>
            </a:xfrm>
            <a:prstGeom prst="bentConnector3">
              <a:avLst>
                <a:gd fmla="val 3592792" name="adj1"/>
              </a:avLst>
            </a:prstGeom>
            <a:ln w="28575">
              <a:solidFill>
                <a:schemeClr val="accent6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椭圆 81"/>
            <p:cNvSpPr/>
            <p:nvPr/>
          </p:nvSpPr>
          <p:spPr>
            <a:xfrm>
              <a:off x="4629349" y="6290767"/>
              <a:ext cx="2923778" cy="244147"/>
            </a:xfrm>
            <a:prstGeom prst="ellipse">
              <a:avLst/>
            </a:prstGeom>
            <a:solidFill>
              <a:schemeClr val="tx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z="1600"/>
                <a:t> </a:t>
              </a:r>
            </a:p>
          </p:txBody>
        </p:sp>
        <p:sp>
          <p:nvSpPr>
            <p:cNvPr id="83" name="椭圆 82"/>
            <p:cNvSpPr/>
            <p:nvPr/>
          </p:nvSpPr>
          <p:spPr>
            <a:xfrm>
              <a:off x="8186937" y="6290767"/>
              <a:ext cx="2923778" cy="244147"/>
            </a:xfrm>
            <a:prstGeom prst="ellipse">
              <a:avLst/>
            </a:prstGeom>
            <a:solidFill>
              <a:schemeClr val="tx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z="1600"/>
                <a:t> </a:t>
              </a:r>
            </a:p>
          </p:txBody>
        </p:sp>
        <p:sp>
          <p:nvSpPr>
            <p:cNvPr id="81" name="椭圆 80"/>
            <p:cNvSpPr/>
            <p:nvPr/>
          </p:nvSpPr>
          <p:spPr>
            <a:xfrm>
              <a:off x="1057672" y="6290767"/>
              <a:ext cx="2923778" cy="244147"/>
            </a:xfrm>
            <a:prstGeom prst="ellipse">
              <a:avLst/>
            </a:prstGeom>
            <a:solidFill>
              <a:schemeClr val="tx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z="1600"/>
                <a:t> </a:t>
              </a:r>
            </a:p>
          </p:txBody>
        </p:sp>
        <p:sp>
          <p:nvSpPr>
            <p:cNvPr id="65" name="矩形: 圆角 64"/>
            <p:cNvSpPr/>
            <p:nvPr/>
          </p:nvSpPr>
          <p:spPr>
            <a:xfrm>
              <a:off x="1278930" y="5757691"/>
              <a:ext cx="2505075" cy="668469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1" bIns="0" lIns="0" rIns="0" rtlCol="0" tIns="0"/>
            <a:lstStyle/>
            <a:p>
              <a:pPr algn="ctr"/>
              <a:r>
                <a:rPr altLang="en-US" b="1" kern="100" lang="zh-CN" sz="2000">
                  <a:solidFill>
                    <a:schemeClr val="accent5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anose="02020603050405020304" pitchFamily="18" typeface="Times New Roman"/>
                </a:rPr>
                <a:t>作业多</a:t>
              </a:r>
            </a:p>
          </p:txBody>
        </p:sp>
        <p:sp>
          <p:nvSpPr>
            <p:cNvPr id="66" name="矩形: 圆角 65"/>
            <p:cNvSpPr/>
            <p:nvPr/>
          </p:nvSpPr>
          <p:spPr>
            <a:xfrm>
              <a:off x="8406864" y="5757691"/>
              <a:ext cx="2505075" cy="668469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1" bIns="0" lIns="0" rIns="0" rtlCol="0" tIns="0"/>
            <a:lstStyle/>
            <a:p>
              <a:pPr algn="ctr"/>
              <a:r>
                <a:rPr altLang="en-US" b="1" kern="100" lang="zh-CN" sz="2000">
                  <a:solidFill>
                    <a:schemeClr val="accent5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anose="02020603050405020304" pitchFamily="18" typeface="Times New Roman"/>
                </a:rPr>
                <a:t>课外班时间增加</a:t>
              </a:r>
            </a:p>
          </p:txBody>
        </p:sp>
        <p:sp>
          <p:nvSpPr>
            <p:cNvPr id="67" name="矩形: 圆角 66"/>
            <p:cNvSpPr/>
            <p:nvPr/>
          </p:nvSpPr>
          <p:spPr>
            <a:xfrm>
              <a:off x="4842897" y="5757691"/>
              <a:ext cx="2505075" cy="668469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1" bIns="0" lIns="0" rIns="0" rtlCol="0" tIns="0"/>
            <a:lstStyle/>
            <a:p>
              <a:pPr algn="ctr"/>
              <a:r>
                <a:rPr altLang="en-US" b="1" kern="100" lang="zh-CN" sz="2000">
                  <a:solidFill>
                    <a:schemeClr val="accent5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anose="02020603050405020304" pitchFamily="18" typeface="Times New Roman"/>
                </a:rPr>
                <a:t>在校时间长</a:t>
              </a:r>
            </a:p>
          </p:txBody>
        </p:sp>
      </p:grpSp>
      <p:cxnSp>
        <p:nvCxnSpPr>
          <p:cNvPr id="75" name="直接连接符 74"/>
          <p:cNvCxnSpPr>
            <a:stCxn id="87" idx="2"/>
            <a:endCxn id="67" idx="0"/>
          </p:cNvCxnSpPr>
          <p:nvPr/>
        </p:nvCxnSpPr>
        <p:spPr>
          <a:xfrm flipH="1">
            <a:off x="6093764" y="5200996"/>
            <a:ext cx="1671" cy="521591"/>
          </a:xfrm>
          <a:prstGeom prst="line">
            <a:avLst/>
          </a:prstGeom>
          <a:ln w="28575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矩形: 圆角 86"/>
          <p:cNvSpPr/>
          <p:nvPr/>
        </p:nvSpPr>
        <p:spPr>
          <a:xfrm>
            <a:off x="5577634" y="4709932"/>
            <a:ext cx="1035602" cy="491064"/>
          </a:xfrm>
          <a:prstGeom prst="roundRect">
            <a:avLst>
              <a:gd fmla="val 22194" name="adj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 anchorCtr="1" bIns="0" lIns="0" rIns="0" rtlCol="0" tIns="0"/>
          <a:lstStyle/>
          <a:p>
            <a:pPr algn="ctr"/>
            <a:r>
              <a:rPr altLang="en-US" b="1" kern="100" lang="zh-CN" sz="2000">
                <a:solidFill>
                  <a:schemeClr val="accent5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20603050405020304" pitchFamily="18" typeface="Times New Roman"/>
              </a:rPr>
              <a:t>原因</a:t>
            </a:r>
          </a:p>
        </p:txBody>
      </p:sp>
      <p:sp>
        <p:nvSpPr>
          <p:cNvPr id="45" name="椭圆 44"/>
          <p:cNvSpPr/>
          <p:nvPr/>
        </p:nvSpPr>
        <p:spPr>
          <a:xfrm>
            <a:off x="1077622" y="4678142"/>
            <a:ext cx="10076656" cy="244147"/>
          </a:xfrm>
          <a:prstGeom prst="ellipse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/>
              <a:t> </a:t>
            </a:r>
          </a:p>
        </p:txBody>
      </p:sp>
      <p:sp>
        <p:nvSpPr>
          <p:cNvPr id="46" name="矩形: 圆角 45"/>
          <p:cNvSpPr/>
          <p:nvPr/>
        </p:nvSpPr>
        <p:spPr>
          <a:xfrm>
            <a:off x="1298880" y="3888453"/>
            <a:ext cx="9634140" cy="925518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rIns="576000" rtlCol="0" tIns="0"/>
          <a:lstStyle/>
          <a:p>
            <a:pPr algn="r"/>
            <a:endParaRPr altLang="zh-CN" b="1" kern="100" lang="zh-CN" sz="2400">
              <a:solidFill>
                <a:schemeClr val="accent5"/>
              </a:solidFill>
              <a:latin charset="-122" panose="020b0503020204020204" pitchFamily="34" typeface="微软雅黑"/>
              <a:ea charset="-122" panose="020b0503020204020204" pitchFamily="34" typeface="微软雅黑"/>
              <a:cs charset="0" panose="02020603050405020304" pitchFamily="18" typeface="Times New Roman"/>
            </a:endParaRPr>
          </a:p>
        </p:txBody>
      </p:sp>
      <p:grpSp>
        <p:nvGrpSpPr>
          <p:cNvPr id="58" name="组合 57"/>
          <p:cNvGrpSpPr/>
          <p:nvPr/>
        </p:nvGrpSpPr>
        <p:grpSpPr>
          <a:xfrm>
            <a:off x="1607933" y="4056047"/>
            <a:ext cx="9149713" cy="575801"/>
            <a:chOff x="3733433" y="3595318"/>
            <a:chExt cx="6746606" cy="416285"/>
          </a:xfrm>
          <a:solidFill>
            <a:schemeClr val="accent1">
              <a:lumMod val="60000"/>
              <a:lumOff val="40000"/>
              <a:alpha val="48000"/>
            </a:schemeClr>
          </a:solidFill>
        </p:grpSpPr>
        <p:sp>
          <p:nvSpPr>
            <p:cNvPr id="34" name="Freeform 5"/>
            <p:cNvSpPr/>
            <p:nvPr/>
          </p:nvSpPr>
          <p:spPr bwMode="auto">
            <a:xfrm>
              <a:off x="3733433" y="3595318"/>
              <a:ext cx="408052" cy="416285"/>
            </a:xfrm>
            <a:custGeom>
              <a:gdLst>
                <a:gd fmla="*/ 173 w 188" name="T0"/>
                <a:gd fmla="*/ 144 h 192" name="T1"/>
                <a:gd fmla="*/ 171 w 188" name="T2"/>
                <a:gd fmla="*/ 144 h 192" name="T3"/>
                <a:gd fmla="*/ 159 w 188" name="T4"/>
                <a:gd fmla="*/ 144 h 192" name="T5"/>
                <a:gd fmla="*/ 135 w 188" name="T6"/>
                <a:gd fmla="*/ 144 h 192" name="T7"/>
                <a:gd fmla="*/ 121 w 188" name="T8"/>
                <a:gd fmla="*/ 136 h 192" name="T9"/>
                <a:gd fmla="*/ 121 w 188" name="T10"/>
                <a:gd fmla="*/ 119 h 192" name="T11"/>
                <a:gd fmla="*/ 177 w 188" name="T12"/>
                <a:gd fmla="*/ 28 h 192" name="T13"/>
                <a:gd fmla="*/ 163 w 188" name="T14"/>
                <a:gd fmla="*/ 0 h 192" name="T15"/>
                <a:gd fmla="*/ 163 w 188" name="T16"/>
                <a:gd fmla="*/ 0 h 192" name="T17"/>
                <a:gd fmla="*/ 151 w 188" name="T18"/>
                <a:gd fmla="*/ 0 h 192" name="T19"/>
                <a:gd fmla="*/ 151 w 188" name="T20"/>
                <a:gd fmla="*/ 0 h 192" name="T21"/>
                <a:gd fmla="*/ 15 w 188" name="T22"/>
                <a:gd fmla="*/ 0 h 192" name="T23"/>
                <a:gd fmla="*/ 0 w 188" name="T24"/>
                <a:gd fmla="*/ 20 h 192" name="T25"/>
                <a:gd fmla="*/ 0 w 188" name="T26"/>
                <a:gd fmla="*/ 35 h 192" name="T27"/>
                <a:gd fmla="*/ 2 w 188" name="T28"/>
                <a:gd fmla="*/ 44 h 192" name="T29"/>
                <a:gd fmla="*/ 15 w 188" name="T30"/>
                <a:gd fmla="*/ 52 h 192" name="T31"/>
                <a:gd fmla="*/ 37 w 188" name="T32"/>
                <a:gd fmla="*/ 52 h 192" name="T33"/>
                <a:gd fmla="*/ 49 w 188" name="T34"/>
                <a:gd fmla="*/ 52 h 192" name="T35"/>
                <a:gd fmla="*/ 50 w 188" name="T36"/>
                <a:gd fmla="*/ 52 h 192" name="T37"/>
                <a:gd fmla="*/ 63 w 188" name="T38"/>
                <a:gd fmla="*/ 75 h 192" name="T39"/>
                <a:gd fmla="*/ 7 w 188" name="T40"/>
                <a:gd fmla="*/ 165 h 192" name="T41"/>
                <a:gd fmla="*/ 11 w 188" name="T42"/>
                <a:gd fmla="*/ 188 h 192" name="T43"/>
                <a:gd fmla="*/ 21 w 188" name="T44"/>
                <a:gd fmla="*/ 192 h 192" name="T45"/>
                <a:gd fmla="*/ 171 w 188" name="T46"/>
                <a:gd fmla="*/ 192 h 192" name="T47"/>
                <a:gd fmla="*/ 188 w 188" name="T48"/>
                <a:gd fmla="*/ 174 h 192" name="T49"/>
                <a:gd fmla="*/ 188 w 188" name="T50"/>
                <a:gd fmla="*/ 159 h 192" name="T51"/>
                <a:gd fmla="*/ 173 w 188" name="T52"/>
                <a:gd fmla="*/ 144 h 192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192" w="188">
                  <a:moveTo>
                    <a:pt x="173" y="144"/>
                  </a:moveTo>
                  <a:cubicBezTo>
                    <a:pt x="173" y="144"/>
                    <a:pt x="172" y="144"/>
                    <a:pt x="171" y="144"/>
                  </a:cubicBezTo>
                  <a:cubicBezTo>
                    <a:pt x="159" y="144"/>
                    <a:pt x="159" y="144"/>
                    <a:pt x="159" y="144"/>
                  </a:cubicBezTo>
                  <a:cubicBezTo>
                    <a:pt x="135" y="144"/>
                    <a:pt x="135" y="144"/>
                    <a:pt x="135" y="144"/>
                  </a:cubicBezTo>
                  <a:cubicBezTo>
                    <a:pt x="129" y="144"/>
                    <a:pt x="124" y="141"/>
                    <a:pt x="121" y="136"/>
                  </a:cubicBezTo>
                  <a:cubicBezTo>
                    <a:pt x="118" y="131"/>
                    <a:pt x="118" y="125"/>
                    <a:pt x="121" y="119"/>
                  </a:cubicBezTo>
                  <a:cubicBezTo>
                    <a:pt x="177" y="28"/>
                    <a:pt x="177" y="28"/>
                    <a:pt x="177" y="28"/>
                  </a:cubicBezTo>
                  <a:cubicBezTo>
                    <a:pt x="183" y="18"/>
                    <a:pt x="175" y="0"/>
                    <a:pt x="163" y="0"/>
                  </a:cubicBezTo>
                  <a:cubicBezTo>
                    <a:pt x="163" y="0"/>
                    <a:pt x="163" y="0"/>
                    <a:pt x="163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7" y="0"/>
                    <a:pt x="0" y="12"/>
                    <a:pt x="0" y="2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38"/>
                    <a:pt x="1" y="41"/>
                    <a:pt x="2" y="44"/>
                  </a:cubicBezTo>
                  <a:cubicBezTo>
                    <a:pt x="5" y="49"/>
                    <a:pt x="10" y="52"/>
                    <a:pt x="15" y="52"/>
                  </a:cubicBezTo>
                  <a:cubicBezTo>
                    <a:pt x="37" y="52"/>
                    <a:pt x="37" y="52"/>
                    <a:pt x="37" y="52"/>
                  </a:cubicBezTo>
                  <a:cubicBezTo>
                    <a:pt x="49" y="52"/>
                    <a:pt x="49" y="52"/>
                    <a:pt x="49" y="52"/>
                  </a:cubicBezTo>
                  <a:cubicBezTo>
                    <a:pt x="49" y="52"/>
                    <a:pt x="50" y="52"/>
                    <a:pt x="50" y="52"/>
                  </a:cubicBezTo>
                  <a:cubicBezTo>
                    <a:pt x="62" y="52"/>
                    <a:pt x="69" y="65"/>
                    <a:pt x="63" y="75"/>
                  </a:cubicBezTo>
                  <a:cubicBezTo>
                    <a:pt x="7" y="165"/>
                    <a:pt x="7" y="165"/>
                    <a:pt x="7" y="165"/>
                  </a:cubicBezTo>
                  <a:cubicBezTo>
                    <a:pt x="3" y="172"/>
                    <a:pt x="5" y="182"/>
                    <a:pt x="11" y="188"/>
                  </a:cubicBezTo>
                  <a:cubicBezTo>
                    <a:pt x="14" y="190"/>
                    <a:pt x="17" y="192"/>
                    <a:pt x="21" y="192"/>
                  </a:cubicBezTo>
                  <a:cubicBezTo>
                    <a:pt x="171" y="192"/>
                    <a:pt x="171" y="192"/>
                    <a:pt x="171" y="192"/>
                  </a:cubicBezTo>
                  <a:cubicBezTo>
                    <a:pt x="180" y="192"/>
                    <a:pt x="188" y="182"/>
                    <a:pt x="188" y="174"/>
                  </a:cubicBezTo>
                  <a:cubicBezTo>
                    <a:pt x="188" y="159"/>
                    <a:pt x="188" y="159"/>
                    <a:pt x="188" y="159"/>
                  </a:cubicBezTo>
                  <a:cubicBezTo>
                    <a:pt x="188" y="151"/>
                    <a:pt x="181" y="145"/>
                    <a:pt x="173" y="1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5" name="Freeform 5"/>
            <p:cNvSpPr/>
            <p:nvPr/>
          </p:nvSpPr>
          <p:spPr bwMode="auto">
            <a:xfrm>
              <a:off x="4310111" y="3595318"/>
              <a:ext cx="408052" cy="416285"/>
            </a:xfrm>
            <a:custGeom>
              <a:gdLst>
                <a:gd fmla="*/ 173 w 188" name="T0"/>
                <a:gd fmla="*/ 144 h 192" name="T1"/>
                <a:gd fmla="*/ 171 w 188" name="T2"/>
                <a:gd fmla="*/ 144 h 192" name="T3"/>
                <a:gd fmla="*/ 159 w 188" name="T4"/>
                <a:gd fmla="*/ 144 h 192" name="T5"/>
                <a:gd fmla="*/ 135 w 188" name="T6"/>
                <a:gd fmla="*/ 144 h 192" name="T7"/>
                <a:gd fmla="*/ 121 w 188" name="T8"/>
                <a:gd fmla="*/ 136 h 192" name="T9"/>
                <a:gd fmla="*/ 121 w 188" name="T10"/>
                <a:gd fmla="*/ 119 h 192" name="T11"/>
                <a:gd fmla="*/ 177 w 188" name="T12"/>
                <a:gd fmla="*/ 28 h 192" name="T13"/>
                <a:gd fmla="*/ 163 w 188" name="T14"/>
                <a:gd fmla="*/ 0 h 192" name="T15"/>
                <a:gd fmla="*/ 163 w 188" name="T16"/>
                <a:gd fmla="*/ 0 h 192" name="T17"/>
                <a:gd fmla="*/ 151 w 188" name="T18"/>
                <a:gd fmla="*/ 0 h 192" name="T19"/>
                <a:gd fmla="*/ 151 w 188" name="T20"/>
                <a:gd fmla="*/ 0 h 192" name="T21"/>
                <a:gd fmla="*/ 15 w 188" name="T22"/>
                <a:gd fmla="*/ 0 h 192" name="T23"/>
                <a:gd fmla="*/ 0 w 188" name="T24"/>
                <a:gd fmla="*/ 20 h 192" name="T25"/>
                <a:gd fmla="*/ 0 w 188" name="T26"/>
                <a:gd fmla="*/ 35 h 192" name="T27"/>
                <a:gd fmla="*/ 2 w 188" name="T28"/>
                <a:gd fmla="*/ 44 h 192" name="T29"/>
                <a:gd fmla="*/ 15 w 188" name="T30"/>
                <a:gd fmla="*/ 52 h 192" name="T31"/>
                <a:gd fmla="*/ 37 w 188" name="T32"/>
                <a:gd fmla="*/ 52 h 192" name="T33"/>
                <a:gd fmla="*/ 49 w 188" name="T34"/>
                <a:gd fmla="*/ 52 h 192" name="T35"/>
                <a:gd fmla="*/ 50 w 188" name="T36"/>
                <a:gd fmla="*/ 52 h 192" name="T37"/>
                <a:gd fmla="*/ 63 w 188" name="T38"/>
                <a:gd fmla="*/ 75 h 192" name="T39"/>
                <a:gd fmla="*/ 7 w 188" name="T40"/>
                <a:gd fmla="*/ 165 h 192" name="T41"/>
                <a:gd fmla="*/ 11 w 188" name="T42"/>
                <a:gd fmla="*/ 188 h 192" name="T43"/>
                <a:gd fmla="*/ 21 w 188" name="T44"/>
                <a:gd fmla="*/ 192 h 192" name="T45"/>
                <a:gd fmla="*/ 171 w 188" name="T46"/>
                <a:gd fmla="*/ 192 h 192" name="T47"/>
                <a:gd fmla="*/ 188 w 188" name="T48"/>
                <a:gd fmla="*/ 174 h 192" name="T49"/>
                <a:gd fmla="*/ 188 w 188" name="T50"/>
                <a:gd fmla="*/ 159 h 192" name="T51"/>
                <a:gd fmla="*/ 173 w 188" name="T52"/>
                <a:gd fmla="*/ 144 h 192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192" w="188">
                  <a:moveTo>
                    <a:pt x="173" y="144"/>
                  </a:moveTo>
                  <a:cubicBezTo>
                    <a:pt x="173" y="144"/>
                    <a:pt x="172" y="144"/>
                    <a:pt x="171" y="144"/>
                  </a:cubicBezTo>
                  <a:cubicBezTo>
                    <a:pt x="159" y="144"/>
                    <a:pt x="159" y="144"/>
                    <a:pt x="159" y="144"/>
                  </a:cubicBezTo>
                  <a:cubicBezTo>
                    <a:pt x="135" y="144"/>
                    <a:pt x="135" y="144"/>
                    <a:pt x="135" y="144"/>
                  </a:cubicBezTo>
                  <a:cubicBezTo>
                    <a:pt x="129" y="144"/>
                    <a:pt x="124" y="141"/>
                    <a:pt x="121" y="136"/>
                  </a:cubicBezTo>
                  <a:cubicBezTo>
                    <a:pt x="118" y="131"/>
                    <a:pt x="118" y="125"/>
                    <a:pt x="121" y="119"/>
                  </a:cubicBezTo>
                  <a:cubicBezTo>
                    <a:pt x="177" y="28"/>
                    <a:pt x="177" y="28"/>
                    <a:pt x="177" y="28"/>
                  </a:cubicBezTo>
                  <a:cubicBezTo>
                    <a:pt x="183" y="18"/>
                    <a:pt x="175" y="0"/>
                    <a:pt x="163" y="0"/>
                  </a:cubicBezTo>
                  <a:cubicBezTo>
                    <a:pt x="163" y="0"/>
                    <a:pt x="163" y="0"/>
                    <a:pt x="163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7" y="0"/>
                    <a:pt x="0" y="12"/>
                    <a:pt x="0" y="2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38"/>
                    <a:pt x="1" y="41"/>
                    <a:pt x="2" y="44"/>
                  </a:cubicBezTo>
                  <a:cubicBezTo>
                    <a:pt x="5" y="49"/>
                    <a:pt x="10" y="52"/>
                    <a:pt x="15" y="52"/>
                  </a:cubicBezTo>
                  <a:cubicBezTo>
                    <a:pt x="37" y="52"/>
                    <a:pt x="37" y="52"/>
                    <a:pt x="37" y="52"/>
                  </a:cubicBezTo>
                  <a:cubicBezTo>
                    <a:pt x="49" y="52"/>
                    <a:pt x="49" y="52"/>
                    <a:pt x="49" y="52"/>
                  </a:cubicBezTo>
                  <a:cubicBezTo>
                    <a:pt x="49" y="52"/>
                    <a:pt x="50" y="52"/>
                    <a:pt x="50" y="52"/>
                  </a:cubicBezTo>
                  <a:cubicBezTo>
                    <a:pt x="62" y="52"/>
                    <a:pt x="69" y="65"/>
                    <a:pt x="63" y="75"/>
                  </a:cubicBezTo>
                  <a:cubicBezTo>
                    <a:pt x="7" y="165"/>
                    <a:pt x="7" y="165"/>
                    <a:pt x="7" y="165"/>
                  </a:cubicBezTo>
                  <a:cubicBezTo>
                    <a:pt x="3" y="172"/>
                    <a:pt x="5" y="182"/>
                    <a:pt x="11" y="188"/>
                  </a:cubicBezTo>
                  <a:cubicBezTo>
                    <a:pt x="14" y="190"/>
                    <a:pt x="17" y="192"/>
                    <a:pt x="21" y="192"/>
                  </a:cubicBezTo>
                  <a:cubicBezTo>
                    <a:pt x="171" y="192"/>
                    <a:pt x="171" y="192"/>
                    <a:pt x="171" y="192"/>
                  </a:cubicBezTo>
                  <a:cubicBezTo>
                    <a:pt x="180" y="192"/>
                    <a:pt x="188" y="182"/>
                    <a:pt x="188" y="174"/>
                  </a:cubicBezTo>
                  <a:cubicBezTo>
                    <a:pt x="188" y="159"/>
                    <a:pt x="188" y="159"/>
                    <a:pt x="188" y="159"/>
                  </a:cubicBezTo>
                  <a:cubicBezTo>
                    <a:pt x="188" y="151"/>
                    <a:pt x="181" y="145"/>
                    <a:pt x="173" y="1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6" name="Freeform 5"/>
            <p:cNvSpPr/>
            <p:nvPr/>
          </p:nvSpPr>
          <p:spPr bwMode="auto">
            <a:xfrm>
              <a:off x="4886790" y="3595318"/>
              <a:ext cx="408052" cy="416285"/>
            </a:xfrm>
            <a:custGeom>
              <a:gdLst>
                <a:gd fmla="*/ 173 w 188" name="T0"/>
                <a:gd fmla="*/ 144 h 192" name="T1"/>
                <a:gd fmla="*/ 171 w 188" name="T2"/>
                <a:gd fmla="*/ 144 h 192" name="T3"/>
                <a:gd fmla="*/ 159 w 188" name="T4"/>
                <a:gd fmla="*/ 144 h 192" name="T5"/>
                <a:gd fmla="*/ 135 w 188" name="T6"/>
                <a:gd fmla="*/ 144 h 192" name="T7"/>
                <a:gd fmla="*/ 121 w 188" name="T8"/>
                <a:gd fmla="*/ 136 h 192" name="T9"/>
                <a:gd fmla="*/ 121 w 188" name="T10"/>
                <a:gd fmla="*/ 119 h 192" name="T11"/>
                <a:gd fmla="*/ 177 w 188" name="T12"/>
                <a:gd fmla="*/ 28 h 192" name="T13"/>
                <a:gd fmla="*/ 163 w 188" name="T14"/>
                <a:gd fmla="*/ 0 h 192" name="T15"/>
                <a:gd fmla="*/ 163 w 188" name="T16"/>
                <a:gd fmla="*/ 0 h 192" name="T17"/>
                <a:gd fmla="*/ 151 w 188" name="T18"/>
                <a:gd fmla="*/ 0 h 192" name="T19"/>
                <a:gd fmla="*/ 151 w 188" name="T20"/>
                <a:gd fmla="*/ 0 h 192" name="T21"/>
                <a:gd fmla="*/ 15 w 188" name="T22"/>
                <a:gd fmla="*/ 0 h 192" name="T23"/>
                <a:gd fmla="*/ 0 w 188" name="T24"/>
                <a:gd fmla="*/ 20 h 192" name="T25"/>
                <a:gd fmla="*/ 0 w 188" name="T26"/>
                <a:gd fmla="*/ 35 h 192" name="T27"/>
                <a:gd fmla="*/ 2 w 188" name="T28"/>
                <a:gd fmla="*/ 44 h 192" name="T29"/>
                <a:gd fmla="*/ 15 w 188" name="T30"/>
                <a:gd fmla="*/ 52 h 192" name="T31"/>
                <a:gd fmla="*/ 37 w 188" name="T32"/>
                <a:gd fmla="*/ 52 h 192" name="T33"/>
                <a:gd fmla="*/ 49 w 188" name="T34"/>
                <a:gd fmla="*/ 52 h 192" name="T35"/>
                <a:gd fmla="*/ 50 w 188" name="T36"/>
                <a:gd fmla="*/ 52 h 192" name="T37"/>
                <a:gd fmla="*/ 63 w 188" name="T38"/>
                <a:gd fmla="*/ 75 h 192" name="T39"/>
                <a:gd fmla="*/ 7 w 188" name="T40"/>
                <a:gd fmla="*/ 165 h 192" name="T41"/>
                <a:gd fmla="*/ 11 w 188" name="T42"/>
                <a:gd fmla="*/ 188 h 192" name="T43"/>
                <a:gd fmla="*/ 21 w 188" name="T44"/>
                <a:gd fmla="*/ 192 h 192" name="T45"/>
                <a:gd fmla="*/ 171 w 188" name="T46"/>
                <a:gd fmla="*/ 192 h 192" name="T47"/>
                <a:gd fmla="*/ 188 w 188" name="T48"/>
                <a:gd fmla="*/ 174 h 192" name="T49"/>
                <a:gd fmla="*/ 188 w 188" name="T50"/>
                <a:gd fmla="*/ 159 h 192" name="T51"/>
                <a:gd fmla="*/ 173 w 188" name="T52"/>
                <a:gd fmla="*/ 144 h 192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192" w="188">
                  <a:moveTo>
                    <a:pt x="173" y="144"/>
                  </a:moveTo>
                  <a:cubicBezTo>
                    <a:pt x="173" y="144"/>
                    <a:pt x="172" y="144"/>
                    <a:pt x="171" y="144"/>
                  </a:cubicBezTo>
                  <a:cubicBezTo>
                    <a:pt x="159" y="144"/>
                    <a:pt x="159" y="144"/>
                    <a:pt x="159" y="144"/>
                  </a:cubicBezTo>
                  <a:cubicBezTo>
                    <a:pt x="135" y="144"/>
                    <a:pt x="135" y="144"/>
                    <a:pt x="135" y="144"/>
                  </a:cubicBezTo>
                  <a:cubicBezTo>
                    <a:pt x="129" y="144"/>
                    <a:pt x="124" y="141"/>
                    <a:pt x="121" y="136"/>
                  </a:cubicBezTo>
                  <a:cubicBezTo>
                    <a:pt x="118" y="131"/>
                    <a:pt x="118" y="125"/>
                    <a:pt x="121" y="119"/>
                  </a:cubicBezTo>
                  <a:cubicBezTo>
                    <a:pt x="177" y="28"/>
                    <a:pt x="177" y="28"/>
                    <a:pt x="177" y="28"/>
                  </a:cubicBezTo>
                  <a:cubicBezTo>
                    <a:pt x="183" y="18"/>
                    <a:pt x="175" y="0"/>
                    <a:pt x="163" y="0"/>
                  </a:cubicBezTo>
                  <a:cubicBezTo>
                    <a:pt x="163" y="0"/>
                    <a:pt x="163" y="0"/>
                    <a:pt x="163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7" y="0"/>
                    <a:pt x="0" y="12"/>
                    <a:pt x="0" y="2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38"/>
                    <a:pt x="1" y="41"/>
                    <a:pt x="2" y="44"/>
                  </a:cubicBezTo>
                  <a:cubicBezTo>
                    <a:pt x="5" y="49"/>
                    <a:pt x="10" y="52"/>
                    <a:pt x="15" y="52"/>
                  </a:cubicBezTo>
                  <a:cubicBezTo>
                    <a:pt x="37" y="52"/>
                    <a:pt x="37" y="52"/>
                    <a:pt x="37" y="52"/>
                  </a:cubicBezTo>
                  <a:cubicBezTo>
                    <a:pt x="49" y="52"/>
                    <a:pt x="49" y="52"/>
                    <a:pt x="49" y="52"/>
                  </a:cubicBezTo>
                  <a:cubicBezTo>
                    <a:pt x="49" y="52"/>
                    <a:pt x="50" y="52"/>
                    <a:pt x="50" y="52"/>
                  </a:cubicBezTo>
                  <a:cubicBezTo>
                    <a:pt x="62" y="52"/>
                    <a:pt x="69" y="65"/>
                    <a:pt x="63" y="75"/>
                  </a:cubicBezTo>
                  <a:cubicBezTo>
                    <a:pt x="7" y="165"/>
                    <a:pt x="7" y="165"/>
                    <a:pt x="7" y="165"/>
                  </a:cubicBezTo>
                  <a:cubicBezTo>
                    <a:pt x="3" y="172"/>
                    <a:pt x="5" y="182"/>
                    <a:pt x="11" y="188"/>
                  </a:cubicBezTo>
                  <a:cubicBezTo>
                    <a:pt x="14" y="190"/>
                    <a:pt x="17" y="192"/>
                    <a:pt x="21" y="192"/>
                  </a:cubicBezTo>
                  <a:cubicBezTo>
                    <a:pt x="171" y="192"/>
                    <a:pt x="171" y="192"/>
                    <a:pt x="171" y="192"/>
                  </a:cubicBezTo>
                  <a:cubicBezTo>
                    <a:pt x="180" y="192"/>
                    <a:pt x="188" y="182"/>
                    <a:pt x="188" y="174"/>
                  </a:cubicBezTo>
                  <a:cubicBezTo>
                    <a:pt x="188" y="159"/>
                    <a:pt x="188" y="159"/>
                    <a:pt x="188" y="159"/>
                  </a:cubicBezTo>
                  <a:cubicBezTo>
                    <a:pt x="188" y="151"/>
                    <a:pt x="181" y="145"/>
                    <a:pt x="173" y="1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7" name="Freeform 5"/>
            <p:cNvSpPr/>
            <p:nvPr/>
          </p:nvSpPr>
          <p:spPr bwMode="auto">
            <a:xfrm>
              <a:off x="5463468" y="3595318"/>
              <a:ext cx="408052" cy="416285"/>
            </a:xfrm>
            <a:custGeom>
              <a:gdLst>
                <a:gd fmla="*/ 173 w 188" name="T0"/>
                <a:gd fmla="*/ 144 h 192" name="T1"/>
                <a:gd fmla="*/ 171 w 188" name="T2"/>
                <a:gd fmla="*/ 144 h 192" name="T3"/>
                <a:gd fmla="*/ 159 w 188" name="T4"/>
                <a:gd fmla="*/ 144 h 192" name="T5"/>
                <a:gd fmla="*/ 135 w 188" name="T6"/>
                <a:gd fmla="*/ 144 h 192" name="T7"/>
                <a:gd fmla="*/ 121 w 188" name="T8"/>
                <a:gd fmla="*/ 136 h 192" name="T9"/>
                <a:gd fmla="*/ 121 w 188" name="T10"/>
                <a:gd fmla="*/ 119 h 192" name="T11"/>
                <a:gd fmla="*/ 177 w 188" name="T12"/>
                <a:gd fmla="*/ 28 h 192" name="T13"/>
                <a:gd fmla="*/ 163 w 188" name="T14"/>
                <a:gd fmla="*/ 0 h 192" name="T15"/>
                <a:gd fmla="*/ 163 w 188" name="T16"/>
                <a:gd fmla="*/ 0 h 192" name="T17"/>
                <a:gd fmla="*/ 151 w 188" name="T18"/>
                <a:gd fmla="*/ 0 h 192" name="T19"/>
                <a:gd fmla="*/ 151 w 188" name="T20"/>
                <a:gd fmla="*/ 0 h 192" name="T21"/>
                <a:gd fmla="*/ 15 w 188" name="T22"/>
                <a:gd fmla="*/ 0 h 192" name="T23"/>
                <a:gd fmla="*/ 0 w 188" name="T24"/>
                <a:gd fmla="*/ 20 h 192" name="T25"/>
                <a:gd fmla="*/ 0 w 188" name="T26"/>
                <a:gd fmla="*/ 35 h 192" name="T27"/>
                <a:gd fmla="*/ 2 w 188" name="T28"/>
                <a:gd fmla="*/ 44 h 192" name="T29"/>
                <a:gd fmla="*/ 15 w 188" name="T30"/>
                <a:gd fmla="*/ 52 h 192" name="T31"/>
                <a:gd fmla="*/ 37 w 188" name="T32"/>
                <a:gd fmla="*/ 52 h 192" name="T33"/>
                <a:gd fmla="*/ 49 w 188" name="T34"/>
                <a:gd fmla="*/ 52 h 192" name="T35"/>
                <a:gd fmla="*/ 50 w 188" name="T36"/>
                <a:gd fmla="*/ 52 h 192" name="T37"/>
                <a:gd fmla="*/ 63 w 188" name="T38"/>
                <a:gd fmla="*/ 75 h 192" name="T39"/>
                <a:gd fmla="*/ 7 w 188" name="T40"/>
                <a:gd fmla="*/ 165 h 192" name="T41"/>
                <a:gd fmla="*/ 11 w 188" name="T42"/>
                <a:gd fmla="*/ 188 h 192" name="T43"/>
                <a:gd fmla="*/ 21 w 188" name="T44"/>
                <a:gd fmla="*/ 192 h 192" name="T45"/>
                <a:gd fmla="*/ 171 w 188" name="T46"/>
                <a:gd fmla="*/ 192 h 192" name="T47"/>
                <a:gd fmla="*/ 188 w 188" name="T48"/>
                <a:gd fmla="*/ 174 h 192" name="T49"/>
                <a:gd fmla="*/ 188 w 188" name="T50"/>
                <a:gd fmla="*/ 159 h 192" name="T51"/>
                <a:gd fmla="*/ 173 w 188" name="T52"/>
                <a:gd fmla="*/ 144 h 192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192" w="188">
                  <a:moveTo>
                    <a:pt x="173" y="144"/>
                  </a:moveTo>
                  <a:cubicBezTo>
                    <a:pt x="173" y="144"/>
                    <a:pt x="172" y="144"/>
                    <a:pt x="171" y="144"/>
                  </a:cubicBezTo>
                  <a:cubicBezTo>
                    <a:pt x="159" y="144"/>
                    <a:pt x="159" y="144"/>
                    <a:pt x="159" y="144"/>
                  </a:cubicBezTo>
                  <a:cubicBezTo>
                    <a:pt x="135" y="144"/>
                    <a:pt x="135" y="144"/>
                    <a:pt x="135" y="144"/>
                  </a:cubicBezTo>
                  <a:cubicBezTo>
                    <a:pt x="129" y="144"/>
                    <a:pt x="124" y="141"/>
                    <a:pt x="121" y="136"/>
                  </a:cubicBezTo>
                  <a:cubicBezTo>
                    <a:pt x="118" y="131"/>
                    <a:pt x="118" y="125"/>
                    <a:pt x="121" y="119"/>
                  </a:cubicBezTo>
                  <a:cubicBezTo>
                    <a:pt x="177" y="28"/>
                    <a:pt x="177" y="28"/>
                    <a:pt x="177" y="28"/>
                  </a:cubicBezTo>
                  <a:cubicBezTo>
                    <a:pt x="183" y="18"/>
                    <a:pt x="175" y="0"/>
                    <a:pt x="163" y="0"/>
                  </a:cubicBezTo>
                  <a:cubicBezTo>
                    <a:pt x="163" y="0"/>
                    <a:pt x="163" y="0"/>
                    <a:pt x="163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7" y="0"/>
                    <a:pt x="0" y="12"/>
                    <a:pt x="0" y="2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38"/>
                    <a:pt x="1" y="41"/>
                    <a:pt x="2" y="44"/>
                  </a:cubicBezTo>
                  <a:cubicBezTo>
                    <a:pt x="5" y="49"/>
                    <a:pt x="10" y="52"/>
                    <a:pt x="15" y="52"/>
                  </a:cubicBezTo>
                  <a:cubicBezTo>
                    <a:pt x="37" y="52"/>
                    <a:pt x="37" y="52"/>
                    <a:pt x="37" y="52"/>
                  </a:cubicBezTo>
                  <a:cubicBezTo>
                    <a:pt x="49" y="52"/>
                    <a:pt x="49" y="52"/>
                    <a:pt x="49" y="52"/>
                  </a:cubicBezTo>
                  <a:cubicBezTo>
                    <a:pt x="49" y="52"/>
                    <a:pt x="50" y="52"/>
                    <a:pt x="50" y="52"/>
                  </a:cubicBezTo>
                  <a:cubicBezTo>
                    <a:pt x="62" y="52"/>
                    <a:pt x="69" y="65"/>
                    <a:pt x="63" y="75"/>
                  </a:cubicBezTo>
                  <a:cubicBezTo>
                    <a:pt x="7" y="165"/>
                    <a:pt x="7" y="165"/>
                    <a:pt x="7" y="165"/>
                  </a:cubicBezTo>
                  <a:cubicBezTo>
                    <a:pt x="3" y="172"/>
                    <a:pt x="5" y="182"/>
                    <a:pt x="11" y="188"/>
                  </a:cubicBezTo>
                  <a:cubicBezTo>
                    <a:pt x="14" y="190"/>
                    <a:pt x="17" y="192"/>
                    <a:pt x="21" y="192"/>
                  </a:cubicBezTo>
                  <a:cubicBezTo>
                    <a:pt x="171" y="192"/>
                    <a:pt x="171" y="192"/>
                    <a:pt x="171" y="192"/>
                  </a:cubicBezTo>
                  <a:cubicBezTo>
                    <a:pt x="180" y="192"/>
                    <a:pt x="188" y="182"/>
                    <a:pt x="188" y="174"/>
                  </a:cubicBezTo>
                  <a:cubicBezTo>
                    <a:pt x="188" y="159"/>
                    <a:pt x="188" y="159"/>
                    <a:pt x="188" y="159"/>
                  </a:cubicBezTo>
                  <a:cubicBezTo>
                    <a:pt x="188" y="151"/>
                    <a:pt x="181" y="145"/>
                    <a:pt x="173" y="1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8" name="Freeform 5"/>
            <p:cNvSpPr/>
            <p:nvPr/>
          </p:nvSpPr>
          <p:spPr bwMode="auto">
            <a:xfrm>
              <a:off x="6040147" y="3595318"/>
              <a:ext cx="408052" cy="416285"/>
            </a:xfrm>
            <a:custGeom>
              <a:gdLst>
                <a:gd fmla="*/ 173 w 188" name="T0"/>
                <a:gd fmla="*/ 144 h 192" name="T1"/>
                <a:gd fmla="*/ 171 w 188" name="T2"/>
                <a:gd fmla="*/ 144 h 192" name="T3"/>
                <a:gd fmla="*/ 159 w 188" name="T4"/>
                <a:gd fmla="*/ 144 h 192" name="T5"/>
                <a:gd fmla="*/ 135 w 188" name="T6"/>
                <a:gd fmla="*/ 144 h 192" name="T7"/>
                <a:gd fmla="*/ 121 w 188" name="T8"/>
                <a:gd fmla="*/ 136 h 192" name="T9"/>
                <a:gd fmla="*/ 121 w 188" name="T10"/>
                <a:gd fmla="*/ 119 h 192" name="T11"/>
                <a:gd fmla="*/ 177 w 188" name="T12"/>
                <a:gd fmla="*/ 28 h 192" name="T13"/>
                <a:gd fmla="*/ 163 w 188" name="T14"/>
                <a:gd fmla="*/ 0 h 192" name="T15"/>
                <a:gd fmla="*/ 163 w 188" name="T16"/>
                <a:gd fmla="*/ 0 h 192" name="T17"/>
                <a:gd fmla="*/ 151 w 188" name="T18"/>
                <a:gd fmla="*/ 0 h 192" name="T19"/>
                <a:gd fmla="*/ 151 w 188" name="T20"/>
                <a:gd fmla="*/ 0 h 192" name="T21"/>
                <a:gd fmla="*/ 15 w 188" name="T22"/>
                <a:gd fmla="*/ 0 h 192" name="T23"/>
                <a:gd fmla="*/ 0 w 188" name="T24"/>
                <a:gd fmla="*/ 20 h 192" name="T25"/>
                <a:gd fmla="*/ 0 w 188" name="T26"/>
                <a:gd fmla="*/ 35 h 192" name="T27"/>
                <a:gd fmla="*/ 2 w 188" name="T28"/>
                <a:gd fmla="*/ 44 h 192" name="T29"/>
                <a:gd fmla="*/ 15 w 188" name="T30"/>
                <a:gd fmla="*/ 52 h 192" name="T31"/>
                <a:gd fmla="*/ 37 w 188" name="T32"/>
                <a:gd fmla="*/ 52 h 192" name="T33"/>
                <a:gd fmla="*/ 49 w 188" name="T34"/>
                <a:gd fmla="*/ 52 h 192" name="T35"/>
                <a:gd fmla="*/ 50 w 188" name="T36"/>
                <a:gd fmla="*/ 52 h 192" name="T37"/>
                <a:gd fmla="*/ 63 w 188" name="T38"/>
                <a:gd fmla="*/ 75 h 192" name="T39"/>
                <a:gd fmla="*/ 7 w 188" name="T40"/>
                <a:gd fmla="*/ 165 h 192" name="T41"/>
                <a:gd fmla="*/ 11 w 188" name="T42"/>
                <a:gd fmla="*/ 188 h 192" name="T43"/>
                <a:gd fmla="*/ 21 w 188" name="T44"/>
                <a:gd fmla="*/ 192 h 192" name="T45"/>
                <a:gd fmla="*/ 171 w 188" name="T46"/>
                <a:gd fmla="*/ 192 h 192" name="T47"/>
                <a:gd fmla="*/ 188 w 188" name="T48"/>
                <a:gd fmla="*/ 174 h 192" name="T49"/>
                <a:gd fmla="*/ 188 w 188" name="T50"/>
                <a:gd fmla="*/ 159 h 192" name="T51"/>
                <a:gd fmla="*/ 173 w 188" name="T52"/>
                <a:gd fmla="*/ 144 h 192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192" w="188">
                  <a:moveTo>
                    <a:pt x="173" y="144"/>
                  </a:moveTo>
                  <a:cubicBezTo>
                    <a:pt x="173" y="144"/>
                    <a:pt x="172" y="144"/>
                    <a:pt x="171" y="144"/>
                  </a:cubicBezTo>
                  <a:cubicBezTo>
                    <a:pt x="159" y="144"/>
                    <a:pt x="159" y="144"/>
                    <a:pt x="159" y="144"/>
                  </a:cubicBezTo>
                  <a:cubicBezTo>
                    <a:pt x="135" y="144"/>
                    <a:pt x="135" y="144"/>
                    <a:pt x="135" y="144"/>
                  </a:cubicBezTo>
                  <a:cubicBezTo>
                    <a:pt x="129" y="144"/>
                    <a:pt x="124" y="141"/>
                    <a:pt x="121" y="136"/>
                  </a:cubicBezTo>
                  <a:cubicBezTo>
                    <a:pt x="118" y="131"/>
                    <a:pt x="118" y="125"/>
                    <a:pt x="121" y="119"/>
                  </a:cubicBezTo>
                  <a:cubicBezTo>
                    <a:pt x="177" y="28"/>
                    <a:pt x="177" y="28"/>
                    <a:pt x="177" y="28"/>
                  </a:cubicBezTo>
                  <a:cubicBezTo>
                    <a:pt x="183" y="18"/>
                    <a:pt x="175" y="0"/>
                    <a:pt x="163" y="0"/>
                  </a:cubicBezTo>
                  <a:cubicBezTo>
                    <a:pt x="163" y="0"/>
                    <a:pt x="163" y="0"/>
                    <a:pt x="163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7" y="0"/>
                    <a:pt x="0" y="12"/>
                    <a:pt x="0" y="2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38"/>
                    <a:pt x="1" y="41"/>
                    <a:pt x="2" y="44"/>
                  </a:cubicBezTo>
                  <a:cubicBezTo>
                    <a:pt x="5" y="49"/>
                    <a:pt x="10" y="52"/>
                    <a:pt x="15" y="52"/>
                  </a:cubicBezTo>
                  <a:cubicBezTo>
                    <a:pt x="37" y="52"/>
                    <a:pt x="37" y="52"/>
                    <a:pt x="37" y="52"/>
                  </a:cubicBezTo>
                  <a:cubicBezTo>
                    <a:pt x="49" y="52"/>
                    <a:pt x="49" y="52"/>
                    <a:pt x="49" y="52"/>
                  </a:cubicBezTo>
                  <a:cubicBezTo>
                    <a:pt x="49" y="52"/>
                    <a:pt x="50" y="52"/>
                    <a:pt x="50" y="52"/>
                  </a:cubicBezTo>
                  <a:cubicBezTo>
                    <a:pt x="62" y="52"/>
                    <a:pt x="69" y="65"/>
                    <a:pt x="63" y="75"/>
                  </a:cubicBezTo>
                  <a:cubicBezTo>
                    <a:pt x="7" y="165"/>
                    <a:pt x="7" y="165"/>
                    <a:pt x="7" y="165"/>
                  </a:cubicBezTo>
                  <a:cubicBezTo>
                    <a:pt x="3" y="172"/>
                    <a:pt x="5" y="182"/>
                    <a:pt x="11" y="188"/>
                  </a:cubicBezTo>
                  <a:cubicBezTo>
                    <a:pt x="14" y="190"/>
                    <a:pt x="17" y="192"/>
                    <a:pt x="21" y="192"/>
                  </a:cubicBezTo>
                  <a:cubicBezTo>
                    <a:pt x="171" y="192"/>
                    <a:pt x="171" y="192"/>
                    <a:pt x="171" y="192"/>
                  </a:cubicBezTo>
                  <a:cubicBezTo>
                    <a:pt x="180" y="192"/>
                    <a:pt x="188" y="182"/>
                    <a:pt x="188" y="174"/>
                  </a:cubicBezTo>
                  <a:cubicBezTo>
                    <a:pt x="188" y="159"/>
                    <a:pt x="188" y="159"/>
                    <a:pt x="188" y="159"/>
                  </a:cubicBezTo>
                  <a:cubicBezTo>
                    <a:pt x="188" y="151"/>
                    <a:pt x="181" y="145"/>
                    <a:pt x="173" y="1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9" name="Freeform 5"/>
            <p:cNvSpPr/>
            <p:nvPr/>
          </p:nvSpPr>
          <p:spPr bwMode="auto">
            <a:xfrm>
              <a:off x="6616825" y="3595318"/>
              <a:ext cx="408052" cy="416285"/>
            </a:xfrm>
            <a:custGeom>
              <a:gdLst>
                <a:gd fmla="*/ 173 w 188" name="T0"/>
                <a:gd fmla="*/ 144 h 192" name="T1"/>
                <a:gd fmla="*/ 171 w 188" name="T2"/>
                <a:gd fmla="*/ 144 h 192" name="T3"/>
                <a:gd fmla="*/ 159 w 188" name="T4"/>
                <a:gd fmla="*/ 144 h 192" name="T5"/>
                <a:gd fmla="*/ 135 w 188" name="T6"/>
                <a:gd fmla="*/ 144 h 192" name="T7"/>
                <a:gd fmla="*/ 121 w 188" name="T8"/>
                <a:gd fmla="*/ 136 h 192" name="T9"/>
                <a:gd fmla="*/ 121 w 188" name="T10"/>
                <a:gd fmla="*/ 119 h 192" name="T11"/>
                <a:gd fmla="*/ 177 w 188" name="T12"/>
                <a:gd fmla="*/ 28 h 192" name="T13"/>
                <a:gd fmla="*/ 163 w 188" name="T14"/>
                <a:gd fmla="*/ 0 h 192" name="T15"/>
                <a:gd fmla="*/ 163 w 188" name="T16"/>
                <a:gd fmla="*/ 0 h 192" name="T17"/>
                <a:gd fmla="*/ 151 w 188" name="T18"/>
                <a:gd fmla="*/ 0 h 192" name="T19"/>
                <a:gd fmla="*/ 151 w 188" name="T20"/>
                <a:gd fmla="*/ 0 h 192" name="T21"/>
                <a:gd fmla="*/ 15 w 188" name="T22"/>
                <a:gd fmla="*/ 0 h 192" name="T23"/>
                <a:gd fmla="*/ 0 w 188" name="T24"/>
                <a:gd fmla="*/ 20 h 192" name="T25"/>
                <a:gd fmla="*/ 0 w 188" name="T26"/>
                <a:gd fmla="*/ 35 h 192" name="T27"/>
                <a:gd fmla="*/ 2 w 188" name="T28"/>
                <a:gd fmla="*/ 44 h 192" name="T29"/>
                <a:gd fmla="*/ 15 w 188" name="T30"/>
                <a:gd fmla="*/ 52 h 192" name="T31"/>
                <a:gd fmla="*/ 37 w 188" name="T32"/>
                <a:gd fmla="*/ 52 h 192" name="T33"/>
                <a:gd fmla="*/ 49 w 188" name="T34"/>
                <a:gd fmla="*/ 52 h 192" name="T35"/>
                <a:gd fmla="*/ 50 w 188" name="T36"/>
                <a:gd fmla="*/ 52 h 192" name="T37"/>
                <a:gd fmla="*/ 63 w 188" name="T38"/>
                <a:gd fmla="*/ 75 h 192" name="T39"/>
                <a:gd fmla="*/ 7 w 188" name="T40"/>
                <a:gd fmla="*/ 165 h 192" name="T41"/>
                <a:gd fmla="*/ 11 w 188" name="T42"/>
                <a:gd fmla="*/ 188 h 192" name="T43"/>
                <a:gd fmla="*/ 21 w 188" name="T44"/>
                <a:gd fmla="*/ 192 h 192" name="T45"/>
                <a:gd fmla="*/ 171 w 188" name="T46"/>
                <a:gd fmla="*/ 192 h 192" name="T47"/>
                <a:gd fmla="*/ 188 w 188" name="T48"/>
                <a:gd fmla="*/ 174 h 192" name="T49"/>
                <a:gd fmla="*/ 188 w 188" name="T50"/>
                <a:gd fmla="*/ 159 h 192" name="T51"/>
                <a:gd fmla="*/ 173 w 188" name="T52"/>
                <a:gd fmla="*/ 144 h 192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192" w="188">
                  <a:moveTo>
                    <a:pt x="173" y="144"/>
                  </a:moveTo>
                  <a:cubicBezTo>
                    <a:pt x="173" y="144"/>
                    <a:pt x="172" y="144"/>
                    <a:pt x="171" y="144"/>
                  </a:cubicBezTo>
                  <a:cubicBezTo>
                    <a:pt x="159" y="144"/>
                    <a:pt x="159" y="144"/>
                    <a:pt x="159" y="144"/>
                  </a:cubicBezTo>
                  <a:cubicBezTo>
                    <a:pt x="135" y="144"/>
                    <a:pt x="135" y="144"/>
                    <a:pt x="135" y="144"/>
                  </a:cubicBezTo>
                  <a:cubicBezTo>
                    <a:pt x="129" y="144"/>
                    <a:pt x="124" y="141"/>
                    <a:pt x="121" y="136"/>
                  </a:cubicBezTo>
                  <a:cubicBezTo>
                    <a:pt x="118" y="131"/>
                    <a:pt x="118" y="125"/>
                    <a:pt x="121" y="119"/>
                  </a:cubicBezTo>
                  <a:cubicBezTo>
                    <a:pt x="177" y="28"/>
                    <a:pt x="177" y="28"/>
                    <a:pt x="177" y="28"/>
                  </a:cubicBezTo>
                  <a:cubicBezTo>
                    <a:pt x="183" y="18"/>
                    <a:pt x="175" y="0"/>
                    <a:pt x="163" y="0"/>
                  </a:cubicBezTo>
                  <a:cubicBezTo>
                    <a:pt x="163" y="0"/>
                    <a:pt x="163" y="0"/>
                    <a:pt x="163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7" y="0"/>
                    <a:pt x="0" y="12"/>
                    <a:pt x="0" y="2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38"/>
                    <a:pt x="1" y="41"/>
                    <a:pt x="2" y="44"/>
                  </a:cubicBezTo>
                  <a:cubicBezTo>
                    <a:pt x="5" y="49"/>
                    <a:pt x="10" y="52"/>
                    <a:pt x="15" y="52"/>
                  </a:cubicBezTo>
                  <a:cubicBezTo>
                    <a:pt x="37" y="52"/>
                    <a:pt x="37" y="52"/>
                    <a:pt x="37" y="52"/>
                  </a:cubicBezTo>
                  <a:cubicBezTo>
                    <a:pt x="49" y="52"/>
                    <a:pt x="49" y="52"/>
                    <a:pt x="49" y="52"/>
                  </a:cubicBezTo>
                  <a:cubicBezTo>
                    <a:pt x="49" y="52"/>
                    <a:pt x="50" y="52"/>
                    <a:pt x="50" y="52"/>
                  </a:cubicBezTo>
                  <a:cubicBezTo>
                    <a:pt x="62" y="52"/>
                    <a:pt x="69" y="65"/>
                    <a:pt x="63" y="75"/>
                  </a:cubicBezTo>
                  <a:cubicBezTo>
                    <a:pt x="7" y="165"/>
                    <a:pt x="7" y="165"/>
                    <a:pt x="7" y="165"/>
                  </a:cubicBezTo>
                  <a:cubicBezTo>
                    <a:pt x="3" y="172"/>
                    <a:pt x="5" y="182"/>
                    <a:pt x="11" y="188"/>
                  </a:cubicBezTo>
                  <a:cubicBezTo>
                    <a:pt x="14" y="190"/>
                    <a:pt x="17" y="192"/>
                    <a:pt x="21" y="192"/>
                  </a:cubicBezTo>
                  <a:cubicBezTo>
                    <a:pt x="171" y="192"/>
                    <a:pt x="171" y="192"/>
                    <a:pt x="171" y="192"/>
                  </a:cubicBezTo>
                  <a:cubicBezTo>
                    <a:pt x="180" y="192"/>
                    <a:pt x="188" y="182"/>
                    <a:pt x="188" y="174"/>
                  </a:cubicBezTo>
                  <a:cubicBezTo>
                    <a:pt x="188" y="159"/>
                    <a:pt x="188" y="159"/>
                    <a:pt x="188" y="159"/>
                  </a:cubicBezTo>
                  <a:cubicBezTo>
                    <a:pt x="188" y="151"/>
                    <a:pt x="181" y="145"/>
                    <a:pt x="173" y="1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0" name="Freeform 5"/>
            <p:cNvSpPr/>
            <p:nvPr/>
          </p:nvSpPr>
          <p:spPr bwMode="auto">
            <a:xfrm>
              <a:off x="7193504" y="3595318"/>
              <a:ext cx="408052" cy="416285"/>
            </a:xfrm>
            <a:custGeom>
              <a:gdLst>
                <a:gd fmla="*/ 173 w 188" name="T0"/>
                <a:gd fmla="*/ 144 h 192" name="T1"/>
                <a:gd fmla="*/ 171 w 188" name="T2"/>
                <a:gd fmla="*/ 144 h 192" name="T3"/>
                <a:gd fmla="*/ 159 w 188" name="T4"/>
                <a:gd fmla="*/ 144 h 192" name="T5"/>
                <a:gd fmla="*/ 135 w 188" name="T6"/>
                <a:gd fmla="*/ 144 h 192" name="T7"/>
                <a:gd fmla="*/ 121 w 188" name="T8"/>
                <a:gd fmla="*/ 136 h 192" name="T9"/>
                <a:gd fmla="*/ 121 w 188" name="T10"/>
                <a:gd fmla="*/ 119 h 192" name="T11"/>
                <a:gd fmla="*/ 177 w 188" name="T12"/>
                <a:gd fmla="*/ 28 h 192" name="T13"/>
                <a:gd fmla="*/ 163 w 188" name="T14"/>
                <a:gd fmla="*/ 0 h 192" name="T15"/>
                <a:gd fmla="*/ 163 w 188" name="T16"/>
                <a:gd fmla="*/ 0 h 192" name="T17"/>
                <a:gd fmla="*/ 151 w 188" name="T18"/>
                <a:gd fmla="*/ 0 h 192" name="T19"/>
                <a:gd fmla="*/ 151 w 188" name="T20"/>
                <a:gd fmla="*/ 0 h 192" name="T21"/>
                <a:gd fmla="*/ 15 w 188" name="T22"/>
                <a:gd fmla="*/ 0 h 192" name="T23"/>
                <a:gd fmla="*/ 0 w 188" name="T24"/>
                <a:gd fmla="*/ 20 h 192" name="T25"/>
                <a:gd fmla="*/ 0 w 188" name="T26"/>
                <a:gd fmla="*/ 35 h 192" name="T27"/>
                <a:gd fmla="*/ 2 w 188" name="T28"/>
                <a:gd fmla="*/ 44 h 192" name="T29"/>
                <a:gd fmla="*/ 15 w 188" name="T30"/>
                <a:gd fmla="*/ 52 h 192" name="T31"/>
                <a:gd fmla="*/ 37 w 188" name="T32"/>
                <a:gd fmla="*/ 52 h 192" name="T33"/>
                <a:gd fmla="*/ 49 w 188" name="T34"/>
                <a:gd fmla="*/ 52 h 192" name="T35"/>
                <a:gd fmla="*/ 50 w 188" name="T36"/>
                <a:gd fmla="*/ 52 h 192" name="T37"/>
                <a:gd fmla="*/ 63 w 188" name="T38"/>
                <a:gd fmla="*/ 75 h 192" name="T39"/>
                <a:gd fmla="*/ 7 w 188" name="T40"/>
                <a:gd fmla="*/ 165 h 192" name="T41"/>
                <a:gd fmla="*/ 11 w 188" name="T42"/>
                <a:gd fmla="*/ 188 h 192" name="T43"/>
                <a:gd fmla="*/ 21 w 188" name="T44"/>
                <a:gd fmla="*/ 192 h 192" name="T45"/>
                <a:gd fmla="*/ 171 w 188" name="T46"/>
                <a:gd fmla="*/ 192 h 192" name="T47"/>
                <a:gd fmla="*/ 188 w 188" name="T48"/>
                <a:gd fmla="*/ 174 h 192" name="T49"/>
                <a:gd fmla="*/ 188 w 188" name="T50"/>
                <a:gd fmla="*/ 159 h 192" name="T51"/>
                <a:gd fmla="*/ 173 w 188" name="T52"/>
                <a:gd fmla="*/ 144 h 192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192" w="188">
                  <a:moveTo>
                    <a:pt x="173" y="144"/>
                  </a:moveTo>
                  <a:cubicBezTo>
                    <a:pt x="173" y="144"/>
                    <a:pt x="172" y="144"/>
                    <a:pt x="171" y="144"/>
                  </a:cubicBezTo>
                  <a:cubicBezTo>
                    <a:pt x="159" y="144"/>
                    <a:pt x="159" y="144"/>
                    <a:pt x="159" y="144"/>
                  </a:cubicBezTo>
                  <a:cubicBezTo>
                    <a:pt x="135" y="144"/>
                    <a:pt x="135" y="144"/>
                    <a:pt x="135" y="144"/>
                  </a:cubicBezTo>
                  <a:cubicBezTo>
                    <a:pt x="129" y="144"/>
                    <a:pt x="124" y="141"/>
                    <a:pt x="121" y="136"/>
                  </a:cubicBezTo>
                  <a:cubicBezTo>
                    <a:pt x="118" y="131"/>
                    <a:pt x="118" y="125"/>
                    <a:pt x="121" y="119"/>
                  </a:cubicBezTo>
                  <a:cubicBezTo>
                    <a:pt x="177" y="28"/>
                    <a:pt x="177" y="28"/>
                    <a:pt x="177" y="28"/>
                  </a:cubicBezTo>
                  <a:cubicBezTo>
                    <a:pt x="183" y="18"/>
                    <a:pt x="175" y="0"/>
                    <a:pt x="163" y="0"/>
                  </a:cubicBezTo>
                  <a:cubicBezTo>
                    <a:pt x="163" y="0"/>
                    <a:pt x="163" y="0"/>
                    <a:pt x="163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7" y="0"/>
                    <a:pt x="0" y="12"/>
                    <a:pt x="0" y="2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38"/>
                    <a:pt x="1" y="41"/>
                    <a:pt x="2" y="44"/>
                  </a:cubicBezTo>
                  <a:cubicBezTo>
                    <a:pt x="5" y="49"/>
                    <a:pt x="10" y="52"/>
                    <a:pt x="15" y="52"/>
                  </a:cubicBezTo>
                  <a:cubicBezTo>
                    <a:pt x="37" y="52"/>
                    <a:pt x="37" y="52"/>
                    <a:pt x="37" y="52"/>
                  </a:cubicBezTo>
                  <a:cubicBezTo>
                    <a:pt x="49" y="52"/>
                    <a:pt x="49" y="52"/>
                    <a:pt x="49" y="52"/>
                  </a:cubicBezTo>
                  <a:cubicBezTo>
                    <a:pt x="49" y="52"/>
                    <a:pt x="50" y="52"/>
                    <a:pt x="50" y="52"/>
                  </a:cubicBezTo>
                  <a:cubicBezTo>
                    <a:pt x="62" y="52"/>
                    <a:pt x="69" y="65"/>
                    <a:pt x="63" y="75"/>
                  </a:cubicBezTo>
                  <a:cubicBezTo>
                    <a:pt x="7" y="165"/>
                    <a:pt x="7" y="165"/>
                    <a:pt x="7" y="165"/>
                  </a:cubicBezTo>
                  <a:cubicBezTo>
                    <a:pt x="3" y="172"/>
                    <a:pt x="5" y="182"/>
                    <a:pt x="11" y="188"/>
                  </a:cubicBezTo>
                  <a:cubicBezTo>
                    <a:pt x="14" y="190"/>
                    <a:pt x="17" y="192"/>
                    <a:pt x="21" y="192"/>
                  </a:cubicBezTo>
                  <a:cubicBezTo>
                    <a:pt x="171" y="192"/>
                    <a:pt x="171" y="192"/>
                    <a:pt x="171" y="192"/>
                  </a:cubicBezTo>
                  <a:cubicBezTo>
                    <a:pt x="180" y="192"/>
                    <a:pt x="188" y="182"/>
                    <a:pt x="188" y="174"/>
                  </a:cubicBezTo>
                  <a:cubicBezTo>
                    <a:pt x="188" y="159"/>
                    <a:pt x="188" y="159"/>
                    <a:pt x="188" y="159"/>
                  </a:cubicBezTo>
                  <a:cubicBezTo>
                    <a:pt x="188" y="151"/>
                    <a:pt x="181" y="145"/>
                    <a:pt x="173" y="1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1" name="Freeform 5"/>
            <p:cNvSpPr/>
            <p:nvPr/>
          </p:nvSpPr>
          <p:spPr bwMode="auto">
            <a:xfrm>
              <a:off x="7770182" y="3595318"/>
              <a:ext cx="408052" cy="416285"/>
            </a:xfrm>
            <a:custGeom>
              <a:gdLst>
                <a:gd fmla="*/ 173 w 188" name="T0"/>
                <a:gd fmla="*/ 144 h 192" name="T1"/>
                <a:gd fmla="*/ 171 w 188" name="T2"/>
                <a:gd fmla="*/ 144 h 192" name="T3"/>
                <a:gd fmla="*/ 159 w 188" name="T4"/>
                <a:gd fmla="*/ 144 h 192" name="T5"/>
                <a:gd fmla="*/ 135 w 188" name="T6"/>
                <a:gd fmla="*/ 144 h 192" name="T7"/>
                <a:gd fmla="*/ 121 w 188" name="T8"/>
                <a:gd fmla="*/ 136 h 192" name="T9"/>
                <a:gd fmla="*/ 121 w 188" name="T10"/>
                <a:gd fmla="*/ 119 h 192" name="T11"/>
                <a:gd fmla="*/ 177 w 188" name="T12"/>
                <a:gd fmla="*/ 28 h 192" name="T13"/>
                <a:gd fmla="*/ 163 w 188" name="T14"/>
                <a:gd fmla="*/ 0 h 192" name="T15"/>
                <a:gd fmla="*/ 163 w 188" name="T16"/>
                <a:gd fmla="*/ 0 h 192" name="T17"/>
                <a:gd fmla="*/ 151 w 188" name="T18"/>
                <a:gd fmla="*/ 0 h 192" name="T19"/>
                <a:gd fmla="*/ 151 w 188" name="T20"/>
                <a:gd fmla="*/ 0 h 192" name="T21"/>
                <a:gd fmla="*/ 15 w 188" name="T22"/>
                <a:gd fmla="*/ 0 h 192" name="T23"/>
                <a:gd fmla="*/ 0 w 188" name="T24"/>
                <a:gd fmla="*/ 20 h 192" name="T25"/>
                <a:gd fmla="*/ 0 w 188" name="T26"/>
                <a:gd fmla="*/ 35 h 192" name="T27"/>
                <a:gd fmla="*/ 2 w 188" name="T28"/>
                <a:gd fmla="*/ 44 h 192" name="T29"/>
                <a:gd fmla="*/ 15 w 188" name="T30"/>
                <a:gd fmla="*/ 52 h 192" name="T31"/>
                <a:gd fmla="*/ 37 w 188" name="T32"/>
                <a:gd fmla="*/ 52 h 192" name="T33"/>
                <a:gd fmla="*/ 49 w 188" name="T34"/>
                <a:gd fmla="*/ 52 h 192" name="T35"/>
                <a:gd fmla="*/ 50 w 188" name="T36"/>
                <a:gd fmla="*/ 52 h 192" name="T37"/>
                <a:gd fmla="*/ 63 w 188" name="T38"/>
                <a:gd fmla="*/ 75 h 192" name="T39"/>
                <a:gd fmla="*/ 7 w 188" name="T40"/>
                <a:gd fmla="*/ 165 h 192" name="T41"/>
                <a:gd fmla="*/ 11 w 188" name="T42"/>
                <a:gd fmla="*/ 188 h 192" name="T43"/>
                <a:gd fmla="*/ 21 w 188" name="T44"/>
                <a:gd fmla="*/ 192 h 192" name="T45"/>
                <a:gd fmla="*/ 171 w 188" name="T46"/>
                <a:gd fmla="*/ 192 h 192" name="T47"/>
                <a:gd fmla="*/ 188 w 188" name="T48"/>
                <a:gd fmla="*/ 174 h 192" name="T49"/>
                <a:gd fmla="*/ 188 w 188" name="T50"/>
                <a:gd fmla="*/ 159 h 192" name="T51"/>
                <a:gd fmla="*/ 173 w 188" name="T52"/>
                <a:gd fmla="*/ 144 h 192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192" w="188">
                  <a:moveTo>
                    <a:pt x="173" y="144"/>
                  </a:moveTo>
                  <a:cubicBezTo>
                    <a:pt x="173" y="144"/>
                    <a:pt x="172" y="144"/>
                    <a:pt x="171" y="144"/>
                  </a:cubicBezTo>
                  <a:cubicBezTo>
                    <a:pt x="159" y="144"/>
                    <a:pt x="159" y="144"/>
                    <a:pt x="159" y="144"/>
                  </a:cubicBezTo>
                  <a:cubicBezTo>
                    <a:pt x="135" y="144"/>
                    <a:pt x="135" y="144"/>
                    <a:pt x="135" y="144"/>
                  </a:cubicBezTo>
                  <a:cubicBezTo>
                    <a:pt x="129" y="144"/>
                    <a:pt x="124" y="141"/>
                    <a:pt x="121" y="136"/>
                  </a:cubicBezTo>
                  <a:cubicBezTo>
                    <a:pt x="118" y="131"/>
                    <a:pt x="118" y="125"/>
                    <a:pt x="121" y="119"/>
                  </a:cubicBezTo>
                  <a:cubicBezTo>
                    <a:pt x="177" y="28"/>
                    <a:pt x="177" y="28"/>
                    <a:pt x="177" y="28"/>
                  </a:cubicBezTo>
                  <a:cubicBezTo>
                    <a:pt x="183" y="18"/>
                    <a:pt x="175" y="0"/>
                    <a:pt x="163" y="0"/>
                  </a:cubicBezTo>
                  <a:cubicBezTo>
                    <a:pt x="163" y="0"/>
                    <a:pt x="163" y="0"/>
                    <a:pt x="163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7" y="0"/>
                    <a:pt x="0" y="12"/>
                    <a:pt x="0" y="2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38"/>
                    <a:pt x="1" y="41"/>
                    <a:pt x="2" y="44"/>
                  </a:cubicBezTo>
                  <a:cubicBezTo>
                    <a:pt x="5" y="49"/>
                    <a:pt x="10" y="52"/>
                    <a:pt x="15" y="52"/>
                  </a:cubicBezTo>
                  <a:cubicBezTo>
                    <a:pt x="37" y="52"/>
                    <a:pt x="37" y="52"/>
                    <a:pt x="37" y="52"/>
                  </a:cubicBezTo>
                  <a:cubicBezTo>
                    <a:pt x="49" y="52"/>
                    <a:pt x="49" y="52"/>
                    <a:pt x="49" y="52"/>
                  </a:cubicBezTo>
                  <a:cubicBezTo>
                    <a:pt x="49" y="52"/>
                    <a:pt x="50" y="52"/>
                    <a:pt x="50" y="52"/>
                  </a:cubicBezTo>
                  <a:cubicBezTo>
                    <a:pt x="62" y="52"/>
                    <a:pt x="69" y="65"/>
                    <a:pt x="63" y="75"/>
                  </a:cubicBezTo>
                  <a:cubicBezTo>
                    <a:pt x="7" y="165"/>
                    <a:pt x="7" y="165"/>
                    <a:pt x="7" y="165"/>
                  </a:cubicBezTo>
                  <a:cubicBezTo>
                    <a:pt x="3" y="172"/>
                    <a:pt x="5" y="182"/>
                    <a:pt x="11" y="188"/>
                  </a:cubicBezTo>
                  <a:cubicBezTo>
                    <a:pt x="14" y="190"/>
                    <a:pt x="17" y="192"/>
                    <a:pt x="21" y="192"/>
                  </a:cubicBezTo>
                  <a:cubicBezTo>
                    <a:pt x="171" y="192"/>
                    <a:pt x="171" y="192"/>
                    <a:pt x="171" y="192"/>
                  </a:cubicBezTo>
                  <a:cubicBezTo>
                    <a:pt x="180" y="192"/>
                    <a:pt x="188" y="182"/>
                    <a:pt x="188" y="174"/>
                  </a:cubicBezTo>
                  <a:cubicBezTo>
                    <a:pt x="188" y="159"/>
                    <a:pt x="188" y="159"/>
                    <a:pt x="188" y="159"/>
                  </a:cubicBezTo>
                  <a:cubicBezTo>
                    <a:pt x="188" y="151"/>
                    <a:pt x="181" y="145"/>
                    <a:pt x="173" y="1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2" name="Freeform 5"/>
            <p:cNvSpPr/>
            <p:nvPr/>
          </p:nvSpPr>
          <p:spPr bwMode="auto">
            <a:xfrm>
              <a:off x="8346861" y="3595318"/>
              <a:ext cx="408052" cy="416285"/>
            </a:xfrm>
            <a:custGeom>
              <a:gdLst>
                <a:gd fmla="*/ 173 w 188" name="T0"/>
                <a:gd fmla="*/ 144 h 192" name="T1"/>
                <a:gd fmla="*/ 171 w 188" name="T2"/>
                <a:gd fmla="*/ 144 h 192" name="T3"/>
                <a:gd fmla="*/ 159 w 188" name="T4"/>
                <a:gd fmla="*/ 144 h 192" name="T5"/>
                <a:gd fmla="*/ 135 w 188" name="T6"/>
                <a:gd fmla="*/ 144 h 192" name="T7"/>
                <a:gd fmla="*/ 121 w 188" name="T8"/>
                <a:gd fmla="*/ 136 h 192" name="T9"/>
                <a:gd fmla="*/ 121 w 188" name="T10"/>
                <a:gd fmla="*/ 119 h 192" name="T11"/>
                <a:gd fmla="*/ 177 w 188" name="T12"/>
                <a:gd fmla="*/ 28 h 192" name="T13"/>
                <a:gd fmla="*/ 163 w 188" name="T14"/>
                <a:gd fmla="*/ 0 h 192" name="T15"/>
                <a:gd fmla="*/ 163 w 188" name="T16"/>
                <a:gd fmla="*/ 0 h 192" name="T17"/>
                <a:gd fmla="*/ 151 w 188" name="T18"/>
                <a:gd fmla="*/ 0 h 192" name="T19"/>
                <a:gd fmla="*/ 151 w 188" name="T20"/>
                <a:gd fmla="*/ 0 h 192" name="T21"/>
                <a:gd fmla="*/ 15 w 188" name="T22"/>
                <a:gd fmla="*/ 0 h 192" name="T23"/>
                <a:gd fmla="*/ 0 w 188" name="T24"/>
                <a:gd fmla="*/ 20 h 192" name="T25"/>
                <a:gd fmla="*/ 0 w 188" name="T26"/>
                <a:gd fmla="*/ 35 h 192" name="T27"/>
                <a:gd fmla="*/ 2 w 188" name="T28"/>
                <a:gd fmla="*/ 44 h 192" name="T29"/>
                <a:gd fmla="*/ 15 w 188" name="T30"/>
                <a:gd fmla="*/ 52 h 192" name="T31"/>
                <a:gd fmla="*/ 37 w 188" name="T32"/>
                <a:gd fmla="*/ 52 h 192" name="T33"/>
                <a:gd fmla="*/ 49 w 188" name="T34"/>
                <a:gd fmla="*/ 52 h 192" name="T35"/>
                <a:gd fmla="*/ 50 w 188" name="T36"/>
                <a:gd fmla="*/ 52 h 192" name="T37"/>
                <a:gd fmla="*/ 63 w 188" name="T38"/>
                <a:gd fmla="*/ 75 h 192" name="T39"/>
                <a:gd fmla="*/ 7 w 188" name="T40"/>
                <a:gd fmla="*/ 165 h 192" name="T41"/>
                <a:gd fmla="*/ 11 w 188" name="T42"/>
                <a:gd fmla="*/ 188 h 192" name="T43"/>
                <a:gd fmla="*/ 21 w 188" name="T44"/>
                <a:gd fmla="*/ 192 h 192" name="T45"/>
                <a:gd fmla="*/ 171 w 188" name="T46"/>
                <a:gd fmla="*/ 192 h 192" name="T47"/>
                <a:gd fmla="*/ 188 w 188" name="T48"/>
                <a:gd fmla="*/ 174 h 192" name="T49"/>
                <a:gd fmla="*/ 188 w 188" name="T50"/>
                <a:gd fmla="*/ 159 h 192" name="T51"/>
                <a:gd fmla="*/ 173 w 188" name="T52"/>
                <a:gd fmla="*/ 144 h 192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192" w="188">
                  <a:moveTo>
                    <a:pt x="173" y="144"/>
                  </a:moveTo>
                  <a:cubicBezTo>
                    <a:pt x="173" y="144"/>
                    <a:pt x="172" y="144"/>
                    <a:pt x="171" y="144"/>
                  </a:cubicBezTo>
                  <a:cubicBezTo>
                    <a:pt x="159" y="144"/>
                    <a:pt x="159" y="144"/>
                    <a:pt x="159" y="144"/>
                  </a:cubicBezTo>
                  <a:cubicBezTo>
                    <a:pt x="135" y="144"/>
                    <a:pt x="135" y="144"/>
                    <a:pt x="135" y="144"/>
                  </a:cubicBezTo>
                  <a:cubicBezTo>
                    <a:pt x="129" y="144"/>
                    <a:pt x="124" y="141"/>
                    <a:pt x="121" y="136"/>
                  </a:cubicBezTo>
                  <a:cubicBezTo>
                    <a:pt x="118" y="131"/>
                    <a:pt x="118" y="125"/>
                    <a:pt x="121" y="119"/>
                  </a:cubicBezTo>
                  <a:cubicBezTo>
                    <a:pt x="177" y="28"/>
                    <a:pt x="177" y="28"/>
                    <a:pt x="177" y="28"/>
                  </a:cubicBezTo>
                  <a:cubicBezTo>
                    <a:pt x="183" y="18"/>
                    <a:pt x="175" y="0"/>
                    <a:pt x="163" y="0"/>
                  </a:cubicBezTo>
                  <a:cubicBezTo>
                    <a:pt x="163" y="0"/>
                    <a:pt x="163" y="0"/>
                    <a:pt x="163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7" y="0"/>
                    <a:pt x="0" y="12"/>
                    <a:pt x="0" y="2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38"/>
                    <a:pt x="1" y="41"/>
                    <a:pt x="2" y="44"/>
                  </a:cubicBezTo>
                  <a:cubicBezTo>
                    <a:pt x="5" y="49"/>
                    <a:pt x="10" y="52"/>
                    <a:pt x="15" y="52"/>
                  </a:cubicBezTo>
                  <a:cubicBezTo>
                    <a:pt x="37" y="52"/>
                    <a:pt x="37" y="52"/>
                    <a:pt x="37" y="52"/>
                  </a:cubicBezTo>
                  <a:cubicBezTo>
                    <a:pt x="49" y="52"/>
                    <a:pt x="49" y="52"/>
                    <a:pt x="49" y="52"/>
                  </a:cubicBezTo>
                  <a:cubicBezTo>
                    <a:pt x="49" y="52"/>
                    <a:pt x="50" y="52"/>
                    <a:pt x="50" y="52"/>
                  </a:cubicBezTo>
                  <a:cubicBezTo>
                    <a:pt x="62" y="52"/>
                    <a:pt x="69" y="65"/>
                    <a:pt x="63" y="75"/>
                  </a:cubicBezTo>
                  <a:cubicBezTo>
                    <a:pt x="7" y="165"/>
                    <a:pt x="7" y="165"/>
                    <a:pt x="7" y="165"/>
                  </a:cubicBezTo>
                  <a:cubicBezTo>
                    <a:pt x="3" y="172"/>
                    <a:pt x="5" y="182"/>
                    <a:pt x="11" y="188"/>
                  </a:cubicBezTo>
                  <a:cubicBezTo>
                    <a:pt x="14" y="190"/>
                    <a:pt x="17" y="192"/>
                    <a:pt x="21" y="192"/>
                  </a:cubicBezTo>
                  <a:cubicBezTo>
                    <a:pt x="171" y="192"/>
                    <a:pt x="171" y="192"/>
                    <a:pt x="171" y="192"/>
                  </a:cubicBezTo>
                  <a:cubicBezTo>
                    <a:pt x="180" y="192"/>
                    <a:pt x="188" y="182"/>
                    <a:pt x="188" y="174"/>
                  </a:cubicBezTo>
                  <a:cubicBezTo>
                    <a:pt x="188" y="159"/>
                    <a:pt x="188" y="159"/>
                    <a:pt x="188" y="159"/>
                  </a:cubicBezTo>
                  <a:cubicBezTo>
                    <a:pt x="188" y="151"/>
                    <a:pt x="181" y="145"/>
                    <a:pt x="173" y="144"/>
                  </a:cubicBezTo>
                  <a:close/>
                </a:path>
              </a:pathLst>
            </a:custGeom>
            <a:noFill/>
            <a:ln w="19050">
              <a:solidFill>
                <a:schemeClr val="accent5">
                  <a:alpha val="51000"/>
                </a:schemeClr>
              </a:solidFill>
              <a:prstDash val="sysDash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" name="Freeform 5"/>
            <p:cNvSpPr/>
            <p:nvPr/>
          </p:nvSpPr>
          <p:spPr bwMode="auto">
            <a:xfrm>
              <a:off x="8923536" y="3595318"/>
              <a:ext cx="408052" cy="416285"/>
            </a:xfrm>
            <a:custGeom>
              <a:gdLst>
                <a:gd fmla="*/ 173 w 188" name="T0"/>
                <a:gd fmla="*/ 144 h 192" name="T1"/>
                <a:gd fmla="*/ 171 w 188" name="T2"/>
                <a:gd fmla="*/ 144 h 192" name="T3"/>
                <a:gd fmla="*/ 159 w 188" name="T4"/>
                <a:gd fmla="*/ 144 h 192" name="T5"/>
                <a:gd fmla="*/ 135 w 188" name="T6"/>
                <a:gd fmla="*/ 144 h 192" name="T7"/>
                <a:gd fmla="*/ 121 w 188" name="T8"/>
                <a:gd fmla="*/ 136 h 192" name="T9"/>
                <a:gd fmla="*/ 121 w 188" name="T10"/>
                <a:gd fmla="*/ 119 h 192" name="T11"/>
                <a:gd fmla="*/ 177 w 188" name="T12"/>
                <a:gd fmla="*/ 28 h 192" name="T13"/>
                <a:gd fmla="*/ 163 w 188" name="T14"/>
                <a:gd fmla="*/ 0 h 192" name="T15"/>
                <a:gd fmla="*/ 163 w 188" name="T16"/>
                <a:gd fmla="*/ 0 h 192" name="T17"/>
                <a:gd fmla="*/ 151 w 188" name="T18"/>
                <a:gd fmla="*/ 0 h 192" name="T19"/>
                <a:gd fmla="*/ 151 w 188" name="T20"/>
                <a:gd fmla="*/ 0 h 192" name="T21"/>
                <a:gd fmla="*/ 15 w 188" name="T22"/>
                <a:gd fmla="*/ 0 h 192" name="T23"/>
                <a:gd fmla="*/ 0 w 188" name="T24"/>
                <a:gd fmla="*/ 20 h 192" name="T25"/>
                <a:gd fmla="*/ 0 w 188" name="T26"/>
                <a:gd fmla="*/ 35 h 192" name="T27"/>
                <a:gd fmla="*/ 2 w 188" name="T28"/>
                <a:gd fmla="*/ 44 h 192" name="T29"/>
                <a:gd fmla="*/ 15 w 188" name="T30"/>
                <a:gd fmla="*/ 52 h 192" name="T31"/>
                <a:gd fmla="*/ 37 w 188" name="T32"/>
                <a:gd fmla="*/ 52 h 192" name="T33"/>
                <a:gd fmla="*/ 49 w 188" name="T34"/>
                <a:gd fmla="*/ 52 h 192" name="T35"/>
                <a:gd fmla="*/ 50 w 188" name="T36"/>
                <a:gd fmla="*/ 52 h 192" name="T37"/>
                <a:gd fmla="*/ 63 w 188" name="T38"/>
                <a:gd fmla="*/ 75 h 192" name="T39"/>
                <a:gd fmla="*/ 7 w 188" name="T40"/>
                <a:gd fmla="*/ 165 h 192" name="T41"/>
                <a:gd fmla="*/ 11 w 188" name="T42"/>
                <a:gd fmla="*/ 188 h 192" name="T43"/>
                <a:gd fmla="*/ 21 w 188" name="T44"/>
                <a:gd fmla="*/ 192 h 192" name="T45"/>
                <a:gd fmla="*/ 171 w 188" name="T46"/>
                <a:gd fmla="*/ 192 h 192" name="T47"/>
                <a:gd fmla="*/ 188 w 188" name="T48"/>
                <a:gd fmla="*/ 174 h 192" name="T49"/>
                <a:gd fmla="*/ 188 w 188" name="T50"/>
                <a:gd fmla="*/ 159 h 192" name="T51"/>
                <a:gd fmla="*/ 173 w 188" name="T52"/>
                <a:gd fmla="*/ 144 h 192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192" w="188">
                  <a:moveTo>
                    <a:pt x="173" y="144"/>
                  </a:moveTo>
                  <a:cubicBezTo>
                    <a:pt x="173" y="144"/>
                    <a:pt x="172" y="144"/>
                    <a:pt x="171" y="144"/>
                  </a:cubicBezTo>
                  <a:cubicBezTo>
                    <a:pt x="159" y="144"/>
                    <a:pt x="159" y="144"/>
                    <a:pt x="159" y="144"/>
                  </a:cubicBezTo>
                  <a:cubicBezTo>
                    <a:pt x="135" y="144"/>
                    <a:pt x="135" y="144"/>
                    <a:pt x="135" y="144"/>
                  </a:cubicBezTo>
                  <a:cubicBezTo>
                    <a:pt x="129" y="144"/>
                    <a:pt x="124" y="141"/>
                    <a:pt x="121" y="136"/>
                  </a:cubicBezTo>
                  <a:cubicBezTo>
                    <a:pt x="118" y="131"/>
                    <a:pt x="118" y="125"/>
                    <a:pt x="121" y="119"/>
                  </a:cubicBezTo>
                  <a:cubicBezTo>
                    <a:pt x="177" y="28"/>
                    <a:pt x="177" y="28"/>
                    <a:pt x="177" y="28"/>
                  </a:cubicBezTo>
                  <a:cubicBezTo>
                    <a:pt x="183" y="18"/>
                    <a:pt x="175" y="0"/>
                    <a:pt x="163" y="0"/>
                  </a:cubicBezTo>
                  <a:cubicBezTo>
                    <a:pt x="163" y="0"/>
                    <a:pt x="163" y="0"/>
                    <a:pt x="163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7" y="0"/>
                    <a:pt x="0" y="12"/>
                    <a:pt x="0" y="2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38"/>
                    <a:pt x="1" y="41"/>
                    <a:pt x="2" y="44"/>
                  </a:cubicBezTo>
                  <a:cubicBezTo>
                    <a:pt x="5" y="49"/>
                    <a:pt x="10" y="52"/>
                    <a:pt x="15" y="52"/>
                  </a:cubicBezTo>
                  <a:cubicBezTo>
                    <a:pt x="37" y="52"/>
                    <a:pt x="37" y="52"/>
                    <a:pt x="37" y="52"/>
                  </a:cubicBezTo>
                  <a:cubicBezTo>
                    <a:pt x="49" y="52"/>
                    <a:pt x="49" y="52"/>
                    <a:pt x="49" y="52"/>
                  </a:cubicBezTo>
                  <a:cubicBezTo>
                    <a:pt x="49" y="52"/>
                    <a:pt x="50" y="52"/>
                    <a:pt x="50" y="52"/>
                  </a:cubicBezTo>
                  <a:cubicBezTo>
                    <a:pt x="62" y="52"/>
                    <a:pt x="69" y="65"/>
                    <a:pt x="63" y="75"/>
                  </a:cubicBezTo>
                  <a:cubicBezTo>
                    <a:pt x="7" y="165"/>
                    <a:pt x="7" y="165"/>
                    <a:pt x="7" y="165"/>
                  </a:cubicBezTo>
                  <a:cubicBezTo>
                    <a:pt x="3" y="172"/>
                    <a:pt x="5" y="182"/>
                    <a:pt x="11" y="188"/>
                  </a:cubicBezTo>
                  <a:cubicBezTo>
                    <a:pt x="14" y="190"/>
                    <a:pt x="17" y="192"/>
                    <a:pt x="21" y="192"/>
                  </a:cubicBezTo>
                  <a:cubicBezTo>
                    <a:pt x="171" y="192"/>
                    <a:pt x="171" y="192"/>
                    <a:pt x="171" y="192"/>
                  </a:cubicBezTo>
                  <a:cubicBezTo>
                    <a:pt x="180" y="192"/>
                    <a:pt x="188" y="182"/>
                    <a:pt x="188" y="174"/>
                  </a:cubicBezTo>
                  <a:cubicBezTo>
                    <a:pt x="188" y="159"/>
                    <a:pt x="188" y="159"/>
                    <a:pt x="188" y="159"/>
                  </a:cubicBezTo>
                  <a:cubicBezTo>
                    <a:pt x="188" y="151"/>
                    <a:pt x="181" y="145"/>
                    <a:pt x="173" y="144"/>
                  </a:cubicBezTo>
                  <a:close/>
                </a:path>
              </a:pathLst>
            </a:custGeom>
            <a:noFill/>
            <a:ln w="19050">
              <a:solidFill>
                <a:schemeClr val="accent5">
                  <a:alpha val="51000"/>
                </a:schemeClr>
              </a:solidFill>
              <a:prstDash val="sysDash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3" name="Freeform 5"/>
            <p:cNvSpPr/>
            <p:nvPr/>
          </p:nvSpPr>
          <p:spPr bwMode="auto">
            <a:xfrm>
              <a:off x="9495312" y="3595318"/>
              <a:ext cx="408052" cy="416285"/>
            </a:xfrm>
            <a:custGeom>
              <a:gdLst>
                <a:gd fmla="*/ 173 w 188" name="T0"/>
                <a:gd fmla="*/ 144 h 192" name="T1"/>
                <a:gd fmla="*/ 171 w 188" name="T2"/>
                <a:gd fmla="*/ 144 h 192" name="T3"/>
                <a:gd fmla="*/ 159 w 188" name="T4"/>
                <a:gd fmla="*/ 144 h 192" name="T5"/>
                <a:gd fmla="*/ 135 w 188" name="T6"/>
                <a:gd fmla="*/ 144 h 192" name="T7"/>
                <a:gd fmla="*/ 121 w 188" name="T8"/>
                <a:gd fmla="*/ 136 h 192" name="T9"/>
                <a:gd fmla="*/ 121 w 188" name="T10"/>
                <a:gd fmla="*/ 119 h 192" name="T11"/>
                <a:gd fmla="*/ 177 w 188" name="T12"/>
                <a:gd fmla="*/ 28 h 192" name="T13"/>
                <a:gd fmla="*/ 163 w 188" name="T14"/>
                <a:gd fmla="*/ 0 h 192" name="T15"/>
                <a:gd fmla="*/ 163 w 188" name="T16"/>
                <a:gd fmla="*/ 0 h 192" name="T17"/>
                <a:gd fmla="*/ 151 w 188" name="T18"/>
                <a:gd fmla="*/ 0 h 192" name="T19"/>
                <a:gd fmla="*/ 151 w 188" name="T20"/>
                <a:gd fmla="*/ 0 h 192" name="T21"/>
                <a:gd fmla="*/ 15 w 188" name="T22"/>
                <a:gd fmla="*/ 0 h 192" name="T23"/>
                <a:gd fmla="*/ 0 w 188" name="T24"/>
                <a:gd fmla="*/ 20 h 192" name="T25"/>
                <a:gd fmla="*/ 0 w 188" name="T26"/>
                <a:gd fmla="*/ 35 h 192" name="T27"/>
                <a:gd fmla="*/ 2 w 188" name="T28"/>
                <a:gd fmla="*/ 44 h 192" name="T29"/>
                <a:gd fmla="*/ 15 w 188" name="T30"/>
                <a:gd fmla="*/ 52 h 192" name="T31"/>
                <a:gd fmla="*/ 37 w 188" name="T32"/>
                <a:gd fmla="*/ 52 h 192" name="T33"/>
                <a:gd fmla="*/ 49 w 188" name="T34"/>
                <a:gd fmla="*/ 52 h 192" name="T35"/>
                <a:gd fmla="*/ 50 w 188" name="T36"/>
                <a:gd fmla="*/ 52 h 192" name="T37"/>
                <a:gd fmla="*/ 63 w 188" name="T38"/>
                <a:gd fmla="*/ 75 h 192" name="T39"/>
                <a:gd fmla="*/ 7 w 188" name="T40"/>
                <a:gd fmla="*/ 165 h 192" name="T41"/>
                <a:gd fmla="*/ 11 w 188" name="T42"/>
                <a:gd fmla="*/ 188 h 192" name="T43"/>
                <a:gd fmla="*/ 21 w 188" name="T44"/>
                <a:gd fmla="*/ 192 h 192" name="T45"/>
                <a:gd fmla="*/ 171 w 188" name="T46"/>
                <a:gd fmla="*/ 192 h 192" name="T47"/>
                <a:gd fmla="*/ 188 w 188" name="T48"/>
                <a:gd fmla="*/ 174 h 192" name="T49"/>
                <a:gd fmla="*/ 188 w 188" name="T50"/>
                <a:gd fmla="*/ 159 h 192" name="T51"/>
                <a:gd fmla="*/ 173 w 188" name="T52"/>
                <a:gd fmla="*/ 144 h 192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192" w="188">
                  <a:moveTo>
                    <a:pt x="173" y="144"/>
                  </a:moveTo>
                  <a:cubicBezTo>
                    <a:pt x="173" y="144"/>
                    <a:pt x="172" y="144"/>
                    <a:pt x="171" y="144"/>
                  </a:cubicBezTo>
                  <a:cubicBezTo>
                    <a:pt x="159" y="144"/>
                    <a:pt x="159" y="144"/>
                    <a:pt x="159" y="144"/>
                  </a:cubicBezTo>
                  <a:cubicBezTo>
                    <a:pt x="135" y="144"/>
                    <a:pt x="135" y="144"/>
                    <a:pt x="135" y="144"/>
                  </a:cubicBezTo>
                  <a:cubicBezTo>
                    <a:pt x="129" y="144"/>
                    <a:pt x="124" y="141"/>
                    <a:pt x="121" y="136"/>
                  </a:cubicBezTo>
                  <a:cubicBezTo>
                    <a:pt x="118" y="131"/>
                    <a:pt x="118" y="125"/>
                    <a:pt x="121" y="119"/>
                  </a:cubicBezTo>
                  <a:cubicBezTo>
                    <a:pt x="177" y="28"/>
                    <a:pt x="177" y="28"/>
                    <a:pt x="177" y="28"/>
                  </a:cubicBezTo>
                  <a:cubicBezTo>
                    <a:pt x="183" y="18"/>
                    <a:pt x="175" y="0"/>
                    <a:pt x="163" y="0"/>
                  </a:cubicBezTo>
                  <a:cubicBezTo>
                    <a:pt x="163" y="0"/>
                    <a:pt x="163" y="0"/>
                    <a:pt x="163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7" y="0"/>
                    <a:pt x="0" y="12"/>
                    <a:pt x="0" y="2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38"/>
                    <a:pt x="1" y="41"/>
                    <a:pt x="2" y="44"/>
                  </a:cubicBezTo>
                  <a:cubicBezTo>
                    <a:pt x="5" y="49"/>
                    <a:pt x="10" y="52"/>
                    <a:pt x="15" y="52"/>
                  </a:cubicBezTo>
                  <a:cubicBezTo>
                    <a:pt x="37" y="52"/>
                    <a:pt x="37" y="52"/>
                    <a:pt x="37" y="52"/>
                  </a:cubicBezTo>
                  <a:cubicBezTo>
                    <a:pt x="49" y="52"/>
                    <a:pt x="49" y="52"/>
                    <a:pt x="49" y="52"/>
                  </a:cubicBezTo>
                  <a:cubicBezTo>
                    <a:pt x="49" y="52"/>
                    <a:pt x="50" y="52"/>
                    <a:pt x="50" y="52"/>
                  </a:cubicBezTo>
                  <a:cubicBezTo>
                    <a:pt x="62" y="52"/>
                    <a:pt x="69" y="65"/>
                    <a:pt x="63" y="75"/>
                  </a:cubicBezTo>
                  <a:cubicBezTo>
                    <a:pt x="7" y="165"/>
                    <a:pt x="7" y="165"/>
                    <a:pt x="7" y="165"/>
                  </a:cubicBezTo>
                  <a:cubicBezTo>
                    <a:pt x="3" y="172"/>
                    <a:pt x="5" y="182"/>
                    <a:pt x="11" y="188"/>
                  </a:cubicBezTo>
                  <a:cubicBezTo>
                    <a:pt x="14" y="190"/>
                    <a:pt x="17" y="192"/>
                    <a:pt x="21" y="192"/>
                  </a:cubicBezTo>
                  <a:cubicBezTo>
                    <a:pt x="171" y="192"/>
                    <a:pt x="171" y="192"/>
                    <a:pt x="171" y="192"/>
                  </a:cubicBezTo>
                  <a:cubicBezTo>
                    <a:pt x="180" y="192"/>
                    <a:pt x="188" y="182"/>
                    <a:pt x="188" y="174"/>
                  </a:cubicBezTo>
                  <a:cubicBezTo>
                    <a:pt x="188" y="159"/>
                    <a:pt x="188" y="159"/>
                    <a:pt x="188" y="159"/>
                  </a:cubicBezTo>
                  <a:cubicBezTo>
                    <a:pt x="188" y="151"/>
                    <a:pt x="181" y="145"/>
                    <a:pt x="173" y="144"/>
                  </a:cubicBezTo>
                  <a:close/>
                </a:path>
              </a:pathLst>
            </a:custGeom>
            <a:noFill/>
            <a:ln w="19050">
              <a:solidFill>
                <a:schemeClr val="accent5">
                  <a:alpha val="51000"/>
                </a:schemeClr>
              </a:solidFill>
              <a:prstDash val="sysDash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4" name="Freeform 5"/>
            <p:cNvSpPr/>
            <p:nvPr/>
          </p:nvSpPr>
          <p:spPr bwMode="auto">
            <a:xfrm>
              <a:off x="10071987" y="3595318"/>
              <a:ext cx="408052" cy="416285"/>
            </a:xfrm>
            <a:custGeom>
              <a:gdLst>
                <a:gd fmla="*/ 173 w 188" name="T0"/>
                <a:gd fmla="*/ 144 h 192" name="T1"/>
                <a:gd fmla="*/ 171 w 188" name="T2"/>
                <a:gd fmla="*/ 144 h 192" name="T3"/>
                <a:gd fmla="*/ 159 w 188" name="T4"/>
                <a:gd fmla="*/ 144 h 192" name="T5"/>
                <a:gd fmla="*/ 135 w 188" name="T6"/>
                <a:gd fmla="*/ 144 h 192" name="T7"/>
                <a:gd fmla="*/ 121 w 188" name="T8"/>
                <a:gd fmla="*/ 136 h 192" name="T9"/>
                <a:gd fmla="*/ 121 w 188" name="T10"/>
                <a:gd fmla="*/ 119 h 192" name="T11"/>
                <a:gd fmla="*/ 177 w 188" name="T12"/>
                <a:gd fmla="*/ 28 h 192" name="T13"/>
                <a:gd fmla="*/ 163 w 188" name="T14"/>
                <a:gd fmla="*/ 0 h 192" name="T15"/>
                <a:gd fmla="*/ 163 w 188" name="T16"/>
                <a:gd fmla="*/ 0 h 192" name="T17"/>
                <a:gd fmla="*/ 151 w 188" name="T18"/>
                <a:gd fmla="*/ 0 h 192" name="T19"/>
                <a:gd fmla="*/ 151 w 188" name="T20"/>
                <a:gd fmla="*/ 0 h 192" name="T21"/>
                <a:gd fmla="*/ 15 w 188" name="T22"/>
                <a:gd fmla="*/ 0 h 192" name="T23"/>
                <a:gd fmla="*/ 0 w 188" name="T24"/>
                <a:gd fmla="*/ 20 h 192" name="T25"/>
                <a:gd fmla="*/ 0 w 188" name="T26"/>
                <a:gd fmla="*/ 35 h 192" name="T27"/>
                <a:gd fmla="*/ 2 w 188" name="T28"/>
                <a:gd fmla="*/ 44 h 192" name="T29"/>
                <a:gd fmla="*/ 15 w 188" name="T30"/>
                <a:gd fmla="*/ 52 h 192" name="T31"/>
                <a:gd fmla="*/ 37 w 188" name="T32"/>
                <a:gd fmla="*/ 52 h 192" name="T33"/>
                <a:gd fmla="*/ 49 w 188" name="T34"/>
                <a:gd fmla="*/ 52 h 192" name="T35"/>
                <a:gd fmla="*/ 50 w 188" name="T36"/>
                <a:gd fmla="*/ 52 h 192" name="T37"/>
                <a:gd fmla="*/ 63 w 188" name="T38"/>
                <a:gd fmla="*/ 75 h 192" name="T39"/>
                <a:gd fmla="*/ 7 w 188" name="T40"/>
                <a:gd fmla="*/ 165 h 192" name="T41"/>
                <a:gd fmla="*/ 11 w 188" name="T42"/>
                <a:gd fmla="*/ 188 h 192" name="T43"/>
                <a:gd fmla="*/ 21 w 188" name="T44"/>
                <a:gd fmla="*/ 192 h 192" name="T45"/>
                <a:gd fmla="*/ 171 w 188" name="T46"/>
                <a:gd fmla="*/ 192 h 192" name="T47"/>
                <a:gd fmla="*/ 188 w 188" name="T48"/>
                <a:gd fmla="*/ 174 h 192" name="T49"/>
                <a:gd fmla="*/ 188 w 188" name="T50"/>
                <a:gd fmla="*/ 159 h 192" name="T51"/>
                <a:gd fmla="*/ 173 w 188" name="T52"/>
                <a:gd fmla="*/ 144 h 192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192" w="188">
                  <a:moveTo>
                    <a:pt x="173" y="144"/>
                  </a:moveTo>
                  <a:cubicBezTo>
                    <a:pt x="173" y="144"/>
                    <a:pt x="172" y="144"/>
                    <a:pt x="171" y="144"/>
                  </a:cubicBezTo>
                  <a:cubicBezTo>
                    <a:pt x="159" y="144"/>
                    <a:pt x="159" y="144"/>
                    <a:pt x="159" y="144"/>
                  </a:cubicBezTo>
                  <a:cubicBezTo>
                    <a:pt x="135" y="144"/>
                    <a:pt x="135" y="144"/>
                    <a:pt x="135" y="144"/>
                  </a:cubicBezTo>
                  <a:cubicBezTo>
                    <a:pt x="129" y="144"/>
                    <a:pt x="124" y="141"/>
                    <a:pt x="121" y="136"/>
                  </a:cubicBezTo>
                  <a:cubicBezTo>
                    <a:pt x="118" y="131"/>
                    <a:pt x="118" y="125"/>
                    <a:pt x="121" y="119"/>
                  </a:cubicBezTo>
                  <a:cubicBezTo>
                    <a:pt x="177" y="28"/>
                    <a:pt x="177" y="28"/>
                    <a:pt x="177" y="28"/>
                  </a:cubicBezTo>
                  <a:cubicBezTo>
                    <a:pt x="183" y="18"/>
                    <a:pt x="175" y="0"/>
                    <a:pt x="163" y="0"/>
                  </a:cubicBezTo>
                  <a:cubicBezTo>
                    <a:pt x="163" y="0"/>
                    <a:pt x="163" y="0"/>
                    <a:pt x="163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7" y="0"/>
                    <a:pt x="0" y="12"/>
                    <a:pt x="0" y="2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38"/>
                    <a:pt x="1" y="41"/>
                    <a:pt x="2" y="44"/>
                  </a:cubicBezTo>
                  <a:cubicBezTo>
                    <a:pt x="5" y="49"/>
                    <a:pt x="10" y="52"/>
                    <a:pt x="15" y="52"/>
                  </a:cubicBezTo>
                  <a:cubicBezTo>
                    <a:pt x="37" y="52"/>
                    <a:pt x="37" y="52"/>
                    <a:pt x="37" y="52"/>
                  </a:cubicBezTo>
                  <a:cubicBezTo>
                    <a:pt x="49" y="52"/>
                    <a:pt x="49" y="52"/>
                    <a:pt x="49" y="52"/>
                  </a:cubicBezTo>
                  <a:cubicBezTo>
                    <a:pt x="49" y="52"/>
                    <a:pt x="50" y="52"/>
                    <a:pt x="50" y="52"/>
                  </a:cubicBezTo>
                  <a:cubicBezTo>
                    <a:pt x="62" y="52"/>
                    <a:pt x="69" y="65"/>
                    <a:pt x="63" y="75"/>
                  </a:cubicBezTo>
                  <a:cubicBezTo>
                    <a:pt x="7" y="165"/>
                    <a:pt x="7" y="165"/>
                    <a:pt x="7" y="165"/>
                  </a:cubicBezTo>
                  <a:cubicBezTo>
                    <a:pt x="3" y="172"/>
                    <a:pt x="5" y="182"/>
                    <a:pt x="11" y="188"/>
                  </a:cubicBezTo>
                  <a:cubicBezTo>
                    <a:pt x="14" y="190"/>
                    <a:pt x="17" y="192"/>
                    <a:pt x="21" y="192"/>
                  </a:cubicBezTo>
                  <a:cubicBezTo>
                    <a:pt x="171" y="192"/>
                    <a:pt x="171" y="192"/>
                    <a:pt x="171" y="192"/>
                  </a:cubicBezTo>
                  <a:cubicBezTo>
                    <a:pt x="180" y="192"/>
                    <a:pt x="188" y="182"/>
                    <a:pt x="188" y="174"/>
                  </a:cubicBezTo>
                  <a:cubicBezTo>
                    <a:pt x="188" y="159"/>
                    <a:pt x="188" y="159"/>
                    <a:pt x="188" y="159"/>
                  </a:cubicBezTo>
                  <a:cubicBezTo>
                    <a:pt x="188" y="151"/>
                    <a:pt x="181" y="145"/>
                    <a:pt x="173" y="144"/>
                  </a:cubicBezTo>
                  <a:close/>
                </a:path>
              </a:pathLst>
            </a:custGeom>
            <a:noFill/>
            <a:ln w="19050">
              <a:solidFill>
                <a:schemeClr val="accent5">
                  <a:alpha val="51000"/>
                </a:schemeClr>
              </a:solidFill>
              <a:prstDash val="sysDash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5" name="矩形 4"/>
          <p:cNvSpPr/>
          <p:nvPr/>
        </p:nvSpPr>
        <p:spPr>
          <a:xfrm>
            <a:off x="694621" y="1887257"/>
            <a:ext cx="2021205" cy="70104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/>
            <a:r>
              <a:rPr altLang="zh-CN" b="1" kern="0" lang="zh-CN" smtClean="0" sz="2000">
                <a:solidFill>
                  <a:schemeClr val="accent6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10600030101010101" pitchFamily="2" typeface="宋体"/>
              </a:rPr>
              <a:t>小学生</a:t>
            </a:r>
          </a:p>
          <a:p>
            <a:pPr algn="r"/>
            <a:r>
              <a:rPr altLang="zh-CN" b="1" kern="0" lang="zh-CN" smtClean="0" sz="2000">
                <a:solidFill>
                  <a:schemeClr val="accent6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10600030101010101" pitchFamily="2" typeface="宋体"/>
              </a:rPr>
              <a:t>睡眠时间10小时</a:t>
            </a:r>
          </a:p>
        </p:txBody>
      </p:sp>
      <p:sp>
        <p:nvSpPr>
          <p:cNvPr id="90" name="矩形 89"/>
          <p:cNvSpPr/>
          <p:nvPr/>
        </p:nvSpPr>
        <p:spPr>
          <a:xfrm>
            <a:off x="9340151" y="1856231"/>
            <a:ext cx="1610042" cy="70104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altLang="zh-CN" b="1" kern="0" lang="zh-CN" sz="2000">
                <a:solidFill>
                  <a:schemeClr val="accent6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10600030101010101" pitchFamily="2" typeface="宋体"/>
              </a:rPr>
              <a:t>中学生</a:t>
            </a:r>
          </a:p>
          <a:p>
            <a:r>
              <a:rPr altLang="zh-CN" b="1" kern="0" lang="zh-CN" sz="2000">
                <a:solidFill>
                  <a:schemeClr val="accent6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10600030101010101" pitchFamily="2" typeface="宋体"/>
              </a:rPr>
              <a:t>不少于9小时</a:t>
            </a:r>
          </a:p>
        </p:txBody>
      </p:sp>
      <p:grpSp>
        <p:nvGrpSpPr>
          <p:cNvPr id="10" name="组合 9"/>
          <p:cNvGrpSpPr/>
          <p:nvPr/>
        </p:nvGrpSpPr>
        <p:grpSpPr>
          <a:xfrm>
            <a:off x="2897485" y="1442970"/>
            <a:ext cx="1586982" cy="1586982"/>
            <a:chOff x="1828800" y="3308470"/>
            <a:chExt cx="3241964" cy="3241964"/>
          </a:xfrm>
        </p:grpSpPr>
        <p:sp>
          <p:nvSpPr>
            <p:cNvPr id="77" name="Oval 5"/>
            <p:cNvSpPr/>
            <p:nvPr/>
          </p:nvSpPr>
          <p:spPr>
            <a:xfrm>
              <a:off x="1828800" y="3308470"/>
              <a:ext cx="3241964" cy="3241964"/>
            </a:xfrm>
            <a:prstGeom prst="ellipse">
              <a:avLst/>
            </a:prstGeom>
            <a:noFill/>
            <a:ln w="127000"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4800">
                <a:solidFill>
                  <a:schemeClr val="tx2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9" name="Arc 6"/>
            <p:cNvSpPr/>
            <p:nvPr/>
          </p:nvSpPr>
          <p:spPr>
            <a:xfrm>
              <a:off x="1828800" y="3308470"/>
              <a:ext cx="3241964" cy="3241964"/>
            </a:xfrm>
            <a:prstGeom prst="arc">
              <a:avLst>
                <a:gd fmla="val 16200000" name="adj1"/>
                <a:gd fmla="val 11898571" name="adj2"/>
              </a:avLst>
            </a:prstGeom>
            <a:noFill/>
            <a:ln cap="rnd" w="1270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85" name="组合 84"/>
          <p:cNvGrpSpPr/>
          <p:nvPr/>
        </p:nvGrpSpPr>
        <p:grpSpPr>
          <a:xfrm>
            <a:off x="7707534" y="1442970"/>
            <a:ext cx="1586982" cy="1586982"/>
            <a:chOff x="1828800" y="3308470"/>
            <a:chExt cx="3241964" cy="3241964"/>
          </a:xfrm>
        </p:grpSpPr>
        <p:sp>
          <p:nvSpPr>
            <p:cNvPr id="86" name="Oval 5"/>
            <p:cNvSpPr/>
            <p:nvPr/>
          </p:nvSpPr>
          <p:spPr>
            <a:xfrm>
              <a:off x="1828800" y="3308470"/>
              <a:ext cx="3241964" cy="3241964"/>
            </a:xfrm>
            <a:prstGeom prst="ellipse">
              <a:avLst/>
            </a:prstGeom>
            <a:noFill/>
            <a:ln w="127000"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4800">
                <a:solidFill>
                  <a:schemeClr val="tx2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88" name="Arc 6"/>
            <p:cNvSpPr/>
            <p:nvPr/>
          </p:nvSpPr>
          <p:spPr>
            <a:xfrm>
              <a:off x="1828800" y="3308470"/>
              <a:ext cx="3241964" cy="3241964"/>
            </a:xfrm>
            <a:prstGeom prst="arc">
              <a:avLst>
                <a:gd fmla="val 16200000" name="adj1"/>
                <a:gd fmla="val 8955327" name="adj2"/>
              </a:avLst>
            </a:prstGeom>
            <a:noFill/>
            <a:ln cap="rnd" w="1270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</p:grpSp>
      <p:cxnSp>
        <p:nvCxnSpPr>
          <p:cNvPr id="91" name="直接连接符 90"/>
          <p:cNvCxnSpPr/>
          <p:nvPr/>
        </p:nvCxnSpPr>
        <p:spPr>
          <a:xfrm>
            <a:off x="4702135" y="2236461"/>
            <a:ext cx="2645837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矩形 3"/>
          <p:cNvSpPr/>
          <p:nvPr/>
        </p:nvSpPr>
        <p:spPr>
          <a:xfrm>
            <a:off x="5242560" y="1847493"/>
            <a:ext cx="1706880" cy="822960"/>
          </a:xfrm>
          <a:prstGeom prst="rect">
            <a:avLst/>
          </a:prstGeom>
          <a:solidFill>
            <a:srgbClr val="FFD68E"/>
          </a:solidFill>
        </p:spPr>
        <p:txBody>
          <a:bodyPr wrap="none">
            <a:spAutoFit/>
          </a:bodyPr>
          <a:lstStyle/>
          <a:p>
            <a:pPr algn="ctr"/>
            <a:r>
              <a:rPr altLang="zh-CN" kern="0" lang="zh-CN" smtClean="0" sz="2400">
                <a:solidFill>
                  <a:schemeClr val="accent6"/>
                </a:solidFill>
                <a:latin charset="-122" panose="02010600030101010101" pitchFamily="2" typeface="等线"/>
                <a:ea charset="-122" panose="020b0503020204020204" pitchFamily="34" typeface="微软雅黑"/>
                <a:cs charset="-122" panose="02010600030101010101" pitchFamily="2" typeface="宋体"/>
              </a:rPr>
              <a:t>中国</a:t>
            </a:r>
          </a:p>
          <a:p>
            <a:pPr algn="ctr"/>
            <a:r>
              <a:rPr altLang="zh-CN" kern="0" lang="zh-CN" smtClean="0" sz="2400">
                <a:solidFill>
                  <a:schemeClr val="accent6"/>
                </a:solidFill>
                <a:latin charset="-122" panose="02010600030101010101" pitchFamily="2" typeface="等线"/>
                <a:ea charset="-122" panose="020b0503020204020204" pitchFamily="34" typeface="微软雅黑"/>
                <a:cs charset="-122" panose="02010600030101010101" pitchFamily="2" typeface="宋体"/>
              </a:rPr>
              <a:t>教育部规定</a:t>
            </a:r>
          </a:p>
        </p:txBody>
      </p:sp>
      <p:sp>
        <p:nvSpPr>
          <p:cNvPr id="92" name="椭圆 91"/>
          <p:cNvSpPr/>
          <p:nvPr/>
        </p:nvSpPr>
        <p:spPr>
          <a:xfrm>
            <a:off x="5628039" y="2997469"/>
            <a:ext cx="950260" cy="950260"/>
          </a:xfrm>
          <a:prstGeom prst="ellipse">
            <a:avLst/>
          </a:prstGeom>
          <a:solidFill>
            <a:schemeClr val="tx2"/>
          </a:solidFill>
          <a:ln w="57150">
            <a:solidFill>
              <a:schemeClr val="bg1">
                <a:alpha val="76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50000"/>
              </a:lnSpc>
            </a:pPr>
            <a:r>
              <a:rPr altLang="en-US" kern="0" lang="zh-CN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10600030101010101" pitchFamily="2" typeface="宋体"/>
              </a:rPr>
              <a:t>但是</a:t>
            </a:r>
          </a:p>
        </p:txBody>
      </p:sp>
      <p:sp>
        <p:nvSpPr>
          <p:cNvPr id="7" name="矩形 6"/>
          <p:cNvSpPr/>
          <p:nvPr/>
        </p:nvSpPr>
        <p:spPr>
          <a:xfrm>
            <a:off x="3118485" y="3933559"/>
            <a:ext cx="5955030" cy="7315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b="1" kern="0" lang="zh-CN" sz="2800">
                <a:solidFill>
                  <a:schemeClr val="accent5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10600030101010101" pitchFamily="2" typeface="宋体"/>
              </a:rPr>
              <a:t>全国近1亿中小学生睡眠达不到9小时</a:t>
            </a:r>
          </a:p>
        </p:txBody>
      </p:sp>
      <p:sp>
        <p:nvSpPr>
          <p:cNvPr id="102" name="Freeform 5"/>
          <p:cNvSpPr/>
          <p:nvPr/>
        </p:nvSpPr>
        <p:spPr bwMode="auto">
          <a:xfrm>
            <a:off x="2760358" y="1277148"/>
            <a:ext cx="274248" cy="285350"/>
          </a:xfrm>
          <a:custGeom>
            <a:gdLst>
              <a:gd fmla="*/ 173 w 188" name="T0"/>
              <a:gd fmla="*/ 144 h 192" name="T1"/>
              <a:gd fmla="*/ 171 w 188" name="T2"/>
              <a:gd fmla="*/ 144 h 192" name="T3"/>
              <a:gd fmla="*/ 159 w 188" name="T4"/>
              <a:gd fmla="*/ 144 h 192" name="T5"/>
              <a:gd fmla="*/ 135 w 188" name="T6"/>
              <a:gd fmla="*/ 144 h 192" name="T7"/>
              <a:gd fmla="*/ 121 w 188" name="T8"/>
              <a:gd fmla="*/ 136 h 192" name="T9"/>
              <a:gd fmla="*/ 121 w 188" name="T10"/>
              <a:gd fmla="*/ 119 h 192" name="T11"/>
              <a:gd fmla="*/ 177 w 188" name="T12"/>
              <a:gd fmla="*/ 28 h 192" name="T13"/>
              <a:gd fmla="*/ 163 w 188" name="T14"/>
              <a:gd fmla="*/ 0 h 192" name="T15"/>
              <a:gd fmla="*/ 163 w 188" name="T16"/>
              <a:gd fmla="*/ 0 h 192" name="T17"/>
              <a:gd fmla="*/ 151 w 188" name="T18"/>
              <a:gd fmla="*/ 0 h 192" name="T19"/>
              <a:gd fmla="*/ 151 w 188" name="T20"/>
              <a:gd fmla="*/ 0 h 192" name="T21"/>
              <a:gd fmla="*/ 15 w 188" name="T22"/>
              <a:gd fmla="*/ 0 h 192" name="T23"/>
              <a:gd fmla="*/ 0 w 188" name="T24"/>
              <a:gd fmla="*/ 20 h 192" name="T25"/>
              <a:gd fmla="*/ 0 w 188" name="T26"/>
              <a:gd fmla="*/ 35 h 192" name="T27"/>
              <a:gd fmla="*/ 2 w 188" name="T28"/>
              <a:gd fmla="*/ 44 h 192" name="T29"/>
              <a:gd fmla="*/ 15 w 188" name="T30"/>
              <a:gd fmla="*/ 52 h 192" name="T31"/>
              <a:gd fmla="*/ 37 w 188" name="T32"/>
              <a:gd fmla="*/ 52 h 192" name="T33"/>
              <a:gd fmla="*/ 49 w 188" name="T34"/>
              <a:gd fmla="*/ 52 h 192" name="T35"/>
              <a:gd fmla="*/ 50 w 188" name="T36"/>
              <a:gd fmla="*/ 52 h 192" name="T37"/>
              <a:gd fmla="*/ 63 w 188" name="T38"/>
              <a:gd fmla="*/ 75 h 192" name="T39"/>
              <a:gd fmla="*/ 7 w 188" name="T40"/>
              <a:gd fmla="*/ 165 h 192" name="T41"/>
              <a:gd fmla="*/ 11 w 188" name="T42"/>
              <a:gd fmla="*/ 188 h 192" name="T43"/>
              <a:gd fmla="*/ 21 w 188" name="T44"/>
              <a:gd fmla="*/ 192 h 192" name="T45"/>
              <a:gd fmla="*/ 171 w 188" name="T46"/>
              <a:gd fmla="*/ 192 h 192" name="T47"/>
              <a:gd fmla="*/ 188 w 188" name="T48"/>
              <a:gd fmla="*/ 174 h 192" name="T49"/>
              <a:gd fmla="*/ 188 w 188" name="T50"/>
              <a:gd fmla="*/ 159 h 192" name="T51"/>
              <a:gd fmla="*/ 173 w 188" name="T52"/>
              <a:gd fmla="*/ 144 h 192" name="T5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b="b" l="0" r="r" t="0"/>
            <a:pathLst>
              <a:path h="192" w="188">
                <a:moveTo>
                  <a:pt x="173" y="144"/>
                </a:moveTo>
                <a:cubicBezTo>
                  <a:pt x="173" y="144"/>
                  <a:pt x="172" y="144"/>
                  <a:pt x="171" y="144"/>
                </a:cubicBezTo>
                <a:cubicBezTo>
                  <a:pt x="159" y="144"/>
                  <a:pt x="159" y="144"/>
                  <a:pt x="159" y="144"/>
                </a:cubicBezTo>
                <a:cubicBezTo>
                  <a:pt x="135" y="144"/>
                  <a:pt x="135" y="144"/>
                  <a:pt x="135" y="144"/>
                </a:cubicBezTo>
                <a:cubicBezTo>
                  <a:pt x="129" y="144"/>
                  <a:pt x="124" y="141"/>
                  <a:pt x="121" y="136"/>
                </a:cubicBezTo>
                <a:cubicBezTo>
                  <a:pt x="118" y="131"/>
                  <a:pt x="118" y="125"/>
                  <a:pt x="121" y="119"/>
                </a:cubicBezTo>
                <a:cubicBezTo>
                  <a:pt x="177" y="28"/>
                  <a:pt x="177" y="28"/>
                  <a:pt x="177" y="28"/>
                </a:cubicBezTo>
                <a:cubicBezTo>
                  <a:pt x="183" y="18"/>
                  <a:pt x="175" y="0"/>
                  <a:pt x="163" y="0"/>
                </a:cubicBezTo>
                <a:cubicBezTo>
                  <a:pt x="163" y="0"/>
                  <a:pt x="163" y="0"/>
                  <a:pt x="163" y="0"/>
                </a:cubicBezTo>
                <a:cubicBezTo>
                  <a:pt x="151" y="0"/>
                  <a:pt x="151" y="0"/>
                  <a:pt x="151" y="0"/>
                </a:cubicBezTo>
                <a:cubicBezTo>
                  <a:pt x="151" y="0"/>
                  <a:pt x="151" y="0"/>
                  <a:pt x="151" y="0"/>
                </a:cubicBezTo>
                <a:cubicBezTo>
                  <a:pt x="15" y="0"/>
                  <a:pt x="15" y="0"/>
                  <a:pt x="15" y="0"/>
                </a:cubicBezTo>
                <a:cubicBezTo>
                  <a:pt x="7" y="0"/>
                  <a:pt x="0" y="12"/>
                  <a:pt x="0" y="20"/>
                </a:cubicBezTo>
                <a:cubicBezTo>
                  <a:pt x="0" y="35"/>
                  <a:pt x="0" y="35"/>
                  <a:pt x="0" y="35"/>
                </a:cubicBezTo>
                <a:cubicBezTo>
                  <a:pt x="0" y="38"/>
                  <a:pt x="1" y="41"/>
                  <a:pt x="2" y="44"/>
                </a:cubicBezTo>
                <a:cubicBezTo>
                  <a:pt x="5" y="49"/>
                  <a:pt x="10" y="52"/>
                  <a:pt x="15" y="52"/>
                </a:cubicBezTo>
                <a:cubicBezTo>
                  <a:pt x="37" y="52"/>
                  <a:pt x="37" y="52"/>
                  <a:pt x="37" y="52"/>
                </a:cubicBezTo>
                <a:cubicBezTo>
                  <a:pt x="49" y="52"/>
                  <a:pt x="49" y="52"/>
                  <a:pt x="49" y="52"/>
                </a:cubicBezTo>
                <a:cubicBezTo>
                  <a:pt x="49" y="52"/>
                  <a:pt x="50" y="52"/>
                  <a:pt x="50" y="52"/>
                </a:cubicBezTo>
                <a:cubicBezTo>
                  <a:pt x="62" y="52"/>
                  <a:pt x="69" y="65"/>
                  <a:pt x="63" y="75"/>
                </a:cubicBezTo>
                <a:cubicBezTo>
                  <a:pt x="7" y="165"/>
                  <a:pt x="7" y="165"/>
                  <a:pt x="7" y="165"/>
                </a:cubicBezTo>
                <a:cubicBezTo>
                  <a:pt x="3" y="172"/>
                  <a:pt x="5" y="182"/>
                  <a:pt x="11" y="188"/>
                </a:cubicBezTo>
                <a:cubicBezTo>
                  <a:pt x="14" y="190"/>
                  <a:pt x="17" y="192"/>
                  <a:pt x="21" y="192"/>
                </a:cubicBezTo>
                <a:cubicBezTo>
                  <a:pt x="171" y="192"/>
                  <a:pt x="171" y="192"/>
                  <a:pt x="171" y="192"/>
                </a:cubicBezTo>
                <a:cubicBezTo>
                  <a:pt x="180" y="192"/>
                  <a:pt x="188" y="182"/>
                  <a:pt x="188" y="174"/>
                </a:cubicBezTo>
                <a:cubicBezTo>
                  <a:pt x="188" y="159"/>
                  <a:pt x="188" y="159"/>
                  <a:pt x="188" y="159"/>
                </a:cubicBezTo>
                <a:cubicBezTo>
                  <a:pt x="188" y="151"/>
                  <a:pt x="181" y="145"/>
                  <a:pt x="173" y="14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03" name="Freeform 5"/>
          <p:cNvSpPr/>
          <p:nvPr/>
        </p:nvSpPr>
        <p:spPr bwMode="auto">
          <a:xfrm>
            <a:off x="9161052" y="1266097"/>
            <a:ext cx="274248" cy="285350"/>
          </a:xfrm>
          <a:custGeom>
            <a:gdLst>
              <a:gd fmla="*/ 173 w 188" name="T0"/>
              <a:gd fmla="*/ 144 h 192" name="T1"/>
              <a:gd fmla="*/ 171 w 188" name="T2"/>
              <a:gd fmla="*/ 144 h 192" name="T3"/>
              <a:gd fmla="*/ 159 w 188" name="T4"/>
              <a:gd fmla="*/ 144 h 192" name="T5"/>
              <a:gd fmla="*/ 135 w 188" name="T6"/>
              <a:gd fmla="*/ 144 h 192" name="T7"/>
              <a:gd fmla="*/ 121 w 188" name="T8"/>
              <a:gd fmla="*/ 136 h 192" name="T9"/>
              <a:gd fmla="*/ 121 w 188" name="T10"/>
              <a:gd fmla="*/ 119 h 192" name="T11"/>
              <a:gd fmla="*/ 177 w 188" name="T12"/>
              <a:gd fmla="*/ 28 h 192" name="T13"/>
              <a:gd fmla="*/ 163 w 188" name="T14"/>
              <a:gd fmla="*/ 0 h 192" name="T15"/>
              <a:gd fmla="*/ 163 w 188" name="T16"/>
              <a:gd fmla="*/ 0 h 192" name="T17"/>
              <a:gd fmla="*/ 151 w 188" name="T18"/>
              <a:gd fmla="*/ 0 h 192" name="T19"/>
              <a:gd fmla="*/ 151 w 188" name="T20"/>
              <a:gd fmla="*/ 0 h 192" name="T21"/>
              <a:gd fmla="*/ 15 w 188" name="T22"/>
              <a:gd fmla="*/ 0 h 192" name="T23"/>
              <a:gd fmla="*/ 0 w 188" name="T24"/>
              <a:gd fmla="*/ 20 h 192" name="T25"/>
              <a:gd fmla="*/ 0 w 188" name="T26"/>
              <a:gd fmla="*/ 35 h 192" name="T27"/>
              <a:gd fmla="*/ 2 w 188" name="T28"/>
              <a:gd fmla="*/ 44 h 192" name="T29"/>
              <a:gd fmla="*/ 15 w 188" name="T30"/>
              <a:gd fmla="*/ 52 h 192" name="T31"/>
              <a:gd fmla="*/ 37 w 188" name="T32"/>
              <a:gd fmla="*/ 52 h 192" name="T33"/>
              <a:gd fmla="*/ 49 w 188" name="T34"/>
              <a:gd fmla="*/ 52 h 192" name="T35"/>
              <a:gd fmla="*/ 50 w 188" name="T36"/>
              <a:gd fmla="*/ 52 h 192" name="T37"/>
              <a:gd fmla="*/ 63 w 188" name="T38"/>
              <a:gd fmla="*/ 75 h 192" name="T39"/>
              <a:gd fmla="*/ 7 w 188" name="T40"/>
              <a:gd fmla="*/ 165 h 192" name="T41"/>
              <a:gd fmla="*/ 11 w 188" name="T42"/>
              <a:gd fmla="*/ 188 h 192" name="T43"/>
              <a:gd fmla="*/ 21 w 188" name="T44"/>
              <a:gd fmla="*/ 192 h 192" name="T45"/>
              <a:gd fmla="*/ 171 w 188" name="T46"/>
              <a:gd fmla="*/ 192 h 192" name="T47"/>
              <a:gd fmla="*/ 188 w 188" name="T48"/>
              <a:gd fmla="*/ 174 h 192" name="T49"/>
              <a:gd fmla="*/ 188 w 188" name="T50"/>
              <a:gd fmla="*/ 159 h 192" name="T51"/>
              <a:gd fmla="*/ 173 w 188" name="T52"/>
              <a:gd fmla="*/ 144 h 192" name="T5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b="b" l="0" r="r" t="0"/>
            <a:pathLst>
              <a:path h="192" w="188">
                <a:moveTo>
                  <a:pt x="173" y="144"/>
                </a:moveTo>
                <a:cubicBezTo>
                  <a:pt x="173" y="144"/>
                  <a:pt x="172" y="144"/>
                  <a:pt x="171" y="144"/>
                </a:cubicBezTo>
                <a:cubicBezTo>
                  <a:pt x="159" y="144"/>
                  <a:pt x="159" y="144"/>
                  <a:pt x="159" y="144"/>
                </a:cubicBezTo>
                <a:cubicBezTo>
                  <a:pt x="135" y="144"/>
                  <a:pt x="135" y="144"/>
                  <a:pt x="135" y="144"/>
                </a:cubicBezTo>
                <a:cubicBezTo>
                  <a:pt x="129" y="144"/>
                  <a:pt x="124" y="141"/>
                  <a:pt x="121" y="136"/>
                </a:cubicBezTo>
                <a:cubicBezTo>
                  <a:pt x="118" y="131"/>
                  <a:pt x="118" y="125"/>
                  <a:pt x="121" y="119"/>
                </a:cubicBezTo>
                <a:cubicBezTo>
                  <a:pt x="177" y="28"/>
                  <a:pt x="177" y="28"/>
                  <a:pt x="177" y="28"/>
                </a:cubicBezTo>
                <a:cubicBezTo>
                  <a:pt x="183" y="18"/>
                  <a:pt x="175" y="0"/>
                  <a:pt x="163" y="0"/>
                </a:cubicBezTo>
                <a:cubicBezTo>
                  <a:pt x="163" y="0"/>
                  <a:pt x="163" y="0"/>
                  <a:pt x="163" y="0"/>
                </a:cubicBezTo>
                <a:cubicBezTo>
                  <a:pt x="151" y="0"/>
                  <a:pt x="151" y="0"/>
                  <a:pt x="151" y="0"/>
                </a:cubicBezTo>
                <a:cubicBezTo>
                  <a:pt x="151" y="0"/>
                  <a:pt x="151" y="0"/>
                  <a:pt x="151" y="0"/>
                </a:cubicBezTo>
                <a:cubicBezTo>
                  <a:pt x="15" y="0"/>
                  <a:pt x="15" y="0"/>
                  <a:pt x="15" y="0"/>
                </a:cubicBezTo>
                <a:cubicBezTo>
                  <a:pt x="7" y="0"/>
                  <a:pt x="0" y="12"/>
                  <a:pt x="0" y="20"/>
                </a:cubicBezTo>
                <a:cubicBezTo>
                  <a:pt x="0" y="35"/>
                  <a:pt x="0" y="35"/>
                  <a:pt x="0" y="35"/>
                </a:cubicBezTo>
                <a:cubicBezTo>
                  <a:pt x="0" y="38"/>
                  <a:pt x="1" y="41"/>
                  <a:pt x="2" y="44"/>
                </a:cubicBezTo>
                <a:cubicBezTo>
                  <a:pt x="5" y="49"/>
                  <a:pt x="10" y="52"/>
                  <a:pt x="15" y="52"/>
                </a:cubicBezTo>
                <a:cubicBezTo>
                  <a:pt x="37" y="52"/>
                  <a:pt x="37" y="52"/>
                  <a:pt x="37" y="52"/>
                </a:cubicBezTo>
                <a:cubicBezTo>
                  <a:pt x="49" y="52"/>
                  <a:pt x="49" y="52"/>
                  <a:pt x="49" y="52"/>
                </a:cubicBezTo>
                <a:cubicBezTo>
                  <a:pt x="49" y="52"/>
                  <a:pt x="50" y="52"/>
                  <a:pt x="50" y="52"/>
                </a:cubicBezTo>
                <a:cubicBezTo>
                  <a:pt x="62" y="52"/>
                  <a:pt x="69" y="65"/>
                  <a:pt x="63" y="75"/>
                </a:cubicBezTo>
                <a:cubicBezTo>
                  <a:pt x="7" y="165"/>
                  <a:pt x="7" y="165"/>
                  <a:pt x="7" y="165"/>
                </a:cubicBezTo>
                <a:cubicBezTo>
                  <a:pt x="3" y="172"/>
                  <a:pt x="5" y="182"/>
                  <a:pt x="11" y="188"/>
                </a:cubicBezTo>
                <a:cubicBezTo>
                  <a:pt x="14" y="190"/>
                  <a:pt x="17" y="192"/>
                  <a:pt x="21" y="192"/>
                </a:cubicBezTo>
                <a:cubicBezTo>
                  <a:pt x="171" y="192"/>
                  <a:pt x="171" y="192"/>
                  <a:pt x="171" y="192"/>
                </a:cubicBezTo>
                <a:cubicBezTo>
                  <a:pt x="180" y="192"/>
                  <a:pt x="188" y="182"/>
                  <a:pt x="188" y="174"/>
                </a:cubicBezTo>
                <a:cubicBezTo>
                  <a:pt x="188" y="159"/>
                  <a:pt x="188" y="159"/>
                  <a:pt x="188" y="159"/>
                </a:cubicBezTo>
                <a:cubicBezTo>
                  <a:pt x="188" y="151"/>
                  <a:pt x="181" y="145"/>
                  <a:pt x="173" y="144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grpSp>
        <p:nvGrpSpPr>
          <p:cNvPr id="110" name="组合 109"/>
          <p:cNvGrpSpPr/>
          <p:nvPr/>
        </p:nvGrpSpPr>
        <p:grpSpPr>
          <a:xfrm>
            <a:off x="8166846" y="1646873"/>
            <a:ext cx="573742" cy="809457"/>
            <a:chOff x="8166846" y="1646873"/>
            <a:chExt cx="573742" cy="809457"/>
          </a:xfrm>
        </p:grpSpPr>
        <p:cxnSp>
          <p:nvCxnSpPr>
            <p:cNvPr id="105" name="直接连接符 104"/>
            <p:cNvCxnSpPr>
              <a:stCxn id="59" idx="26"/>
            </p:cNvCxnSpPr>
            <p:nvPr/>
          </p:nvCxnSpPr>
          <p:spPr>
            <a:xfrm flipH="1">
              <a:off x="8166846" y="2217275"/>
              <a:ext cx="349167" cy="168091"/>
            </a:xfrm>
            <a:prstGeom prst="line">
              <a:avLst/>
            </a:prstGeom>
            <a:ln cap="rnd" w="5715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直接连接符 107"/>
            <p:cNvCxnSpPr>
              <a:stCxn id="59" idx="27"/>
            </p:cNvCxnSpPr>
            <p:nvPr/>
          </p:nvCxnSpPr>
          <p:spPr>
            <a:xfrm flipV="1">
              <a:off x="8516013" y="1646873"/>
              <a:ext cx="489" cy="549604"/>
            </a:xfrm>
            <a:prstGeom prst="line">
              <a:avLst/>
            </a:prstGeom>
            <a:ln cap="rnd" w="5715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椭圆 108"/>
            <p:cNvSpPr/>
            <p:nvPr/>
          </p:nvSpPr>
          <p:spPr>
            <a:xfrm>
              <a:off x="8238564" y="1954306"/>
              <a:ext cx="502024" cy="502024"/>
            </a:xfrm>
            <a:prstGeom prst="ellipse">
              <a:avLst/>
            </a:prstGeom>
            <a:solidFill>
              <a:srgbClr val="FFD68E"/>
            </a:solidFill>
            <a:ln>
              <a:solidFill>
                <a:srgbClr val="FFD68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59" name="Freeform 13"/>
          <p:cNvSpPr>
            <a:spLocks noEditPoints="1"/>
          </p:cNvSpPr>
          <p:nvPr/>
        </p:nvSpPr>
        <p:spPr bwMode="auto">
          <a:xfrm>
            <a:off x="8297448" y="2031631"/>
            <a:ext cx="514858" cy="435224"/>
          </a:xfrm>
          <a:custGeom>
            <a:gdLst>
              <a:gd fmla="*/ 624 w 669" name="T0"/>
              <a:gd fmla="*/ 520 h 565" name="T1"/>
              <a:gd fmla="*/ 605 w 669" name="T2"/>
              <a:gd fmla="*/ 103 h 565" name="T3"/>
              <a:gd fmla="*/ 388 w 669" name="T4"/>
              <a:gd fmla="*/ 122 h 565" name="T5"/>
              <a:gd fmla="*/ 336 w 669" name="T6"/>
              <a:gd fmla="*/ 520 h 565" name="T7"/>
              <a:gd fmla="*/ 317 w 669" name="T8"/>
              <a:gd fmla="*/ 0 h 565" name="T9"/>
              <a:gd fmla="*/ 45 w 669" name="T10"/>
              <a:gd fmla="*/ 19 h 565" name="T11"/>
              <a:gd fmla="*/ 22 w 669" name="T12"/>
              <a:gd fmla="*/ 520 h 565" name="T13"/>
              <a:gd fmla="*/ 22 w 669" name="T14"/>
              <a:gd fmla="*/ 565 h 565" name="T15"/>
              <a:gd fmla="*/ 669 w 669" name="T16"/>
              <a:gd fmla="*/ 542 h 565" name="T17"/>
              <a:gd fmla="*/ 96 w 669" name="T18"/>
              <a:gd fmla="*/ 52 h 565" name="T19"/>
              <a:gd fmla="*/ 164 w 669" name="T20"/>
              <a:gd fmla="*/ 120 h 565" name="T21"/>
              <a:gd fmla="*/ 96 w 669" name="T22"/>
              <a:gd fmla="*/ 52 h 565" name="T23"/>
              <a:gd fmla="*/ 164 w 669" name="T24"/>
              <a:gd fmla="*/ 146 h 565" name="T25"/>
              <a:gd fmla="*/ 96 w 669" name="T26"/>
              <a:gd fmla="*/ 214 h 565" name="T27"/>
              <a:gd fmla="*/ 96 w 669" name="T28"/>
              <a:gd fmla="*/ 241 h 565" name="T29"/>
              <a:gd fmla="*/ 164 w 669" name="T30"/>
              <a:gd fmla="*/ 309 h 565" name="T31"/>
              <a:gd fmla="*/ 96 w 669" name="T32"/>
              <a:gd fmla="*/ 241 h 565" name="T33"/>
              <a:gd fmla="*/ 164 w 669" name="T34"/>
              <a:gd fmla="*/ 337 h 565" name="T35"/>
              <a:gd fmla="*/ 96 w 669" name="T36"/>
              <a:gd fmla="*/ 405 h 565" name="T37"/>
              <a:gd fmla="*/ 232 w 669" name="T38"/>
              <a:gd fmla="*/ 520 h 565" name="T39"/>
              <a:gd fmla="*/ 148 w 669" name="T40"/>
              <a:gd fmla="*/ 456 h 565" name="T41"/>
              <a:gd fmla="*/ 233 w 669" name="T42"/>
              <a:gd fmla="*/ 520 h 565" name="T43"/>
              <a:gd fmla="*/ 284 w 669" name="T44"/>
              <a:gd fmla="*/ 405 h 565" name="T45"/>
              <a:gd fmla="*/ 216 w 669" name="T46"/>
              <a:gd fmla="*/ 337 h 565" name="T47"/>
              <a:gd fmla="*/ 284 w 669" name="T48"/>
              <a:gd fmla="*/ 405 h 565" name="T49"/>
              <a:gd fmla="*/ 216 w 669" name="T50"/>
              <a:gd fmla="*/ 309 h 565" name="T51"/>
              <a:gd fmla="*/ 284 w 669" name="T52"/>
              <a:gd fmla="*/ 241 h 565" name="T53"/>
              <a:gd fmla="*/ 284 w 669" name="T54"/>
              <a:gd fmla="*/ 214 h 565" name="T55"/>
              <a:gd fmla="*/ 216 w 669" name="T56"/>
              <a:gd fmla="*/ 146 h 565" name="T57"/>
              <a:gd fmla="*/ 284 w 669" name="T58"/>
              <a:gd fmla="*/ 214 h 565" name="T59"/>
              <a:gd fmla="*/ 216 w 669" name="T60"/>
              <a:gd fmla="*/ 119 h 565" name="T61"/>
              <a:gd fmla="*/ 284 w 669" name="T62"/>
              <a:gd fmla="*/ 51 h 565" name="T63"/>
              <a:gd fmla="*/ 430 w 669" name="T64"/>
              <a:gd fmla="*/ 145 h 565" name="T65"/>
              <a:gd fmla="*/ 484 w 669" name="T66"/>
              <a:gd fmla="*/ 200 h 565" name="T67"/>
              <a:gd fmla="*/ 430 w 669" name="T68"/>
              <a:gd fmla="*/ 145 h 565" name="T69"/>
              <a:gd fmla="*/ 484 w 669" name="T70"/>
              <a:gd fmla="*/ 221 h 565" name="T71"/>
              <a:gd fmla="*/ 430 w 669" name="T72"/>
              <a:gd fmla="*/ 277 h 565" name="T73"/>
              <a:gd fmla="*/ 430 w 669" name="T74"/>
              <a:gd fmla="*/ 299 h 565" name="T75"/>
              <a:gd fmla="*/ 484 w 669" name="T76"/>
              <a:gd fmla="*/ 354 h 565" name="T77"/>
              <a:gd fmla="*/ 430 w 669" name="T78"/>
              <a:gd fmla="*/ 299 h 565" name="T79"/>
              <a:gd fmla="*/ 484 w 669" name="T80"/>
              <a:gd fmla="*/ 376 h 565" name="T81"/>
              <a:gd fmla="*/ 430 w 669" name="T82"/>
              <a:gd fmla="*/ 431 h 565" name="T83"/>
              <a:gd fmla="*/ 540 w 669" name="T84"/>
              <a:gd fmla="*/ 520 h 565" name="T85"/>
              <a:gd fmla="*/ 472 w 669" name="T86"/>
              <a:gd fmla="*/ 473 h 565" name="T87"/>
              <a:gd fmla="*/ 540 w 669" name="T88"/>
              <a:gd fmla="*/ 520 h 565" name="T89"/>
              <a:gd fmla="*/ 527 w 669" name="T90"/>
              <a:gd fmla="*/ 430 h 565" name="T91"/>
              <a:gd fmla="*/ 581 w 669" name="T92"/>
              <a:gd fmla="*/ 375 h 565" name="T93"/>
              <a:gd fmla="*/ 581 w 669" name="T94"/>
              <a:gd fmla="*/ 353 h 565" name="T95"/>
              <a:gd fmla="*/ 527 w 669" name="T96"/>
              <a:gd fmla="*/ 299 h 565" name="T97"/>
              <a:gd fmla="*/ 581 w 669" name="T98"/>
              <a:gd fmla="*/ 353 h 565" name="T99"/>
              <a:gd fmla="*/ 527 w 669" name="T100"/>
              <a:gd fmla="*/ 277 h 565" name="T101"/>
              <a:gd fmla="*/ 581 w 669" name="T102"/>
              <a:gd fmla="*/ 221 h 565" name="T103"/>
              <a:gd fmla="*/ 581 w 669" name="T104"/>
              <a:gd fmla="*/ 200 h 565" name="T105"/>
              <a:gd fmla="*/ 527 w 669" name="T106"/>
              <a:gd fmla="*/ 145 h 565" name="T107"/>
              <a:gd fmla="*/ 581 w 669" name="T108"/>
              <a:gd fmla="*/ 200 h 565" name="T10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b="b" l="0" r="r" t="0"/>
            <a:pathLst>
              <a:path h="565" w="669">
                <a:moveTo>
                  <a:pt x="647" y="520"/>
                </a:moveTo>
                <a:cubicBezTo>
                  <a:pt x="624" y="520"/>
                  <a:pt x="624" y="520"/>
                  <a:pt x="624" y="520"/>
                </a:cubicBezTo>
                <a:cubicBezTo>
                  <a:pt x="624" y="122"/>
                  <a:pt x="624" y="122"/>
                  <a:pt x="624" y="122"/>
                </a:cubicBezTo>
                <a:cubicBezTo>
                  <a:pt x="624" y="112"/>
                  <a:pt x="616" y="103"/>
                  <a:pt x="605" y="103"/>
                </a:cubicBezTo>
                <a:cubicBezTo>
                  <a:pt x="407" y="103"/>
                  <a:pt x="407" y="103"/>
                  <a:pt x="407" y="103"/>
                </a:cubicBezTo>
                <a:cubicBezTo>
                  <a:pt x="396" y="103"/>
                  <a:pt x="388" y="112"/>
                  <a:pt x="388" y="122"/>
                </a:cubicBezTo>
                <a:cubicBezTo>
                  <a:pt x="388" y="520"/>
                  <a:pt x="388" y="520"/>
                  <a:pt x="388" y="520"/>
                </a:cubicBezTo>
                <a:cubicBezTo>
                  <a:pt x="336" y="520"/>
                  <a:pt x="336" y="520"/>
                  <a:pt x="336" y="520"/>
                </a:cubicBezTo>
                <a:cubicBezTo>
                  <a:pt x="336" y="19"/>
                  <a:pt x="336" y="19"/>
                  <a:pt x="336" y="19"/>
                </a:cubicBezTo>
                <a:cubicBezTo>
                  <a:pt x="336" y="9"/>
                  <a:pt x="328" y="0"/>
                  <a:pt x="317" y="0"/>
                </a:cubicBezTo>
                <a:cubicBezTo>
                  <a:pt x="64" y="0"/>
                  <a:pt x="64" y="0"/>
                  <a:pt x="64" y="0"/>
                </a:cubicBezTo>
                <a:cubicBezTo>
                  <a:pt x="53" y="0"/>
                  <a:pt x="45" y="9"/>
                  <a:pt x="45" y="19"/>
                </a:cubicBezTo>
                <a:cubicBezTo>
                  <a:pt x="45" y="520"/>
                  <a:pt x="45" y="520"/>
                  <a:pt x="45" y="520"/>
                </a:cubicBezTo>
                <a:cubicBezTo>
                  <a:pt x="22" y="520"/>
                  <a:pt x="22" y="520"/>
                  <a:pt x="22" y="520"/>
                </a:cubicBezTo>
                <a:cubicBezTo>
                  <a:pt x="10" y="520"/>
                  <a:pt x="0" y="529"/>
                  <a:pt x="0" y="542"/>
                </a:cubicBezTo>
                <a:cubicBezTo>
                  <a:pt x="0" y="554"/>
                  <a:pt x="10" y="565"/>
                  <a:pt x="22" y="565"/>
                </a:cubicBezTo>
                <a:cubicBezTo>
                  <a:pt x="648" y="565"/>
                  <a:pt x="648" y="565"/>
                  <a:pt x="648" y="565"/>
                </a:cubicBezTo>
                <a:cubicBezTo>
                  <a:pt x="660" y="565"/>
                  <a:pt x="669" y="555"/>
                  <a:pt x="669" y="542"/>
                </a:cubicBezTo>
                <a:cubicBezTo>
                  <a:pt x="668" y="529"/>
                  <a:pt x="659" y="520"/>
                  <a:pt x="647" y="520"/>
                </a:cubicBezTo>
                <a:close/>
                <a:moveTo>
                  <a:pt x="96" y="52"/>
                </a:moveTo>
                <a:cubicBezTo>
                  <a:pt x="164" y="52"/>
                  <a:pt x="164" y="52"/>
                  <a:pt x="164" y="52"/>
                </a:cubicBezTo>
                <a:cubicBezTo>
                  <a:pt x="164" y="120"/>
                  <a:pt x="164" y="120"/>
                  <a:pt x="164" y="120"/>
                </a:cubicBezTo>
                <a:cubicBezTo>
                  <a:pt x="96" y="120"/>
                  <a:pt x="96" y="120"/>
                  <a:pt x="96" y="120"/>
                </a:cubicBezTo>
                <a:lnTo>
                  <a:pt x="96" y="52"/>
                </a:lnTo>
                <a:close/>
                <a:moveTo>
                  <a:pt x="96" y="146"/>
                </a:moveTo>
                <a:cubicBezTo>
                  <a:pt x="164" y="146"/>
                  <a:pt x="164" y="146"/>
                  <a:pt x="164" y="146"/>
                </a:cubicBezTo>
                <a:cubicBezTo>
                  <a:pt x="164" y="214"/>
                  <a:pt x="164" y="214"/>
                  <a:pt x="164" y="214"/>
                </a:cubicBezTo>
                <a:cubicBezTo>
                  <a:pt x="96" y="214"/>
                  <a:pt x="96" y="214"/>
                  <a:pt x="96" y="214"/>
                </a:cubicBezTo>
                <a:lnTo>
                  <a:pt x="96" y="146"/>
                </a:lnTo>
                <a:close/>
                <a:moveTo>
                  <a:pt x="96" y="241"/>
                </a:moveTo>
                <a:cubicBezTo>
                  <a:pt x="164" y="241"/>
                  <a:pt x="164" y="241"/>
                  <a:pt x="164" y="241"/>
                </a:cubicBezTo>
                <a:cubicBezTo>
                  <a:pt x="164" y="309"/>
                  <a:pt x="164" y="309"/>
                  <a:pt x="164" y="309"/>
                </a:cubicBezTo>
                <a:cubicBezTo>
                  <a:pt x="96" y="309"/>
                  <a:pt x="96" y="309"/>
                  <a:pt x="96" y="309"/>
                </a:cubicBezTo>
                <a:lnTo>
                  <a:pt x="96" y="241"/>
                </a:lnTo>
                <a:close/>
                <a:moveTo>
                  <a:pt x="96" y="337"/>
                </a:moveTo>
                <a:cubicBezTo>
                  <a:pt x="164" y="337"/>
                  <a:pt x="164" y="337"/>
                  <a:pt x="164" y="337"/>
                </a:cubicBezTo>
                <a:cubicBezTo>
                  <a:pt x="164" y="405"/>
                  <a:pt x="164" y="405"/>
                  <a:pt x="164" y="405"/>
                </a:cubicBezTo>
                <a:cubicBezTo>
                  <a:pt x="96" y="405"/>
                  <a:pt x="96" y="405"/>
                  <a:pt x="96" y="405"/>
                </a:cubicBezTo>
                <a:lnTo>
                  <a:pt x="96" y="337"/>
                </a:lnTo>
                <a:close/>
                <a:moveTo>
                  <a:pt x="232" y="520"/>
                </a:moveTo>
                <a:cubicBezTo>
                  <a:pt x="148" y="520"/>
                  <a:pt x="148" y="520"/>
                  <a:pt x="148" y="520"/>
                </a:cubicBezTo>
                <a:cubicBezTo>
                  <a:pt x="148" y="456"/>
                  <a:pt x="148" y="456"/>
                  <a:pt x="148" y="456"/>
                </a:cubicBezTo>
                <a:cubicBezTo>
                  <a:pt x="233" y="456"/>
                  <a:pt x="233" y="456"/>
                  <a:pt x="233" y="456"/>
                </a:cubicBezTo>
                <a:cubicBezTo>
                  <a:pt x="233" y="520"/>
                  <a:pt x="233" y="520"/>
                  <a:pt x="233" y="520"/>
                </a:cubicBezTo>
                <a:lnTo>
                  <a:pt x="232" y="520"/>
                </a:lnTo>
                <a:close/>
                <a:moveTo>
                  <a:pt x="284" y="405"/>
                </a:moveTo>
                <a:cubicBezTo>
                  <a:pt x="216" y="405"/>
                  <a:pt x="216" y="405"/>
                  <a:pt x="216" y="405"/>
                </a:cubicBezTo>
                <a:cubicBezTo>
                  <a:pt x="216" y="337"/>
                  <a:pt x="216" y="337"/>
                  <a:pt x="216" y="337"/>
                </a:cubicBezTo>
                <a:cubicBezTo>
                  <a:pt x="284" y="337"/>
                  <a:pt x="284" y="337"/>
                  <a:pt x="284" y="337"/>
                </a:cubicBezTo>
                <a:lnTo>
                  <a:pt x="284" y="405"/>
                </a:lnTo>
                <a:close/>
                <a:moveTo>
                  <a:pt x="284" y="309"/>
                </a:moveTo>
                <a:cubicBezTo>
                  <a:pt x="216" y="309"/>
                  <a:pt x="216" y="309"/>
                  <a:pt x="216" y="309"/>
                </a:cubicBezTo>
                <a:cubicBezTo>
                  <a:pt x="216" y="241"/>
                  <a:pt x="216" y="241"/>
                  <a:pt x="216" y="241"/>
                </a:cubicBezTo>
                <a:cubicBezTo>
                  <a:pt x="284" y="241"/>
                  <a:pt x="284" y="241"/>
                  <a:pt x="284" y="241"/>
                </a:cubicBezTo>
                <a:lnTo>
                  <a:pt x="284" y="309"/>
                </a:lnTo>
                <a:close/>
                <a:moveTo>
                  <a:pt x="284" y="214"/>
                </a:moveTo>
                <a:cubicBezTo>
                  <a:pt x="216" y="214"/>
                  <a:pt x="216" y="214"/>
                  <a:pt x="216" y="214"/>
                </a:cubicBezTo>
                <a:cubicBezTo>
                  <a:pt x="216" y="146"/>
                  <a:pt x="216" y="146"/>
                  <a:pt x="216" y="146"/>
                </a:cubicBezTo>
                <a:cubicBezTo>
                  <a:pt x="284" y="146"/>
                  <a:pt x="284" y="146"/>
                  <a:pt x="284" y="146"/>
                </a:cubicBezTo>
                <a:lnTo>
                  <a:pt x="284" y="214"/>
                </a:lnTo>
                <a:close/>
                <a:moveTo>
                  <a:pt x="284" y="119"/>
                </a:moveTo>
                <a:cubicBezTo>
                  <a:pt x="216" y="119"/>
                  <a:pt x="216" y="119"/>
                  <a:pt x="216" y="119"/>
                </a:cubicBezTo>
                <a:cubicBezTo>
                  <a:pt x="216" y="51"/>
                  <a:pt x="216" y="51"/>
                  <a:pt x="216" y="51"/>
                </a:cubicBezTo>
                <a:cubicBezTo>
                  <a:pt x="284" y="51"/>
                  <a:pt x="284" y="51"/>
                  <a:pt x="284" y="51"/>
                </a:cubicBezTo>
                <a:lnTo>
                  <a:pt x="284" y="119"/>
                </a:lnTo>
                <a:close/>
                <a:moveTo>
                  <a:pt x="430" y="145"/>
                </a:moveTo>
                <a:cubicBezTo>
                  <a:pt x="484" y="145"/>
                  <a:pt x="484" y="145"/>
                  <a:pt x="484" y="145"/>
                </a:cubicBezTo>
                <a:cubicBezTo>
                  <a:pt x="484" y="200"/>
                  <a:pt x="484" y="200"/>
                  <a:pt x="484" y="200"/>
                </a:cubicBezTo>
                <a:cubicBezTo>
                  <a:pt x="430" y="200"/>
                  <a:pt x="430" y="200"/>
                  <a:pt x="430" y="200"/>
                </a:cubicBezTo>
                <a:lnTo>
                  <a:pt x="430" y="145"/>
                </a:lnTo>
                <a:close/>
                <a:moveTo>
                  <a:pt x="430" y="221"/>
                </a:moveTo>
                <a:cubicBezTo>
                  <a:pt x="484" y="221"/>
                  <a:pt x="484" y="221"/>
                  <a:pt x="484" y="221"/>
                </a:cubicBezTo>
                <a:cubicBezTo>
                  <a:pt x="484" y="277"/>
                  <a:pt x="484" y="277"/>
                  <a:pt x="484" y="277"/>
                </a:cubicBezTo>
                <a:cubicBezTo>
                  <a:pt x="430" y="277"/>
                  <a:pt x="430" y="277"/>
                  <a:pt x="430" y="277"/>
                </a:cubicBezTo>
                <a:lnTo>
                  <a:pt x="430" y="221"/>
                </a:lnTo>
                <a:close/>
                <a:moveTo>
                  <a:pt x="430" y="299"/>
                </a:moveTo>
                <a:cubicBezTo>
                  <a:pt x="484" y="299"/>
                  <a:pt x="484" y="299"/>
                  <a:pt x="484" y="299"/>
                </a:cubicBezTo>
                <a:cubicBezTo>
                  <a:pt x="484" y="354"/>
                  <a:pt x="484" y="354"/>
                  <a:pt x="484" y="354"/>
                </a:cubicBezTo>
                <a:cubicBezTo>
                  <a:pt x="430" y="354"/>
                  <a:pt x="430" y="354"/>
                  <a:pt x="430" y="354"/>
                </a:cubicBezTo>
                <a:lnTo>
                  <a:pt x="430" y="299"/>
                </a:lnTo>
                <a:close/>
                <a:moveTo>
                  <a:pt x="430" y="376"/>
                </a:moveTo>
                <a:cubicBezTo>
                  <a:pt x="484" y="376"/>
                  <a:pt x="484" y="376"/>
                  <a:pt x="484" y="376"/>
                </a:cubicBezTo>
                <a:cubicBezTo>
                  <a:pt x="484" y="431"/>
                  <a:pt x="484" y="431"/>
                  <a:pt x="484" y="431"/>
                </a:cubicBezTo>
                <a:cubicBezTo>
                  <a:pt x="430" y="431"/>
                  <a:pt x="430" y="431"/>
                  <a:pt x="430" y="431"/>
                </a:cubicBezTo>
                <a:lnTo>
                  <a:pt x="430" y="376"/>
                </a:lnTo>
                <a:close/>
                <a:moveTo>
                  <a:pt x="540" y="520"/>
                </a:moveTo>
                <a:cubicBezTo>
                  <a:pt x="472" y="520"/>
                  <a:pt x="472" y="520"/>
                  <a:pt x="472" y="520"/>
                </a:cubicBezTo>
                <a:cubicBezTo>
                  <a:pt x="472" y="473"/>
                  <a:pt x="472" y="473"/>
                  <a:pt x="472" y="473"/>
                </a:cubicBezTo>
                <a:cubicBezTo>
                  <a:pt x="540" y="473"/>
                  <a:pt x="540" y="473"/>
                  <a:pt x="540" y="473"/>
                </a:cubicBezTo>
                <a:lnTo>
                  <a:pt x="540" y="520"/>
                </a:lnTo>
                <a:close/>
                <a:moveTo>
                  <a:pt x="581" y="430"/>
                </a:moveTo>
                <a:cubicBezTo>
                  <a:pt x="527" y="430"/>
                  <a:pt x="527" y="430"/>
                  <a:pt x="527" y="430"/>
                </a:cubicBezTo>
                <a:cubicBezTo>
                  <a:pt x="527" y="375"/>
                  <a:pt x="527" y="375"/>
                  <a:pt x="527" y="375"/>
                </a:cubicBezTo>
                <a:cubicBezTo>
                  <a:pt x="581" y="375"/>
                  <a:pt x="581" y="375"/>
                  <a:pt x="581" y="375"/>
                </a:cubicBezTo>
                <a:lnTo>
                  <a:pt x="581" y="430"/>
                </a:lnTo>
                <a:close/>
                <a:moveTo>
                  <a:pt x="581" y="353"/>
                </a:moveTo>
                <a:cubicBezTo>
                  <a:pt x="527" y="353"/>
                  <a:pt x="527" y="353"/>
                  <a:pt x="527" y="353"/>
                </a:cubicBezTo>
                <a:cubicBezTo>
                  <a:pt x="527" y="299"/>
                  <a:pt x="527" y="299"/>
                  <a:pt x="527" y="299"/>
                </a:cubicBezTo>
                <a:cubicBezTo>
                  <a:pt x="581" y="299"/>
                  <a:pt x="581" y="299"/>
                  <a:pt x="581" y="299"/>
                </a:cubicBezTo>
                <a:lnTo>
                  <a:pt x="581" y="353"/>
                </a:lnTo>
                <a:close/>
                <a:moveTo>
                  <a:pt x="581" y="277"/>
                </a:moveTo>
                <a:cubicBezTo>
                  <a:pt x="527" y="277"/>
                  <a:pt x="527" y="277"/>
                  <a:pt x="527" y="277"/>
                </a:cubicBezTo>
                <a:cubicBezTo>
                  <a:pt x="527" y="221"/>
                  <a:pt x="527" y="221"/>
                  <a:pt x="527" y="221"/>
                </a:cubicBezTo>
                <a:cubicBezTo>
                  <a:pt x="581" y="221"/>
                  <a:pt x="581" y="221"/>
                  <a:pt x="581" y="221"/>
                </a:cubicBezTo>
                <a:lnTo>
                  <a:pt x="581" y="277"/>
                </a:lnTo>
                <a:close/>
                <a:moveTo>
                  <a:pt x="581" y="200"/>
                </a:moveTo>
                <a:cubicBezTo>
                  <a:pt x="527" y="200"/>
                  <a:pt x="527" y="200"/>
                  <a:pt x="527" y="200"/>
                </a:cubicBezTo>
                <a:cubicBezTo>
                  <a:pt x="527" y="145"/>
                  <a:pt x="527" y="145"/>
                  <a:pt x="527" y="145"/>
                </a:cubicBezTo>
                <a:cubicBezTo>
                  <a:pt x="581" y="145"/>
                  <a:pt x="581" y="145"/>
                  <a:pt x="581" y="145"/>
                </a:cubicBezTo>
                <a:lnTo>
                  <a:pt x="581" y="2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grpSp>
        <p:nvGrpSpPr>
          <p:cNvPr id="111" name="组合 110"/>
          <p:cNvGrpSpPr/>
          <p:nvPr/>
        </p:nvGrpSpPr>
        <p:grpSpPr>
          <a:xfrm>
            <a:off x="3294751" y="1646873"/>
            <a:ext cx="603872" cy="809457"/>
            <a:chOff x="8136716" y="1646873"/>
            <a:chExt cx="603872" cy="809457"/>
          </a:xfrm>
        </p:grpSpPr>
        <p:cxnSp>
          <p:nvCxnSpPr>
            <p:cNvPr id="112" name="直接连接符 111"/>
            <p:cNvCxnSpPr/>
            <p:nvPr/>
          </p:nvCxnSpPr>
          <p:spPr>
            <a:xfrm flipH="1" flipV="1">
              <a:off x="8136716" y="1954306"/>
              <a:ext cx="379298" cy="262969"/>
            </a:xfrm>
            <a:prstGeom prst="line">
              <a:avLst/>
            </a:prstGeom>
            <a:ln cap="rnd"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接连接符 112"/>
            <p:cNvCxnSpPr/>
            <p:nvPr/>
          </p:nvCxnSpPr>
          <p:spPr>
            <a:xfrm flipV="1">
              <a:off x="8516013" y="1646873"/>
              <a:ext cx="489" cy="549604"/>
            </a:xfrm>
            <a:prstGeom prst="line">
              <a:avLst/>
            </a:prstGeom>
            <a:ln cap="rnd"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椭圆 113"/>
            <p:cNvSpPr/>
            <p:nvPr/>
          </p:nvSpPr>
          <p:spPr>
            <a:xfrm>
              <a:off x="8238564" y="1954306"/>
              <a:ext cx="502024" cy="502024"/>
            </a:xfrm>
            <a:prstGeom prst="ellipse">
              <a:avLst/>
            </a:prstGeom>
            <a:solidFill>
              <a:srgbClr val="FFD68E"/>
            </a:solidFill>
            <a:ln>
              <a:solidFill>
                <a:srgbClr val="FFD68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55" name="Freeform 9"/>
          <p:cNvSpPr>
            <a:spLocks noEditPoints="1"/>
          </p:cNvSpPr>
          <p:nvPr/>
        </p:nvSpPr>
        <p:spPr bwMode="auto">
          <a:xfrm>
            <a:off x="3468120" y="2022833"/>
            <a:ext cx="468244" cy="498402"/>
          </a:xfrm>
          <a:custGeom>
            <a:gdLst>
              <a:gd fmla="*/ 368 w 516" name="T0"/>
              <a:gd fmla="*/ 311 h 550" name="T1"/>
              <a:gd fmla="*/ 387 w 516" name="T2"/>
              <a:gd fmla="*/ 280 h 550" name="T3"/>
              <a:gd fmla="*/ 387 w 516" name="T4"/>
              <a:gd fmla="*/ 311 h 550" name="T5"/>
              <a:gd fmla="*/ 468 w 516" name="T6"/>
              <a:gd fmla="*/ 280 h 550" name="T7"/>
              <a:gd fmla="*/ 437 w 516" name="T8"/>
              <a:gd fmla="*/ 280 h 550" name="T9"/>
              <a:gd fmla="*/ 368 w 516" name="T10"/>
              <a:gd fmla="*/ 364 h 550" name="T11"/>
              <a:gd fmla="*/ 387 w 516" name="T12"/>
              <a:gd fmla="*/ 333 h 550" name="T13"/>
              <a:gd fmla="*/ 387 w 516" name="T14"/>
              <a:gd fmla="*/ 364 h 550" name="T15"/>
              <a:gd fmla="*/ 468 w 516" name="T16"/>
              <a:gd fmla="*/ 333 h 550" name="T17"/>
              <a:gd fmla="*/ 437 w 516" name="T18"/>
              <a:gd fmla="*/ 333 h 550" name="T19"/>
              <a:gd fmla="*/ 368 w 516" name="T20"/>
              <a:gd fmla="*/ 417 h 550" name="T21"/>
              <a:gd fmla="*/ 387 w 516" name="T22"/>
              <a:gd fmla="*/ 386 h 550" name="T23"/>
              <a:gd fmla="*/ 387 w 516" name="T24"/>
              <a:gd fmla="*/ 417 h 550" name="T25"/>
              <a:gd fmla="*/ 468 w 516" name="T26"/>
              <a:gd fmla="*/ 386 h 550" name="T27"/>
              <a:gd fmla="*/ 437 w 516" name="T28"/>
              <a:gd fmla="*/ 386 h 550" name="T29"/>
              <a:gd fmla="*/ 214 w 516" name="T30"/>
              <a:gd fmla="*/ 55 h 550" name="T31"/>
              <a:gd fmla="*/ 141 w 516" name="T32"/>
              <a:gd fmla="*/ 0 h 550" name="T33"/>
              <a:gd fmla="*/ 152 w 516" name="T34"/>
              <a:gd fmla="*/ 113 h 550" name="T35"/>
              <a:gd fmla="*/ 0 w 516" name="T36"/>
              <a:gd fmla="*/ 499 h 550" name="T37"/>
              <a:gd fmla="*/ 51 w 516" name="T38"/>
              <a:gd fmla="*/ 101 h 550" name="T39"/>
              <a:gd fmla="*/ 312 w 516" name="T40"/>
              <a:gd fmla="*/ 151 h 550" name="T41"/>
              <a:gd fmla="*/ 262 w 516" name="T42"/>
              <a:gd fmla="*/ 550 h 550" name="T43"/>
              <a:gd fmla="*/ 32 w 516" name="T44"/>
              <a:gd fmla="*/ 151 h 550" name="T45"/>
              <a:gd fmla="*/ 51 w 516" name="T46"/>
              <a:gd fmla="*/ 518 h 550" name="T47"/>
              <a:gd fmla="*/ 280 w 516" name="T48"/>
              <a:gd fmla="*/ 499 h 550" name="T49"/>
              <a:gd fmla="*/ 262 w 516" name="T50"/>
              <a:gd fmla="*/ 133 h 550" name="T51"/>
              <a:gd fmla="*/ 329 w 516" name="T52"/>
              <a:gd fmla="*/ 550 h 550" name="T53"/>
              <a:gd fmla="*/ 289 w 516" name="T54"/>
              <a:gd fmla="*/ 268 h 550" name="T55"/>
              <a:gd fmla="*/ 476 w 516" name="T56"/>
              <a:gd fmla="*/ 228 h 550" name="T57"/>
              <a:gd fmla="*/ 516 w 516" name="T58"/>
              <a:gd fmla="*/ 510 h 550" name="T59"/>
              <a:gd fmla="*/ 329 w 516" name="T60"/>
              <a:gd fmla="*/ 550 h 550" name="T61"/>
              <a:gd fmla="*/ 329 w 516" name="T62"/>
              <a:gd fmla="*/ 518 h 550" name="T63"/>
              <a:gd fmla="*/ 484 w 516" name="T64"/>
              <a:gd fmla="*/ 510 h 550" name="T65"/>
              <a:gd fmla="*/ 476 w 516" name="T66"/>
              <a:gd fmla="*/ 260 h 550" name="T67"/>
              <a:gd fmla="*/ 321 w 516" name="T68"/>
              <a:gd fmla="*/ 268 h 550" name="T69"/>
              <a:gd fmla="*/ 218 w 516" name="T70"/>
              <a:gd fmla="*/ 542 h 550" name="T71"/>
              <a:gd fmla="*/ 368 w 516" name="T72"/>
              <a:gd fmla="*/ 451 h 550" name="T73"/>
              <a:gd fmla="*/ 368 w 516" name="T74"/>
              <a:gd fmla="*/ 526 h 550" name="T75"/>
              <a:gd fmla="*/ 92 w 516" name="T76"/>
              <a:gd fmla="*/ 213 h 550" name="T77"/>
              <a:gd fmla="*/ 61 w 516" name="T78"/>
              <a:gd fmla="*/ 213 h 550" name="T79"/>
              <a:gd fmla="*/ 146 w 516" name="T80"/>
              <a:gd fmla="*/ 244 h 550" name="T81"/>
              <a:gd fmla="*/ 168 w 516" name="T82"/>
              <a:gd fmla="*/ 213 h 550" name="T83"/>
              <a:gd fmla="*/ 168 w 516" name="T84"/>
              <a:gd fmla="*/ 244 h 550" name="T85"/>
              <a:gd fmla="*/ 252 w 516" name="T86"/>
              <a:gd fmla="*/ 213 h 550" name="T87"/>
              <a:gd fmla="*/ 221 w 516" name="T88"/>
              <a:gd fmla="*/ 213 h 550" name="T89"/>
              <a:gd fmla="*/ 92 w 516" name="T90"/>
              <a:gd fmla="*/ 298 h 550" name="T91"/>
              <a:gd fmla="*/ 115 w 516" name="T92"/>
              <a:gd fmla="*/ 267 h 550" name="T93"/>
              <a:gd fmla="*/ 115 w 516" name="T94"/>
              <a:gd fmla="*/ 298 h 550" name="T95"/>
              <a:gd fmla="*/ 199 w 516" name="T96"/>
              <a:gd fmla="*/ 267 h 550" name="T97"/>
              <a:gd fmla="*/ 168 w 516" name="T98"/>
              <a:gd fmla="*/ 267 h 550" name="T99"/>
              <a:gd fmla="*/ 252 w 516" name="T100"/>
              <a:gd fmla="*/ 298 h 550" name="T10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b="b" l="0" r="r" t="0"/>
            <a:pathLst>
              <a:path h="550" w="516">
                <a:moveTo>
                  <a:pt x="336" y="280"/>
                </a:moveTo>
                <a:cubicBezTo>
                  <a:pt x="368" y="280"/>
                  <a:pt x="368" y="280"/>
                  <a:pt x="368" y="280"/>
                </a:cubicBezTo>
                <a:cubicBezTo>
                  <a:pt x="368" y="311"/>
                  <a:pt x="368" y="311"/>
                  <a:pt x="368" y="311"/>
                </a:cubicBezTo>
                <a:cubicBezTo>
                  <a:pt x="336" y="311"/>
                  <a:pt x="336" y="311"/>
                  <a:pt x="336" y="311"/>
                </a:cubicBezTo>
                <a:lnTo>
                  <a:pt x="336" y="280"/>
                </a:lnTo>
                <a:close/>
                <a:moveTo>
                  <a:pt x="387" y="280"/>
                </a:moveTo>
                <a:cubicBezTo>
                  <a:pt x="418" y="280"/>
                  <a:pt x="418" y="280"/>
                  <a:pt x="418" y="280"/>
                </a:cubicBezTo>
                <a:cubicBezTo>
                  <a:pt x="418" y="311"/>
                  <a:pt x="418" y="311"/>
                  <a:pt x="418" y="311"/>
                </a:cubicBezTo>
                <a:cubicBezTo>
                  <a:pt x="387" y="311"/>
                  <a:pt x="387" y="311"/>
                  <a:pt x="387" y="311"/>
                </a:cubicBezTo>
                <a:lnTo>
                  <a:pt x="387" y="280"/>
                </a:lnTo>
                <a:close/>
                <a:moveTo>
                  <a:pt x="437" y="280"/>
                </a:moveTo>
                <a:cubicBezTo>
                  <a:pt x="468" y="280"/>
                  <a:pt x="468" y="280"/>
                  <a:pt x="468" y="280"/>
                </a:cubicBezTo>
                <a:cubicBezTo>
                  <a:pt x="468" y="311"/>
                  <a:pt x="468" y="311"/>
                  <a:pt x="468" y="311"/>
                </a:cubicBezTo>
                <a:cubicBezTo>
                  <a:pt x="437" y="311"/>
                  <a:pt x="437" y="311"/>
                  <a:pt x="437" y="311"/>
                </a:cubicBezTo>
                <a:lnTo>
                  <a:pt x="437" y="280"/>
                </a:lnTo>
                <a:close/>
                <a:moveTo>
                  <a:pt x="336" y="333"/>
                </a:moveTo>
                <a:cubicBezTo>
                  <a:pt x="368" y="333"/>
                  <a:pt x="368" y="333"/>
                  <a:pt x="368" y="333"/>
                </a:cubicBezTo>
                <a:cubicBezTo>
                  <a:pt x="368" y="364"/>
                  <a:pt x="368" y="364"/>
                  <a:pt x="368" y="364"/>
                </a:cubicBezTo>
                <a:cubicBezTo>
                  <a:pt x="336" y="364"/>
                  <a:pt x="336" y="364"/>
                  <a:pt x="336" y="364"/>
                </a:cubicBezTo>
                <a:lnTo>
                  <a:pt x="336" y="333"/>
                </a:lnTo>
                <a:close/>
                <a:moveTo>
                  <a:pt x="387" y="333"/>
                </a:moveTo>
                <a:cubicBezTo>
                  <a:pt x="418" y="333"/>
                  <a:pt x="418" y="333"/>
                  <a:pt x="418" y="333"/>
                </a:cubicBezTo>
                <a:cubicBezTo>
                  <a:pt x="418" y="364"/>
                  <a:pt x="418" y="364"/>
                  <a:pt x="418" y="364"/>
                </a:cubicBezTo>
                <a:cubicBezTo>
                  <a:pt x="387" y="364"/>
                  <a:pt x="387" y="364"/>
                  <a:pt x="387" y="364"/>
                </a:cubicBezTo>
                <a:lnTo>
                  <a:pt x="387" y="333"/>
                </a:lnTo>
                <a:close/>
                <a:moveTo>
                  <a:pt x="437" y="333"/>
                </a:moveTo>
                <a:cubicBezTo>
                  <a:pt x="468" y="333"/>
                  <a:pt x="468" y="333"/>
                  <a:pt x="468" y="333"/>
                </a:cubicBezTo>
                <a:cubicBezTo>
                  <a:pt x="468" y="364"/>
                  <a:pt x="468" y="364"/>
                  <a:pt x="468" y="364"/>
                </a:cubicBezTo>
                <a:cubicBezTo>
                  <a:pt x="437" y="364"/>
                  <a:pt x="437" y="364"/>
                  <a:pt x="437" y="364"/>
                </a:cubicBezTo>
                <a:lnTo>
                  <a:pt x="437" y="333"/>
                </a:lnTo>
                <a:close/>
                <a:moveTo>
                  <a:pt x="336" y="386"/>
                </a:moveTo>
                <a:cubicBezTo>
                  <a:pt x="368" y="386"/>
                  <a:pt x="368" y="386"/>
                  <a:pt x="368" y="386"/>
                </a:cubicBezTo>
                <a:cubicBezTo>
                  <a:pt x="368" y="417"/>
                  <a:pt x="368" y="417"/>
                  <a:pt x="368" y="417"/>
                </a:cubicBezTo>
                <a:cubicBezTo>
                  <a:pt x="336" y="417"/>
                  <a:pt x="336" y="417"/>
                  <a:pt x="336" y="417"/>
                </a:cubicBezTo>
                <a:lnTo>
                  <a:pt x="336" y="386"/>
                </a:lnTo>
                <a:close/>
                <a:moveTo>
                  <a:pt x="387" y="386"/>
                </a:moveTo>
                <a:cubicBezTo>
                  <a:pt x="418" y="386"/>
                  <a:pt x="418" y="386"/>
                  <a:pt x="418" y="386"/>
                </a:cubicBezTo>
                <a:cubicBezTo>
                  <a:pt x="418" y="417"/>
                  <a:pt x="418" y="417"/>
                  <a:pt x="418" y="417"/>
                </a:cubicBezTo>
                <a:cubicBezTo>
                  <a:pt x="387" y="417"/>
                  <a:pt x="387" y="417"/>
                  <a:pt x="387" y="417"/>
                </a:cubicBezTo>
                <a:lnTo>
                  <a:pt x="387" y="386"/>
                </a:lnTo>
                <a:close/>
                <a:moveTo>
                  <a:pt x="437" y="386"/>
                </a:moveTo>
                <a:cubicBezTo>
                  <a:pt x="468" y="386"/>
                  <a:pt x="468" y="386"/>
                  <a:pt x="468" y="386"/>
                </a:cubicBezTo>
                <a:cubicBezTo>
                  <a:pt x="468" y="417"/>
                  <a:pt x="468" y="417"/>
                  <a:pt x="468" y="417"/>
                </a:cubicBezTo>
                <a:cubicBezTo>
                  <a:pt x="437" y="417"/>
                  <a:pt x="437" y="417"/>
                  <a:pt x="437" y="417"/>
                </a:cubicBezTo>
                <a:lnTo>
                  <a:pt x="437" y="386"/>
                </a:lnTo>
                <a:close/>
                <a:moveTo>
                  <a:pt x="152" y="112"/>
                </a:moveTo>
                <a:cubicBezTo>
                  <a:pt x="152" y="55"/>
                  <a:pt x="152" y="55"/>
                  <a:pt x="152" y="55"/>
                </a:cubicBezTo>
                <a:cubicBezTo>
                  <a:pt x="214" y="55"/>
                  <a:pt x="214" y="55"/>
                  <a:pt x="214" y="55"/>
                </a:cubicBezTo>
                <a:cubicBezTo>
                  <a:pt x="214" y="1"/>
                  <a:pt x="214" y="1"/>
                  <a:pt x="214" y="1"/>
                </a:cubicBezTo>
                <a:cubicBezTo>
                  <a:pt x="146" y="1"/>
                  <a:pt x="146" y="1"/>
                  <a:pt x="146" y="1"/>
                </a:cubicBezTo>
                <a:cubicBezTo>
                  <a:pt x="144" y="0"/>
                  <a:pt x="143" y="0"/>
                  <a:pt x="141" y="0"/>
                </a:cubicBezTo>
                <a:cubicBezTo>
                  <a:pt x="136" y="0"/>
                  <a:pt x="131" y="5"/>
                  <a:pt x="131" y="11"/>
                </a:cubicBezTo>
                <a:cubicBezTo>
                  <a:pt x="131" y="113"/>
                  <a:pt x="131" y="113"/>
                  <a:pt x="131" y="113"/>
                </a:cubicBezTo>
                <a:cubicBezTo>
                  <a:pt x="152" y="113"/>
                  <a:pt x="152" y="113"/>
                  <a:pt x="152" y="113"/>
                </a:cubicBezTo>
                <a:lnTo>
                  <a:pt x="152" y="112"/>
                </a:lnTo>
                <a:close/>
                <a:moveTo>
                  <a:pt x="51" y="550"/>
                </a:moveTo>
                <a:cubicBezTo>
                  <a:pt x="23" y="550"/>
                  <a:pt x="0" y="527"/>
                  <a:pt x="0" y="499"/>
                </a:cubicBezTo>
                <a:cubicBezTo>
                  <a:pt x="0" y="499"/>
                  <a:pt x="0" y="499"/>
                  <a:pt x="0" y="499"/>
                </a:cubicBezTo>
                <a:cubicBezTo>
                  <a:pt x="0" y="151"/>
                  <a:pt x="0" y="151"/>
                  <a:pt x="0" y="151"/>
                </a:cubicBezTo>
                <a:cubicBezTo>
                  <a:pt x="0" y="123"/>
                  <a:pt x="23" y="101"/>
                  <a:pt x="51" y="101"/>
                </a:cubicBezTo>
                <a:cubicBezTo>
                  <a:pt x="51" y="101"/>
                  <a:pt x="51" y="101"/>
                  <a:pt x="51" y="101"/>
                </a:cubicBezTo>
                <a:cubicBezTo>
                  <a:pt x="262" y="101"/>
                  <a:pt x="262" y="101"/>
                  <a:pt x="262" y="101"/>
                </a:cubicBezTo>
                <a:cubicBezTo>
                  <a:pt x="290" y="101"/>
                  <a:pt x="312" y="123"/>
                  <a:pt x="312" y="151"/>
                </a:cubicBezTo>
                <a:cubicBezTo>
                  <a:pt x="312" y="151"/>
                  <a:pt x="312" y="151"/>
                  <a:pt x="312" y="151"/>
                </a:cubicBezTo>
                <a:cubicBezTo>
                  <a:pt x="312" y="499"/>
                  <a:pt x="312" y="499"/>
                  <a:pt x="312" y="499"/>
                </a:cubicBezTo>
                <a:cubicBezTo>
                  <a:pt x="312" y="527"/>
                  <a:pt x="290" y="550"/>
                  <a:pt x="262" y="550"/>
                </a:cubicBezTo>
                <a:cubicBezTo>
                  <a:pt x="262" y="550"/>
                  <a:pt x="262" y="550"/>
                  <a:pt x="262" y="550"/>
                </a:cubicBezTo>
                <a:cubicBezTo>
                  <a:pt x="51" y="550"/>
                  <a:pt x="51" y="550"/>
                  <a:pt x="51" y="550"/>
                </a:cubicBezTo>
                <a:close/>
                <a:moveTo>
                  <a:pt x="32" y="151"/>
                </a:moveTo>
                <a:cubicBezTo>
                  <a:pt x="32" y="499"/>
                  <a:pt x="32" y="499"/>
                  <a:pt x="32" y="499"/>
                </a:cubicBezTo>
                <a:cubicBezTo>
                  <a:pt x="32" y="509"/>
                  <a:pt x="40" y="518"/>
                  <a:pt x="51" y="518"/>
                </a:cubicBezTo>
                <a:cubicBezTo>
                  <a:pt x="51" y="518"/>
                  <a:pt x="51" y="518"/>
                  <a:pt x="51" y="518"/>
                </a:cubicBezTo>
                <a:cubicBezTo>
                  <a:pt x="262" y="518"/>
                  <a:pt x="262" y="518"/>
                  <a:pt x="262" y="518"/>
                </a:cubicBezTo>
                <a:cubicBezTo>
                  <a:pt x="272" y="518"/>
                  <a:pt x="280" y="510"/>
                  <a:pt x="280" y="499"/>
                </a:cubicBezTo>
                <a:cubicBezTo>
                  <a:pt x="280" y="499"/>
                  <a:pt x="280" y="499"/>
                  <a:pt x="280" y="499"/>
                </a:cubicBezTo>
                <a:cubicBezTo>
                  <a:pt x="280" y="151"/>
                  <a:pt x="280" y="151"/>
                  <a:pt x="280" y="151"/>
                </a:cubicBezTo>
                <a:cubicBezTo>
                  <a:pt x="280" y="142"/>
                  <a:pt x="272" y="133"/>
                  <a:pt x="262" y="133"/>
                </a:cubicBezTo>
                <a:cubicBezTo>
                  <a:pt x="262" y="133"/>
                  <a:pt x="262" y="133"/>
                  <a:pt x="262" y="133"/>
                </a:cubicBezTo>
                <a:cubicBezTo>
                  <a:pt x="51" y="133"/>
                  <a:pt x="51" y="133"/>
                  <a:pt x="51" y="133"/>
                </a:cubicBezTo>
                <a:cubicBezTo>
                  <a:pt x="41" y="133"/>
                  <a:pt x="32" y="142"/>
                  <a:pt x="32" y="151"/>
                </a:cubicBezTo>
                <a:close/>
                <a:moveTo>
                  <a:pt x="329" y="550"/>
                </a:moveTo>
                <a:cubicBezTo>
                  <a:pt x="307" y="550"/>
                  <a:pt x="289" y="532"/>
                  <a:pt x="289" y="510"/>
                </a:cubicBezTo>
                <a:cubicBezTo>
                  <a:pt x="289" y="510"/>
                  <a:pt x="289" y="510"/>
                  <a:pt x="289" y="510"/>
                </a:cubicBezTo>
                <a:cubicBezTo>
                  <a:pt x="289" y="268"/>
                  <a:pt x="289" y="268"/>
                  <a:pt x="289" y="268"/>
                </a:cubicBezTo>
                <a:cubicBezTo>
                  <a:pt x="289" y="246"/>
                  <a:pt x="307" y="228"/>
                  <a:pt x="329" y="228"/>
                </a:cubicBezTo>
                <a:cubicBezTo>
                  <a:pt x="329" y="228"/>
                  <a:pt x="329" y="228"/>
                  <a:pt x="329" y="228"/>
                </a:cubicBezTo>
                <a:cubicBezTo>
                  <a:pt x="476" y="228"/>
                  <a:pt x="476" y="228"/>
                  <a:pt x="476" y="228"/>
                </a:cubicBezTo>
                <a:cubicBezTo>
                  <a:pt x="498" y="228"/>
                  <a:pt x="516" y="246"/>
                  <a:pt x="516" y="268"/>
                </a:cubicBezTo>
                <a:cubicBezTo>
                  <a:pt x="516" y="268"/>
                  <a:pt x="516" y="268"/>
                  <a:pt x="516" y="268"/>
                </a:cubicBezTo>
                <a:cubicBezTo>
                  <a:pt x="516" y="510"/>
                  <a:pt x="516" y="510"/>
                  <a:pt x="516" y="510"/>
                </a:cubicBezTo>
                <a:cubicBezTo>
                  <a:pt x="516" y="532"/>
                  <a:pt x="498" y="550"/>
                  <a:pt x="476" y="550"/>
                </a:cubicBezTo>
                <a:cubicBezTo>
                  <a:pt x="476" y="550"/>
                  <a:pt x="476" y="550"/>
                  <a:pt x="476" y="550"/>
                </a:cubicBezTo>
                <a:cubicBezTo>
                  <a:pt x="329" y="550"/>
                  <a:pt x="329" y="550"/>
                  <a:pt x="329" y="550"/>
                </a:cubicBezTo>
                <a:close/>
                <a:moveTo>
                  <a:pt x="321" y="268"/>
                </a:moveTo>
                <a:cubicBezTo>
                  <a:pt x="321" y="510"/>
                  <a:pt x="321" y="510"/>
                  <a:pt x="321" y="510"/>
                </a:cubicBezTo>
                <a:cubicBezTo>
                  <a:pt x="321" y="514"/>
                  <a:pt x="325" y="518"/>
                  <a:pt x="329" y="518"/>
                </a:cubicBezTo>
                <a:cubicBezTo>
                  <a:pt x="329" y="518"/>
                  <a:pt x="329" y="518"/>
                  <a:pt x="329" y="518"/>
                </a:cubicBezTo>
                <a:cubicBezTo>
                  <a:pt x="476" y="518"/>
                  <a:pt x="476" y="518"/>
                  <a:pt x="476" y="518"/>
                </a:cubicBezTo>
                <a:cubicBezTo>
                  <a:pt x="480" y="518"/>
                  <a:pt x="484" y="514"/>
                  <a:pt x="484" y="510"/>
                </a:cubicBezTo>
                <a:cubicBezTo>
                  <a:pt x="484" y="510"/>
                  <a:pt x="484" y="510"/>
                  <a:pt x="484" y="510"/>
                </a:cubicBezTo>
                <a:cubicBezTo>
                  <a:pt x="484" y="268"/>
                  <a:pt x="484" y="268"/>
                  <a:pt x="484" y="268"/>
                </a:cubicBezTo>
                <a:cubicBezTo>
                  <a:pt x="484" y="264"/>
                  <a:pt x="480" y="260"/>
                  <a:pt x="476" y="260"/>
                </a:cubicBezTo>
                <a:cubicBezTo>
                  <a:pt x="476" y="260"/>
                  <a:pt x="476" y="260"/>
                  <a:pt x="476" y="260"/>
                </a:cubicBezTo>
                <a:cubicBezTo>
                  <a:pt x="329" y="260"/>
                  <a:pt x="329" y="260"/>
                  <a:pt x="329" y="260"/>
                </a:cubicBezTo>
                <a:cubicBezTo>
                  <a:pt x="324" y="261"/>
                  <a:pt x="321" y="264"/>
                  <a:pt x="321" y="268"/>
                </a:cubicBezTo>
                <a:close/>
                <a:moveTo>
                  <a:pt x="95" y="407"/>
                </a:moveTo>
                <a:cubicBezTo>
                  <a:pt x="218" y="407"/>
                  <a:pt x="218" y="407"/>
                  <a:pt x="218" y="407"/>
                </a:cubicBezTo>
                <a:cubicBezTo>
                  <a:pt x="218" y="542"/>
                  <a:pt x="218" y="542"/>
                  <a:pt x="218" y="542"/>
                </a:cubicBezTo>
                <a:cubicBezTo>
                  <a:pt x="95" y="542"/>
                  <a:pt x="95" y="542"/>
                  <a:pt x="95" y="542"/>
                </a:cubicBezTo>
                <a:lnTo>
                  <a:pt x="95" y="407"/>
                </a:lnTo>
                <a:close/>
                <a:moveTo>
                  <a:pt x="368" y="451"/>
                </a:moveTo>
                <a:cubicBezTo>
                  <a:pt x="436" y="451"/>
                  <a:pt x="436" y="451"/>
                  <a:pt x="436" y="451"/>
                </a:cubicBezTo>
                <a:cubicBezTo>
                  <a:pt x="436" y="526"/>
                  <a:pt x="436" y="526"/>
                  <a:pt x="436" y="526"/>
                </a:cubicBezTo>
                <a:cubicBezTo>
                  <a:pt x="368" y="526"/>
                  <a:pt x="368" y="526"/>
                  <a:pt x="368" y="526"/>
                </a:cubicBezTo>
                <a:lnTo>
                  <a:pt x="368" y="451"/>
                </a:lnTo>
                <a:close/>
                <a:moveTo>
                  <a:pt x="61" y="213"/>
                </a:moveTo>
                <a:cubicBezTo>
                  <a:pt x="92" y="213"/>
                  <a:pt x="92" y="213"/>
                  <a:pt x="92" y="213"/>
                </a:cubicBezTo>
                <a:cubicBezTo>
                  <a:pt x="92" y="244"/>
                  <a:pt x="92" y="244"/>
                  <a:pt x="92" y="244"/>
                </a:cubicBezTo>
                <a:cubicBezTo>
                  <a:pt x="61" y="244"/>
                  <a:pt x="61" y="244"/>
                  <a:pt x="61" y="244"/>
                </a:cubicBezTo>
                <a:lnTo>
                  <a:pt x="61" y="213"/>
                </a:lnTo>
                <a:close/>
                <a:moveTo>
                  <a:pt x="115" y="213"/>
                </a:moveTo>
                <a:cubicBezTo>
                  <a:pt x="146" y="213"/>
                  <a:pt x="146" y="213"/>
                  <a:pt x="146" y="213"/>
                </a:cubicBezTo>
                <a:cubicBezTo>
                  <a:pt x="146" y="244"/>
                  <a:pt x="146" y="244"/>
                  <a:pt x="146" y="244"/>
                </a:cubicBezTo>
                <a:cubicBezTo>
                  <a:pt x="115" y="244"/>
                  <a:pt x="115" y="244"/>
                  <a:pt x="115" y="244"/>
                </a:cubicBezTo>
                <a:lnTo>
                  <a:pt x="115" y="213"/>
                </a:lnTo>
                <a:close/>
                <a:moveTo>
                  <a:pt x="168" y="213"/>
                </a:moveTo>
                <a:cubicBezTo>
                  <a:pt x="199" y="213"/>
                  <a:pt x="199" y="213"/>
                  <a:pt x="199" y="213"/>
                </a:cubicBezTo>
                <a:cubicBezTo>
                  <a:pt x="199" y="244"/>
                  <a:pt x="199" y="244"/>
                  <a:pt x="199" y="244"/>
                </a:cubicBezTo>
                <a:cubicBezTo>
                  <a:pt x="168" y="244"/>
                  <a:pt x="168" y="244"/>
                  <a:pt x="168" y="244"/>
                </a:cubicBezTo>
                <a:lnTo>
                  <a:pt x="168" y="213"/>
                </a:lnTo>
                <a:close/>
                <a:moveTo>
                  <a:pt x="221" y="213"/>
                </a:moveTo>
                <a:cubicBezTo>
                  <a:pt x="252" y="213"/>
                  <a:pt x="252" y="213"/>
                  <a:pt x="252" y="213"/>
                </a:cubicBezTo>
                <a:cubicBezTo>
                  <a:pt x="252" y="244"/>
                  <a:pt x="252" y="244"/>
                  <a:pt x="252" y="244"/>
                </a:cubicBezTo>
                <a:cubicBezTo>
                  <a:pt x="221" y="244"/>
                  <a:pt x="221" y="244"/>
                  <a:pt x="221" y="244"/>
                </a:cubicBezTo>
                <a:lnTo>
                  <a:pt x="221" y="213"/>
                </a:lnTo>
                <a:close/>
                <a:moveTo>
                  <a:pt x="61" y="267"/>
                </a:moveTo>
                <a:cubicBezTo>
                  <a:pt x="92" y="267"/>
                  <a:pt x="92" y="267"/>
                  <a:pt x="92" y="267"/>
                </a:cubicBezTo>
                <a:cubicBezTo>
                  <a:pt x="92" y="298"/>
                  <a:pt x="92" y="298"/>
                  <a:pt x="92" y="298"/>
                </a:cubicBezTo>
                <a:cubicBezTo>
                  <a:pt x="61" y="298"/>
                  <a:pt x="61" y="298"/>
                  <a:pt x="61" y="298"/>
                </a:cubicBezTo>
                <a:lnTo>
                  <a:pt x="61" y="267"/>
                </a:lnTo>
                <a:close/>
                <a:moveTo>
                  <a:pt x="115" y="267"/>
                </a:moveTo>
                <a:cubicBezTo>
                  <a:pt x="146" y="267"/>
                  <a:pt x="146" y="267"/>
                  <a:pt x="146" y="267"/>
                </a:cubicBezTo>
                <a:cubicBezTo>
                  <a:pt x="146" y="298"/>
                  <a:pt x="146" y="298"/>
                  <a:pt x="146" y="298"/>
                </a:cubicBezTo>
                <a:cubicBezTo>
                  <a:pt x="115" y="298"/>
                  <a:pt x="115" y="298"/>
                  <a:pt x="115" y="298"/>
                </a:cubicBezTo>
                <a:lnTo>
                  <a:pt x="115" y="267"/>
                </a:lnTo>
                <a:close/>
                <a:moveTo>
                  <a:pt x="168" y="267"/>
                </a:moveTo>
                <a:cubicBezTo>
                  <a:pt x="199" y="267"/>
                  <a:pt x="199" y="267"/>
                  <a:pt x="199" y="267"/>
                </a:cubicBezTo>
                <a:cubicBezTo>
                  <a:pt x="199" y="298"/>
                  <a:pt x="199" y="298"/>
                  <a:pt x="199" y="298"/>
                </a:cubicBezTo>
                <a:cubicBezTo>
                  <a:pt x="168" y="298"/>
                  <a:pt x="168" y="298"/>
                  <a:pt x="168" y="298"/>
                </a:cubicBezTo>
                <a:lnTo>
                  <a:pt x="168" y="267"/>
                </a:lnTo>
                <a:close/>
                <a:moveTo>
                  <a:pt x="221" y="267"/>
                </a:moveTo>
                <a:cubicBezTo>
                  <a:pt x="252" y="267"/>
                  <a:pt x="252" y="267"/>
                  <a:pt x="252" y="267"/>
                </a:cubicBezTo>
                <a:cubicBezTo>
                  <a:pt x="252" y="298"/>
                  <a:pt x="252" y="298"/>
                  <a:pt x="252" y="298"/>
                </a:cubicBezTo>
                <a:cubicBezTo>
                  <a:pt x="221" y="298"/>
                  <a:pt x="221" y="298"/>
                  <a:pt x="221" y="298"/>
                </a:cubicBezTo>
                <a:lnTo>
                  <a:pt x="221" y="2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18" name="Freeform 5"/>
          <p:cNvSpPr/>
          <p:nvPr/>
        </p:nvSpPr>
        <p:spPr bwMode="auto">
          <a:xfrm>
            <a:off x="2538068" y="1192305"/>
            <a:ext cx="200702" cy="208827"/>
          </a:xfrm>
          <a:custGeom>
            <a:gdLst>
              <a:gd fmla="*/ 173 w 188" name="T0"/>
              <a:gd fmla="*/ 144 h 192" name="T1"/>
              <a:gd fmla="*/ 171 w 188" name="T2"/>
              <a:gd fmla="*/ 144 h 192" name="T3"/>
              <a:gd fmla="*/ 159 w 188" name="T4"/>
              <a:gd fmla="*/ 144 h 192" name="T5"/>
              <a:gd fmla="*/ 135 w 188" name="T6"/>
              <a:gd fmla="*/ 144 h 192" name="T7"/>
              <a:gd fmla="*/ 121 w 188" name="T8"/>
              <a:gd fmla="*/ 136 h 192" name="T9"/>
              <a:gd fmla="*/ 121 w 188" name="T10"/>
              <a:gd fmla="*/ 119 h 192" name="T11"/>
              <a:gd fmla="*/ 177 w 188" name="T12"/>
              <a:gd fmla="*/ 28 h 192" name="T13"/>
              <a:gd fmla="*/ 163 w 188" name="T14"/>
              <a:gd fmla="*/ 0 h 192" name="T15"/>
              <a:gd fmla="*/ 163 w 188" name="T16"/>
              <a:gd fmla="*/ 0 h 192" name="T17"/>
              <a:gd fmla="*/ 151 w 188" name="T18"/>
              <a:gd fmla="*/ 0 h 192" name="T19"/>
              <a:gd fmla="*/ 151 w 188" name="T20"/>
              <a:gd fmla="*/ 0 h 192" name="T21"/>
              <a:gd fmla="*/ 15 w 188" name="T22"/>
              <a:gd fmla="*/ 0 h 192" name="T23"/>
              <a:gd fmla="*/ 0 w 188" name="T24"/>
              <a:gd fmla="*/ 20 h 192" name="T25"/>
              <a:gd fmla="*/ 0 w 188" name="T26"/>
              <a:gd fmla="*/ 35 h 192" name="T27"/>
              <a:gd fmla="*/ 2 w 188" name="T28"/>
              <a:gd fmla="*/ 44 h 192" name="T29"/>
              <a:gd fmla="*/ 15 w 188" name="T30"/>
              <a:gd fmla="*/ 52 h 192" name="T31"/>
              <a:gd fmla="*/ 37 w 188" name="T32"/>
              <a:gd fmla="*/ 52 h 192" name="T33"/>
              <a:gd fmla="*/ 49 w 188" name="T34"/>
              <a:gd fmla="*/ 52 h 192" name="T35"/>
              <a:gd fmla="*/ 50 w 188" name="T36"/>
              <a:gd fmla="*/ 52 h 192" name="T37"/>
              <a:gd fmla="*/ 63 w 188" name="T38"/>
              <a:gd fmla="*/ 75 h 192" name="T39"/>
              <a:gd fmla="*/ 7 w 188" name="T40"/>
              <a:gd fmla="*/ 165 h 192" name="T41"/>
              <a:gd fmla="*/ 11 w 188" name="T42"/>
              <a:gd fmla="*/ 188 h 192" name="T43"/>
              <a:gd fmla="*/ 21 w 188" name="T44"/>
              <a:gd fmla="*/ 192 h 192" name="T45"/>
              <a:gd fmla="*/ 171 w 188" name="T46"/>
              <a:gd fmla="*/ 192 h 192" name="T47"/>
              <a:gd fmla="*/ 188 w 188" name="T48"/>
              <a:gd fmla="*/ 174 h 192" name="T49"/>
              <a:gd fmla="*/ 188 w 188" name="T50"/>
              <a:gd fmla="*/ 159 h 192" name="T51"/>
              <a:gd fmla="*/ 173 w 188" name="T52"/>
              <a:gd fmla="*/ 144 h 192" name="T5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b="b" l="0" r="r" t="0"/>
            <a:pathLst>
              <a:path h="192" w="188">
                <a:moveTo>
                  <a:pt x="173" y="144"/>
                </a:moveTo>
                <a:cubicBezTo>
                  <a:pt x="173" y="144"/>
                  <a:pt x="172" y="144"/>
                  <a:pt x="171" y="144"/>
                </a:cubicBezTo>
                <a:cubicBezTo>
                  <a:pt x="159" y="144"/>
                  <a:pt x="159" y="144"/>
                  <a:pt x="159" y="144"/>
                </a:cubicBezTo>
                <a:cubicBezTo>
                  <a:pt x="135" y="144"/>
                  <a:pt x="135" y="144"/>
                  <a:pt x="135" y="144"/>
                </a:cubicBezTo>
                <a:cubicBezTo>
                  <a:pt x="129" y="144"/>
                  <a:pt x="124" y="141"/>
                  <a:pt x="121" y="136"/>
                </a:cubicBezTo>
                <a:cubicBezTo>
                  <a:pt x="118" y="131"/>
                  <a:pt x="118" y="125"/>
                  <a:pt x="121" y="119"/>
                </a:cubicBezTo>
                <a:cubicBezTo>
                  <a:pt x="177" y="28"/>
                  <a:pt x="177" y="28"/>
                  <a:pt x="177" y="28"/>
                </a:cubicBezTo>
                <a:cubicBezTo>
                  <a:pt x="183" y="18"/>
                  <a:pt x="175" y="0"/>
                  <a:pt x="163" y="0"/>
                </a:cubicBezTo>
                <a:cubicBezTo>
                  <a:pt x="163" y="0"/>
                  <a:pt x="163" y="0"/>
                  <a:pt x="163" y="0"/>
                </a:cubicBezTo>
                <a:cubicBezTo>
                  <a:pt x="151" y="0"/>
                  <a:pt x="151" y="0"/>
                  <a:pt x="151" y="0"/>
                </a:cubicBezTo>
                <a:cubicBezTo>
                  <a:pt x="151" y="0"/>
                  <a:pt x="151" y="0"/>
                  <a:pt x="151" y="0"/>
                </a:cubicBezTo>
                <a:cubicBezTo>
                  <a:pt x="15" y="0"/>
                  <a:pt x="15" y="0"/>
                  <a:pt x="15" y="0"/>
                </a:cubicBezTo>
                <a:cubicBezTo>
                  <a:pt x="7" y="0"/>
                  <a:pt x="0" y="12"/>
                  <a:pt x="0" y="20"/>
                </a:cubicBezTo>
                <a:cubicBezTo>
                  <a:pt x="0" y="35"/>
                  <a:pt x="0" y="35"/>
                  <a:pt x="0" y="35"/>
                </a:cubicBezTo>
                <a:cubicBezTo>
                  <a:pt x="0" y="38"/>
                  <a:pt x="1" y="41"/>
                  <a:pt x="2" y="44"/>
                </a:cubicBezTo>
                <a:cubicBezTo>
                  <a:pt x="5" y="49"/>
                  <a:pt x="10" y="52"/>
                  <a:pt x="15" y="52"/>
                </a:cubicBezTo>
                <a:cubicBezTo>
                  <a:pt x="37" y="52"/>
                  <a:pt x="37" y="52"/>
                  <a:pt x="37" y="52"/>
                </a:cubicBezTo>
                <a:cubicBezTo>
                  <a:pt x="49" y="52"/>
                  <a:pt x="49" y="52"/>
                  <a:pt x="49" y="52"/>
                </a:cubicBezTo>
                <a:cubicBezTo>
                  <a:pt x="49" y="52"/>
                  <a:pt x="50" y="52"/>
                  <a:pt x="50" y="52"/>
                </a:cubicBezTo>
                <a:cubicBezTo>
                  <a:pt x="62" y="52"/>
                  <a:pt x="69" y="65"/>
                  <a:pt x="63" y="75"/>
                </a:cubicBezTo>
                <a:cubicBezTo>
                  <a:pt x="7" y="165"/>
                  <a:pt x="7" y="165"/>
                  <a:pt x="7" y="165"/>
                </a:cubicBezTo>
                <a:cubicBezTo>
                  <a:pt x="3" y="172"/>
                  <a:pt x="5" y="182"/>
                  <a:pt x="11" y="188"/>
                </a:cubicBezTo>
                <a:cubicBezTo>
                  <a:pt x="14" y="190"/>
                  <a:pt x="17" y="192"/>
                  <a:pt x="21" y="192"/>
                </a:cubicBezTo>
                <a:cubicBezTo>
                  <a:pt x="171" y="192"/>
                  <a:pt x="171" y="192"/>
                  <a:pt x="171" y="192"/>
                </a:cubicBezTo>
                <a:cubicBezTo>
                  <a:pt x="180" y="192"/>
                  <a:pt x="188" y="182"/>
                  <a:pt x="188" y="174"/>
                </a:cubicBezTo>
                <a:cubicBezTo>
                  <a:pt x="188" y="159"/>
                  <a:pt x="188" y="159"/>
                  <a:pt x="188" y="159"/>
                </a:cubicBezTo>
                <a:cubicBezTo>
                  <a:pt x="188" y="151"/>
                  <a:pt x="181" y="145"/>
                  <a:pt x="173" y="14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19" name="Freeform 5"/>
          <p:cNvSpPr/>
          <p:nvPr/>
        </p:nvSpPr>
        <p:spPr bwMode="auto">
          <a:xfrm>
            <a:off x="9453228" y="1192305"/>
            <a:ext cx="198698" cy="206742"/>
          </a:xfrm>
          <a:custGeom>
            <a:gdLst>
              <a:gd fmla="*/ 173 w 188" name="T0"/>
              <a:gd fmla="*/ 144 h 192" name="T1"/>
              <a:gd fmla="*/ 171 w 188" name="T2"/>
              <a:gd fmla="*/ 144 h 192" name="T3"/>
              <a:gd fmla="*/ 159 w 188" name="T4"/>
              <a:gd fmla="*/ 144 h 192" name="T5"/>
              <a:gd fmla="*/ 135 w 188" name="T6"/>
              <a:gd fmla="*/ 144 h 192" name="T7"/>
              <a:gd fmla="*/ 121 w 188" name="T8"/>
              <a:gd fmla="*/ 136 h 192" name="T9"/>
              <a:gd fmla="*/ 121 w 188" name="T10"/>
              <a:gd fmla="*/ 119 h 192" name="T11"/>
              <a:gd fmla="*/ 177 w 188" name="T12"/>
              <a:gd fmla="*/ 28 h 192" name="T13"/>
              <a:gd fmla="*/ 163 w 188" name="T14"/>
              <a:gd fmla="*/ 0 h 192" name="T15"/>
              <a:gd fmla="*/ 163 w 188" name="T16"/>
              <a:gd fmla="*/ 0 h 192" name="T17"/>
              <a:gd fmla="*/ 151 w 188" name="T18"/>
              <a:gd fmla="*/ 0 h 192" name="T19"/>
              <a:gd fmla="*/ 151 w 188" name="T20"/>
              <a:gd fmla="*/ 0 h 192" name="T21"/>
              <a:gd fmla="*/ 15 w 188" name="T22"/>
              <a:gd fmla="*/ 0 h 192" name="T23"/>
              <a:gd fmla="*/ 0 w 188" name="T24"/>
              <a:gd fmla="*/ 20 h 192" name="T25"/>
              <a:gd fmla="*/ 0 w 188" name="T26"/>
              <a:gd fmla="*/ 35 h 192" name="T27"/>
              <a:gd fmla="*/ 2 w 188" name="T28"/>
              <a:gd fmla="*/ 44 h 192" name="T29"/>
              <a:gd fmla="*/ 15 w 188" name="T30"/>
              <a:gd fmla="*/ 52 h 192" name="T31"/>
              <a:gd fmla="*/ 37 w 188" name="T32"/>
              <a:gd fmla="*/ 52 h 192" name="T33"/>
              <a:gd fmla="*/ 49 w 188" name="T34"/>
              <a:gd fmla="*/ 52 h 192" name="T35"/>
              <a:gd fmla="*/ 50 w 188" name="T36"/>
              <a:gd fmla="*/ 52 h 192" name="T37"/>
              <a:gd fmla="*/ 63 w 188" name="T38"/>
              <a:gd fmla="*/ 75 h 192" name="T39"/>
              <a:gd fmla="*/ 7 w 188" name="T40"/>
              <a:gd fmla="*/ 165 h 192" name="T41"/>
              <a:gd fmla="*/ 11 w 188" name="T42"/>
              <a:gd fmla="*/ 188 h 192" name="T43"/>
              <a:gd fmla="*/ 21 w 188" name="T44"/>
              <a:gd fmla="*/ 192 h 192" name="T45"/>
              <a:gd fmla="*/ 171 w 188" name="T46"/>
              <a:gd fmla="*/ 192 h 192" name="T47"/>
              <a:gd fmla="*/ 188 w 188" name="T48"/>
              <a:gd fmla="*/ 174 h 192" name="T49"/>
              <a:gd fmla="*/ 188 w 188" name="T50"/>
              <a:gd fmla="*/ 159 h 192" name="T51"/>
              <a:gd fmla="*/ 173 w 188" name="T52"/>
              <a:gd fmla="*/ 144 h 192" name="T5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b="b" l="0" r="r" t="0"/>
            <a:pathLst>
              <a:path h="192" w="188">
                <a:moveTo>
                  <a:pt x="173" y="144"/>
                </a:moveTo>
                <a:cubicBezTo>
                  <a:pt x="173" y="144"/>
                  <a:pt x="172" y="144"/>
                  <a:pt x="171" y="144"/>
                </a:cubicBezTo>
                <a:cubicBezTo>
                  <a:pt x="159" y="144"/>
                  <a:pt x="159" y="144"/>
                  <a:pt x="159" y="144"/>
                </a:cubicBezTo>
                <a:cubicBezTo>
                  <a:pt x="135" y="144"/>
                  <a:pt x="135" y="144"/>
                  <a:pt x="135" y="144"/>
                </a:cubicBezTo>
                <a:cubicBezTo>
                  <a:pt x="129" y="144"/>
                  <a:pt x="124" y="141"/>
                  <a:pt x="121" y="136"/>
                </a:cubicBezTo>
                <a:cubicBezTo>
                  <a:pt x="118" y="131"/>
                  <a:pt x="118" y="125"/>
                  <a:pt x="121" y="119"/>
                </a:cubicBezTo>
                <a:cubicBezTo>
                  <a:pt x="177" y="28"/>
                  <a:pt x="177" y="28"/>
                  <a:pt x="177" y="28"/>
                </a:cubicBezTo>
                <a:cubicBezTo>
                  <a:pt x="183" y="18"/>
                  <a:pt x="175" y="0"/>
                  <a:pt x="163" y="0"/>
                </a:cubicBezTo>
                <a:cubicBezTo>
                  <a:pt x="163" y="0"/>
                  <a:pt x="163" y="0"/>
                  <a:pt x="163" y="0"/>
                </a:cubicBezTo>
                <a:cubicBezTo>
                  <a:pt x="151" y="0"/>
                  <a:pt x="151" y="0"/>
                  <a:pt x="151" y="0"/>
                </a:cubicBezTo>
                <a:cubicBezTo>
                  <a:pt x="151" y="0"/>
                  <a:pt x="151" y="0"/>
                  <a:pt x="151" y="0"/>
                </a:cubicBezTo>
                <a:cubicBezTo>
                  <a:pt x="15" y="0"/>
                  <a:pt x="15" y="0"/>
                  <a:pt x="15" y="0"/>
                </a:cubicBezTo>
                <a:cubicBezTo>
                  <a:pt x="7" y="0"/>
                  <a:pt x="0" y="12"/>
                  <a:pt x="0" y="20"/>
                </a:cubicBezTo>
                <a:cubicBezTo>
                  <a:pt x="0" y="35"/>
                  <a:pt x="0" y="35"/>
                  <a:pt x="0" y="35"/>
                </a:cubicBezTo>
                <a:cubicBezTo>
                  <a:pt x="0" y="38"/>
                  <a:pt x="1" y="41"/>
                  <a:pt x="2" y="44"/>
                </a:cubicBezTo>
                <a:cubicBezTo>
                  <a:pt x="5" y="49"/>
                  <a:pt x="10" y="52"/>
                  <a:pt x="15" y="52"/>
                </a:cubicBezTo>
                <a:cubicBezTo>
                  <a:pt x="37" y="52"/>
                  <a:pt x="37" y="52"/>
                  <a:pt x="37" y="52"/>
                </a:cubicBezTo>
                <a:cubicBezTo>
                  <a:pt x="49" y="52"/>
                  <a:pt x="49" y="52"/>
                  <a:pt x="49" y="52"/>
                </a:cubicBezTo>
                <a:cubicBezTo>
                  <a:pt x="49" y="52"/>
                  <a:pt x="50" y="52"/>
                  <a:pt x="50" y="52"/>
                </a:cubicBezTo>
                <a:cubicBezTo>
                  <a:pt x="62" y="52"/>
                  <a:pt x="69" y="65"/>
                  <a:pt x="63" y="75"/>
                </a:cubicBezTo>
                <a:cubicBezTo>
                  <a:pt x="7" y="165"/>
                  <a:pt x="7" y="165"/>
                  <a:pt x="7" y="165"/>
                </a:cubicBezTo>
                <a:cubicBezTo>
                  <a:pt x="3" y="172"/>
                  <a:pt x="5" y="182"/>
                  <a:pt x="11" y="188"/>
                </a:cubicBezTo>
                <a:cubicBezTo>
                  <a:pt x="14" y="190"/>
                  <a:pt x="17" y="192"/>
                  <a:pt x="21" y="192"/>
                </a:cubicBezTo>
                <a:cubicBezTo>
                  <a:pt x="171" y="192"/>
                  <a:pt x="171" y="192"/>
                  <a:pt x="171" y="192"/>
                </a:cubicBezTo>
                <a:cubicBezTo>
                  <a:pt x="180" y="192"/>
                  <a:pt x="188" y="182"/>
                  <a:pt x="188" y="174"/>
                </a:cubicBezTo>
                <a:cubicBezTo>
                  <a:pt x="188" y="159"/>
                  <a:pt x="188" y="159"/>
                  <a:pt x="188" y="159"/>
                </a:cubicBezTo>
                <a:cubicBezTo>
                  <a:pt x="188" y="151"/>
                  <a:pt x="181" y="145"/>
                  <a:pt x="173" y="144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</p:spTree>
    <p:custDataLst>
      <p:tags r:id="rId2"/>
    </p:custDataLst>
    <p:extLst>
      <p:ext uri="{BB962C8B-B14F-4D97-AF65-F5344CB8AC3E}">
        <p14:creationId val="1141311615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45536239" val="{&quot;Id&quot;:45536239,&quot;ShapeId&quot;:9,&quot;OrderBy&quot;:0,&quot;CertainRect&quot;:{&quot;Left&quot;:42.5,&quot;Top&quot;:88.452,&quot;Height&quot;:391.23,&quot;Width&quot;:875.0},&quot;SmartArtMatrixSettings&quot;:{&quot;SortBy&quot;:0,&quot;RowsOrColumnsCount&quot;:1,&quot;ColumnStepPercent&quot;:0.5,&quot;RowStepPercent&quot;:0.5},&quot;SmartArtRingSettings&quot;:{&quot;StartAngle&quot;:0.0,&quot;OffsetAngle&quot;:360.0,&quot;StepAnglePercent&quot;:0.5,&quot;RotationType&quot;:0,&quot;RotationDegree&quot;:0.0},&quot;MaxSize&quot;:100.0,&quot;IsMaxSizeAuto&quot;:true,&quot;ColorStyle&quot;:0,&quot;OneColorIndex&quot;:0,&quot;OneColorBrightness&quot;:0.0,&quot;OneColorGradientIndex&quot;:0,&quot;OneColorGradientBrightness&quot;:0.0,&quot;MultiColorsGradientBrightness&quot;:0.0,&quot;EmphasizedColorIndex&quot;:0,&quot;EmphasizedColorBrightness&quot;:0.0}"/>
</p:tagLst>
</file>

<file path=ppt/tags/tag2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失眠数绵羊">
      <a:dk1>
        <a:sysClr val="windowText" lastClr="000000"/>
      </a:dk1>
      <a:lt1>
        <a:sysClr val="window" lastClr="FFFFFF"/>
      </a:lt1>
      <a:dk2>
        <a:srgbClr val="223758"/>
      </a:dk2>
      <a:lt2>
        <a:srgbClr val="FFF5EF"/>
      </a:lt2>
      <a:accent1>
        <a:srgbClr val="F25764"/>
      </a:accent1>
      <a:accent2>
        <a:srgbClr val="FFCF7C"/>
      </a:accent2>
      <a:accent3>
        <a:srgbClr val="5EA2D4"/>
      </a:accent3>
      <a:accent4>
        <a:srgbClr val="F96F54"/>
      </a:accent4>
      <a:accent5>
        <a:srgbClr val="FFF5EF"/>
      </a:accent5>
      <a:accent6>
        <a:srgbClr val="223758"/>
      </a:accent6>
      <a:hlink>
        <a:srgbClr val="5EA2D4"/>
      </a:hlink>
      <a:folHlink>
        <a:srgbClr val="F96F54"/>
      </a:folHlink>
    </a:clrScheme>
    <a:fontScheme name="标准字体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182</Paragraphs>
  <Slides>13</Slides>
  <Notes>2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baseType="lpstr" size="26">
      <vt:lpstr>Arial</vt:lpstr>
      <vt:lpstr>微软雅黑</vt:lpstr>
      <vt:lpstr>Calibri Light</vt:lpstr>
      <vt:lpstr>Calibri</vt:lpstr>
      <vt:lpstr>等线 Light</vt:lpstr>
      <vt:lpstr>等线</vt:lpstr>
      <vt:lpstr>宋体</vt:lpstr>
      <vt:lpstr>Times New Roman</vt:lpstr>
      <vt:lpstr>Impact</vt:lpstr>
      <vt:lpstr>Tahoma</vt:lpstr>
      <vt:lpstr>Microsoft Yahei</vt:lpstr>
      <vt:lpstr>禹卫书法行书简体 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2021-08-22T12:01:42Z</dcterms:created>
  <cp:lastPrinted>2021-08-22T12:01:42Z</cp:lastPrinted>
  <dcterms:modified xsi:type="dcterms:W3CDTF">2021-08-22T05:47:46Z</dcterms:modified>
  <cp:revision>1</cp:revision>
</cp:coreProperties>
</file>