
<file path=[Content_Types].xml><?xml version="1.0" encoding="utf-8"?>
<Types xmlns="http://schemas.openxmlformats.org/package/2006/content-types">
  <Default ContentType="image/x-emf" Extension="emf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4" r:id="rId6"/>
    <p:sldId id="260" r:id="rId7"/>
    <p:sldId id="265" r:id="rId8"/>
    <p:sldId id="261" r:id="rId9"/>
    <p:sldId id="266" r:id="rId10"/>
    <p:sldId id="262" r:id="rId11"/>
    <p:sldId id="267" r:id="rId12"/>
    <p:sldId id="268" r:id="rId13"/>
    <p:sldId id="269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469" userDrawn="1">
          <p15:clr>
            <a:srgbClr val="A4A3A4"/>
          </p15:clr>
        </p15:guide>
        <p15:guide id="4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0" y="84"/>
      </p:cViewPr>
      <p:guideLst>
        <p:guide orient="horz" pos="2160"/>
        <p:guide pos="3840"/>
        <p:guide pos="7469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tags/tag1.xml" Type="http://schemas.openxmlformats.org/officeDocument/2006/relationships/tags"/><Relationship Id="rId16" Target="presProps.xml" Type="http://schemas.openxmlformats.org/officeDocument/2006/relationships/presProps"/><Relationship Id="rId17" Target="viewProps.xml" Type="http://schemas.openxmlformats.org/officeDocument/2006/relationships/viewProps"/><Relationship Id="rId18" Target="theme/theme1.xml" Type="http://schemas.openxmlformats.org/officeDocument/2006/relationships/theme"/><Relationship Id="rId19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slides/slide1.xml" Type="http://schemas.openxmlformats.org/officeDocument/2006/relationships/slide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2015/6/8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val="165496237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2015/6/8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val="263536532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2015/6/8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val="380778110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45734337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23435728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95149580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71946396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25490051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82043551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2458637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77603678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2015/6/8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val="101542473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68783352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08922759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26604086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2015/6/8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val="255330176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2015/6/8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val="112885224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2015/6/8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val="375379326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2015/6/8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val="17580455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2015/6/8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val="96624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2015/6/8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val="205385006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2015/6/8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val="83765409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BCC6-1F9C-4277-B7B7-5A9DF32F2C92}" type="datetimeFigureOut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2015/6/8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2DDDA-1A4F-4D99-B9C1-6D2F0F8D8010}" type="slidenum">
              <a:rPr lang="zh-CN" altLang="en-US" smtClean="0">
                <a:solidFill>
                  <a:srgbClr val="555354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5553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val="16801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5539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emf" Type="http://schemas.openxmlformats.org/officeDocument/2006/relationships/image"/><Relationship Id="rId6" Target="../media/image5.png" Type="http://schemas.openxmlformats.org/officeDocument/2006/relationships/image"/><Relationship Id="rId7" Target="../media/image6.emf" Type="http://schemas.openxmlformats.org/officeDocument/2006/relationships/image"/><Relationship Id="rId8" Target="http://gongdapaopao.yanj.cn/goods-15850.html" TargetMode="External" Type="http://schemas.openxmlformats.org/officeDocument/2006/relationships/hyperlink"/><Relationship Id="rId9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15.jpeg" Type="http://schemas.openxmlformats.org/officeDocument/2006/relationships/image"/><Relationship Id="rId4" Target="../media/image24.gif" Type="http://schemas.openxmlformats.org/officeDocument/2006/relationships/image"/><Relationship Id="rId5" Target="http://gongdapaopao.yanj.cn/goods-15850.html" TargetMode="External" Type="http://schemas.openxmlformats.org/officeDocument/2006/relationships/hyperlink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emf" Type="http://schemas.openxmlformats.org/officeDocument/2006/relationships/image"/><Relationship Id="rId6" Target="../media/image5.png" Type="http://schemas.openxmlformats.org/officeDocument/2006/relationships/image"/><Relationship Id="rId7" Target="../media/image6.emf" Type="http://schemas.openxmlformats.org/officeDocument/2006/relationships/image"/><Relationship Id="rId8" Target="http://gongdapaopao.yanj.cn/goods-15850.html" TargetMode="External" Type="http://schemas.openxmlformats.org/officeDocument/2006/relationships/hyperlink"/><Relationship Id="rId9" Target="../media/image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emf" Type="http://schemas.openxmlformats.org/officeDocument/2006/relationships/image"/><Relationship Id="rId6" Target="../media/image5.png" Type="http://schemas.openxmlformats.org/officeDocument/2006/relationships/image"/><Relationship Id="rId7" Target="../media/image6.emf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1.jpeg" Type="http://schemas.openxmlformats.org/officeDocument/2006/relationships/image"/><Relationship Id="rId11" Target="http://gongdapaopao.yanj.cn/goods-14424.html" TargetMode="External" Type="http://schemas.openxmlformats.org/officeDocument/2006/relationships/hyperlink"/><Relationship Id="rId12" Target="../media/image12.jpeg" Type="http://schemas.openxmlformats.org/officeDocument/2006/relationships/image"/><Relationship Id="rId13" Target="http://gongdapaopao.yanj.cn/goods-14581.html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.png" Type="http://schemas.openxmlformats.org/officeDocument/2006/relationships/image"/><Relationship Id="rId6" Target="../media/image9.jpeg" Type="http://schemas.openxmlformats.org/officeDocument/2006/relationships/image"/><Relationship Id="rId7" Target="http://gongdapaopao.yanj.cn/goods-14137.html" TargetMode="External" Type="http://schemas.openxmlformats.org/officeDocument/2006/relationships/hyperlink"/><Relationship Id="rId8" Target="../media/image10.jpeg" Type="http://schemas.openxmlformats.org/officeDocument/2006/relationships/image"/><Relationship Id="rId9" Target="http://gongdapaopao.yanj.cn/goods-15504.html" TargetMode="External" Type="http://schemas.openxmlformats.org/officeDocument/2006/relationships/hyperlink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17.jpeg" Type="http://schemas.openxmlformats.org/officeDocument/2006/relationships/image"/><Relationship Id="rId11" Target="http://gongdapaopao.yanj.cn/goods-15568.html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13.jpeg" Type="http://schemas.openxmlformats.org/officeDocument/2006/relationships/image"/><Relationship Id="rId4" Target="http://gongdapaopao.yanj.cn/goods-13088.html" TargetMode="External" Type="http://schemas.openxmlformats.org/officeDocument/2006/relationships/hyperlink"/><Relationship Id="rId5" Target="../media/image14.jpeg" Type="http://schemas.openxmlformats.org/officeDocument/2006/relationships/image"/><Relationship Id="rId6" Target="http://gongdapaopao.yanj.cn/goods-15167.html" TargetMode="External" Type="http://schemas.openxmlformats.org/officeDocument/2006/relationships/hyperlink"/><Relationship Id="rId7" Target="../media/image15.jpeg" Type="http://schemas.openxmlformats.org/officeDocument/2006/relationships/image"/><Relationship Id="rId8" Target="../media/image16.jpeg" Type="http://schemas.openxmlformats.org/officeDocument/2006/relationships/image"/><Relationship Id="rId9" Target="http://gongdapaopao.yanj.cn/goods-15470.html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21.jpeg" Type="http://schemas.openxmlformats.org/officeDocument/2006/relationships/image"/><Relationship Id="rId11" Target="http://gongdapaopao.yanj.cn/goods-15024.html" TargetMode="External" Type="http://schemas.openxmlformats.org/officeDocument/2006/relationships/hyperlink"/><Relationship Id="rId12" Target="../media/image22.jpeg" Type="http://schemas.openxmlformats.org/officeDocument/2006/relationships/image"/><Relationship Id="rId13" Target="http://gongdapaopao.yanj.cn/goods-14629.html" TargetMode="External" Type="http://schemas.openxmlformats.org/officeDocument/2006/relationships/hyperlink"/><Relationship Id="rId14" Target="../media/image23.jpeg" Type="http://schemas.openxmlformats.org/officeDocument/2006/relationships/image"/><Relationship Id="rId15" Target="http://gongdapaopao.yanj.cn/goods-14726.html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18.jpeg" Type="http://schemas.openxmlformats.org/officeDocument/2006/relationships/image"/><Relationship Id="rId4" Target="http://gongdapaopao.yanj.cn/goods-15130.html" TargetMode="External" Type="http://schemas.openxmlformats.org/officeDocument/2006/relationships/hyperlink"/><Relationship Id="rId5" Target="../media/image19.jpeg" Type="http://schemas.openxmlformats.org/officeDocument/2006/relationships/image"/><Relationship Id="rId6" Target="http://gongdapaopao.yanj.cn/goods-15661.html" TargetMode="External" Type="http://schemas.openxmlformats.org/officeDocument/2006/relationships/hyperlink"/><Relationship Id="rId7" Target="../media/image20.jpeg" Type="http://schemas.openxmlformats.org/officeDocument/2006/relationships/image"/><Relationship Id="rId8" Target="http://gongdapaopao.yanj.cn/goods-15342.html" TargetMode="External" Type="http://schemas.openxmlformats.org/officeDocument/2006/relationships/hyperlink"/><Relationship Id="rId9" Target="../media/image1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944" r="1944" t="68783"/>
          <a:stretch>
            <a:fillRect/>
          </a:stretch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944" r="1944" t="65185"/>
          <a:stretch>
            <a:fillRect/>
          </a:stretch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>
          <a:xfrm rot="20644092">
            <a:off x="2485074" y="4725444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/>
            <p:nvPr/>
          </p:nvSpPr>
          <p:spPr bwMode="auto">
            <a:xfrm>
              <a:off x="3570" y="1977"/>
              <a:ext cx="543" cy="243"/>
            </a:xfrm>
            <a:custGeom>
              <a:gdLst>
                <a:gd fmla="*/ 227 w 227" name="T0"/>
                <a:gd fmla="*/ 101 h 101" name="T1"/>
                <a:gd fmla="*/ 171 w 227" name="T2"/>
                <a:gd fmla="*/ 49 h 101" name="T3"/>
                <a:gd fmla="*/ 91 w 227" name="T4"/>
                <a:gd fmla="*/ 0 h 101" name="T5"/>
                <a:gd fmla="*/ 0 w 227" name="T6"/>
                <a:gd fmla="*/ 90 h 101" name="T7"/>
                <a:gd fmla="*/ 1 w 227" name="T8"/>
                <a:gd fmla="*/ 100 h 101" name="T9"/>
                <a:gd fmla="*/ 164 w 227" name="T10"/>
                <a:gd fmla="*/ 100 h 101" name="T11"/>
                <a:gd fmla="*/ 164 w 227" name="T12"/>
                <a:gd fmla="*/ 101 h 101" name="T13"/>
                <a:gd fmla="*/ 227 w 227" name="T14"/>
                <a:gd fmla="*/ 101 h 10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0" w="226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/>
            <p:nvPr/>
          </p:nvSpPr>
          <p:spPr bwMode="auto">
            <a:xfrm>
              <a:off x="3562" y="2182"/>
              <a:ext cx="560" cy="72"/>
            </a:xfrm>
            <a:custGeom>
              <a:gdLst>
                <a:gd fmla="*/ 224 w 234" name="T0"/>
                <a:gd fmla="*/ 0 h 30" name="T1"/>
                <a:gd fmla="*/ 9 w 234" name="T2"/>
                <a:gd fmla="*/ 0 h 30" name="T3"/>
                <a:gd fmla="*/ 0 w 234" name="T4"/>
                <a:gd fmla="*/ 10 h 30" name="T5"/>
                <a:gd fmla="*/ 0 w 234" name="T6"/>
                <a:gd fmla="*/ 21 h 30" name="T7"/>
                <a:gd fmla="*/ 9 w 234" name="T8"/>
                <a:gd fmla="*/ 30 h 30" name="T9"/>
                <a:gd fmla="*/ 30 w 234" name="T10"/>
                <a:gd fmla="*/ 30 h 30" name="T11"/>
                <a:gd fmla="*/ 51 w 234" name="T12"/>
                <a:gd fmla="*/ 12 h 30" name="T13"/>
                <a:gd fmla="*/ 73 w 234" name="T14"/>
                <a:gd fmla="*/ 30 h 30" name="T15"/>
                <a:gd fmla="*/ 154 w 234" name="T16"/>
                <a:gd fmla="*/ 30 h 30" name="T17"/>
                <a:gd fmla="*/ 176 w 234" name="T18"/>
                <a:gd fmla="*/ 12 h 30" name="T19"/>
                <a:gd fmla="*/ 178 w 234" name="T20"/>
                <a:gd fmla="*/ 12 h 30" name="T21"/>
                <a:gd fmla="*/ 200 w 234" name="T22"/>
                <a:gd fmla="*/ 30 h 30" name="T23"/>
                <a:gd fmla="*/ 224 w 234" name="T24"/>
                <a:gd fmla="*/ 30 h 30" name="T25"/>
                <a:gd fmla="*/ 234 w 234" name="T26"/>
                <a:gd fmla="*/ 21 h 30" name="T27"/>
                <a:gd fmla="*/ 234 w 234" name="T28"/>
                <a:gd fmla="*/ 10 h 30" name="T29"/>
                <a:gd fmla="*/ 224 w 234" name="T30"/>
                <a:gd fmla="*/ 0 h 3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0" w="234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/>
            <p:nvPr/>
          </p:nvSpPr>
          <p:spPr bwMode="auto">
            <a:xfrm>
              <a:off x="3814" y="2010"/>
              <a:ext cx="129" cy="111"/>
            </a:xfrm>
            <a:custGeom>
              <a:gdLst>
                <a:gd fmla="*/ 0 w 54" name="T0"/>
                <a:gd fmla="*/ 46 h 46" name="T1"/>
                <a:gd fmla="*/ 54 w 54" name="T2"/>
                <a:gd fmla="*/ 46 h 46" name="T3"/>
                <a:gd fmla="*/ 0 w 54" name="T4"/>
                <a:gd fmla="*/ 0 h 46" name="T5"/>
                <a:gd fmla="*/ 0 w 54" name="T6"/>
                <a:gd fmla="*/ 46 h 4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6" w="54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/>
            <p:nvPr/>
          </p:nvSpPr>
          <p:spPr bwMode="auto">
            <a:xfrm>
              <a:off x="3632" y="2010"/>
              <a:ext cx="139" cy="111"/>
            </a:xfrm>
            <a:custGeom>
              <a:gdLst>
                <a:gd fmla="*/ 58 w 58" name="T0"/>
                <a:gd fmla="*/ 0 h 46" name="T1"/>
                <a:gd fmla="*/ 0 w 58" name="T2"/>
                <a:gd fmla="*/ 46 h 46" name="T3"/>
                <a:gd fmla="*/ 58 w 58" name="T4"/>
                <a:gd fmla="*/ 46 h 46" name="T5"/>
                <a:gd fmla="*/ 58 w 58" name="T6"/>
                <a:gd fmla="*/ 0 h 4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6" w="57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gdLst>
                <a:gd fmla="*/ 30 w 59" name="T0"/>
                <a:gd fmla="*/ 59 h 59" name="T1"/>
                <a:gd fmla="*/ 0 w 59" name="T2"/>
                <a:gd fmla="*/ 30 h 59" name="T3"/>
                <a:gd fmla="*/ 30 w 59" name="T4"/>
                <a:gd fmla="*/ 0 h 59" name="T5"/>
                <a:gd fmla="*/ 59 w 59" name="T6"/>
                <a:gd fmla="*/ 30 h 59" name="T7"/>
                <a:gd fmla="*/ 30 w 59" name="T8"/>
                <a:gd fmla="*/ 59 h 59" name="T9"/>
                <a:gd fmla="*/ 30 w 59" name="T10"/>
                <a:gd fmla="*/ 20 h 59" name="T11"/>
                <a:gd fmla="*/ 20 w 59" name="T12"/>
                <a:gd fmla="*/ 30 h 59" name="T13"/>
                <a:gd fmla="*/ 30 w 59" name="T14"/>
                <a:gd fmla="*/ 39 h 59" name="T15"/>
                <a:gd fmla="*/ 39 w 59" name="T16"/>
                <a:gd fmla="*/ 30 h 59" name="T17"/>
                <a:gd fmla="*/ 30 w 59" name="T18"/>
                <a:gd fmla="*/ 20 h 5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9" w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gdLst>
                <a:gd fmla="*/ 29 w 59" name="T0"/>
                <a:gd fmla="*/ 59 h 59" name="T1"/>
                <a:gd fmla="*/ 0 w 59" name="T2"/>
                <a:gd fmla="*/ 30 h 59" name="T3"/>
                <a:gd fmla="*/ 29 w 59" name="T4"/>
                <a:gd fmla="*/ 0 h 59" name="T5"/>
                <a:gd fmla="*/ 59 w 59" name="T6"/>
                <a:gd fmla="*/ 30 h 59" name="T7"/>
                <a:gd fmla="*/ 29 w 59" name="T8"/>
                <a:gd fmla="*/ 59 h 59" name="T9"/>
                <a:gd fmla="*/ 29 w 59" name="T10"/>
                <a:gd fmla="*/ 20 h 59" name="T11"/>
                <a:gd fmla="*/ 20 w 59" name="T12"/>
                <a:gd fmla="*/ 30 h 59" name="T13"/>
                <a:gd fmla="*/ 29 w 59" name="T14"/>
                <a:gd fmla="*/ 39 h 59" name="T15"/>
                <a:gd fmla="*/ 39 w 59" name="T16"/>
                <a:gd fmla="*/ 30 h 59" name="T17"/>
                <a:gd fmla="*/ 29 w 59" name="T18"/>
                <a:gd fmla="*/ 20 h 5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9" w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</p:grpSp>
      <p:grpSp>
        <p:nvGrpSpPr>
          <p:cNvPr id="538" name="Group 486"/>
          <p:cNvGrpSpPr>
            <a:grpSpLocks noChangeAspect="1"/>
          </p:cNvGrpSpPr>
          <p:nvPr/>
        </p:nvGrpSpPr>
        <p:grpSpPr>
          <a:xfrm>
            <a:off x="822561" y="1239694"/>
            <a:ext cx="10546878" cy="3067516"/>
            <a:chOff x="2114" y="1091"/>
            <a:chExt cx="3452" cy="1004"/>
          </a:xfrm>
          <a:solidFill>
            <a:srgbClr val="FFE306"/>
          </a:solidFill>
          <a:effectLst/>
        </p:grpSpPr>
        <p:sp>
          <p:nvSpPr>
            <p:cNvPr id="540" name="Freeform 487"/>
            <p:cNvSpPr/>
            <p:nvPr/>
          </p:nvSpPr>
          <p:spPr bwMode="auto">
            <a:xfrm>
              <a:off x="2114" y="1441"/>
              <a:ext cx="795" cy="654"/>
            </a:xfrm>
            <a:custGeom>
              <a:gdLst>
                <a:gd fmla="*/ 281 w 336" name="T0"/>
                <a:gd fmla="*/ 0 h 275" name="T1"/>
                <a:gd fmla="*/ 0 w 336" name="T2"/>
                <a:gd fmla="*/ 154 h 275" name="T3"/>
                <a:gd fmla="*/ 108 w 336" name="T4"/>
                <a:gd fmla="*/ 169 h 275" name="T5"/>
                <a:gd fmla="*/ 94 w 336" name="T6"/>
                <a:gd fmla="*/ 275 h 275" name="T7"/>
                <a:gd fmla="*/ 336 w 336" name="T8"/>
                <a:gd fmla="*/ 143 h 275" name="T9"/>
                <a:gd fmla="*/ 281 w 336" name="T10"/>
                <a:gd fmla="*/ 0 h 2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5" w="336">
                  <a:moveTo>
                    <a:pt x="281" y="0"/>
                  </a:moveTo>
                  <a:cubicBezTo>
                    <a:pt x="165" y="45"/>
                    <a:pt x="99" y="77"/>
                    <a:pt x="0" y="154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181" y="207"/>
                    <a:pt x="234" y="183"/>
                    <a:pt x="336" y="143"/>
                  </a:cubicBez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41" name="Freeform 488"/>
            <p:cNvSpPr/>
            <p:nvPr/>
          </p:nvSpPr>
          <p:spPr bwMode="auto">
            <a:xfrm>
              <a:off x="4770" y="1441"/>
              <a:ext cx="796" cy="654"/>
            </a:xfrm>
            <a:custGeom>
              <a:gdLst>
                <a:gd fmla="*/ 55 w 336" name="T0"/>
                <a:gd fmla="*/ 0 h 275" name="T1"/>
                <a:gd fmla="*/ 336 w 336" name="T2"/>
                <a:gd fmla="*/ 154 h 275" name="T3"/>
                <a:gd fmla="*/ 228 w 336" name="T4"/>
                <a:gd fmla="*/ 169 h 275" name="T5"/>
                <a:gd fmla="*/ 242 w 336" name="T6"/>
                <a:gd fmla="*/ 275 h 275" name="T7"/>
                <a:gd fmla="*/ 0 w 336" name="T8"/>
                <a:gd fmla="*/ 143 h 275" name="T9"/>
                <a:gd fmla="*/ 55 w 336" name="T10"/>
                <a:gd fmla="*/ 0 h 2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5" w="336">
                  <a:moveTo>
                    <a:pt x="55" y="0"/>
                  </a:moveTo>
                  <a:cubicBezTo>
                    <a:pt x="171" y="45"/>
                    <a:pt x="237" y="77"/>
                    <a:pt x="336" y="154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42" y="275"/>
                    <a:pt x="242" y="275"/>
                    <a:pt x="242" y="275"/>
                  </a:cubicBezTo>
                  <a:cubicBezTo>
                    <a:pt x="155" y="207"/>
                    <a:pt x="102" y="183"/>
                    <a:pt x="0" y="143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42" name="Freeform 489"/>
            <p:cNvSpPr/>
            <p:nvPr/>
          </p:nvSpPr>
          <p:spPr bwMode="auto">
            <a:xfrm>
              <a:off x="2500" y="1258"/>
              <a:ext cx="786" cy="551"/>
            </a:xfrm>
            <a:custGeom>
              <a:gdLst>
                <a:gd fmla="*/ 307 w 332" name="T0"/>
                <a:gd fmla="*/ 0 h 232" name="T1"/>
                <a:gd fmla="*/ 0 w 332" name="T2"/>
                <a:gd fmla="*/ 95 h 232" name="T3"/>
                <a:gd fmla="*/ 69 w 332" name="T4"/>
                <a:gd fmla="*/ 232 h 232" name="T5"/>
                <a:gd fmla="*/ 332 w 332" name="T6"/>
                <a:gd fmla="*/ 151 h 232" name="T7"/>
                <a:gd fmla="*/ 307 w 332" name="T8"/>
                <a:gd fmla="*/ 0 h 2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" w="332">
                  <a:moveTo>
                    <a:pt x="307" y="0"/>
                  </a:moveTo>
                  <a:cubicBezTo>
                    <a:pt x="184" y="20"/>
                    <a:pt x="113" y="39"/>
                    <a:pt x="0" y="95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168" y="183"/>
                    <a:pt x="224" y="169"/>
                    <a:pt x="332" y="151"/>
                  </a:cubicBezTo>
                  <a:lnTo>
                    <a:pt x="30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43" name="Freeform 490"/>
            <p:cNvSpPr/>
            <p:nvPr/>
          </p:nvSpPr>
          <p:spPr bwMode="auto">
            <a:xfrm>
              <a:off x="4394" y="1258"/>
              <a:ext cx="784" cy="551"/>
            </a:xfrm>
            <a:custGeom>
              <a:gdLst>
                <a:gd fmla="*/ 25 w 331" name="T0"/>
                <a:gd fmla="*/ 0 h 232" name="T1"/>
                <a:gd fmla="*/ 331 w 331" name="T2"/>
                <a:gd fmla="*/ 95 h 232" name="T3"/>
                <a:gd fmla="*/ 263 w 331" name="T4"/>
                <a:gd fmla="*/ 232 h 232" name="T5"/>
                <a:gd fmla="*/ 0 w 331" name="T6"/>
                <a:gd fmla="*/ 151 h 232" name="T7"/>
                <a:gd fmla="*/ 25 w 331" name="T8"/>
                <a:gd fmla="*/ 0 h 2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" w="331">
                  <a:moveTo>
                    <a:pt x="25" y="0"/>
                  </a:moveTo>
                  <a:cubicBezTo>
                    <a:pt x="148" y="20"/>
                    <a:pt x="219" y="39"/>
                    <a:pt x="331" y="95"/>
                  </a:cubicBezTo>
                  <a:cubicBezTo>
                    <a:pt x="263" y="232"/>
                    <a:pt x="263" y="232"/>
                    <a:pt x="263" y="232"/>
                  </a:cubicBezTo>
                  <a:cubicBezTo>
                    <a:pt x="164" y="183"/>
                    <a:pt x="108" y="169"/>
                    <a:pt x="0" y="151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44" name="Freeform 491"/>
            <p:cNvSpPr/>
            <p:nvPr/>
          </p:nvSpPr>
          <p:spPr bwMode="auto">
            <a:xfrm>
              <a:off x="2836" y="1091"/>
              <a:ext cx="2005" cy="530"/>
            </a:xfrm>
            <a:custGeom>
              <a:gdLst>
                <a:gd fmla="*/ 650 w 847" name="T0"/>
                <a:gd fmla="*/ 35 h 223" name="T1"/>
                <a:gd fmla="*/ 650 w 847" name="T2"/>
                <a:gd fmla="*/ 35 h 223" name="T3"/>
                <a:gd fmla="*/ 198 w 847" name="T4"/>
                <a:gd fmla="*/ 35 h 223" name="T5"/>
                <a:gd fmla="*/ 198 w 847" name="T6"/>
                <a:gd fmla="*/ 35 h 223" name="T7"/>
                <a:gd fmla="*/ 0 w 847" name="T8"/>
                <a:gd fmla="*/ 77 h 223" name="T9"/>
                <a:gd fmla="*/ 45 w 847" name="T10"/>
                <a:gd fmla="*/ 223 h 223" name="T11"/>
                <a:gd fmla="*/ 208 w 847" name="T12"/>
                <a:gd fmla="*/ 189 h 223" name="T13"/>
                <a:gd fmla="*/ 636 w 847" name="T14"/>
                <a:gd fmla="*/ 188 h 223" name="T15"/>
                <a:gd fmla="*/ 637 w 847" name="T16"/>
                <a:gd fmla="*/ 188 h 223" name="T17"/>
                <a:gd fmla="*/ 802 w 847" name="T18"/>
                <a:gd fmla="*/ 223 h 223" name="T19"/>
                <a:gd fmla="*/ 847 w 847" name="T20"/>
                <a:gd fmla="*/ 77 h 223" name="T21"/>
                <a:gd fmla="*/ 650 w 847" name="T22"/>
                <a:gd fmla="*/ 35 h 22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23" w="845">
                  <a:moveTo>
                    <a:pt x="650" y="35"/>
                  </a:moveTo>
                  <a:cubicBezTo>
                    <a:pt x="650" y="35"/>
                    <a:pt x="650" y="35"/>
                    <a:pt x="650" y="35"/>
                  </a:cubicBezTo>
                  <a:cubicBezTo>
                    <a:pt x="438" y="0"/>
                    <a:pt x="198" y="35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27" y="45"/>
                    <a:pt x="59" y="58"/>
                    <a:pt x="0" y="77"/>
                  </a:cubicBezTo>
                  <a:cubicBezTo>
                    <a:pt x="15" y="126"/>
                    <a:pt x="30" y="174"/>
                    <a:pt x="45" y="223"/>
                  </a:cubicBezTo>
                  <a:cubicBezTo>
                    <a:pt x="94" y="208"/>
                    <a:pt x="149" y="197"/>
                    <a:pt x="208" y="189"/>
                  </a:cubicBezTo>
                  <a:cubicBezTo>
                    <a:pt x="408" y="170"/>
                    <a:pt x="436" y="170"/>
                    <a:pt x="636" y="188"/>
                  </a:cubicBezTo>
                  <a:cubicBezTo>
                    <a:pt x="637" y="188"/>
                    <a:pt x="637" y="188"/>
                    <a:pt x="637" y="188"/>
                  </a:cubicBezTo>
                  <a:cubicBezTo>
                    <a:pt x="697" y="196"/>
                    <a:pt x="753" y="208"/>
                    <a:pt x="802" y="223"/>
                  </a:cubicBezTo>
                  <a:cubicBezTo>
                    <a:pt x="817" y="174"/>
                    <a:pt x="832" y="126"/>
                    <a:pt x="847" y="77"/>
                  </a:cubicBezTo>
                  <a:cubicBezTo>
                    <a:pt x="788" y="58"/>
                    <a:pt x="721" y="45"/>
                    <a:pt x="650" y="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</p:grpSp>
      <p:sp>
        <p:nvSpPr>
          <p:cNvPr id="548" name="文本框 547"/>
          <p:cNvSpPr txBox="1"/>
          <p:nvPr/>
        </p:nvSpPr>
        <p:spPr>
          <a:xfrm>
            <a:off x="2400172" y="2877904"/>
            <a:ext cx="7391656" cy="6949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9000101010101" pitchFamily="49" typeface="迷你简汉真广标"/>
                <a:ea charset="-122" panose="02010609000101010101" pitchFamily="49" typeface="迷你简汉真广标"/>
              </a:defRPr>
            </a:lvl1pPr>
          </a:lstStyle>
          <a:p>
            <a:pPr algn="ctr">
              <a:lnSpc>
                <a:spcPct val="110000"/>
              </a:lnSpc>
            </a:pPr>
            <a:r>
              <a:rPr altLang="en-US" lang="zh-CN" smtClean="0" sz="1800">
                <a:solidFill>
                  <a:prstClr val="white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单击P中图片跳转下载链接</a:t>
            </a:r>
          </a:p>
          <a:p>
            <a:pPr algn="ctr">
              <a:lnSpc>
                <a:spcPct val="110000"/>
              </a:lnSpc>
            </a:pPr>
            <a:r>
              <a:rPr altLang="en-US" lang="zh-CN" smtClean="0" sz="1800">
                <a:solidFill>
                  <a:prstClr val="white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制作人：段公子</a:t>
            </a:r>
          </a:p>
        </p:txBody>
      </p:sp>
      <p:sp>
        <p:nvSpPr>
          <p:cNvPr id="549" name="文本框 548"/>
          <p:cNvSpPr txBox="1"/>
          <p:nvPr/>
        </p:nvSpPr>
        <p:spPr>
          <a:xfrm>
            <a:off x="3450232" y="2077894"/>
            <a:ext cx="5291536" cy="5875020"/>
          </a:xfrm>
          <a:prstGeom prst="rect">
            <a:avLst/>
          </a:prstGeom>
          <a:noFill/>
        </p:spPr>
        <p:txBody>
          <a:bodyPr rtlCol="0" wrap="square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9000101010101" pitchFamily="49" typeface="迷你简汉真广标"/>
                <a:ea charset="-122" panose="02010609000101010101" pitchFamily="49" typeface="迷你简汉真广标"/>
              </a:defRPr>
            </a:lvl1pPr>
          </a:lstStyle>
          <a:p>
            <a:pPr algn="ctr">
              <a:lnSpc>
                <a:spcPct val="110000"/>
              </a:lnSpc>
            </a:pPr>
            <a:r>
              <a:rPr altLang="en-US" b="1" lang="zh-CN" smtClean="0" sz="11500">
                <a:solidFill>
                  <a:srgbClr val="F25243"/>
                </a:solidFill>
                <a:effectLst>
                  <a:innerShdw blurRad="63500" dir="13500000" dist="50800">
                    <a:srgbClr val="555354">
                      <a:alpha val="50000"/>
                    </a:srgbClr>
                  </a:innerShdw>
                </a:effectLst>
                <a:latin charset="-122" panose="02000000000000000000" pitchFamily="2" typeface="张海山锐谐体"/>
                <a:ea charset="-122" panose="02000000000000000000" pitchFamily="2" typeface="张海山锐谐体"/>
              </a:rPr>
              <a:t>工大泡泡工作室</a:t>
            </a:r>
          </a:p>
        </p:txBody>
      </p:sp>
      <p:pic>
        <p:nvPicPr>
          <p:cNvPr id="784" name="图片 78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gdLst>
                <a:gd fmla="*/ 1 w 106" name="T0"/>
                <a:gd fmla="*/ 300 h 300" name="T1"/>
                <a:gd fmla="*/ 1 w 106" name="T2"/>
                <a:gd fmla="*/ 299 h 300" name="T3"/>
                <a:gd fmla="*/ 0 w 106" name="T4"/>
                <a:gd fmla="*/ 297 h 300" name="T5"/>
                <a:gd fmla="*/ 17 w 106" name="T6"/>
                <a:gd fmla="*/ 264 h 300" name="T7"/>
                <a:gd fmla="*/ 102 w 106" name="T8"/>
                <a:gd fmla="*/ 2 h 300" name="T9"/>
                <a:gd fmla="*/ 104 w 106" name="T10"/>
                <a:gd fmla="*/ 0 h 300" name="T11"/>
                <a:gd fmla="*/ 104 w 106" name="T12"/>
                <a:gd fmla="*/ 0 h 300" name="T13"/>
                <a:gd fmla="*/ 106 w 106" name="T14"/>
                <a:gd fmla="*/ 2 h 300" name="T15"/>
                <a:gd fmla="*/ 20 w 106" name="T16"/>
                <a:gd fmla="*/ 266 h 300" name="T17"/>
                <a:gd fmla="*/ 3 w 106" name="T18"/>
                <a:gd fmla="*/ 299 h 300" name="T19"/>
                <a:gd fmla="*/ 1 w 106" name="T20"/>
                <a:gd fmla="*/ 300 h 30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00" w="105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gdLst>
                <a:gd fmla="*/ 114 w 117" name="T0"/>
                <a:gd fmla="*/ 64 h 141" name="T1"/>
                <a:gd fmla="*/ 50 w 117" name="T2"/>
                <a:gd fmla="*/ 139 h 141" name="T3"/>
                <a:gd fmla="*/ 3 w 117" name="T4"/>
                <a:gd fmla="*/ 52 h 141" name="T5"/>
                <a:gd fmla="*/ 64 w 117" name="T6"/>
                <a:gd fmla="*/ 3 h 141" name="T7"/>
                <a:gd fmla="*/ 114 w 117" name="T8"/>
                <a:gd fmla="*/ 64 h 1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1" w="117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gdLst>
                <a:gd fmla="*/ 82 w 82" name="T0"/>
                <a:gd fmla="*/ 15 h 62" name="T1"/>
                <a:gd fmla="*/ 55 w 82" name="T2"/>
                <a:gd fmla="*/ 3 h 62" name="T3"/>
                <a:gd fmla="*/ 1 w 82" name="T4"/>
                <a:gd fmla="*/ 47 h 62" name="T5"/>
                <a:gd fmla="*/ 1 w 82" name="T6"/>
                <a:gd fmla="*/ 59 h 62" name="T7"/>
                <a:gd fmla="*/ 22 w 82" name="T8"/>
                <a:gd fmla="*/ 62 h 62" name="T9"/>
                <a:gd fmla="*/ 82 w 82" name="T10"/>
                <a:gd fmla="*/ 15 h 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8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gdLst>
                <a:gd fmla="*/ 26 w 28" name="T0"/>
                <a:gd fmla="*/ 4 h 23" name="T1"/>
                <a:gd fmla="*/ 18 w 28" name="T2"/>
                <a:gd fmla="*/ 18 h 23" name="T3"/>
                <a:gd fmla="*/ 2 w 28" name="T4"/>
                <a:gd fmla="*/ 19 h 23" name="T5"/>
                <a:gd fmla="*/ 10 w 28" name="T6"/>
                <a:gd fmla="*/ 5 h 23" name="T7"/>
                <a:gd fmla="*/ 26 w 28" name="T8"/>
                <a:gd fmla="*/ 4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8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gdLst>
                <a:gd fmla="*/ 25 w 97" name="T0"/>
                <a:gd fmla="*/ 70 h 91" name="T1"/>
                <a:gd fmla="*/ 0 w 97" name="T2"/>
                <a:gd fmla="*/ 57 h 91" name="T3"/>
                <a:gd fmla="*/ 33 w 97" name="T4"/>
                <a:gd fmla="*/ 89 h 91" name="T5"/>
                <a:gd fmla="*/ 97 w 97" name="T6"/>
                <a:gd fmla="*/ 14 h 91" name="T7"/>
                <a:gd fmla="*/ 96 w 97" name="T8"/>
                <a:gd fmla="*/ 0 h 91" name="T9"/>
                <a:gd fmla="*/ 25 w 97" name="T10"/>
                <a:gd fmla="*/ 70 h 9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1" w="97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gdLst>
                <a:gd fmla="*/ 1 w 18" name="T0"/>
                <a:gd fmla="*/ 13 h 16" name="T1"/>
                <a:gd fmla="*/ 11 w 18" name="T2"/>
                <a:gd fmla="*/ 1 h 16" name="T3"/>
                <a:gd fmla="*/ 17 w 18" name="T4"/>
                <a:gd fmla="*/ 16 h 16" name="T5"/>
                <a:gd fmla="*/ 1 w 18" name="T6"/>
                <a:gd fmla="*/ 13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18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gdLst>
                <a:gd fmla="*/ 2 w 98" name="T0"/>
                <a:gd fmla="*/ 442 h 442" name="T1"/>
                <a:gd fmla="*/ 1 w 98" name="T2"/>
                <a:gd fmla="*/ 442 h 442" name="T3"/>
                <a:gd fmla="*/ 0 w 98" name="T4"/>
                <a:gd fmla="*/ 441 h 442" name="T5"/>
                <a:gd fmla="*/ 63 w 98" name="T6"/>
                <a:gd fmla="*/ 207 h 442" name="T7"/>
                <a:gd fmla="*/ 92 w 98" name="T8"/>
                <a:gd fmla="*/ 2 h 442" name="T9"/>
                <a:gd fmla="*/ 93 w 98" name="T10"/>
                <a:gd fmla="*/ 0 h 442" name="T11"/>
                <a:gd fmla="*/ 93 w 98" name="T12"/>
                <a:gd fmla="*/ 0 h 442" name="T13"/>
                <a:gd fmla="*/ 95 w 98" name="T14"/>
                <a:gd fmla="*/ 1 h 442" name="T15"/>
                <a:gd fmla="*/ 65 w 98" name="T16"/>
                <a:gd fmla="*/ 208 h 442" name="T17"/>
                <a:gd fmla="*/ 3 w 98" name="T18"/>
                <a:gd fmla="*/ 441 h 442" name="T19"/>
                <a:gd fmla="*/ 2 w 98" name="T20"/>
                <a:gd fmla="*/ 442 h 4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2" w="98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gdLst>
                <a:gd fmla="*/ 85 w 86" name="T0"/>
                <a:gd fmla="*/ 40 h 105" name="T1"/>
                <a:gd fmla="*/ 47 w 86" name="T2"/>
                <a:gd fmla="*/ 104 h 105" name="T3"/>
                <a:gd fmla="*/ 1 w 86" name="T4"/>
                <a:gd fmla="*/ 46 h 105" name="T5"/>
                <a:gd fmla="*/ 40 w 86" name="T6"/>
                <a:gd fmla="*/ 1 h 105" name="T7"/>
                <a:gd fmla="*/ 85 w 86" name="T8"/>
                <a:gd fmla="*/ 40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86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gdLst>
                <a:gd fmla="*/ 58 w 58" name="T0"/>
                <a:gd fmla="*/ 6 h 50" name="T1"/>
                <a:gd fmla="*/ 37 w 58" name="T2"/>
                <a:gd fmla="*/ 1 h 50" name="T3"/>
                <a:gd fmla="*/ 2 w 58" name="T4"/>
                <a:gd fmla="*/ 40 h 50" name="T5"/>
                <a:gd fmla="*/ 3 w 58" name="T6"/>
                <a:gd fmla="*/ 49 h 50" name="T7"/>
                <a:gd fmla="*/ 19 w 58" name="T8"/>
                <a:gd fmla="*/ 49 h 50" name="T9"/>
                <a:gd fmla="*/ 58 w 58" name="T10"/>
                <a:gd fmla="*/ 6 h 5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0" w="57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gdLst>
                <a:gd fmla="*/ 17 w 19" name="T0"/>
                <a:gd fmla="*/ 2 h 19" name="T1"/>
                <a:gd fmla="*/ 13 w 19" name="T2"/>
                <a:gd fmla="*/ 14 h 19" name="T3"/>
                <a:gd fmla="*/ 2 w 19" name="T4"/>
                <a:gd fmla="*/ 17 h 19" name="T5"/>
                <a:gd fmla="*/ 6 w 19" name="T6"/>
                <a:gd fmla="*/ 5 h 19" name="T7"/>
                <a:gd fmla="*/ 17 w 19" name="T8"/>
                <a:gd fmla="*/ 2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gdLst>
                <a:gd fmla="*/ 20 w 67" name="T0"/>
                <a:gd fmla="*/ 61 h 74" name="T1"/>
                <a:gd fmla="*/ 0 w 67" name="T2"/>
                <a:gd fmla="*/ 54 h 74" name="T3"/>
                <a:gd fmla="*/ 28 w 67" name="T4"/>
                <a:gd fmla="*/ 74 h 74" name="T5"/>
                <a:gd fmla="*/ 66 w 67" name="T6"/>
                <a:gd fmla="*/ 10 h 74" name="T7"/>
                <a:gd fmla="*/ 64 w 67" name="T8"/>
                <a:gd fmla="*/ 0 h 74" name="T9"/>
                <a:gd fmla="*/ 20 w 67" name="T10"/>
                <a:gd fmla="*/ 61 h 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4" w="67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gdLst>
                <a:gd fmla="*/ 1 w 13" name="T0"/>
                <a:gd fmla="*/ 11 h 11" name="T1"/>
                <a:gd fmla="*/ 6 w 13" name="T2"/>
                <a:gd fmla="*/ 1 h 11" name="T3"/>
                <a:gd fmla="*/ 13 w 13" name="T4"/>
                <a:gd fmla="*/ 11 h 11" name="T5"/>
                <a:gd fmla="*/ 1 w 13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3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gdLst>
                <a:gd fmla="*/ 1 w 98" name="T0"/>
                <a:gd fmla="*/ 442 h 442" name="T1"/>
                <a:gd fmla="*/ 1 w 98" name="T2"/>
                <a:gd fmla="*/ 442 h 442" name="T3"/>
                <a:gd fmla="*/ 0 w 98" name="T4"/>
                <a:gd fmla="*/ 440 h 442" name="T5"/>
                <a:gd fmla="*/ 62 w 98" name="T6"/>
                <a:gd fmla="*/ 207 h 442" name="T7"/>
                <a:gd fmla="*/ 92 w 98" name="T8"/>
                <a:gd fmla="*/ 1 h 442" name="T9"/>
                <a:gd fmla="*/ 93 w 98" name="T10"/>
                <a:gd fmla="*/ 0 h 442" name="T11"/>
                <a:gd fmla="*/ 93 w 98" name="T12"/>
                <a:gd fmla="*/ 0 h 442" name="T13"/>
                <a:gd fmla="*/ 94 w 98" name="T14"/>
                <a:gd fmla="*/ 1 h 442" name="T15"/>
                <a:gd fmla="*/ 64 w 98" name="T16"/>
                <a:gd fmla="*/ 208 h 442" name="T17"/>
                <a:gd fmla="*/ 2 w 98" name="T18"/>
                <a:gd fmla="*/ 441 h 442" name="T19"/>
                <a:gd fmla="*/ 1 w 98" name="T20"/>
                <a:gd fmla="*/ 442 h 4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2" w="98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gdLst>
                <a:gd fmla="*/ 85 w 87" name="T0"/>
                <a:gd fmla="*/ 41 h 105" name="T1"/>
                <a:gd fmla="*/ 47 w 87" name="T2"/>
                <a:gd fmla="*/ 104 h 105" name="T3"/>
                <a:gd fmla="*/ 2 w 87" name="T4"/>
                <a:gd fmla="*/ 46 h 105" name="T5"/>
                <a:gd fmla="*/ 41 w 87" name="T6"/>
                <a:gd fmla="*/ 2 h 105" name="T7"/>
                <a:gd fmla="*/ 85 w 87" name="T8"/>
                <a:gd fmla="*/ 41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87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gdLst>
                <a:gd fmla="*/ 57 w 57" name="T0"/>
                <a:gd fmla="*/ 5 h 49" name="T1"/>
                <a:gd fmla="*/ 36 w 57" name="T2"/>
                <a:gd fmla="*/ 0 h 49" name="T3"/>
                <a:gd fmla="*/ 1 w 57" name="T4"/>
                <a:gd fmla="*/ 40 h 49" name="T5"/>
                <a:gd fmla="*/ 3 w 57" name="T6"/>
                <a:gd fmla="*/ 49 h 49" name="T7"/>
                <a:gd fmla="*/ 19 w 57" name="T8"/>
                <a:gd fmla="*/ 48 h 49" name="T9"/>
                <a:gd fmla="*/ 57 w 57" name="T10"/>
                <a:gd fmla="*/ 5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57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gdLst>
                <a:gd fmla="*/ 18 w 20" name="T0"/>
                <a:gd fmla="*/ 3 h 19" name="T1"/>
                <a:gd fmla="*/ 14 w 20" name="T2"/>
                <a:gd fmla="*/ 14 h 19" name="T3"/>
                <a:gd fmla="*/ 2 w 20" name="T4"/>
                <a:gd fmla="*/ 17 h 19" name="T5"/>
                <a:gd fmla="*/ 6 w 20" name="T6"/>
                <a:gd fmla="*/ 6 h 19" name="T7"/>
                <a:gd fmla="*/ 18 w 20" name="T8"/>
                <a:gd fmla="*/ 3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20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gdLst>
                <a:gd fmla="*/ 20 w 68" name="T0"/>
                <a:gd fmla="*/ 61 h 75" name="T1"/>
                <a:gd fmla="*/ 0 w 68" name="T2"/>
                <a:gd fmla="*/ 55 h 75" name="T3"/>
                <a:gd fmla="*/ 28 w 68" name="T4"/>
                <a:gd fmla="*/ 74 h 75" name="T5"/>
                <a:gd fmla="*/ 66 w 68" name="T6"/>
                <a:gd fmla="*/ 11 h 75" name="T7"/>
                <a:gd fmla="*/ 64 w 68" name="T8"/>
                <a:gd fmla="*/ 0 h 75" name="T9"/>
                <a:gd fmla="*/ 20 w 68" name="T10"/>
                <a:gd fmla="*/ 61 h 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5" w="68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gdLst>
                <a:gd fmla="*/ 1 w 14" name="T0"/>
                <a:gd fmla="*/ 10 h 10" name="T1"/>
                <a:gd fmla="*/ 7 w 14" name="T2"/>
                <a:gd fmla="*/ 0 h 10" name="T3"/>
                <a:gd fmla="*/ 13 w 14" name="T4"/>
                <a:gd fmla="*/ 10 h 10" name="T5"/>
                <a:gd fmla="*/ 1 w 14" name="T6"/>
                <a:gd fmla="*/ 1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4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gdLst>
                <a:gd fmla="*/ 2 w 125" name="T0"/>
                <a:gd fmla="*/ 564 h 564" name="T1"/>
                <a:gd fmla="*/ 2 w 125" name="T2"/>
                <a:gd fmla="*/ 564 h 564" name="T3"/>
                <a:gd fmla="*/ 0 w 125" name="T4"/>
                <a:gd fmla="*/ 563 h 564" name="T5"/>
                <a:gd fmla="*/ 80 w 125" name="T6"/>
                <a:gd fmla="*/ 265 h 564" name="T7"/>
                <a:gd fmla="*/ 117 w 125" name="T8"/>
                <a:gd fmla="*/ 2 h 564" name="T9"/>
                <a:gd fmla="*/ 119 w 125" name="T10"/>
                <a:gd fmla="*/ 0 h 564" name="T11"/>
                <a:gd fmla="*/ 119 w 125" name="T12"/>
                <a:gd fmla="*/ 0 h 564" name="T13"/>
                <a:gd fmla="*/ 121 w 125" name="T14"/>
                <a:gd fmla="*/ 2 h 564" name="T15"/>
                <a:gd fmla="*/ 83 w 125" name="T16"/>
                <a:gd fmla="*/ 266 h 564" name="T17"/>
                <a:gd fmla="*/ 3 w 125" name="T18"/>
                <a:gd fmla="*/ 563 h 564" name="T19"/>
                <a:gd fmla="*/ 2 w 125" name="T20"/>
                <a:gd fmla="*/ 564 h 5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64" w="125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gdLst>
                <a:gd fmla="*/ 109 w 111" name="T0"/>
                <a:gd fmla="*/ 52 h 135" name="T1"/>
                <a:gd fmla="*/ 61 w 111" name="T2"/>
                <a:gd fmla="*/ 133 h 135" name="T3"/>
                <a:gd fmla="*/ 2 w 111" name="T4"/>
                <a:gd fmla="*/ 59 h 135" name="T5"/>
                <a:gd fmla="*/ 52 w 111" name="T6"/>
                <a:gd fmla="*/ 2 h 135" name="T7"/>
                <a:gd fmla="*/ 109 w 111" name="T8"/>
                <a:gd fmla="*/ 52 h 1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5" w="110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gdLst>
                <a:gd fmla="*/ 74 w 74" name="T0"/>
                <a:gd fmla="*/ 7 h 63" name="T1"/>
                <a:gd fmla="*/ 47 w 74" name="T2"/>
                <a:gd fmla="*/ 0 h 63" name="T3"/>
                <a:gd fmla="*/ 2 w 74" name="T4"/>
                <a:gd fmla="*/ 51 h 63" name="T5"/>
                <a:gd fmla="*/ 4 w 74" name="T6"/>
                <a:gd fmla="*/ 62 h 63" name="T7"/>
                <a:gd fmla="*/ 25 w 74" name="T8"/>
                <a:gd fmla="*/ 62 h 63" name="T9"/>
                <a:gd fmla="*/ 74 w 74" name="T10"/>
                <a:gd fmla="*/ 7 h 6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74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gdLst>
                <a:gd fmla="*/ 22 w 25" name="T0"/>
                <a:gd fmla="*/ 3 h 24" name="T1"/>
                <a:gd fmla="*/ 18 w 25" name="T2"/>
                <a:gd fmla="*/ 18 h 24" name="T3"/>
                <a:gd fmla="*/ 3 w 25" name="T4"/>
                <a:gd fmla="*/ 21 h 24" name="T5"/>
                <a:gd fmla="*/ 8 w 25" name="T6"/>
                <a:gd fmla="*/ 7 h 24" name="T7"/>
                <a:gd fmla="*/ 22 w 25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gdLst>
                <a:gd fmla="*/ 26 w 86" name="T0"/>
                <a:gd fmla="*/ 78 h 95" name="T1"/>
                <a:gd fmla="*/ 0 w 86" name="T2"/>
                <a:gd fmla="*/ 70 h 95" name="T3"/>
                <a:gd fmla="*/ 36 w 86" name="T4"/>
                <a:gd fmla="*/ 94 h 95" name="T5"/>
                <a:gd fmla="*/ 84 w 86" name="T6"/>
                <a:gd fmla="*/ 13 h 95" name="T7"/>
                <a:gd fmla="*/ 81 w 86" name="T8"/>
                <a:gd fmla="*/ 0 h 95" name="T9"/>
                <a:gd fmla="*/ 26 w 86" name="T10"/>
                <a:gd fmla="*/ 78 h 9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5" w="86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gdLst>
                <a:gd fmla="*/ 1 w 17" name="T0"/>
                <a:gd fmla="*/ 13 h 13" name="T1"/>
                <a:gd fmla="*/ 8 w 17" name="T2"/>
                <a:gd fmla="*/ 0 h 13" name="T3"/>
                <a:gd fmla="*/ 16 w 17" name="T4"/>
                <a:gd fmla="*/ 13 h 13" name="T5"/>
                <a:gd fmla="*/ 1 w 17" name="T6"/>
                <a:gd fmla="*/ 1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7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gdLst>
                <a:gd fmla="*/ 1 w 107" name="T0"/>
                <a:gd fmla="*/ 483 h 483" name="T1"/>
                <a:gd fmla="*/ 1 w 107" name="T2"/>
                <a:gd fmla="*/ 483 h 483" name="T3"/>
                <a:gd fmla="*/ 0 w 107" name="T4"/>
                <a:gd fmla="*/ 481 h 483" name="T5"/>
                <a:gd fmla="*/ 68 w 107" name="T6"/>
                <a:gd fmla="*/ 227 h 483" name="T7"/>
                <a:gd fmla="*/ 100 w 107" name="T8"/>
                <a:gd fmla="*/ 2 h 483" name="T9"/>
                <a:gd fmla="*/ 101 w 107" name="T10"/>
                <a:gd fmla="*/ 0 h 483" name="T11"/>
                <a:gd fmla="*/ 101 w 107" name="T12"/>
                <a:gd fmla="*/ 0 h 483" name="T13"/>
                <a:gd fmla="*/ 103 w 107" name="T14"/>
                <a:gd fmla="*/ 2 h 483" name="T15"/>
                <a:gd fmla="*/ 70 w 107" name="T16"/>
                <a:gd fmla="*/ 227 h 483" name="T17"/>
                <a:gd fmla="*/ 2 w 107" name="T18"/>
                <a:gd fmla="*/ 482 h 483" name="T19"/>
                <a:gd fmla="*/ 1 w 107" name="T20"/>
                <a:gd fmla="*/ 483 h 48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2" w="107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gdLst>
                <a:gd fmla="*/ 93 w 95" name="T0"/>
                <a:gd fmla="*/ 45 h 115" name="T1"/>
                <a:gd fmla="*/ 52 w 95" name="T2"/>
                <a:gd fmla="*/ 114 h 115" name="T3"/>
                <a:gd fmla="*/ 2 w 95" name="T4"/>
                <a:gd fmla="*/ 51 h 115" name="T5"/>
                <a:gd fmla="*/ 44 w 95" name="T6"/>
                <a:gd fmla="*/ 2 h 115" name="T7"/>
                <a:gd fmla="*/ 93 w 95" name="T8"/>
                <a:gd fmla="*/ 45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gdLst>
                <a:gd fmla="*/ 63 w 63" name="T0"/>
                <a:gd fmla="*/ 6 h 54" name="T1"/>
                <a:gd fmla="*/ 40 w 63" name="T2"/>
                <a:gd fmla="*/ 0 h 54" name="T3"/>
                <a:gd fmla="*/ 2 w 63" name="T4"/>
                <a:gd fmla="*/ 44 h 54" name="T5"/>
                <a:gd fmla="*/ 4 w 63" name="T6"/>
                <a:gd fmla="*/ 53 h 54" name="T7"/>
                <a:gd fmla="*/ 21 w 63" name="T8"/>
                <a:gd fmla="*/ 53 h 54" name="T9"/>
                <a:gd fmla="*/ 63 w 63" name="T10"/>
                <a:gd fmla="*/ 6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2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gdLst>
                <a:gd fmla="*/ 19 w 21" name="T0"/>
                <a:gd fmla="*/ 3 h 21" name="T1"/>
                <a:gd fmla="*/ 15 w 21" name="T2"/>
                <a:gd fmla="*/ 15 h 21" name="T3"/>
                <a:gd fmla="*/ 2 w 21" name="T4"/>
                <a:gd fmla="*/ 19 h 21" name="T5"/>
                <a:gd fmla="*/ 6 w 21" name="T6"/>
                <a:gd fmla="*/ 6 h 21" name="T7"/>
                <a:gd fmla="*/ 19 w 21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gdLst>
                <a:gd fmla="*/ 22 w 74" name="T0"/>
                <a:gd fmla="*/ 67 h 82" name="T1"/>
                <a:gd fmla="*/ 0 w 74" name="T2"/>
                <a:gd fmla="*/ 60 h 82" name="T3"/>
                <a:gd fmla="*/ 31 w 74" name="T4"/>
                <a:gd fmla="*/ 81 h 82" name="T5"/>
                <a:gd fmla="*/ 72 w 74" name="T6"/>
                <a:gd fmla="*/ 12 h 82" name="T7"/>
                <a:gd fmla="*/ 70 w 74" name="T8"/>
                <a:gd fmla="*/ 0 h 82" name="T9"/>
                <a:gd fmla="*/ 2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gdLst>
                <a:gd fmla="*/ 1 w 15" name="T0"/>
                <a:gd fmla="*/ 11 h 11" name="T1"/>
                <a:gd fmla="*/ 7 w 15" name="T2"/>
                <a:gd fmla="*/ 0 h 11" name="T3"/>
                <a:gd fmla="*/ 14 w 15" name="T4"/>
                <a:gd fmla="*/ 11 h 11" name="T5"/>
                <a:gd fmla="*/ 1 w 15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5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gdLst>
                <a:gd fmla="*/ 136 w 137" name="T0"/>
                <a:gd fmla="*/ 621 h 621" name="T1"/>
                <a:gd fmla="*/ 136 w 137" name="T2"/>
                <a:gd fmla="*/ 621 h 621" name="T3"/>
                <a:gd fmla="*/ 137 w 137" name="T4"/>
                <a:gd fmla="*/ 619 h 621" name="T5"/>
                <a:gd fmla="*/ 50 w 137" name="T6"/>
                <a:gd fmla="*/ 291 h 621" name="T7"/>
                <a:gd fmla="*/ 8 w 137" name="T8"/>
                <a:gd fmla="*/ 2 h 621" name="T9"/>
                <a:gd fmla="*/ 7 w 137" name="T10"/>
                <a:gd fmla="*/ 0 h 621" name="T11"/>
                <a:gd fmla="*/ 7 w 137" name="T12"/>
                <a:gd fmla="*/ 0 h 621" name="T13"/>
                <a:gd fmla="*/ 5 w 137" name="T14"/>
                <a:gd fmla="*/ 2 h 621" name="T15"/>
                <a:gd fmla="*/ 47 w 137" name="T16"/>
                <a:gd fmla="*/ 292 h 621" name="T17"/>
                <a:gd fmla="*/ 134 w 137" name="T18"/>
                <a:gd fmla="*/ 620 h 621" name="T19"/>
                <a:gd fmla="*/ 136 w 137" name="T20"/>
                <a:gd fmla="*/ 621 h 62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21" w="137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gdLst>
                <a:gd fmla="*/ 3 w 122" name="T0"/>
                <a:gd fmla="*/ 57 h 148" name="T1"/>
                <a:gd fmla="*/ 56 w 122" name="T2"/>
                <a:gd fmla="*/ 147 h 148" name="T3"/>
                <a:gd fmla="*/ 120 w 122" name="T4"/>
                <a:gd fmla="*/ 65 h 148" name="T5"/>
                <a:gd fmla="*/ 65 w 122" name="T6"/>
                <a:gd fmla="*/ 2 h 148" name="T7"/>
                <a:gd fmla="*/ 3 w 122" name="T8"/>
                <a:gd fmla="*/ 57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122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gdLst>
                <a:gd fmla="*/ 0 w 81" name="T0"/>
                <a:gd fmla="*/ 8 h 70" name="T1"/>
                <a:gd fmla="*/ 30 w 81" name="T2"/>
                <a:gd fmla="*/ 1 h 70" name="T3"/>
                <a:gd fmla="*/ 79 w 81" name="T4"/>
                <a:gd fmla="*/ 57 h 70" name="T5"/>
                <a:gd fmla="*/ 76 w 81" name="T6"/>
                <a:gd fmla="*/ 69 h 70" name="T7"/>
                <a:gd fmla="*/ 54 w 81" name="T8"/>
                <a:gd fmla="*/ 69 h 70" name="T9"/>
                <a:gd fmla="*/ 0 w 81" name="T10"/>
                <a:gd fmla="*/ 8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1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gdLst>
                <a:gd fmla="*/ 3 w 28" name="T0"/>
                <a:gd fmla="*/ 3 h 26" name="T1"/>
                <a:gd fmla="*/ 8 w 28" name="T2"/>
                <a:gd fmla="*/ 19 h 26" name="T3"/>
                <a:gd fmla="*/ 24 w 28" name="T4"/>
                <a:gd fmla="*/ 23 h 26" name="T5"/>
                <a:gd fmla="*/ 19 w 28" name="T6"/>
                <a:gd fmla="*/ 7 h 26" name="T7"/>
                <a:gd fmla="*/ 3 w 28" name="T8"/>
                <a:gd fmla="*/ 3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8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gdLst>
                <a:gd fmla="*/ 67 w 95" name="T0"/>
                <a:gd fmla="*/ 86 h 105" name="T1"/>
                <a:gd fmla="*/ 95 w 95" name="T2"/>
                <a:gd fmla="*/ 77 h 105" name="T3"/>
                <a:gd fmla="*/ 56 w 95" name="T4"/>
                <a:gd fmla="*/ 105 h 105" name="T5"/>
                <a:gd fmla="*/ 3 w 95" name="T6"/>
                <a:gd fmla="*/ 15 h 105" name="T7"/>
                <a:gd fmla="*/ 6 w 95" name="T8"/>
                <a:gd fmla="*/ 0 h 105" name="T9"/>
                <a:gd fmla="*/ 67 w 95" name="T10"/>
                <a:gd fmla="*/ 86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9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gdLst>
                <a:gd fmla="*/ 17 w 19" name="T0"/>
                <a:gd fmla="*/ 14 h 14" name="T1"/>
                <a:gd fmla="*/ 10 w 19" name="T2"/>
                <a:gd fmla="*/ 0 h 14" name="T3"/>
                <a:gd fmla="*/ 1 w 19" name="T4"/>
                <a:gd fmla="*/ 14 h 14" name="T5"/>
                <a:gd fmla="*/ 17 w 19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9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gdLst>
                <a:gd fmla="*/ 106 w 108" name="T0"/>
                <a:gd fmla="*/ 486 h 486" name="T1"/>
                <a:gd fmla="*/ 107 w 108" name="T2"/>
                <a:gd fmla="*/ 486 h 486" name="T3"/>
                <a:gd fmla="*/ 108 w 108" name="T4"/>
                <a:gd fmla="*/ 484 h 486" name="T5"/>
                <a:gd fmla="*/ 39 w 108" name="T6"/>
                <a:gd fmla="*/ 228 h 486" name="T7"/>
                <a:gd fmla="*/ 7 w 108" name="T8"/>
                <a:gd fmla="*/ 2 h 486" name="T9"/>
                <a:gd fmla="*/ 6 w 108" name="T10"/>
                <a:gd fmla="*/ 0 h 486" name="T11"/>
                <a:gd fmla="*/ 6 w 108" name="T12"/>
                <a:gd fmla="*/ 0 h 486" name="T13"/>
                <a:gd fmla="*/ 4 w 108" name="T14"/>
                <a:gd fmla="*/ 2 h 486" name="T15"/>
                <a:gd fmla="*/ 37 w 108" name="T16"/>
                <a:gd fmla="*/ 229 h 486" name="T17"/>
                <a:gd fmla="*/ 105 w 108" name="T18"/>
                <a:gd fmla="*/ 485 h 486" name="T19"/>
                <a:gd fmla="*/ 106 w 108" name="T20"/>
                <a:gd fmla="*/ 486 h 48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6" w="108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gdLst>
                <a:gd fmla="*/ 1 w 95" name="T0"/>
                <a:gd fmla="*/ 44 h 115" name="T1"/>
                <a:gd fmla="*/ 43 w 95" name="T2"/>
                <a:gd fmla="*/ 114 h 115" name="T3"/>
                <a:gd fmla="*/ 93 w 95" name="T4"/>
                <a:gd fmla="*/ 50 h 115" name="T5"/>
                <a:gd fmla="*/ 50 w 95" name="T6"/>
                <a:gd fmla="*/ 1 h 115" name="T7"/>
                <a:gd fmla="*/ 1 w 95" name="T8"/>
                <a:gd fmla="*/ 44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gdLst>
                <a:gd fmla="*/ 0 w 64" name="T0"/>
                <a:gd fmla="*/ 6 h 55" name="T1"/>
                <a:gd fmla="*/ 24 w 64" name="T2"/>
                <a:gd fmla="*/ 0 h 55" name="T3"/>
                <a:gd fmla="*/ 62 w 64" name="T4"/>
                <a:gd fmla="*/ 44 h 55" name="T5"/>
                <a:gd fmla="*/ 60 w 64" name="T6"/>
                <a:gd fmla="*/ 54 h 55" name="T7"/>
                <a:gd fmla="*/ 43 w 64" name="T8"/>
                <a:gd fmla="*/ 53 h 55" name="T9"/>
                <a:gd fmla="*/ 0 w 64" name="T10"/>
                <a:gd fmla="*/ 6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6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gdLst>
                <a:gd fmla="*/ 2 w 21" name="T0"/>
                <a:gd fmla="*/ 2 h 21" name="T1"/>
                <a:gd fmla="*/ 6 w 21" name="T2"/>
                <a:gd fmla="*/ 15 h 21" name="T3"/>
                <a:gd fmla="*/ 19 w 21" name="T4"/>
                <a:gd fmla="*/ 18 h 21" name="T5"/>
                <a:gd fmla="*/ 15 w 21" name="T6"/>
                <a:gd fmla="*/ 5 h 21" name="T7"/>
                <a:gd fmla="*/ 2 w 21" name="T8"/>
                <a:gd fmla="*/ 2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gdLst>
                <a:gd fmla="*/ 52 w 74" name="T0"/>
                <a:gd fmla="*/ 67 h 82" name="T1"/>
                <a:gd fmla="*/ 74 w 74" name="T2"/>
                <a:gd fmla="*/ 60 h 82" name="T3"/>
                <a:gd fmla="*/ 43 w 74" name="T4"/>
                <a:gd fmla="*/ 81 h 82" name="T5"/>
                <a:gd fmla="*/ 1 w 74" name="T6"/>
                <a:gd fmla="*/ 11 h 82" name="T7"/>
                <a:gd fmla="*/ 4 w 74" name="T8"/>
                <a:gd fmla="*/ 0 h 82" name="T9"/>
                <a:gd fmla="*/ 5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gdLst>
                <a:gd fmla="*/ 14 w 15" name="T0"/>
                <a:gd fmla="*/ 11 h 11" name="T1"/>
                <a:gd fmla="*/ 8 w 15" name="T2"/>
                <a:gd fmla="*/ 0 h 11" name="T3"/>
                <a:gd fmla="*/ 1 w 15" name="T4"/>
                <a:gd fmla="*/ 11 h 11" name="T5"/>
                <a:gd fmla="*/ 14 w 15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5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gdLst>
                <a:gd fmla="*/ 106 w 108" name="T0"/>
                <a:gd fmla="*/ 485 h 485" name="T1"/>
                <a:gd fmla="*/ 107 w 108" name="T2"/>
                <a:gd fmla="*/ 485 h 485" name="T3"/>
                <a:gd fmla="*/ 108 w 108" name="T4"/>
                <a:gd fmla="*/ 484 h 485" name="T5"/>
                <a:gd fmla="*/ 39 w 108" name="T6"/>
                <a:gd fmla="*/ 228 h 485" name="T7"/>
                <a:gd fmla="*/ 7 w 108" name="T8"/>
                <a:gd fmla="*/ 2 h 485" name="T9"/>
                <a:gd fmla="*/ 6 w 108" name="T10"/>
                <a:gd fmla="*/ 0 h 485" name="T11"/>
                <a:gd fmla="*/ 4 w 108" name="T12"/>
                <a:gd fmla="*/ 1 h 485" name="T13"/>
                <a:gd fmla="*/ 37 w 108" name="T14"/>
                <a:gd fmla="*/ 228 h 485" name="T15"/>
                <a:gd fmla="*/ 105 w 108" name="T16"/>
                <a:gd fmla="*/ 484 h 485" name="T17"/>
                <a:gd fmla="*/ 106 w 108" name="T18"/>
                <a:gd fmla="*/ 485 h 4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5" w="108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gdLst>
                <a:gd fmla="*/ 1 w 95" name="T0"/>
                <a:gd fmla="*/ 45 h 116" name="T1"/>
                <a:gd fmla="*/ 43 w 95" name="T2"/>
                <a:gd fmla="*/ 115 h 116" name="T3"/>
                <a:gd fmla="*/ 93 w 95" name="T4"/>
                <a:gd fmla="*/ 51 h 116" name="T5"/>
                <a:gd fmla="*/ 50 w 95" name="T6"/>
                <a:gd fmla="*/ 2 h 116" name="T7"/>
                <a:gd fmla="*/ 1 w 95" name="T8"/>
                <a:gd fmla="*/ 45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gdLst>
                <a:gd fmla="*/ 0 w 64" name="T0"/>
                <a:gd fmla="*/ 6 h 54" name="T1"/>
                <a:gd fmla="*/ 24 w 64" name="T2"/>
                <a:gd fmla="*/ 0 h 54" name="T3"/>
                <a:gd fmla="*/ 62 w 64" name="T4"/>
                <a:gd fmla="*/ 44 h 54" name="T5"/>
                <a:gd fmla="*/ 60 w 64" name="T6"/>
                <a:gd fmla="*/ 53 h 54" name="T7"/>
                <a:gd fmla="*/ 43 w 64" name="T8"/>
                <a:gd fmla="*/ 53 h 54" name="T9"/>
                <a:gd fmla="*/ 0 w 64" name="T10"/>
                <a:gd fmla="*/ 6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gdLst>
                <a:gd fmla="*/ 2 w 21" name="T0"/>
                <a:gd fmla="*/ 3 h 21" name="T1"/>
                <a:gd fmla="*/ 6 w 21" name="T2"/>
                <a:gd fmla="*/ 15 h 21" name="T3"/>
                <a:gd fmla="*/ 19 w 21" name="T4"/>
                <a:gd fmla="*/ 19 h 21" name="T5"/>
                <a:gd fmla="*/ 15 w 21" name="T6"/>
                <a:gd fmla="*/ 6 h 21" name="T7"/>
                <a:gd fmla="*/ 2 w 21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gdLst>
                <a:gd fmla="*/ 52 w 74" name="T0"/>
                <a:gd fmla="*/ 67 h 82" name="T1"/>
                <a:gd fmla="*/ 74 w 74" name="T2"/>
                <a:gd fmla="*/ 61 h 82" name="T3"/>
                <a:gd fmla="*/ 43 w 74" name="T4"/>
                <a:gd fmla="*/ 82 h 82" name="T5"/>
                <a:gd fmla="*/ 1 w 74" name="T6"/>
                <a:gd fmla="*/ 12 h 82" name="T7"/>
                <a:gd fmla="*/ 4 w 74" name="T8"/>
                <a:gd fmla="*/ 0 h 82" name="T9"/>
                <a:gd fmla="*/ 5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gdLst>
                <a:gd fmla="*/ 14 w 15" name="T0"/>
                <a:gd fmla="*/ 12 h 12" name="T1"/>
                <a:gd fmla="*/ 8 w 15" name="T2"/>
                <a:gd fmla="*/ 0 h 12" name="T3"/>
                <a:gd fmla="*/ 1 w 15" name="T4"/>
                <a:gd fmla="*/ 11 h 12" name="T5"/>
                <a:gd fmla="*/ 14 w 15" name="T6"/>
                <a:gd fmla="*/ 12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5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gdLst>
                <a:gd fmla="*/ 106 w 107" name="T0"/>
                <a:gd fmla="*/ 485 h 485" name="T1"/>
                <a:gd fmla="*/ 106 w 107" name="T2"/>
                <a:gd fmla="*/ 485 h 485" name="T3"/>
                <a:gd fmla="*/ 107 w 107" name="T4"/>
                <a:gd fmla="*/ 484 h 485" name="T5"/>
                <a:gd fmla="*/ 39 w 107" name="T6"/>
                <a:gd fmla="*/ 227 h 485" name="T7"/>
                <a:gd fmla="*/ 7 w 107" name="T8"/>
                <a:gd fmla="*/ 1 h 485" name="T9"/>
                <a:gd fmla="*/ 5 w 107" name="T10"/>
                <a:gd fmla="*/ 0 h 485" name="T11"/>
                <a:gd fmla="*/ 4 w 107" name="T12"/>
                <a:gd fmla="*/ 1 h 485" name="T13"/>
                <a:gd fmla="*/ 37 w 107" name="T14"/>
                <a:gd fmla="*/ 228 h 485" name="T15"/>
                <a:gd fmla="*/ 105 w 107" name="T16"/>
                <a:gd fmla="*/ 484 h 485" name="T17"/>
                <a:gd fmla="*/ 106 w 107" name="T18"/>
                <a:gd fmla="*/ 485 h 4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5" w="107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gdLst>
                <a:gd fmla="*/ 2 w 96" name="T0"/>
                <a:gd fmla="*/ 45 h 116" name="T1"/>
                <a:gd fmla="*/ 44 w 96" name="T2"/>
                <a:gd fmla="*/ 115 h 116" name="T3"/>
                <a:gd fmla="*/ 94 w 96" name="T4"/>
                <a:gd fmla="*/ 51 h 116" name="T5"/>
                <a:gd fmla="*/ 51 w 96" name="T6"/>
                <a:gd fmla="*/ 2 h 116" name="T7"/>
                <a:gd fmla="*/ 2 w 96" name="T8"/>
                <a:gd fmla="*/ 45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gdLst>
                <a:gd fmla="*/ 0 w 63" name="T0"/>
                <a:gd fmla="*/ 6 h 55" name="T1"/>
                <a:gd fmla="*/ 24 w 63" name="T2"/>
                <a:gd fmla="*/ 1 h 55" name="T3"/>
                <a:gd fmla="*/ 62 w 63" name="T4"/>
                <a:gd fmla="*/ 45 h 55" name="T5"/>
                <a:gd fmla="*/ 60 w 63" name="T6"/>
                <a:gd fmla="*/ 54 h 55" name="T7"/>
                <a:gd fmla="*/ 42 w 63" name="T8"/>
                <a:gd fmla="*/ 54 h 55" name="T9"/>
                <a:gd fmla="*/ 0 w 63" name="T10"/>
                <a:gd fmla="*/ 6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62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gdLst>
                <a:gd fmla="*/ 3 w 22" name="T0"/>
                <a:gd fmla="*/ 3 h 21" name="T1"/>
                <a:gd fmla="*/ 7 w 22" name="T2"/>
                <a:gd fmla="*/ 15 h 21" name="T3"/>
                <a:gd fmla="*/ 20 w 22" name="T4"/>
                <a:gd fmla="*/ 18 h 21" name="T5"/>
                <a:gd fmla="*/ 15 w 22" name="T6"/>
                <a:gd fmla="*/ 6 h 21" name="T7"/>
                <a:gd fmla="*/ 3 w 22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2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gdLst>
                <a:gd fmla="*/ 52 w 75" name="T0"/>
                <a:gd fmla="*/ 67 h 82" name="T1"/>
                <a:gd fmla="*/ 75 w 75" name="T2"/>
                <a:gd fmla="*/ 60 h 82" name="T3"/>
                <a:gd fmla="*/ 44 w 75" name="T4"/>
                <a:gd fmla="*/ 82 h 82" name="T5"/>
                <a:gd fmla="*/ 2 w 75" name="T6"/>
                <a:gd fmla="*/ 12 h 82" name="T7"/>
                <a:gd fmla="*/ 4 w 75" name="T8"/>
                <a:gd fmla="*/ 0 h 82" name="T9"/>
                <a:gd fmla="*/ 52 w 75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5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gdLst>
                <a:gd fmla="*/ 14 w 15" name="T0"/>
                <a:gd fmla="*/ 12 h 12" name="T1"/>
                <a:gd fmla="*/ 8 w 15" name="T2"/>
                <a:gd fmla="*/ 0 h 12" name="T3"/>
                <a:gd fmla="*/ 1 w 15" name="T4"/>
                <a:gd fmla="*/ 11 h 12" name="T5"/>
                <a:gd fmla="*/ 14 w 15" name="T6"/>
                <a:gd fmla="*/ 12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5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gdLst>
                <a:gd fmla="*/ 2 w 145" name="T0"/>
                <a:gd fmla="*/ 652 h 652" name="T1"/>
                <a:gd fmla="*/ 2 w 145" name="T2"/>
                <a:gd fmla="*/ 652 h 652" name="T3"/>
                <a:gd fmla="*/ 0 w 145" name="T4"/>
                <a:gd fmla="*/ 650 h 652" name="T5"/>
                <a:gd fmla="*/ 92 w 145" name="T6"/>
                <a:gd fmla="*/ 305 h 652" name="T7"/>
                <a:gd fmla="*/ 136 w 145" name="T8"/>
                <a:gd fmla="*/ 2 h 652" name="T9"/>
                <a:gd fmla="*/ 137 w 145" name="T10"/>
                <a:gd fmla="*/ 0 h 652" name="T11"/>
                <a:gd fmla="*/ 139 w 145" name="T12"/>
                <a:gd fmla="*/ 2 h 652" name="T13"/>
                <a:gd fmla="*/ 96 w 145" name="T14"/>
                <a:gd fmla="*/ 307 h 652" name="T15"/>
                <a:gd fmla="*/ 4 w 145" name="T16"/>
                <a:gd fmla="*/ 651 h 652" name="T17"/>
                <a:gd fmla="*/ 2 w 145" name="T18"/>
                <a:gd fmla="*/ 652 h 65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52" w="145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gdLst>
                <a:gd fmla="*/ 125 w 128" name="T0"/>
                <a:gd fmla="*/ 60 h 155" name="T1"/>
                <a:gd fmla="*/ 70 w 128" name="T2"/>
                <a:gd fmla="*/ 154 h 155" name="T3"/>
                <a:gd fmla="*/ 2 w 128" name="T4"/>
                <a:gd fmla="*/ 68 h 155" name="T5"/>
                <a:gd fmla="*/ 59 w 128" name="T6"/>
                <a:gd fmla="*/ 2 h 155" name="T7"/>
                <a:gd fmla="*/ 125 w 128" name="T8"/>
                <a:gd fmla="*/ 60 h 1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5" w="128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gdLst>
                <a:gd fmla="*/ 86 w 86" name="T0"/>
                <a:gd fmla="*/ 9 h 74" name="T1"/>
                <a:gd fmla="*/ 54 w 86" name="T2"/>
                <a:gd fmla="*/ 1 h 74" name="T3"/>
                <a:gd fmla="*/ 3 w 86" name="T4"/>
                <a:gd fmla="*/ 60 h 74" name="T5"/>
                <a:gd fmla="*/ 5 w 86" name="T6"/>
                <a:gd fmla="*/ 73 h 74" name="T7"/>
                <a:gd fmla="*/ 29 w 86" name="T8"/>
                <a:gd fmla="*/ 72 h 74" name="T9"/>
                <a:gd fmla="*/ 86 w 86" name="T10"/>
                <a:gd fmla="*/ 9 h 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4" w="86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gdLst>
                <a:gd fmla="*/ 26 w 29" name="T0"/>
                <a:gd fmla="*/ 4 h 29" name="T1"/>
                <a:gd fmla="*/ 20 w 29" name="T2"/>
                <a:gd fmla="*/ 21 h 29" name="T3"/>
                <a:gd fmla="*/ 3 w 29" name="T4"/>
                <a:gd fmla="*/ 25 h 29" name="T5"/>
                <a:gd fmla="*/ 8 w 29" name="T6"/>
                <a:gd fmla="*/ 8 h 29" name="T7"/>
                <a:gd fmla="*/ 26 w 29" name="T8"/>
                <a:gd fmla="*/ 4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gdLst>
                <a:gd fmla="*/ 30 w 100" name="T0"/>
                <a:gd fmla="*/ 90 h 110" name="T1"/>
                <a:gd fmla="*/ 0 w 100" name="T2"/>
                <a:gd fmla="*/ 81 h 110" name="T3"/>
                <a:gd fmla="*/ 42 w 100" name="T4"/>
                <a:gd fmla="*/ 110 h 110" name="T5"/>
                <a:gd fmla="*/ 97 w 100" name="T6"/>
                <a:gd fmla="*/ 16 h 110" name="T7"/>
                <a:gd fmla="*/ 94 w 100" name="T8"/>
                <a:gd fmla="*/ 0 h 110" name="T9"/>
                <a:gd fmla="*/ 30 w 100" name="T10"/>
                <a:gd fmla="*/ 90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10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gdLst>
                <a:gd fmla="*/ 1 w 20" name="T0"/>
                <a:gd fmla="*/ 16 h 16" name="T1"/>
                <a:gd fmla="*/ 10 w 20" name="T2"/>
                <a:gd fmla="*/ 1 h 16" name="T3"/>
                <a:gd fmla="*/ 19 w 20" name="T4"/>
                <a:gd fmla="*/ 15 h 16" name="T5"/>
                <a:gd fmla="*/ 1 w 20" name="T6"/>
                <a:gd fmla="*/ 16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20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gdLst>
                <a:gd fmla="*/ 125 w 126" name="T0"/>
                <a:gd fmla="*/ 568 h 568" name="T1"/>
                <a:gd fmla="*/ 125 w 126" name="T2"/>
                <a:gd fmla="*/ 568 h 568" name="T3"/>
                <a:gd fmla="*/ 126 w 126" name="T4"/>
                <a:gd fmla="*/ 567 h 568" name="T5"/>
                <a:gd fmla="*/ 47 w 126" name="T6"/>
                <a:gd fmla="*/ 266 h 568" name="T7"/>
                <a:gd fmla="*/ 9 w 126" name="T8"/>
                <a:gd fmla="*/ 2 h 568" name="T9"/>
                <a:gd fmla="*/ 7 w 126" name="T10"/>
                <a:gd fmla="*/ 0 h 568" name="T11"/>
                <a:gd fmla="*/ 5 w 126" name="T12"/>
                <a:gd fmla="*/ 2 h 568" name="T13"/>
                <a:gd fmla="*/ 44 w 126" name="T14"/>
                <a:gd fmla="*/ 267 h 568" name="T15"/>
                <a:gd fmla="*/ 123 w 126" name="T16"/>
                <a:gd fmla="*/ 567 h 568" name="T17"/>
                <a:gd fmla="*/ 125 w 126" name="T18"/>
                <a:gd fmla="*/ 568 h 5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68" w="125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gdLst>
                <a:gd fmla="*/ 2 w 112" name="T0"/>
                <a:gd fmla="*/ 52 h 136" name="T1"/>
                <a:gd fmla="*/ 51 w 112" name="T2"/>
                <a:gd fmla="*/ 134 h 136" name="T3"/>
                <a:gd fmla="*/ 110 w 112" name="T4"/>
                <a:gd fmla="*/ 60 h 136" name="T5"/>
                <a:gd fmla="*/ 60 w 112" name="T6"/>
                <a:gd fmla="*/ 2 h 136" name="T7"/>
                <a:gd fmla="*/ 2 w 112" name="T8"/>
                <a:gd fmla="*/ 52 h 1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6" w="112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gdLst>
                <a:gd fmla="*/ 0 w 74" name="T0"/>
                <a:gd fmla="*/ 7 h 64" name="T1"/>
                <a:gd fmla="*/ 27 w 74" name="T2"/>
                <a:gd fmla="*/ 0 h 64" name="T3"/>
                <a:gd fmla="*/ 72 w 74" name="T4"/>
                <a:gd fmla="*/ 51 h 64" name="T5"/>
                <a:gd fmla="*/ 70 w 74" name="T6"/>
                <a:gd fmla="*/ 63 h 64" name="T7"/>
                <a:gd fmla="*/ 49 w 74" name="T8"/>
                <a:gd fmla="*/ 62 h 64" name="T9"/>
                <a:gd fmla="*/ 0 w 74" name="T10"/>
                <a:gd fmla="*/ 7 h 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4" w="7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gdLst>
                <a:gd fmla="*/ 3 w 25" name="T0"/>
                <a:gd fmla="*/ 3 h 24" name="T1"/>
                <a:gd fmla="*/ 8 w 25" name="T2"/>
                <a:gd fmla="*/ 18 h 24" name="T3"/>
                <a:gd fmla="*/ 23 w 25" name="T4"/>
                <a:gd fmla="*/ 22 h 24" name="T5"/>
                <a:gd fmla="*/ 18 w 25" name="T6"/>
                <a:gd fmla="*/ 7 h 24" name="T7"/>
                <a:gd fmla="*/ 3 w 25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gdLst>
                <a:gd fmla="*/ 61 w 87" name="T0"/>
                <a:gd fmla="*/ 78 h 96" name="T1"/>
                <a:gd fmla="*/ 87 w 87" name="T2"/>
                <a:gd fmla="*/ 70 h 96" name="T3"/>
                <a:gd fmla="*/ 51 w 87" name="T4"/>
                <a:gd fmla="*/ 95 h 96" name="T5"/>
                <a:gd fmla="*/ 2 w 87" name="T6"/>
                <a:gd fmla="*/ 13 h 96" name="T7"/>
                <a:gd fmla="*/ 5 w 87" name="T8"/>
                <a:gd fmla="*/ 0 h 96" name="T9"/>
                <a:gd fmla="*/ 61 w 87" name="T10"/>
                <a:gd fmla="*/ 78 h 9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6" w="87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gdLst>
                <a:gd fmla="*/ 16 w 17" name="T0"/>
                <a:gd fmla="*/ 14 h 14" name="T1"/>
                <a:gd fmla="*/ 9 w 17" name="T2"/>
                <a:gd fmla="*/ 1 h 14" name="T3"/>
                <a:gd fmla="*/ 1 w 17" name="T4"/>
                <a:gd fmla="*/ 14 h 14" name="T5"/>
                <a:gd fmla="*/ 16 w 17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7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gdLst>
                <a:gd fmla="*/ 136 w 138" name="T0"/>
                <a:gd fmla="*/ 621 h 621" name="T1"/>
                <a:gd fmla="*/ 137 w 138" name="T2"/>
                <a:gd fmla="*/ 621 h 621" name="T3"/>
                <a:gd fmla="*/ 138 w 138" name="T4"/>
                <a:gd fmla="*/ 619 h 621" name="T5"/>
                <a:gd fmla="*/ 51 w 138" name="T6"/>
                <a:gd fmla="*/ 291 h 621" name="T7"/>
                <a:gd fmla="*/ 9 w 138" name="T8"/>
                <a:gd fmla="*/ 1 h 621" name="T9"/>
                <a:gd fmla="*/ 7 w 138" name="T10"/>
                <a:gd fmla="*/ 0 h 621" name="T11"/>
                <a:gd fmla="*/ 6 w 138" name="T12"/>
                <a:gd fmla="*/ 1 h 621" name="T13"/>
                <a:gd fmla="*/ 47 w 138" name="T14"/>
                <a:gd fmla="*/ 292 h 621" name="T15"/>
                <a:gd fmla="*/ 134 w 138" name="T16"/>
                <a:gd fmla="*/ 619 h 621" name="T17"/>
                <a:gd fmla="*/ 136 w 138" name="T18"/>
                <a:gd fmla="*/ 621 h 6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21" w="138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gdLst>
                <a:gd fmla="*/ 2 w 122" name="T0"/>
                <a:gd fmla="*/ 57 h 148" name="T1"/>
                <a:gd fmla="*/ 55 w 122" name="T2"/>
                <a:gd fmla="*/ 146 h 148" name="T3"/>
                <a:gd fmla="*/ 120 w 122" name="T4"/>
                <a:gd fmla="*/ 64 h 148" name="T5"/>
                <a:gd fmla="*/ 65 w 122" name="T6"/>
                <a:gd fmla="*/ 2 h 148" name="T7"/>
                <a:gd fmla="*/ 2 w 122" name="T8"/>
                <a:gd fmla="*/ 57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122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gdLst>
                <a:gd fmla="*/ 0 w 81" name="T0"/>
                <a:gd fmla="*/ 8 h 70" name="T1"/>
                <a:gd fmla="*/ 30 w 81" name="T2"/>
                <a:gd fmla="*/ 0 h 70" name="T3"/>
                <a:gd fmla="*/ 79 w 81" name="T4"/>
                <a:gd fmla="*/ 56 h 70" name="T5"/>
                <a:gd fmla="*/ 77 w 81" name="T6"/>
                <a:gd fmla="*/ 69 h 70" name="T7"/>
                <a:gd fmla="*/ 55 w 81" name="T8"/>
                <a:gd fmla="*/ 68 h 70" name="T9"/>
                <a:gd fmla="*/ 0 w 81" name="T10"/>
                <a:gd fmla="*/ 8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1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gdLst>
                <a:gd fmla="*/ 3 w 28" name="T0"/>
                <a:gd fmla="*/ 4 h 27" name="T1"/>
                <a:gd fmla="*/ 9 w 28" name="T2"/>
                <a:gd fmla="*/ 19 h 27" name="T3"/>
                <a:gd fmla="*/ 25 w 28" name="T4"/>
                <a:gd fmla="*/ 24 h 27" name="T5"/>
                <a:gd fmla="*/ 20 w 28" name="T6"/>
                <a:gd fmla="*/ 8 h 27" name="T7"/>
                <a:gd fmla="*/ 3 w 28" name="T8"/>
                <a:gd fmla="*/ 4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8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gdLst>
                <a:gd fmla="*/ 67 w 95" name="T0"/>
                <a:gd fmla="*/ 86 h 105" name="T1"/>
                <a:gd fmla="*/ 95 w 95" name="T2"/>
                <a:gd fmla="*/ 77 h 105" name="T3"/>
                <a:gd fmla="*/ 55 w 95" name="T4"/>
                <a:gd fmla="*/ 104 h 105" name="T5"/>
                <a:gd fmla="*/ 2 w 95" name="T6"/>
                <a:gd fmla="*/ 15 h 105" name="T7"/>
                <a:gd fmla="*/ 5 w 95" name="T8"/>
                <a:gd fmla="*/ 0 h 105" name="T9"/>
                <a:gd fmla="*/ 67 w 95" name="T10"/>
                <a:gd fmla="*/ 86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9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gdLst>
                <a:gd fmla="*/ 18 w 19" name="T0"/>
                <a:gd fmla="*/ 15 h 15" name="T1"/>
                <a:gd fmla="*/ 10 w 19" name="T2"/>
                <a:gd fmla="*/ 0 h 15" name="T3"/>
                <a:gd fmla="*/ 1 w 19" name="T4"/>
                <a:gd fmla="*/ 14 h 15" name="T5"/>
                <a:gd fmla="*/ 18 w 19" name="T6"/>
                <a:gd fmla="*/ 15 h 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" w="19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</p:grpSp>
      <p:sp>
        <p:nvSpPr>
          <p:cNvPr id="786" name="椭圆形标注 785"/>
          <p:cNvSpPr/>
          <p:nvPr/>
        </p:nvSpPr>
        <p:spPr>
          <a:xfrm>
            <a:off x="9340826" y="850644"/>
            <a:ext cx="1533832" cy="979303"/>
          </a:xfrm>
          <a:prstGeom prst="wedgeEllipseCallout">
            <a:avLst>
              <a:gd fmla="val -36920" name="adj1"/>
              <a:gd fmla="val 59536" name="adj2"/>
            </a:avLst>
          </a:pr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87" name="文本框 786"/>
          <p:cNvSpPr txBox="1"/>
          <p:nvPr/>
        </p:nvSpPr>
        <p:spPr>
          <a:xfrm>
            <a:off x="9220929" y="1155629"/>
            <a:ext cx="177362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555354"/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anose="040b0500000000000000" pitchFamily="82" typeface="华康娃娃体W5(P)"/>
                <a:ea charset="-122" panose="040b0500000000000000" pitchFamily="82" typeface="华康娃娃体W5(P)"/>
                <a:hlinkClick r:id="rId8"/>
              </a:rPr>
              <a:t>Click here</a:t>
            </a:r>
          </a:p>
        </p:txBody>
      </p:sp>
      <p:pic>
        <p:nvPicPr>
          <p:cNvPr id="381" name="图片 38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11747" l="16705" r="20137" t="63703"/>
          <a:stretch>
            <a:fillRect/>
          </a:stretch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</p:spTree>
    <p:extLst>
      <p:ext uri="{BB962C8B-B14F-4D97-AF65-F5344CB8AC3E}">
        <p14:creationId val="250806956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gdLst>
                <a:gd fmla="*/ 1 w 106" name="T0"/>
                <a:gd fmla="*/ 300 h 300" name="T1"/>
                <a:gd fmla="*/ 1 w 106" name="T2"/>
                <a:gd fmla="*/ 299 h 300" name="T3"/>
                <a:gd fmla="*/ 0 w 106" name="T4"/>
                <a:gd fmla="*/ 297 h 300" name="T5"/>
                <a:gd fmla="*/ 17 w 106" name="T6"/>
                <a:gd fmla="*/ 264 h 300" name="T7"/>
                <a:gd fmla="*/ 102 w 106" name="T8"/>
                <a:gd fmla="*/ 2 h 300" name="T9"/>
                <a:gd fmla="*/ 104 w 106" name="T10"/>
                <a:gd fmla="*/ 0 h 300" name="T11"/>
                <a:gd fmla="*/ 104 w 106" name="T12"/>
                <a:gd fmla="*/ 0 h 300" name="T13"/>
                <a:gd fmla="*/ 106 w 106" name="T14"/>
                <a:gd fmla="*/ 2 h 300" name="T15"/>
                <a:gd fmla="*/ 20 w 106" name="T16"/>
                <a:gd fmla="*/ 266 h 300" name="T17"/>
                <a:gd fmla="*/ 3 w 106" name="T18"/>
                <a:gd fmla="*/ 299 h 300" name="T19"/>
                <a:gd fmla="*/ 1 w 106" name="T20"/>
                <a:gd fmla="*/ 300 h 30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00" w="105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gdLst>
                <a:gd fmla="*/ 114 w 117" name="T0"/>
                <a:gd fmla="*/ 64 h 141" name="T1"/>
                <a:gd fmla="*/ 50 w 117" name="T2"/>
                <a:gd fmla="*/ 139 h 141" name="T3"/>
                <a:gd fmla="*/ 3 w 117" name="T4"/>
                <a:gd fmla="*/ 52 h 141" name="T5"/>
                <a:gd fmla="*/ 64 w 117" name="T6"/>
                <a:gd fmla="*/ 3 h 141" name="T7"/>
                <a:gd fmla="*/ 114 w 117" name="T8"/>
                <a:gd fmla="*/ 64 h 1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1" w="117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gdLst>
                <a:gd fmla="*/ 82 w 82" name="T0"/>
                <a:gd fmla="*/ 15 h 62" name="T1"/>
                <a:gd fmla="*/ 55 w 82" name="T2"/>
                <a:gd fmla="*/ 3 h 62" name="T3"/>
                <a:gd fmla="*/ 1 w 82" name="T4"/>
                <a:gd fmla="*/ 47 h 62" name="T5"/>
                <a:gd fmla="*/ 1 w 82" name="T6"/>
                <a:gd fmla="*/ 59 h 62" name="T7"/>
                <a:gd fmla="*/ 22 w 82" name="T8"/>
                <a:gd fmla="*/ 62 h 62" name="T9"/>
                <a:gd fmla="*/ 82 w 82" name="T10"/>
                <a:gd fmla="*/ 15 h 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8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gdLst>
                <a:gd fmla="*/ 26 w 28" name="T0"/>
                <a:gd fmla="*/ 4 h 23" name="T1"/>
                <a:gd fmla="*/ 18 w 28" name="T2"/>
                <a:gd fmla="*/ 18 h 23" name="T3"/>
                <a:gd fmla="*/ 2 w 28" name="T4"/>
                <a:gd fmla="*/ 19 h 23" name="T5"/>
                <a:gd fmla="*/ 10 w 28" name="T6"/>
                <a:gd fmla="*/ 5 h 23" name="T7"/>
                <a:gd fmla="*/ 26 w 28" name="T8"/>
                <a:gd fmla="*/ 4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8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gdLst>
                <a:gd fmla="*/ 25 w 97" name="T0"/>
                <a:gd fmla="*/ 70 h 91" name="T1"/>
                <a:gd fmla="*/ 0 w 97" name="T2"/>
                <a:gd fmla="*/ 57 h 91" name="T3"/>
                <a:gd fmla="*/ 33 w 97" name="T4"/>
                <a:gd fmla="*/ 89 h 91" name="T5"/>
                <a:gd fmla="*/ 97 w 97" name="T6"/>
                <a:gd fmla="*/ 14 h 91" name="T7"/>
                <a:gd fmla="*/ 96 w 97" name="T8"/>
                <a:gd fmla="*/ 0 h 91" name="T9"/>
                <a:gd fmla="*/ 25 w 97" name="T10"/>
                <a:gd fmla="*/ 70 h 9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1" w="97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gdLst>
                <a:gd fmla="*/ 1 w 18" name="T0"/>
                <a:gd fmla="*/ 13 h 16" name="T1"/>
                <a:gd fmla="*/ 11 w 18" name="T2"/>
                <a:gd fmla="*/ 1 h 16" name="T3"/>
                <a:gd fmla="*/ 17 w 18" name="T4"/>
                <a:gd fmla="*/ 16 h 16" name="T5"/>
                <a:gd fmla="*/ 1 w 18" name="T6"/>
                <a:gd fmla="*/ 13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18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gdLst>
                <a:gd fmla="*/ 2 w 98" name="T0"/>
                <a:gd fmla="*/ 442 h 442" name="T1"/>
                <a:gd fmla="*/ 1 w 98" name="T2"/>
                <a:gd fmla="*/ 442 h 442" name="T3"/>
                <a:gd fmla="*/ 0 w 98" name="T4"/>
                <a:gd fmla="*/ 441 h 442" name="T5"/>
                <a:gd fmla="*/ 63 w 98" name="T6"/>
                <a:gd fmla="*/ 207 h 442" name="T7"/>
                <a:gd fmla="*/ 92 w 98" name="T8"/>
                <a:gd fmla="*/ 2 h 442" name="T9"/>
                <a:gd fmla="*/ 93 w 98" name="T10"/>
                <a:gd fmla="*/ 0 h 442" name="T11"/>
                <a:gd fmla="*/ 93 w 98" name="T12"/>
                <a:gd fmla="*/ 0 h 442" name="T13"/>
                <a:gd fmla="*/ 95 w 98" name="T14"/>
                <a:gd fmla="*/ 1 h 442" name="T15"/>
                <a:gd fmla="*/ 65 w 98" name="T16"/>
                <a:gd fmla="*/ 208 h 442" name="T17"/>
                <a:gd fmla="*/ 3 w 98" name="T18"/>
                <a:gd fmla="*/ 441 h 442" name="T19"/>
                <a:gd fmla="*/ 2 w 98" name="T20"/>
                <a:gd fmla="*/ 442 h 4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2" w="98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gdLst>
                <a:gd fmla="*/ 85 w 86" name="T0"/>
                <a:gd fmla="*/ 40 h 105" name="T1"/>
                <a:gd fmla="*/ 47 w 86" name="T2"/>
                <a:gd fmla="*/ 104 h 105" name="T3"/>
                <a:gd fmla="*/ 1 w 86" name="T4"/>
                <a:gd fmla="*/ 46 h 105" name="T5"/>
                <a:gd fmla="*/ 40 w 86" name="T6"/>
                <a:gd fmla="*/ 1 h 105" name="T7"/>
                <a:gd fmla="*/ 85 w 86" name="T8"/>
                <a:gd fmla="*/ 40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86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gdLst>
                <a:gd fmla="*/ 58 w 58" name="T0"/>
                <a:gd fmla="*/ 6 h 50" name="T1"/>
                <a:gd fmla="*/ 37 w 58" name="T2"/>
                <a:gd fmla="*/ 1 h 50" name="T3"/>
                <a:gd fmla="*/ 2 w 58" name="T4"/>
                <a:gd fmla="*/ 40 h 50" name="T5"/>
                <a:gd fmla="*/ 3 w 58" name="T6"/>
                <a:gd fmla="*/ 49 h 50" name="T7"/>
                <a:gd fmla="*/ 19 w 58" name="T8"/>
                <a:gd fmla="*/ 49 h 50" name="T9"/>
                <a:gd fmla="*/ 58 w 58" name="T10"/>
                <a:gd fmla="*/ 6 h 5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0" w="57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gdLst>
                <a:gd fmla="*/ 17 w 19" name="T0"/>
                <a:gd fmla="*/ 2 h 19" name="T1"/>
                <a:gd fmla="*/ 13 w 19" name="T2"/>
                <a:gd fmla="*/ 14 h 19" name="T3"/>
                <a:gd fmla="*/ 2 w 19" name="T4"/>
                <a:gd fmla="*/ 17 h 19" name="T5"/>
                <a:gd fmla="*/ 6 w 19" name="T6"/>
                <a:gd fmla="*/ 5 h 19" name="T7"/>
                <a:gd fmla="*/ 17 w 19" name="T8"/>
                <a:gd fmla="*/ 2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gdLst>
                <a:gd fmla="*/ 20 w 67" name="T0"/>
                <a:gd fmla="*/ 61 h 74" name="T1"/>
                <a:gd fmla="*/ 0 w 67" name="T2"/>
                <a:gd fmla="*/ 54 h 74" name="T3"/>
                <a:gd fmla="*/ 28 w 67" name="T4"/>
                <a:gd fmla="*/ 74 h 74" name="T5"/>
                <a:gd fmla="*/ 66 w 67" name="T6"/>
                <a:gd fmla="*/ 10 h 74" name="T7"/>
                <a:gd fmla="*/ 64 w 67" name="T8"/>
                <a:gd fmla="*/ 0 h 74" name="T9"/>
                <a:gd fmla="*/ 20 w 67" name="T10"/>
                <a:gd fmla="*/ 61 h 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4" w="67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gdLst>
                <a:gd fmla="*/ 1 w 13" name="T0"/>
                <a:gd fmla="*/ 11 h 11" name="T1"/>
                <a:gd fmla="*/ 6 w 13" name="T2"/>
                <a:gd fmla="*/ 1 h 11" name="T3"/>
                <a:gd fmla="*/ 13 w 13" name="T4"/>
                <a:gd fmla="*/ 11 h 11" name="T5"/>
                <a:gd fmla="*/ 1 w 13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3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gdLst>
                <a:gd fmla="*/ 1 w 98" name="T0"/>
                <a:gd fmla="*/ 442 h 442" name="T1"/>
                <a:gd fmla="*/ 1 w 98" name="T2"/>
                <a:gd fmla="*/ 442 h 442" name="T3"/>
                <a:gd fmla="*/ 0 w 98" name="T4"/>
                <a:gd fmla="*/ 440 h 442" name="T5"/>
                <a:gd fmla="*/ 62 w 98" name="T6"/>
                <a:gd fmla="*/ 207 h 442" name="T7"/>
                <a:gd fmla="*/ 92 w 98" name="T8"/>
                <a:gd fmla="*/ 1 h 442" name="T9"/>
                <a:gd fmla="*/ 93 w 98" name="T10"/>
                <a:gd fmla="*/ 0 h 442" name="T11"/>
                <a:gd fmla="*/ 93 w 98" name="T12"/>
                <a:gd fmla="*/ 0 h 442" name="T13"/>
                <a:gd fmla="*/ 94 w 98" name="T14"/>
                <a:gd fmla="*/ 1 h 442" name="T15"/>
                <a:gd fmla="*/ 64 w 98" name="T16"/>
                <a:gd fmla="*/ 208 h 442" name="T17"/>
                <a:gd fmla="*/ 2 w 98" name="T18"/>
                <a:gd fmla="*/ 441 h 442" name="T19"/>
                <a:gd fmla="*/ 1 w 98" name="T20"/>
                <a:gd fmla="*/ 442 h 4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2" w="98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gdLst>
                <a:gd fmla="*/ 85 w 87" name="T0"/>
                <a:gd fmla="*/ 41 h 105" name="T1"/>
                <a:gd fmla="*/ 47 w 87" name="T2"/>
                <a:gd fmla="*/ 104 h 105" name="T3"/>
                <a:gd fmla="*/ 2 w 87" name="T4"/>
                <a:gd fmla="*/ 46 h 105" name="T5"/>
                <a:gd fmla="*/ 41 w 87" name="T6"/>
                <a:gd fmla="*/ 2 h 105" name="T7"/>
                <a:gd fmla="*/ 85 w 87" name="T8"/>
                <a:gd fmla="*/ 41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87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gdLst>
                <a:gd fmla="*/ 57 w 57" name="T0"/>
                <a:gd fmla="*/ 5 h 49" name="T1"/>
                <a:gd fmla="*/ 36 w 57" name="T2"/>
                <a:gd fmla="*/ 0 h 49" name="T3"/>
                <a:gd fmla="*/ 1 w 57" name="T4"/>
                <a:gd fmla="*/ 40 h 49" name="T5"/>
                <a:gd fmla="*/ 3 w 57" name="T6"/>
                <a:gd fmla="*/ 49 h 49" name="T7"/>
                <a:gd fmla="*/ 19 w 57" name="T8"/>
                <a:gd fmla="*/ 48 h 49" name="T9"/>
                <a:gd fmla="*/ 57 w 57" name="T10"/>
                <a:gd fmla="*/ 5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57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gdLst>
                <a:gd fmla="*/ 18 w 20" name="T0"/>
                <a:gd fmla="*/ 3 h 19" name="T1"/>
                <a:gd fmla="*/ 14 w 20" name="T2"/>
                <a:gd fmla="*/ 14 h 19" name="T3"/>
                <a:gd fmla="*/ 2 w 20" name="T4"/>
                <a:gd fmla="*/ 17 h 19" name="T5"/>
                <a:gd fmla="*/ 6 w 20" name="T6"/>
                <a:gd fmla="*/ 6 h 19" name="T7"/>
                <a:gd fmla="*/ 18 w 20" name="T8"/>
                <a:gd fmla="*/ 3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20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gdLst>
                <a:gd fmla="*/ 20 w 68" name="T0"/>
                <a:gd fmla="*/ 61 h 75" name="T1"/>
                <a:gd fmla="*/ 0 w 68" name="T2"/>
                <a:gd fmla="*/ 55 h 75" name="T3"/>
                <a:gd fmla="*/ 28 w 68" name="T4"/>
                <a:gd fmla="*/ 74 h 75" name="T5"/>
                <a:gd fmla="*/ 66 w 68" name="T6"/>
                <a:gd fmla="*/ 11 h 75" name="T7"/>
                <a:gd fmla="*/ 64 w 68" name="T8"/>
                <a:gd fmla="*/ 0 h 75" name="T9"/>
                <a:gd fmla="*/ 20 w 68" name="T10"/>
                <a:gd fmla="*/ 61 h 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5" w="68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gdLst>
                <a:gd fmla="*/ 1 w 14" name="T0"/>
                <a:gd fmla="*/ 10 h 10" name="T1"/>
                <a:gd fmla="*/ 7 w 14" name="T2"/>
                <a:gd fmla="*/ 0 h 10" name="T3"/>
                <a:gd fmla="*/ 13 w 14" name="T4"/>
                <a:gd fmla="*/ 10 h 10" name="T5"/>
                <a:gd fmla="*/ 1 w 14" name="T6"/>
                <a:gd fmla="*/ 1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4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gdLst>
                <a:gd fmla="*/ 2 w 125" name="T0"/>
                <a:gd fmla="*/ 564 h 564" name="T1"/>
                <a:gd fmla="*/ 2 w 125" name="T2"/>
                <a:gd fmla="*/ 564 h 564" name="T3"/>
                <a:gd fmla="*/ 0 w 125" name="T4"/>
                <a:gd fmla="*/ 563 h 564" name="T5"/>
                <a:gd fmla="*/ 80 w 125" name="T6"/>
                <a:gd fmla="*/ 265 h 564" name="T7"/>
                <a:gd fmla="*/ 117 w 125" name="T8"/>
                <a:gd fmla="*/ 2 h 564" name="T9"/>
                <a:gd fmla="*/ 119 w 125" name="T10"/>
                <a:gd fmla="*/ 0 h 564" name="T11"/>
                <a:gd fmla="*/ 119 w 125" name="T12"/>
                <a:gd fmla="*/ 0 h 564" name="T13"/>
                <a:gd fmla="*/ 121 w 125" name="T14"/>
                <a:gd fmla="*/ 2 h 564" name="T15"/>
                <a:gd fmla="*/ 83 w 125" name="T16"/>
                <a:gd fmla="*/ 266 h 564" name="T17"/>
                <a:gd fmla="*/ 3 w 125" name="T18"/>
                <a:gd fmla="*/ 563 h 564" name="T19"/>
                <a:gd fmla="*/ 2 w 125" name="T20"/>
                <a:gd fmla="*/ 564 h 5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64" w="125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gdLst>
                <a:gd fmla="*/ 109 w 111" name="T0"/>
                <a:gd fmla="*/ 52 h 135" name="T1"/>
                <a:gd fmla="*/ 61 w 111" name="T2"/>
                <a:gd fmla="*/ 133 h 135" name="T3"/>
                <a:gd fmla="*/ 2 w 111" name="T4"/>
                <a:gd fmla="*/ 59 h 135" name="T5"/>
                <a:gd fmla="*/ 52 w 111" name="T6"/>
                <a:gd fmla="*/ 2 h 135" name="T7"/>
                <a:gd fmla="*/ 109 w 111" name="T8"/>
                <a:gd fmla="*/ 52 h 1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5" w="110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gdLst>
                <a:gd fmla="*/ 74 w 74" name="T0"/>
                <a:gd fmla="*/ 7 h 63" name="T1"/>
                <a:gd fmla="*/ 47 w 74" name="T2"/>
                <a:gd fmla="*/ 0 h 63" name="T3"/>
                <a:gd fmla="*/ 2 w 74" name="T4"/>
                <a:gd fmla="*/ 51 h 63" name="T5"/>
                <a:gd fmla="*/ 4 w 74" name="T6"/>
                <a:gd fmla="*/ 62 h 63" name="T7"/>
                <a:gd fmla="*/ 25 w 74" name="T8"/>
                <a:gd fmla="*/ 62 h 63" name="T9"/>
                <a:gd fmla="*/ 74 w 74" name="T10"/>
                <a:gd fmla="*/ 7 h 6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74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gdLst>
                <a:gd fmla="*/ 22 w 25" name="T0"/>
                <a:gd fmla="*/ 3 h 24" name="T1"/>
                <a:gd fmla="*/ 18 w 25" name="T2"/>
                <a:gd fmla="*/ 18 h 24" name="T3"/>
                <a:gd fmla="*/ 3 w 25" name="T4"/>
                <a:gd fmla="*/ 21 h 24" name="T5"/>
                <a:gd fmla="*/ 8 w 25" name="T6"/>
                <a:gd fmla="*/ 7 h 24" name="T7"/>
                <a:gd fmla="*/ 22 w 25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gdLst>
                <a:gd fmla="*/ 26 w 86" name="T0"/>
                <a:gd fmla="*/ 78 h 95" name="T1"/>
                <a:gd fmla="*/ 0 w 86" name="T2"/>
                <a:gd fmla="*/ 70 h 95" name="T3"/>
                <a:gd fmla="*/ 36 w 86" name="T4"/>
                <a:gd fmla="*/ 94 h 95" name="T5"/>
                <a:gd fmla="*/ 84 w 86" name="T6"/>
                <a:gd fmla="*/ 13 h 95" name="T7"/>
                <a:gd fmla="*/ 81 w 86" name="T8"/>
                <a:gd fmla="*/ 0 h 95" name="T9"/>
                <a:gd fmla="*/ 26 w 86" name="T10"/>
                <a:gd fmla="*/ 78 h 9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5" w="86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gdLst>
                <a:gd fmla="*/ 1 w 17" name="T0"/>
                <a:gd fmla="*/ 13 h 13" name="T1"/>
                <a:gd fmla="*/ 8 w 17" name="T2"/>
                <a:gd fmla="*/ 0 h 13" name="T3"/>
                <a:gd fmla="*/ 16 w 17" name="T4"/>
                <a:gd fmla="*/ 13 h 13" name="T5"/>
                <a:gd fmla="*/ 1 w 17" name="T6"/>
                <a:gd fmla="*/ 1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7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gdLst>
                <a:gd fmla="*/ 1 w 107" name="T0"/>
                <a:gd fmla="*/ 483 h 483" name="T1"/>
                <a:gd fmla="*/ 1 w 107" name="T2"/>
                <a:gd fmla="*/ 483 h 483" name="T3"/>
                <a:gd fmla="*/ 0 w 107" name="T4"/>
                <a:gd fmla="*/ 481 h 483" name="T5"/>
                <a:gd fmla="*/ 68 w 107" name="T6"/>
                <a:gd fmla="*/ 227 h 483" name="T7"/>
                <a:gd fmla="*/ 100 w 107" name="T8"/>
                <a:gd fmla="*/ 2 h 483" name="T9"/>
                <a:gd fmla="*/ 101 w 107" name="T10"/>
                <a:gd fmla="*/ 0 h 483" name="T11"/>
                <a:gd fmla="*/ 101 w 107" name="T12"/>
                <a:gd fmla="*/ 0 h 483" name="T13"/>
                <a:gd fmla="*/ 103 w 107" name="T14"/>
                <a:gd fmla="*/ 2 h 483" name="T15"/>
                <a:gd fmla="*/ 70 w 107" name="T16"/>
                <a:gd fmla="*/ 227 h 483" name="T17"/>
                <a:gd fmla="*/ 2 w 107" name="T18"/>
                <a:gd fmla="*/ 482 h 483" name="T19"/>
                <a:gd fmla="*/ 1 w 107" name="T20"/>
                <a:gd fmla="*/ 483 h 48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2" w="107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gdLst>
                <a:gd fmla="*/ 93 w 95" name="T0"/>
                <a:gd fmla="*/ 45 h 115" name="T1"/>
                <a:gd fmla="*/ 52 w 95" name="T2"/>
                <a:gd fmla="*/ 114 h 115" name="T3"/>
                <a:gd fmla="*/ 2 w 95" name="T4"/>
                <a:gd fmla="*/ 51 h 115" name="T5"/>
                <a:gd fmla="*/ 44 w 95" name="T6"/>
                <a:gd fmla="*/ 2 h 115" name="T7"/>
                <a:gd fmla="*/ 93 w 95" name="T8"/>
                <a:gd fmla="*/ 45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gdLst>
                <a:gd fmla="*/ 63 w 63" name="T0"/>
                <a:gd fmla="*/ 6 h 54" name="T1"/>
                <a:gd fmla="*/ 40 w 63" name="T2"/>
                <a:gd fmla="*/ 0 h 54" name="T3"/>
                <a:gd fmla="*/ 2 w 63" name="T4"/>
                <a:gd fmla="*/ 44 h 54" name="T5"/>
                <a:gd fmla="*/ 4 w 63" name="T6"/>
                <a:gd fmla="*/ 53 h 54" name="T7"/>
                <a:gd fmla="*/ 21 w 63" name="T8"/>
                <a:gd fmla="*/ 53 h 54" name="T9"/>
                <a:gd fmla="*/ 63 w 63" name="T10"/>
                <a:gd fmla="*/ 6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2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gdLst>
                <a:gd fmla="*/ 19 w 21" name="T0"/>
                <a:gd fmla="*/ 3 h 21" name="T1"/>
                <a:gd fmla="*/ 15 w 21" name="T2"/>
                <a:gd fmla="*/ 15 h 21" name="T3"/>
                <a:gd fmla="*/ 2 w 21" name="T4"/>
                <a:gd fmla="*/ 19 h 21" name="T5"/>
                <a:gd fmla="*/ 6 w 21" name="T6"/>
                <a:gd fmla="*/ 6 h 21" name="T7"/>
                <a:gd fmla="*/ 19 w 21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gdLst>
                <a:gd fmla="*/ 22 w 74" name="T0"/>
                <a:gd fmla="*/ 67 h 82" name="T1"/>
                <a:gd fmla="*/ 0 w 74" name="T2"/>
                <a:gd fmla="*/ 60 h 82" name="T3"/>
                <a:gd fmla="*/ 31 w 74" name="T4"/>
                <a:gd fmla="*/ 81 h 82" name="T5"/>
                <a:gd fmla="*/ 72 w 74" name="T6"/>
                <a:gd fmla="*/ 12 h 82" name="T7"/>
                <a:gd fmla="*/ 70 w 74" name="T8"/>
                <a:gd fmla="*/ 0 h 82" name="T9"/>
                <a:gd fmla="*/ 2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gdLst>
                <a:gd fmla="*/ 1 w 15" name="T0"/>
                <a:gd fmla="*/ 11 h 11" name="T1"/>
                <a:gd fmla="*/ 7 w 15" name="T2"/>
                <a:gd fmla="*/ 0 h 11" name="T3"/>
                <a:gd fmla="*/ 14 w 15" name="T4"/>
                <a:gd fmla="*/ 11 h 11" name="T5"/>
                <a:gd fmla="*/ 1 w 15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5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gdLst>
                <a:gd fmla="*/ 136 w 137" name="T0"/>
                <a:gd fmla="*/ 621 h 621" name="T1"/>
                <a:gd fmla="*/ 136 w 137" name="T2"/>
                <a:gd fmla="*/ 621 h 621" name="T3"/>
                <a:gd fmla="*/ 137 w 137" name="T4"/>
                <a:gd fmla="*/ 619 h 621" name="T5"/>
                <a:gd fmla="*/ 50 w 137" name="T6"/>
                <a:gd fmla="*/ 291 h 621" name="T7"/>
                <a:gd fmla="*/ 8 w 137" name="T8"/>
                <a:gd fmla="*/ 2 h 621" name="T9"/>
                <a:gd fmla="*/ 7 w 137" name="T10"/>
                <a:gd fmla="*/ 0 h 621" name="T11"/>
                <a:gd fmla="*/ 7 w 137" name="T12"/>
                <a:gd fmla="*/ 0 h 621" name="T13"/>
                <a:gd fmla="*/ 5 w 137" name="T14"/>
                <a:gd fmla="*/ 2 h 621" name="T15"/>
                <a:gd fmla="*/ 47 w 137" name="T16"/>
                <a:gd fmla="*/ 292 h 621" name="T17"/>
                <a:gd fmla="*/ 134 w 137" name="T18"/>
                <a:gd fmla="*/ 620 h 621" name="T19"/>
                <a:gd fmla="*/ 136 w 137" name="T20"/>
                <a:gd fmla="*/ 621 h 62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21" w="137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gdLst>
                <a:gd fmla="*/ 3 w 122" name="T0"/>
                <a:gd fmla="*/ 57 h 148" name="T1"/>
                <a:gd fmla="*/ 56 w 122" name="T2"/>
                <a:gd fmla="*/ 147 h 148" name="T3"/>
                <a:gd fmla="*/ 120 w 122" name="T4"/>
                <a:gd fmla="*/ 65 h 148" name="T5"/>
                <a:gd fmla="*/ 65 w 122" name="T6"/>
                <a:gd fmla="*/ 2 h 148" name="T7"/>
                <a:gd fmla="*/ 3 w 122" name="T8"/>
                <a:gd fmla="*/ 57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122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gdLst>
                <a:gd fmla="*/ 0 w 81" name="T0"/>
                <a:gd fmla="*/ 8 h 70" name="T1"/>
                <a:gd fmla="*/ 30 w 81" name="T2"/>
                <a:gd fmla="*/ 1 h 70" name="T3"/>
                <a:gd fmla="*/ 79 w 81" name="T4"/>
                <a:gd fmla="*/ 57 h 70" name="T5"/>
                <a:gd fmla="*/ 76 w 81" name="T6"/>
                <a:gd fmla="*/ 69 h 70" name="T7"/>
                <a:gd fmla="*/ 54 w 81" name="T8"/>
                <a:gd fmla="*/ 69 h 70" name="T9"/>
                <a:gd fmla="*/ 0 w 81" name="T10"/>
                <a:gd fmla="*/ 8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1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gdLst>
                <a:gd fmla="*/ 3 w 28" name="T0"/>
                <a:gd fmla="*/ 3 h 26" name="T1"/>
                <a:gd fmla="*/ 8 w 28" name="T2"/>
                <a:gd fmla="*/ 19 h 26" name="T3"/>
                <a:gd fmla="*/ 24 w 28" name="T4"/>
                <a:gd fmla="*/ 23 h 26" name="T5"/>
                <a:gd fmla="*/ 19 w 28" name="T6"/>
                <a:gd fmla="*/ 7 h 26" name="T7"/>
                <a:gd fmla="*/ 3 w 28" name="T8"/>
                <a:gd fmla="*/ 3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8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gdLst>
                <a:gd fmla="*/ 67 w 95" name="T0"/>
                <a:gd fmla="*/ 86 h 105" name="T1"/>
                <a:gd fmla="*/ 95 w 95" name="T2"/>
                <a:gd fmla="*/ 77 h 105" name="T3"/>
                <a:gd fmla="*/ 56 w 95" name="T4"/>
                <a:gd fmla="*/ 105 h 105" name="T5"/>
                <a:gd fmla="*/ 3 w 95" name="T6"/>
                <a:gd fmla="*/ 15 h 105" name="T7"/>
                <a:gd fmla="*/ 6 w 95" name="T8"/>
                <a:gd fmla="*/ 0 h 105" name="T9"/>
                <a:gd fmla="*/ 67 w 95" name="T10"/>
                <a:gd fmla="*/ 86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9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gdLst>
                <a:gd fmla="*/ 17 w 19" name="T0"/>
                <a:gd fmla="*/ 14 h 14" name="T1"/>
                <a:gd fmla="*/ 10 w 19" name="T2"/>
                <a:gd fmla="*/ 0 h 14" name="T3"/>
                <a:gd fmla="*/ 1 w 19" name="T4"/>
                <a:gd fmla="*/ 14 h 14" name="T5"/>
                <a:gd fmla="*/ 17 w 19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9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gdLst>
                <a:gd fmla="*/ 106 w 108" name="T0"/>
                <a:gd fmla="*/ 486 h 486" name="T1"/>
                <a:gd fmla="*/ 107 w 108" name="T2"/>
                <a:gd fmla="*/ 486 h 486" name="T3"/>
                <a:gd fmla="*/ 108 w 108" name="T4"/>
                <a:gd fmla="*/ 484 h 486" name="T5"/>
                <a:gd fmla="*/ 39 w 108" name="T6"/>
                <a:gd fmla="*/ 228 h 486" name="T7"/>
                <a:gd fmla="*/ 7 w 108" name="T8"/>
                <a:gd fmla="*/ 2 h 486" name="T9"/>
                <a:gd fmla="*/ 6 w 108" name="T10"/>
                <a:gd fmla="*/ 0 h 486" name="T11"/>
                <a:gd fmla="*/ 6 w 108" name="T12"/>
                <a:gd fmla="*/ 0 h 486" name="T13"/>
                <a:gd fmla="*/ 4 w 108" name="T14"/>
                <a:gd fmla="*/ 2 h 486" name="T15"/>
                <a:gd fmla="*/ 37 w 108" name="T16"/>
                <a:gd fmla="*/ 229 h 486" name="T17"/>
                <a:gd fmla="*/ 105 w 108" name="T18"/>
                <a:gd fmla="*/ 485 h 486" name="T19"/>
                <a:gd fmla="*/ 106 w 108" name="T20"/>
                <a:gd fmla="*/ 486 h 48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6" w="108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gdLst>
                <a:gd fmla="*/ 1 w 95" name="T0"/>
                <a:gd fmla="*/ 44 h 115" name="T1"/>
                <a:gd fmla="*/ 43 w 95" name="T2"/>
                <a:gd fmla="*/ 114 h 115" name="T3"/>
                <a:gd fmla="*/ 93 w 95" name="T4"/>
                <a:gd fmla="*/ 50 h 115" name="T5"/>
                <a:gd fmla="*/ 50 w 95" name="T6"/>
                <a:gd fmla="*/ 1 h 115" name="T7"/>
                <a:gd fmla="*/ 1 w 95" name="T8"/>
                <a:gd fmla="*/ 44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gdLst>
                <a:gd fmla="*/ 0 w 64" name="T0"/>
                <a:gd fmla="*/ 6 h 55" name="T1"/>
                <a:gd fmla="*/ 24 w 64" name="T2"/>
                <a:gd fmla="*/ 0 h 55" name="T3"/>
                <a:gd fmla="*/ 62 w 64" name="T4"/>
                <a:gd fmla="*/ 44 h 55" name="T5"/>
                <a:gd fmla="*/ 60 w 64" name="T6"/>
                <a:gd fmla="*/ 54 h 55" name="T7"/>
                <a:gd fmla="*/ 43 w 64" name="T8"/>
                <a:gd fmla="*/ 53 h 55" name="T9"/>
                <a:gd fmla="*/ 0 w 64" name="T10"/>
                <a:gd fmla="*/ 6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6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gdLst>
                <a:gd fmla="*/ 2 w 21" name="T0"/>
                <a:gd fmla="*/ 2 h 21" name="T1"/>
                <a:gd fmla="*/ 6 w 21" name="T2"/>
                <a:gd fmla="*/ 15 h 21" name="T3"/>
                <a:gd fmla="*/ 19 w 21" name="T4"/>
                <a:gd fmla="*/ 18 h 21" name="T5"/>
                <a:gd fmla="*/ 15 w 21" name="T6"/>
                <a:gd fmla="*/ 5 h 21" name="T7"/>
                <a:gd fmla="*/ 2 w 21" name="T8"/>
                <a:gd fmla="*/ 2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gdLst>
                <a:gd fmla="*/ 52 w 74" name="T0"/>
                <a:gd fmla="*/ 67 h 82" name="T1"/>
                <a:gd fmla="*/ 74 w 74" name="T2"/>
                <a:gd fmla="*/ 60 h 82" name="T3"/>
                <a:gd fmla="*/ 43 w 74" name="T4"/>
                <a:gd fmla="*/ 81 h 82" name="T5"/>
                <a:gd fmla="*/ 1 w 74" name="T6"/>
                <a:gd fmla="*/ 11 h 82" name="T7"/>
                <a:gd fmla="*/ 4 w 74" name="T8"/>
                <a:gd fmla="*/ 0 h 82" name="T9"/>
                <a:gd fmla="*/ 5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gdLst>
                <a:gd fmla="*/ 14 w 15" name="T0"/>
                <a:gd fmla="*/ 11 h 11" name="T1"/>
                <a:gd fmla="*/ 8 w 15" name="T2"/>
                <a:gd fmla="*/ 0 h 11" name="T3"/>
                <a:gd fmla="*/ 1 w 15" name="T4"/>
                <a:gd fmla="*/ 11 h 11" name="T5"/>
                <a:gd fmla="*/ 14 w 15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5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gdLst>
                <a:gd fmla="*/ 106 w 108" name="T0"/>
                <a:gd fmla="*/ 485 h 485" name="T1"/>
                <a:gd fmla="*/ 107 w 108" name="T2"/>
                <a:gd fmla="*/ 485 h 485" name="T3"/>
                <a:gd fmla="*/ 108 w 108" name="T4"/>
                <a:gd fmla="*/ 484 h 485" name="T5"/>
                <a:gd fmla="*/ 39 w 108" name="T6"/>
                <a:gd fmla="*/ 228 h 485" name="T7"/>
                <a:gd fmla="*/ 7 w 108" name="T8"/>
                <a:gd fmla="*/ 2 h 485" name="T9"/>
                <a:gd fmla="*/ 6 w 108" name="T10"/>
                <a:gd fmla="*/ 0 h 485" name="T11"/>
                <a:gd fmla="*/ 4 w 108" name="T12"/>
                <a:gd fmla="*/ 1 h 485" name="T13"/>
                <a:gd fmla="*/ 37 w 108" name="T14"/>
                <a:gd fmla="*/ 228 h 485" name="T15"/>
                <a:gd fmla="*/ 105 w 108" name="T16"/>
                <a:gd fmla="*/ 484 h 485" name="T17"/>
                <a:gd fmla="*/ 106 w 108" name="T18"/>
                <a:gd fmla="*/ 485 h 4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5" w="108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gdLst>
                <a:gd fmla="*/ 1 w 95" name="T0"/>
                <a:gd fmla="*/ 45 h 116" name="T1"/>
                <a:gd fmla="*/ 43 w 95" name="T2"/>
                <a:gd fmla="*/ 115 h 116" name="T3"/>
                <a:gd fmla="*/ 93 w 95" name="T4"/>
                <a:gd fmla="*/ 51 h 116" name="T5"/>
                <a:gd fmla="*/ 50 w 95" name="T6"/>
                <a:gd fmla="*/ 2 h 116" name="T7"/>
                <a:gd fmla="*/ 1 w 95" name="T8"/>
                <a:gd fmla="*/ 45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gdLst>
                <a:gd fmla="*/ 0 w 64" name="T0"/>
                <a:gd fmla="*/ 6 h 54" name="T1"/>
                <a:gd fmla="*/ 24 w 64" name="T2"/>
                <a:gd fmla="*/ 0 h 54" name="T3"/>
                <a:gd fmla="*/ 62 w 64" name="T4"/>
                <a:gd fmla="*/ 44 h 54" name="T5"/>
                <a:gd fmla="*/ 60 w 64" name="T6"/>
                <a:gd fmla="*/ 53 h 54" name="T7"/>
                <a:gd fmla="*/ 43 w 64" name="T8"/>
                <a:gd fmla="*/ 53 h 54" name="T9"/>
                <a:gd fmla="*/ 0 w 64" name="T10"/>
                <a:gd fmla="*/ 6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gdLst>
                <a:gd fmla="*/ 2 w 21" name="T0"/>
                <a:gd fmla="*/ 3 h 21" name="T1"/>
                <a:gd fmla="*/ 6 w 21" name="T2"/>
                <a:gd fmla="*/ 15 h 21" name="T3"/>
                <a:gd fmla="*/ 19 w 21" name="T4"/>
                <a:gd fmla="*/ 19 h 21" name="T5"/>
                <a:gd fmla="*/ 15 w 21" name="T6"/>
                <a:gd fmla="*/ 6 h 21" name="T7"/>
                <a:gd fmla="*/ 2 w 21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gdLst>
                <a:gd fmla="*/ 52 w 74" name="T0"/>
                <a:gd fmla="*/ 67 h 82" name="T1"/>
                <a:gd fmla="*/ 74 w 74" name="T2"/>
                <a:gd fmla="*/ 61 h 82" name="T3"/>
                <a:gd fmla="*/ 43 w 74" name="T4"/>
                <a:gd fmla="*/ 82 h 82" name="T5"/>
                <a:gd fmla="*/ 1 w 74" name="T6"/>
                <a:gd fmla="*/ 12 h 82" name="T7"/>
                <a:gd fmla="*/ 4 w 74" name="T8"/>
                <a:gd fmla="*/ 0 h 82" name="T9"/>
                <a:gd fmla="*/ 5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gdLst>
                <a:gd fmla="*/ 14 w 15" name="T0"/>
                <a:gd fmla="*/ 12 h 12" name="T1"/>
                <a:gd fmla="*/ 8 w 15" name="T2"/>
                <a:gd fmla="*/ 0 h 12" name="T3"/>
                <a:gd fmla="*/ 1 w 15" name="T4"/>
                <a:gd fmla="*/ 11 h 12" name="T5"/>
                <a:gd fmla="*/ 14 w 15" name="T6"/>
                <a:gd fmla="*/ 12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5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gdLst>
                <a:gd fmla="*/ 106 w 107" name="T0"/>
                <a:gd fmla="*/ 485 h 485" name="T1"/>
                <a:gd fmla="*/ 106 w 107" name="T2"/>
                <a:gd fmla="*/ 485 h 485" name="T3"/>
                <a:gd fmla="*/ 107 w 107" name="T4"/>
                <a:gd fmla="*/ 484 h 485" name="T5"/>
                <a:gd fmla="*/ 39 w 107" name="T6"/>
                <a:gd fmla="*/ 227 h 485" name="T7"/>
                <a:gd fmla="*/ 7 w 107" name="T8"/>
                <a:gd fmla="*/ 1 h 485" name="T9"/>
                <a:gd fmla="*/ 5 w 107" name="T10"/>
                <a:gd fmla="*/ 0 h 485" name="T11"/>
                <a:gd fmla="*/ 4 w 107" name="T12"/>
                <a:gd fmla="*/ 1 h 485" name="T13"/>
                <a:gd fmla="*/ 37 w 107" name="T14"/>
                <a:gd fmla="*/ 228 h 485" name="T15"/>
                <a:gd fmla="*/ 105 w 107" name="T16"/>
                <a:gd fmla="*/ 484 h 485" name="T17"/>
                <a:gd fmla="*/ 106 w 107" name="T18"/>
                <a:gd fmla="*/ 485 h 4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5" w="107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gdLst>
                <a:gd fmla="*/ 2 w 96" name="T0"/>
                <a:gd fmla="*/ 45 h 116" name="T1"/>
                <a:gd fmla="*/ 44 w 96" name="T2"/>
                <a:gd fmla="*/ 115 h 116" name="T3"/>
                <a:gd fmla="*/ 94 w 96" name="T4"/>
                <a:gd fmla="*/ 51 h 116" name="T5"/>
                <a:gd fmla="*/ 51 w 96" name="T6"/>
                <a:gd fmla="*/ 2 h 116" name="T7"/>
                <a:gd fmla="*/ 2 w 96" name="T8"/>
                <a:gd fmla="*/ 45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gdLst>
                <a:gd fmla="*/ 0 w 63" name="T0"/>
                <a:gd fmla="*/ 6 h 55" name="T1"/>
                <a:gd fmla="*/ 24 w 63" name="T2"/>
                <a:gd fmla="*/ 1 h 55" name="T3"/>
                <a:gd fmla="*/ 62 w 63" name="T4"/>
                <a:gd fmla="*/ 45 h 55" name="T5"/>
                <a:gd fmla="*/ 60 w 63" name="T6"/>
                <a:gd fmla="*/ 54 h 55" name="T7"/>
                <a:gd fmla="*/ 42 w 63" name="T8"/>
                <a:gd fmla="*/ 54 h 55" name="T9"/>
                <a:gd fmla="*/ 0 w 63" name="T10"/>
                <a:gd fmla="*/ 6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62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gdLst>
                <a:gd fmla="*/ 3 w 22" name="T0"/>
                <a:gd fmla="*/ 3 h 21" name="T1"/>
                <a:gd fmla="*/ 7 w 22" name="T2"/>
                <a:gd fmla="*/ 15 h 21" name="T3"/>
                <a:gd fmla="*/ 20 w 22" name="T4"/>
                <a:gd fmla="*/ 18 h 21" name="T5"/>
                <a:gd fmla="*/ 15 w 22" name="T6"/>
                <a:gd fmla="*/ 6 h 21" name="T7"/>
                <a:gd fmla="*/ 3 w 22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2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gdLst>
                <a:gd fmla="*/ 52 w 75" name="T0"/>
                <a:gd fmla="*/ 67 h 82" name="T1"/>
                <a:gd fmla="*/ 75 w 75" name="T2"/>
                <a:gd fmla="*/ 60 h 82" name="T3"/>
                <a:gd fmla="*/ 44 w 75" name="T4"/>
                <a:gd fmla="*/ 82 h 82" name="T5"/>
                <a:gd fmla="*/ 2 w 75" name="T6"/>
                <a:gd fmla="*/ 12 h 82" name="T7"/>
                <a:gd fmla="*/ 4 w 75" name="T8"/>
                <a:gd fmla="*/ 0 h 82" name="T9"/>
                <a:gd fmla="*/ 52 w 75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5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gdLst>
                <a:gd fmla="*/ 14 w 15" name="T0"/>
                <a:gd fmla="*/ 12 h 12" name="T1"/>
                <a:gd fmla="*/ 8 w 15" name="T2"/>
                <a:gd fmla="*/ 0 h 12" name="T3"/>
                <a:gd fmla="*/ 1 w 15" name="T4"/>
                <a:gd fmla="*/ 11 h 12" name="T5"/>
                <a:gd fmla="*/ 14 w 15" name="T6"/>
                <a:gd fmla="*/ 12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5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gdLst>
                <a:gd fmla="*/ 2 w 145" name="T0"/>
                <a:gd fmla="*/ 652 h 652" name="T1"/>
                <a:gd fmla="*/ 2 w 145" name="T2"/>
                <a:gd fmla="*/ 652 h 652" name="T3"/>
                <a:gd fmla="*/ 0 w 145" name="T4"/>
                <a:gd fmla="*/ 650 h 652" name="T5"/>
                <a:gd fmla="*/ 92 w 145" name="T6"/>
                <a:gd fmla="*/ 305 h 652" name="T7"/>
                <a:gd fmla="*/ 136 w 145" name="T8"/>
                <a:gd fmla="*/ 2 h 652" name="T9"/>
                <a:gd fmla="*/ 137 w 145" name="T10"/>
                <a:gd fmla="*/ 0 h 652" name="T11"/>
                <a:gd fmla="*/ 139 w 145" name="T12"/>
                <a:gd fmla="*/ 2 h 652" name="T13"/>
                <a:gd fmla="*/ 96 w 145" name="T14"/>
                <a:gd fmla="*/ 307 h 652" name="T15"/>
                <a:gd fmla="*/ 4 w 145" name="T16"/>
                <a:gd fmla="*/ 651 h 652" name="T17"/>
                <a:gd fmla="*/ 2 w 145" name="T18"/>
                <a:gd fmla="*/ 652 h 65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52" w="145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gdLst>
                <a:gd fmla="*/ 125 w 128" name="T0"/>
                <a:gd fmla="*/ 60 h 155" name="T1"/>
                <a:gd fmla="*/ 70 w 128" name="T2"/>
                <a:gd fmla="*/ 154 h 155" name="T3"/>
                <a:gd fmla="*/ 2 w 128" name="T4"/>
                <a:gd fmla="*/ 68 h 155" name="T5"/>
                <a:gd fmla="*/ 59 w 128" name="T6"/>
                <a:gd fmla="*/ 2 h 155" name="T7"/>
                <a:gd fmla="*/ 125 w 128" name="T8"/>
                <a:gd fmla="*/ 60 h 1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5" w="128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gdLst>
                <a:gd fmla="*/ 86 w 86" name="T0"/>
                <a:gd fmla="*/ 9 h 74" name="T1"/>
                <a:gd fmla="*/ 54 w 86" name="T2"/>
                <a:gd fmla="*/ 1 h 74" name="T3"/>
                <a:gd fmla="*/ 3 w 86" name="T4"/>
                <a:gd fmla="*/ 60 h 74" name="T5"/>
                <a:gd fmla="*/ 5 w 86" name="T6"/>
                <a:gd fmla="*/ 73 h 74" name="T7"/>
                <a:gd fmla="*/ 29 w 86" name="T8"/>
                <a:gd fmla="*/ 72 h 74" name="T9"/>
                <a:gd fmla="*/ 86 w 86" name="T10"/>
                <a:gd fmla="*/ 9 h 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4" w="86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gdLst>
                <a:gd fmla="*/ 26 w 29" name="T0"/>
                <a:gd fmla="*/ 4 h 29" name="T1"/>
                <a:gd fmla="*/ 20 w 29" name="T2"/>
                <a:gd fmla="*/ 21 h 29" name="T3"/>
                <a:gd fmla="*/ 3 w 29" name="T4"/>
                <a:gd fmla="*/ 25 h 29" name="T5"/>
                <a:gd fmla="*/ 8 w 29" name="T6"/>
                <a:gd fmla="*/ 8 h 29" name="T7"/>
                <a:gd fmla="*/ 26 w 29" name="T8"/>
                <a:gd fmla="*/ 4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gdLst>
                <a:gd fmla="*/ 30 w 100" name="T0"/>
                <a:gd fmla="*/ 90 h 110" name="T1"/>
                <a:gd fmla="*/ 0 w 100" name="T2"/>
                <a:gd fmla="*/ 81 h 110" name="T3"/>
                <a:gd fmla="*/ 42 w 100" name="T4"/>
                <a:gd fmla="*/ 110 h 110" name="T5"/>
                <a:gd fmla="*/ 97 w 100" name="T6"/>
                <a:gd fmla="*/ 16 h 110" name="T7"/>
                <a:gd fmla="*/ 94 w 100" name="T8"/>
                <a:gd fmla="*/ 0 h 110" name="T9"/>
                <a:gd fmla="*/ 30 w 100" name="T10"/>
                <a:gd fmla="*/ 90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10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gdLst>
                <a:gd fmla="*/ 1 w 20" name="T0"/>
                <a:gd fmla="*/ 16 h 16" name="T1"/>
                <a:gd fmla="*/ 10 w 20" name="T2"/>
                <a:gd fmla="*/ 1 h 16" name="T3"/>
                <a:gd fmla="*/ 19 w 20" name="T4"/>
                <a:gd fmla="*/ 15 h 16" name="T5"/>
                <a:gd fmla="*/ 1 w 20" name="T6"/>
                <a:gd fmla="*/ 16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20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gdLst>
                <a:gd fmla="*/ 125 w 126" name="T0"/>
                <a:gd fmla="*/ 568 h 568" name="T1"/>
                <a:gd fmla="*/ 125 w 126" name="T2"/>
                <a:gd fmla="*/ 568 h 568" name="T3"/>
                <a:gd fmla="*/ 126 w 126" name="T4"/>
                <a:gd fmla="*/ 567 h 568" name="T5"/>
                <a:gd fmla="*/ 47 w 126" name="T6"/>
                <a:gd fmla="*/ 266 h 568" name="T7"/>
                <a:gd fmla="*/ 9 w 126" name="T8"/>
                <a:gd fmla="*/ 2 h 568" name="T9"/>
                <a:gd fmla="*/ 7 w 126" name="T10"/>
                <a:gd fmla="*/ 0 h 568" name="T11"/>
                <a:gd fmla="*/ 5 w 126" name="T12"/>
                <a:gd fmla="*/ 2 h 568" name="T13"/>
                <a:gd fmla="*/ 44 w 126" name="T14"/>
                <a:gd fmla="*/ 267 h 568" name="T15"/>
                <a:gd fmla="*/ 123 w 126" name="T16"/>
                <a:gd fmla="*/ 567 h 568" name="T17"/>
                <a:gd fmla="*/ 125 w 126" name="T18"/>
                <a:gd fmla="*/ 568 h 5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68" w="125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gdLst>
                <a:gd fmla="*/ 2 w 112" name="T0"/>
                <a:gd fmla="*/ 52 h 136" name="T1"/>
                <a:gd fmla="*/ 51 w 112" name="T2"/>
                <a:gd fmla="*/ 134 h 136" name="T3"/>
                <a:gd fmla="*/ 110 w 112" name="T4"/>
                <a:gd fmla="*/ 60 h 136" name="T5"/>
                <a:gd fmla="*/ 60 w 112" name="T6"/>
                <a:gd fmla="*/ 2 h 136" name="T7"/>
                <a:gd fmla="*/ 2 w 112" name="T8"/>
                <a:gd fmla="*/ 52 h 1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6" w="112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gdLst>
                <a:gd fmla="*/ 0 w 74" name="T0"/>
                <a:gd fmla="*/ 7 h 64" name="T1"/>
                <a:gd fmla="*/ 27 w 74" name="T2"/>
                <a:gd fmla="*/ 0 h 64" name="T3"/>
                <a:gd fmla="*/ 72 w 74" name="T4"/>
                <a:gd fmla="*/ 51 h 64" name="T5"/>
                <a:gd fmla="*/ 70 w 74" name="T6"/>
                <a:gd fmla="*/ 63 h 64" name="T7"/>
                <a:gd fmla="*/ 49 w 74" name="T8"/>
                <a:gd fmla="*/ 62 h 64" name="T9"/>
                <a:gd fmla="*/ 0 w 74" name="T10"/>
                <a:gd fmla="*/ 7 h 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4" w="7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gdLst>
                <a:gd fmla="*/ 3 w 25" name="T0"/>
                <a:gd fmla="*/ 3 h 24" name="T1"/>
                <a:gd fmla="*/ 8 w 25" name="T2"/>
                <a:gd fmla="*/ 18 h 24" name="T3"/>
                <a:gd fmla="*/ 23 w 25" name="T4"/>
                <a:gd fmla="*/ 22 h 24" name="T5"/>
                <a:gd fmla="*/ 18 w 25" name="T6"/>
                <a:gd fmla="*/ 7 h 24" name="T7"/>
                <a:gd fmla="*/ 3 w 25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gdLst>
                <a:gd fmla="*/ 61 w 87" name="T0"/>
                <a:gd fmla="*/ 78 h 96" name="T1"/>
                <a:gd fmla="*/ 87 w 87" name="T2"/>
                <a:gd fmla="*/ 70 h 96" name="T3"/>
                <a:gd fmla="*/ 51 w 87" name="T4"/>
                <a:gd fmla="*/ 95 h 96" name="T5"/>
                <a:gd fmla="*/ 2 w 87" name="T6"/>
                <a:gd fmla="*/ 13 h 96" name="T7"/>
                <a:gd fmla="*/ 5 w 87" name="T8"/>
                <a:gd fmla="*/ 0 h 96" name="T9"/>
                <a:gd fmla="*/ 61 w 87" name="T10"/>
                <a:gd fmla="*/ 78 h 9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6" w="87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gdLst>
                <a:gd fmla="*/ 16 w 17" name="T0"/>
                <a:gd fmla="*/ 14 h 14" name="T1"/>
                <a:gd fmla="*/ 9 w 17" name="T2"/>
                <a:gd fmla="*/ 1 h 14" name="T3"/>
                <a:gd fmla="*/ 1 w 17" name="T4"/>
                <a:gd fmla="*/ 14 h 14" name="T5"/>
                <a:gd fmla="*/ 16 w 17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7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gdLst>
                <a:gd fmla="*/ 136 w 138" name="T0"/>
                <a:gd fmla="*/ 621 h 621" name="T1"/>
                <a:gd fmla="*/ 137 w 138" name="T2"/>
                <a:gd fmla="*/ 621 h 621" name="T3"/>
                <a:gd fmla="*/ 138 w 138" name="T4"/>
                <a:gd fmla="*/ 619 h 621" name="T5"/>
                <a:gd fmla="*/ 51 w 138" name="T6"/>
                <a:gd fmla="*/ 291 h 621" name="T7"/>
                <a:gd fmla="*/ 9 w 138" name="T8"/>
                <a:gd fmla="*/ 1 h 621" name="T9"/>
                <a:gd fmla="*/ 7 w 138" name="T10"/>
                <a:gd fmla="*/ 0 h 621" name="T11"/>
                <a:gd fmla="*/ 6 w 138" name="T12"/>
                <a:gd fmla="*/ 1 h 621" name="T13"/>
                <a:gd fmla="*/ 47 w 138" name="T14"/>
                <a:gd fmla="*/ 292 h 621" name="T15"/>
                <a:gd fmla="*/ 134 w 138" name="T16"/>
                <a:gd fmla="*/ 619 h 621" name="T17"/>
                <a:gd fmla="*/ 136 w 138" name="T18"/>
                <a:gd fmla="*/ 621 h 6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21" w="138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gdLst>
                <a:gd fmla="*/ 2 w 122" name="T0"/>
                <a:gd fmla="*/ 57 h 148" name="T1"/>
                <a:gd fmla="*/ 55 w 122" name="T2"/>
                <a:gd fmla="*/ 146 h 148" name="T3"/>
                <a:gd fmla="*/ 120 w 122" name="T4"/>
                <a:gd fmla="*/ 64 h 148" name="T5"/>
                <a:gd fmla="*/ 65 w 122" name="T6"/>
                <a:gd fmla="*/ 2 h 148" name="T7"/>
                <a:gd fmla="*/ 2 w 122" name="T8"/>
                <a:gd fmla="*/ 57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122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gdLst>
                <a:gd fmla="*/ 0 w 81" name="T0"/>
                <a:gd fmla="*/ 8 h 70" name="T1"/>
                <a:gd fmla="*/ 30 w 81" name="T2"/>
                <a:gd fmla="*/ 0 h 70" name="T3"/>
                <a:gd fmla="*/ 79 w 81" name="T4"/>
                <a:gd fmla="*/ 56 h 70" name="T5"/>
                <a:gd fmla="*/ 77 w 81" name="T6"/>
                <a:gd fmla="*/ 69 h 70" name="T7"/>
                <a:gd fmla="*/ 55 w 81" name="T8"/>
                <a:gd fmla="*/ 68 h 70" name="T9"/>
                <a:gd fmla="*/ 0 w 81" name="T10"/>
                <a:gd fmla="*/ 8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1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gdLst>
                <a:gd fmla="*/ 3 w 28" name="T0"/>
                <a:gd fmla="*/ 4 h 27" name="T1"/>
                <a:gd fmla="*/ 9 w 28" name="T2"/>
                <a:gd fmla="*/ 19 h 27" name="T3"/>
                <a:gd fmla="*/ 25 w 28" name="T4"/>
                <a:gd fmla="*/ 24 h 27" name="T5"/>
                <a:gd fmla="*/ 20 w 28" name="T6"/>
                <a:gd fmla="*/ 8 h 27" name="T7"/>
                <a:gd fmla="*/ 3 w 28" name="T8"/>
                <a:gd fmla="*/ 4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8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gdLst>
                <a:gd fmla="*/ 67 w 95" name="T0"/>
                <a:gd fmla="*/ 86 h 105" name="T1"/>
                <a:gd fmla="*/ 95 w 95" name="T2"/>
                <a:gd fmla="*/ 77 h 105" name="T3"/>
                <a:gd fmla="*/ 55 w 95" name="T4"/>
                <a:gd fmla="*/ 104 h 105" name="T5"/>
                <a:gd fmla="*/ 2 w 95" name="T6"/>
                <a:gd fmla="*/ 15 h 105" name="T7"/>
                <a:gd fmla="*/ 5 w 95" name="T8"/>
                <a:gd fmla="*/ 0 h 105" name="T9"/>
                <a:gd fmla="*/ 67 w 95" name="T10"/>
                <a:gd fmla="*/ 86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9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gdLst>
                <a:gd fmla="*/ 18 w 19" name="T0"/>
                <a:gd fmla="*/ 15 h 15" name="T1"/>
                <a:gd fmla="*/ 10 w 19" name="T2"/>
                <a:gd fmla="*/ 0 h 15" name="T3"/>
                <a:gd fmla="*/ 1 w 19" name="T4"/>
                <a:gd fmla="*/ 14 h 15" name="T5"/>
                <a:gd fmla="*/ 18 w 19" name="T6"/>
                <a:gd fmla="*/ 15 h 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" w="19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</p:grpSp>
      <p:sp>
        <p:nvSpPr>
          <p:cNvPr id="106" name="矩形 105"/>
          <p:cNvSpPr/>
          <p:nvPr/>
        </p:nvSpPr>
        <p:spPr>
          <a:xfrm>
            <a:off x="-30" y="1"/>
            <a:ext cx="12192060" cy="6857999"/>
          </a:xfrm>
          <a:prstGeom prst="rect">
            <a:avLst/>
          </a:prstGeom>
          <a:solidFill>
            <a:srgbClr val="F8F7E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gdLst>
                  <a:gd fmla="*/ 565356 w 11798706" name="connsiteX0"/>
                  <a:gd fmla="*/ 0 h 2507224" name="connsiteY0"/>
                  <a:gd fmla="*/ 11233350 w 11798706" name="connsiteX1"/>
                  <a:gd fmla="*/ 0 h 2507224" name="connsiteY1"/>
                  <a:gd fmla="*/ 11798706 w 11798706" name="connsiteX2"/>
                  <a:gd fmla="*/ 565353 h 2507224" name="connsiteY2"/>
                  <a:gd fmla="*/ 11798706 w 11798706" name="connsiteX3"/>
                  <a:gd fmla="*/ 1941871 h 2507224" name="connsiteY3"/>
                  <a:gd fmla="*/ 11233350 w 11798706" name="connsiteX4"/>
                  <a:gd fmla="*/ 2507224 h 2507224" name="connsiteY4"/>
                  <a:gd fmla="*/ 565356 w 11798706" name="connsiteX5"/>
                  <a:gd fmla="*/ 2507224 h 2507224" name="connsiteY5"/>
                  <a:gd fmla="*/ 0 w 11798706" name="connsiteX6"/>
                  <a:gd fmla="*/ 1941871 h 2507224" name="connsiteY6"/>
                  <a:gd fmla="*/ 0 w 11798706" name="connsiteX7"/>
                  <a:gd fmla="*/ 565353 h 2507224" name="connsiteY7"/>
                  <a:gd fmla="*/ 565356 w 11798706" name="connsiteX8"/>
                  <a:gd fmla="*/ 0 h 2507224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2507224" w="11798706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gdLst>
                  <a:gd fmla="*/ 2371724 w 5657848" name="connsiteX0"/>
                  <a:gd fmla="*/ 0 h 2505074" name="connsiteY0"/>
                  <a:gd fmla="*/ 5657848 w 5657848" name="connsiteX1"/>
                  <a:gd fmla="*/ 0 h 2505074" name="connsiteY1"/>
                  <a:gd fmla="*/ 4779248 w 5657848" name="connsiteX2"/>
                  <a:gd fmla="*/ 1252536 h 2505074" name="connsiteY2"/>
                  <a:gd fmla="*/ 5657848 w 5657848" name="connsiteX3"/>
                  <a:gd fmla="*/ 2505074 h 2505074" name="connsiteY3"/>
                  <a:gd fmla="*/ 0 w 5657848" name="connsiteX4"/>
                  <a:gd fmla="*/ 2505074 h 2505074" name="connsiteY4"/>
                  <a:gd fmla="*/ 0 w 5657848" name="connsiteX5"/>
                  <a:gd fmla="*/ 1943099 h 2505074" name="connsiteY5"/>
                  <a:gd fmla="*/ 1978016 w 5657848" name="connsiteX6"/>
                  <a:gd fmla="*/ 1943099 h 2505074" name="connsiteY6"/>
                  <a:gd fmla="*/ 2371724 w 5657848" name="connsiteX7"/>
                  <a:gd fmla="*/ 1549391 h 250507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2505074" w="5657848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l" blurRad="508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gdLst>
                  <a:gd fmla="*/ 1 w 5657848" name="connsiteX0"/>
                  <a:gd fmla="*/ 0 h 2505074" name="connsiteY0"/>
                  <a:gd fmla="*/ 3286124 w 5657848" name="connsiteX1"/>
                  <a:gd fmla="*/ 0 h 2505074" name="connsiteY1"/>
                  <a:gd fmla="*/ 3286124 w 5657848" name="connsiteX2"/>
                  <a:gd fmla="*/ 1549391 h 2505074" name="connsiteY2"/>
                  <a:gd fmla="*/ 3679828 w 5657848" name="connsiteX3"/>
                  <a:gd fmla="*/ 1943099 h 2505074" name="connsiteY3"/>
                  <a:gd fmla="*/ 5657848 w 5657848" name="connsiteX4"/>
                  <a:gd fmla="*/ 1943099 h 2505074" name="connsiteY4"/>
                  <a:gd fmla="*/ 5657848 w 5657848" name="connsiteX5"/>
                  <a:gd fmla="*/ 2505074 h 2505074" name="connsiteY5"/>
                  <a:gd fmla="*/ 0 w 5657848" name="connsiteX6"/>
                  <a:gd fmla="*/ 2505074 h 2505074" name="connsiteY6"/>
                  <a:gd fmla="*/ 878596 w 5657848" name="connsiteX7"/>
                  <a:gd fmla="*/ 1252536 h 250507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2505074" w="5657848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r" blurRad="50800" dir="81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4577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10609000101010101" pitchFamily="49" typeface="迷你简汉真广标"/>
                  <a:ea charset="-122" panose="02010609000101010101" pitchFamily="49" typeface="迷你简汉真广标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altLang="zh-CN" b="1" lang="en-US" smtClean="0" sz="3200">
                  <a:effectLst>
                    <a:innerShdw blurRad="63500" dir="13500000" dist="50800">
                      <a:prstClr val="black">
                        <a:alpha val="50000"/>
                      </a:prstClr>
                    </a:innerShdw>
                  </a:effectLst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PART FOUR</a:t>
              </a:r>
            </a:p>
          </p:txBody>
        </p:sp>
      </p:grpSp>
      <p:pic>
        <p:nvPicPr>
          <p:cNvPr id="95" name="图片 94">
            <a:hlinkClick r:id="rId5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00068" y="1476958"/>
            <a:ext cx="8391863" cy="473334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rgbClr val="F25243"/>
            </a:solidFill>
          </a:ln>
        </p:spPr>
      </p:pic>
      <p:sp>
        <p:nvSpPr>
          <p:cNvPr id="96" name="圆角矩形 95"/>
          <p:cNvSpPr/>
          <p:nvPr/>
        </p:nvSpPr>
        <p:spPr>
          <a:xfrm>
            <a:off x="2914649" y="6022295"/>
            <a:ext cx="6362702" cy="530880"/>
          </a:xfrm>
          <a:prstGeom prst="roundRect">
            <a:avLst>
              <a:gd fmla="val 7016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超动态水墨中国风</a:t>
            </a:r>
          </a:p>
        </p:txBody>
      </p:sp>
    </p:spTree>
    <p:extLst>
      <p:ext uri="{BB962C8B-B14F-4D97-AF65-F5344CB8AC3E}">
        <p14:creationId val="273990109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944" r="1944" t="68783"/>
          <a:stretch>
            <a:fillRect/>
          </a:stretch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944" r="1944" t="65185"/>
          <a:stretch>
            <a:fillRect/>
          </a:stretch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>
          <a:xfrm rot="20644092">
            <a:off x="2485074" y="4725444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/>
            <p:nvPr/>
          </p:nvSpPr>
          <p:spPr bwMode="auto">
            <a:xfrm>
              <a:off x="3570" y="1977"/>
              <a:ext cx="543" cy="243"/>
            </a:xfrm>
            <a:custGeom>
              <a:gdLst>
                <a:gd fmla="*/ 227 w 227" name="T0"/>
                <a:gd fmla="*/ 101 h 101" name="T1"/>
                <a:gd fmla="*/ 171 w 227" name="T2"/>
                <a:gd fmla="*/ 49 h 101" name="T3"/>
                <a:gd fmla="*/ 91 w 227" name="T4"/>
                <a:gd fmla="*/ 0 h 101" name="T5"/>
                <a:gd fmla="*/ 0 w 227" name="T6"/>
                <a:gd fmla="*/ 90 h 101" name="T7"/>
                <a:gd fmla="*/ 1 w 227" name="T8"/>
                <a:gd fmla="*/ 100 h 101" name="T9"/>
                <a:gd fmla="*/ 164 w 227" name="T10"/>
                <a:gd fmla="*/ 100 h 101" name="T11"/>
                <a:gd fmla="*/ 164 w 227" name="T12"/>
                <a:gd fmla="*/ 101 h 101" name="T13"/>
                <a:gd fmla="*/ 227 w 227" name="T14"/>
                <a:gd fmla="*/ 101 h 10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0" w="226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/>
            <p:nvPr/>
          </p:nvSpPr>
          <p:spPr bwMode="auto">
            <a:xfrm>
              <a:off x="3562" y="2182"/>
              <a:ext cx="560" cy="72"/>
            </a:xfrm>
            <a:custGeom>
              <a:gdLst>
                <a:gd fmla="*/ 224 w 234" name="T0"/>
                <a:gd fmla="*/ 0 h 30" name="T1"/>
                <a:gd fmla="*/ 9 w 234" name="T2"/>
                <a:gd fmla="*/ 0 h 30" name="T3"/>
                <a:gd fmla="*/ 0 w 234" name="T4"/>
                <a:gd fmla="*/ 10 h 30" name="T5"/>
                <a:gd fmla="*/ 0 w 234" name="T6"/>
                <a:gd fmla="*/ 21 h 30" name="T7"/>
                <a:gd fmla="*/ 9 w 234" name="T8"/>
                <a:gd fmla="*/ 30 h 30" name="T9"/>
                <a:gd fmla="*/ 30 w 234" name="T10"/>
                <a:gd fmla="*/ 30 h 30" name="T11"/>
                <a:gd fmla="*/ 51 w 234" name="T12"/>
                <a:gd fmla="*/ 12 h 30" name="T13"/>
                <a:gd fmla="*/ 73 w 234" name="T14"/>
                <a:gd fmla="*/ 30 h 30" name="T15"/>
                <a:gd fmla="*/ 154 w 234" name="T16"/>
                <a:gd fmla="*/ 30 h 30" name="T17"/>
                <a:gd fmla="*/ 176 w 234" name="T18"/>
                <a:gd fmla="*/ 12 h 30" name="T19"/>
                <a:gd fmla="*/ 178 w 234" name="T20"/>
                <a:gd fmla="*/ 12 h 30" name="T21"/>
                <a:gd fmla="*/ 200 w 234" name="T22"/>
                <a:gd fmla="*/ 30 h 30" name="T23"/>
                <a:gd fmla="*/ 224 w 234" name="T24"/>
                <a:gd fmla="*/ 30 h 30" name="T25"/>
                <a:gd fmla="*/ 234 w 234" name="T26"/>
                <a:gd fmla="*/ 21 h 30" name="T27"/>
                <a:gd fmla="*/ 234 w 234" name="T28"/>
                <a:gd fmla="*/ 10 h 30" name="T29"/>
                <a:gd fmla="*/ 224 w 234" name="T30"/>
                <a:gd fmla="*/ 0 h 3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0" w="234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/>
            <p:nvPr/>
          </p:nvSpPr>
          <p:spPr bwMode="auto">
            <a:xfrm>
              <a:off x="3814" y="2010"/>
              <a:ext cx="129" cy="111"/>
            </a:xfrm>
            <a:custGeom>
              <a:gdLst>
                <a:gd fmla="*/ 0 w 54" name="T0"/>
                <a:gd fmla="*/ 46 h 46" name="T1"/>
                <a:gd fmla="*/ 54 w 54" name="T2"/>
                <a:gd fmla="*/ 46 h 46" name="T3"/>
                <a:gd fmla="*/ 0 w 54" name="T4"/>
                <a:gd fmla="*/ 0 h 46" name="T5"/>
                <a:gd fmla="*/ 0 w 54" name="T6"/>
                <a:gd fmla="*/ 46 h 4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6" w="54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/>
            <p:nvPr/>
          </p:nvSpPr>
          <p:spPr bwMode="auto">
            <a:xfrm>
              <a:off x="3632" y="2010"/>
              <a:ext cx="139" cy="111"/>
            </a:xfrm>
            <a:custGeom>
              <a:gdLst>
                <a:gd fmla="*/ 58 w 58" name="T0"/>
                <a:gd fmla="*/ 0 h 46" name="T1"/>
                <a:gd fmla="*/ 0 w 58" name="T2"/>
                <a:gd fmla="*/ 46 h 46" name="T3"/>
                <a:gd fmla="*/ 58 w 58" name="T4"/>
                <a:gd fmla="*/ 46 h 46" name="T5"/>
                <a:gd fmla="*/ 58 w 58" name="T6"/>
                <a:gd fmla="*/ 0 h 4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6" w="57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gdLst>
                <a:gd fmla="*/ 30 w 59" name="T0"/>
                <a:gd fmla="*/ 59 h 59" name="T1"/>
                <a:gd fmla="*/ 0 w 59" name="T2"/>
                <a:gd fmla="*/ 30 h 59" name="T3"/>
                <a:gd fmla="*/ 30 w 59" name="T4"/>
                <a:gd fmla="*/ 0 h 59" name="T5"/>
                <a:gd fmla="*/ 59 w 59" name="T6"/>
                <a:gd fmla="*/ 30 h 59" name="T7"/>
                <a:gd fmla="*/ 30 w 59" name="T8"/>
                <a:gd fmla="*/ 59 h 59" name="T9"/>
                <a:gd fmla="*/ 30 w 59" name="T10"/>
                <a:gd fmla="*/ 20 h 59" name="T11"/>
                <a:gd fmla="*/ 20 w 59" name="T12"/>
                <a:gd fmla="*/ 30 h 59" name="T13"/>
                <a:gd fmla="*/ 30 w 59" name="T14"/>
                <a:gd fmla="*/ 39 h 59" name="T15"/>
                <a:gd fmla="*/ 39 w 59" name="T16"/>
                <a:gd fmla="*/ 30 h 59" name="T17"/>
                <a:gd fmla="*/ 30 w 59" name="T18"/>
                <a:gd fmla="*/ 20 h 5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9" w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gdLst>
                <a:gd fmla="*/ 29 w 59" name="T0"/>
                <a:gd fmla="*/ 59 h 59" name="T1"/>
                <a:gd fmla="*/ 0 w 59" name="T2"/>
                <a:gd fmla="*/ 30 h 59" name="T3"/>
                <a:gd fmla="*/ 29 w 59" name="T4"/>
                <a:gd fmla="*/ 0 h 59" name="T5"/>
                <a:gd fmla="*/ 59 w 59" name="T6"/>
                <a:gd fmla="*/ 30 h 59" name="T7"/>
                <a:gd fmla="*/ 29 w 59" name="T8"/>
                <a:gd fmla="*/ 59 h 59" name="T9"/>
                <a:gd fmla="*/ 29 w 59" name="T10"/>
                <a:gd fmla="*/ 20 h 59" name="T11"/>
                <a:gd fmla="*/ 20 w 59" name="T12"/>
                <a:gd fmla="*/ 30 h 59" name="T13"/>
                <a:gd fmla="*/ 29 w 59" name="T14"/>
                <a:gd fmla="*/ 39 h 59" name="T15"/>
                <a:gd fmla="*/ 39 w 59" name="T16"/>
                <a:gd fmla="*/ 30 h 59" name="T17"/>
                <a:gd fmla="*/ 29 w 59" name="T18"/>
                <a:gd fmla="*/ 20 h 5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9" w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</p:grpSp>
      <p:grpSp>
        <p:nvGrpSpPr>
          <p:cNvPr id="538" name="Group 486"/>
          <p:cNvGrpSpPr>
            <a:grpSpLocks noChangeAspect="1"/>
          </p:cNvGrpSpPr>
          <p:nvPr/>
        </p:nvGrpSpPr>
        <p:grpSpPr>
          <a:xfrm>
            <a:off x="822561" y="1239694"/>
            <a:ext cx="10546878" cy="3067516"/>
            <a:chOff x="2114" y="1091"/>
            <a:chExt cx="3452" cy="1004"/>
          </a:xfrm>
          <a:solidFill>
            <a:srgbClr val="FFE306"/>
          </a:solidFill>
          <a:effectLst/>
        </p:grpSpPr>
        <p:sp>
          <p:nvSpPr>
            <p:cNvPr id="540" name="Freeform 487"/>
            <p:cNvSpPr/>
            <p:nvPr/>
          </p:nvSpPr>
          <p:spPr bwMode="auto">
            <a:xfrm>
              <a:off x="2114" y="1441"/>
              <a:ext cx="795" cy="654"/>
            </a:xfrm>
            <a:custGeom>
              <a:gdLst>
                <a:gd fmla="*/ 281 w 336" name="T0"/>
                <a:gd fmla="*/ 0 h 275" name="T1"/>
                <a:gd fmla="*/ 0 w 336" name="T2"/>
                <a:gd fmla="*/ 154 h 275" name="T3"/>
                <a:gd fmla="*/ 108 w 336" name="T4"/>
                <a:gd fmla="*/ 169 h 275" name="T5"/>
                <a:gd fmla="*/ 94 w 336" name="T6"/>
                <a:gd fmla="*/ 275 h 275" name="T7"/>
                <a:gd fmla="*/ 336 w 336" name="T8"/>
                <a:gd fmla="*/ 143 h 275" name="T9"/>
                <a:gd fmla="*/ 281 w 336" name="T10"/>
                <a:gd fmla="*/ 0 h 2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5" w="336">
                  <a:moveTo>
                    <a:pt x="281" y="0"/>
                  </a:moveTo>
                  <a:cubicBezTo>
                    <a:pt x="165" y="45"/>
                    <a:pt x="99" y="77"/>
                    <a:pt x="0" y="154"/>
                  </a:cubicBezTo>
                  <a:cubicBezTo>
                    <a:pt x="108" y="169"/>
                    <a:pt x="108" y="169"/>
                    <a:pt x="108" y="169"/>
                  </a:cubicBezTo>
                  <a:cubicBezTo>
                    <a:pt x="94" y="275"/>
                    <a:pt x="94" y="275"/>
                    <a:pt x="94" y="275"/>
                  </a:cubicBezTo>
                  <a:cubicBezTo>
                    <a:pt x="181" y="207"/>
                    <a:pt x="234" y="183"/>
                    <a:pt x="336" y="143"/>
                  </a:cubicBezTo>
                  <a:lnTo>
                    <a:pt x="28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41" name="Freeform 488"/>
            <p:cNvSpPr/>
            <p:nvPr/>
          </p:nvSpPr>
          <p:spPr bwMode="auto">
            <a:xfrm>
              <a:off x="4770" y="1441"/>
              <a:ext cx="796" cy="654"/>
            </a:xfrm>
            <a:custGeom>
              <a:gdLst>
                <a:gd fmla="*/ 55 w 336" name="T0"/>
                <a:gd fmla="*/ 0 h 275" name="T1"/>
                <a:gd fmla="*/ 336 w 336" name="T2"/>
                <a:gd fmla="*/ 154 h 275" name="T3"/>
                <a:gd fmla="*/ 228 w 336" name="T4"/>
                <a:gd fmla="*/ 169 h 275" name="T5"/>
                <a:gd fmla="*/ 242 w 336" name="T6"/>
                <a:gd fmla="*/ 275 h 275" name="T7"/>
                <a:gd fmla="*/ 0 w 336" name="T8"/>
                <a:gd fmla="*/ 143 h 275" name="T9"/>
                <a:gd fmla="*/ 55 w 336" name="T10"/>
                <a:gd fmla="*/ 0 h 2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5" w="336">
                  <a:moveTo>
                    <a:pt x="55" y="0"/>
                  </a:moveTo>
                  <a:cubicBezTo>
                    <a:pt x="171" y="45"/>
                    <a:pt x="237" y="77"/>
                    <a:pt x="336" y="154"/>
                  </a:cubicBezTo>
                  <a:cubicBezTo>
                    <a:pt x="228" y="169"/>
                    <a:pt x="228" y="169"/>
                    <a:pt x="228" y="169"/>
                  </a:cubicBezTo>
                  <a:cubicBezTo>
                    <a:pt x="242" y="275"/>
                    <a:pt x="242" y="275"/>
                    <a:pt x="242" y="275"/>
                  </a:cubicBezTo>
                  <a:cubicBezTo>
                    <a:pt x="155" y="207"/>
                    <a:pt x="102" y="183"/>
                    <a:pt x="0" y="143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42" name="Freeform 489"/>
            <p:cNvSpPr/>
            <p:nvPr/>
          </p:nvSpPr>
          <p:spPr bwMode="auto">
            <a:xfrm>
              <a:off x="2500" y="1258"/>
              <a:ext cx="786" cy="551"/>
            </a:xfrm>
            <a:custGeom>
              <a:gdLst>
                <a:gd fmla="*/ 307 w 332" name="T0"/>
                <a:gd fmla="*/ 0 h 232" name="T1"/>
                <a:gd fmla="*/ 0 w 332" name="T2"/>
                <a:gd fmla="*/ 95 h 232" name="T3"/>
                <a:gd fmla="*/ 69 w 332" name="T4"/>
                <a:gd fmla="*/ 232 h 232" name="T5"/>
                <a:gd fmla="*/ 332 w 332" name="T6"/>
                <a:gd fmla="*/ 151 h 232" name="T7"/>
                <a:gd fmla="*/ 307 w 332" name="T8"/>
                <a:gd fmla="*/ 0 h 2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" w="332">
                  <a:moveTo>
                    <a:pt x="307" y="0"/>
                  </a:moveTo>
                  <a:cubicBezTo>
                    <a:pt x="184" y="20"/>
                    <a:pt x="113" y="39"/>
                    <a:pt x="0" y="95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168" y="183"/>
                    <a:pt x="224" y="169"/>
                    <a:pt x="332" y="151"/>
                  </a:cubicBezTo>
                  <a:lnTo>
                    <a:pt x="307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43" name="Freeform 490"/>
            <p:cNvSpPr/>
            <p:nvPr/>
          </p:nvSpPr>
          <p:spPr bwMode="auto">
            <a:xfrm>
              <a:off x="4394" y="1258"/>
              <a:ext cx="784" cy="551"/>
            </a:xfrm>
            <a:custGeom>
              <a:gdLst>
                <a:gd fmla="*/ 25 w 331" name="T0"/>
                <a:gd fmla="*/ 0 h 232" name="T1"/>
                <a:gd fmla="*/ 331 w 331" name="T2"/>
                <a:gd fmla="*/ 95 h 232" name="T3"/>
                <a:gd fmla="*/ 263 w 331" name="T4"/>
                <a:gd fmla="*/ 232 h 232" name="T5"/>
                <a:gd fmla="*/ 0 w 331" name="T6"/>
                <a:gd fmla="*/ 151 h 232" name="T7"/>
                <a:gd fmla="*/ 25 w 331" name="T8"/>
                <a:gd fmla="*/ 0 h 2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" w="331">
                  <a:moveTo>
                    <a:pt x="25" y="0"/>
                  </a:moveTo>
                  <a:cubicBezTo>
                    <a:pt x="148" y="20"/>
                    <a:pt x="219" y="39"/>
                    <a:pt x="331" y="95"/>
                  </a:cubicBezTo>
                  <a:cubicBezTo>
                    <a:pt x="263" y="232"/>
                    <a:pt x="263" y="232"/>
                    <a:pt x="263" y="232"/>
                  </a:cubicBezTo>
                  <a:cubicBezTo>
                    <a:pt x="164" y="183"/>
                    <a:pt x="108" y="169"/>
                    <a:pt x="0" y="151"/>
                  </a:cubicBez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44" name="Freeform 491"/>
            <p:cNvSpPr/>
            <p:nvPr/>
          </p:nvSpPr>
          <p:spPr bwMode="auto">
            <a:xfrm>
              <a:off x="2836" y="1091"/>
              <a:ext cx="2005" cy="530"/>
            </a:xfrm>
            <a:custGeom>
              <a:gdLst>
                <a:gd fmla="*/ 650 w 847" name="T0"/>
                <a:gd fmla="*/ 35 h 223" name="T1"/>
                <a:gd fmla="*/ 650 w 847" name="T2"/>
                <a:gd fmla="*/ 35 h 223" name="T3"/>
                <a:gd fmla="*/ 198 w 847" name="T4"/>
                <a:gd fmla="*/ 35 h 223" name="T5"/>
                <a:gd fmla="*/ 198 w 847" name="T6"/>
                <a:gd fmla="*/ 35 h 223" name="T7"/>
                <a:gd fmla="*/ 0 w 847" name="T8"/>
                <a:gd fmla="*/ 77 h 223" name="T9"/>
                <a:gd fmla="*/ 45 w 847" name="T10"/>
                <a:gd fmla="*/ 223 h 223" name="T11"/>
                <a:gd fmla="*/ 208 w 847" name="T12"/>
                <a:gd fmla="*/ 189 h 223" name="T13"/>
                <a:gd fmla="*/ 636 w 847" name="T14"/>
                <a:gd fmla="*/ 188 h 223" name="T15"/>
                <a:gd fmla="*/ 637 w 847" name="T16"/>
                <a:gd fmla="*/ 188 h 223" name="T17"/>
                <a:gd fmla="*/ 802 w 847" name="T18"/>
                <a:gd fmla="*/ 223 h 223" name="T19"/>
                <a:gd fmla="*/ 847 w 847" name="T20"/>
                <a:gd fmla="*/ 77 h 223" name="T21"/>
                <a:gd fmla="*/ 650 w 847" name="T22"/>
                <a:gd fmla="*/ 35 h 223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23" w="845">
                  <a:moveTo>
                    <a:pt x="650" y="35"/>
                  </a:moveTo>
                  <a:cubicBezTo>
                    <a:pt x="650" y="35"/>
                    <a:pt x="650" y="35"/>
                    <a:pt x="650" y="35"/>
                  </a:cubicBezTo>
                  <a:cubicBezTo>
                    <a:pt x="438" y="0"/>
                    <a:pt x="198" y="35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27" y="45"/>
                    <a:pt x="59" y="58"/>
                    <a:pt x="0" y="77"/>
                  </a:cubicBezTo>
                  <a:cubicBezTo>
                    <a:pt x="15" y="126"/>
                    <a:pt x="30" y="174"/>
                    <a:pt x="45" y="223"/>
                  </a:cubicBezTo>
                  <a:cubicBezTo>
                    <a:pt x="94" y="208"/>
                    <a:pt x="149" y="197"/>
                    <a:pt x="208" y="189"/>
                  </a:cubicBezTo>
                  <a:cubicBezTo>
                    <a:pt x="408" y="170"/>
                    <a:pt x="436" y="170"/>
                    <a:pt x="636" y="188"/>
                  </a:cubicBezTo>
                  <a:cubicBezTo>
                    <a:pt x="637" y="188"/>
                    <a:pt x="637" y="188"/>
                    <a:pt x="637" y="188"/>
                  </a:cubicBezTo>
                  <a:cubicBezTo>
                    <a:pt x="697" y="196"/>
                    <a:pt x="753" y="208"/>
                    <a:pt x="802" y="223"/>
                  </a:cubicBezTo>
                  <a:cubicBezTo>
                    <a:pt x="817" y="174"/>
                    <a:pt x="832" y="126"/>
                    <a:pt x="847" y="77"/>
                  </a:cubicBezTo>
                  <a:cubicBezTo>
                    <a:pt x="788" y="58"/>
                    <a:pt x="721" y="45"/>
                    <a:pt x="650" y="3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</p:grpSp>
      <p:sp>
        <p:nvSpPr>
          <p:cNvPr id="548" name="文本框 547"/>
          <p:cNvSpPr txBox="1"/>
          <p:nvPr/>
        </p:nvSpPr>
        <p:spPr>
          <a:xfrm>
            <a:off x="2400172" y="2877904"/>
            <a:ext cx="7391656" cy="69494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9000101010101" pitchFamily="49" typeface="迷你简汉真广标"/>
                <a:ea charset="-122" panose="02010609000101010101" pitchFamily="49" typeface="迷你简汉真广标"/>
              </a:defRPr>
            </a:lvl1pPr>
          </a:lstStyle>
          <a:p>
            <a:pPr algn="ctr">
              <a:lnSpc>
                <a:spcPct val="110000"/>
              </a:lnSpc>
            </a:pPr>
            <a:r>
              <a:rPr altLang="en-US" lang="zh-CN" smtClean="0" sz="1800">
                <a:solidFill>
                  <a:prstClr val="white"/>
                </a:solidFill>
                <a:effectLst/>
                <a:latin charset="-122" panose="02000000000000000000" pitchFamily="2" typeface="张海山锐谐体"/>
                <a:ea charset="-122" panose="02000000000000000000" pitchFamily="2" typeface="张海山锐谐体"/>
              </a:rPr>
              <a:t>工大泡泡工作室免费推广模板</a:t>
            </a:r>
          </a:p>
          <a:p>
            <a:pPr algn="ctr">
              <a:lnSpc>
                <a:spcPct val="110000"/>
              </a:lnSpc>
            </a:pPr>
            <a:r>
              <a:rPr altLang="en-US" lang="zh-CN" smtClean="0" sz="1800">
                <a:solidFill>
                  <a:prstClr val="white"/>
                </a:solidFill>
                <a:effectLst/>
                <a:latin charset="-122" panose="02000000000000000000" pitchFamily="2" typeface="张海山锐谐体"/>
                <a:ea charset="-122" panose="02000000000000000000" pitchFamily="2" typeface="张海山锐谐体"/>
              </a:rPr>
              <a:t>http://gongdapaopao.yanj.cn/</a:t>
            </a:r>
          </a:p>
        </p:txBody>
      </p:sp>
      <p:sp>
        <p:nvSpPr>
          <p:cNvPr id="549" name="文本框 548"/>
          <p:cNvSpPr txBox="1"/>
          <p:nvPr/>
        </p:nvSpPr>
        <p:spPr>
          <a:xfrm>
            <a:off x="3450232" y="2077894"/>
            <a:ext cx="5291536" cy="5875020"/>
          </a:xfrm>
          <a:prstGeom prst="rect">
            <a:avLst/>
          </a:prstGeom>
          <a:noFill/>
        </p:spPr>
        <p:txBody>
          <a:bodyPr rtlCol="0" wrap="square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10609000101010101" pitchFamily="49" typeface="迷你简汉真广标"/>
                <a:ea charset="-122" panose="02010609000101010101" pitchFamily="49" typeface="迷你简汉真广标"/>
              </a:defRPr>
            </a:lvl1pPr>
          </a:lstStyle>
          <a:p>
            <a:pPr algn="ctr">
              <a:lnSpc>
                <a:spcPct val="110000"/>
              </a:lnSpc>
            </a:pPr>
            <a:r>
              <a:rPr altLang="en-US" b="1" lang="zh-CN" smtClean="0" sz="11500">
                <a:solidFill>
                  <a:srgbClr val="F25243"/>
                </a:solidFill>
                <a:effectLst>
                  <a:innerShdw blurRad="63500" dir="13500000" dist="50800">
                    <a:srgbClr val="555354">
                      <a:alpha val="50000"/>
                    </a:srgbClr>
                  </a:innerShdw>
                </a:effectLst>
                <a:latin charset="-122" panose="02000000000000000000" pitchFamily="2" typeface="张海山锐谐体"/>
                <a:ea charset="-122" panose="02000000000000000000" pitchFamily="2" typeface="张海山锐谐体"/>
              </a:rPr>
              <a:t>工大泡泡工作室</a:t>
            </a:r>
          </a:p>
        </p:txBody>
      </p:sp>
      <p:pic>
        <p:nvPicPr>
          <p:cNvPr id="784" name="图片 78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gdLst>
                <a:gd fmla="*/ 1 w 106" name="T0"/>
                <a:gd fmla="*/ 300 h 300" name="T1"/>
                <a:gd fmla="*/ 1 w 106" name="T2"/>
                <a:gd fmla="*/ 299 h 300" name="T3"/>
                <a:gd fmla="*/ 0 w 106" name="T4"/>
                <a:gd fmla="*/ 297 h 300" name="T5"/>
                <a:gd fmla="*/ 17 w 106" name="T6"/>
                <a:gd fmla="*/ 264 h 300" name="T7"/>
                <a:gd fmla="*/ 102 w 106" name="T8"/>
                <a:gd fmla="*/ 2 h 300" name="T9"/>
                <a:gd fmla="*/ 104 w 106" name="T10"/>
                <a:gd fmla="*/ 0 h 300" name="T11"/>
                <a:gd fmla="*/ 104 w 106" name="T12"/>
                <a:gd fmla="*/ 0 h 300" name="T13"/>
                <a:gd fmla="*/ 106 w 106" name="T14"/>
                <a:gd fmla="*/ 2 h 300" name="T15"/>
                <a:gd fmla="*/ 20 w 106" name="T16"/>
                <a:gd fmla="*/ 266 h 300" name="T17"/>
                <a:gd fmla="*/ 3 w 106" name="T18"/>
                <a:gd fmla="*/ 299 h 300" name="T19"/>
                <a:gd fmla="*/ 1 w 106" name="T20"/>
                <a:gd fmla="*/ 300 h 30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00" w="105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gdLst>
                <a:gd fmla="*/ 114 w 117" name="T0"/>
                <a:gd fmla="*/ 64 h 141" name="T1"/>
                <a:gd fmla="*/ 50 w 117" name="T2"/>
                <a:gd fmla="*/ 139 h 141" name="T3"/>
                <a:gd fmla="*/ 3 w 117" name="T4"/>
                <a:gd fmla="*/ 52 h 141" name="T5"/>
                <a:gd fmla="*/ 64 w 117" name="T6"/>
                <a:gd fmla="*/ 3 h 141" name="T7"/>
                <a:gd fmla="*/ 114 w 117" name="T8"/>
                <a:gd fmla="*/ 64 h 1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1" w="117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gdLst>
                <a:gd fmla="*/ 82 w 82" name="T0"/>
                <a:gd fmla="*/ 15 h 62" name="T1"/>
                <a:gd fmla="*/ 55 w 82" name="T2"/>
                <a:gd fmla="*/ 3 h 62" name="T3"/>
                <a:gd fmla="*/ 1 w 82" name="T4"/>
                <a:gd fmla="*/ 47 h 62" name="T5"/>
                <a:gd fmla="*/ 1 w 82" name="T6"/>
                <a:gd fmla="*/ 59 h 62" name="T7"/>
                <a:gd fmla="*/ 22 w 82" name="T8"/>
                <a:gd fmla="*/ 62 h 62" name="T9"/>
                <a:gd fmla="*/ 82 w 82" name="T10"/>
                <a:gd fmla="*/ 15 h 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8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gdLst>
                <a:gd fmla="*/ 26 w 28" name="T0"/>
                <a:gd fmla="*/ 4 h 23" name="T1"/>
                <a:gd fmla="*/ 18 w 28" name="T2"/>
                <a:gd fmla="*/ 18 h 23" name="T3"/>
                <a:gd fmla="*/ 2 w 28" name="T4"/>
                <a:gd fmla="*/ 19 h 23" name="T5"/>
                <a:gd fmla="*/ 10 w 28" name="T6"/>
                <a:gd fmla="*/ 5 h 23" name="T7"/>
                <a:gd fmla="*/ 26 w 28" name="T8"/>
                <a:gd fmla="*/ 4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8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gdLst>
                <a:gd fmla="*/ 25 w 97" name="T0"/>
                <a:gd fmla="*/ 70 h 91" name="T1"/>
                <a:gd fmla="*/ 0 w 97" name="T2"/>
                <a:gd fmla="*/ 57 h 91" name="T3"/>
                <a:gd fmla="*/ 33 w 97" name="T4"/>
                <a:gd fmla="*/ 89 h 91" name="T5"/>
                <a:gd fmla="*/ 97 w 97" name="T6"/>
                <a:gd fmla="*/ 14 h 91" name="T7"/>
                <a:gd fmla="*/ 96 w 97" name="T8"/>
                <a:gd fmla="*/ 0 h 91" name="T9"/>
                <a:gd fmla="*/ 25 w 97" name="T10"/>
                <a:gd fmla="*/ 70 h 9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1" w="97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gdLst>
                <a:gd fmla="*/ 1 w 18" name="T0"/>
                <a:gd fmla="*/ 13 h 16" name="T1"/>
                <a:gd fmla="*/ 11 w 18" name="T2"/>
                <a:gd fmla="*/ 1 h 16" name="T3"/>
                <a:gd fmla="*/ 17 w 18" name="T4"/>
                <a:gd fmla="*/ 16 h 16" name="T5"/>
                <a:gd fmla="*/ 1 w 18" name="T6"/>
                <a:gd fmla="*/ 13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18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gdLst>
                <a:gd fmla="*/ 2 w 98" name="T0"/>
                <a:gd fmla="*/ 442 h 442" name="T1"/>
                <a:gd fmla="*/ 1 w 98" name="T2"/>
                <a:gd fmla="*/ 442 h 442" name="T3"/>
                <a:gd fmla="*/ 0 w 98" name="T4"/>
                <a:gd fmla="*/ 441 h 442" name="T5"/>
                <a:gd fmla="*/ 63 w 98" name="T6"/>
                <a:gd fmla="*/ 207 h 442" name="T7"/>
                <a:gd fmla="*/ 92 w 98" name="T8"/>
                <a:gd fmla="*/ 2 h 442" name="T9"/>
                <a:gd fmla="*/ 93 w 98" name="T10"/>
                <a:gd fmla="*/ 0 h 442" name="T11"/>
                <a:gd fmla="*/ 93 w 98" name="T12"/>
                <a:gd fmla="*/ 0 h 442" name="T13"/>
                <a:gd fmla="*/ 95 w 98" name="T14"/>
                <a:gd fmla="*/ 1 h 442" name="T15"/>
                <a:gd fmla="*/ 65 w 98" name="T16"/>
                <a:gd fmla="*/ 208 h 442" name="T17"/>
                <a:gd fmla="*/ 3 w 98" name="T18"/>
                <a:gd fmla="*/ 441 h 442" name="T19"/>
                <a:gd fmla="*/ 2 w 98" name="T20"/>
                <a:gd fmla="*/ 442 h 4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2" w="98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gdLst>
                <a:gd fmla="*/ 85 w 86" name="T0"/>
                <a:gd fmla="*/ 40 h 105" name="T1"/>
                <a:gd fmla="*/ 47 w 86" name="T2"/>
                <a:gd fmla="*/ 104 h 105" name="T3"/>
                <a:gd fmla="*/ 1 w 86" name="T4"/>
                <a:gd fmla="*/ 46 h 105" name="T5"/>
                <a:gd fmla="*/ 40 w 86" name="T6"/>
                <a:gd fmla="*/ 1 h 105" name="T7"/>
                <a:gd fmla="*/ 85 w 86" name="T8"/>
                <a:gd fmla="*/ 40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86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gdLst>
                <a:gd fmla="*/ 58 w 58" name="T0"/>
                <a:gd fmla="*/ 6 h 50" name="T1"/>
                <a:gd fmla="*/ 37 w 58" name="T2"/>
                <a:gd fmla="*/ 1 h 50" name="T3"/>
                <a:gd fmla="*/ 2 w 58" name="T4"/>
                <a:gd fmla="*/ 40 h 50" name="T5"/>
                <a:gd fmla="*/ 3 w 58" name="T6"/>
                <a:gd fmla="*/ 49 h 50" name="T7"/>
                <a:gd fmla="*/ 19 w 58" name="T8"/>
                <a:gd fmla="*/ 49 h 50" name="T9"/>
                <a:gd fmla="*/ 58 w 58" name="T10"/>
                <a:gd fmla="*/ 6 h 5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0" w="57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gdLst>
                <a:gd fmla="*/ 17 w 19" name="T0"/>
                <a:gd fmla="*/ 2 h 19" name="T1"/>
                <a:gd fmla="*/ 13 w 19" name="T2"/>
                <a:gd fmla="*/ 14 h 19" name="T3"/>
                <a:gd fmla="*/ 2 w 19" name="T4"/>
                <a:gd fmla="*/ 17 h 19" name="T5"/>
                <a:gd fmla="*/ 6 w 19" name="T6"/>
                <a:gd fmla="*/ 5 h 19" name="T7"/>
                <a:gd fmla="*/ 17 w 19" name="T8"/>
                <a:gd fmla="*/ 2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gdLst>
                <a:gd fmla="*/ 20 w 67" name="T0"/>
                <a:gd fmla="*/ 61 h 74" name="T1"/>
                <a:gd fmla="*/ 0 w 67" name="T2"/>
                <a:gd fmla="*/ 54 h 74" name="T3"/>
                <a:gd fmla="*/ 28 w 67" name="T4"/>
                <a:gd fmla="*/ 74 h 74" name="T5"/>
                <a:gd fmla="*/ 66 w 67" name="T6"/>
                <a:gd fmla="*/ 10 h 74" name="T7"/>
                <a:gd fmla="*/ 64 w 67" name="T8"/>
                <a:gd fmla="*/ 0 h 74" name="T9"/>
                <a:gd fmla="*/ 20 w 67" name="T10"/>
                <a:gd fmla="*/ 61 h 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4" w="67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gdLst>
                <a:gd fmla="*/ 1 w 13" name="T0"/>
                <a:gd fmla="*/ 11 h 11" name="T1"/>
                <a:gd fmla="*/ 6 w 13" name="T2"/>
                <a:gd fmla="*/ 1 h 11" name="T3"/>
                <a:gd fmla="*/ 13 w 13" name="T4"/>
                <a:gd fmla="*/ 11 h 11" name="T5"/>
                <a:gd fmla="*/ 1 w 13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3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gdLst>
                <a:gd fmla="*/ 1 w 98" name="T0"/>
                <a:gd fmla="*/ 442 h 442" name="T1"/>
                <a:gd fmla="*/ 1 w 98" name="T2"/>
                <a:gd fmla="*/ 442 h 442" name="T3"/>
                <a:gd fmla="*/ 0 w 98" name="T4"/>
                <a:gd fmla="*/ 440 h 442" name="T5"/>
                <a:gd fmla="*/ 62 w 98" name="T6"/>
                <a:gd fmla="*/ 207 h 442" name="T7"/>
                <a:gd fmla="*/ 92 w 98" name="T8"/>
                <a:gd fmla="*/ 1 h 442" name="T9"/>
                <a:gd fmla="*/ 93 w 98" name="T10"/>
                <a:gd fmla="*/ 0 h 442" name="T11"/>
                <a:gd fmla="*/ 93 w 98" name="T12"/>
                <a:gd fmla="*/ 0 h 442" name="T13"/>
                <a:gd fmla="*/ 94 w 98" name="T14"/>
                <a:gd fmla="*/ 1 h 442" name="T15"/>
                <a:gd fmla="*/ 64 w 98" name="T16"/>
                <a:gd fmla="*/ 208 h 442" name="T17"/>
                <a:gd fmla="*/ 2 w 98" name="T18"/>
                <a:gd fmla="*/ 441 h 442" name="T19"/>
                <a:gd fmla="*/ 1 w 98" name="T20"/>
                <a:gd fmla="*/ 442 h 4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2" w="98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gdLst>
                <a:gd fmla="*/ 85 w 87" name="T0"/>
                <a:gd fmla="*/ 41 h 105" name="T1"/>
                <a:gd fmla="*/ 47 w 87" name="T2"/>
                <a:gd fmla="*/ 104 h 105" name="T3"/>
                <a:gd fmla="*/ 2 w 87" name="T4"/>
                <a:gd fmla="*/ 46 h 105" name="T5"/>
                <a:gd fmla="*/ 41 w 87" name="T6"/>
                <a:gd fmla="*/ 2 h 105" name="T7"/>
                <a:gd fmla="*/ 85 w 87" name="T8"/>
                <a:gd fmla="*/ 41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87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gdLst>
                <a:gd fmla="*/ 57 w 57" name="T0"/>
                <a:gd fmla="*/ 5 h 49" name="T1"/>
                <a:gd fmla="*/ 36 w 57" name="T2"/>
                <a:gd fmla="*/ 0 h 49" name="T3"/>
                <a:gd fmla="*/ 1 w 57" name="T4"/>
                <a:gd fmla="*/ 40 h 49" name="T5"/>
                <a:gd fmla="*/ 3 w 57" name="T6"/>
                <a:gd fmla="*/ 49 h 49" name="T7"/>
                <a:gd fmla="*/ 19 w 57" name="T8"/>
                <a:gd fmla="*/ 48 h 49" name="T9"/>
                <a:gd fmla="*/ 57 w 57" name="T10"/>
                <a:gd fmla="*/ 5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57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gdLst>
                <a:gd fmla="*/ 18 w 20" name="T0"/>
                <a:gd fmla="*/ 3 h 19" name="T1"/>
                <a:gd fmla="*/ 14 w 20" name="T2"/>
                <a:gd fmla="*/ 14 h 19" name="T3"/>
                <a:gd fmla="*/ 2 w 20" name="T4"/>
                <a:gd fmla="*/ 17 h 19" name="T5"/>
                <a:gd fmla="*/ 6 w 20" name="T6"/>
                <a:gd fmla="*/ 6 h 19" name="T7"/>
                <a:gd fmla="*/ 18 w 20" name="T8"/>
                <a:gd fmla="*/ 3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20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gdLst>
                <a:gd fmla="*/ 20 w 68" name="T0"/>
                <a:gd fmla="*/ 61 h 75" name="T1"/>
                <a:gd fmla="*/ 0 w 68" name="T2"/>
                <a:gd fmla="*/ 55 h 75" name="T3"/>
                <a:gd fmla="*/ 28 w 68" name="T4"/>
                <a:gd fmla="*/ 74 h 75" name="T5"/>
                <a:gd fmla="*/ 66 w 68" name="T6"/>
                <a:gd fmla="*/ 11 h 75" name="T7"/>
                <a:gd fmla="*/ 64 w 68" name="T8"/>
                <a:gd fmla="*/ 0 h 75" name="T9"/>
                <a:gd fmla="*/ 20 w 68" name="T10"/>
                <a:gd fmla="*/ 61 h 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5" w="68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gdLst>
                <a:gd fmla="*/ 1 w 14" name="T0"/>
                <a:gd fmla="*/ 10 h 10" name="T1"/>
                <a:gd fmla="*/ 7 w 14" name="T2"/>
                <a:gd fmla="*/ 0 h 10" name="T3"/>
                <a:gd fmla="*/ 13 w 14" name="T4"/>
                <a:gd fmla="*/ 10 h 10" name="T5"/>
                <a:gd fmla="*/ 1 w 14" name="T6"/>
                <a:gd fmla="*/ 1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4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gdLst>
                <a:gd fmla="*/ 2 w 125" name="T0"/>
                <a:gd fmla="*/ 564 h 564" name="T1"/>
                <a:gd fmla="*/ 2 w 125" name="T2"/>
                <a:gd fmla="*/ 564 h 564" name="T3"/>
                <a:gd fmla="*/ 0 w 125" name="T4"/>
                <a:gd fmla="*/ 563 h 564" name="T5"/>
                <a:gd fmla="*/ 80 w 125" name="T6"/>
                <a:gd fmla="*/ 265 h 564" name="T7"/>
                <a:gd fmla="*/ 117 w 125" name="T8"/>
                <a:gd fmla="*/ 2 h 564" name="T9"/>
                <a:gd fmla="*/ 119 w 125" name="T10"/>
                <a:gd fmla="*/ 0 h 564" name="T11"/>
                <a:gd fmla="*/ 119 w 125" name="T12"/>
                <a:gd fmla="*/ 0 h 564" name="T13"/>
                <a:gd fmla="*/ 121 w 125" name="T14"/>
                <a:gd fmla="*/ 2 h 564" name="T15"/>
                <a:gd fmla="*/ 83 w 125" name="T16"/>
                <a:gd fmla="*/ 266 h 564" name="T17"/>
                <a:gd fmla="*/ 3 w 125" name="T18"/>
                <a:gd fmla="*/ 563 h 564" name="T19"/>
                <a:gd fmla="*/ 2 w 125" name="T20"/>
                <a:gd fmla="*/ 564 h 5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64" w="125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gdLst>
                <a:gd fmla="*/ 109 w 111" name="T0"/>
                <a:gd fmla="*/ 52 h 135" name="T1"/>
                <a:gd fmla="*/ 61 w 111" name="T2"/>
                <a:gd fmla="*/ 133 h 135" name="T3"/>
                <a:gd fmla="*/ 2 w 111" name="T4"/>
                <a:gd fmla="*/ 59 h 135" name="T5"/>
                <a:gd fmla="*/ 52 w 111" name="T6"/>
                <a:gd fmla="*/ 2 h 135" name="T7"/>
                <a:gd fmla="*/ 109 w 111" name="T8"/>
                <a:gd fmla="*/ 52 h 1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5" w="110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gdLst>
                <a:gd fmla="*/ 74 w 74" name="T0"/>
                <a:gd fmla="*/ 7 h 63" name="T1"/>
                <a:gd fmla="*/ 47 w 74" name="T2"/>
                <a:gd fmla="*/ 0 h 63" name="T3"/>
                <a:gd fmla="*/ 2 w 74" name="T4"/>
                <a:gd fmla="*/ 51 h 63" name="T5"/>
                <a:gd fmla="*/ 4 w 74" name="T6"/>
                <a:gd fmla="*/ 62 h 63" name="T7"/>
                <a:gd fmla="*/ 25 w 74" name="T8"/>
                <a:gd fmla="*/ 62 h 63" name="T9"/>
                <a:gd fmla="*/ 74 w 74" name="T10"/>
                <a:gd fmla="*/ 7 h 6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74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gdLst>
                <a:gd fmla="*/ 22 w 25" name="T0"/>
                <a:gd fmla="*/ 3 h 24" name="T1"/>
                <a:gd fmla="*/ 18 w 25" name="T2"/>
                <a:gd fmla="*/ 18 h 24" name="T3"/>
                <a:gd fmla="*/ 3 w 25" name="T4"/>
                <a:gd fmla="*/ 21 h 24" name="T5"/>
                <a:gd fmla="*/ 8 w 25" name="T6"/>
                <a:gd fmla="*/ 7 h 24" name="T7"/>
                <a:gd fmla="*/ 22 w 25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gdLst>
                <a:gd fmla="*/ 26 w 86" name="T0"/>
                <a:gd fmla="*/ 78 h 95" name="T1"/>
                <a:gd fmla="*/ 0 w 86" name="T2"/>
                <a:gd fmla="*/ 70 h 95" name="T3"/>
                <a:gd fmla="*/ 36 w 86" name="T4"/>
                <a:gd fmla="*/ 94 h 95" name="T5"/>
                <a:gd fmla="*/ 84 w 86" name="T6"/>
                <a:gd fmla="*/ 13 h 95" name="T7"/>
                <a:gd fmla="*/ 81 w 86" name="T8"/>
                <a:gd fmla="*/ 0 h 95" name="T9"/>
                <a:gd fmla="*/ 26 w 86" name="T10"/>
                <a:gd fmla="*/ 78 h 9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5" w="86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gdLst>
                <a:gd fmla="*/ 1 w 17" name="T0"/>
                <a:gd fmla="*/ 13 h 13" name="T1"/>
                <a:gd fmla="*/ 8 w 17" name="T2"/>
                <a:gd fmla="*/ 0 h 13" name="T3"/>
                <a:gd fmla="*/ 16 w 17" name="T4"/>
                <a:gd fmla="*/ 13 h 13" name="T5"/>
                <a:gd fmla="*/ 1 w 17" name="T6"/>
                <a:gd fmla="*/ 1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7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gdLst>
                <a:gd fmla="*/ 1 w 107" name="T0"/>
                <a:gd fmla="*/ 483 h 483" name="T1"/>
                <a:gd fmla="*/ 1 w 107" name="T2"/>
                <a:gd fmla="*/ 483 h 483" name="T3"/>
                <a:gd fmla="*/ 0 w 107" name="T4"/>
                <a:gd fmla="*/ 481 h 483" name="T5"/>
                <a:gd fmla="*/ 68 w 107" name="T6"/>
                <a:gd fmla="*/ 227 h 483" name="T7"/>
                <a:gd fmla="*/ 100 w 107" name="T8"/>
                <a:gd fmla="*/ 2 h 483" name="T9"/>
                <a:gd fmla="*/ 101 w 107" name="T10"/>
                <a:gd fmla="*/ 0 h 483" name="T11"/>
                <a:gd fmla="*/ 101 w 107" name="T12"/>
                <a:gd fmla="*/ 0 h 483" name="T13"/>
                <a:gd fmla="*/ 103 w 107" name="T14"/>
                <a:gd fmla="*/ 2 h 483" name="T15"/>
                <a:gd fmla="*/ 70 w 107" name="T16"/>
                <a:gd fmla="*/ 227 h 483" name="T17"/>
                <a:gd fmla="*/ 2 w 107" name="T18"/>
                <a:gd fmla="*/ 482 h 483" name="T19"/>
                <a:gd fmla="*/ 1 w 107" name="T20"/>
                <a:gd fmla="*/ 483 h 48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2" w="107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gdLst>
                <a:gd fmla="*/ 93 w 95" name="T0"/>
                <a:gd fmla="*/ 45 h 115" name="T1"/>
                <a:gd fmla="*/ 52 w 95" name="T2"/>
                <a:gd fmla="*/ 114 h 115" name="T3"/>
                <a:gd fmla="*/ 2 w 95" name="T4"/>
                <a:gd fmla="*/ 51 h 115" name="T5"/>
                <a:gd fmla="*/ 44 w 95" name="T6"/>
                <a:gd fmla="*/ 2 h 115" name="T7"/>
                <a:gd fmla="*/ 93 w 95" name="T8"/>
                <a:gd fmla="*/ 45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gdLst>
                <a:gd fmla="*/ 63 w 63" name="T0"/>
                <a:gd fmla="*/ 6 h 54" name="T1"/>
                <a:gd fmla="*/ 40 w 63" name="T2"/>
                <a:gd fmla="*/ 0 h 54" name="T3"/>
                <a:gd fmla="*/ 2 w 63" name="T4"/>
                <a:gd fmla="*/ 44 h 54" name="T5"/>
                <a:gd fmla="*/ 4 w 63" name="T6"/>
                <a:gd fmla="*/ 53 h 54" name="T7"/>
                <a:gd fmla="*/ 21 w 63" name="T8"/>
                <a:gd fmla="*/ 53 h 54" name="T9"/>
                <a:gd fmla="*/ 63 w 63" name="T10"/>
                <a:gd fmla="*/ 6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2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gdLst>
                <a:gd fmla="*/ 19 w 21" name="T0"/>
                <a:gd fmla="*/ 3 h 21" name="T1"/>
                <a:gd fmla="*/ 15 w 21" name="T2"/>
                <a:gd fmla="*/ 15 h 21" name="T3"/>
                <a:gd fmla="*/ 2 w 21" name="T4"/>
                <a:gd fmla="*/ 19 h 21" name="T5"/>
                <a:gd fmla="*/ 6 w 21" name="T6"/>
                <a:gd fmla="*/ 6 h 21" name="T7"/>
                <a:gd fmla="*/ 19 w 21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gdLst>
                <a:gd fmla="*/ 22 w 74" name="T0"/>
                <a:gd fmla="*/ 67 h 82" name="T1"/>
                <a:gd fmla="*/ 0 w 74" name="T2"/>
                <a:gd fmla="*/ 60 h 82" name="T3"/>
                <a:gd fmla="*/ 31 w 74" name="T4"/>
                <a:gd fmla="*/ 81 h 82" name="T5"/>
                <a:gd fmla="*/ 72 w 74" name="T6"/>
                <a:gd fmla="*/ 12 h 82" name="T7"/>
                <a:gd fmla="*/ 70 w 74" name="T8"/>
                <a:gd fmla="*/ 0 h 82" name="T9"/>
                <a:gd fmla="*/ 2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gdLst>
                <a:gd fmla="*/ 1 w 15" name="T0"/>
                <a:gd fmla="*/ 11 h 11" name="T1"/>
                <a:gd fmla="*/ 7 w 15" name="T2"/>
                <a:gd fmla="*/ 0 h 11" name="T3"/>
                <a:gd fmla="*/ 14 w 15" name="T4"/>
                <a:gd fmla="*/ 11 h 11" name="T5"/>
                <a:gd fmla="*/ 1 w 15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5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gdLst>
                <a:gd fmla="*/ 136 w 137" name="T0"/>
                <a:gd fmla="*/ 621 h 621" name="T1"/>
                <a:gd fmla="*/ 136 w 137" name="T2"/>
                <a:gd fmla="*/ 621 h 621" name="T3"/>
                <a:gd fmla="*/ 137 w 137" name="T4"/>
                <a:gd fmla="*/ 619 h 621" name="T5"/>
                <a:gd fmla="*/ 50 w 137" name="T6"/>
                <a:gd fmla="*/ 291 h 621" name="T7"/>
                <a:gd fmla="*/ 8 w 137" name="T8"/>
                <a:gd fmla="*/ 2 h 621" name="T9"/>
                <a:gd fmla="*/ 7 w 137" name="T10"/>
                <a:gd fmla="*/ 0 h 621" name="T11"/>
                <a:gd fmla="*/ 7 w 137" name="T12"/>
                <a:gd fmla="*/ 0 h 621" name="T13"/>
                <a:gd fmla="*/ 5 w 137" name="T14"/>
                <a:gd fmla="*/ 2 h 621" name="T15"/>
                <a:gd fmla="*/ 47 w 137" name="T16"/>
                <a:gd fmla="*/ 292 h 621" name="T17"/>
                <a:gd fmla="*/ 134 w 137" name="T18"/>
                <a:gd fmla="*/ 620 h 621" name="T19"/>
                <a:gd fmla="*/ 136 w 137" name="T20"/>
                <a:gd fmla="*/ 621 h 62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21" w="137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gdLst>
                <a:gd fmla="*/ 3 w 122" name="T0"/>
                <a:gd fmla="*/ 57 h 148" name="T1"/>
                <a:gd fmla="*/ 56 w 122" name="T2"/>
                <a:gd fmla="*/ 147 h 148" name="T3"/>
                <a:gd fmla="*/ 120 w 122" name="T4"/>
                <a:gd fmla="*/ 65 h 148" name="T5"/>
                <a:gd fmla="*/ 65 w 122" name="T6"/>
                <a:gd fmla="*/ 2 h 148" name="T7"/>
                <a:gd fmla="*/ 3 w 122" name="T8"/>
                <a:gd fmla="*/ 57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122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gdLst>
                <a:gd fmla="*/ 0 w 81" name="T0"/>
                <a:gd fmla="*/ 8 h 70" name="T1"/>
                <a:gd fmla="*/ 30 w 81" name="T2"/>
                <a:gd fmla="*/ 1 h 70" name="T3"/>
                <a:gd fmla="*/ 79 w 81" name="T4"/>
                <a:gd fmla="*/ 57 h 70" name="T5"/>
                <a:gd fmla="*/ 76 w 81" name="T6"/>
                <a:gd fmla="*/ 69 h 70" name="T7"/>
                <a:gd fmla="*/ 54 w 81" name="T8"/>
                <a:gd fmla="*/ 69 h 70" name="T9"/>
                <a:gd fmla="*/ 0 w 81" name="T10"/>
                <a:gd fmla="*/ 8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1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gdLst>
                <a:gd fmla="*/ 3 w 28" name="T0"/>
                <a:gd fmla="*/ 3 h 26" name="T1"/>
                <a:gd fmla="*/ 8 w 28" name="T2"/>
                <a:gd fmla="*/ 19 h 26" name="T3"/>
                <a:gd fmla="*/ 24 w 28" name="T4"/>
                <a:gd fmla="*/ 23 h 26" name="T5"/>
                <a:gd fmla="*/ 19 w 28" name="T6"/>
                <a:gd fmla="*/ 7 h 26" name="T7"/>
                <a:gd fmla="*/ 3 w 28" name="T8"/>
                <a:gd fmla="*/ 3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8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gdLst>
                <a:gd fmla="*/ 67 w 95" name="T0"/>
                <a:gd fmla="*/ 86 h 105" name="T1"/>
                <a:gd fmla="*/ 95 w 95" name="T2"/>
                <a:gd fmla="*/ 77 h 105" name="T3"/>
                <a:gd fmla="*/ 56 w 95" name="T4"/>
                <a:gd fmla="*/ 105 h 105" name="T5"/>
                <a:gd fmla="*/ 3 w 95" name="T6"/>
                <a:gd fmla="*/ 15 h 105" name="T7"/>
                <a:gd fmla="*/ 6 w 95" name="T8"/>
                <a:gd fmla="*/ 0 h 105" name="T9"/>
                <a:gd fmla="*/ 67 w 95" name="T10"/>
                <a:gd fmla="*/ 86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9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gdLst>
                <a:gd fmla="*/ 17 w 19" name="T0"/>
                <a:gd fmla="*/ 14 h 14" name="T1"/>
                <a:gd fmla="*/ 10 w 19" name="T2"/>
                <a:gd fmla="*/ 0 h 14" name="T3"/>
                <a:gd fmla="*/ 1 w 19" name="T4"/>
                <a:gd fmla="*/ 14 h 14" name="T5"/>
                <a:gd fmla="*/ 17 w 19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9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gdLst>
                <a:gd fmla="*/ 106 w 108" name="T0"/>
                <a:gd fmla="*/ 486 h 486" name="T1"/>
                <a:gd fmla="*/ 107 w 108" name="T2"/>
                <a:gd fmla="*/ 486 h 486" name="T3"/>
                <a:gd fmla="*/ 108 w 108" name="T4"/>
                <a:gd fmla="*/ 484 h 486" name="T5"/>
                <a:gd fmla="*/ 39 w 108" name="T6"/>
                <a:gd fmla="*/ 228 h 486" name="T7"/>
                <a:gd fmla="*/ 7 w 108" name="T8"/>
                <a:gd fmla="*/ 2 h 486" name="T9"/>
                <a:gd fmla="*/ 6 w 108" name="T10"/>
                <a:gd fmla="*/ 0 h 486" name="T11"/>
                <a:gd fmla="*/ 6 w 108" name="T12"/>
                <a:gd fmla="*/ 0 h 486" name="T13"/>
                <a:gd fmla="*/ 4 w 108" name="T14"/>
                <a:gd fmla="*/ 2 h 486" name="T15"/>
                <a:gd fmla="*/ 37 w 108" name="T16"/>
                <a:gd fmla="*/ 229 h 486" name="T17"/>
                <a:gd fmla="*/ 105 w 108" name="T18"/>
                <a:gd fmla="*/ 485 h 486" name="T19"/>
                <a:gd fmla="*/ 106 w 108" name="T20"/>
                <a:gd fmla="*/ 486 h 48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6" w="108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gdLst>
                <a:gd fmla="*/ 1 w 95" name="T0"/>
                <a:gd fmla="*/ 44 h 115" name="T1"/>
                <a:gd fmla="*/ 43 w 95" name="T2"/>
                <a:gd fmla="*/ 114 h 115" name="T3"/>
                <a:gd fmla="*/ 93 w 95" name="T4"/>
                <a:gd fmla="*/ 50 h 115" name="T5"/>
                <a:gd fmla="*/ 50 w 95" name="T6"/>
                <a:gd fmla="*/ 1 h 115" name="T7"/>
                <a:gd fmla="*/ 1 w 95" name="T8"/>
                <a:gd fmla="*/ 44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gdLst>
                <a:gd fmla="*/ 0 w 64" name="T0"/>
                <a:gd fmla="*/ 6 h 55" name="T1"/>
                <a:gd fmla="*/ 24 w 64" name="T2"/>
                <a:gd fmla="*/ 0 h 55" name="T3"/>
                <a:gd fmla="*/ 62 w 64" name="T4"/>
                <a:gd fmla="*/ 44 h 55" name="T5"/>
                <a:gd fmla="*/ 60 w 64" name="T6"/>
                <a:gd fmla="*/ 54 h 55" name="T7"/>
                <a:gd fmla="*/ 43 w 64" name="T8"/>
                <a:gd fmla="*/ 53 h 55" name="T9"/>
                <a:gd fmla="*/ 0 w 64" name="T10"/>
                <a:gd fmla="*/ 6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6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gdLst>
                <a:gd fmla="*/ 2 w 21" name="T0"/>
                <a:gd fmla="*/ 2 h 21" name="T1"/>
                <a:gd fmla="*/ 6 w 21" name="T2"/>
                <a:gd fmla="*/ 15 h 21" name="T3"/>
                <a:gd fmla="*/ 19 w 21" name="T4"/>
                <a:gd fmla="*/ 18 h 21" name="T5"/>
                <a:gd fmla="*/ 15 w 21" name="T6"/>
                <a:gd fmla="*/ 5 h 21" name="T7"/>
                <a:gd fmla="*/ 2 w 21" name="T8"/>
                <a:gd fmla="*/ 2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gdLst>
                <a:gd fmla="*/ 52 w 74" name="T0"/>
                <a:gd fmla="*/ 67 h 82" name="T1"/>
                <a:gd fmla="*/ 74 w 74" name="T2"/>
                <a:gd fmla="*/ 60 h 82" name="T3"/>
                <a:gd fmla="*/ 43 w 74" name="T4"/>
                <a:gd fmla="*/ 81 h 82" name="T5"/>
                <a:gd fmla="*/ 1 w 74" name="T6"/>
                <a:gd fmla="*/ 11 h 82" name="T7"/>
                <a:gd fmla="*/ 4 w 74" name="T8"/>
                <a:gd fmla="*/ 0 h 82" name="T9"/>
                <a:gd fmla="*/ 5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gdLst>
                <a:gd fmla="*/ 14 w 15" name="T0"/>
                <a:gd fmla="*/ 11 h 11" name="T1"/>
                <a:gd fmla="*/ 8 w 15" name="T2"/>
                <a:gd fmla="*/ 0 h 11" name="T3"/>
                <a:gd fmla="*/ 1 w 15" name="T4"/>
                <a:gd fmla="*/ 11 h 11" name="T5"/>
                <a:gd fmla="*/ 14 w 15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5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gdLst>
                <a:gd fmla="*/ 106 w 108" name="T0"/>
                <a:gd fmla="*/ 485 h 485" name="T1"/>
                <a:gd fmla="*/ 107 w 108" name="T2"/>
                <a:gd fmla="*/ 485 h 485" name="T3"/>
                <a:gd fmla="*/ 108 w 108" name="T4"/>
                <a:gd fmla="*/ 484 h 485" name="T5"/>
                <a:gd fmla="*/ 39 w 108" name="T6"/>
                <a:gd fmla="*/ 228 h 485" name="T7"/>
                <a:gd fmla="*/ 7 w 108" name="T8"/>
                <a:gd fmla="*/ 2 h 485" name="T9"/>
                <a:gd fmla="*/ 6 w 108" name="T10"/>
                <a:gd fmla="*/ 0 h 485" name="T11"/>
                <a:gd fmla="*/ 4 w 108" name="T12"/>
                <a:gd fmla="*/ 1 h 485" name="T13"/>
                <a:gd fmla="*/ 37 w 108" name="T14"/>
                <a:gd fmla="*/ 228 h 485" name="T15"/>
                <a:gd fmla="*/ 105 w 108" name="T16"/>
                <a:gd fmla="*/ 484 h 485" name="T17"/>
                <a:gd fmla="*/ 106 w 108" name="T18"/>
                <a:gd fmla="*/ 485 h 4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5" w="108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gdLst>
                <a:gd fmla="*/ 1 w 95" name="T0"/>
                <a:gd fmla="*/ 45 h 116" name="T1"/>
                <a:gd fmla="*/ 43 w 95" name="T2"/>
                <a:gd fmla="*/ 115 h 116" name="T3"/>
                <a:gd fmla="*/ 93 w 95" name="T4"/>
                <a:gd fmla="*/ 51 h 116" name="T5"/>
                <a:gd fmla="*/ 50 w 95" name="T6"/>
                <a:gd fmla="*/ 2 h 116" name="T7"/>
                <a:gd fmla="*/ 1 w 95" name="T8"/>
                <a:gd fmla="*/ 45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gdLst>
                <a:gd fmla="*/ 0 w 64" name="T0"/>
                <a:gd fmla="*/ 6 h 54" name="T1"/>
                <a:gd fmla="*/ 24 w 64" name="T2"/>
                <a:gd fmla="*/ 0 h 54" name="T3"/>
                <a:gd fmla="*/ 62 w 64" name="T4"/>
                <a:gd fmla="*/ 44 h 54" name="T5"/>
                <a:gd fmla="*/ 60 w 64" name="T6"/>
                <a:gd fmla="*/ 53 h 54" name="T7"/>
                <a:gd fmla="*/ 43 w 64" name="T8"/>
                <a:gd fmla="*/ 53 h 54" name="T9"/>
                <a:gd fmla="*/ 0 w 64" name="T10"/>
                <a:gd fmla="*/ 6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gdLst>
                <a:gd fmla="*/ 2 w 21" name="T0"/>
                <a:gd fmla="*/ 3 h 21" name="T1"/>
                <a:gd fmla="*/ 6 w 21" name="T2"/>
                <a:gd fmla="*/ 15 h 21" name="T3"/>
                <a:gd fmla="*/ 19 w 21" name="T4"/>
                <a:gd fmla="*/ 19 h 21" name="T5"/>
                <a:gd fmla="*/ 15 w 21" name="T6"/>
                <a:gd fmla="*/ 6 h 21" name="T7"/>
                <a:gd fmla="*/ 2 w 21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gdLst>
                <a:gd fmla="*/ 52 w 74" name="T0"/>
                <a:gd fmla="*/ 67 h 82" name="T1"/>
                <a:gd fmla="*/ 74 w 74" name="T2"/>
                <a:gd fmla="*/ 61 h 82" name="T3"/>
                <a:gd fmla="*/ 43 w 74" name="T4"/>
                <a:gd fmla="*/ 82 h 82" name="T5"/>
                <a:gd fmla="*/ 1 w 74" name="T6"/>
                <a:gd fmla="*/ 12 h 82" name="T7"/>
                <a:gd fmla="*/ 4 w 74" name="T8"/>
                <a:gd fmla="*/ 0 h 82" name="T9"/>
                <a:gd fmla="*/ 5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gdLst>
                <a:gd fmla="*/ 14 w 15" name="T0"/>
                <a:gd fmla="*/ 12 h 12" name="T1"/>
                <a:gd fmla="*/ 8 w 15" name="T2"/>
                <a:gd fmla="*/ 0 h 12" name="T3"/>
                <a:gd fmla="*/ 1 w 15" name="T4"/>
                <a:gd fmla="*/ 11 h 12" name="T5"/>
                <a:gd fmla="*/ 14 w 15" name="T6"/>
                <a:gd fmla="*/ 12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5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gdLst>
                <a:gd fmla="*/ 106 w 107" name="T0"/>
                <a:gd fmla="*/ 485 h 485" name="T1"/>
                <a:gd fmla="*/ 106 w 107" name="T2"/>
                <a:gd fmla="*/ 485 h 485" name="T3"/>
                <a:gd fmla="*/ 107 w 107" name="T4"/>
                <a:gd fmla="*/ 484 h 485" name="T5"/>
                <a:gd fmla="*/ 39 w 107" name="T6"/>
                <a:gd fmla="*/ 227 h 485" name="T7"/>
                <a:gd fmla="*/ 7 w 107" name="T8"/>
                <a:gd fmla="*/ 1 h 485" name="T9"/>
                <a:gd fmla="*/ 5 w 107" name="T10"/>
                <a:gd fmla="*/ 0 h 485" name="T11"/>
                <a:gd fmla="*/ 4 w 107" name="T12"/>
                <a:gd fmla="*/ 1 h 485" name="T13"/>
                <a:gd fmla="*/ 37 w 107" name="T14"/>
                <a:gd fmla="*/ 228 h 485" name="T15"/>
                <a:gd fmla="*/ 105 w 107" name="T16"/>
                <a:gd fmla="*/ 484 h 485" name="T17"/>
                <a:gd fmla="*/ 106 w 107" name="T18"/>
                <a:gd fmla="*/ 485 h 4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5" w="107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gdLst>
                <a:gd fmla="*/ 2 w 96" name="T0"/>
                <a:gd fmla="*/ 45 h 116" name="T1"/>
                <a:gd fmla="*/ 44 w 96" name="T2"/>
                <a:gd fmla="*/ 115 h 116" name="T3"/>
                <a:gd fmla="*/ 94 w 96" name="T4"/>
                <a:gd fmla="*/ 51 h 116" name="T5"/>
                <a:gd fmla="*/ 51 w 96" name="T6"/>
                <a:gd fmla="*/ 2 h 116" name="T7"/>
                <a:gd fmla="*/ 2 w 96" name="T8"/>
                <a:gd fmla="*/ 45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gdLst>
                <a:gd fmla="*/ 0 w 63" name="T0"/>
                <a:gd fmla="*/ 6 h 55" name="T1"/>
                <a:gd fmla="*/ 24 w 63" name="T2"/>
                <a:gd fmla="*/ 1 h 55" name="T3"/>
                <a:gd fmla="*/ 62 w 63" name="T4"/>
                <a:gd fmla="*/ 45 h 55" name="T5"/>
                <a:gd fmla="*/ 60 w 63" name="T6"/>
                <a:gd fmla="*/ 54 h 55" name="T7"/>
                <a:gd fmla="*/ 42 w 63" name="T8"/>
                <a:gd fmla="*/ 54 h 55" name="T9"/>
                <a:gd fmla="*/ 0 w 63" name="T10"/>
                <a:gd fmla="*/ 6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62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gdLst>
                <a:gd fmla="*/ 3 w 22" name="T0"/>
                <a:gd fmla="*/ 3 h 21" name="T1"/>
                <a:gd fmla="*/ 7 w 22" name="T2"/>
                <a:gd fmla="*/ 15 h 21" name="T3"/>
                <a:gd fmla="*/ 20 w 22" name="T4"/>
                <a:gd fmla="*/ 18 h 21" name="T5"/>
                <a:gd fmla="*/ 15 w 22" name="T6"/>
                <a:gd fmla="*/ 6 h 21" name="T7"/>
                <a:gd fmla="*/ 3 w 22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2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gdLst>
                <a:gd fmla="*/ 52 w 75" name="T0"/>
                <a:gd fmla="*/ 67 h 82" name="T1"/>
                <a:gd fmla="*/ 75 w 75" name="T2"/>
                <a:gd fmla="*/ 60 h 82" name="T3"/>
                <a:gd fmla="*/ 44 w 75" name="T4"/>
                <a:gd fmla="*/ 82 h 82" name="T5"/>
                <a:gd fmla="*/ 2 w 75" name="T6"/>
                <a:gd fmla="*/ 12 h 82" name="T7"/>
                <a:gd fmla="*/ 4 w 75" name="T8"/>
                <a:gd fmla="*/ 0 h 82" name="T9"/>
                <a:gd fmla="*/ 52 w 75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5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gdLst>
                <a:gd fmla="*/ 14 w 15" name="T0"/>
                <a:gd fmla="*/ 12 h 12" name="T1"/>
                <a:gd fmla="*/ 8 w 15" name="T2"/>
                <a:gd fmla="*/ 0 h 12" name="T3"/>
                <a:gd fmla="*/ 1 w 15" name="T4"/>
                <a:gd fmla="*/ 11 h 12" name="T5"/>
                <a:gd fmla="*/ 14 w 15" name="T6"/>
                <a:gd fmla="*/ 12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5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gdLst>
                <a:gd fmla="*/ 2 w 145" name="T0"/>
                <a:gd fmla="*/ 652 h 652" name="T1"/>
                <a:gd fmla="*/ 2 w 145" name="T2"/>
                <a:gd fmla="*/ 652 h 652" name="T3"/>
                <a:gd fmla="*/ 0 w 145" name="T4"/>
                <a:gd fmla="*/ 650 h 652" name="T5"/>
                <a:gd fmla="*/ 92 w 145" name="T6"/>
                <a:gd fmla="*/ 305 h 652" name="T7"/>
                <a:gd fmla="*/ 136 w 145" name="T8"/>
                <a:gd fmla="*/ 2 h 652" name="T9"/>
                <a:gd fmla="*/ 137 w 145" name="T10"/>
                <a:gd fmla="*/ 0 h 652" name="T11"/>
                <a:gd fmla="*/ 139 w 145" name="T12"/>
                <a:gd fmla="*/ 2 h 652" name="T13"/>
                <a:gd fmla="*/ 96 w 145" name="T14"/>
                <a:gd fmla="*/ 307 h 652" name="T15"/>
                <a:gd fmla="*/ 4 w 145" name="T16"/>
                <a:gd fmla="*/ 651 h 652" name="T17"/>
                <a:gd fmla="*/ 2 w 145" name="T18"/>
                <a:gd fmla="*/ 652 h 65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52" w="145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gdLst>
                <a:gd fmla="*/ 125 w 128" name="T0"/>
                <a:gd fmla="*/ 60 h 155" name="T1"/>
                <a:gd fmla="*/ 70 w 128" name="T2"/>
                <a:gd fmla="*/ 154 h 155" name="T3"/>
                <a:gd fmla="*/ 2 w 128" name="T4"/>
                <a:gd fmla="*/ 68 h 155" name="T5"/>
                <a:gd fmla="*/ 59 w 128" name="T6"/>
                <a:gd fmla="*/ 2 h 155" name="T7"/>
                <a:gd fmla="*/ 125 w 128" name="T8"/>
                <a:gd fmla="*/ 60 h 1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5" w="128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gdLst>
                <a:gd fmla="*/ 86 w 86" name="T0"/>
                <a:gd fmla="*/ 9 h 74" name="T1"/>
                <a:gd fmla="*/ 54 w 86" name="T2"/>
                <a:gd fmla="*/ 1 h 74" name="T3"/>
                <a:gd fmla="*/ 3 w 86" name="T4"/>
                <a:gd fmla="*/ 60 h 74" name="T5"/>
                <a:gd fmla="*/ 5 w 86" name="T6"/>
                <a:gd fmla="*/ 73 h 74" name="T7"/>
                <a:gd fmla="*/ 29 w 86" name="T8"/>
                <a:gd fmla="*/ 72 h 74" name="T9"/>
                <a:gd fmla="*/ 86 w 86" name="T10"/>
                <a:gd fmla="*/ 9 h 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4" w="86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gdLst>
                <a:gd fmla="*/ 26 w 29" name="T0"/>
                <a:gd fmla="*/ 4 h 29" name="T1"/>
                <a:gd fmla="*/ 20 w 29" name="T2"/>
                <a:gd fmla="*/ 21 h 29" name="T3"/>
                <a:gd fmla="*/ 3 w 29" name="T4"/>
                <a:gd fmla="*/ 25 h 29" name="T5"/>
                <a:gd fmla="*/ 8 w 29" name="T6"/>
                <a:gd fmla="*/ 8 h 29" name="T7"/>
                <a:gd fmla="*/ 26 w 29" name="T8"/>
                <a:gd fmla="*/ 4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gdLst>
                <a:gd fmla="*/ 30 w 100" name="T0"/>
                <a:gd fmla="*/ 90 h 110" name="T1"/>
                <a:gd fmla="*/ 0 w 100" name="T2"/>
                <a:gd fmla="*/ 81 h 110" name="T3"/>
                <a:gd fmla="*/ 42 w 100" name="T4"/>
                <a:gd fmla="*/ 110 h 110" name="T5"/>
                <a:gd fmla="*/ 97 w 100" name="T6"/>
                <a:gd fmla="*/ 16 h 110" name="T7"/>
                <a:gd fmla="*/ 94 w 100" name="T8"/>
                <a:gd fmla="*/ 0 h 110" name="T9"/>
                <a:gd fmla="*/ 30 w 100" name="T10"/>
                <a:gd fmla="*/ 90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10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gdLst>
                <a:gd fmla="*/ 1 w 20" name="T0"/>
                <a:gd fmla="*/ 16 h 16" name="T1"/>
                <a:gd fmla="*/ 10 w 20" name="T2"/>
                <a:gd fmla="*/ 1 h 16" name="T3"/>
                <a:gd fmla="*/ 19 w 20" name="T4"/>
                <a:gd fmla="*/ 15 h 16" name="T5"/>
                <a:gd fmla="*/ 1 w 20" name="T6"/>
                <a:gd fmla="*/ 16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20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gdLst>
                <a:gd fmla="*/ 125 w 126" name="T0"/>
                <a:gd fmla="*/ 568 h 568" name="T1"/>
                <a:gd fmla="*/ 125 w 126" name="T2"/>
                <a:gd fmla="*/ 568 h 568" name="T3"/>
                <a:gd fmla="*/ 126 w 126" name="T4"/>
                <a:gd fmla="*/ 567 h 568" name="T5"/>
                <a:gd fmla="*/ 47 w 126" name="T6"/>
                <a:gd fmla="*/ 266 h 568" name="T7"/>
                <a:gd fmla="*/ 9 w 126" name="T8"/>
                <a:gd fmla="*/ 2 h 568" name="T9"/>
                <a:gd fmla="*/ 7 w 126" name="T10"/>
                <a:gd fmla="*/ 0 h 568" name="T11"/>
                <a:gd fmla="*/ 5 w 126" name="T12"/>
                <a:gd fmla="*/ 2 h 568" name="T13"/>
                <a:gd fmla="*/ 44 w 126" name="T14"/>
                <a:gd fmla="*/ 267 h 568" name="T15"/>
                <a:gd fmla="*/ 123 w 126" name="T16"/>
                <a:gd fmla="*/ 567 h 568" name="T17"/>
                <a:gd fmla="*/ 125 w 126" name="T18"/>
                <a:gd fmla="*/ 568 h 5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68" w="125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gdLst>
                <a:gd fmla="*/ 2 w 112" name="T0"/>
                <a:gd fmla="*/ 52 h 136" name="T1"/>
                <a:gd fmla="*/ 51 w 112" name="T2"/>
                <a:gd fmla="*/ 134 h 136" name="T3"/>
                <a:gd fmla="*/ 110 w 112" name="T4"/>
                <a:gd fmla="*/ 60 h 136" name="T5"/>
                <a:gd fmla="*/ 60 w 112" name="T6"/>
                <a:gd fmla="*/ 2 h 136" name="T7"/>
                <a:gd fmla="*/ 2 w 112" name="T8"/>
                <a:gd fmla="*/ 52 h 1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6" w="112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gdLst>
                <a:gd fmla="*/ 0 w 74" name="T0"/>
                <a:gd fmla="*/ 7 h 64" name="T1"/>
                <a:gd fmla="*/ 27 w 74" name="T2"/>
                <a:gd fmla="*/ 0 h 64" name="T3"/>
                <a:gd fmla="*/ 72 w 74" name="T4"/>
                <a:gd fmla="*/ 51 h 64" name="T5"/>
                <a:gd fmla="*/ 70 w 74" name="T6"/>
                <a:gd fmla="*/ 63 h 64" name="T7"/>
                <a:gd fmla="*/ 49 w 74" name="T8"/>
                <a:gd fmla="*/ 62 h 64" name="T9"/>
                <a:gd fmla="*/ 0 w 74" name="T10"/>
                <a:gd fmla="*/ 7 h 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4" w="7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gdLst>
                <a:gd fmla="*/ 3 w 25" name="T0"/>
                <a:gd fmla="*/ 3 h 24" name="T1"/>
                <a:gd fmla="*/ 8 w 25" name="T2"/>
                <a:gd fmla="*/ 18 h 24" name="T3"/>
                <a:gd fmla="*/ 23 w 25" name="T4"/>
                <a:gd fmla="*/ 22 h 24" name="T5"/>
                <a:gd fmla="*/ 18 w 25" name="T6"/>
                <a:gd fmla="*/ 7 h 24" name="T7"/>
                <a:gd fmla="*/ 3 w 25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gdLst>
                <a:gd fmla="*/ 61 w 87" name="T0"/>
                <a:gd fmla="*/ 78 h 96" name="T1"/>
                <a:gd fmla="*/ 87 w 87" name="T2"/>
                <a:gd fmla="*/ 70 h 96" name="T3"/>
                <a:gd fmla="*/ 51 w 87" name="T4"/>
                <a:gd fmla="*/ 95 h 96" name="T5"/>
                <a:gd fmla="*/ 2 w 87" name="T6"/>
                <a:gd fmla="*/ 13 h 96" name="T7"/>
                <a:gd fmla="*/ 5 w 87" name="T8"/>
                <a:gd fmla="*/ 0 h 96" name="T9"/>
                <a:gd fmla="*/ 61 w 87" name="T10"/>
                <a:gd fmla="*/ 78 h 9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6" w="87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gdLst>
                <a:gd fmla="*/ 16 w 17" name="T0"/>
                <a:gd fmla="*/ 14 h 14" name="T1"/>
                <a:gd fmla="*/ 9 w 17" name="T2"/>
                <a:gd fmla="*/ 1 h 14" name="T3"/>
                <a:gd fmla="*/ 1 w 17" name="T4"/>
                <a:gd fmla="*/ 14 h 14" name="T5"/>
                <a:gd fmla="*/ 16 w 17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7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gdLst>
                <a:gd fmla="*/ 136 w 138" name="T0"/>
                <a:gd fmla="*/ 621 h 621" name="T1"/>
                <a:gd fmla="*/ 137 w 138" name="T2"/>
                <a:gd fmla="*/ 621 h 621" name="T3"/>
                <a:gd fmla="*/ 138 w 138" name="T4"/>
                <a:gd fmla="*/ 619 h 621" name="T5"/>
                <a:gd fmla="*/ 51 w 138" name="T6"/>
                <a:gd fmla="*/ 291 h 621" name="T7"/>
                <a:gd fmla="*/ 9 w 138" name="T8"/>
                <a:gd fmla="*/ 1 h 621" name="T9"/>
                <a:gd fmla="*/ 7 w 138" name="T10"/>
                <a:gd fmla="*/ 0 h 621" name="T11"/>
                <a:gd fmla="*/ 6 w 138" name="T12"/>
                <a:gd fmla="*/ 1 h 621" name="T13"/>
                <a:gd fmla="*/ 47 w 138" name="T14"/>
                <a:gd fmla="*/ 292 h 621" name="T15"/>
                <a:gd fmla="*/ 134 w 138" name="T16"/>
                <a:gd fmla="*/ 619 h 621" name="T17"/>
                <a:gd fmla="*/ 136 w 138" name="T18"/>
                <a:gd fmla="*/ 621 h 6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21" w="138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gdLst>
                <a:gd fmla="*/ 2 w 122" name="T0"/>
                <a:gd fmla="*/ 57 h 148" name="T1"/>
                <a:gd fmla="*/ 55 w 122" name="T2"/>
                <a:gd fmla="*/ 146 h 148" name="T3"/>
                <a:gd fmla="*/ 120 w 122" name="T4"/>
                <a:gd fmla="*/ 64 h 148" name="T5"/>
                <a:gd fmla="*/ 65 w 122" name="T6"/>
                <a:gd fmla="*/ 2 h 148" name="T7"/>
                <a:gd fmla="*/ 2 w 122" name="T8"/>
                <a:gd fmla="*/ 57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122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gdLst>
                <a:gd fmla="*/ 0 w 81" name="T0"/>
                <a:gd fmla="*/ 8 h 70" name="T1"/>
                <a:gd fmla="*/ 30 w 81" name="T2"/>
                <a:gd fmla="*/ 0 h 70" name="T3"/>
                <a:gd fmla="*/ 79 w 81" name="T4"/>
                <a:gd fmla="*/ 56 h 70" name="T5"/>
                <a:gd fmla="*/ 77 w 81" name="T6"/>
                <a:gd fmla="*/ 69 h 70" name="T7"/>
                <a:gd fmla="*/ 55 w 81" name="T8"/>
                <a:gd fmla="*/ 68 h 70" name="T9"/>
                <a:gd fmla="*/ 0 w 81" name="T10"/>
                <a:gd fmla="*/ 8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1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gdLst>
                <a:gd fmla="*/ 3 w 28" name="T0"/>
                <a:gd fmla="*/ 4 h 27" name="T1"/>
                <a:gd fmla="*/ 9 w 28" name="T2"/>
                <a:gd fmla="*/ 19 h 27" name="T3"/>
                <a:gd fmla="*/ 25 w 28" name="T4"/>
                <a:gd fmla="*/ 24 h 27" name="T5"/>
                <a:gd fmla="*/ 20 w 28" name="T6"/>
                <a:gd fmla="*/ 8 h 27" name="T7"/>
                <a:gd fmla="*/ 3 w 28" name="T8"/>
                <a:gd fmla="*/ 4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8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gdLst>
                <a:gd fmla="*/ 67 w 95" name="T0"/>
                <a:gd fmla="*/ 86 h 105" name="T1"/>
                <a:gd fmla="*/ 95 w 95" name="T2"/>
                <a:gd fmla="*/ 77 h 105" name="T3"/>
                <a:gd fmla="*/ 55 w 95" name="T4"/>
                <a:gd fmla="*/ 104 h 105" name="T5"/>
                <a:gd fmla="*/ 2 w 95" name="T6"/>
                <a:gd fmla="*/ 15 h 105" name="T7"/>
                <a:gd fmla="*/ 5 w 95" name="T8"/>
                <a:gd fmla="*/ 0 h 105" name="T9"/>
                <a:gd fmla="*/ 67 w 95" name="T10"/>
                <a:gd fmla="*/ 86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9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gdLst>
                <a:gd fmla="*/ 18 w 19" name="T0"/>
                <a:gd fmla="*/ 15 h 15" name="T1"/>
                <a:gd fmla="*/ 10 w 19" name="T2"/>
                <a:gd fmla="*/ 0 h 15" name="T3"/>
                <a:gd fmla="*/ 1 w 19" name="T4"/>
                <a:gd fmla="*/ 14 h 15" name="T5"/>
                <a:gd fmla="*/ 18 w 19" name="T6"/>
                <a:gd fmla="*/ 15 h 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" w="19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</p:grpSp>
      <p:sp>
        <p:nvSpPr>
          <p:cNvPr id="786" name="椭圆形标注 785"/>
          <p:cNvSpPr/>
          <p:nvPr/>
        </p:nvSpPr>
        <p:spPr>
          <a:xfrm>
            <a:off x="9340826" y="850644"/>
            <a:ext cx="1533832" cy="979303"/>
          </a:xfrm>
          <a:prstGeom prst="wedgeEllipseCallout">
            <a:avLst>
              <a:gd fmla="val -36920" name="adj1"/>
              <a:gd fmla="val 59536" name="adj2"/>
            </a:avLst>
          </a:prstGeom>
          <a:solidFill>
            <a:schemeClr val="bg1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787" name="文本框 786"/>
          <p:cNvSpPr txBox="1"/>
          <p:nvPr/>
        </p:nvSpPr>
        <p:spPr>
          <a:xfrm>
            <a:off x="9220929" y="1155629"/>
            <a:ext cx="177362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>
                <a:solidFill>
                  <a:srgbClr val="555354"/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anose="040b0500000000000000" pitchFamily="82" typeface="华康娃娃体W5(P)"/>
                <a:ea charset="-122" panose="040b0500000000000000" pitchFamily="82" typeface="华康娃娃体W5(P)"/>
                <a:hlinkClick r:id="rId8"/>
              </a:rPr>
              <a:t>Click here</a:t>
            </a:r>
          </a:p>
        </p:txBody>
      </p:sp>
      <p:pic>
        <p:nvPicPr>
          <p:cNvPr id="381" name="图片 38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11747" l="16705" r="20137" t="63703"/>
          <a:stretch>
            <a:fillRect/>
          </a:stretch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</p:spTree>
    <p:extLst>
      <p:ext uri="{BB962C8B-B14F-4D97-AF65-F5344CB8AC3E}">
        <p14:creationId val="229797745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任意多边形 2"/>
          <p:cNvSpPr/>
          <p:nvPr/>
        </p:nvSpPr>
        <p:spPr bwMode="auto">
          <a:xfrm>
            <a:off x="2243138" y="2946400"/>
            <a:ext cx="596900" cy="657225"/>
          </a:xfrm>
          <a:custGeom>
            <a:gdLst>
              <a:gd fmla="*/ 0 w 576448" name="T0"/>
              <a:gd fmla="*/ 0 h 576263" name="T1"/>
              <a:gd fmla="*/ 575933 w 576448" name="T2"/>
              <a:gd fmla="*/ 576263 h 576263" name="T3"/>
              <a:gd fmla="*/ 576263 w 576448" name="T4"/>
              <a:gd fmla="*/ 0 h 576263" name="T5"/>
              <a:gd fmla="*/ 0 w 576448" name="T6"/>
              <a:gd fmla="*/ 0 h 576263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76263" w="576448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mtClean="0">
              <a:solidFill>
                <a:srgbClr val="000000"/>
              </a:solidFill>
            </a:endParaRPr>
          </a:p>
        </p:txBody>
      </p:sp>
      <p:sp>
        <p:nvSpPr>
          <p:cNvPr id="3075" name="矩形 3"/>
          <p:cNvSpPr>
            <a:spLocks noChangeArrowheads="1"/>
          </p:cNvSpPr>
          <p:nvPr/>
        </p:nvSpPr>
        <p:spPr bwMode="auto">
          <a:xfrm>
            <a:off x="2832100" y="294957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180000" rIns="18000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28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www.youyedoc.com      </a:t>
            </a:r>
          </a:p>
        </p:txBody>
      </p:sp>
      <p:sp>
        <p:nvSpPr>
          <p:cNvPr id="3076" name="矩形 6"/>
          <p:cNvSpPr>
            <a:spLocks noChangeArrowheads="1"/>
          </p:cNvSpPr>
          <p:nvPr/>
        </p:nvSpPr>
        <p:spPr bwMode="auto">
          <a:xfrm>
            <a:off x="0" y="2182813"/>
            <a:ext cx="9312275" cy="7747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en-US" lang="zh-CN" smtClean="0" sz="3200">
                <a:solidFill>
                  <a:srgbClr val="FFFFFF"/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                   更多精品PPT资源尽在—优页PPT！</a:t>
            </a:r>
          </a:p>
        </p:txBody>
      </p:sp>
      <p:sp>
        <p:nvSpPr>
          <p:cNvPr id="3077" name="直角三角形 5"/>
          <p:cNvSpPr>
            <a:spLocks noChangeArrowheads="1"/>
          </p:cNvSpPr>
          <p:nvPr/>
        </p:nvSpPr>
        <p:spPr bwMode="auto">
          <a:xfrm>
            <a:off x="9312275" y="2178050"/>
            <a:ext cx="854075" cy="779463"/>
          </a:xfrm>
          <a:prstGeom prst="rtTriangle">
            <a:avLst/>
          </a:prstGeom>
          <a:solidFill>
            <a:srgbClr val="007C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endParaRPr altLang="en-US" lang="zh-CN" smtClean="0">
              <a:solidFill>
                <a:srgbClr val="FFFFFF"/>
              </a:solidFill>
            </a:endParaRPr>
          </a:p>
        </p:txBody>
      </p:sp>
      <p:sp>
        <p:nvSpPr>
          <p:cNvPr id="3078" name="矩形 11"/>
          <p:cNvSpPr>
            <a:spLocks noChangeArrowheads="1"/>
          </p:cNvSpPr>
          <p:nvPr/>
        </p:nvSpPr>
        <p:spPr bwMode="auto">
          <a:xfrm>
            <a:off x="2581275" y="3921125"/>
            <a:ext cx="69072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rgbClr val="4A452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PPT模板下载：www.youyedoc.com/moban/         节日PPT模板：www.youyedoc.com/jieri/</a:t>
            </a: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rgbClr val="4A452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PPT背景图片：www.youyedoc.com/beijing/          PPT图表下载：www.youyedoc.com/tubiao/</a:t>
            </a:r>
          </a:p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</a:pPr>
            <a:r>
              <a:rPr altLang="zh-CN" lang="en-US" smtClean="0" sz="1200">
                <a:solidFill>
                  <a:srgbClr val="4A452A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PPT素材下载： www.youyedoc.com/sucai/            PPT教程下载：www.youyedoc.com/jiaocheng/      </a:t>
            </a:r>
          </a:p>
        </p:txBody>
      </p:sp>
    </p:spTree>
    <p:extLst>
      <p:ext uri="{BB962C8B-B14F-4D97-AF65-F5344CB8AC3E}">
        <p14:creationId val="302484682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944" r="1944" t="68783"/>
          <a:stretch>
            <a:fillRect/>
          </a:stretch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944" r="1944" t="65185"/>
          <a:stretch>
            <a:fillRect/>
          </a:stretch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pic>
        <p:nvPicPr>
          <p:cNvPr id="504" name="图片 5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369" y="4632540"/>
            <a:ext cx="965530" cy="980384"/>
          </a:xfrm>
          <a:prstGeom prst="rect">
            <a:avLst/>
          </a:prstGeom>
        </p:spPr>
      </p:pic>
      <p:grpSp>
        <p:nvGrpSpPr>
          <p:cNvPr id="521" name="Group 50"/>
          <p:cNvGrpSpPr>
            <a:grpSpLocks noChangeAspect="1"/>
          </p:cNvGrpSpPr>
          <p:nvPr/>
        </p:nvGrpSpPr>
        <p:grpSpPr>
          <a:xfrm rot="20644092">
            <a:off x="2485074" y="4725444"/>
            <a:ext cx="635873" cy="394014"/>
            <a:chOff x="3562" y="1977"/>
            <a:chExt cx="560" cy="347"/>
          </a:xfrm>
        </p:grpSpPr>
        <p:sp>
          <p:nvSpPr>
            <p:cNvPr id="523" name="Freeform 52"/>
            <p:cNvSpPr/>
            <p:nvPr/>
          </p:nvSpPr>
          <p:spPr bwMode="auto">
            <a:xfrm>
              <a:off x="3570" y="1977"/>
              <a:ext cx="543" cy="243"/>
            </a:xfrm>
            <a:custGeom>
              <a:gdLst>
                <a:gd fmla="*/ 227 w 227" name="T0"/>
                <a:gd fmla="*/ 101 h 101" name="T1"/>
                <a:gd fmla="*/ 171 w 227" name="T2"/>
                <a:gd fmla="*/ 49 h 101" name="T3"/>
                <a:gd fmla="*/ 91 w 227" name="T4"/>
                <a:gd fmla="*/ 0 h 101" name="T5"/>
                <a:gd fmla="*/ 0 w 227" name="T6"/>
                <a:gd fmla="*/ 90 h 101" name="T7"/>
                <a:gd fmla="*/ 1 w 227" name="T8"/>
                <a:gd fmla="*/ 100 h 101" name="T9"/>
                <a:gd fmla="*/ 164 w 227" name="T10"/>
                <a:gd fmla="*/ 100 h 101" name="T11"/>
                <a:gd fmla="*/ 164 w 227" name="T12"/>
                <a:gd fmla="*/ 101 h 101" name="T13"/>
                <a:gd fmla="*/ 227 w 227" name="T14"/>
                <a:gd fmla="*/ 101 h 10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0" w="226">
                  <a:moveTo>
                    <a:pt x="227" y="101"/>
                  </a:moveTo>
                  <a:cubicBezTo>
                    <a:pt x="227" y="65"/>
                    <a:pt x="197" y="56"/>
                    <a:pt x="171" y="49"/>
                  </a:cubicBezTo>
                  <a:cubicBezTo>
                    <a:pt x="156" y="20"/>
                    <a:pt x="126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94"/>
                    <a:pt x="0" y="97"/>
                    <a:pt x="1" y="100"/>
                  </a:cubicBez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lnTo>
                    <a:pt x="227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24" name="Freeform 53"/>
            <p:cNvSpPr/>
            <p:nvPr/>
          </p:nvSpPr>
          <p:spPr bwMode="auto">
            <a:xfrm>
              <a:off x="3562" y="2182"/>
              <a:ext cx="560" cy="72"/>
            </a:xfrm>
            <a:custGeom>
              <a:gdLst>
                <a:gd fmla="*/ 224 w 234" name="T0"/>
                <a:gd fmla="*/ 0 h 30" name="T1"/>
                <a:gd fmla="*/ 9 w 234" name="T2"/>
                <a:gd fmla="*/ 0 h 30" name="T3"/>
                <a:gd fmla="*/ 0 w 234" name="T4"/>
                <a:gd fmla="*/ 10 h 30" name="T5"/>
                <a:gd fmla="*/ 0 w 234" name="T6"/>
                <a:gd fmla="*/ 21 h 30" name="T7"/>
                <a:gd fmla="*/ 9 w 234" name="T8"/>
                <a:gd fmla="*/ 30 h 30" name="T9"/>
                <a:gd fmla="*/ 30 w 234" name="T10"/>
                <a:gd fmla="*/ 30 h 30" name="T11"/>
                <a:gd fmla="*/ 51 w 234" name="T12"/>
                <a:gd fmla="*/ 12 h 30" name="T13"/>
                <a:gd fmla="*/ 73 w 234" name="T14"/>
                <a:gd fmla="*/ 30 h 30" name="T15"/>
                <a:gd fmla="*/ 154 w 234" name="T16"/>
                <a:gd fmla="*/ 30 h 30" name="T17"/>
                <a:gd fmla="*/ 176 w 234" name="T18"/>
                <a:gd fmla="*/ 12 h 30" name="T19"/>
                <a:gd fmla="*/ 178 w 234" name="T20"/>
                <a:gd fmla="*/ 12 h 30" name="T21"/>
                <a:gd fmla="*/ 200 w 234" name="T22"/>
                <a:gd fmla="*/ 30 h 30" name="T23"/>
                <a:gd fmla="*/ 224 w 234" name="T24"/>
                <a:gd fmla="*/ 30 h 30" name="T25"/>
                <a:gd fmla="*/ 234 w 234" name="T26"/>
                <a:gd fmla="*/ 21 h 30" name="T27"/>
                <a:gd fmla="*/ 234 w 234" name="T28"/>
                <a:gd fmla="*/ 10 h 30" name="T29"/>
                <a:gd fmla="*/ 224 w 234" name="T30"/>
                <a:gd fmla="*/ 0 h 3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30" w="234">
                  <a:moveTo>
                    <a:pt x="2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4" y="30"/>
                    <a:pt x="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2" y="20"/>
                    <a:pt x="39" y="12"/>
                    <a:pt x="51" y="12"/>
                  </a:cubicBezTo>
                  <a:cubicBezTo>
                    <a:pt x="64" y="12"/>
                    <a:pt x="71" y="20"/>
                    <a:pt x="73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6" y="20"/>
                    <a:pt x="166" y="12"/>
                    <a:pt x="176" y="12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8" y="12"/>
                    <a:pt x="198" y="20"/>
                    <a:pt x="200" y="30"/>
                  </a:cubicBezTo>
                  <a:cubicBezTo>
                    <a:pt x="224" y="30"/>
                    <a:pt x="224" y="30"/>
                    <a:pt x="224" y="30"/>
                  </a:cubicBezTo>
                  <a:cubicBezTo>
                    <a:pt x="230" y="30"/>
                    <a:pt x="234" y="26"/>
                    <a:pt x="234" y="21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25" name="Freeform 55"/>
            <p:cNvSpPr/>
            <p:nvPr/>
          </p:nvSpPr>
          <p:spPr bwMode="auto">
            <a:xfrm>
              <a:off x="3814" y="2010"/>
              <a:ext cx="129" cy="111"/>
            </a:xfrm>
            <a:custGeom>
              <a:gdLst>
                <a:gd fmla="*/ 0 w 54" name="T0"/>
                <a:gd fmla="*/ 46 h 46" name="T1"/>
                <a:gd fmla="*/ 54 w 54" name="T2"/>
                <a:gd fmla="*/ 46 h 46" name="T3"/>
                <a:gd fmla="*/ 0 w 54" name="T4"/>
                <a:gd fmla="*/ 0 h 46" name="T5"/>
                <a:gd fmla="*/ 0 w 54" name="T6"/>
                <a:gd fmla="*/ 46 h 4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6" w="54">
                  <a:moveTo>
                    <a:pt x="0" y="46"/>
                  </a:moveTo>
                  <a:cubicBezTo>
                    <a:pt x="54" y="46"/>
                    <a:pt x="54" y="46"/>
                    <a:pt x="54" y="46"/>
                  </a:cubicBezTo>
                  <a:cubicBezTo>
                    <a:pt x="45" y="20"/>
                    <a:pt x="21" y="2"/>
                    <a:pt x="0" y="0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26" name="Freeform 56"/>
            <p:cNvSpPr/>
            <p:nvPr/>
          </p:nvSpPr>
          <p:spPr bwMode="auto">
            <a:xfrm>
              <a:off x="3632" y="2010"/>
              <a:ext cx="139" cy="111"/>
            </a:xfrm>
            <a:custGeom>
              <a:gdLst>
                <a:gd fmla="*/ 58 w 58" name="T0"/>
                <a:gd fmla="*/ 0 h 46" name="T1"/>
                <a:gd fmla="*/ 0 w 58" name="T2"/>
                <a:gd fmla="*/ 46 h 46" name="T3"/>
                <a:gd fmla="*/ 58 w 58" name="T4"/>
                <a:gd fmla="*/ 46 h 46" name="T5"/>
                <a:gd fmla="*/ 58 w 58" name="T6"/>
                <a:gd fmla="*/ 0 h 4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6" w="57">
                  <a:moveTo>
                    <a:pt x="58" y="0"/>
                  </a:moveTo>
                  <a:cubicBezTo>
                    <a:pt x="31" y="3"/>
                    <a:pt x="9" y="21"/>
                    <a:pt x="0" y="46"/>
                  </a:cubicBezTo>
                  <a:cubicBezTo>
                    <a:pt x="58" y="46"/>
                    <a:pt x="58" y="46"/>
                    <a:pt x="58" y="4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FFF1C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27" name="Freeform 57"/>
            <p:cNvSpPr>
              <a:spLocks noEditPoints="1"/>
            </p:cNvSpPr>
            <p:nvPr/>
          </p:nvSpPr>
          <p:spPr bwMode="auto">
            <a:xfrm>
              <a:off x="3912" y="2182"/>
              <a:ext cx="141" cy="142"/>
            </a:xfrm>
            <a:custGeom>
              <a:gdLst>
                <a:gd fmla="*/ 30 w 59" name="T0"/>
                <a:gd fmla="*/ 59 h 59" name="T1"/>
                <a:gd fmla="*/ 0 w 59" name="T2"/>
                <a:gd fmla="*/ 30 h 59" name="T3"/>
                <a:gd fmla="*/ 30 w 59" name="T4"/>
                <a:gd fmla="*/ 0 h 59" name="T5"/>
                <a:gd fmla="*/ 59 w 59" name="T6"/>
                <a:gd fmla="*/ 30 h 59" name="T7"/>
                <a:gd fmla="*/ 30 w 59" name="T8"/>
                <a:gd fmla="*/ 59 h 59" name="T9"/>
                <a:gd fmla="*/ 30 w 59" name="T10"/>
                <a:gd fmla="*/ 20 h 59" name="T11"/>
                <a:gd fmla="*/ 20 w 59" name="T12"/>
                <a:gd fmla="*/ 30 h 59" name="T13"/>
                <a:gd fmla="*/ 30 w 59" name="T14"/>
                <a:gd fmla="*/ 39 h 59" name="T15"/>
                <a:gd fmla="*/ 39 w 59" name="T16"/>
                <a:gd fmla="*/ 30 h 59" name="T17"/>
                <a:gd fmla="*/ 30 w 59" name="T18"/>
                <a:gd fmla="*/ 20 h 5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9" w="59">
                  <a:moveTo>
                    <a:pt x="30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30" y="59"/>
                  </a:cubicBezTo>
                  <a:close/>
                  <a:moveTo>
                    <a:pt x="30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30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30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28" name="Freeform 58"/>
            <p:cNvSpPr>
              <a:spLocks noEditPoints="1"/>
            </p:cNvSpPr>
            <p:nvPr/>
          </p:nvSpPr>
          <p:spPr bwMode="auto">
            <a:xfrm>
              <a:off x="3615" y="2182"/>
              <a:ext cx="141" cy="142"/>
            </a:xfrm>
            <a:custGeom>
              <a:gdLst>
                <a:gd fmla="*/ 29 w 59" name="T0"/>
                <a:gd fmla="*/ 59 h 59" name="T1"/>
                <a:gd fmla="*/ 0 w 59" name="T2"/>
                <a:gd fmla="*/ 30 h 59" name="T3"/>
                <a:gd fmla="*/ 29 w 59" name="T4"/>
                <a:gd fmla="*/ 0 h 59" name="T5"/>
                <a:gd fmla="*/ 59 w 59" name="T6"/>
                <a:gd fmla="*/ 30 h 59" name="T7"/>
                <a:gd fmla="*/ 29 w 59" name="T8"/>
                <a:gd fmla="*/ 59 h 59" name="T9"/>
                <a:gd fmla="*/ 29 w 59" name="T10"/>
                <a:gd fmla="*/ 20 h 59" name="T11"/>
                <a:gd fmla="*/ 20 w 59" name="T12"/>
                <a:gd fmla="*/ 30 h 59" name="T13"/>
                <a:gd fmla="*/ 29 w 59" name="T14"/>
                <a:gd fmla="*/ 39 h 59" name="T15"/>
                <a:gd fmla="*/ 39 w 59" name="T16"/>
                <a:gd fmla="*/ 30 h 59" name="T17"/>
                <a:gd fmla="*/ 29 w 59" name="T18"/>
                <a:gd fmla="*/ 20 h 5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9" w="59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6" y="0"/>
                    <a:pt x="59" y="13"/>
                    <a:pt x="59" y="30"/>
                  </a:cubicBezTo>
                  <a:cubicBezTo>
                    <a:pt x="59" y="46"/>
                    <a:pt x="46" y="59"/>
                    <a:pt x="29" y="59"/>
                  </a:cubicBezTo>
                  <a:close/>
                  <a:moveTo>
                    <a:pt x="29" y="20"/>
                  </a:moveTo>
                  <a:cubicBezTo>
                    <a:pt x="24" y="20"/>
                    <a:pt x="20" y="24"/>
                    <a:pt x="20" y="30"/>
                  </a:cubicBezTo>
                  <a:cubicBezTo>
                    <a:pt x="20" y="35"/>
                    <a:pt x="24" y="39"/>
                    <a:pt x="29" y="39"/>
                  </a:cubicBezTo>
                  <a:cubicBezTo>
                    <a:pt x="35" y="39"/>
                    <a:pt x="39" y="35"/>
                    <a:pt x="39" y="30"/>
                  </a:cubicBezTo>
                  <a:cubicBezTo>
                    <a:pt x="39" y="24"/>
                    <a:pt x="35" y="20"/>
                    <a:pt x="29" y="20"/>
                  </a:cubicBezTo>
                  <a:close/>
                </a:path>
              </a:pathLst>
            </a:custGeom>
            <a:solidFill>
              <a:srgbClr val="5653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</p:grpSp>
      <p:pic>
        <p:nvPicPr>
          <p:cNvPr id="784" name="图片 78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96791" y="4178648"/>
            <a:ext cx="3150826" cy="1434276"/>
          </a:xfrm>
          <a:prstGeom prst="rect">
            <a:avLst/>
          </a:prstGeom>
        </p:spPr>
      </p:pic>
      <p:pic>
        <p:nvPicPr>
          <p:cNvPr id="503" name="图片 5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708" y="4936729"/>
            <a:ext cx="1344242" cy="676195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gdLst>
                <a:gd fmla="*/ 1 w 106" name="T0"/>
                <a:gd fmla="*/ 300 h 300" name="T1"/>
                <a:gd fmla="*/ 1 w 106" name="T2"/>
                <a:gd fmla="*/ 299 h 300" name="T3"/>
                <a:gd fmla="*/ 0 w 106" name="T4"/>
                <a:gd fmla="*/ 297 h 300" name="T5"/>
                <a:gd fmla="*/ 17 w 106" name="T6"/>
                <a:gd fmla="*/ 264 h 300" name="T7"/>
                <a:gd fmla="*/ 102 w 106" name="T8"/>
                <a:gd fmla="*/ 2 h 300" name="T9"/>
                <a:gd fmla="*/ 104 w 106" name="T10"/>
                <a:gd fmla="*/ 0 h 300" name="T11"/>
                <a:gd fmla="*/ 104 w 106" name="T12"/>
                <a:gd fmla="*/ 0 h 300" name="T13"/>
                <a:gd fmla="*/ 106 w 106" name="T14"/>
                <a:gd fmla="*/ 2 h 300" name="T15"/>
                <a:gd fmla="*/ 20 w 106" name="T16"/>
                <a:gd fmla="*/ 266 h 300" name="T17"/>
                <a:gd fmla="*/ 3 w 106" name="T18"/>
                <a:gd fmla="*/ 299 h 300" name="T19"/>
                <a:gd fmla="*/ 1 w 106" name="T20"/>
                <a:gd fmla="*/ 300 h 30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00" w="105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gdLst>
                <a:gd fmla="*/ 114 w 117" name="T0"/>
                <a:gd fmla="*/ 64 h 141" name="T1"/>
                <a:gd fmla="*/ 50 w 117" name="T2"/>
                <a:gd fmla="*/ 139 h 141" name="T3"/>
                <a:gd fmla="*/ 3 w 117" name="T4"/>
                <a:gd fmla="*/ 52 h 141" name="T5"/>
                <a:gd fmla="*/ 64 w 117" name="T6"/>
                <a:gd fmla="*/ 3 h 141" name="T7"/>
                <a:gd fmla="*/ 114 w 117" name="T8"/>
                <a:gd fmla="*/ 64 h 1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1" w="117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gdLst>
                <a:gd fmla="*/ 82 w 82" name="T0"/>
                <a:gd fmla="*/ 15 h 62" name="T1"/>
                <a:gd fmla="*/ 55 w 82" name="T2"/>
                <a:gd fmla="*/ 3 h 62" name="T3"/>
                <a:gd fmla="*/ 1 w 82" name="T4"/>
                <a:gd fmla="*/ 47 h 62" name="T5"/>
                <a:gd fmla="*/ 1 w 82" name="T6"/>
                <a:gd fmla="*/ 59 h 62" name="T7"/>
                <a:gd fmla="*/ 22 w 82" name="T8"/>
                <a:gd fmla="*/ 62 h 62" name="T9"/>
                <a:gd fmla="*/ 82 w 82" name="T10"/>
                <a:gd fmla="*/ 15 h 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8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gdLst>
                <a:gd fmla="*/ 26 w 28" name="T0"/>
                <a:gd fmla="*/ 4 h 23" name="T1"/>
                <a:gd fmla="*/ 18 w 28" name="T2"/>
                <a:gd fmla="*/ 18 h 23" name="T3"/>
                <a:gd fmla="*/ 2 w 28" name="T4"/>
                <a:gd fmla="*/ 19 h 23" name="T5"/>
                <a:gd fmla="*/ 10 w 28" name="T6"/>
                <a:gd fmla="*/ 5 h 23" name="T7"/>
                <a:gd fmla="*/ 26 w 28" name="T8"/>
                <a:gd fmla="*/ 4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8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gdLst>
                <a:gd fmla="*/ 25 w 97" name="T0"/>
                <a:gd fmla="*/ 70 h 91" name="T1"/>
                <a:gd fmla="*/ 0 w 97" name="T2"/>
                <a:gd fmla="*/ 57 h 91" name="T3"/>
                <a:gd fmla="*/ 33 w 97" name="T4"/>
                <a:gd fmla="*/ 89 h 91" name="T5"/>
                <a:gd fmla="*/ 97 w 97" name="T6"/>
                <a:gd fmla="*/ 14 h 91" name="T7"/>
                <a:gd fmla="*/ 96 w 97" name="T8"/>
                <a:gd fmla="*/ 0 h 91" name="T9"/>
                <a:gd fmla="*/ 25 w 97" name="T10"/>
                <a:gd fmla="*/ 70 h 9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1" w="97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gdLst>
                <a:gd fmla="*/ 1 w 18" name="T0"/>
                <a:gd fmla="*/ 13 h 16" name="T1"/>
                <a:gd fmla="*/ 11 w 18" name="T2"/>
                <a:gd fmla="*/ 1 h 16" name="T3"/>
                <a:gd fmla="*/ 17 w 18" name="T4"/>
                <a:gd fmla="*/ 16 h 16" name="T5"/>
                <a:gd fmla="*/ 1 w 18" name="T6"/>
                <a:gd fmla="*/ 13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18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gdLst>
                <a:gd fmla="*/ 2 w 98" name="T0"/>
                <a:gd fmla="*/ 442 h 442" name="T1"/>
                <a:gd fmla="*/ 1 w 98" name="T2"/>
                <a:gd fmla="*/ 442 h 442" name="T3"/>
                <a:gd fmla="*/ 0 w 98" name="T4"/>
                <a:gd fmla="*/ 441 h 442" name="T5"/>
                <a:gd fmla="*/ 63 w 98" name="T6"/>
                <a:gd fmla="*/ 207 h 442" name="T7"/>
                <a:gd fmla="*/ 92 w 98" name="T8"/>
                <a:gd fmla="*/ 2 h 442" name="T9"/>
                <a:gd fmla="*/ 93 w 98" name="T10"/>
                <a:gd fmla="*/ 0 h 442" name="T11"/>
                <a:gd fmla="*/ 93 w 98" name="T12"/>
                <a:gd fmla="*/ 0 h 442" name="T13"/>
                <a:gd fmla="*/ 95 w 98" name="T14"/>
                <a:gd fmla="*/ 1 h 442" name="T15"/>
                <a:gd fmla="*/ 65 w 98" name="T16"/>
                <a:gd fmla="*/ 208 h 442" name="T17"/>
                <a:gd fmla="*/ 3 w 98" name="T18"/>
                <a:gd fmla="*/ 441 h 442" name="T19"/>
                <a:gd fmla="*/ 2 w 98" name="T20"/>
                <a:gd fmla="*/ 442 h 4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2" w="98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gdLst>
                <a:gd fmla="*/ 85 w 86" name="T0"/>
                <a:gd fmla="*/ 40 h 105" name="T1"/>
                <a:gd fmla="*/ 47 w 86" name="T2"/>
                <a:gd fmla="*/ 104 h 105" name="T3"/>
                <a:gd fmla="*/ 1 w 86" name="T4"/>
                <a:gd fmla="*/ 46 h 105" name="T5"/>
                <a:gd fmla="*/ 40 w 86" name="T6"/>
                <a:gd fmla="*/ 1 h 105" name="T7"/>
                <a:gd fmla="*/ 85 w 86" name="T8"/>
                <a:gd fmla="*/ 40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86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gdLst>
                <a:gd fmla="*/ 58 w 58" name="T0"/>
                <a:gd fmla="*/ 6 h 50" name="T1"/>
                <a:gd fmla="*/ 37 w 58" name="T2"/>
                <a:gd fmla="*/ 1 h 50" name="T3"/>
                <a:gd fmla="*/ 2 w 58" name="T4"/>
                <a:gd fmla="*/ 40 h 50" name="T5"/>
                <a:gd fmla="*/ 3 w 58" name="T6"/>
                <a:gd fmla="*/ 49 h 50" name="T7"/>
                <a:gd fmla="*/ 19 w 58" name="T8"/>
                <a:gd fmla="*/ 49 h 50" name="T9"/>
                <a:gd fmla="*/ 58 w 58" name="T10"/>
                <a:gd fmla="*/ 6 h 5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0" w="57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gdLst>
                <a:gd fmla="*/ 17 w 19" name="T0"/>
                <a:gd fmla="*/ 2 h 19" name="T1"/>
                <a:gd fmla="*/ 13 w 19" name="T2"/>
                <a:gd fmla="*/ 14 h 19" name="T3"/>
                <a:gd fmla="*/ 2 w 19" name="T4"/>
                <a:gd fmla="*/ 17 h 19" name="T5"/>
                <a:gd fmla="*/ 6 w 19" name="T6"/>
                <a:gd fmla="*/ 5 h 19" name="T7"/>
                <a:gd fmla="*/ 17 w 19" name="T8"/>
                <a:gd fmla="*/ 2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gdLst>
                <a:gd fmla="*/ 20 w 67" name="T0"/>
                <a:gd fmla="*/ 61 h 74" name="T1"/>
                <a:gd fmla="*/ 0 w 67" name="T2"/>
                <a:gd fmla="*/ 54 h 74" name="T3"/>
                <a:gd fmla="*/ 28 w 67" name="T4"/>
                <a:gd fmla="*/ 74 h 74" name="T5"/>
                <a:gd fmla="*/ 66 w 67" name="T6"/>
                <a:gd fmla="*/ 10 h 74" name="T7"/>
                <a:gd fmla="*/ 64 w 67" name="T8"/>
                <a:gd fmla="*/ 0 h 74" name="T9"/>
                <a:gd fmla="*/ 20 w 67" name="T10"/>
                <a:gd fmla="*/ 61 h 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4" w="67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gdLst>
                <a:gd fmla="*/ 1 w 13" name="T0"/>
                <a:gd fmla="*/ 11 h 11" name="T1"/>
                <a:gd fmla="*/ 6 w 13" name="T2"/>
                <a:gd fmla="*/ 1 h 11" name="T3"/>
                <a:gd fmla="*/ 13 w 13" name="T4"/>
                <a:gd fmla="*/ 11 h 11" name="T5"/>
                <a:gd fmla="*/ 1 w 13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3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gdLst>
                <a:gd fmla="*/ 1 w 98" name="T0"/>
                <a:gd fmla="*/ 442 h 442" name="T1"/>
                <a:gd fmla="*/ 1 w 98" name="T2"/>
                <a:gd fmla="*/ 442 h 442" name="T3"/>
                <a:gd fmla="*/ 0 w 98" name="T4"/>
                <a:gd fmla="*/ 440 h 442" name="T5"/>
                <a:gd fmla="*/ 62 w 98" name="T6"/>
                <a:gd fmla="*/ 207 h 442" name="T7"/>
                <a:gd fmla="*/ 92 w 98" name="T8"/>
                <a:gd fmla="*/ 1 h 442" name="T9"/>
                <a:gd fmla="*/ 93 w 98" name="T10"/>
                <a:gd fmla="*/ 0 h 442" name="T11"/>
                <a:gd fmla="*/ 93 w 98" name="T12"/>
                <a:gd fmla="*/ 0 h 442" name="T13"/>
                <a:gd fmla="*/ 94 w 98" name="T14"/>
                <a:gd fmla="*/ 1 h 442" name="T15"/>
                <a:gd fmla="*/ 64 w 98" name="T16"/>
                <a:gd fmla="*/ 208 h 442" name="T17"/>
                <a:gd fmla="*/ 2 w 98" name="T18"/>
                <a:gd fmla="*/ 441 h 442" name="T19"/>
                <a:gd fmla="*/ 1 w 98" name="T20"/>
                <a:gd fmla="*/ 442 h 4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2" w="98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gdLst>
                <a:gd fmla="*/ 85 w 87" name="T0"/>
                <a:gd fmla="*/ 41 h 105" name="T1"/>
                <a:gd fmla="*/ 47 w 87" name="T2"/>
                <a:gd fmla="*/ 104 h 105" name="T3"/>
                <a:gd fmla="*/ 2 w 87" name="T4"/>
                <a:gd fmla="*/ 46 h 105" name="T5"/>
                <a:gd fmla="*/ 41 w 87" name="T6"/>
                <a:gd fmla="*/ 2 h 105" name="T7"/>
                <a:gd fmla="*/ 85 w 87" name="T8"/>
                <a:gd fmla="*/ 41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87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gdLst>
                <a:gd fmla="*/ 57 w 57" name="T0"/>
                <a:gd fmla="*/ 5 h 49" name="T1"/>
                <a:gd fmla="*/ 36 w 57" name="T2"/>
                <a:gd fmla="*/ 0 h 49" name="T3"/>
                <a:gd fmla="*/ 1 w 57" name="T4"/>
                <a:gd fmla="*/ 40 h 49" name="T5"/>
                <a:gd fmla="*/ 3 w 57" name="T6"/>
                <a:gd fmla="*/ 49 h 49" name="T7"/>
                <a:gd fmla="*/ 19 w 57" name="T8"/>
                <a:gd fmla="*/ 48 h 49" name="T9"/>
                <a:gd fmla="*/ 57 w 57" name="T10"/>
                <a:gd fmla="*/ 5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57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gdLst>
                <a:gd fmla="*/ 18 w 20" name="T0"/>
                <a:gd fmla="*/ 3 h 19" name="T1"/>
                <a:gd fmla="*/ 14 w 20" name="T2"/>
                <a:gd fmla="*/ 14 h 19" name="T3"/>
                <a:gd fmla="*/ 2 w 20" name="T4"/>
                <a:gd fmla="*/ 17 h 19" name="T5"/>
                <a:gd fmla="*/ 6 w 20" name="T6"/>
                <a:gd fmla="*/ 6 h 19" name="T7"/>
                <a:gd fmla="*/ 18 w 20" name="T8"/>
                <a:gd fmla="*/ 3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20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gdLst>
                <a:gd fmla="*/ 20 w 68" name="T0"/>
                <a:gd fmla="*/ 61 h 75" name="T1"/>
                <a:gd fmla="*/ 0 w 68" name="T2"/>
                <a:gd fmla="*/ 55 h 75" name="T3"/>
                <a:gd fmla="*/ 28 w 68" name="T4"/>
                <a:gd fmla="*/ 74 h 75" name="T5"/>
                <a:gd fmla="*/ 66 w 68" name="T6"/>
                <a:gd fmla="*/ 11 h 75" name="T7"/>
                <a:gd fmla="*/ 64 w 68" name="T8"/>
                <a:gd fmla="*/ 0 h 75" name="T9"/>
                <a:gd fmla="*/ 20 w 68" name="T10"/>
                <a:gd fmla="*/ 61 h 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5" w="68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gdLst>
                <a:gd fmla="*/ 1 w 14" name="T0"/>
                <a:gd fmla="*/ 10 h 10" name="T1"/>
                <a:gd fmla="*/ 7 w 14" name="T2"/>
                <a:gd fmla="*/ 0 h 10" name="T3"/>
                <a:gd fmla="*/ 13 w 14" name="T4"/>
                <a:gd fmla="*/ 10 h 10" name="T5"/>
                <a:gd fmla="*/ 1 w 14" name="T6"/>
                <a:gd fmla="*/ 1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4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gdLst>
                <a:gd fmla="*/ 2 w 125" name="T0"/>
                <a:gd fmla="*/ 564 h 564" name="T1"/>
                <a:gd fmla="*/ 2 w 125" name="T2"/>
                <a:gd fmla="*/ 564 h 564" name="T3"/>
                <a:gd fmla="*/ 0 w 125" name="T4"/>
                <a:gd fmla="*/ 563 h 564" name="T5"/>
                <a:gd fmla="*/ 80 w 125" name="T6"/>
                <a:gd fmla="*/ 265 h 564" name="T7"/>
                <a:gd fmla="*/ 117 w 125" name="T8"/>
                <a:gd fmla="*/ 2 h 564" name="T9"/>
                <a:gd fmla="*/ 119 w 125" name="T10"/>
                <a:gd fmla="*/ 0 h 564" name="T11"/>
                <a:gd fmla="*/ 119 w 125" name="T12"/>
                <a:gd fmla="*/ 0 h 564" name="T13"/>
                <a:gd fmla="*/ 121 w 125" name="T14"/>
                <a:gd fmla="*/ 2 h 564" name="T15"/>
                <a:gd fmla="*/ 83 w 125" name="T16"/>
                <a:gd fmla="*/ 266 h 564" name="T17"/>
                <a:gd fmla="*/ 3 w 125" name="T18"/>
                <a:gd fmla="*/ 563 h 564" name="T19"/>
                <a:gd fmla="*/ 2 w 125" name="T20"/>
                <a:gd fmla="*/ 564 h 5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64" w="125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gdLst>
                <a:gd fmla="*/ 109 w 111" name="T0"/>
                <a:gd fmla="*/ 52 h 135" name="T1"/>
                <a:gd fmla="*/ 61 w 111" name="T2"/>
                <a:gd fmla="*/ 133 h 135" name="T3"/>
                <a:gd fmla="*/ 2 w 111" name="T4"/>
                <a:gd fmla="*/ 59 h 135" name="T5"/>
                <a:gd fmla="*/ 52 w 111" name="T6"/>
                <a:gd fmla="*/ 2 h 135" name="T7"/>
                <a:gd fmla="*/ 109 w 111" name="T8"/>
                <a:gd fmla="*/ 52 h 1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5" w="110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gdLst>
                <a:gd fmla="*/ 74 w 74" name="T0"/>
                <a:gd fmla="*/ 7 h 63" name="T1"/>
                <a:gd fmla="*/ 47 w 74" name="T2"/>
                <a:gd fmla="*/ 0 h 63" name="T3"/>
                <a:gd fmla="*/ 2 w 74" name="T4"/>
                <a:gd fmla="*/ 51 h 63" name="T5"/>
                <a:gd fmla="*/ 4 w 74" name="T6"/>
                <a:gd fmla="*/ 62 h 63" name="T7"/>
                <a:gd fmla="*/ 25 w 74" name="T8"/>
                <a:gd fmla="*/ 62 h 63" name="T9"/>
                <a:gd fmla="*/ 74 w 74" name="T10"/>
                <a:gd fmla="*/ 7 h 6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74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gdLst>
                <a:gd fmla="*/ 22 w 25" name="T0"/>
                <a:gd fmla="*/ 3 h 24" name="T1"/>
                <a:gd fmla="*/ 18 w 25" name="T2"/>
                <a:gd fmla="*/ 18 h 24" name="T3"/>
                <a:gd fmla="*/ 3 w 25" name="T4"/>
                <a:gd fmla="*/ 21 h 24" name="T5"/>
                <a:gd fmla="*/ 8 w 25" name="T6"/>
                <a:gd fmla="*/ 7 h 24" name="T7"/>
                <a:gd fmla="*/ 22 w 25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gdLst>
                <a:gd fmla="*/ 26 w 86" name="T0"/>
                <a:gd fmla="*/ 78 h 95" name="T1"/>
                <a:gd fmla="*/ 0 w 86" name="T2"/>
                <a:gd fmla="*/ 70 h 95" name="T3"/>
                <a:gd fmla="*/ 36 w 86" name="T4"/>
                <a:gd fmla="*/ 94 h 95" name="T5"/>
                <a:gd fmla="*/ 84 w 86" name="T6"/>
                <a:gd fmla="*/ 13 h 95" name="T7"/>
                <a:gd fmla="*/ 81 w 86" name="T8"/>
                <a:gd fmla="*/ 0 h 95" name="T9"/>
                <a:gd fmla="*/ 26 w 86" name="T10"/>
                <a:gd fmla="*/ 78 h 9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5" w="86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gdLst>
                <a:gd fmla="*/ 1 w 17" name="T0"/>
                <a:gd fmla="*/ 13 h 13" name="T1"/>
                <a:gd fmla="*/ 8 w 17" name="T2"/>
                <a:gd fmla="*/ 0 h 13" name="T3"/>
                <a:gd fmla="*/ 16 w 17" name="T4"/>
                <a:gd fmla="*/ 13 h 13" name="T5"/>
                <a:gd fmla="*/ 1 w 17" name="T6"/>
                <a:gd fmla="*/ 1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7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gdLst>
                <a:gd fmla="*/ 1 w 107" name="T0"/>
                <a:gd fmla="*/ 483 h 483" name="T1"/>
                <a:gd fmla="*/ 1 w 107" name="T2"/>
                <a:gd fmla="*/ 483 h 483" name="T3"/>
                <a:gd fmla="*/ 0 w 107" name="T4"/>
                <a:gd fmla="*/ 481 h 483" name="T5"/>
                <a:gd fmla="*/ 68 w 107" name="T6"/>
                <a:gd fmla="*/ 227 h 483" name="T7"/>
                <a:gd fmla="*/ 100 w 107" name="T8"/>
                <a:gd fmla="*/ 2 h 483" name="T9"/>
                <a:gd fmla="*/ 101 w 107" name="T10"/>
                <a:gd fmla="*/ 0 h 483" name="T11"/>
                <a:gd fmla="*/ 101 w 107" name="T12"/>
                <a:gd fmla="*/ 0 h 483" name="T13"/>
                <a:gd fmla="*/ 103 w 107" name="T14"/>
                <a:gd fmla="*/ 2 h 483" name="T15"/>
                <a:gd fmla="*/ 70 w 107" name="T16"/>
                <a:gd fmla="*/ 227 h 483" name="T17"/>
                <a:gd fmla="*/ 2 w 107" name="T18"/>
                <a:gd fmla="*/ 482 h 483" name="T19"/>
                <a:gd fmla="*/ 1 w 107" name="T20"/>
                <a:gd fmla="*/ 483 h 48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2" w="107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gdLst>
                <a:gd fmla="*/ 93 w 95" name="T0"/>
                <a:gd fmla="*/ 45 h 115" name="T1"/>
                <a:gd fmla="*/ 52 w 95" name="T2"/>
                <a:gd fmla="*/ 114 h 115" name="T3"/>
                <a:gd fmla="*/ 2 w 95" name="T4"/>
                <a:gd fmla="*/ 51 h 115" name="T5"/>
                <a:gd fmla="*/ 44 w 95" name="T6"/>
                <a:gd fmla="*/ 2 h 115" name="T7"/>
                <a:gd fmla="*/ 93 w 95" name="T8"/>
                <a:gd fmla="*/ 45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gdLst>
                <a:gd fmla="*/ 63 w 63" name="T0"/>
                <a:gd fmla="*/ 6 h 54" name="T1"/>
                <a:gd fmla="*/ 40 w 63" name="T2"/>
                <a:gd fmla="*/ 0 h 54" name="T3"/>
                <a:gd fmla="*/ 2 w 63" name="T4"/>
                <a:gd fmla="*/ 44 h 54" name="T5"/>
                <a:gd fmla="*/ 4 w 63" name="T6"/>
                <a:gd fmla="*/ 53 h 54" name="T7"/>
                <a:gd fmla="*/ 21 w 63" name="T8"/>
                <a:gd fmla="*/ 53 h 54" name="T9"/>
                <a:gd fmla="*/ 63 w 63" name="T10"/>
                <a:gd fmla="*/ 6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2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gdLst>
                <a:gd fmla="*/ 19 w 21" name="T0"/>
                <a:gd fmla="*/ 3 h 21" name="T1"/>
                <a:gd fmla="*/ 15 w 21" name="T2"/>
                <a:gd fmla="*/ 15 h 21" name="T3"/>
                <a:gd fmla="*/ 2 w 21" name="T4"/>
                <a:gd fmla="*/ 19 h 21" name="T5"/>
                <a:gd fmla="*/ 6 w 21" name="T6"/>
                <a:gd fmla="*/ 6 h 21" name="T7"/>
                <a:gd fmla="*/ 19 w 21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gdLst>
                <a:gd fmla="*/ 22 w 74" name="T0"/>
                <a:gd fmla="*/ 67 h 82" name="T1"/>
                <a:gd fmla="*/ 0 w 74" name="T2"/>
                <a:gd fmla="*/ 60 h 82" name="T3"/>
                <a:gd fmla="*/ 31 w 74" name="T4"/>
                <a:gd fmla="*/ 81 h 82" name="T5"/>
                <a:gd fmla="*/ 72 w 74" name="T6"/>
                <a:gd fmla="*/ 12 h 82" name="T7"/>
                <a:gd fmla="*/ 70 w 74" name="T8"/>
                <a:gd fmla="*/ 0 h 82" name="T9"/>
                <a:gd fmla="*/ 2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gdLst>
                <a:gd fmla="*/ 1 w 15" name="T0"/>
                <a:gd fmla="*/ 11 h 11" name="T1"/>
                <a:gd fmla="*/ 7 w 15" name="T2"/>
                <a:gd fmla="*/ 0 h 11" name="T3"/>
                <a:gd fmla="*/ 14 w 15" name="T4"/>
                <a:gd fmla="*/ 11 h 11" name="T5"/>
                <a:gd fmla="*/ 1 w 15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5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gdLst>
                <a:gd fmla="*/ 136 w 137" name="T0"/>
                <a:gd fmla="*/ 621 h 621" name="T1"/>
                <a:gd fmla="*/ 136 w 137" name="T2"/>
                <a:gd fmla="*/ 621 h 621" name="T3"/>
                <a:gd fmla="*/ 137 w 137" name="T4"/>
                <a:gd fmla="*/ 619 h 621" name="T5"/>
                <a:gd fmla="*/ 50 w 137" name="T6"/>
                <a:gd fmla="*/ 291 h 621" name="T7"/>
                <a:gd fmla="*/ 8 w 137" name="T8"/>
                <a:gd fmla="*/ 2 h 621" name="T9"/>
                <a:gd fmla="*/ 7 w 137" name="T10"/>
                <a:gd fmla="*/ 0 h 621" name="T11"/>
                <a:gd fmla="*/ 7 w 137" name="T12"/>
                <a:gd fmla="*/ 0 h 621" name="T13"/>
                <a:gd fmla="*/ 5 w 137" name="T14"/>
                <a:gd fmla="*/ 2 h 621" name="T15"/>
                <a:gd fmla="*/ 47 w 137" name="T16"/>
                <a:gd fmla="*/ 292 h 621" name="T17"/>
                <a:gd fmla="*/ 134 w 137" name="T18"/>
                <a:gd fmla="*/ 620 h 621" name="T19"/>
                <a:gd fmla="*/ 136 w 137" name="T20"/>
                <a:gd fmla="*/ 621 h 62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21" w="137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gdLst>
                <a:gd fmla="*/ 3 w 122" name="T0"/>
                <a:gd fmla="*/ 57 h 148" name="T1"/>
                <a:gd fmla="*/ 56 w 122" name="T2"/>
                <a:gd fmla="*/ 147 h 148" name="T3"/>
                <a:gd fmla="*/ 120 w 122" name="T4"/>
                <a:gd fmla="*/ 65 h 148" name="T5"/>
                <a:gd fmla="*/ 65 w 122" name="T6"/>
                <a:gd fmla="*/ 2 h 148" name="T7"/>
                <a:gd fmla="*/ 3 w 122" name="T8"/>
                <a:gd fmla="*/ 57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122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gdLst>
                <a:gd fmla="*/ 0 w 81" name="T0"/>
                <a:gd fmla="*/ 8 h 70" name="T1"/>
                <a:gd fmla="*/ 30 w 81" name="T2"/>
                <a:gd fmla="*/ 1 h 70" name="T3"/>
                <a:gd fmla="*/ 79 w 81" name="T4"/>
                <a:gd fmla="*/ 57 h 70" name="T5"/>
                <a:gd fmla="*/ 76 w 81" name="T6"/>
                <a:gd fmla="*/ 69 h 70" name="T7"/>
                <a:gd fmla="*/ 54 w 81" name="T8"/>
                <a:gd fmla="*/ 69 h 70" name="T9"/>
                <a:gd fmla="*/ 0 w 81" name="T10"/>
                <a:gd fmla="*/ 8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1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gdLst>
                <a:gd fmla="*/ 3 w 28" name="T0"/>
                <a:gd fmla="*/ 3 h 26" name="T1"/>
                <a:gd fmla="*/ 8 w 28" name="T2"/>
                <a:gd fmla="*/ 19 h 26" name="T3"/>
                <a:gd fmla="*/ 24 w 28" name="T4"/>
                <a:gd fmla="*/ 23 h 26" name="T5"/>
                <a:gd fmla="*/ 19 w 28" name="T6"/>
                <a:gd fmla="*/ 7 h 26" name="T7"/>
                <a:gd fmla="*/ 3 w 28" name="T8"/>
                <a:gd fmla="*/ 3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8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gdLst>
                <a:gd fmla="*/ 67 w 95" name="T0"/>
                <a:gd fmla="*/ 86 h 105" name="T1"/>
                <a:gd fmla="*/ 95 w 95" name="T2"/>
                <a:gd fmla="*/ 77 h 105" name="T3"/>
                <a:gd fmla="*/ 56 w 95" name="T4"/>
                <a:gd fmla="*/ 105 h 105" name="T5"/>
                <a:gd fmla="*/ 3 w 95" name="T6"/>
                <a:gd fmla="*/ 15 h 105" name="T7"/>
                <a:gd fmla="*/ 6 w 95" name="T8"/>
                <a:gd fmla="*/ 0 h 105" name="T9"/>
                <a:gd fmla="*/ 67 w 95" name="T10"/>
                <a:gd fmla="*/ 86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9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gdLst>
                <a:gd fmla="*/ 17 w 19" name="T0"/>
                <a:gd fmla="*/ 14 h 14" name="T1"/>
                <a:gd fmla="*/ 10 w 19" name="T2"/>
                <a:gd fmla="*/ 0 h 14" name="T3"/>
                <a:gd fmla="*/ 1 w 19" name="T4"/>
                <a:gd fmla="*/ 14 h 14" name="T5"/>
                <a:gd fmla="*/ 17 w 19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9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gdLst>
                <a:gd fmla="*/ 106 w 108" name="T0"/>
                <a:gd fmla="*/ 486 h 486" name="T1"/>
                <a:gd fmla="*/ 107 w 108" name="T2"/>
                <a:gd fmla="*/ 486 h 486" name="T3"/>
                <a:gd fmla="*/ 108 w 108" name="T4"/>
                <a:gd fmla="*/ 484 h 486" name="T5"/>
                <a:gd fmla="*/ 39 w 108" name="T6"/>
                <a:gd fmla="*/ 228 h 486" name="T7"/>
                <a:gd fmla="*/ 7 w 108" name="T8"/>
                <a:gd fmla="*/ 2 h 486" name="T9"/>
                <a:gd fmla="*/ 6 w 108" name="T10"/>
                <a:gd fmla="*/ 0 h 486" name="T11"/>
                <a:gd fmla="*/ 6 w 108" name="T12"/>
                <a:gd fmla="*/ 0 h 486" name="T13"/>
                <a:gd fmla="*/ 4 w 108" name="T14"/>
                <a:gd fmla="*/ 2 h 486" name="T15"/>
                <a:gd fmla="*/ 37 w 108" name="T16"/>
                <a:gd fmla="*/ 229 h 486" name="T17"/>
                <a:gd fmla="*/ 105 w 108" name="T18"/>
                <a:gd fmla="*/ 485 h 486" name="T19"/>
                <a:gd fmla="*/ 106 w 108" name="T20"/>
                <a:gd fmla="*/ 486 h 48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6" w="108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gdLst>
                <a:gd fmla="*/ 1 w 95" name="T0"/>
                <a:gd fmla="*/ 44 h 115" name="T1"/>
                <a:gd fmla="*/ 43 w 95" name="T2"/>
                <a:gd fmla="*/ 114 h 115" name="T3"/>
                <a:gd fmla="*/ 93 w 95" name="T4"/>
                <a:gd fmla="*/ 50 h 115" name="T5"/>
                <a:gd fmla="*/ 50 w 95" name="T6"/>
                <a:gd fmla="*/ 1 h 115" name="T7"/>
                <a:gd fmla="*/ 1 w 95" name="T8"/>
                <a:gd fmla="*/ 44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gdLst>
                <a:gd fmla="*/ 0 w 64" name="T0"/>
                <a:gd fmla="*/ 6 h 55" name="T1"/>
                <a:gd fmla="*/ 24 w 64" name="T2"/>
                <a:gd fmla="*/ 0 h 55" name="T3"/>
                <a:gd fmla="*/ 62 w 64" name="T4"/>
                <a:gd fmla="*/ 44 h 55" name="T5"/>
                <a:gd fmla="*/ 60 w 64" name="T6"/>
                <a:gd fmla="*/ 54 h 55" name="T7"/>
                <a:gd fmla="*/ 43 w 64" name="T8"/>
                <a:gd fmla="*/ 53 h 55" name="T9"/>
                <a:gd fmla="*/ 0 w 64" name="T10"/>
                <a:gd fmla="*/ 6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6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gdLst>
                <a:gd fmla="*/ 2 w 21" name="T0"/>
                <a:gd fmla="*/ 2 h 21" name="T1"/>
                <a:gd fmla="*/ 6 w 21" name="T2"/>
                <a:gd fmla="*/ 15 h 21" name="T3"/>
                <a:gd fmla="*/ 19 w 21" name="T4"/>
                <a:gd fmla="*/ 18 h 21" name="T5"/>
                <a:gd fmla="*/ 15 w 21" name="T6"/>
                <a:gd fmla="*/ 5 h 21" name="T7"/>
                <a:gd fmla="*/ 2 w 21" name="T8"/>
                <a:gd fmla="*/ 2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gdLst>
                <a:gd fmla="*/ 52 w 74" name="T0"/>
                <a:gd fmla="*/ 67 h 82" name="T1"/>
                <a:gd fmla="*/ 74 w 74" name="T2"/>
                <a:gd fmla="*/ 60 h 82" name="T3"/>
                <a:gd fmla="*/ 43 w 74" name="T4"/>
                <a:gd fmla="*/ 81 h 82" name="T5"/>
                <a:gd fmla="*/ 1 w 74" name="T6"/>
                <a:gd fmla="*/ 11 h 82" name="T7"/>
                <a:gd fmla="*/ 4 w 74" name="T8"/>
                <a:gd fmla="*/ 0 h 82" name="T9"/>
                <a:gd fmla="*/ 5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gdLst>
                <a:gd fmla="*/ 14 w 15" name="T0"/>
                <a:gd fmla="*/ 11 h 11" name="T1"/>
                <a:gd fmla="*/ 8 w 15" name="T2"/>
                <a:gd fmla="*/ 0 h 11" name="T3"/>
                <a:gd fmla="*/ 1 w 15" name="T4"/>
                <a:gd fmla="*/ 11 h 11" name="T5"/>
                <a:gd fmla="*/ 14 w 15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5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gdLst>
                <a:gd fmla="*/ 106 w 108" name="T0"/>
                <a:gd fmla="*/ 485 h 485" name="T1"/>
                <a:gd fmla="*/ 107 w 108" name="T2"/>
                <a:gd fmla="*/ 485 h 485" name="T3"/>
                <a:gd fmla="*/ 108 w 108" name="T4"/>
                <a:gd fmla="*/ 484 h 485" name="T5"/>
                <a:gd fmla="*/ 39 w 108" name="T6"/>
                <a:gd fmla="*/ 228 h 485" name="T7"/>
                <a:gd fmla="*/ 7 w 108" name="T8"/>
                <a:gd fmla="*/ 2 h 485" name="T9"/>
                <a:gd fmla="*/ 6 w 108" name="T10"/>
                <a:gd fmla="*/ 0 h 485" name="T11"/>
                <a:gd fmla="*/ 4 w 108" name="T12"/>
                <a:gd fmla="*/ 1 h 485" name="T13"/>
                <a:gd fmla="*/ 37 w 108" name="T14"/>
                <a:gd fmla="*/ 228 h 485" name="T15"/>
                <a:gd fmla="*/ 105 w 108" name="T16"/>
                <a:gd fmla="*/ 484 h 485" name="T17"/>
                <a:gd fmla="*/ 106 w 108" name="T18"/>
                <a:gd fmla="*/ 485 h 4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5" w="108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gdLst>
                <a:gd fmla="*/ 1 w 95" name="T0"/>
                <a:gd fmla="*/ 45 h 116" name="T1"/>
                <a:gd fmla="*/ 43 w 95" name="T2"/>
                <a:gd fmla="*/ 115 h 116" name="T3"/>
                <a:gd fmla="*/ 93 w 95" name="T4"/>
                <a:gd fmla="*/ 51 h 116" name="T5"/>
                <a:gd fmla="*/ 50 w 95" name="T6"/>
                <a:gd fmla="*/ 2 h 116" name="T7"/>
                <a:gd fmla="*/ 1 w 95" name="T8"/>
                <a:gd fmla="*/ 45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gdLst>
                <a:gd fmla="*/ 0 w 64" name="T0"/>
                <a:gd fmla="*/ 6 h 54" name="T1"/>
                <a:gd fmla="*/ 24 w 64" name="T2"/>
                <a:gd fmla="*/ 0 h 54" name="T3"/>
                <a:gd fmla="*/ 62 w 64" name="T4"/>
                <a:gd fmla="*/ 44 h 54" name="T5"/>
                <a:gd fmla="*/ 60 w 64" name="T6"/>
                <a:gd fmla="*/ 53 h 54" name="T7"/>
                <a:gd fmla="*/ 43 w 64" name="T8"/>
                <a:gd fmla="*/ 53 h 54" name="T9"/>
                <a:gd fmla="*/ 0 w 64" name="T10"/>
                <a:gd fmla="*/ 6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gdLst>
                <a:gd fmla="*/ 2 w 21" name="T0"/>
                <a:gd fmla="*/ 3 h 21" name="T1"/>
                <a:gd fmla="*/ 6 w 21" name="T2"/>
                <a:gd fmla="*/ 15 h 21" name="T3"/>
                <a:gd fmla="*/ 19 w 21" name="T4"/>
                <a:gd fmla="*/ 19 h 21" name="T5"/>
                <a:gd fmla="*/ 15 w 21" name="T6"/>
                <a:gd fmla="*/ 6 h 21" name="T7"/>
                <a:gd fmla="*/ 2 w 21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gdLst>
                <a:gd fmla="*/ 52 w 74" name="T0"/>
                <a:gd fmla="*/ 67 h 82" name="T1"/>
                <a:gd fmla="*/ 74 w 74" name="T2"/>
                <a:gd fmla="*/ 61 h 82" name="T3"/>
                <a:gd fmla="*/ 43 w 74" name="T4"/>
                <a:gd fmla="*/ 82 h 82" name="T5"/>
                <a:gd fmla="*/ 1 w 74" name="T6"/>
                <a:gd fmla="*/ 12 h 82" name="T7"/>
                <a:gd fmla="*/ 4 w 74" name="T8"/>
                <a:gd fmla="*/ 0 h 82" name="T9"/>
                <a:gd fmla="*/ 5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gdLst>
                <a:gd fmla="*/ 14 w 15" name="T0"/>
                <a:gd fmla="*/ 12 h 12" name="T1"/>
                <a:gd fmla="*/ 8 w 15" name="T2"/>
                <a:gd fmla="*/ 0 h 12" name="T3"/>
                <a:gd fmla="*/ 1 w 15" name="T4"/>
                <a:gd fmla="*/ 11 h 12" name="T5"/>
                <a:gd fmla="*/ 14 w 15" name="T6"/>
                <a:gd fmla="*/ 12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5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gdLst>
                <a:gd fmla="*/ 106 w 107" name="T0"/>
                <a:gd fmla="*/ 485 h 485" name="T1"/>
                <a:gd fmla="*/ 106 w 107" name="T2"/>
                <a:gd fmla="*/ 485 h 485" name="T3"/>
                <a:gd fmla="*/ 107 w 107" name="T4"/>
                <a:gd fmla="*/ 484 h 485" name="T5"/>
                <a:gd fmla="*/ 39 w 107" name="T6"/>
                <a:gd fmla="*/ 227 h 485" name="T7"/>
                <a:gd fmla="*/ 7 w 107" name="T8"/>
                <a:gd fmla="*/ 1 h 485" name="T9"/>
                <a:gd fmla="*/ 5 w 107" name="T10"/>
                <a:gd fmla="*/ 0 h 485" name="T11"/>
                <a:gd fmla="*/ 4 w 107" name="T12"/>
                <a:gd fmla="*/ 1 h 485" name="T13"/>
                <a:gd fmla="*/ 37 w 107" name="T14"/>
                <a:gd fmla="*/ 228 h 485" name="T15"/>
                <a:gd fmla="*/ 105 w 107" name="T16"/>
                <a:gd fmla="*/ 484 h 485" name="T17"/>
                <a:gd fmla="*/ 106 w 107" name="T18"/>
                <a:gd fmla="*/ 485 h 4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5" w="107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gdLst>
                <a:gd fmla="*/ 2 w 96" name="T0"/>
                <a:gd fmla="*/ 45 h 116" name="T1"/>
                <a:gd fmla="*/ 44 w 96" name="T2"/>
                <a:gd fmla="*/ 115 h 116" name="T3"/>
                <a:gd fmla="*/ 94 w 96" name="T4"/>
                <a:gd fmla="*/ 51 h 116" name="T5"/>
                <a:gd fmla="*/ 51 w 96" name="T6"/>
                <a:gd fmla="*/ 2 h 116" name="T7"/>
                <a:gd fmla="*/ 2 w 96" name="T8"/>
                <a:gd fmla="*/ 45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gdLst>
                <a:gd fmla="*/ 0 w 63" name="T0"/>
                <a:gd fmla="*/ 6 h 55" name="T1"/>
                <a:gd fmla="*/ 24 w 63" name="T2"/>
                <a:gd fmla="*/ 1 h 55" name="T3"/>
                <a:gd fmla="*/ 62 w 63" name="T4"/>
                <a:gd fmla="*/ 45 h 55" name="T5"/>
                <a:gd fmla="*/ 60 w 63" name="T6"/>
                <a:gd fmla="*/ 54 h 55" name="T7"/>
                <a:gd fmla="*/ 42 w 63" name="T8"/>
                <a:gd fmla="*/ 54 h 55" name="T9"/>
                <a:gd fmla="*/ 0 w 63" name="T10"/>
                <a:gd fmla="*/ 6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62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gdLst>
                <a:gd fmla="*/ 3 w 22" name="T0"/>
                <a:gd fmla="*/ 3 h 21" name="T1"/>
                <a:gd fmla="*/ 7 w 22" name="T2"/>
                <a:gd fmla="*/ 15 h 21" name="T3"/>
                <a:gd fmla="*/ 20 w 22" name="T4"/>
                <a:gd fmla="*/ 18 h 21" name="T5"/>
                <a:gd fmla="*/ 15 w 22" name="T6"/>
                <a:gd fmla="*/ 6 h 21" name="T7"/>
                <a:gd fmla="*/ 3 w 22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2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gdLst>
                <a:gd fmla="*/ 52 w 75" name="T0"/>
                <a:gd fmla="*/ 67 h 82" name="T1"/>
                <a:gd fmla="*/ 75 w 75" name="T2"/>
                <a:gd fmla="*/ 60 h 82" name="T3"/>
                <a:gd fmla="*/ 44 w 75" name="T4"/>
                <a:gd fmla="*/ 82 h 82" name="T5"/>
                <a:gd fmla="*/ 2 w 75" name="T6"/>
                <a:gd fmla="*/ 12 h 82" name="T7"/>
                <a:gd fmla="*/ 4 w 75" name="T8"/>
                <a:gd fmla="*/ 0 h 82" name="T9"/>
                <a:gd fmla="*/ 52 w 75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5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gdLst>
                <a:gd fmla="*/ 14 w 15" name="T0"/>
                <a:gd fmla="*/ 12 h 12" name="T1"/>
                <a:gd fmla="*/ 8 w 15" name="T2"/>
                <a:gd fmla="*/ 0 h 12" name="T3"/>
                <a:gd fmla="*/ 1 w 15" name="T4"/>
                <a:gd fmla="*/ 11 h 12" name="T5"/>
                <a:gd fmla="*/ 14 w 15" name="T6"/>
                <a:gd fmla="*/ 12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5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gdLst>
                <a:gd fmla="*/ 2 w 145" name="T0"/>
                <a:gd fmla="*/ 652 h 652" name="T1"/>
                <a:gd fmla="*/ 2 w 145" name="T2"/>
                <a:gd fmla="*/ 652 h 652" name="T3"/>
                <a:gd fmla="*/ 0 w 145" name="T4"/>
                <a:gd fmla="*/ 650 h 652" name="T5"/>
                <a:gd fmla="*/ 92 w 145" name="T6"/>
                <a:gd fmla="*/ 305 h 652" name="T7"/>
                <a:gd fmla="*/ 136 w 145" name="T8"/>
                <a:gd fmla="*/ 2 h 652" name="T9"/>
                <a:gd fmla="*/ 137 w 145" name="T10"/>
                <a:gd fmla="*/ 0 h 652" name="T11"/>
                <a:gd fmla="*/ 139 w 145" name="T12"/>
                <a:gd fmla="*/ 2 h 652" name="T13"/>
                <a:gd fmla="*/ 96 w 145" name="T14"/>
                <a:gd fmla="*/ 307 h 652" name="T15"/>
                <a:gd fmla="*/ 4 w 145" name="T16"/>
                <a:gd fmla="*/ 651 h 652" name="T17"/>
                <a:gd fmla="*/ 2 w 145" name="T18"/>
                <a:gd fmla="*/ 652 h 65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52" w="145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gdLst>
                <a:gd fmla="*/ 125 w 128" name="T0"/>
                <a:gd fmla="*/ 60 h 155" name="T1"/>
                <a:gd fmla="*/ 70 w 128" name="T2"/>
                <a:gd fmla="*/ 154 h 155" name="T3"/>
                <a:gd fmla="*/ 2 w 128" name="T4"/>
                <a:gd fmla="*/ 68 h 155" name="T5"/>
                <a:gd fmla="*/ 59 w 128" name="T6"/>
                <a:gd fmla="*/ 2 h 155" name="T7"/>
                <a:gd fmla="*/ 125 w 128" name="T8"/>
                <a:gd fmla="*/ 60 h 1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5" w="128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gdLst>
                <a:gd fmla="*/ 86 w 86" name="T0"/>
                <a:gd fmla="*/ 9 h 74" name="T1"/>
                <a:gd fmla="*/ 54 w 86" name="T2"/>
                <a:gd fmla="*/ 1 h 74" name="T3"/>
                <a:gd fmla="*/ 3 w 86" name="T4"/>
                <a:gd fmla="*/ 60 h 74" name="T5"/>
                <a:gd fmla="*/ 5 w 86" name="T6"/>
                <a:gd fmla="*/ 73 h 74" name="T7"/>
                <a:gd fmla="*/ 29 w 86" name="T8"/>
                <a:gd fmla="*/ 72 h 74" name="T9"/>
                <a:gd fmla="*/ 86 w 86" name="T10"/>
                <a:gd fmla="*/ 9 h 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4" w="86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gdLst>
                <a:gd fmla="*/ 26 w 29" name="T0"/>
                <a:gd fmla="*/ 4 h 29" name="T1"/>
                <a:gd fmla="*/ 20 w 29" name="T2"/>
                <a:gd fmla="*/ 21 h 29" name="T3"/>
                <a:gd fmla="*/ 3 w 29" name="T4"/>
                <a:gd fmla="*/ 25 h 29" name="T5"/>
                <a:gd fmla="*/ 8 w 29" name="T6"/>
                <a:gd fmla="*/ 8 h 29" name="T7"/>
                <a:gd fmla="*/ 26 w 29" name="T8"/>
                <a:gd fmla="*/ 4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gdLst>
                <a:gd fmla="*/ 30 w 100" name="T0"/>
                <a:gd fmla="*/ 90 h 110" name="T1"/>
                <a:gd fmla="*/ 0 w 100" name="T2"/>
                <a:gd fmla="*/ 81 h 110" name="T3"/>
                <a:gd fmla="*/ 42 w 100" name="T4"/>
                <a:gd fmla="*/ 110 h 110" name="T5"/>
                <a:gd fmla="*/ 97 w 100" name="T6"/>
                <a:gd fmla="*/ 16 h 110" name="T7"/>
                <a:gd fmla="*/ 94 w 100" name="T8"/>
                <a:gd fmla="*/ 0 h 110" name="T9"/>
                <a:gd fmla="*/ 30 w 100" name="T10"/>
                <a:gd fmla="*/ 90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10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gdLst>
                <a:gd fmla="*/ 1 w 20" name="T0"/>
                <a:gd fmla="*/ 16 h 16" name="T1"/>
                <a:gd fmla="*/ 10 w 20" name="T2"/>
                <a:gd fmla="*/ 1 h 16" name="T3"/>
                <a:gd fmla="*/ 19 w 20" name="T4"/>
                <a:gd fmla="*/ 15 h 16" name="T5"/>
                <a:gd fmla="*/ 1 w 20" name="T6"/>
                <a:gd fmla="*/ 16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20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gdLst>
                <a:gd fmla="*/ 125 w 126" name="T0"/>
                <a:gd fmla="*/ 568 h 568" name="T1"/>
                <a:gd fmla="*/ 125 w 126" name="T2"/>
                <a:gd fmla="*/ 568 h 568" name="T3"/>
                <a:gd fmla="*/ 126 w 126" name="T4"/>
                <a:gd fmla="*/ 567 h 568" name="T5"/>
                <a:gd fmla="*/ 47 w 126" name="T6"/>
                <a:gd fmla="*/ 266 h 568" name="T7"/>
                <a:gd fmla="*/ 9 w 126" name="T8"/>
                <a:gd fmla="*/ 2 h 568" name="T9"/>
                <a:gd fmla="*/ 7 w 126" name="T10"/>
                <a:gd fmla="*/ 0 h 568" name="T11"/>
                <a:gd fmla="*/ 5 w 126" name="T12"/>
                <a:gd fmla="*/ 2 h 568" name="T13"/>
                <a:gd fmla="*/ 44 w 126" name="T14"/>
                <a:gd fmla="*/ 267 h 568" name="T15"/>
                <a:gd fmla="*/ 123 w 126" name="T16"/>
                <a:gd fmla="*/ 567 h 568" name="T17"/>
                <a:gd fmla="*/ 125 w 126" name="T18"/>
                <a:gd fmla="*/ 568 h 5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68" w="125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gdLst>
                <a:gd fmla="*/ 2 w 112" name="T0"/>
                <a:gd fmla="*/ 52 h 136" name="T1"/>
                <a:gd fmla="*/ 51 w 112" name="T2"/>
                <a:gd fmla="*/ 134 h 136" name="T3"/>
                <a:gd fmla="*/ 110 w 112" name="T4"/>
                <a:gd fmla="*/ 60 h 136" name="T5"/>
                <a:gd fmla="*/ 60 w 112" name="T6"/>
                <a:gd fmla="*/ 2 h 136" name="T7"/>
                <a:gd fmla="*/ 2 w 112" name="T8"/>
                <a:gd fmla="*/ 52 h 1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6" w="112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gdLst>
                <a:gd fmla="*/ 0 w 74" name="T0"/>
                <a:gd fmla="*/ 7 h 64" name="T1"/>
                <a:gd fmla="*/ 27 w 74" name="T2"/>
                <a:gd fmla="*/ 0 h 64" name="T3"/>
                <a:gd fmla="*/ 72 w 74" name="T4"/>
                <a:gd fmla="*/ 51 h 64" name="T5"/>
                <a:gd fmla="*/ 70 w 74" name="T6"/>
                <a:gd fmla="*/ 63 h 64" name="T7"/>
                <a:gd fmla="*/ 49 w 74" name="T8"/>
                <a:gd fmla="*/ 62 h 64" name="T9"/>
                <a:gd fmla="*/ 0 w 74" name="T10"/>
                <a:gd fmla="*/ 7 h 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4" w="7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gdLst>
                <a:gd fmla="*/ 3 w 25" name="T0"/>
                <a:gd fmla="*/ 3 h 24" name="T1"/>
                <a:gd fmla="*/ 8 w 25" name="T2"/>
                <a:gd fmla="*/ 18 h 24" name="T3"/>
                <a:gd fmla="*/ 23 w 25" name="T4"/>
                <a:gd fmla="*/ 22 h 24" name="T5"/>
                <a:gd fmla="*/ 18 w 25" name="T6"/>
                <a:gd fmla="*/ 7 h 24" name="T7"/>
                <a:gd fmla="*/ 3 w 25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gdLst>
                <a:gd fmla="*/ 61 w 87" name="T0"/>
                <a:gd fmla="*/ 78 h 96" name="T1"/>
                <a:gd fmla="*/ 87 w 87" name="T2"/>
                <a:gd fmla="*/ 70 h 96" name="T3"/>
                <a:gd fmla="*/ 51 w 87" name="T4"/>
                <a:gd fmla="*/ 95 h 96" name="T5"/>
                <a:gd fmla="*/ 2 w 87" name="T6"/>
                <a:gd fmla="*/ 13 h 96" name="T7"/>
                <a:gd fmla="*/ 5 w 87" name="T8"/>
                <a:gd fmla="*/ 0 h 96" name="T9"/>
                <a:gd fmla="*/ 61 w 87" name="T10"/>
                <a:gd fmla="*/ 78 h 9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6" w="87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gdLst>
                <a:gd fmla="*/ 16 w 17" name="T0"/>
                <a:gd fmla="*/ 14 h 14" name="T1"/>
                <a:gd fmla="*/ 9 w 17" name="T2"/>
                <a:gd fmla="*/ 1 h 14" name="T3"/>
                <a:gd fmla="*/ 1 w 17" name="T4"/>
                <a:gd fmla="*/ 14 h 14" name="T5"/>
                <a:gd fmla="*/ 16 w 17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7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gdLst>
                <a:gd fmla="*/ 136 w 138" name="T0"/>
                <a:gd fmla="*/ 621 h 621" name="T1"/>
                <a:gd fmla="*/ 137 w 138" name="T2"/>
                <a:gd fmla="*/ 621 h 621" name="T3"/>
                <a:gd fmla="*/ 138 w 138" name="T4"/>
                <a:gd fmla="*/ 619 h 621" name="T5"/>
                <a:gd fmla="*/ 51 w 138" name="T6"/>
                <a:gd fmla="*/ 291 h 621" name="T7"/>
                <a:gd fmla="*/ 9 w 138" name="T8"/>
                <a:gd fmla="*/ 1 h 621" name="T9"/>
                <a:gd fmla="*/ 7 w 138" name="T10"/>
                <a:gd fmla="*/ 0 h 621" name="T11"/>
                <a:gd fmla="*/ 6 w 138" name="T12"/>
                <a:gd fmla="*/ 1 h 621" name="T13"/>
                <a:gd fmla="*/ 47 w 138" name="T14"/>
                <a:gd fmla="*/ 292 h 621" name="T15"/>
                <a:gd fmla="*/ 134 w 138" name="T16"/>
                <a:gd fmla="*/ 619 h 621" name="T17"/>
                <a:gd fmla="*/ 136 w 138" name="T18"/>
                <a:gd fmla="*/ 621 h 6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21" w="138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gdLst>
                <a:gd fmla="*/ 2 w 122" name="T0"/>
                <a:gd fmla="*/ 57 h 148" name="T1"/>
                <a:gd fmla="*/ 55 w 122" name="T2"/>
                <a:gd fmla="*/ 146 h 148" name="T3"/>
                <a:gd fmla="*/ 120 w 122" name="T4"/>
                <a:gd fmla="*/ 64 h 148" name="T5"/>
                <a:gd fmla="*/ 65 w 122" name="T6"/>
                <a:gd fmla="*/ 2 h 148" name="T7"/>
                <a:gd fmla="*/ 2 w 122" name="T8"/>
                <a:gd fmla="*/ 57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122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gdLst>
                <a:gd fmla="*/ 0 w 81" name="T0"/>
                <a:gd fmla="*/ 8 h 70" name="T1"/>
                <a:gd fmla="*/ 30 w 81" name="T2"/>
                <a:gd fmla="*/ 0 h 70" name="T3"/>
                <a:gd fmla="*/ 79 w 81" name="T4"/>
                <a:gd fmla="*/ 56 h 70" name="T5"/>
                <a:gd fmla="*/ 77 w 81" name="T6"/>
                <a:gd fmla="*/ 69 h 70" name="T7"/>
                <a:gd fmla="*/ 55 w 81" name="T8"/>
                <a:gd fmla="*/ 68 h 70" name="T9"/>
                <a:gd fmla="*/ 0 w 81" name="T10"/>
                <a:gd fmla="*/ 8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1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gdLst>
                <a:gd fmla="*/ 3 w 28" name="T0"/>
                <a:gd fmla="*/ 4 h 27" name="T1"/>
                <a:gd fmla="*/ 9 w 28" name="T2"/>
                <a:gd fmla="*/ 19 h 27" name="T3"/>
                <a:gd fmla="*/ 25 w 28" name="T4"/>
                <a:gd fmla="*/ 24 h 27" name="T5"/>
                <a:gd fmla="*/ 20 w 28" name="T6"/>
                <a:gd fmla="*/ 8 h 27" name="T7"/>
                <a:gd fmla="*/ 3 w 28" name="T8"/>
                <a:gd fmla="*/ 4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8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gdLst>
                <a:gd fmla="*/ 67 w 95" name="T0"/>
                <a:gd fmla="*/ 86 h 105" name="T1"/>
                <a:gd fmla="*/ 95 w 95" name="T2"/>
                <a:gd fmla="*/ 77 h 105" name="T3"/>
                <a:gd fmla="*/ 55 w 95" name="T4"/>
                <a:gd fmla="*/ 104 h 105" name="T5"/>
                <a:gd fmla="*/ 2 w 95" name="T6"/>
                <a:gd fmla="*/ 15 h 105" name="T7"/>
                <a:gd fmla="*/ 5 w 95" name="T8"/>
                <a:gd fmla="*/ 0 h 105" name="T9"/>
                <a:gd fmla="*/ 67 w 95" name="T10"/>
                <a:gd fmla="*/ 86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9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gdLst>
                <a:gd fmla="*/ 18 w 19" name="T0"/>
                <a:gd fmla="*/ 15 h 15" name="T1"/>
                <a:gd fmla="*/ 10 w 19" name="T2"/>
                <a:gd fmla="*/ 0 h 15" name="T3"/>
                <a:gd fmla="*/ 1 w 19" name="T4"/>
                <a:gd fmla="*/ 14 h 15" name="T5"/>
                <a:gd fmla="*/ 18 w 19" name="T6"/>
                <a:gd fmla="*/ 15 h 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" w="19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</p:grpSp>
      <p:pic>
        <p:nvPicPr>
          <p:cNvPr id="381" name="图片 3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rcRect b="11747" l="16705" r="20137" t="63703"/>
          <a:stretch>
            <a:fillRect/>
          </a:stretch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pic>
        <p:nvPicPr>
          <p:cNvPr id="785" name="图片 78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31003" y="5303525"/>
            <a:ext cx="1713124" cy="597460"/>
          </a:xfrm>
          <a:prstGeom prst="rect">
            <a:avLst/>
          </a:prstGeom>
        </p:spPr>
      </p:pic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gdLst>
                  <a:gd fmla="*/ 565356 w 11798706" name="connsiteX0"/>
                  <a:gd fmla="*/ 0 h 2507224" name="connsiteY0"/>
                  <a:gd fmla="*/ 11233350 w 11798706" name="connsiteX1"/>
                  <a:gd fmla="*/ 0 h 2507224" name="connsiteY1"/>
                  <a:gd fmla="*/ 11798706 w 11798706" name="connsiteX2"/>
                  <a:gd fmla="*/ 565353 h 2507224" name="connsiteY2"/>
                  <a:gd fmla="*/ 11798706 w 11798706" name="connsiteX3"/>
                  <a:gd fmla="*/ 1941871 h 2507224" name="connsiteY3"/>
                  <a:gd fmla="*/ 11233350 w 11798706" name="connsiteX4"/>
                  <a:gd fmla="*/ 2507224 h 2507224" name="connsiteY4"/>
                  <a:gd fmla="*/ 565356 w 11798706" name="connsiteX5"/>
                  <a:gd fmla="*/ 2507224 h 2507224" name="connsiteY5"/>
                  <a:gd fmla="*/ 0 w 11798706" name="connsiteX6"/>
                  <a:gd fmla="*/ 1941871 h 2507224" name="connsiteY6"/>
                  <a:gd fmla="*/ 0 w 11798706" name="connsiteX7"/>
                  <a:gd fmla="*/ 565353 h 2507224" name="connsiteY7"/>
                  <a:gd fmla="*/ 565356 w 11798706" name="connsiteX8"/>
                  <a:gd fmla="*/ 0 h 2507224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2507224" w="11798706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gdLst>
                  <a:gd fmla="*/ 2371724 w 5657848" name="connsiteX0"/>
                  <a:gd fmla="*/ 0 h 2505074" name="connsiteY0"/>
                  <a:gd fmla="*/ 5657848 w 5657848" name="connsiteX1"/>
                  <a:gd fmla="*/ 0 h 2505074" name="connsiteY1"/>
                  <a:gd fmla="*/ 4779248 w 5657848" name="connsiteX2"/>
                  <a:gd fmla="*/ 1252536 h 2505074" name="connsiteY2"/>
                  <a:gd fmla="*/ 5657848 w 5657848" name="connsiteX3"/>
                  <a:gd fmla="*/ 2505074 h 2505074" name="connsiteY3"/>
                  <a:gd fmla="*/ 0 w 5657848" name="connsiteX4"/>
                  <a:gd fmla="*/ 2505074 h 2505074" name="connsiteY4"/>
                  <a:gd fmla="*/ 0 w 5657848" name="connsiteX5"/>
                  <a:gd fmla="*/ 1943099 h 2505074" name="connsiteY5"/>
                  <a:gd fmla="*/ 1978016 w 5657848" name="connsiteX6"/>
                  <a:gd fmla="*/ 1943099 h 2505074" name="connsiteY6"/>
                  <a:gd fmla="*/ 2371724 w 5657848" name="connsiteX7"/>
                  <a:gd fmla="*/ 1549391 h 250507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2505074" w="5657848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l" blurRad="508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gdLst>
                  <a:gd fmla="*/ 1 w 5657848" name="connsiteX0"/>
                  <a:gd fmla="*/ 0 h 2505074" name="connsiteY0"/>
                  <a:gd fmla="*/ 3286124 w 5657848" name="connsiteX1"/>
                  <a:gd fmla="*/ 0 h 2505074" name="connsiteY1"/>
                  <a:gd fmla="*/ 3286124 w 5657848" name="connsiteX2"/>
                  <a:gd fmla="*/ 1549391 h 2505074" name="connsiteY2"/>
                  <a:gd fmla="*/ 3679828 w 5657848" name="connsiteX3"/>
                  <a:gd fmla="*/ 1943099 h 2505074" name="connsiteY3"/>
                  <a:gd fmla="*/ 5657848 w 5657848" name="connsiteX4"/>
                  <a:gd fmla="*/ 1943099 h 2505074" name="connsiteY4"/>
                  <a:gd fmla="*/ 5657848 w 5657848" name="connsiteX5"/>
                  <a:gd fmla="*/ 2505074 h 2505074" name="connsiteY5"/>
                  <a:gd fmla="*/ 0 w 5657848" name="connsiteX6"/>
                  <a:gd fmla="*/ 2505074 h 2505074" name="connsiteY6"/>
                  <a:gd fmla="*/ 878596 w 5657848" name="connsiteX7"/>
                  <a:gd fmla="*/ 1252536 h 250507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2505074" w="5657848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r" blurRad="50800" dir="81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4577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10609000101010101" pitchFamily="49" typeface="迷你简汉真广标"/>
                  <a:ea charset="-122" panose="02010609000101010101" pitchFamily="49" typeface="迷你简汉真广标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altLang="en-US" b="1" lang="zh-CN" smtClean="0" sz="3200">
                  <a:effectLst>
                    <a:innerShdw blurRad="63500" dir="13500000" dist="50800">
                      <a:prstClr val="black">
                        <a:alpha val="50000"/>
                      </a:prstClr>
                    </a:innerShdw>
                  </a:effectLst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目录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68782" y="1753649"/>
            <a:ext cx="1334852" cy="2108928"/>
            <a:chOff x="5786438" y="2944813"/>
            <a:chExt cx="615950" cy="973138"/>
          </a:xfrm>
        </p:grpSpPr>
        <p:sp>
          <p:nvSpPr>
            <p:cNvPr id="5" name="Freeform 5"/>
            <p:cNvSpPr/>
            <p:nvPr/>
          </p:nvSpPr>
          <p:spPr bwMode="auto">
            <a:xfrm>
              <a:off x="6003926" y="3860801"/>
              <a:ext cx="179388" cy="57150"/>
            </a:xfrm>
            <a:custGeom>
              <a:gdLst>
                <a:gd fmla="*/ 0 w 47" name="T0"/>
                <a:gd fmla="*/ 0 h 15" name="T1"/>
                <a:gd fmla="*/ 0 w 47" name="T2"/>
                <a:gd fmla="*/ 6 h 15" name="T3"/>
                <a:gd fmla="*/ 9 w 47" name="T4"/>
                <a:gd fmla="*/ 15 h 15" name="T5"/>
                <a:gd fmla="*/ 38 w 47" name="T6"/>
                <a:gd fmla="*/ 15 h 15" name="T7"/>
                <a:gd fmla="*/ 47 w 47" name="T8"/>
                <a:gd fmla="*/ 6 h 15" name="T9"/>
                <a:gd fmla="*/ 47 w 47" name="T10"/>
                <a:gd fmla="*/ 0 h 15" name="T11"/>
                <a:gd fmla="*/ 0 w 47" name="T12"/>
                <a:gd fmla="*/ 0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4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3" y="15"/>
                    <a:pt x="47" y="11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6003926" y="3773488"/>
              <a:ext cx="179388" cy="87313"/>
            </a:xfrm>
            <a:custGeom>
              <a:gdLst>
                <a:gd fmla="*/ 47 w 47" name="T0"/>
                <a:gd fmla="*/ 16 h 23" name="T1"/>
                <a:gd fmla="*/ 38 w 47" name="T2"/>
                <a:gd fmla="*/ 7 h 23" name="T3"/>
                <a:gd fmla="*/ 35 w 47" name="T4"/>
                <a:gd fmla="*/ 7 h 23" name="T5"/>
                <a:gd fmla="*/ 35 w 47" name="T6"/>
                <a:gd fmla="*/ 5 h 23" name="T7"/>
                <a:gd fmla="*/ 30 w 47" name="T8"/>
                <a:gd fmla="*/ 0 h 23" name="T9"/>
                <a:gd fmla="*/ 17 w 47" name="T10"/>
                <a:gd fmla="*/ 0 h 23" name="T11"/>
                <a:gd fmla="*/ 13 w 47" name="T12"/>
                <a:gd fmla="*/ 5 h 23" name="T13"/>
                <a:gd fmla="*/ 13 w 47" name="T14"/>
                <a:gd fmla="*/ 7 h 23" name="T15"/>
                <a:gd fmla="*/ 9 w 47" name="T16"/>
                <a:gd fmla="*/ 7 h 23" name="T17"/>
                <a:gd fmla="*/ 0 w 47" name="T18"/>
                <a:gd fmla="*/ 16 h 23" name="T19"/>
                <a:gd fmla="*/ 0 w 47" name="T20"/>
                <a:gd fmla="*/ 23 h 23" name="T21"/>
                <a:gd fmla="*/ 47 w 47" name="T22"/>
                <a:gd fmla="*/ 23 h 23" name="T23"/>
                <a:gd fmla="*/ 47 w 47" name="T24"/>
                <a:gd fmla="*/ 16 h 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" w="47">
                  <a:moveTo>
                    <a:pt x="47" y="16"/>
                  </a:moveTo>
                  <a:cubicBezTo>
                    <a:pt x="47" y="11"/>
                    <a:pt x="43" y="7"/>
                    <a:pt x="38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1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7" y="23"/>
                    <a:pt x="47" y="23"/>
                    <a:pt x="47" y="23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030913" y="3743326"/>
              <a:ext cx="127000" cy="49213"/>
            </a:xfrm>
            <a:prstGeom prst="ellipse">
              <a:avLst/>
            </a:prstGeom>
            <a:solidFill>
              <a:srgbClr val="2F40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5786438" y="2944813"/>
              <a:ext cx="615950" cy="717550"/>
            </a:xfrm>
            <a:custGeom>
              <a:gdLst>
                <a:gd fmla="*/ 72 w 161" name="T0"/>
                <a:gd fmla="*/ 189 h 189" name="T1"/>
                <a:gd fmla="*/ 89 w 161" name="T2"/>
                <a:gd fmla="*/ 189 h 189" name="T3"/>
                <a:gd fmla="*/ 161 w 161" name="T4"/>
                <a:gd fmla="*/ 80 h 189" name="T5"/>
                <a:gd fmla="*/ 81 w 161" name="T6"/>
                <a:gd fmla="*/ 0 h 189" name="T7"/>
                <a:gd fmla="*/ 0 w 161" name="T8"/>
                <a:gd fmla="*/ 80 h 189" name="T9"/>
                <a:gd fmla="*/ 72 w 161" name="T10"/>
                <a:gd fmla="*/ 189 h 1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9" w="161">
                  <a:moveTo>
                    <a:pt x="72" y="189"/>
                  </a:moveTo>
                  <a:cubicBezTo>
                    <a:pt x="89" y="189"/>
                    <a:pt x="89" y="189"/>
                    <a:pt x="89" y="189"/>
                  </a:cubicBezTo>
                  <a:cubicBezTo>
                    <a:pt x="110" y="169"/>
                    <a:pt x="161" y="116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6"/>
                    <a:pt x="52" y="169"/>
                    <a:pt x="72" y="189"/>
                  </a:cubicBez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870576" y="2944813"/>
              <a:ext cx="447675" cy="717550"/>
            </a:xfrm>
            <a:custGeom>
              <a:gdLst>
                <a:gd fmla="*/ 65 w 117" name="T0"/>
                <a:gd fmla="*/ 189 h 189" name="T1"/>
                <a:gd fmla="*/ 117 w 117" name="T2"/>
                <a:gd fmla="*/ 80 h 189" name="T3"/>
                <a:gd fmla="*/ 59 w 117" name="T4"/>
                <a:gd fmla="*/ 0 h 189" name="T5"/>
                <a:gd fmla="*/ 43 w 117" name="T6"/>
                <a:gd fmla="*/ 3 h 189" name="T7"/>
                <a:gd fmla="*/ 0 w 117" name="T8"/>
                <a:gd fmla="*/ 80 h 189" name="T9"/>
                <a:gd fmla="*/ 53 w 117" name="T10"/>
                <a:gd fmla="*/ 189 h 189" name="T11"/>
                <a:gd fmla="*/ 65 w 117" name="T12"/>
                <a:gd fmla="*/ 189 h 18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9" w="117">
                  <a:moveTo>
                    <a:pt x="65" y="189"/>
                  </a:moveTo>
                  <a:cubicBezTo>
                    <a:pt x="80" y="169"/>
                    <a:pt x="117" y="116"/>
                    <a:pt x="117" y="80"/>
                  </a:cubicBezTo>
                  <a:cubicBezTo>
                    <a:pt x="117" y="36"/>
                    <a:pt x="91" y="0"/>
                    <a:pt x="59" y="0"/>
                  </a:cubicBezTo>
                  <a:cubicBezTo>
                    <a:pt x="53" y="0"/>
                    <a:pt x="48" y="1"/>
                    <a:pt x="43" y="3"/>
                  </a:cubicBezTo>
                  <a:cubicBezTo>
                    <a:pt x="18" y="12"/>
                    <a:pt x="0" y="43"/>
                    <a:pt x="0" y="80"/>
                  </a:cubicBezTo>
                  <a:cubicBezTo>
                    <a:pt x="0" y="116"/>
                    <a:pt x="37" y="169"/>
                    <a:pt x="53" y="189"/>
                  </a:cubicBezTo>
                  <a:lnTo>
                    <a:pt x="65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938838" y="2944813"/>
              <a:ext cx="309563" cy="717550"/>
            </a:xfrm>
            <a:custGeom>
              <a:gdLst>
                <a:gd fmla="*/ 45 w 81" name="T0"/>
                <a:gd fmla="*/ 189 h 189" name="T1"/>
                <a:gd fmla="*/ 81 w 81" name="T2"/>
                <a:gd fmla="*/ 80 h 189" name="T3"/>
                <a:gd fmla="*/ 41 w 81" name="T4"/>
                <a:gd fmla="*/ 0 h 189" name="T5"/>
                <a:gd fmla="*/ 0 w 81" name="T6"/>
                <a:gd fmla="*/ 80 h 189" name="T7"/>
                <a:gd fmla="*/ 36 w 81" name="T8"/>
                <a:gd fmla="*/ 189 h 189" name="T9"/>
                <a:gd fmla="*/ 45 w 81" name="T10"/>
                <a:gd fmla="*/ 189 h 1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9" w="81">
                  <a:moveTo>
                    <a:pt x="45" y="189"/>
                  </a:moveTo>
                  <a:cubicBezTo>
                    <a:pt x="55" y="169"/>
                    <a:pt x="81" y="116"/>
                    <a:pt x="81" y="80"/>
                  </a:cubicBezTo>
                  <a:cubicBezTo>
                    <a:pt x="81" y="36"/>
                    <a:pt x="63" y="0"/>
                    <a:pt x="41" y="0"/>
                  </a:cubicBezTo>
                  <a:cubicBezTo>
                    <a:pt x="18" y="0"/>
                    <a:pt x="0" y="36"/>
                    <a:pt x="0" y="80"/>
                  </a:cubicBezTo>
                  <a:cubicBezTo>
                    <a:pt x="0" y="116"/>
                    <a:pt x="26" y="169"/>
                    <a:pt x="36" y="189"/>
                  </a:cubicBezTo>
                  <a:lnTo>
                    <a:pt x="45" y="189"/>
                  </a:ln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049963" y="2944813"/>
              <a:ext cx="88900" cy="717550"/>
            </a:xfrm>
            <a:custGeom>
              <a:gdLst>
                <a:gd fmla="*/ 13 w 23" name="T0"/>
                <a:gd fmla="*/ 189 h 189" name="T1"/>
                <a:gd fmla="*/ 23 w 23" name="T2"/>
                <a:gd fmla="*/ 80 h 189" name="T3"/>
                <a:gd fmla="*/ 12 w 23" name="T4"/>
                <a:gd fmla="*/ 0 h 189" name="T5"/>
                <a:gd fmla="*/ 0 w 23" name="T6"/>
                <a:gd fmla="*/ 80 h 189" name="T7"/>
                <a:gd fmla="*/ 10 w 23" name="T8"/>
                <a:gd fmla="*/ 189 h 189" name="T9"/>
                <a:gd fmla="*/ 13 w 23" name="T10"/>
                <a:gd fmla="*/ 189 h 1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9" w="23">
                  <a:moveTo>
                    <a:pt x="13" y="189"/>
                  </a:moveTo>
                  <a:cubicBezTo>
                    <a:pt x="16" y="169"/>
                    <a:pt x="23" y="116"/>
                    <a:pt x="23" y="80"/>
                  </a:cubicBezTo>
                  <a:cubicBezTo>
                    <a:pt x="23" y="36"/>
                    <a:pt x="12" y="0"/>
                    <a:pt x="12" y="0"/>
                  </a:cubicBezTo>
                  <a:cubicBezTo>
                    <a:pt x="12" y="0"/>
                    <a:pt x="0" y="36"/>
                    <a:pt x="0" y="80"/>
                  </a:cubicBezTo>
                  <a:cubicBezTo>
                    <a:pt x="0" y="116"/>
                    <a:pt x="7" y="169"/>
                    <a:pt x="10" y="189"/>
                  </a:cubicBezTo>
                  <a:lnTo>
                    <a:pt x="13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930901" y="3522663"/>
              <a:ext cx="325438" cy="246063"/>
            </a:xfrm>
            <a:custGeom>
              <a:gdLst>
                <a:gd fmla="*/ 59 w 85" name="T0"/>
                <a:gd fmla="*/ 65 h 65" name="T1"/>
                <a:gd fmla="*/ 26 w 85" name="T2"/>
                <a:gd fmla="*/ 65 h 65" name="T3"/>
                <a:gd fmla="*/ 25 w 85" name="T4"/>
                <a:gd fmla="*/ 65 h 65" name="T5"/>
                <a:gd fmla="*/ 0 w 85" name="T6"/>
                <a:gd fmla="*/ 2 h 65" name="T7"/>
                <a:gd fmla="*/ 1 w 85" name="T8"/>
                <a:gd fmla="*/ 1 h 65" name="T9"/>
                <a:gd fmla="*/ 2 w 85" name="T10"/>
                <a:gd fmla="*/ 1 h 65" name="T11"/>
                <a:gd fmla="*/ 42 w 85" name="T12"/>
                <a:gd fmla="*/ 15 h 65" name="T13"/>
                <a:gd fmla="*/ 84 w 85" name="T14"/>
                <a:gd fmla="*/ 1 h 65" name="T15"/>
                <a:gd fmla="*/ 85 w 85" name="T16"/>
                <a:gd fmla="*/ 1 h 65" name="T17"/>
                <a:gd fmla="*/ 85 w 85" name="T18"/>
                <a:gd fmla="*/ 2 h 65" name="T19"/>
                <a:gd fmla="*/ 60 w 85" name="T20"/>
                <a:gd fmla="*/ 65 h 65" name="T21"/>
                <a:gd fmla="*/ 59 w 85" name="T22"/>
                <a:gd fmla="*/ 65 h 65" name="T23"/>
                <a:gd fmla="*/ 27 w 85" name="T24"/>
                <a:gd fmla="*/ 63 h 65" name="T25"/>
                <a:gd fmla="*/ 59 w 85" name="T26"/>
                <a:gd fmla="*/ 63 h 65" name="T27"/>
                <a:gd fmla="*/ 82 w 85" name="T28"/>
                <a:gd fmla="*/ 6 h 65" name="T29"/>
                <a:gd fmla="*/ 42 w 85" name="T30"/>
                <a:gd fmla="*/ 17 h 65" name="T31"/>
                <a:gd fmla="*/ 4 w 85" name="T32"/>
                <a:gd fmla="*/ 6 h 65" name="T33"/>
                <a:gd fmla="*/ 27 w 85" name="T34"/>
                <a:gd fmla="*/ 63 h 6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5" w="85">
                  <a:moveTo>
                    <a:pt x="59" y="65"/>
                  </a:move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8" y="15"/>
                    <a:pt x="42" y="15"/>
                  </a:cubicBezTo>
                  <a:cubicBezTo>
                    <a:pt x="77" y="15"/>
                    <a:pt x="84" y="1"/>
                    <a:pt x="84" y="1"/>
                  </a:cubicBezTo>
                  <a:cubicBezTo>
                    <a:pt x="84" y="1"/>
                    <a:pt x="84" y="0"/>
                    <a:pt x="85" y="1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0" y="65"/>
                    <a:pt x="59" y="65"/>
                  </a:cubicBezTo>
                  <a:close/>
                  <a:moveTo>
                    <a:pt x="2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7" y="10"/>
                    <a:pt x="65" y="17"/>
                    <a:pt x="42" y="17"/>
                  </a:cubicBezTo>
                  <a:cubicBezTo>
                    <a:pt x="19" y="17"/>
                    <a:pt x="9" y="11"/>
                    <a:pt x="4" y="6"/>
                  </a:cubicBezTo>
                  <a:cubicBezTo>
                    <a:pt x="27" y="63"/>
                    <a:pt x="27" y="63"/>
                    <a:pt x="27" y="63"/>
                  </a:cubicBez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6003926" y="3803651"/>
              <a:ext cx="50800" cy="49213"/>
            </a:xfrm>
            <a:custGeom>
              <a:gdLst>
                <a:gd fmla="*/ 1 w 13" name="T0"/>
                <a:gd fmla="*/ 13 h 13" name="T1"/>
                <a:gd fmla="*/ 3 w 13" name="T2"/>
                <a:gd fmla="*/ 3 h 13" name="T3"/>
                <a:gd fmla="*/ 13 w 13" name="T4"/>
                <a:gd fmla="*/ 0 h 13" name="T5"/>
                <a:gd fmla="*/ 1 w 13" name="T6"/>
                <a:gd fmla="*/ 1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3">
                  <a:moveTo>
                    <a:pt x="1" y="13"/>
                  </a:moveTo>
                  <a:cubicBezTo>
                    <a:pt x="1" y="13"/>
                    <a:pt x="1" y="6"/>
                    <a:pt x="3" y="3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6134101" y="3803651"/>
              <a:ext cx="49213" cy="49213"/>
            </a:xfrm>
            <a:custGeom>
              <a:gdLst>
                <a:gd fmla="*/ 12 w 13" name="T0"/>
                <a:gd fmla="*/ 13 h 13" name="T1"/>
                <a:gd fmla="*/ 10 w 13" name="T2"/>
                <a:gd fmla="*/ 3 h 13" name="T3"/>
                <a:gd fmla="*/ 0 w 13" name="T4"/>
                <a:gd fmla="*/ 0 h 13" name="T5"/>
                <a:gd fmla="*/ 12 w 13" name="T6"/>
                <a:gd fmla="*/ 1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3">
                  <a:moveTo>
                    <a:pt x="12" y="13"/>
                  </a:moveTo>
                  <a:cubicBezTo>
                    <a:pt x="12" y="13"/>
                    <a:pt x="12" y="6"/>
                    <a:pt x="10" y="3"/>
                  </a:cubicBezTo>
                  <a:cubicBezTo>
                    <a:pt x="7" y="0"/>
                    <a:pt x="0" y="0"/>
                    <a:pt x="0" y="0"/>
                  </a:cubicBezTo>
                  <a:cubicBezTo>
                    <a:pt x="0" y="0"/>
                    <a:pt x="13" y="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134101" y="3863976"/>
              <a:ext cx="49213" cy="53975"/>
            </a:xfrm>
            <a:custGeom>
              <a:gdLst>
                <a:gd fmla="*/ 12 w 13" name="T0"/>
                <a:gd fmla="*/ 0 h 14" name="T1"/>
                <a:gd fmla="*/ 10 w 13" name="T2"/>
                <a:gd fmla="*/ 10 h 14" name="T3"/>
                <a:gd fmla="*/ 0 w 13" name="T4"/>
                <a:gd fmla="*/ 13 h 14" name="T5"/>
                <a:gd fmla="*/ 12 w 13" name="T6"/>
                <a:gd fmla="*/ 0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3">
                  <a:moveTo>
                    <a:pt x="12" y="0"/>
                  </a:moveTo>
                  <a:cubicBezTo>
                    <a:pt x="12" y="0"/>
                    <a:pt x="12" y="7"/>
                    <a:pt x="10" y="10"/>
                  </a:cubicBezTo>
                  <a:cubicBezTo>
                    <a:pt x="7" y="14"/>
                    <a:pt x="0" y="13"/>
                    <a:pt x="0" y="13"/>
                  </a:cubicBezTo>
                  <a:cubicBezTo>
                    <a:pt x="0" y="13"/>
                    <a:pt x="13" y="13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003926" y="3863976"/>
              <a:ext cx="50800" cy="53975"/>
            </a:xfrm>
            <a:custGeom>
              <a:gdLst>
                <a:gd fmla="*/ 1 w 13" name="T0"/>
                <a:gd fmla="*/ 0 h 14" name="T1"/>
                <a:gd fmla="*/ 3 w 13" name="T2"/>
                <a:gd fmla="*/ 10 h 14" name="T3"/>
                <a:gd fmla="*/ 13 w 13" name="T4"/>
                <a:gd fmla="*/ 13 h 14" name="T5"/>
                <a:gd fmla="*/ 1 w 13" name="T6"/>
                <a:gd fmla="*/ 0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3">
                  <a:moveTo>
                    <a:pt x="1" y="0"/>
                  </a:moveTo>
                  <a:cubicBezTo>
                    <a:pt x="1" y="0"/>
                    <a:pt x="1" y="7"/>
                    <a:pt x="3" y="10"/>
                  </a:cubicBezTo>
                  <a:cubicBezTo>
                    <a:pt x="6" y="14"/>
                    <a:pt x="13" y="13"/>
                    <a:pt x="13" y="13"/>
                  </a:cubicBezTo>
                  <a:cubicBezTo>
                    <a:pt x="13" y="13"/>
                    <a:pt x="0" y="1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068782" y="2011229"/>
            <a:ext cx="133485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solidFill>
                  <a:schemeClr val="bg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PART</a:t>
            </a:r>
          </a:p>
          <a:p>
            <a:pPr algn="ctr"/>
            <a:r>
              <a:rPr altLang="zh-CN" b="1" lang="en-US" smtClean="0" sz="2400">
                <a:solidFill>
                  <a:schemeClr val="bg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ONE</a:t>
            </a:r>
          </a:p>
        </p:txBody>
      </p:sp>
      <p:grpSp>
        <p:nvGrpSpPr>
          <p:cNvPr id="125" name="组合 124"/>
          <p:cNvGrpSpPr/>
          <p:nvPr/>
        </p:nvGrpSpPr>
        <p:grpSpPr>
          <a:xfrm>
            <a:off x="3978510" y="1753649"/>
            <a:ext cx="1334852" cy="2108928"/>
            <a:chOff x="5786438" y="2944813"/>
            <a:chExt cx="615950" cy="973138"/>
          </a:xfrm>
        </p:grpSpPr>
        <p:sp>
          <p:nvSpPr>
            <p:cNvPr id="126" name="Freeform 5"/>
            <p:cNvSpPr/>
            <p:nvPr/>
          </p:nvSpPr>
          <p:spPr bwMode="auto">
            <a:xfrm>
              <a:off x="6003926" y="3860801"/>
              <a:ext cx="179388" cy="57150"/>
            </a:xfrm>
            <a:custGeom>
              <a:gdLst>
                <a:gd fmla="*/ 0 w 47" name="T0"/>
                <a:gd fmla="*/ 0 h 15" name="T1"/>
                <a:gd fmla="*/ 0 w 47" name="T2"/>
                <a:gd fmla="*/ 6 h 15" name="T3"/>
                <a:gd fmla="*/ 9 w 47" name="T4"/>
                <a:gd fmla="*/ 15 h 15" name="T5"/>
                <a:gd fmla="*/ 38 w 47" name="T6"/>
                <a:gd fmla="*/ 15 h 15" name="T7"/>
                <a:gd fmla="*/ 47 w 47" name="T8"/>
                <a:gd fmla="*/ 6 h 15" name="T9"/>
                <a:gd fmla="*/ 47 w 47" name="T10"/>
                <a:gd fmla="*/ 0 h 15" name="T11"/>
                <a:gd fmla="*/ 0 w 47" name="T12"/>
                <a:gd fmla="*/ 0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4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3" y="15"/>
                    <a:pt x="47" y="11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6"/>
            <p:cNvSpPr/>
            <p:nvPr/>
          </p:nvSpPr>
          <p:spPr bwMode="auto">
            <a:xfrm>
              <a:off x="6003926" y="3773488"/>
              <a:ext cx="179388" cy="87313"/>
            </a:xfrm>
            <a:custGeom>
              <a:gdLst>
                <a:gd fmla="*/ 47 w 47" name="T0"/>
                <a:gd fmla="*/ 16 h 23" name="T1"/>
                <a:gd fmla="*/ 38 w 47" name="T2"/>
                <a:gd fmla="*/ 7 h 23" name="T3"/>
                <a:gd fmla="*/ 35 w 47" name="T4"/>
                <a:gd fmla="*/ 7 h 23" name="T5"/>
                <a:gd fmla="*/ 35 w 47" name="T6"/>
                <a:gd fmla="*/ 5 h 23" name="T7"/>
                <a:gd fmla="*/ 30 w 47" name="T8"/>
                <a:gd fmla="*/ 0 h 23" name="T9"/>
                <a:gd fmla="*/ 17 w 47" name="T10"/>
                <a:gd fmla="*/ 0 h 23" name="T11"/>
                <a:gd fmla="*/ 13 w 47" name="T12"/>
                <a:gd fmla="*/ 5 h 23" name="T13"/>
                <a:gd fmla="*/ 13 w 47" name="T14"/>
                <a:gd fmla="*/ 7 h 23" name="T15"/>
                <a:gd fmla="*/ 9 w 47" name="T16"/>
                <a:gd fmla="*/ 7 h 23" name="T17"/>
                <a:gd fmla="*/ 0 w 47" name="T18"/>
                <a:gd fmla="*/ 16 h 23" name="T19"/>
                <a:gd fmla="*/ 0 w 47" name="T20"/>
                <a:gd fmla="*/ 23 h 23" name="T21"/>
                <a:gd fmla="*/ 47 w 47" name="T22"/>
                <a:gd fmla="*/ 23 h 23" name="T23"/>
                <a:gd fmla="*/ 47 w 47" name="T24"/>
                <a:gd fmla="*/ 16 h 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" w="47">
                  <a:moveTo>
                    <a:pt x="47" y="16"/>
                  </a:moveTo>
                  <a:cubicBezTo>
                    <a:pt x="47" y="11"/>
                    <a:pt x="43" y="7"/>
                    <a:pt x="38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1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7" y="23"/>
                    <a:pt x="47" y="23"/>
                    <a:pt x="47" y="23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Oval 7"/>
            <p:cNvSpPr>
              <a:spLocks noChangeArrowheads="1"/>
            </p:cNvSpPr>
            <p:nvPr/>
          </p:nvSpPr>
          <p:spPr bwMode="auto">
            <a:xfrm>
              <a:off x="6030913" y="3743326"/>
              <a:ext cx="127000" cy="49213"/>
            </a:xfrm>
            <a:prstGeom prst="ellipse">
              <a:avLst/>
            </a:prstGeom>
            <a:solidFill>
              <a:srgbClr val="2F40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8"/>
            <p:cNvSpPr/>
            <p:nvPr/>
          </p:nvSpPr>
          <p:spPr bwMode="auto">
            <a:xfrm>
              <a:off x="5786438" y="2944813"/>
              <a:ext cx="615950" cy="717550"/>
            </a:xfrm>
            <a:custGeom>
              <a:gdLst>
                <a:gd fmla="*/ 72 w 161" name="T0"/>
                <a:gd fmla="*/ 189 h 189" name="T1"/>
                <a:gd fmla="*/ 89 w 161" name="T2"/>
                <a:gd fmla="*/ 189 h 189" name="T3"/>
                <a:gd fmla="*/ 161 w 161" name="T4"/>
                <a:gd fmla="*/ 80 h 189" name="T5"/>
                <a:gd fmla="*/ 81 w 161" name="T6"/>
                <a:gd fmla="*/ 0 h 189" name="T7"/>
                <a:gd fmla="*/ 0 w 161" name="T8"/>
                <a:gd fmla="*/ 80 h 189" name="T9"/>
                <a:gd fmla="*/ 72 w 161" name="T10"/>
                <a:gd fmla="*/ 189 h 1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9" w="161">
                  <a:moveTo>
                    <a:pt x="72" y="189"/>
                  </a:moveTo>
                  <a:cubicBezTo>
                    <a:pt x="89" y="189"/>
                    <a:pt x="89" y="189"/>
                    <a:pt x="89" y="189"/>
                  </a:cubicBezTo>
                  <a:cubicBezTo>
                    <a:pt x="110" y="169"/>
                    <a:pt x="161" y="116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6"/>
                    <a:pt x="52" y="169"/>
                    <a:pt x="72" y="189"/>
                  </a:cubicBez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9"/>
            <p:cNvSpPr/>
            <p:nvPr/>
          </p:nvSpPr>
          <p:spPr bwMode="auto">
            <a:xfrm>
              <a:off x="5870576" y="2944813"/>
              <a:ext cx="447675" cy="717550"/>
            </a:xfrm>
            <a:custGeom>
              <a:gdLst>
                <a:gd fmla="*/ 65 w 117" name="T0"/>
                <a:gd fmla="*/ 189 h 189" name="T1"/>
                <a:gd fmla="*/ 117 w 117" name="T2"/>
                <a:gd fmla="*/ 80 h 189" name="T3"/>
                <a:gd fmla="*/ 59 w 117" name="T4"/>
                <a:gd fmla="*/ 0 h 189" name="T5"/>
                <a:gd fmla="*/ 43 w 117" name="T6"/>
                <a:gd fmla="*/ 3 h 189" name="T7"/>
                <a:gd fmla="*/ 0 w 117" name="T8"/>
                <a:gd fmla="*/ 80 h 189" name="T9"/>
                <a:gd fmla="*/ 53 w 117" name="T10"/>
                <a:gd fmla="*/ 189 h 189" name="T11"/>
                <a:gd fmla="*/ 65 w 117" name="T12"/>
                <a:gd fmla="*/ 189 h 18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9" w="117">
                  <a:moveTo>
                    <a:pt x="65" y="189"/>
                  </a:moveTo>
                  <a:cubicBezTo>
                    <a:pt x="80" y="169"/>
                    <a:pt x="117" y="116"/>
                    <a:pt x="117" y="80"/>
                  </a:cubicBezTo>
                  <a:cubicBezTo>
                    <a:pt x="117" y="36"/>
                    <a:pt x="91" y="0"/>
                    <a:pt x="59" y="0"/>
                  </a:cubicBezTo>
                  <a:cubicBezTo>
                    <a:pt x="53" y="0"/>
                    <a:pt x="48" y="1"/>
                    <a:pt x="43" y="3"/>
                  </a:cubicBezTo>
                  <a:cubicBezTo>
                    <a:pt x="18" y="12"/>
                    <a:pt x="0" y="43"/>
                    <a:pt x="0" y="80"/>
                  </a:cubicBezTo>
                  <a:cubicBezTo>
                    <a:pt x="0" y="116"/>
                    <a:pt x="37" y="169"/>
                    <a:pt x="53" y="189"/>
                  </a:cubicBezTo>
                  <a:lnTo>
                    <a:pt x="65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10"/>
            <p:cNvSpPr/>
            <p:nvPr/>
          </p:nvSpPr>
          <p:spPr bwMode="auto">
            <a:xfrm>
              <a:off x="5938838" y="2944813"/>
              <a:ext cx="309563" cy="717550"/>
            </a:xfrm>
            <a:custGeom>
              <a:gdLst>
                <a:gd fmla="*/ 45 w 81" name="T0"/>
                <a:gd fmla="*/ 189 h 189" name="T1"/>
                <a:gd fmla="*/ 81 w 81" name="T2"/>
                <a:gd fmla="*/ 80 h 189" name="T3"/>
                <a:gd fmla="*/ 41 w 81" name="T4"/>
                <a:gd fmla="*/ 0 h 189" name="T5"/>
                <a:gd fmla="*/ 0 w 81" name="T6"/>
                <a:gd fmla="*/ 80 h 189" name="T7"/>
                <a:gd fmla="*/ 36 w 81" name="T8"/>
                <a:gd fmla="*/ 189 h 189" name="T9"/>
                <a:gd fmla="*/ 45 w 81" name="T10"/>
                <a:gd fmla="*/ 189 h 1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9" w="81">
                  <a:moveTo>
                    <a:pt x="45" y="189"/>
                  </a:moveTo>
                  <a:cubicBezTo>
                    <a:pt x="55" y="169"/>
                    <a:pt x="81" y="116"/>
                    <a:pt x="81" y="80"/>
                  </a:cubicBezTo>
                  <a:cubicBezTo>
                    <a:pt x="81" y="36"/>
                    <a:pt x="63" y="0"/>
                    <a:pt x="41" y="0"/>
                  </a:cubicBezTo>
                  <a:cubicBezTo>
                    <a:pt x="18" y="0"/>
                    <a:pt x="0" y="36"/>
                    <a:pt x="0" y="80"/>
                  </a:cubicBezTo>
                  <a:cubicBezTo>
                    <a:pt x="0" y="116"/>
                    <a:pt x="26" y="169"/>
                    <a:pt x="36" y="189"/>
                  </a:cubicBezTo>
                  <a:lnTo>
                    <a:pt x="45" y="189"/>
                  </a:ln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11"/>
            <p:cNvSpPr/>
            <p:nvPr/>
          </p:nvSpPr>
          <p:spPr bwMode="auto">
            <a:xfrm>
              <a:off x="6049963" y="2944813"/>
              <a:ext cx="88900" cy="717550"/>
            </a:xfrm>
            <a:custGeom>
              <a:gdLst>
                <a:gd fmla="*/ 13 w 23" name="T0"/>
                <a:gd fmla="*/ 189 h 189" name="T1"/>
                <a:gd fmla="*/ 23 w 23" name="T2"/>
                <a:gd fmla="*/ 80 h 189" name="T3"/>
                <a:gd fmla="*/ 12 w 23" name="T4"/>
                <a:gd fmla="*/ 0 h 189" name="T5"/>
                <a:gd fmla="*/ 0 w 23" name="T6"/>
                <a:gd fmla="*/ 80 h 189" name="T7"/>
                <a:gd fmla="*/ 10 w 23" name="T8"/>
                <a:gd fmla="*/ 189 h 189" name="T9"/>
                <a:gd fmla="*/ 13 w 23" name="T10"/>
                <a:gd fmla="*/ 189 h 1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9" w="23">
                  <a:moveTo>
                    <a:pt x="13" y="189"/>
                  </a:moveTo>
                  <a:cubicBezTo>
                    <a:pt x="16" y="169"/>
                    <a:pt x="23" y="116"/>
                    <a:pt x="23" y="80"/>
                  </a:cubicBezTo>
                  <a:cubicBezTo>
                    <a:pt x="23" y="36"/>
                    <a:pt x="12" y="0"/>
                    <a:pt x="12" y="0"/>
                  </a:cubicBezTo>
                  <a:cubicBezTo>
                    <a:pt x="12" y="0"/>
                    <a:pt x="0" y="36"/>
                    <a:pt x="0" y="80"/>
                  </a:cubicBezTo>
                  <a:cubicBezTo>
                    <a:pt x="0" y="116"/>
                    <a:pt x="7" y="169"/>
                    <a:pt x="10" y="189"/>
                  </a:cubicBezTo>
                  <a:lnTo>
                    <a:pt x="13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12"/>
            <p:cNvSpPr>
              <a:spLocks noEditPoints="1"/>
            </p:cNvSpPr>
            <p:nvPr/>
          </p:nvSpPr>
          <p:spPr bwMode="auto">
            <a:xfrm>
              <a:off x="5930901" y="3522663"/>
              <a:ext cx="325438" cy="246063"/>
            </a:xfrm>
            <a:custGeom>
              <a:gdLst>
                <a:gd fmla="*/ 59 w 85" name="T0"/>
                <a:gd fmla="*/ 65 h 65" name="T1"/>
                <a:gd fmla="*/ 26 w 85" name="T2"/>
                <a:gd fmla="*/ 65 h 65" name="T3"/>
                <a:gd fmla="*/ 25 w 85" name="T4"/>
                <a:gd fmla="*/ 65 h 65" name="T5"/>
                <a:gd fmla="*/ 0 w 85" name="T6"/>
                <a:gd fmla="*/ 2 h 65" name="T7"/>
                <a:gd fmla="*/ 1 w 85" name="T8"/>
                <a:gd fmla="*/ 1 h 65" name="T9"/>
                <a:gd fmla="*/ 2 w 85" name="T10"/>
                <a:gd fmla="*/ 1 h 65" name="T11"/>
                <a:gd fmla="*/ 42 w 85" name="T12"/>
                <a:gd fmla="*/ 15 h 65" name="T13"/>
                <a:gd fmla="*/ 84 w 85" name="T14"/>
                <a:gd fmla="*/ 1 h 65" name="T15"/>
                <a:gd fmla="*/ 85 w 85" name="T16"/>
                <a:gd fmla="*/ 1 h 65" name="T17"/>
                <a:gd fmla="*/ 85 w 85" name="T18"/>
                <a:gd fmla="*/ 2 h 65" name="T19"/>
                <a:gd fmla="*/ 60 w 85" name="T20"/>
                <a:gd fmla="*/ 65 h 65" name="T21"/>
                <a:gd fmla="*/ 59 w 85" name="T22"/>
                <a:gd fmla="*/ 65 h 65" name="T23"/>
                <a:gd fmla="*/ 27 w 85" name="T24"/>
                <a:gd fmla="*/ 63 h 65" name="T25"/>
                <a:gd fmla="*/ 59 w 85" name="T26"/>
                <a:gd fmla="*/ 63 h 65" name="T27"/>
                <a:gd fmla="*/ 82 w 85" name="T28"/>
                <a:gd fmla="*/ 6 h 65" name="T29"/>
                <a:gd fmla="*/ 42 w 85" name="T30"/>
                <a:gd fmla="*/ 17 h 65" name="T31"/>
                <a:gd fmla="*/ 4 w 85" name="T32"/>
                <a:gd fmla="*/ 6 h 65" name="T33"/>
                <a:gd fmla="*/ 27 w 85" name="T34"/>
                <a:gd fmla="*/ 63 h 6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5" w="85">
                  <a:moveTo>
                    <a:pt x="59" y="65"/>
                  </a:move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8" y="15"/>
                    <a:pt x="42" y="15"/>
                  </a:cubicBezTo>
                  <a:cubicBezTo>
                    <a:pt x="77" y="15"/>
                    <a:pt x="84" y="1"/>
                    <a:pt x="84" y="1"/>
                  </a:cubicBezTo>
                  <a:cubicBezTo>
                    <a:pt x="84" y="1"/>
                    <a:pt x="84" y="0"/>
                    <a:pt x="85" y="1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0" y="65"/>
                    <a:pt x="59" y="65"/>
                  </a:cubicBezTo>
                  <a:close/>
                  <a:moveTo>
                    <a:pt x="2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7" y="10"/>
                    <a:pt x="65" y="17"/>
                    <a:pt x="42" y="17"/>
                  </a:cubicBezTo>
                  <a:cubicBezTo>
                    <a:pt x="19" y="17"/>
                    <a:pt x="9" y="11"/>
                    <a:pt x="4" y="6"/>
                  </a:cubicBezTo>
                  <a:cubicBezTo>
                    <a:pt x="27" y="63"/>
                    <a:pt x="27" y="63"/>
                    <a:pt x="27" y="63"/>
                  </a:cubicBez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16"/>
            <p:cNvSpPr/>
            <p:nvPr/>
          </p:nvSpPr>
          <p:spPr bwMode="auto">
            <a:xfrm>
              <a:off x="6003926" y="3803651"/>
              <a:ext cx="50800" cy="49213"/>
            </a:xfrm>
            <a:custGeom>
              <a:gdLst>
                <a:gd fmla="*/ 1 w 13" name="T0"/>
                <a:gd fmla="*/ 13 h 13" name="T1"/>
                <a:gd fmla="*/ 3 w 13" name="T2"/>
                <a:gd fmla="*/ 3 h 13" name="T3"/>
                <a:gd fmla="*/ 13 w 13" name="T4"/>
                <a:gd fmla="*/ 0 h 13" name="T5"/>
                <a:gd fmla="*/ 1 w 13" name="T6"/>
                <a:gd fmla="*/ 1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3">
                  <a:moveTo>
                    <a:pt x="1" y="13"/>
                  </a:moveTo>
                  <a:cubicBezTo>
                    <a:pt x="1" y="13"/>
                    <a:pt x="1" y="6"/>
                    <a:pt x="3" y="3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17"/>
            <p:cNvSpPr/>
            <p:nvPr/>
          </p:nvSpPr>
          <p:spPr bwMode="auto">
            <a:xfrm>
              <a:off x="6134101" y="3803651"/>
              <a:ext cx="49213" cy="49213"/>
            </a:xfrm>
            <a:custGeom>
              <a:gdLst>
                <a:gd fmla="*/ 12 w 13" name="T0"/>
                <a:gd fmla="*/ 13 h 13" name="T1"/>
                <a:gd fmla="*/ 10 w 13" name="T2"/>
                <a:gd fmla="*/ 3 h 13" name="T3"/>
                <a:gd fmla="*/ 0 w 13" name="T4"/>
                <a:gd fmla="*/ 0 h 13" name="T5"/>
                <a:gd fmla="*/ 12 w 13" name="T6"/>
                <a:gd fmla="*/ 1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3">
                  <a:moveTo>
                    <a:pt x="12" y="13"/>
                  </a:moveTo>
                  <a:cubicBezTo>
                    <a:pt x="12" y="13"/>
                    <a:pt x="12" y="6"/>
                    <a:pt x="10" y="3"/>
                  </a:cubicBezTo>
                  <a:cubicBezTo>
                    <a:pt x="7" y="0"/>
                    <a:pt x="0" y="0"/>
                    <a:pt x="0" y="0"/>
                  </a:cubicBezTo>
                  <a:cubicBezTo>
                    <a:pt x="0" y="0"/>
                    <a:pt x="13" y="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18"/>
            <p:cNvSpPr/>
            <p:nvPr/>
          </p:nvSpPr>
          <p:spPr bwMode="auto">
            <a:xfrm>
              <a:off x="6134101" y="3863976"/>
              <a:ext cx="49213" cy="53975"/>
            </a:xfrm>
            <a:custGeom>
              <a:gdLst>
                <a:gd fmla="*/ 12 w 13" name="T0"/>
                <a:gd fmla="*/ 0 h 14" name="T1"/>
                <a:gd fmla="*/ 10 w 13" name="T2"/>
                <a:gd fmla="*/ 10 h 14" name="T3"/>
                <a:gd fmla="*/ 0 w 13" name="T4"/>
                <a:gd fmla="*/ 13 h 14" name="T5"/>
                <a:gd fmla="*/ 12 w 13" name="T6"/>
                <a:gd fmla="*/ 0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3">
                  <a:moveTo>
                    <a:pt x="12" y="0"/>
                  </a:moveTo>
                  <a:cubicBezTo>
                    <a:pt x="12" y="0"/>
                    <a:pt x="12" y="7"/>
                    <a:pt x="10" y="10"/>
                  </a:cubicBezTo>
                  <a:cubicBezTo>
                    <a:pt x="7" y="14"/>
                    <a:pt x="0" y="13"/>
                    <a:pt x="0" y="13"/>
                  </a:cubicBezTo>
                  <a:cubicBezTo>
                    <a:pt x="0" y="13"/>
                    <a:pt x="13" y="13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19"/>
            <p:cNvSpPr/>
            <p:nvPr/>
          </p:nvSpPr>
          <p:spPr bwMode="auto">
            <a:xfrm>
              <a:off x="6003926" y="3863976"/>
              <a:ext cx="50800" cy="53975"/>
            </a:xfrm>
            <a:custGeom>
              <a:gdLst>
                <a:gd fmla="*/ 1 w 13" name="T0"/>
                <a:gd fmla="*/ 0 h 14" name="T1"/>
                <a:gd fmla="*/ 3 w 13" name="T2"/>
                <a:gd fmla="*/ 10 h 14" name="T3"/>
                <a:gd fmla="*/ 13 w 13" name="T4"/>
                <a:gd fmla="*/ 13 h 14" name="T5"/>
                <a:gd fmla="*/ 1 w 13" name="T6"/>
                <a:gd fmla="*/ 0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3">
                  <a:moveTo>
                    <a:pt x="1" y="0"/>
                  </a:moveTo>
                  <a:cubicBezTo>
                    <a:pt x="1" y="0"/>
                    <a:pt x="1" y="7"/>
                    <a:pt x="3" y="10"/>
                  </a:cubicBezTo>
                  <a:cubicBezTo>
                    <a:pt x="6" y="14"/>
                    <a:pt x="13" y="13"/>
                    <a:pt x="13" y="13"/>
                  </a:cubicBezTo>
                  <a:cubicBezTo>
                    <a:pt x="13" y="13"/>
                    <a:pt x="0" y="1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65" name="文本框 164"/>
          <p:cNvSpPr txBox="1"/>
          <p:nvPr/>
        </p:nvSpPr>
        <p:spPr>
          <a:xfrm>
            <a:off x="3978510" y="2011229"/>
            <a:ext cx="133485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solidFill>
                  <a:schemeClr val="bg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PART</a:t>
            </a:r>
          </a:p>
          <a:p>
            <a:pPr algn="ctr"/>
            <a:r>
              <a:rPr altLang="zh-CN" b="1" lang="en-US" smtClean="0" sz="2400">
                <a:solidFill>
                  <a:schemeClr val="bg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TWO</a:t>
            </a:r>
          </a:p>
        </p:txBody>
      </p:sp>
      <p:grpSp>
        <p:nvGrpSpPr>
          <p:cNvPr id="138" name="组合 137"/>
          <p:cNvGrpSpPr/>
          <p:nvPr/>
        </p:nvGrpSpPr>
        <p:grpSpPr>
          <a:xfrm>
            <a:off x="6888238" y="1753649"/>
            <a:ext cx="1334852" cy="2108928"/>
            <a:chOff x="5786438" y="2944813"/>
            <a:chExt cx="615950" cy="973138"/>
          </a:xfrm>
        </p:grpSpPr>
        <p:sp>
          <p:nvSpPr>
            <p:cNvPr id="139" name="Freeform 5"/>
            <p:cNvSpPr/>
            <p:nvPr/>
          </p:nvSpPr>
          <p:spPr bwMode="auto">
            <a:xfrm>
              <a:off x="6003926" y="3860801"/>
              <a:ext cx="179388" cy="57150"/>
            </a:xfrm>
            <a:custGeom>
              <a:gdLst>
                <a:gd fmla="*/ 0 w 47" name="T0"/>
                <a:gd fmla="*/ 0 h 15" name="T1"/>
                <a:gd fmla="*/ 0 w 47" name="T2"/>
                <a:gd fmla="*/ 6 h 15" name="T3"/>
                <a:gd fmla="*/ 9 w 47" name="T4"/>
                <a:gd fmla="*/ 15 h 15" name="T5"/>
                <a:gd fmla="*/ 38 w 47" name="T6"/>
                <a:gd fmla="*/ 15 h 15" name="T7"/>
                <a:gd fmla="*/ 47 w 47" name="T8"/>
                <a:gd fmla="*/ 6 h 15" name="T9"/>
                <a:gd fmla="*/ 47 w 47" name="T10"/>
                <a:gd fmla="*/ 0 h 15" name="T11"/>
                <a:gd fmla="*/ 0 w 47" name="T12"/>
                <a:gd fmla="*/ 0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4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3" y="15"/>
                    <a:pt x="47" y="11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6"/>
            <p:cNvSpPr/>
            <p:nvPr/>
          </p:nvSpPr>
          <p:spPr bwMode="auto">
            <a:xfrm>
              <a:off x="6003926" y="3773488"/>
              <a:ext cx="179388" cy="87313"/>
            </a:xfrm>
            <a:custGeom>
              <a:gdLst>
                <a:gd fmla="*/ 47 w 47" name="T0"/>
                <a:gd fmla="*/ 16 h 23" name="T1"/>
                <a:gd fmla="*/ 38 w 47" name="T2"/>
                <a:gd fmla="*/ 7 h 23" name="T3"/>
                <a:gd fmla="*/ 35 w 47" name="T4"/>
                <a:gd fmla="*/ 7 h 23" name="T5"/>
                <a:gd fmla="*/ 35 w 47" name="T6"/>
                <a:gd fmla="*/ 5 h 23" name="T7"/>
                <a:gd fmla="*/ 30 w 47" name="T8"/>
                <a:gd fmla="*/ 0 h 23" name="T9"/>
                <a:gd fmla="*/ 17 w 47" name="T10"/>
                <a:gd fmla="*/ 0 h 23" name="T11"/>
                <a:gd fmla="*/ 13 w 47" name="T12"/>
                <a:gd fmla="*/ 5 h 23" name="T13"/>
                <a:gd fmla="*/ 13 w 47" name="T14"/>
                <a:gd fmla="*/ 7 h 23" name="T15"/>
                <a:gd fmla="*/ 9 w 47" name="T16"/>
                <a:gd fmla="*/ 7 h 23" name="T17"/>
                <a:gd fmla="*/ 0 w 47" name="T18"/>
                <a:gd fmla="*/ 16 h 23" name="T19"/>
                <a:gd fmla="*/ 0 w 47" name="T20"/>
                <a:gd fmla="*/ 23 h 23" name="T21"/>
                <a:gd fmla="*/ 47 w 47" name="T22"/>
                <a:gd fmla="*/ 23 h 23" name="T23"/>
                <a:gd fmla="*/ 47 w 47" name="T24"/>
                <a:gd fmla="*/ 16 h 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" w="47">
                  <a:moveTo>
                    <a:pt x="47" y="16"/>
                  </a:moveTo>
                  <a:cubicBezTo>
                    <a:pt x="47" y="11"/>
                    <a:pt x="43" y="7"/>
                    <a:pt x="38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1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7" y="23"/>
                    <a:pt x="47" y="23"/>
                    <a:pt x="47" y="23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Oval 7"/>
            <p:cNvSpPr>
              <a:spLocks noChangeArrowheads="1"/>
            </p:cNvSpPr>
            <p:nvPr/>
          </p:nvSpPr>
          <p:spPr bwMode="auto">
            <a:xfrm>
              <a:off x="6030913" y="3743326"/>
              <a:ext cx="127000" cy="49213"/>
            </a:xfrm>
            <a:prstGeom prst="ellipse">
              <a:avLst/>
            </a:prstGeom>
            <a:solidFill>
              <a:srgbClr val="2F40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8"/>
            <p:cNvSpPr/>
            <p:nvPr/>
          </p:nvSpPr>
          <p:spPr bwMode="auto">
            <a:xfrm>
              <a:off x="5786438" y="2944813"/>
              <a:ext cx="615950" cy="717550"/>
            </a:xfrm>
            <a:custGeom>
              <a:gdLst>
                <a:gd fmla="*/ 72 w 161" name="T0"/>
                <a:gd fmla="*/ 189 h 189" name="T1"/>
                <a:gd fmla="*/ 89 w 161" name="T2"/>
                <a:gd fmla="*/ 189 h 189" name="T3"/>
                <a:gd fmla="*/ 161 w 161" name="T4"/>
                <a:gd fmla="*/ 80 h 189" name="T5"/>
                <a:gd fmla="*/ 81 w 161" name="T6"/>
                <a:gd fmla="*/ 0 h 189" name="T7"/>
                <a:gd fmla="*/ 0 w 161" name="T8"/>
                <a:gd fmla="*/ 80 h 189" name="T9"/>
                <a:gd fmla="*/ 72 w 161" name="T10"/>
                <a:gd fmla="*/ 189 h 1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9" w="161">
                  <a:moveTo>
                    <a:pt x="72" y="189"/>
                  </a:moveTo>
                  <a:cubicBezTo>
                    <a:pt x="89" y="189"/>
                    <a:pt x="89" y="189"/>
                    <a:pt x="89" y="189"/>
                  </a:cubicBezTo>
                  <a:cubicBezTo>
                    <a:pt x="110" y="169"/>
                    <a:pt x="161" y="116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6"/>
                    <a:pt x="52" y="169"/>
                    <a:pt x="72" y="189"/>
                  </a:cubicBez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9"/>
            <p:cNvSpPr/>
            <p:nvPr/>
          </p:nvSpPr>
          <p:spPr bwMode="auto">
            <a:xfrm>
              <a:off x="5870576" y="2944813"/>
              <a:ext cx="447675" cy="717550"/>
            </a:xfrm>
            <a:custGeom>
              <a:gdLst>
                <a:gd fmla="*/ 65 w 117" name="T0"/>
                <a:gd fmla="*/ 189 h 189" name="T1"/>
                <a:gd fmla="*/ 117 w 117" name="T2"/>
                <a:gd fmla="*/ 80 h 189" name="T3"/>
                <a:gd fmla="*/ 59 w 117" name="T4"/>
                <a:gd fmla="*/ 0 h 189" name="T5"/>
                <a:gd fmla="*/ 43 w 117" name="T6"/>
                <a:gd fmla="*/ 3 h 189" name="T7"/>
                <a:gd fmla="*/ 0 w 117" name="T8"/>
                <a:gd fmla="*/ 80 h 189" name="T9"/>
                <a:gd fmla="*/ 53 w 117" name="T10"/>
                <a:gd fmla="*/ 189 h 189" name="T11"/>
                <a:gd fmla="*/ 65 w 117" name="T12"/>
                <a:gd fmla="*/ 189 h 18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9" w="117">
                  <a:moveTo>
                    <a:pt x="65" y="189"/>
                  </a:moveTo>
                  <a:cubicBezTo>
                    <a:pt x="80" y="169"/>
                    <a:pt x="117" y="116"/>
                    <a:pt x="117" y="80"/>
                  </a:cubicBezTo>
                  <a:cubicBezTo>
                    <a:pt x="117" y="36"/>
                    <a:pt x="91" y="0"/>
                    <a:pt x="59" y="0"/>
                  </a:cubicBezTo>
                  <a:cubicBezTo>
                    <a:pt x="53" y="0"/>
                    <a:pt x="48" y="1"/>
                    <a:pt x="43" y="3"/>
                  </a:cubicBezTo>
                  <a:cubicBezTo>
                    <a:pt x="18" y="12"/>
                    <a:pt x="0" y="43"/>
                    <a:pt x="0" y="80"/>
                  </a:cubicBezTo>
                  <a:cubicBezTo>
                    <a:pt x="0" y="116"/>
                    <a:pt x="37" y="169"/>
                    <a:pt x="53" y="189"/>
                  </a:cubicBezTo>
                  <a:lnTo>
                    <a:pt x="65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10"/>
            <p:cNvSpPr/>
            <p:nvPr/>
          </p:nvSpPr>
          <p:spPr bwMode="auto">
            <a:xfrm>
              <a:off x="5938838" y="2944813"/>
              <a:ext cx="309563" cy="717550"/>
            </a:xfrm>
            <a:custGeom>
              <a:gdLst>
                <a:gd fmla="*/ 45 w 81" name="T0"/>
                <a:gd fmla="*/ 189 h 189" name="T1"/>
                <a:gd fmla="*/ 81 w 81" name="T2"/>
                <a:gd fmla="*/ 80 h 189" name="T3"/>
                <a:gd fmla="*/ 41 w 81" name="T4"/>
                <a:gd fmla="*/ 0 h 189" name="T5"/>
                <a:gd fmla="*/ 0 w 81" name="T6"/>
                <a:gd fmla="*/ 80 h 189" name="T7"/>
                <a:gd fmla="*/ 36 w 81" name="T8"/>
                <a:gd fmla="*/ 189 h 189" name="T9"/>
                <a:gd fmla="*/ 45 w 81" name="T10"/>
                <a:gd fmla="*/ 189 h 1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9" w="81">
                  <a:moveTo>
                    <a:pt x="45" y="189"/>
                  </a:moveTo>
                  <a:cubicBezTo>
                    <a:pt x="55" y="169"/>
                    <a:pt x="81" y="116"/>
                    <a:pt x="81" y="80"/>
                  </a:cubicBezTo>
                  <a:cubicBezTo>
                    <a:pt x="81" y="36"/>
                    <a:pt x="63" y="0"/>
                    <a:pt x="41" y="0"/>
                  </a:cubicBezTo>
                  <a:cubicBezTo>
                    <a:pt x="18" y="0"/>
                    <a:pt x="0" y="36"/>
                    <a:pt x="0" y="80"/>
                  </a:cubicBezTo>
                  <a:cubicBezTo>
                    <a:pt x="0" y="116"/>
                    <a:pt x="26" y="169"/>
                    <a:pt x="36" y="189"/>
                  </a:cubicBezTo>
                  <a:lnTo>
                    <a:pt x="45" y="189"/>
                  </a:ln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11"/>
            <p:cNvSpPr/>
            <p:nvPr/>
          </p:nvSpPr>
          <p:spPr bwMode="auto">
            <a:xfrm>
              <a:off x="6049963" y="2944813"/>
              <a:ext cx="88900" cy="717550"/>
            </a:xfrm>
            <a:custGeom>
              <a:gdLst>
                <a:gd fmla="*/ 13 w 23" name="T0"/>
                <a:gd fmla="*/ 189 h 189" name="T1"/>
                <a:gd fmla="*/ 23 w 23" name="T2"/>
                <a:gd fmla="*/ 80 h 189" name="T3"/>
                <a:gd fmla="*/ 12 w 23" name="T4"/>
                <a:gd fmla="*/ 0 h 189" name="T5"/>
                <a:gd fmla="*/ 0 w 23" name="T6"/>
                <a:gd fmla="*/ 80 h 189" name="T7"/>
                <a:gd fmla="*/ 10 w 23" name="T8"/>
                <a:gd fmla="*/ 189 h 189" name="T9"/>
                <a:gd fmla="*/ 13 w 23" name="T10"/>
                <a:gd fmla="*/ 189 h 1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9" w="23">
                  <a:moveTo>
                    <a:pt x="13" y="189"/>
                  </a:moveTo>
                  <a:cubicBezTo>
                    <a:pt x="16" y="169"/>
                    <a:pt x="23" y="116"/>
                    <a:pt x="23" y="80"/>
                  </a:cubicBezTo>
                  <a:cubicBezTo>
                    <a:pt x="23" y="36"/>
                    <a:pt x="12" y="0"/>
                    <a:pt x="12" y="0"/>
                  </a:cubicBezTo>
                  <a:cubicBezTo>
                    <a:pt x="12" y="0"/>
                    <a:pt x="0" y="36"/>
                    <a:pt x="0" y="80"/>
                  </a:cubicBezTo>
                  <a:cubicBezTo>
                    <a:pt x="0" y="116"/>
                    <a:pt x="7" y="169"/>
                    <a:pt x="10" y="189"/>
                  </a:cubicBezTo>
                  <a:lnTo>
                    <a:pt x="13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12"/>
            <p:cNvSpPr>
              <a:spLocks noEditPoints="1"/>
            </p:cNvSpPr>
            <p:nvPr/>
          </p:nvSpPr>
          <p:spPr bwMode="auto">
            <a:xfrm>
              <a:off x="5930901" y="3522663"/>
              <a:ext cx="325438" cy="246063"/>
            </a:xfrm>
            <a:custGeom>
              <a:gdLst>
                <a:gd fmla="*/ 59 w 85" name="T0"/>
                <a:gd fmla="*/ 65 h 65" name="T1"/>
                <a:gd fmla="*/ 26 w 85" name="T2"/>
                <a:gd fmla="*/ 65 h 65" name="T3"/>
                <a:gd fmla="*/ 25 w 85" name="T4"/>
                <a:gd fmla="*/ 65 h 65" name="T5"/>
                <a:gd fmla="*/ 0 w 85" name="T6"/>
                <a:gd fmla="*/ 2 h 65" name="T7"/>
                <a:gd fmla="*/ 1 w 85" name="T8"/>
                <a:gd fmla="*/ 1 h 65" name="T9"/>
                <a:gd fmla="*/ 2 w 85" name="T10"/>
                <a:gd fmla="*/ 1 h 65" name="T11"/>
                <a:gd fmla="*/ 42 w 85" name="T12"/>
                <a:gd fmla="*/ 15 h 65" name="T13"/>
                <a:gd fmla="*/ 84 w 85" name="T14"/>
                <a:gd fmla="*/ 1 h 65" name="T15"/>
                <a:gd fmla="*/ 85 w 85" name="T16"/>
                <a:gd fmla="*/ 1 h 65" name="T17"/>
                <a:gd fmla="*/ 85 w 85" name="T18"/>
                <a:gd fmla="*/ 2 h 65" name="T19"/>
                <a:gd fmla="*/ 60 w 85" name="T20"/>
                <a:gd fmla="*/ 65 h 65" name="T21"/>
                <a:gd fmla="*/ 59 w 85" name="T22"/>
                <a:gd fmla="*/ 65 h 65" name="T23"/>
                <a:gd fmla="*/ 27 w 85" name="T24"/>
                <a:gd fmla="*/ 63 h 65" name="T25"/>
                <a:gd fmla="*/ 59 w 85" name="T26"/>
                <a:gd fmla="*/ 63 h 65" name="T27"/>
                <a:gd fmla="*/ 82 w 85" name="T28"/>
                <a:gd fmla="*/ 6 h 65" name="T29"/>
                <a:gd fmla="*/ 42 w 85" name="T30"/>
                <a:gd fmla="*/ 17 h 65" name="T31"/>
                <a:gd fmla="*/ 4 w 85" name="T32"/>
                <a:gd fmla="*/ 6 h 65" name="T33"/>
                <a:gd fmla="*/ 27 w 85" name="T34"/>
                <a:gd fmla="*/ 63 h 6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5" w="85">
                  <a:moveTo>
                    <a:pt x="59" y="65"/>
                  </a:move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8" y="15"/>
                    <a:pt x="42" y="15"/>
                  </a:cubicBezTo>
                  <a:cubicBezTo>
                    <a:pt x="77" y="15"/>
                    <a:pt x="84" y="1"/>
                    <a:pt x="84" y="1"/>
                  </a:cubicBezTo>
                  <a:cubicBezTo>
                    <a:pt x="84" y="1"/>
                    <a:pt x="84" y="0"/>
                    <a:pt x="85" y="1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0" y="65"/>
                    <a:pt x="59" y="65"/>
                  </a:cubicBezTo>
                  <a:close/>
                  <a:moveTo>
                    <a:pt x="2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7" y="10"/>
                    <a:pt x="65" y="17"/>
                    <a:pt x="42" y="17"/>
                  </a:cubicBezTo>
                  <a:cubicBezTo>
                    <a:pt x="19" y="17"/>
                    <a:pt x="9" y="11"/>
                    <a:pt x="4" y="6"/>
                  </a:cubicBezTo>
                  <a:cubicBezTo>
                    <a:pt x="27" y="63"/>
                    <a:pt x="27" y="63"/>
                    <a:pt x="27" y="63"/>
                  </a:cubicBez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16"/>
            <p:cNvSpPr/>
            <p:nvPr/>
          </p:nvSpPr>
          <p:spPr bwMode="auto">
            <a:xfrm>
              <a:off x="6003926" y="3803651"/>
              <a:ext cx="50800" cy="49213"/>
            </a:xfrm>
            <a:custGeom>
              <a:gdLst>
                <a:gd fmla="*/ 1 w 13" name="T0"/>
                <a:gd fmla="*/ 13 h 13" name="T1"/>
                <a:gd fmla="*/ 3 w 13" name="T2"/>
                <a:gd fmla="*/ 3 h 13" name="T3"/>
                <a:gd fmla="*/ 13 w 13" name="T4"/>
                <a:gd fmla="*/ 0 h 13" name="T5"/>
                <a:gd fmla="*/ 1 w 13" name="T6"/>
                <a:gd fmla="*/ 1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3">
                  <a:moveTo>
                    <a:pt x="1" y="13"/>
                  </a:moveTo>
                  <a:cubicBezTo>
                    <a:pt x="1" y="13"/>
                    <a:pt x="1" y="6"/>
                    <a:pt x="3" y="3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17"/>
            <p:cNvSpPr/>
            <p:nvPr/>
          </p:nvSpPr>
          <p:spPr bwMode="auto">
            <a:xfrm>
              <a:off x="6134101" y="3803651"/>
              <a:ext cx="49213" cy="49213"/>
            </a:xfrm>
            <a:custGeom>
              <a:gdLst>
                <a:gd fmla="*/ 12 w 13" name="T0"/>
                <a:gd fmla="*/ 13 h 13" name="T1"/>
                <a:gd fmla="*/ 10 w 13" name="T2"/>
                <a:gd fmla="*/ 3 h 13" name="T3"/>
                <a:gd fmla="*/ 0 w 13" name="T4"/>
                <a:gd fmla="*/ 0 h 13" name="T5"/>
                <a:gd fmla="*/ 12 w 13" name="T6"/>
                <a:gd fmla="*/ 1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3">
                  <a:moveTo>
                    <a:pt x="12" y="13"/>
                  </a:moveTo>
                  <a:cubicBezTo>
                    <a:pt x="12" y="13"/>
                    <a:pt x="12" y="6"/>
                    <a:pt x="10" y="3"/>
                  </a:cubicBezTo>
                  <a:cubicBezTo>
                    <a:pt x="7" y="0"/>
                    <a:pt x="0" y="0"/>
                    <a:pt x="0" y="0"/>
                  </a:cubicBezTo>
                  <a:cubicBezTo>
                    <a:pt x="0" y="0"/>
                    <a:pt x="13" y="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18"/>
            <p:cNvSpPr/>
            <p:nvPr/>
          </p:nvSpPr>
          <p:spPr bwMode="auto">
            <a:xfrm>
              <a:off x="6134101" y="3863976"/>
              <a:ext cx="49213" cy="53975"/>
            </a:xfrm>
            <a:custGeom>
              <a:gdLst>
                <a:gd fmla="*/ 12 w 13" name="T0"/>
                <a:gd fmla="*/ 0 h 14" name="T1"/>
                <a:gd fmla="*/ 10 w 13" name="T2"/>
                <a:gd fmla="*/ 10 h 14" name="T3"/>
                <a:gd fmla="*/ 0 w 13" name="T4"/>
                <a:gd fmla="*/ 13 h 14" name="T5"/>
                <a:gd fmla="*/ 12 w 13" name="T6"/>
                <a:gd fmla="*/ 0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3">
                  <a:moveTo>
                    <a:pt x="12" y="0"/>
                  </a:moveTo>
                  <a:cubicBezTo>
                    <a:pt x="12" y="0"/>
                    <a:pt x="12" y="7"/>
                    <a:pt x="10" y="10"/>
                  </a:cubicBezTo>
                  <a:cubicBezTo>
                    <a:pt x="7" y="14"/>
                    <a:pt x="0" y="13"/>
                    <a:pt x="0" y="13"/>
                  </a:cubicBezTo>
                  <a:cubicBezTo>
                    <a:pt x="0" y="13"/>
                    <a:pt x="13" y="13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19"/>
            <p:cNvSpPr/>
            <p:nvPr/>
          </p:nvSpPr>
          <p:spPr bwMode="auto">
            <a:xfrm>
              <a:off x="6003926" y="3863976"/>
              <a:ext cx="50800" cy="53975"/>
            </a:xfrm>
            <a:custGeom>
              <a:gdLst>
                <a:gd fmla="*/ 1 w 13" name="T0"/>
                <a:gd fmla="*/ 0 h 14" name="T1"/>
                <a:gd fmla="*/ 3 w 13" name="T2"/>
                <a:gd fmla="*/ 10 h 14" name="T3"/>
                <a:gd fmla="*/ 13 w 13" name="T4"/>
                <a:gd fmla="*/ 13 h 14" name="T5"/>
                <a:gd fmla="*/ 1 w 13" name="T6"/>
                <a:gd fmla="*/ 0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3">
                  <a:moveTo>
                    <a:pt x="1" y="0"/>
                  </a:moveTo>
                  <a:cubicBezTo>
                    <a:pt x="1" y="0"/>
                    <a:pt x="1" y="7"/>
                    <a:pt x="3" y="10"/>
                  </a:cubicBezTo>
                  <a:cubicBezTo>
                    <a:pt x="6" y="14"/>
                    <a:pt x="13" y="13"/>
                    <a:pt x="13" y="13"/>
                  </a:cubicBezTo>
                  <a:cubicBezTo>
                    <a:pt x="13" y="13"/>
                    <a:pt x="0" y="1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66" name="文本框 165"/>
          <p:cNvSpPr txBox="1"/>
          <p:nvPr/>
        </p:nvSpPr>
        <p:spPr>
          <a:xfrm>
            <a:off x="6888238" y="2011229"/>
            <a:ext cx="133485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solidFill>
                  <a:schemeClr val="bg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PART</a:t>
            </a:r>
          </a:p>
          <a:p>
            <a:pPr algn="ctr"/>
            <a:r>
              <a:rPr altLang="zh-CN" b="1" lang="en-US" smtClean="0" sz="2400">
                <a:solidFill>
                  <a:schemeClr val="bg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THREE</a:t>
            </a:r>
          </a:p>
        </p:txBody>
      </p:sp>
      <p:grpSp>
        <p:nvGrpSpPr>
          <p:cNvPr id="151" name="组合 150"/>
          <p:cNvGrpSpPr/>
          <p:nvPr/>
        </p:nvGrpSpPr>
        <p:grpSpPr>
          <a:xfrm>
            <a:off x="9797965" y="1753649"/>
            <a:ext cx="1334852" cy="2108928"/>
            <a:chOff x="5786438" y="2944813"/>
            <a:chExt cx="615950" cy="973138"/>
          </a:xfrm>
        </p:grpSpPr>
        <p:sp>
          <p:nvSpPr>
            <p:cNvPr id="152" name="Freeform 5"/>
            <p:cNvSpPr/>
            <p:nvPr/>
          </p:nvSpPr>
          <p:spPr bwMode="auto">
            <a:xfrm>
              <a:off x="6003926" y="3860801"/>
              <a:ext cx="179388" cy="57150"/>
            </a:xfrm>
            <a:custGeom>
              <a:gdLst>
                <a:gd fmla="*/ 0 w 47" name="T0"/>
                <a:gd fmla="*/ 0 h 15" name="T1"/>
                <a:gd fmla="*/ 0 w 47" name="T2"/>
                <a:gd fmla="*/ 6 h 15" name="T3"/>
                <a:gd fmla="*/ 9 w 47" name="T4"/>
                <a:gd fmla="*/ 15 h 15" name="T5"/>
                <a:gd fmla="*/ 38 w 47" name="T6"/>
                <a:gd fmla="*/ 15 h 15" name="T7"/>
                <a:gd fmla="*/ 47 w 47" name="T8"/>
                <a:gd fmla="*/ 6 h 15" name="T9"/>
                <a:gd fmla="*/ 47 w 47" name="T10"/>
                <a:gd fmla="*/ 0 h 15" name="T11"/>
                <a:gd fmla="*/ 0 w 47" name="T12"/>
                <a:gd fmla="*/ 0 h 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5" w="4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43" y="15"/>
                    <a:pt x="47" y="11"/>
                    <a:pt x="47" y="6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6"/>
            <p:cNvSpPr/>
            <p:nvPr/>
          </p:nvSpPr>
          <p:spPr bwMode="auto">
            <a:xfrm>
              <a:off x="6003926" y="3773488"/>
              <a:ext cx="179388" cy="87313"/>
            </a:xfrm>
            <a:custGeom>
              <a:gdLst>
                <a:gd fmla="*/ 47 w 47" name="T0"/>
                <a:gd fmla="*/ 16 h 23" name="T1"/>
                <a:gd fmla="*/ 38 w 47" name="T2"/>
                <a:gd fmla="*/ 7 h 23" name="T3"/>
                <a:gd fmla="*/ 35 w 47" name="T4"/>
                <a:gd fmla="*/ 7 h 23" name="T5"/>
                <a:gd fmla="*/ 35 w 47" name="T6"/>
                <a:gd fmla="*/ 5 h 23" name="T7"/>
                <a:gd fmla="*/ 30 w 47" name="T8"/>
                <a:gd fmla="*/ 0 h 23" name="T9"/>
                <a:gd fmla="*/ 17 w 47" name="T10"/>
                <a:gd fmla="*/ 0 h 23" name="T11"/>
                <a:gd fmla="*/ 13 w 47" name="T12"/>
                <a:gd fmla="*/ 5 h 23" name="T13"/>
                <a:gd fmla="*/ 13 w 47" name="T14"/>
                <a:gd fmla="*/ 7 h 23" name="T15"/>
                <a:gd fmla="*/ 9 w 47" name="T16"/>
                <a:gd fmla="*/ 7 h 23" name="T17"/>
                <a:gd fmla="*/ 0 w 47" name="T18"/>
                <a:gd fmla="*/ 16 h 23" name="T19"/>
                <a:gd fmla="*/ 0 w 47" name="T20"/>
                <a:gd fmla="*/ 23 h 23" name="T21"/>
                <a:gd fmla="*/ 47 w 47" name="T22"/>
                <a:gd fmla="*/ 23 h 23" name="T23"/>
                <a:gd fmla="*/ 47 w 47" name="T24"/>
                <a:gd fmla="*/ 16 h 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" w="47">
                  <a:moveTo>
                    <a:pt x="47" y="16"/>
                  </a:moveTo>
                  <a:cubicBezTo>
                    <a:pt x="47" y="11"/>
                    <a:pt x="43" y="7"/>
                    <a:pt x="38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3" y="2"/>
                    <a:pt x="13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0" y="11"/>
                    <a:pt x="0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7" y="23"/>
                    <a:pt x="47" y="23"/>
                    <a:pt x="47" y="23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25AC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Oval 7"/>
            <p:cNvSpPr>
              <a:spLocks noChangeArrowheads="1"/>
            </p:cNvSpPr>
            <p:nvPr/>
          </p:nvSpPr>
          <p:spPr bwMode="auto">
            <a:xfrm>
              <a:off x="6030913" y="3743326"/>
              <a:ext cx="127000" cy="49213"/>
            </a:xfrm>
            <a:prstGeom prst="ellipse">
              <a:avLst/>
            </a:prstGeom>
            <a:solidFill>
              <a:srgbClr val="2F403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8"/>
            <p:cNvSpPr/>
            <p:nvPr/>
          </p:nvSpPr>
          <p:spPr bwMode="auto">
            <a:xfrm>
              <a:off x="5786438" y="2944813"/>
              <a:ext cx="615950" cy="717550"/>
            </a:xfrm>
            <a:custGeom>
              <a:gdLst>
                <a:gd fmla="*/ 72 w 161" name="T0"/>
                <a:gd fmla="*/ 189 h 189" name="T1"/>
                <a:gd fmla="*/ 89 w 161" name="T2"/>
                <a:gd fmla="*/ 189 h 189" name="T3"/>
                <a:gd fmla="*/ 161 w 161" name="T4"/>
                <a:gd fmla="*/ 80 h 189" name="T5"/>
                <a:gd fmla="*/ 81 w 161" name="T6"/>
                <a:gd fmla="*/ 0 h 189" name="T7"/>
                <a:gd fmla="*/ 0 w 161" name="T8"/>
                <a:gd fmla="*/ 80 h 189" name="T9"/>
                <a:gd fmla="*/ 72 w 161" name="T10"/>
                <a:gd fmla="*/ 189 h 1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9" w="161">
                  <a:moveTo>
                    <a:pt x="72" y="189"/>
                  </a:moveTo>
                  <a:cubicBezTo>
                    <a:pt x="89" y="189"/>
                    <a:pt x="89" y="189"/>
                    <a:pt x="89" y="189"/>
                  </a:cubicBezTo>
                  <a:cubicBezTo>
                    <a:pt x="110" y="169"/>
                    <a:pt x="161" y="116"/>
                    <a:pt x="161" y="80"/>
                  </a:cubicBezTo>
                  <a:cubicBezTo>
                    <a:pt x="161" y="36"/>
                    <a:pt x="125" y="0"/>
                    <a:pt x="81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116"/>
                    <a:pt x="52" y="169"/>
                    <a:pt x="72" y="189"/>
                  </a:cubicBez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9"/>
            <p:cNvSpPr/>
            <p:nvPr/>
          </p:nvSpPr>
          <p:spPr bwMode="auto">
            <a:xfrm>
              <a:off x="5870576" y="2944813"/>
              <a:ext cx="447675" cy="717550"/>
            </a:xfrm>
            <a:custGeom>
              <a:gdLst>
                <a:gd fmla="*/ 65 w 117" name="T0"/>
                <a:gd fmla="*/ 189 h 189" name="T1"/>
                <a:gd fmla="*/ 117 w 117" name="T2"/>
                <a:gd fmla="*/ 80 h 189" name="T3"/>
                <a:gd fmla="*/ 59 w 117" name="T4"/>
                <a:gd fmla="*/ 0 h 189" name="T5"/>
                <a:gd fmla="*/ 43 w 117" name="T6"/>
                <a:gd fmla="*/ 3 h 189" name="T7"/>
                <a:gd fmla="*/ 0 w 117" name="T8"/>
                <a:gd fmla="*/ 80 h 189" name="T9"/>
                <a:gd fmla="*/ 53 w 117" name="T10"/>
                <a:gd fmla="*/ 189 h 189" name="T11"/>
                <a:gd fmla="*/ 65 w 117" name="T12"/>
                <a:gd fmla="*/ 189 h 18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9" w="117">
                  <a:moveTo>
                    <a:pt x="65" y="189"/>
                  </a:moveTo>
                  <a:cubicBezTo>
                    <a:pt x="80" y="169"/>
                    <a:pt x="117" y="116"/>
                    <a:pt x="117" y="80"/>
                  </a:cubicBezTo>
                  <a:cubicBezTo>
                    <a:pt x="117" y="36"/>
                    <a:pt x="91" y="0"/>
                    <a:pt x="59" y="0"/>
                  </a:cubicBezTo>
                  <a:cubicBezTo>
                    <a:pt x="53" y="0"/>
                    <a:pt x="48" y="1"/>
                    <a:pt x="43" y="3"/>
                  </a:cubicBezTo>
                  <a:cubicBezTo>
                    <a:pt x="18" y="12"/>
                    <a:pt x="0" y="43"/>
                    <a:pt x="0" y="80"/>
                  </a:cubicBezTo>
                  <a:cubicBezTo>
                    <a:pt x="0" y="116"/>
                    <a:pt x="37" y="169"/>
                    <a:pt x="53" y="189"/>
                  </a:cubicBezTo>
                  <a:lnTo>
                    <a:pt x="65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10"/>
            <p:cNvSpPr/>
            <p:nvPr/>
          </p:nvSpPr>
          <p:spPr bwMode="auto">
            <a:xfrm>
              <a:off x="5938838" y="2944813"/>
              <a:ext cx="309563" cy="717550"/>
            </a:xfrm>
            <a:custGeom>
              <a:gdLst>
                <a:gd fmla="*/ 45 w 81" name="T0"/>
                <a:gd fmla="*/ 189 h 189" name="T1"/>
                <a:gd fmla="*/ 81 w 81" name="T2"/>
                <a:gd fmla="*/ 80 h 189" name="T3"/>
                <a:gd fmla="*/ 41 w 81" name="T4"/>
                <a:gd fmla="*/ 0 h 189" name="T5"/>
                <a:gd fmla="*/ 0 w 81" name="T6"/>
                <a:gd fmla="*/ 80 h 189" name="T7"/>
                <a:gd fmla="*/ 36 w 81" name="T8"/>
                <a:gd fmla="*/ 189 h 189" name="T9"/>
                <a:gd fmla="*/ 45 w 81" name="T10"/>
                <a:gd fmla="*/ 189 h 1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9" w="81">
                  <a:moveTo>
                    <a:pt x="45" y="189"/>
                  </a:moveTo>
                  <a:cubicBezTo>
                    <a:pt x="55" y="169"/>
                    <a:pt x="81" y="116"/>
                    <a:pt x="81" y="80"/>
                  </a:cubicBezTo>
                  <a:cubicBezTo>
                    <a:pt x="81" y="36"/>
                    <a:pt x="63" y="0"/>
                    <a:pt x="41" y="0"/>
                  </a:cubicBezTo>
                  <a:cubicBezTo>
                    <a:pt x="18" y="0"/>
                    <a:pt x="0" y="36"/>
                    <a:pt x="0" y="80"/>
                  </a:cubicBezTo>
                  <a:cubicBezTo>
                    <a:pt x="0" y="116"/>
                    <a:pt x="26" y="169"/>
                    <a:pt x="36" y="189"/>
                  </a:cubicBezTo>
                  <a:lnTo>
                    <a:pt x="45" y="189"/>
                  </a:lnTo>
                  <a:close/>
                </a:path>
              </a:pathLst>
            </a:custGeom>
            <a:solidFill>
              <a:srgbClr val="DD4D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Freeform 11"/>
            <p:cNvSpPr/>
            <p:nvPr/>
          </p:nvSpPr>
          <p:spPr bwMode="auto">
            <a:xfrm>
              <a:off x="6049963" y="2944813"/>
              <a:ext cx="88900" cy="717550"/>
            </a:xfrm>
            <a:custGeom>
              <a:gdLst>
                <a:gd fmla="*/ 13 w 23" name="T0"/>
                <a:gd fmla="*/ 189 h 189" name="T1"/>
                <a:gd fmla="*/ 23 w 23" name="T2"/>
                <a:gd fmla="*/ 80 h 189" name="T3"/>
                <a:gd fmla="*/ 12 w 23" name="T4"/>
                <a:gd fmla="*/ 0 h 189" name="T5"/>
                <a:gd fmla="*/ 0 w 23" name="T6"/>
                <a:gd fmla="*/ 80 h 189" name="T7"/>
                <a:gd fmla="*/ 10 w 23" name="T8"/>
                <a:gd fmla="*/ 189 h 189" name="T9"/>
                <a:gd fmla="*/ 13 w 23" name="T10"/>
                <a:gd fmla="*/ 189 h 18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9" w="23">
                  <a:moveTo>
                    <a:pt x="13" y="189"/>
                  </a:moveTo>
                  <a:cubicBezTo>
                    <a:pt x="16" y="169"/>
                    <a:pt x="23" y="116"/>
                    <a:pt x="23" y="80"/>
                  </a:cubicBezTo>
                  <a:cubicBezTo>
                    <a:pt x="23" y="36"/>
                    <a:pt x="12" y="0"/>
                    <a:pt x="12" y="0"/>
                  </a:cubicBezTo>
                  <a:cubicBezTo>
                    <a:pt x="12" y="0"/>
                    <a:pt x="0" y="36"/>
                    <a:pt x="0" y="80"/>
                  </a:cubicBezTo>
                  <a:cubicBezTo>
                    <a:pt x="0" y="116"/>
                    <a:pt x="7" y="169"/>
                    <a:pt x="10" y="189"/>
                  </a:cubicBezTo>
                  <a:lnTo>
                    <a:pt x="13" y="189"/>
                  </a:ln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12"/>
            <p:cNvSpPr>
              <a:spLocks noEditPoints="1"/>
            </p:cNvSpPr>
            <p:nvPr/>
          </p:nvSpPr>
          <p:spPr bwMode="auto">
            <a:xfrm>
              <a:off x="5930901" y="3522663"/>
              <a:ext cx="325438" cy="246063"/>
            </a:xfrm>
            <a:custGeom>
              <a:gdLst>
                <a:gd fmla="*/ 59 w 85" name="T0"/>
                <a:gd fmla="*/ 65 h 65" name="T1"/>
                <a:gd fmla="*/ 26 w 85" name="T2"/>
                <a:gd fmla="*/ 65 h 65" name="T3"/>
                <a:gd fmla="*/ 25 w 85" name="T4"/>
                <a:gd fmla="*/ 65 h 65" name="T5"/>
                <a:gd fmla="*/ 0 w 85" name="T6"/>
                <a:gd fmla="*/ 2 h 65" name="T7"/>
                <a:gd fmla="*/ 1 w 85" name="T8"/>
                <a:gd fmla="*/ 1 h 65" name="T9"/>
                <a:gd fmla="*/ 2 w 85" name="T10"/>
                <a:gd fmla="*/ 1 h 65" name="T11"/>
                <a:gd fmla="*/ 42 w 85" name="T12"/>
                <a:gd fmla="*/ 15 h 65" name="T13"/>
                <a:gd fmla="*/ 84 w 85" name="T14"/>
                <a:gd fmla="*/ 1 h 65" name="T15"/>
                <a:gd fmla="*/ 85 w 85" name="T16"/>
                <a:gd fmla="*/ 1 h 65" name="T17"/>
                <a:gd fmla="*/ 85 w 85" name="T18"/>
                <a:gd fmla="*/ 2 h 65" name="T19"/>
                <a:gd fmla="*/ 60 w 85" name="T20"/>
                <a:gd fmla="*/ 65 h 65" name="T21"/>
                <a:gd fmla="*/ 59 w 85" name="T22"/>
                <a:gd fmla="*/ 65 h 65" name="T23"/>
                <a:gd fmla="*/ 27 w 85" name="T24"/>
                <a:gd fmla="*/ 63 h 65" name="T25"/>
                <a:gd fmla="*/ 59 w 85" name="T26"/>
                <a:gd fmla="*/ 63 h 65" name="T27"/>
                <a:gd fmla="*/ 82 w 85" name="T28"/>
                <a:gd fmla="*/ 6 h 65" name="T29"/>
                <a:gd fmla="*/ 42 w 85" name="T30"/>
                <a:gd fmla="*/ 17 h 65" name="T31"/>
                <a:gd fmla="*/ 4 w 85" name="T32"/>
                <a:gd fmla="*/ 6 h 65" name="T33"/>
                <a:gd fmla="*/ 27 w 85" name="T34"/>
                <a:gd fmla="*/ 63 h 6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65" w="85">
                  <a:moveTo>
                    <a:pt x="59" y="65"/>
                  </a:moveTo>
                  <a:cubicBezTo>
                    <a:pt x="26" y="65"/>
                    <a:pt x="26" y="65"/>
                    <a:pt x="26" y="65"/>
                  </a:cubicBezTo>
                  <a:cubicBezTo>
                    <a:pt x="26" y="65"/>
                    <a:pt x="25" y="65"/>
                    <a:pt x="25" y="6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8" y="15"/>
                    <a:pt x="42" y="15"/>
                  </a:cubicBezTo>
                  <a:cubicBezTo>
                    <a:pt x="77" y="15"/>
                    <a:pt x="84" y="1"/>
                    <a:pt x="84" y="1"/>
                  </a:cubicBezTo>
                  <a:cubicBezTo>
                    <a:pt x="84" y="1"/>
                    <a:pt x="84" y="0"/>
                    <a:pt x="85" y="1"/>
                  </a:cubicBezTo>
                  <a:cubicBezTo>
                    <a:pt x="85" y="1"/>
                    <a:pt x="85" y="1"/>
                    <a:pt x="85" y="2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0" y="65"/>
                    <a:pt x="60" y="65"/>
                    <a:pt x="59" y="65"/>
                  </a:cubicBezTo>
                  <a:close/>
                  <a:moveTo>
                    <a:pt x="27" y="63"/>
                  </a:moveTo>
                  <a:cubicBezTo>
                    <a:pt x="59" y="63"/>
                    <a:pt x="59" y="63"/>
                    <a:pt x="59" y="63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7" y="10"/>
                    <a:pt x="65" y="17"/>
                    <a:pt x="42" y="17"/>
                  </a:cubicBezTo>
                  <a:cubicBezTo>
                    <a:pt x="19" y="17"/>
                    <a:pt x="9" y="11"/>
                    <a:pt x="4" y="6"/>
                  </a:cubicBezTo>
                  <a:cubicBezTo>
                    <a:pt x="27" y="63"/>
                    <a:pt x="27" y="63"/>
                    <a:pt x="27" y="63"/>
                  </a:cubicBezTo>
                  <a:close/>
                </a:path>
              </a:pathLst>
            </a:custGeom>
            <a:solidFill>
              <a:srgbClr val="F8A0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16"/>
            <p:cNvSpPr/>
            <p:nvPr/>
          </p:nvSpPr>
          <p:spPr bwMode="auto">
            <a:xfrm>
              <a:off x="6003926" y="3803651"/>
              <a:ext cx="50800" cy="49213"/>
            </a:xfrm>
            <a:custGeom>
              <a:gdLst>
                <a:gd fmla="*/ 1 w 13" name="T0"/>
                <a:gd fmla="*/ 13 h 13" name="T1"/>
                <a:gd fmla="*/ 3 w 13" name="T2"/>
                <a:gd fmla="*/ 3 h 13" name="T3"/>
                <a:gd fmla="*/ 13 w 13" name="T4"/>
                <a:gd fmla="*/ 0 h 13" name="T5"/>
                <a:gd fmla="*/ 1 w 13" name="T6"/>
                <a:gd fmla="*/ 1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3">
                  <a:moveTo>
                    <a:pt x="1" y="13"/>
                  </a:moveTo>
                  <a:cubicBezTo>
                    <a:pt x="1" y="13"/>
                    <a:pt x="1" y="6"/>
                    <a:pt x="3" y="3"/>
                  </a:cubicBezTo>
                  <a:cubicBezTo>
                    <a:pt x="6" y="0"/>
                    <a:pt x="13" y="0"/>
                    <a:pt x="13" y="0"/>
                  </a:cubicBezTo>
                  <a:cubicBezTo>
                    <a:pt x="13" y="0"/>
                    <a:pt x="0" y="0"/>
                    <a:pt x="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17"/>
            <p:cNvSpPr/>
            <p:nvPr/>
          </p:nvSpPr>
          <p:spPr bwMode="auto">
            <a:xfrm>
              <a:off x="6134101" y="3803651"/>
              <a:ext cx="49213" cy="49213"/>
            </a:xfrm>
            <a:custGeom>
              <a:gdLst>
                <a:gd fmla="*/ 12 w 13" name="T0"/>
                <a:gd fmla="*/ 13 h 13" name="T1"/>
                <a:gd fmla="*/ 10 w 13" name="T2"/>
                <a:gd fmla="*/ 3 h 13" name="T3"/>
                <a:gd fmla="*/ 0 w 13" name="T4"/>
                <a:gd fmla="*/ 0 h 13" name="T5"/>
                <a:gd fmla="*/ 12 w 13" name="T6"/>
                <a:gd fmla="*/ 1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3">
                  <a:moveTo>
                    <a:pt x="12" y="13"/>
                  </a:moveTo>
                  <a:cubicBezTo>
                    <a:pt x="12" y="13"/>
                    <a:pt x="12" y="6"/>
                    <a:pt x="10" y="3"/>
                  </a:cubicBezTo>
                  <a:cubicBezTo>
                    <a:pt x="7" y="0"/>
                    <a:pt x="0" y="0"/>
                    <a:pt x="0" y="0"/>
                  </a:cubicBezTo>
                  <a:cubicBezTo>
                    <a:pt x="0" y="0"/>
                    <a:pt x="13" y="0"/>
                    <a:pt x="1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18"/>
            <p:cNvSpPr/>
            <p:nvPr/>
          </p:nvSpPr>
          <p:spPr bwMode="auto">
            <a:xfrm>
              <a:off x="6134101" y="3863976"/>
              <a:ext cx="49213" cy="53975"/>
            </a:xfrm>
            <a:custGeom>
              <a:gdLst>
                <a:gd fmla="*/ 12 w 13" name="T0"/>
                <a:gd fmla="*/ 0 h 14" name="T1"/>
                <a:gd fmla="*/ 10 w 13" name="T2"/>
                <a:gd fmla="*/ 10 h 14" name="T3"/>
                <a:gd fmla="*/ 0 w 13" name="T4"/>
                <a:gd fmla="*/ 13 h 14" name="T5"/>
                <a:gd fmla="*/ 12 w 13" name="T6"/>
                <a:gd fmla="*/ 0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3">
                  <a:moveTo>
                    <a:pt x="12" y="0"/>
                  </a:moveTo>
                  <a:cubicBezTo>
                    <a:pt x="12" y="0"/>
                    <a:pt x="12" y="7"/>
                    <a:pt x="10" y="10"/>
                  </a:cubicBezTo>
                  <a:cubicBezTo>
                    <a:pt x="7" y="14"/>
                    <a:pt x="0" y="13"/>
                    <a:pt x="0" y="13"/>
                  </a:cubicBezTo>
                  <a:cubicBezTo>
                    <a:pt x="0" y="13"/>
                    <a:pt x="13" y="13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19"/>
            <p:cNvSpPr/>
            <p:nvPr/>
          </p:nvSpPr>
          <p:spPr bwMode="auto">
            <a:xfrm>
              <a:off x="6003926" y="3863976"/>
              <a:ext cx="50800" cy="53975"/>
            </a:xfrm>
            <a:custGeom>
              <a:gdLst>
                <a:gd fmla="*/ 1 w 13" name="T0"/>
                <a:gd fmla="*/ 0 h 14" name="T1"/>
                <a:gd fmla="*/ 3 w 13" name="T2"/>
                <a:gd fmla="*/ 10 h 14" name="T3"/>
                <a:gd fmla="*/ 13 w 13" name="T4"/>
                <a:gd fmla="*/ 13 h 14" name="T5"/>
                <a:gd fmla="*/ 1 w 13" name="T6"/>
                <a:gd fmla="*/ 0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3">
                  <a:moveTo>
                    <a:pt x="1" y="0"/>
                  </a:moveTo>
                  <a:cubicBezTo>
                    <a:pt x="1" y="0"/>
                    <a:pt x="1" y="7"/>
                    <a:pt x="3" y="10"/>
                  </a:cubicBezTo>
                  <a:cubicBezTo>
                    <a:pt x="6" y="14"/>
                    <a:pt x="13" y="13"/>
                    <a:pt x="13" y="13"/>
                  </a:cubicBezTo>
                  <a:cubicBezTo>
                    <a:pt x="13" y="13"/>
                    <a:pt x="0" y="13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67" name="文本框 166"/>
          <p:cNvSpPr txBox="1"/>
          <p:nvPr/>
        </p:nvSpPr>
        <p:spPr>
          <a:xfrm>
            <a:off x="9797964" y="2011229"/>
            <a:ext cx="1334852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solidFill>
                  <a:schemeClr val="bg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PART</a:t>
            </a:r>
          </a:p>
          <a:p>
            <a:pPr algn="ctr"/>
            <a:r>
              <a:rPr altLang="zh-CN" b="1" lang="en-US" smtClean="0" sz="2400">
                <a:solidFill>
                  <a:schemeClr val="bg1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FOUR</a:t>
            </a:r>
          </a:p>
        </p:txBody>
      </p:sp>
    </p:spTree>
    <p:extLst>
      <p:ext uri="{BB962C8B-B14F-4D97-AF65-F5344CB8AC3E}">
        <p14:creationId val="88140315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944" r="1944" t="68783"/>
          <a:stretch>
            <a:fillRect/>
          </a:stretch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944" r="1944" t="65185"/>
          <a:stretch>
            <a:fillRect/>
          </a:stretch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gdLst>
                <a:gd fmla="*/ 1 w 106" name="T0"/>
                <a:gd fmla="*/ 300 h 300" name="T1"/>
                <a:gd fmla="*/ 1 w 106" name="T2"/>
                <a:gd fmla="*/ 299 h 300" name="T3"/>
                <a:gd fmla="*/ 0 w 106" name="T4"/>
                <a:gd fmla="*/ 297 h 300" name="T5"/>
                <a:gd fmla="*/ 17 w 106" name="T6"/>
                <a:gd fmla="*/ 264 h 300" name="T7"/>
                <a:gd fmla="*/ 102 w 106" name="T8"/>
                <a:gd fmla="*/ 2 h 300" name="T9"/>
                <a:gd fmla="*/ 104 w 106" name="T10"/>
                <a:gd fmla="*/ 0 h 300" name="T11"/>
                <a:gd fmla="*/ 104 w 106" name="T12"/>
                <a:gd fmla="*/ 0 h 300" name="T13"/>
                <a:gd fmla="*/ 106 w 106" name="T14"/>
                <a:gd fmla="*/ 2 h 300" name="T15"/>
                <a:gd fmla="*/ 20 w 106" name="T16"/>
                <a:gd fmla="*/ 266 h 300" name="T17"/>
                <a:gd fmla="*/ 3 w 106" name="T18"/>
                <a:gd fmla="*/ 299 h 300" name="T19"/>
                <a:gd fmla="*/ 1 w 106" name="T20"/>
                <a:gd fmla="*/ 300 h 30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00" w="105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gdLst>
                <a:gd fmla="*/ 114 w 117" name="T0"/>
                <a:gd fmla="*/ 64 h 141" name="T1"/>
                <a:gd fmla="*/ 50 w 117" name="T2"/>
                <a:gd fmla="*/ 139 h 141" name="T3"/>
                <a:gd fmla="*/ 3 w 117" name="T4"/>
                <a:gd fmla="*/ 52 h 141" name="T5"/>
                <a:gd fmla="*/ 64 w 117" name="T6"/>
                <a:gd fmla="*/ 3 h 141" name="T7"/>
                <a:gd fmla="*/ 114 w 117" name="T8"/>
                <a:gd fmla="*/ 64 h 1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1" w="117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gdLst>
                <a:gd fmla="*/ 82 w 82" name="T0"/>
                <a:gd fmla="*/ 15 h 62" name="T1"/>
                <a:gd fmla="*/ 55 w 82" name="T2"/>
                <a:gd fmla="*/ 3 h 62" name="T3"/>
                <a:gd fmla="*/ 1 w 82" name="T4"/>
                <a:gd fmla="*/ 47 h 62" name="T5"/>
                <a:gd fmla="*/ 1 w 82" name="T6"/>
                <a:gd fmla="*/ 59 h 62" name="T7"/>
                <a:gd fmla="*/ 22 w 82" name="T8"/>
                <a:gd fmla="*/ 62 h 62" name="T9"/>
                <a:gd fmla="*/ 82 w 82" name="T10"/>
                <a:gd fmla="*/ 15 h 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8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gdLst>
                <a:gd fmla="*/ 26 w 28" name="T0"/>
                <a:gd fmla="*/ 4 h 23" name="T1"/>
                <a:gd fmla="*/ 18 w 28" name="T2"/>
                <a:gd fmla="*/ 18 h 23" name="T3"/>
                <a:gd fmla="*/ 2 w 28" name="T4"/>
                <a:gd fmla="*/ 19 h 23" name="T5"/>
                <a:gd fmla="*/ 10 w 28" name="T6"/>
                <a:gd fmla="*/ 5 h 23" name="T7"/>
                <a:gd fmla="*/ 26 w 28" name="T8"/>
                <a:gd fmla="*/ 4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8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gdLst>
                <a:gd fmla="*/ 25 w 97" name="T0"/>
                <a:gd fmla="*/ 70 h 91" name="T1"/>
                <a:gd fmla="*/ 0 w 97" name="T2"/>
                <a:gd fmla="*/ 57 h 91" name="T3"/>
                <a:gd fmla="*/ 33 w 97" name="T4"/>
                <a:gd fmla="*/ 89 h 91" name="T5"/>
                <a:gd fmla="*/ 97 w 97" name="T6"/>
                <a:gd fmla="*/ 14 h 91" name="T7"/>
                <a:gd fmla="*/ 96 w 97" name="T8"/>
                <a:gd fmla="*/ 0 h 91" name="T9"/>
                <a:gd fmla="*/ 25 w 97" name="T10"/>
                <a:gd fmla="*/ 70 h 9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1" w="97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gdLst>
                <a:gd fmla="*/ 1 w 18" name="T0"/>
                <a:gd fmla="*/ 13 h 16" name="T1"/>
                <a:gd fmla="*/ 11 w 18" name="T2"/>
                <a:gd fmla="*/ 1 h 16" name="T3"/>
                <a:gd fmla="*/ 17 w 18" name="T4"/>
                <a:gd fmla="*/ 16 h 16" name="T5"/>
                <a:gd fmla="*/ 1 w 18" name="T6"/>
                <a:gd fmla="*/ 13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18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gdLst>
                <a:gd fmla="*/ 2 w 98" name="T0"/>
                <a:gd fmla="*/ 442 h 442" name="T1"/>
                <a:gd fmla="*/ 1 w 98" name="T2"/>
                <a:gd fmla="*/ 442 h 442" name="T3"/>
                <a:gd fmla="*/ 0 w 98" name="T4"/>
                <a:gd fmla="*/ 441 h 442" name="T5"/>
                <a:gd fmla="*/ 63 w 98" name="T6"/>
                <a:gd fmla="*/ 207 h 442" name="T7"/>
                <a:gd fmla="*/ 92 w 98" name="T8"/>
                <a:gd fmla="*/ 2 h 442" name="T9"/>
                <a:gd fmla="*/ 93 w 98" name="T10"/>
                <a:gd fmla="*/ 0 h 442" name="T11"/>
                <a:gd fmla="*/ 93 w 98" name="T12"/>
                <a:gd fmla="*/ 0 h 442" name="T13"/>
                <a:gd fmla="*/ 95 w 98" name="T14"/>
                <a:gd fmla="*/ 1 h 442" name="T15"/>
                <a:gd fmla="*/ 65 w 98" name="T16"/>
                <a:gd fmla="*/ 208 h 442" name="T17"/>
                <a:gd fmla="*/ 3 w 98" name="T18"/>
                <a:gd fmla="*/ 441 h 442" name="T19"/>
                <a:gd fmla="*/ 2 w 98" name="T20"/>
                <a:gd fmla="*/ 442 h 4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2" w="98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gdLst>
                <a:gd fmla="*/ 85 w 86" name="T0"/>
                <a:gd fmla="*/ 40 h 105" name="T1"/>
                <a:gd fmla="*/ 47 w 86" name="T2"/>
                <a:gd fmla="*/ 104 h 105" name="T3"/>
                <a:gd fmla="*/ 1 w 86" name="T4"/>
                <a:gd fmla="*/ 46 h 105" name="T5"/>
                <a:gd fmla="*/ 40 w 86" name="T6"/>
                <a:gd fmla="*/ 1 h 105" name="T7"/>
                <a:gd fmla="*/ 85 w 86" name="T8"/>
                <a:gd fmla="*/ 40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86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gdLst>
                <a:gd fmla="*/ 58 w 58" name="T0"/>
                <a:gd fmla="*/ 6 h 50" name="T1"/>
                <a:gd fmla="*/ 37 w 58" name="T2"/>
                <a:gd fmla="*/ 1 h 50" name="T3"/>
                <a:gd fmla="*/ 2 w 58" name="T4"/>
                <a:gd fmla="*/ 40 h 50" name="T5"/>
                <a:gd fmla="*/ 3 w 58" name="T6"/>
                <a:gd fmla="*/ 49 h 50" name="T7"/>
                <a:gd fmla="*/ 19 w 58" name="T8"/>
                <a:gd fmla="*/ 49 h 50" name="T9"/>
                <a:gd fmla="*/ 58 w 58" name="T10"/>
                <a:gd fmla="*/ 6 h 5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0" w="57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gdLst>
                <a:gd fmla="*/ 17 w 19" name="T0"/>
                <a:gd fmla="*/ 2 h 19" name="T1"/>
                <a:gd fmla="*/ 13 w 19" name="T2"/>
                <a:gd fmla="*/ 14 h 19" name="T3"/>
                <a:gd fmla="*/ 2 w 19" name="T4"/>
                <a:gd fmla="*/ 17 h 19" name="T5"/>
                <a:gd fmla="*/ 6 w 19" name="T6"/>
                <a:gd fmla="*/ 5 h 19" name="T7"/>
                <a:gd fmla="*/ 17 w 19" name="T8"/>
                <a:gd fmla="*/ 2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gdLst>
                <a:gd fmla="*/ 20 w 67" name="T0"/>
                <a:gd fmla="*/ 61 h 74" name="T1"/>
                <a:gd fmla="*/ 0 w 67" name="T2"/>
                <a:gd fmla="*/ 54 h 74" name="T3"/>
                <a:gd fmla="*/ 28 w 67" name="T4"/>
                <a:gd fmla="*/ 74 h 74" name="T5"/>
                <a:gd fmla="*/ 66 w 67" name="T6"/>
                <a:gd fmla="*/ 10 h 74" name="T7"/>
                <a:gd fmla="*/ 64 w 67" name="T8"/>
                <a:gd fmla="*/ 0 h 74" name="T9"/>
                <a:gd fmla="*/ 20 w 67" name="T10"/>
                <a:gd fmla="*/ 61 h 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4" w="67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gdLst>
                <a:gd fmla="*/ 1 w 13" name="T0"/>
                <a:gd fmla="*/ 11 h 11" name="T1"/>
                <a:gd fmla="*/ 6 w 13" name="T2"/>
                <a:gd fmla="*/ 1 h 11" name="T3"/>
                <a:gd fmla="*/ 13 w 13" name="T4"/>
                <a:gd fmla="*/ 11 h 11" name="T5"/>
                <a:gd fmla="*/ 1 w 13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3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gdLst>
                <a:gd fmla="*/ 1 w 98" name="T0"/>
                <a:gd fmla="*/ 442 h 442" name="T1"/>
                <a:gd fmla="*/ 1 w 98" name="T2"/>
                <a:gd fmla="*/ 442 h 442" name="T3"/>
                <a:gd fmla="*/ 0 w 98" name="T4"/>
                <a:gd fmla="*/ 440 h 442" name="T5"/>
                <a:gd fmla="*/ 62 w 98" name="T6"/>
                <a:gd fmla="*/ 207 h 442" name="T7"/>
                <a:gd fmla="*/ 92 w 98" name="T8"/>
                <a:gd fmla="*/ 1 h 442" name="T9"/>
                <a:gd fmla="*/ 93 w 98" name="T10"/>
                <a:gd fmla="*/ 0 h 442" name="T11"/>
                <a:gd fmla="*/ 93 w 98" name="T12"/>
                <a:gd fmla="*/ 0 h 442" name="T13"/>
                <a:gd fmla="*/ 94 w 98" name="T14"/>
                <a:gd fmla="*/ 1 h 442" name="T15"/>
                <a:gd fmla="*/ 64 w 98" name="T16"/>
                <a:gd fmla="*/ 208 h 442" name="T17"/>
                <a:gd fmla="*/ 2 w 98" name="T18"/>
                <a:gd fmla="*/ 441 h 442" name="T19"/>
                <a:gd fmla="*/ 1 w 98" name="T20"/>
                <a:gd fmla="*/ 442 h 4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2" w="98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gdLst>
                <a:gd fmla="*/ 85 w 87" name="T0"/>
                <a:gd fmla="*/ 41 h 105" name="T1"/>
                <a:gd fmla="*/ 47 w 87" name="T2"/>
                <a:gd fmla="*/ 104 h 105" name="T3"/>
                <a:gd fmla="*/ 2 w 87" name="T4"/>
                <a:gd fmla="*/ 46 h 105" name="T5"/>
                <a:gd fmla="*/ 41 w 87" name="T6"/>
                <a:gd fmla="*/ 2 h 105" name="T7"/>
                <a:gd fmla="*/ 85 w 87" name="T8"/>
                <a:gd fmla="*/ 41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87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gdLst>
                <a:gd fmla="*/ 57 w 57" name="T0"/>
                <a:gd fmla="*/ 5 h 49" name="T1"/>
                <a:gd fmla="*/ 36 w 57" name="T2"/>
                <a:gd fmla="*/ 0 h 49" name="T3"/>
                <a:gd fmla="*/ 1 w 57" name="T4"/>
                <a:gd fmla="*/ 40 h 49" name="T5"/>
                <a:gd fmla="*/ 3 w 57" name="T6"/>
                <a:gd fmla="*/ 49 h 49" name="T7"/>
                <a:gd fmla="*/ 19 w 57" name="T8"/>
                <a:gd fmla="*/ 48 h 49" name="T9"/>
                <a:gd fmla="*/ 57 w 57" name="T10"/>
                <a:gd fmla="*/ 5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57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gdLst>
                <a:gd fmla="*/ 18 w 20" name="T0"/>
                <a:gd fmla="*/ 3 h 19" name="T1"/>
                <a:gd fmla="*/ 14 w 20" name="T2"/>
                <a:gd fmla="*/ 14 h 19" name="T3"/>
                <a:gd fmla="*/ 2 w 20" name="T4"/>
                <a:gd fmla="*/ 17 h 19" name="T5"/>
                <a:gd fmla="*/ 6 w 20" name="T6"/>
                <a:gd fmla="*/ 6 h 19" name="T7"/>
                <a:gd fmla="*/ 18 w 20" name="T8"/>
                <a:gd fmla="*/ 3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20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gdLst>
                <a:gd fmla="*/ 20 w 68" name="T0"/>
                <a:gd fmla="*/ 61 h 75" name="T1"/>
                <a:gd fmla="*/ 0 w 68" name="T2"/>
                <a:gd fmla="*/ 55 h 75" name="T3"/>
                <a:gd fmla="*/ 28 w 68" name="T4"/>
                <a:gd fmla="*/ 74 h 75" name="T5"/>
                <a:gd fmla="*/ 66 w 68" name="T6"/>
                <a:gd fmla="*/ 11 h 75" name="T7"/>
                <a:gd fmla="*/ 64 w 68" name="T8"/>
                <a:gd fmla="*/ 0 h 75" name="T9"/>
                <a:gd fmla="*/ 20 w 68" name="T10"/>
                <a:gd fmla="*/ 61 h 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5" w="68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gdLst>
                <a:gd fmla="*/ 1 w 14" name="T0"/>
                <a:gd fmla="*/ 10 h 10" name="T1"/>
                <a:gd fmla="*/ 7 w 14" name="T2"/>
                <a:gd fmla="*/ 0 h 10" name="T3"/>
                <a:gd fmla="*/ 13 w 14" name="T4"/>
                <a:gd fmla="*/ 10 h 10" name="T5"/>
                <a:gd fmla="*/ 1 w 14" name="T6"/>
                <a:gd fmla="*/ 1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4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gdLst>
                <a:gd fmla="*/ 2 w 125" name="T0"/>
                <a:gd fmla="*/ 564 h 564" name="T1"/>
                <a:gd fmla="*/ 2 w 125" name="T2"/>
                <a:gd fmla="*/ 564 h 564" name="T3"/>
                <a:gd fmla="*/ 0 w 125" name="T4"/>
                <a:gd fmla="*/ 563 h 564" name="T5"/>
                <a:gd fmla="*/ 80 w 125" name="T6"/>
                <a:gd fmla="*/ 265 h 564" name="T7"/>
                <a:gd fmla="*/ 117 w 125" name="T8"/>
                <a:gd fmla="*/ 2 h 564" name="T9"/>
                <a:gd fmla="*/ 119 w 125" name="T10"/>
                <a:gd fmla="*/ 0 h 564" name="T11"/>
                <a:gd fmla="*/ 119 w 125" name="T12"/>
                <a:gd fmla="*/ 0 h 564" name="T13"/>
                <a:gd fmla="*/ 121 w 125" name="T14"/>
                <a:gd fmla="*/ 2 h 564" name="T15"/>
                <a:gd fmla="*/ 83 w 125" name="T16"/>
                <a:gd fmla="*/ 266 h 564" name="T17"/>
                <a:gd fmla="*/ 3 w 125" name="T18"/>
                <a:gd fmla="*/ 563 h 564" name="T19"/>
                <a:gd fmla="*/ 2 w 125" name="T20"/>
                <a:gd fmla="*/ 564 h 5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64" w="125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gdLst>
                <a:gd fmla="*/ 109 w 111" name="T0"/>
                <a:gd fmla="*/ 52 h 135" name="T1"/>
                <a:gd fmla="*/ 61 w 111" name="T2"/>
                <a:gd fmla="*/ 133 h 135" name="T3"/>
                <a:gd fmla="*/ 2 w 111" name="T4"/>
                <a:gd fmla="*/ 59 h 135" name="T5"/>
                <a:gd fmla="*/ 52 w 111" name="T6"/>
                <a:gd fmla="*/ 2 h 135" name="T7"/>
                <a:gd fmla="*/ 109 w 111" name="T8"/>
                <a:gd fmla="*/ 52 h 1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5" w="110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gdLst>
                <a:gd fmla="*/ 74 w 74" name="T0"/>
                <a:gd fmla="*/ 7 h 63" name="T1"/>
                <a:gd fmla="*/ 47 w 74" name="T2"/>
                <a:gd fmla="*/ 0 h 63" name="T3"/>
                <a:gd fmla="*/ 2 w 74" name="T4"/>
                <a:gd fmla="*/ 51 h 63" name="T5"/>
                <a:gd fmla="*/ 4 w 74" name="T6"/>
                <a:gd fmla="*/ 62 h 63" name="T7"/>
                <a:gd fmla="*/ 25 w 74" name="T8"/>
                <a:gd fmla="*/ 62 h 63" name="T9"/>
                <a:gd fmla="*/ 74 w 74" name="T10"/>
                <a:gd fmla="*/ 7 h 6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74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gdLst>
                <a:gd fmla="*/ 22 w 25" name="T0"/>
                <a:gd fmla="*/ 3 h 24" name="T1"/>
                <a:gd fmla="*/ 18 w 25" name="T2"/>
                <a:gd fmla="*/ 18 h 24" name="T3"/>
                <a:gd fmla="*/ 3 w 25" name="T4"/>
                <a:gd fmla="*/ 21 h 24" name="T5"/>
                <a:gd fmla="*/ 8 w 25" name="T6"/>
                <a:gd fmla="*/ 7 h 24" name="T7"/>
                <a:gd fmla="*/ 22 w 25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gdLst>
                <a:gd fmla="*/ 26 w 86" name="T0"/>
                <a:gd fmla="*/ 78 h 95" name="T1"/>
                <a:gd fmla="*/ 0 w 86" name="T2"/>
                <a:gd fmla="*/ 70 h 95" name="T3"/>
                <a:gd fmla="*/ 36 w 86" name="T4"/>
                <a:gd fmla="*/ 94 h 95" name="T5"/>
                <a:gd fmla="*/ 84 w 86" name="T6"/>
                <a:gd fmla="*/ 13 h 95" name="T7"/>
                <a:gd fmla="*/ 81 w 86" name="T8"/>
                <a:gd fmla="*/ 0 h 95" name="T9"/>
                <a:gd fmla="*/ 26 w 86" name="T10"/>
                <a:gd fmla="*/ 78 h 9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5" w="86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gdLst>
                <a:gd fmla="*/ 1 w 17" name="T0"/>
                <a:gd fmla="*/ 13 h 13" name="T1"/>
                <a:gd fmla="*/ 8 w 17" name="T2"/>
                <a:gd fmla="*/ 0 h 13" name="T3"/>
                <a:gd fmla="*/ 16 w 17" name="T4"/>
                <a:gd fmla="*/ 13 h 13" name="T5"/>
                <a:gd fmla="*/ 1 w 17" name="T6"/>
                <a:gd fmla="*/ 1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7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gdLst>
                <a:gd fmla="*/ 1 w 107" name="T0"/>
                <a:gd fmla="*/ 483 h 483" name="T1"/>
                <a:gd fmla="*/ 1 w 107" name="T2"/>
                <a:gd fmla="*/ 483 h 483" name="T3"/>
                <a:gd fmla="*/ 0 w 107" name="T4"/>
                <a:gd fmla="*/ 481 h 483" name="T5"/>
                <a:gd fmla="*/ 68 w 107" name="T6"/>
                <a:gd fmla="*/ 227 h 483" name="T7"/>
                <a:gd fmla="*/ 100 w 107" name="T8"/>
                <a:gd fmla="*/ 2 h 483" name="T9"/>
                <a:gd fmla="*/ 101 w 107" name="T10"/>
                <a:gd fmla="*/ 0 h 483" name="T11"/>
                <a:gd fmla="*/ 101 w 107" name="T12"/>
                <a:gd fmla="*/ 0 h 483" name="T13"/>
                <a:gd fmla="*/ 103 w 107" name="T14"/>
                <a:gd fmla="*/ 2 h 483" name="T15"/>
                <a:gd fmla="*/ 70 w 107" name="T16"/>
                <a:gd fmla="*/ 227 h 483" name="T17"/>
                <a:gd fmla="*/ 2 w 107" name="T18"/>
                <a:gd fmla="*/ 482 h 483" name="T19"/>
                <a:gd fmla="*/ 1 w 107" name="T20"/>
                <a:gd fmla="*/ 483 h 48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2" w="107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gdLst>
                <a:gd fmla="*/ 93 w 95" name="T0"/>
                <a:gd fmla="*/ 45 h 115" name="T1"/>
                <a:gd fmla="*/ 52 w 95" name="T2"/>
                <a:gd fmla="*/ 114 h 115" name="T3"/>
                <a:gd fmla="*/ 2 w 95" name="T4"/>
                <a:gd fmla="*/ 51 h 115" name="T5"/>
                <a:gd fmla="*/ 44 w 95" name="T6"/>
                <a:gd fmla="*/ 2 h 115" name="T7"/>
                <a:gd fmla="*/ 93 w 95" name="T8"/>
                <a:gd fmla="*/ 45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gdLst>
                <a:gd fmla="*/ 63 w 63" name="T0"/>
                <a:gd fmla="*/ 6 h 54" name="T1"/>
                <a:gd fmla="*/ 40 w 63" name="T2"/>
                <a:gd fmla="*/ 0 h 54" name="T3"/>
                <a:gd fmla="*/ 2 w 63" name="T4"/>
                <a:gd fmla="*/ 44 h 54" name="T5"/>
                <a:gd fmla="*/ 4 w 63" name="T6"/>
                <a:gd fmla="*/ 53 h 54" name="T7"/>
                <a:gd fmla="*/ 21 w 63" name="T8"/>
                <a:gd fmla="*/ 53 h 54" name="T9"/>
                <a:gd fmla="*/ 63 w 63" name="T10"/>
                <a:gd fmla="*/ 6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2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gdLst>
                <a:gd fmla="*/ 19 w 21" name="T0"/>
                <a:gd fmla="*/ 3 h 21" name="T1"/>
                <a:gd fmla="*/ 15 w 21" name="T2"/>
                <a:gd fmla="*/ 15 h 21" name="T3"/>
                <a:gd fmla="*/ 2 w 21" name="T4"/>
                <a:gd fmla="*/ 19 h 21" name="T5"/>
                <a:gd fmla="*/ 6 w 21" name="T6"/>
                <a:gd fmla="*/ 6 h 21" name="T7"/>
                <a:gd fmla="*/ 19 w 21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gdLst>
                <a:gd fmla="*/ 22 w 74" name="T0"/>
                <a:gd fmla="*/ 67 h 82" name="T1"/>
                <a:gd fmla="*/ 0 w 74" name="T2"/>
                <a:gd fmla="*/ 60 h 82" name="T3"/>
                <a:gd fmla="*/ 31 w 74" name="T4"/>
                <a:gd fmla="*/ 81 h 82" name="T5"/>
                <a:gd fmla="*/ 72 w 74" name="T6"/>
                <a:gd fmla="*/ 12 h 82" name="T7"/>
                <a:gd fmla="*/ 70 w 74" name="T8"/>
                <a:gd fmla="*/ 0 h 82" name="T9"/>
                <a:gd fmla="*/ 2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gdLst>
                <a:gd fmla="*/ 1 w 15" name="T0"/>
                <a:gd fmla="*/ 11 h 11" name="T1"/>
                <a:gd fmla="*/ 7 w 15" name="T2"/>
                <a:gd fmla="*/ 0 h 11" name="T3"/>
                <a:gd fmla="*/ 14 w 15" name="T4"/>
                <a:gd fmla="*/ 11 h 11" name="T5"/>
                <a:gd fmla="*/ 1 w 15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5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gdLst>
                <a:gd fmla="*/ 136 w 137" name="T0"/>
                <a:gd fmla="*/ 621 h 621" name="T1"/>
                <a:gd fmla="*/ 136 w 137" name="T2"/>
                <a:gd fmla="*/ 621 h 621" name="T3"/>
                <a:gd fmla="*/ 137 w 137" name="T4"/>
                <a:gd fmla="*/ 619 h 621" name="T5"/>
                <a:gd fmla="*/ 50 w 137" name="T6"/>
                <a:gd fmla="*/ 291 h 621" name="T7"/>
                <a:gd fmla="*/ 8 w 137" name="T8"/>
                <a:gd fmla="*/ 2 h 621" name="T9"/>
                <a:gd fmla="*/ 7 w 137" name="T10"/>
                <a:gd fmla="*/ 0 h 621" name="T11"/>
                <a:gd fmla="*/ 7 w 137" name="T12"/>
                <a:gd fmla="*/ 0 h 621" name="T13"/>
                <a:gd fmla="*/ 5 w 137" name="T14"/>
                <a:gd fmla="*/ 2 h 621" name="T15"/>
                <a:gd fmla="*/ 47 w 137" name="T16"/>
                <a:gd fmla="*/ 292 h 621" name="T17"/>
                <a:gd fmla="*/ 134 w 137" name="T18"/>
                <a:gd fmla="*/ 620 h 621" name="T19"/>
                <a:gd fmla="*/ 136 w 137" name="T20"/>
                <a:gd fmla="*/ 621 h 62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21" w="137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gdLst>
                <a:gd fmla="*/ 3 w 122" name="T0"/>
                <a:gd fmla="*/ 57 h 148" name="T1"/>
                <a:gd fmla="*/ 56 w 122" name="T2"/>
                <a:gd fmla="*/ 147 h 148" name="T3"/>
                <a:gd fmla="*/ 120 w 122" name="T4"/>
                <a:gd fmla="*/ 65 h 148" name="T5"/>
                <a:gd fmla="*/ 65 w 122" name="T6"/>
                <a:gd fmla="*/ 2 h 148" name="T7"/>
                <a:gd fmla="*/ 3 w 122" name="T8"/>
                <a:gd fmla="*/ 57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122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gdLst>
                <a:gd fmla="*/ 0 w 81" name="T0"/>
                <a:gd fmla="*/ 8 h 70" name="T1"/>
                <a:gd fmla="*/ 30 w 81" name="T2"/>
                <a:gd fmla="*/ 1 h 70" name="T3"/>
                <a:gd fmla="*/ 79 w 81" name="T4"/>
                <a:gd fmla="*/ 57 h 70" name="T5"/>
                <a:gd fmla="*/ 76 w 81" name="T6"/>
                <a:gd fmla="*/ 69 h 70" name="T7"/>
                <a:gd fmla="*/ 54 w 81" name="T8"/>
                <a:gd fmla="*/ 69 h 70" name="T9"/>
                <a:gd fmla="*/ 0 w 81" name="T10"/>
                <a:gd fmla="*/ 8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1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gdLst>
                <a:gd fmla="*/ 3 w 28" name="T0"/>
                <a:gd fmla="*/ 3 h 26" name="T1"/>
                <a:gd fmla="*/ 8 w 28" name="T2"/>
                <a:gd fmla="*/ 19 h 26" name="T3"/>
                <a:gd fmla="*/ 24 w 28" name="T4"/>
                <a:gd fmla="*/ 23 h 26" name="T5"/>
                <a:gd fmla="*/ 19 w 28" name="T6"/>
                <a:gd fmla="*/ 7 h 26" name="T7"/>
                <a:gd fmla="*/ 3 w 28" name="T8"/>
                <a:gd fmla="*/ 3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8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gdLst>
                <a:gd fmla="*/ 67 w 95" name="T0"/>
                <a:gd fmla="*/ 86 h 105" name="T1"/>
                <a:gd fmla="*/ 95 w 95" name="T2"/>
                <a:gd fmla="*/ 77 h 105" name="T3"/>
                <a:gd fmla="*/ 56 w 95" name="T4"/>
                <a:gd fmla="*/ 105 h 105" name="T5"/>
                <a:gd fmla="*/ 3 w 95" name="T6"/>
                <a:gd fmla="*/ 15 h 105" name="T7"/>
                <a:gd fmla="*/ 6 w 95" name="T8"/>
                <a:gd fmla="*/ 0 h 105" name="T9"/>
                <a:gd fmla="*/ 67 w 95" name="T10"/>
                <a:gd fmla="*/ 86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9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gdLst>
                <a:gd fmla="*/ 17 w 19" name="T0"/>
                <a:gd fmla="*/ 14 h 14" name="T1"/>
                <a:gd fmla="*/ 10 w 19" name="T2"/>
                <a:gd fmla="*/ 0 h 14" name="T3"/>
                <a:gd fmla="*/ 1 w 19" name="T4"/>
                <a:gd fmla="*/ 14 h 14" name="T5"/>
                <a:gd fmla="*/ 17 w 19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9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gdLst>
                <a:gd fmla="*/ 106 w 108" name="T0"/>
                <a:gd fmla="*/ 486 h 486" name="T1"/>
                <a:gd fmla="*/ 107 w 108" name="T2"/>
                <a:gd fmla="*/ 486 h 486" name="T3"/>
                <a:gd fmla="*/ 108 w 108" name="T4"/>
                <a:gd fmla="*/ 484 h 486" name="T5"/>
                <a:gd fmla="*/ 39 w 108" name="T6"/>
                <a:gd fmla="*/ 228 h 486" name="T7"/>
                <a:gd fmla="*/ 7 w 108" name="T8"/>
                <a:gd fmla="*/ 2 h 486" name="T9"/>
                <a:gd fmla="*/ 6 w 108" name="T10"/>
                <a:gd fmla="*/ 0 h 486" name="T11"/>
                <a:gd fmla="*/ 6 w 108" name="T12"/>
                <a:gd fmla="*/ 0 h 486" name="T13"/>
                <a:gd fmla="*/ 4 w 108" name="T14"/>
                <a:gd fmla="*/ 2 h 486" name="T15"/>
                <a:gd fmla="*/ 37 w 108" name="T16"/>
                <a:gd fmla="*/ 229 h 486" name="T17"/>
                <a:gd fmla="*/ 105 w 108" name="T18"/>
                <a:gd fmla="*/ 485 h 486" name="T19"/>
                <a:gd fmla="*/ 106 w 108" name="T20"/>
                <a:gd fmla="*/ 486 h 48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6" w="108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gdLst>
                <a:gd fmla="*/ 1 w 95" name="T0"/>
                <a:gd fmla="*/ 44 h 115" name="T1"/>
                <a:gd fmla="*/ 43 w 95" name="T2"/>
                <a:gd fmla="*/ 114 h 115" name="T3"/>
                <a:gd fmla="*/ 93 w 95" name="T4"/>
                <a:gd fmla="*/ 50 h 115" name="T5"/>
                <a:gd fmla="*/ 50 w 95" name="T6"/>
                <a:gd fmla="*/ 1 h 115" name="T7"/>
                <a:gd fmla="*/ 1 w 95" name="T8"/>
                <a:gd fmla="*/ 44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gdLst>
                <a:gd fmla="*/ 0 w 64" name="T0"/>
                <a:gd fmla="*/ 6 h 55" name="T1"/>
                <a:gd fmla="*/ 24 w 64" name="T2"/>
                <a:gd fmla="*/ 0 h 55" name="T3"/>
                <a:gd fmla="*/ 62 w 64" name="T4"/>
                <a:gd fmla="*/ 44 h 55" name="T5"/>
                <a:gd fmla="*/ 60 w 64" name="T6"/>
                <a:gd fmla="*/ 54 h 55" name="T7"/>
                <a:gd fmla="*/ 43 w 64" name="T8"/>
                <a:gd fmla="*/ 53 h 55" name="T9"/>
                <a:gd fmla="*/ 0 w 64" name="T10"/>
                <a:gd fmla="*/ 6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6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gdLst>
                <a:gd fmla="*/ 2 w 21" name="T0"/>
                <a:gd fmla="*/ 2 h 21" name="T1"/>
                <a:gd fmla="*/ 6 w 21" name="T2"/>
                <a:gd fmla="*/ 15 h 21" name="T3"/>
                <a:gd fmla="*/ 19 w 21" name="T4"/>
                <a:gd fmla="*/ 18 h 21" name="T5"/>
                <a:gd fmla="*/ 15 w 21" name="T6"/>
                <a:gd fmla="*/ 5 h 21" name="T7"/>
                <a:gd fmla="*/ 2 w 21" name="T8"/>
                <a:gd fmla="*/ 2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gdLst>
                <a:gd fmla="*/ 52 w 74" name="T0"/>
                <a:gd fmla="*/ 67 h 82" name="T1"/>
                <a:gd fmla="*/ 74 w 74" name="T2"/>
                <a:gd fmla="*/ 60 h 82" name="T3"/>
                <a:gd fmla="*/ 43 w 74" name="T4"/>
                <a:gd fmla="*/ 81 h 82" name="T5"/>
                <a:gd fmla="*/ 1 w 74" name="T6"/>
                <a:gd fmla="*/ 11 h 82" name="T7"/>
                <a:gd fmla="*/ 4 w 74" name="T8"/>
                <a:gd fmla="*/ 0 h 82" name="T9"/>
                <a:gd fmla="*/ 5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gdLst>
                <a:gd fmla="*/ 14 w 15" name="T0"/>
                <a:gd fmla="*/ 11 h 11" name="T1"/>
                <a:gd fmla="*/ 8 w 15" name="T2"/>
                <a:gd fmla="*/ 0 h 11" name="T3"/>
                <a:gd fmla="*/ 1 w 15" name="T4"/>
                <a:gd fmla="*/ 11 h 11" name="T5"/>
                <a:gd fmla="*/ 14 w 15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5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gdLst>
                <a:gd fmla="*/ 106 w 108" name="T0"/>
                <a:gd fmla="*/ 485 h 485" name="T1"/>
                <a:gd fmla="*/ 107 w 108" name="T2"/>
                <a:gd fmla="*/ 485 h 485" name="T3"/>
                <a:gd fmla="*/ 108 w 108" name="T4"/>
                <a:gd fmla="*/ 484 h 485" name="T5"/>
                <a:gd fmla="*/ 39 w 108" name="T6"/>
                <a:gd fmla="*/ 228 h 485" name="T7"/>
                <a:gd fmla="*/ 7 w 108" name="T8"/>
                <a:gd fmla="*/ 2 h 485" name="T9"/>
                <a:gd fmla="*/ 6 w 108" name="T10"/>
                <a:gd fmla="*/ 0 h 485" name="T11"/>
                <a:gd fmla="*/ 4 w 108" name="T12"/>
                <a:gd fmla="*/ 1 h 485" name="T13"/>
                <a:gd fmla="*/ 37 w 108" name="T14"/>
                <a:gd fmla="*/ 228 h 485" name="T15"/>
                <a:gd fmla="*/ 105 w 108" name="T16"/>
                <a:gd fmla="*/ 484 h 485" name="T17"/>
                <a:gd fmla="*/ 106 w 108" name="T18"/>
                <a:gd fmla="*/ 485 h 4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5" w="108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gdLst>
                <a:gd fmla="*/ 1 w 95" name="T0"/>
                <a:gd fmla="*/ 45 h 116" name="T1"/>
                <a:gd fmla="*/ 43 w 95" name="T2"/>
                <a:gd fmla="*/ 115 h 116" name="T3"/>
                <a:gd fmla="*/ 93 w 95" name="T4"/>
                <a:gd fmla="*/ 51 h 116" name="T5"/>
                <a:gd fmla="*/ 50 w 95" name="T6"/>
                <a:gd fmla="*/ 2 h 116" name="T7"/>
                <a:gd fmla="*/ 1 w 95" name="T8"/>
                <a:gd fmla="*/ 45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gdLst>
                <a:gd fmla="*/ 0 w 64" name="T0"/>
                <a:gd fmla="*/ 6 h 54" name="T1"/>
                <a:gd fmla="*/ 24 w 64" name="T2"/>
                <a:gd fmla="*/ 0 h 54" name="T3"/>
                <a:gd fmla="*/ 62 w 64" name="T4"/>
                <a:gd fmla="*/ 44 h 54" name="T5"/>
                <a:gd fmla="*/ 60 w 64" name="T6"/>
                <a:gd fmla="*/ 53 h 54" name="T7"/>
                <a:gd fmla="*/ 43 w 64" name="T8"/>
                <a:gd fmla="*/ 53 h 54" name="T9"/>
                <a:gd fmla="*/ 0 w 64" name="T10"/>
                <a:gd fmla="*/ 6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gdLst>
                <a:gd fmla="*/ 2 w 21" name="T0"/>
                <a:gd fmla="*/ 3 h 21" name="T1"/>
                <a:gd fmla="*/ 6 w 21" name="T2"/>
                <a:gd fmla="*/ 15 h 21" name="T3"/>
                <a:gd fmla="*/ 19 w 21" name="T4"/>
                <a:gd fmla="*/ 19 h 21" name="T5"/>
                <a:gd fmla="*/ 15 w 21" name="T6"/>
                <a:gd fmla="*/ 6 h 21" name="T7"/>
                <a:gd fmla="*/ 2 w 21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gdLst>
                <a:gd fmla="*/ 52 w 74" name="T0"/>
                <a:gd fmla="*/ 67 h 82" name="T1"/>
                <a:gd fmla="*/ 74 w 74" name="T2"/>
                <a:gd fmla="*/ 61 h 82" name="T3"/>
                <a:gd fmla="*/ 43 w 74" name="T4"/>
                <a:gd fmla="*/ 82 h 82" name="T5"/>
                <a:gd fmla="*/ 1 w 74" name="T6"/>
                <a:gd fmla="*/ 12 h 82" name="T7"/>
                <a:gd fmla="*/ 4 w 74" name="T8"/>
                <a:gd fmla="*/ 0 h 82" name="T9"/>
                <a:gd fmla="*/ 5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gdLst>
                <a:gd fmla="*/ 14 w 15" name="T0"/>
                <a:gd fmla="*/ 12 h 12" name="T1"/>
                <a:gd fmla="*/ 8 w 15" name="T2"/>
                <a:gd fmla="*/ 0 h 12" name="T3"/>
                <a:gd fmla="*/ 1 w 15" name="T4"/>
                <a:gd fmla="*/ 11 h 12" name="T5"/>
                <a:gd fmla="*/ 14 w 15" name="T6"/>
                <a:gd fmla="*/ 12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5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gdLst>
                <a:gd fmla="*/ 106 w 107" name="T0"/>
                <a:gd fmla="*/ 485 h 485" name="T1"/>
                <a:gd fmla="*/ 106 w 107" name="T2"/>
                <a:gd fmla="*/ 485 h 485" name="T3"/>
                <a:gd fmla="*/ 107 w 107" name="T4"/>
                <a:gd fmla="*/ 484 h 485" name="T5"/>
                <a:gd fmla="*/ 39 w 107" name="T6"/>
                <a:gd fmla="*/ 227 h 485" name="T7"/>
                <a:gd fmla="*/ 7 w 107" name="T8"/>
                <a:gd fmla="*/ 1 h 485" name="T9"/>
                <a:gd fmla="*/ 5 w 107" name="T10"/>
                <a:gd fmla="*/ 0 h 485" name="T11"/>
                <a:gd fmla="*/ 4 w 107" name="T12"/>
                <a:gd fmla="*/ 1 h 485" name="T13"/>
                <a:gd fmla="*/ 37 w 107" name="T14"/>
                <a:gd fmla="*/ 228 h 485" name="T15"/>
                <a:gd fmla="*/ 105 w 107" name="T16"/>
                <a:gd fmla="*/ 484 h 485" name="T17"/>
                <a:gd fmla="*/ 106 w 107" name="T18"/>
                <a:gd fmla="*/ 485 h 4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5" w="107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gdLst>
                <a:gd fmla="*/ 2 w 96" name="T0"/>
                <a:gd fmla="*/ 45 h 116" name="T1"/>
                <a:gd fmla="*/ 44 w 96" name="T2"/>
                <a:gd fmla="*/ 115 h 116" name="T3"/>
                <a:gd fmla="*/ 94 w 96" name="T4"/>
                <a:gd fmla="*/ 51 h 116" name="T5"/>
                <a:gd fmla="*/ 51 w 96" name="T6"/>
                <a:gd fmla="*/ 2 h 116" name="T7"/>
                <a:gd fmla="*/ 2 w 96" name="T8"/>
                <a:gd fmla="*/ 45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gdLst>
                <a:gd fmla="*/ 0 w 63" name="T0"/>
                <a:gd fmla="*/ 6 h 55" name="T1"/>
                <a:gd fmla="*/ 24 w 63" name="T2"/>
                <a:gd fmla="*/ 1 h 55" name="T3"/>
                <a:gd fmla="*/ 62 w 63" name="T4"/>
                <a:gd fmla="*/ 45 h 55" name="T5"/>
                <a:gd fmla="*/ 60 w 63" name="T6"/>
                <a:gd fmla="*/ 54 h 55" name="T7"/>
                <a:gd fmla="*/ 42 w 63" name="T8"/>
                <a:gd fmla="*/ 54 h 55" name="T9"/>
                <a:gd fmla="*/ 0 w 63" name="T10"/>
                <a:gd fmla="*/ 6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62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gdLst>
                <a:gd fmla="*/ 3 w 22" name="T0"/>
                <a:gd fmla="*/ 3 h 21" name="T1"/>
                <a:gd fmla="*/ 7 w 22" name="T2"/>
                <a:gd fmla="*/ 15 h 21" name="T3"/>
                <a:gd fmla="*/ 20 w 22" name="T4"/>
                <a:gd fmla="*/ 18 h 21" name="T5"/>
                <a:gd fmla="*/ 15 w 22" name="T6"/>
                <a:gd fmla="*/ 6 h 21" name="T7"/>
                <a:gd fmla="*/ 3 w 22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2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gdLst>
                <a:gd fmla="*/ 52 w 75" name="T0"/>
                <a:gd fmla="*/ 67 h 82" name="T1"/>
                <a:gd fmla="*/ 75 w 75" name="T2"/>
                <a:gd fmla="*/ 60 h 82" name="T3"/>
                <a:gd fmla="*/ 44 w 75" name="T4"/>
                <a:gd fmla="*/ 82 h 82" name="T5"/>
                <a:gd fmla="*/ 2 w 75" name="T6"/>
                <a:gd fmla="*/ 12 h 82" name="T7"/>
                <a:gd fmla="*/ 4 w 75" name="T8"/>
                <a:gd fmla="*/ 0 h 82" name="T9"/>
                <a:gd fmla="*/ 52 w 75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5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gdLst>
                <a:gd fmla="*/ 14 w 15" name="T0"/>
                <a:gd fmla="*/ 12 h 12" name="T1"/>
                <a:gd fmla="*/ 8 w 15" name="T2"/>
                <a:gd fmla="*/ 0 h 12" name="T3"/>
                <a:gd fmla="*/ 1 w 15" name="T4"/>
                <a:gd fmla="*/ 11 h 12" name="T5"/>
                <a:gd fmla="*/ 14 w 15" name="T6"/>
                <a:gd fmla="*/ 12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5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gdLst>
                <a:gd fmla="*/ 2 w 145" name="T0"/>
                <a:gd fmla="*/ 652 h 652" name="T1"/>
                <a:gd fmla="*/ 2 w 145" name="T2"/>
                <a:gd fmla="*/ 652 h 652" name="T3"/>
                <a:gd fmla="*/ 0 w 145" name="T4"/>
                <a:gd fmla="*/ 650 h 652" name="T5"/>
                <a:gd fmla="*/ 92 w 145" name="T6"/>
                <a:gd fmla="*/ 305 h 652" name="T7"/>
                <a:gd fmla="*/ 136 w 145" name="T8"/>
                <a:gd fmla="*/ 2 h 652" name="T9"/>
                <a:gd fmla="*/ 137 w 145" name="T10"/>
                <a:gd fmla="*/ 0 h 652" name="T11"/>
                <a:gd fmla="*/ 139 w 145" name="T12"/>
                <a:gd fmla="*/ 2 h 652" name="T13"/>
                <a:gd fmla="*/ 96 w 145" name="T14"/>
                <a:gd fmla="*/ 307 h 652" name="T15"/>
                <a:gd fmla="*/ 4 w 145" name="T16"/>
                <a:gd fmla="*/ 651 h 652" name="T17"/>
                <a:gd fmla="*/ 2 w 145" name="T18"/>
                <a:gd fmla="*/ 652 h 65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52" w="145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gdLst>
                <a:gd fmla="*/ 125 w 128" name="T0"/>
                <a:gd fmla="*/ 60 h 155" name="T1"/>
                <a:gd fmla="*/ 70 w 128" name="T2"/>
                <a:gd fmla="*/ 154 h 155" name="T3"/>
                <a:gd fmla="*/ 2 w 128" name="T4"/>
                <a:gd fmla="*/ 68 h 155" name="T5"/>
                <a:gd fmla="*/ 59 w 128" name="T6"/>
                <a:gd fmla="*/ 2 h 155" name="T7"/>
                <a:gd fmla="*/ 125 w 128" name="T8"/>
                <a:gd fmla="*/ 60 h 1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5" w="128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gdLst>
                <a:gd fmla="*/ 86 w 86" name="T0"/>
                <a:gd fmla="*/ 9 h 74" name="T1"/>
                <a:gd fmla="*/ 54 w 86" name="T2"/>
                <a:gd fmla="*/ 1 h 74" name="T3"/>
                <a:gd fmla="*/ 3 w 86" name="T4"/>
                <a:gd fmla="*/ 60 h 74" name="T5"/>
                <a:gd fmla="*/ 5 w 86" name="T6"/>
                <a:gd fmla="*/ 73 h 74" name="T7"/>
                <a:gd fmla="*/ 29 w 86" name="T8"/>
                <a:gd fmla="*/ 72 h 74" name="T9"/>
                <a:gd fmla="*/ 86 w 86" name="T10"/>
                <a:gd fmla="*/ 9 h 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4" w="86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gdLst>
                <a:gd fmla="*/ 26 w 29" name="T0"/>
                <a:gd fmla="*/ 4 h 29" name="T1"/>
                <a:gd fmla="*/ 20 w 29" name="T2"/>
                <a:gd fmla="*/ 21 h 29" name="T3"/>
                <a:gd fmla="*/ 3 w 29" name="T4"/>
                <a:gd fmla="*/ 25 h 29" name="T5"/>
                <a:gd fmla="*/ 8 w 29" name="T6"/>
                <a:gd fmla="*/ 8 h 29" name="T7"/>
                <a:gd fmla="*/ 26 w 29" name="T8"/>
                <a:gd fmla="*/ 4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gdLst>
                <a:gd fmla="*/ 30 w 100" name="T0"/>
                <a:gd fmla="*/ 90 h 110" name="T1"/>
                <a:gd fmla="*/ 0 w 100" name="T2"/>
                <a:gd fmla="*/ 81 h 110" name="T3"/>
                <a:gd fmla="*/ 42 w 100" name="T4"/>
                <a:gd fmla="*/ 110 h 110" name="T5"/>
                <a:gd fmla="*/ 97 w 100" name="T6"/>
                <a:gd fmla="*/ 16 h 110" name="T7"/>
                <a:gd fmla="*/ 94 w 100" name="T8"/>
                <a:gd fmla="*/ 0 h 110" name="T9"/>
                <a:gd fmla="*/ 30 w 100" name="T10"/>
                <a:gd fmla="*/ 90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10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gdLst>
                <a:gd fmla="*/ 1 w 20" name="T0"/>
                <a:gd fmla="*/ 16 h 16" name="T1"/>
                <a:gd fmla="*/ 10 w 20" name="T2"/>
                <a:gd fmla="*/ 1 h 16" name="T3"/>
                <a:gd fmla="*/ 19 w 20" name="T4"/>
                <a:gd fmla="*/ 15 h 16" name="T5"/>
                <a:gd fmla="*/ 1 w 20" name="T6"/>
                <a:gd fmla="*/ 16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20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gdLst>
                <a:gd fmla="*/ 125 w 126" name="T0"/>
                <a:gd fmla="*/ 568 h 568" name="T1"/>
                <a:gd fmla="*/ 125 w 126" name="T2"/>
                <a:gd fmla="*/ 568 h 568" name="T3"/>
                <a:gd fmla="*/ 126 w 126" name="T4"/>
                <a:gd fmla="*/ 567 h 568" name="T5"/>
                <a:gd fmla="*/ 47 w 126" name="T6"/>
                <a:gd fmla="*/ 266 h 568" name="T7"/>
                <a:gd fmla="*/ 9 w 126" name="T8"/>
                <a:gd fmla="*/ 2 h 568" name="T9"/>
                <a:gd fmla="*/ 7 w 126" name="T10"/>
                <a:gd fmla="*/ 0 h 568" name="T11"/>
                <a:gd fmla="*/ 5 w 126" name="T12"/>
                <a:gd fmla="*/ 2 h 568" name="T13"/>
                <a:gd fmla="*/ 44 w 126" name="T14"/>
                <a:gd fmla="*/ 267 h 568" name="T15"/>
                <a:gd fmla="*/ 123 w 126" name="T16"/>
                <a:gd fmla="*/ 567 h 568" name="T17"/>
                <a:gd fmla="*/ 125 w 126" name="T18"/>
                <a:gd fmla="*/ 568 h 5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68" w="125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gdLst>
                <a:gd fmla="*/ 2 w 112" name="T0"/>
                <a:gd fmla="*/ 52 h 136" name="T1"/>
                <a:gd fmla="*/ 51 w 112" name="T2"/>
                <a:gd fmla="*/ 134 h 136" name="T3"/>
                <a:gd fmla="*/ 110 w 112" name="T4"/>
                <a:gd fmla="*/ 60 h 136" name="T5"/>
                <a:gd fmla="*/ 60 w 112" name="T6"/>
                <a:gd fmla="*/ 2 h 136" name="T7"/>
                <a:gd fmla="*/ 2 w 112" name="T8"/>
                <a:gd fmla="*/ 52 h 1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6" w="112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gdLst>
                <a:gd fmla="*/ 0 w 74" name="T0"/>
                <a:gd fmla="*/ 7 h 64" name="T1"/>
                <a:gd fmla="*/ 27 w 74" name="T2"/>
                <a:gd fmla="*/ 0 h 64" name="T3"/>
                <a:gd fmla="*/ 72 w 74" name="T4"/>
                <a:gd fmla="*/ 51 h 64" name="T5"/>
                <a:gd fmla="*/ 70 w 74" name="T6"/>
                <a:gd fmla="*/ 63 h 64" name="T7"/>
                <a:gd fmla="*/ 49 w 74" name="T8"/>
                <a:gd fmla="*/ 62 h 64" name="T9"/>
                <a:gd fmla="*/ 0 w 74" name="T10"/>
                <a:gd fmla="*/ 7 h 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4" w="7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gdLst>
                <a:gd fmla="*/ 3 w 25" name="T0"/>
                <a:gd fmla="*/ 3 h 24" name="T1"/>
                <a:gd fmla="*/ 8 w 25" name="T2"/>
                <a:gd fmla="*/ 18 h 24" name="T3"/>
                <a:gd fmla="*/ 23 w 25" name="T4"/>
                <a:gd fmla="*/ 22 h 24" name="T5"/>
                <a:gd fmla="*/ 18 w 25" name="T6"/>
                <a:gd fmla="*/ 7 h 24" name="T7"/>
                <a:gd fmla="*/ 3 w 25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gdLst>
                <a:gd fmla="*/ 61 w 87" name="T0"/>
                <a:gd fmla="*/ 78 h 96" name="T1"/>
                <a:gd fmla="*/ 87 w 87" name="T2"/>
                <a:gd fmla="*/ 70 h 96" name="T3"/>
                <a:gd fmla="*/ 51 w 87" name="T4"/>
                <a:gd fmla="*/ 95 h 96" name="T5"/>
                <a:gd fmla="*/ 2 w 87" name="T6"/>
                <a:gd fmla="*/ 13 h 96" name="T7"/>
                <a:gd fmla="*/ 5 w 87" name="T8"/>
                <a:gd fmla="*/ 0 h 96" name="T9"/>
                <a:gd fmla="*/ 61 w 87" name="T10"/>
                <a:gd fmla="*/ 78 h 9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6" w="87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gdLst>
                <a:gd fmla="*/ 16 w 17" name="T0"/>
                <a:gd fmla="*/ 14 h 14" name="T1"/>
                <a:gd fmla="*/ 9 w 17" name="T2"/>
                <a:gd fmla="*/ 1 h 14" name="T3"/>
                <a:gd fmla="*/ 1 w 17" name="T4"/>
                <a:gd fmla="*/ 14 h 14" name="T5"/>
                <a:gd fmla="*/ 16 w 17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7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gdLst>
                <a:gd fmla="*/ 136 w 138" name="T0"/>
                <a:gd fmla="*/ 621 h 621" name="T1"/>
                <a:gd fmla="*/ 137 w 138" name="T2"/>
                <a:gd fmla="*/ 621 h 621" name="T3"/>
                <a:gd fmla="*/ 138 w 138" name="T4"/>
                <a:gd fmla="*/ 619 h 621" name="T5"/>
                <a:gd fmla="*/ 51 w 138" name="T6"/>
                <a:gd fmla="*/ 291 h 621" name="T7"/>
                <a:gd fmla="*/ 9 w 138" name="T8"/>
                <a:gd fmla="*/ 1 h 621" name="T9"/>
                <a:gd fmla="*/ 7 w 138" name="T10"/>
                <a:gd fmla="*/ 0 h 621" name="T11"/>
                <a:gd fmla="*/ 6 w 138" name="T12"/>
                <a:gd fmla="*/ 1 h 621" name="T13"/>
                <a:gd fmla="*/ 47 w 138" name="T14"/>
                <a:gd fmla="*/ 292 h 621" name="T15"/>
                <a:gd fmla="*/ 134 w 138" name="T16"/>
                <a:gd fmla="*/ 619 h 621" name="T17"/>
                <a:gd fmla="*/ 136 w 138" name="T18"/>
                <a:gd fmla="*/ 621 h 6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21" w="138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gdLst>
                <a:gd fmla="*/ 2 w 122" name="T0"/>
                <a:gd fmla="*/ 57 h 148" name="T1"/>
                <a:gd fmla="*/ 55 w 122" name="T2"/>
                <a:gd fmla="*/ 146 h 148" name="T3"/>
                <a:gd fmla="*/ 120 w 122" name="T4"/>
                <a:gd fmla="*/ 64 h 148" name="T5"/>
                <a:gd fmla="*/ 65 w 122" name="T6"/>
                <a:gd fmla="*/ 2 h 148" name="T7"/>
                <a:gd fmla="*/ 2 w 122" name="T8"/>
                <a:gd fmla="*/ 57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122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gdLst>
                <a:gd fmla="*/ 0 w 81" name="T0"/>
                <a:gd fmla="*/ 8 h 70" name="T1"/>
                <a:gd fmla="*/ 30 w 81" name="T2"/>
                <a:gd fmla="*/ 0 h 70" name="T3"/>
                <a:gd fmla="*/ 79 w 81" name="T4"/>
                <a:gd fmla="*/ 56 h 70" name="T5"/>
                <a:gd fmla="*/ 77 w 81" name="T6"/>
                <a:gd fmla="*/ 69 h 70" name="T7"/>
                <a:gd fmla="*/ 55 w 81" name="T8"/>
                <a:gd fmla="*/ 68 h 70" name="T9"/>
                <a:gd fmla="*/ 0 w 81" name="T10"/>
                <a:gd fmla="*/ 8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1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gdLst>
                <a:gd fmla="*/ 3 w 28" name="T0"/>
                <a:gd fmla="*/ 4 h 27" name="T1"/>
                <a:gd fmla="*/ 9 w 28" name="T2"/>
                <a:gd fmla="*/ 19 h 27" name="T3"/>
                <a:gd fmla="*/ 25 w 28" name="T4"/>
                <a:gd fmla="*/ 24 h 27" name="T5"/>
                <a:gd fmla="*/ 20 w 28" name="T6"/>
                <a:gd fmla="*/ 8 h 27" name="T7"/>
                <a:gd fmla="*/ 3 w 28" name="T8"/>
                <a:gd fmla="*/ 4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8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gdLst>
                <a:gd fmla="*/ 67 w 95" name="T0"/>
                <a:gd fmla="*/ 86 h 105" name="T1"/>
                <a:gd fmla="*/ 95 w 95" name="T2"/>
                <a:gd fmla="*/ 77 h 105" name="T3"/>
                <a:gd fmla="*/ 55 w 95" name="T4"/>
                <a:gd fmla="*/ 104 h 105" name="T5"/>
                <a:gd fmla="*/ 2 w 95" name="T6"/>
                <a:gd fmla="*/ 15 h 105" name="T7"/>
                <a:gd fmla="*/ 5 w 95" name="T8"/>
                <a:gd fmla="*/ 0 h 105" name="T9"/>
                <a:gd fmla="*/ 67 w 95" name="T10"/>
                <a:gd fmla="*/ 86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9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gdLst>
                <a:gd fmla="*/ 18 w 19" name="T0"/>
                <a:gd fmla="*/ 15 h 15" name="T1"/>
                <a:gd fmla="*/ 10 w 19" name="T2"/>
                <a:gd fmla="*/ 0 h 15" name="T3"/>
                <a:gd fmla="*/ 1 w 19" name="T4"/>
                <a:gd fmla="*/ 14 h 15" name="T5"/>
                <a:gd fmla="*/ 18 w 19" name="T6"/>
                <a:gd fmla="*/ 15 h 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" w="19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gdLst>
                  <a:gd fmla="*/ 565356 w 11798706" name="connsiteX0"/>
                  <a:gd fmla="*/ 0 h 2507224" name="connsiteY0"/>
                  <a:gd fmla="*/ 11233350 w 11798706" name="connsiteX1"/>
                  <a:gd fmla="*/ 0 h 2507224" name="connsiteY1"/>
                  <a:gd fmla="*/ 11798706 w 11798706" name="connsiteX2"/>
                  <a:gd fmla="*/ 565353 h 2507224" name="connsiteY2"/>
                  <a:gd fmla="*/ 11798706 w 11798706" name="connsiteX3"/>
                  <a:gd fmla="*/ 1941871 h 2507224" name="connsiteY3"/>
                  <a:gd fmla="*/ 11233350 w 11798706" name="connsiteX4"/>
                  <a:gd fmla="*/ 2507224 h 2507224" name="connsiteY4"/>
                  <a:gd fmla="*/ 565356 w 11798706" name="connsiteX5"/>
                  <a:gd fmla="*/ 2507224 h 2507224" name="connsiteY5"/>
                  <a:gd fmla="*/ 0 w 11798706" name="connsiteX6"/>
                  <a:gd fmla="*/ 1941871 h 2507224" name="connsiteY6"/>
                  <a:gd fmla="*/ 0 w 11798706" name="connsiteX7"/>
                  <a:gd fmla="*/ 565353 h 2507224" name="connsiteY7"/>
                  <a:gd fmla="*/ 565356 w 11798706" name="connsiteX8"/>
                  <a:gd fmla="*/ 0 h 2507224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2507224" w="11798706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gdLst>
                  <a:gd fmla="*/ 2371724 w 5657848" name="connsiteX0"/>
                  <a:gd fmla="*/ 0 h 2505074" name="connsiteY0"/>
                  <a:gd fmla="*/ 5657848 w 5657848" name="connsiteX1"/>
                  <a:gd fmla="*/ 0 h 2505074" name="connsiteY1"/>
                  <a:gd fmla="*/ 4779248 w 5657848" name="connsiteX2"/>
                  <a:gd fmla="*/ 1252536 h 2505074" name="connsiteY2"/>
                  <a:gd fmla="*/ 5657848 w 5657848" name="connsiteX3"/>
                  <a:gd fmla="*/ 2505074 h 2505074" name="connsiteY3"/>
                  <a:gd fmla="*/ 0 w 5657848" name="connsiteX4"/>
                  <a:gd fmla="*/ 2505074 h 2505074" name="connsiteY4"/>
                  <a:gd fmla="*/ 0 w 5657848" name="connsiteX5"/>
                  <a:gd fmla="*/ 1943099 h 2505074" name="connsiteY5"/>
                  <a:gd fmla="*/ 1978016 w 5657848" name="connsiteX6"/>
                  <a:gd fmla="*/ 1943099 h 2505074" name="connsiteY6"/>
                  <a:gd fmla="*/ 2371724 w 5657848" name="connsiteX7"/>
                  <a:gd fmla="*/ 1549391 h 250507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2505074" w="5657848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l" blurRad="508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gdLst>
                  <a:gd fmla="*/ 1 w 5657848" name="connsiteX0"/>
                  <a:gd fmla="*/ 0 h 2505074" name="connsiteY0"/>
                  <a:gd fmla="*/ 3286124 w 5657848" name="connsiteX1"/>
                  <a:gd fmla="*/ 0 h 2505074" name="connsiteY1"/>
                  <a:gd fmla="*/ 3286124 w 5657848" name="connsiteX2"/>
                  <a:gd fmla="*/ 1549391 h 2505074" name="connsiteY2"/>
                  <a:gd fmla="*/ 3679828 w 5657848" name="connsiteX3"/>
                  <a:gd fmla="*/ 1943099 h 2505074" name="connsiteY3"/>
                  <a:gd fmla="*/ 5657848 w 5657848" name="connsiteX4"/>
                  <a:gd fmla="*/ 1943099 h 2505074" name="connsiteY4"/>
                  <a:gd fmla="*/ 5657848 w 5657848" name="connsiteX5"/>
                  <a:gd fmla="*/ 2505074 h 2505074" name="connsiteY5"/>
                  <a:gd fmla="*/ 0 w 5657848" name="connsiteX6"/>
                  <a:gd fmla="*/ 2505074 h 2505074" name="connsiteY6"/>
                  <a:gd fmla="*/ 878596 w 5657848" name="connsiteX7"/>
                  <a:gd fmla="*/ 1252536 h 250507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2505074" w="5657848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r" blurRad="50800" dir="81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4577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10609000101010101" pitchFamily="49" typeface="迷你简汉真广标"/>
                  <a:ea charset="-122" panose="02010609000101010101" pitchFamily="49" typeface="迷你简汉真广标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altLang="en-US" b="1" lang="zh-CN" smtClean="0" sz="3200">
                  <a:effectLst>
                    <a:innerShdw blurRad="63500" dir="13500000" dist="50800">
                      <a:prstClr val="black">
                        <a:alpha val="50000"/>
                      </a:prstClr>
                    </a:innerShdw>
                  </a:effectLst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目录</a:t>
              </a: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1747" l="16705" r="20137" t="63703"/>
          <a:stretch>
            <a:fillRect/>
          </a:stretch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046975" y="1714500"/>
            <a:ext cx="2098050" cy="3314700"/>
            <a:chOff x="1068782" y="1753649"/>
            <a:chExt cx="1334852" cy="2108928"/>
          </a:xfrm>
        </p:grpSpPr>
        <p:grpSp>
          <p:nvGrpSpPr>
            <p:cNvPr id="20" name="组合 19"/>
            <p:cNvGrpSpPr/>
            <p:nvPr/>
          </p:nvGrpSpPr>
          <p:grpSpPr>
            <a:xfrm>
              <a:off x="1068782" y="1753649"/>
              <a:ext cx="1334852" cy="2108928"/>
              <a:chOff x="5786438" y="2944813"/>
              <a:chExt cx="615950" cy="973138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6003926" y="3860801"/>
                <a:ext cx="179388" cy="57150"/>
              </a:xfrm>
              <a:custGeom>
                <a:gdLst>
                  <a:gd fmla="*/ 0 w 47" name="T0"/>
                  <a:gd fmla="*/ 0 h 15" name="T1"/>
                  <a:gd fmla="*/ 0 w 47" name="T2"/>
                  <a:gd fmla="*/ 6 h 15" name="T3"/>
                  <a:gd fmla="*/ 9 w 47" name="T4"/>
                  <a:gd fmla="*/ 15 h 15" name="T5"/>
                  <a:gd fmla="*/ 38 w 47" name="T6"/>
                  <a:gd fmla="*/ 15 h 15" name="T7"/>
                  <a:gd fmla="*/ 47 w 47" name="T8"/>
                  <a:gd fmla="*/ 6 h 15" name="T9"/>
                  <a:gd fmla="*/ 47 w 47" name="T10"/>
                  <a:gd fmla="*/ 0 h 15" name="T11"/>
                  <a:gd fmla="*/ 0 w 47" name="T12"/>
                  <a:gd fmla="*/ 0 h 1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5" w="47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3" y="15"/>
                      <a:pt x="47" y="11"/>
                      <a:pt x="47" y="6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6003926" y="3773488"/>
                <a:ext cx="179388" cy="87313"/>
              </a:xfrm>
              <a:custGeom>
                <a:gdLst>
                  <a:gd fmla="*/ 47 w 47" name="T0"/>
                  <a:gd fmla="*/ 16 h 23" name="T1"/>
                  <a:gd fmla="*/ 38 w 47" name="T2"/>
                  <a:gd fmla="*/ 7 h 23" name="T3"/>
                  <a:gd fmla="*/ 35 w 47" name="T4"/>
                  <a:gd fmla="*/ 7 h 23" name="T5"/>
                  <a:gd fmla="*/ 35 w 47" name="T6"/>
                  <a:gd fmla="*/ 5 h 23" name="T7"/>
                  <a:gd fmla="*/ 30 w 47" name="T8"/>
                  <a:gd fmla="*/ 0 h 23" name="T9"/>
                  <a:gd fmla="*/ 17 w 47" name="T10"/>
                  <a:gd fmla="*/ 0 h 23" name="T11"/>
                  <a:gd fmla="*/ 13 w 47" name="T12"/>
                  <a:gd fmla="*/ 5 h 23" name="T13"/>
                  <a:gd fmla="*/ 13 w 47" name="T14"/>
                  <a:gd fmla="*/ 7 h 23" name="T15"/>
                  <a:gd fmla="*/ 9 w 47" name="T16"/>
                  <a:gd fmla="*/ 7 h 23" name="T17"/>
                  <a:gd fmla="*/ 0 w 47" name="T18"/>
                  <a:gd fmla="*/ 16 h 23" name="T19"/>
                  <a:gd fmla="*/ 0 w 47" name="T20"/>
                  <a:gd fmla="*/ 23 h 23" name="T21"/>
                  <a:gd fmla="*/ 47 w 47" name="T22"/>
                  <a:gd fmla="*/ 23 h 23" name="T23"/>
                  <a:gd fmla="*/ 47 w 47" name="T24"/>
                  <a:gd fmla="*/ 16 h 2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3" w="47">
                    <a:moveTo>
                      <a:pt x="47" y="16"/>
                    </a:moveTo>
                    <a:cubicBezTo>
                      <a:pt x="47" y="11"/>
                      <a:pt x="43" y="7"/>
                      <a:pt x="38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2"/>
                      <a:pt x="33" y="0"/>
                      <a:pt x="3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3" y="2"/>
                      <a:pt x="13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4" y="7"/>
                      <a:pt x="0" y="11"/>
                      <a:pt x="0" y="1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7" y="23"/>
                      <a:pt x="47" y="23"/>
                      <a:pt x="47" y="23"/>
                    </a:cubicBez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6030913" y="3743326"/>
                <a:ext cx="127000" cy="49213"/>
              </a:xfrm>
              <a:prstGeom prst="ellipse">
                <a:avLst/>
              </a:prstGeom>
              <a:solidFill>
                <a:srgbClr val="2F403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5786438" y="2944813"/>
                <a:ext cx="615950" cy="717550"/>
              </a:xfrm>
              <a:custGeom>
                <a:gdLst>
                  <a:gd fmla="*/ 72 w 161" name="T0"/>
                  <a:gd fmla="*/ 189 h 189" name="T1"/>
                  <a:gd fmla="*/ 89 w 161" name="T2"/>
                  <a:gd fmla="*/ 189 h 189" name="T3"/>
                  <a:gd fmla="*/ 161 w 161" name="T4"/>
                  <a:gd fmla="*/ 80 h 189" name="T5"/>
                  <a:gd fmla="*/ 81 w 161" name="T6"/>
                  <a:gd fmla="*/ 0 h 189" name="T7"/>
                  <a:gd fmla="*/ 0 w 161" name="T8"/>
                  <a:gd fmla="*/ 80 h 189" name="T9"/>
                  <a:gd fmla="*/ 72 w 161" name="T10"/>
                  <a:gd fmla="*/ 189 h 18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9" w="161">
                    <a:moveTo>
                      <a:pt x="72" y="189"/>
                    </a:moveTo>
                    <a:cubicBezTo>
                      <a:pt x="89" y="189"/>
                      <a:pt x="89" y="189"/>
                      <a:pt x="89" y="189"/>
                    </a:cubicBezTo>
                    <a:cubicBezTo>
                      <a:pt x="110" y="169"/>
                      <a:pt x="161" y="116"/>
                      <a:pt x="161" y="80"/>
                    </a:cubicBezTo>
                    <a:cubicBezTo>
                      <a:pt x="161" y="36"/>
                      <a:pt x="125" y="0"/>
                      <a:pt x="81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116"/>
                      <a:pt x="52" y="169"/>
                      <a:pt x="72" y="189"/>
                    </a:cubicBezTo>
                    <a:close/>
                  </a:path>
                </a:pathLst>
              </a:custGeom>
              <a:solidFill>
                <a:srgbClr val="DD4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5870576" y="2944813"/>
                <a:ext cx="447675" cy="717550"/>
              </a:xfrm>
              <a:custGeom>
                <a:gdLst>
                  <a:gd fmla="*/ 65 w 117" name="T0"/>
                  <a:gd fmla="*/ 189 h 189" name="T1"/>
                  <a:gd fmla="*/ 117 w 117" name="T2"/>
                  <a:gd fmla="*/ 80 h 189" name="T3"/>
                  <a:gd fmla="*/ 59 w 117" name="T4"/>
                  <a:gd fmla="*/ 0 h 189" name="T5"/>
                  <a:gd fmla="*/ 43 w 117" name="T6"/>
                  <a:gd fmla="*/ 3 h 189" name="T7"/>
                  <a:gd fmla="*/ 0 w 117" name="T8"/>
                  <a:gd fmla="*/ 80 h 189" name="T9"/>
                  <a:gd fmla="*/ 53 w 117" name="T10"/>
                  <a:gd fmla="*/ 189 h 189" name="T11"/>
                  <a:gd fmla="*/ 65 w 117" name="T12"/>
                  <a:gd fmla="*/ 189 h 18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9" w="117">
                    <a:moveTo>
                      <a:pt x="65" y="189"/>
                    </a:moveTo>
                    <a:cubicBezTo>
                      <a:pt x="80" y="169"/>
                      <a:pt x="117" y="116"/>
                      <a:pt x="117" y="80"/>
                    </a:cubicBezTo>
                    <a:cubicBezTo>
                      <a:pt x="117" y="36"/>
                      <a:pt x="91" y="0"/>
                      <a:pt x="59" y="0"/>
                    </a:cubicBezTo>
                    <a:cubicBezTo>
                      <a:pt x="53" y="0"/>
                      <a:pt x="48" y="1"/>
                      <a:pt x="43" y="3"/>
                    </a:cubicBezTo>
                    <a:cubicBezTo>
                      <a:pt x="18" y="12"/>
                      <a:pt x="0" y="43"/>
                      <a:pt x="0" y="80"/>
                    </a:cubicBezTo>
                    <a:cubicBezTo>
                      <a:pt x="0" y="116"/>
                      <a:pt x="37" y="169"/>
                      <a:pt x="53" y="189"/>
                    </a:cubicBezTo>
                    <a:lnTo>
                      <a:pt x="65" y="189"/>
                    </a:ln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5938838" y="2944813"/>
                <a:ext cx="309563" cy="717550"/>
              </a:xfrm>
              <a:custGeom>
                <a:gdLst>
                  <a:gd fmla="*/ 45 w 81" name="T0"/>
                  <a:gd fmla="*/ 189 h 189" name="T1"/>
                  <a:gd fmla="*/ 81 w 81" name="T2"/>
                  <a:gd fmla="*/ 80 h 189" name="T3"/>
                  <a:gd fmla="*/ 41 w 81" name="T4"/>
                  <a:gd fmla="*/ 0 h 189" name="T5"/>
                  <a:gd fmla="*/ 0 w 81" name="T6"/>
                  <a:gd fmla="*/ 80 h 189" name="T7"/>
                  <a:gd fmla="*/ 36 w 81" name="T8"/>
                  <a:gd fmla="*/ 189 h 189" name="T9"/>
                  <a:gd fmla="*/ 45 w 81" name="T10"/>
                  <a:gd fmla="*/ 189 h 18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9" w="81">
                    <a:moveTo>
                      <a:pt x="45" y="189"/>
                    </a:moveTo>
                    <a:cubicBezTo>
                      <a:pt x="55" y="169"/>
                      <a:pt x="81" y="116"/>
                      <a:pt x="81" y="80"/>
                    </a:cubicBezTo>
                    <a:cubicBezTo>
                      <a:pt x="81" y="36"/>
                      <a:pt x="63" y="0"/>
                      <a:pt x="41" y="0"/>
                    </a:cubicBezTo>
                    <a:cubicBezTo>
                      <a:pt x="18" y="0"/>
                      <a:pt x="0" y="36"/>
                      <a:pt x="0" y="80"/>
                    </a:cubicBezTo>
                    <a:cubicBezTo>
                      <a:pt x="0" y="116"/>
                      <a:pt x="26" y="169"/>
                      <a:pt x="36" y="189"/>
                    </a:cubicBezTo>
                    <a:lnTo>
                      <a:pt x="45" y="189"/>
                    </a:lnTo>
                    <a:close/>
                  </a:path>
                </a:pathLst>
              </a:custGeom>
              <a:solidFill>
                <a:srgbClr val="DD4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6049963" y="2944813"/>
                <a:ext cx="88900" cy="717550"/>
              </a:xfrm>
              <a:custGeom>
                <a:gdLst>
                  <a:gd fmla="*/ 13 w 23" name="T0"/>
                  <a:gd fmla="*/ 189 h 189" name="T1"/>
                  <a:gd fmla="*/ 23 w 23" name="T2"/>
                  <a:gd fmla="*/ 80 h 189" name="T3"/>
                  <a:gd fmla="*/ 12 w 23" name="T4"/>
                  <a:gd fmla="*/ 0 h 189" name="T5"/>
                  <a:gd fmla="*/ 0 w 23" name="T6"/>
                  <a:gd fmla="*/ 80 h 189" name="T7"/>
                  <a:gd fmla="*/ 10 w 23" name="T8"/>
                  <a:gd fmla="*/ 189 h 189" name="T9"/>
                  <a:gd fmla="*/ 13 w 23" name="T10"/>
                  <a:gd fmla="*/ 189 h 18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9" w="23">
                    <a:moveTo>
                      <a:pt x="13" y="189"/>
                    </a:moveTo>
                    <a:cubicBezTo>
                      <a:pt x="16" y="169"/>
                      <a:pt x="23" y="116"/>
                      <a:pt x="23" y="80"/>
                    </a:cubicBezTo>
                    <a:cubicBezTo>
                      <a:pt x="23" y="36"/>
                      <a:pt x="12" y="0"/>
                      <a:pt x="12" y="0"/>
                    </a:cubicBezTo>
                    <a:cubicBezTo>
                      <a:pt x="12" y="0"/>
                      <a:pt x="0" y="36"/>
                      <a:pt x="0" y="80"/>
                    </a:cubicBezTo>
                    <a:cubicBezTo>
                      <a:pt x="0" y="116"/>
                      <a:pt x="7" y="169"/>
                      <a:pt x="10" y="189"/>
                    </a:cubicBezTo>
                    <a:lnTo>
                      <a:pt x="13" y="189"/>
                    </a:ln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" name="Freeform 12"/>
              <p:cNvSpPr>
                <a:spLocks noEditPoints="1"/>
              </p:cNvSpPr>
              <p:nvPr/>
            </p:nvSpPr>
            <p:spPr bwMode="auto">
              <a:xfrm>
                <a:off x="5930901" y="3522663"/>
                <a:ext cx="325438" cy="246063"/>
              </a:xfrm>
              <a:custGeom>
                <a:gdLst>
                  <a:gd fmla="*/ 59 w 85" name="T0"/>
                  <a:gd fmla="*/ 65 h 65" name="T1"/>
                  <a:gd fmla="*/ 26 w 85" name="T2"/>
                  <a:gd fmla="*/ 65 h 65" name="T3"/>
                  <a:gd fmla="*/ 25 w 85" name="T4"/>
                  <a:gd fmla="*/ 65 h 65" name="T5"/>
                  <a:gd fmla="*/ 0 w 85" name="T6"/>
                  <a:gd fmla="*/ 2 h 65" name="T7"/>
                  <a:gd fmla="*/ 1 w 85" name="T8"/>
                  <a:gd fmla="*/ 1 h 65" name="T9"/>
                  <a:gd fmla="*/ 2 w 85" name="T10"/>
                  <a:gd fmla="*/ 1 h 65" name="T11"/>
                  <a:gd fmla="*/ 42 w 85" name="T12"/>
                  <a:gd fmla="*/ 15 h 65" name="T13"/>
                  <a:gd fmla="*/ 84 w 85" name="T14"/>
                  <a:gd fmla="*/ 1 h 65" name="T15"/>
                  <a:gd fmla="*/ 85 w 85" name="T16"/>
                  <a:gd fmla="*/ 1 h 65" name="T17"/>
                  <a:gd fmla="*/ 85 w 85" name="T18"/>
                  <a:gd fmla="*/ 2 h 65" name="T19"/>
                  <a:gd fmla="*/ 60 w 85" name="T20"/>
                  <a:gd fmla="*/ 65 h 65" name="T21"/>
                  <a:gd fmla="*/ 59 w 85" name="T22"/>
                  <a:gd fmla="*/ 65 h 65" name="T23"/>
                  <a:gd fmla="*/ 27 w 85" name="T24"/>
                  <a:gd fmla="*/ 63 h 65" name="T25"/>
                  <a:gd fmla="*/ 59 w 85" name="T26"/>
                  <a:gd fmla="*/ 63 h 65" name="T27"/>
                  <a:gd fmla="*/ 82 w 85" name="T28"/>
                  <a:gd fmla="*/ 6 h 65" name="T29"/>
                  <a:gd fmla="*/ 42 w 85" name="T30"/>
                  <a:gd fmla="*/ 17 h 65" name="T31"/>
                  <a:gd fmla="*/ 4 w 85" name="T32"/>
                  <a:gd fmla="*/ 6 h 65" name="T33"/>
                  <a:gd fmla="*/ 27 w 85" name="T34"/>
                  <a:gd fmla="*/ 63 h 6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5" w="85">
                    <a:moveTo>
                      <a:pt x="59" y="65"/>
                    </a:move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5"/>
                      <a:pt x="25" y="65"/>
                      <a:pt x="25" y="6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8" y="15"/>
                      <a:pt x="42" y="15"/>
                    </a:cubicBezTo>
                    <a:cubicBezTo>
                      <a:pt x="77" y="15"/>
                      <a:pt x="84" y="1"/>
                      <a:pt x="84" y="1"/>
                    </a:cubicBezTo>
                    <a:cubicBezTo>
                      <a:pt x="84" y="1"/>
                      <a:pt x="84" y="0"/>
                      <a:pt x="85" y="1"/>
                    </a:cubicBezTo>
                    <a:cubicBezTo>
                      <a:pt x="85" y="1"/>
                      <a:pt x="85" y="1"/>
                      <a:pt x="85" y="2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65"/>
                      <a:pt x="60" y="65"/>
                      <a:pt x="59" y="65"/>
                    </a:cubicBezTo>
                    <a:close/>
                    <a:moveTo>
                      <a:pt x="27" y="63"/>
                    </a:moveTo>
                    <a:cubicBezTo>
                      <a:pt x="59" y="63"/>
                      <a:pt x="59" y="63"/>
                      <a:pt x="59" y="63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77" y="10"/>
                      <a:pt x="65" y="17"/>
                      <a:pt x="42" y="17"/>
                    </a:cubicBezTo>
                    <a:cubicBezTo>
                      <a:pt x="19" y="17"/>
                      <a:pt x="9" y="11"/>
                      <a:pt x="4" y="6"/>
                    </a:cubicBezTo>
                    <a:cubicBezTo>
                      <a:pt x="27" y="63"/>
                      <a:pt x="27" y="63"/>
                      <a:pt x="27" y="63"/>
                    </a:cubicBez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6003926" y="3803651"/>
                <a:ext cx="50800" cy="49213"/>
              </a:xfrm>
              <a:custGeom>
                <a:gdLst>
                  <a:gd fmla="*/ 1 w 13" name="T0"/>
                  <a:gd fmla="*/ 13 h 13" name="T1"/>
                  <a:gd fmla="*/ 3 w 13" name="T2"/>
                  <a:gd fmla="*/ 3 h 13" name="T3"/>
                  <a:gd fmla="*/ 13 w 13" name="T4"/>
                  <a:gd fmla="*/ 0 h 13" name="T5"/>
                  <a:gd fmla="*/ 1 w 13" name="T6"/>
                  <a:gd fmla="*/ 13 h 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" w="13">
                    <a:moveTo>
                      <a:pt x="1" y="13"/>
                    </a:moveTo>
                    <a:cubicBezTo>
                      <a:pt x="1" y="13"/>
                      <a:pt x="1" y="6"/>
                      <a:pt x="3" y="3"/>
                    </a:cubicBezTo>
                    <a:cubicBezTo>
                      <a:pt x="6" y="0"/>
                      <a:pt x="13" y="0"/>
                      <a:pt x="13" y="0"/>
                    </a:cubicBezTo>
                    <a:cubicBezTo>
                      <a:pt x="13" y="0"/>
                      <a:pt x="0" y="0"/>
                      <a:pt x="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17"/>
              <p:cNvSpPr/>
              <p:nvPr/>
            </p:nvSpPr>
            <p:spPr bwMode="auto">
              <a:xfrm>
                <a:off x="6134101" y="3803651"/>
                <a:ext cx="49213" cy="49213"/>
              </a:xfrm>
              <a:custGeom>
                <a:gdLst>
                  <a:gd fmla="*/ 12 w 13" name="T0"/>
                  <a:gd fmla="*/ 13 h 13" name="T1"/>
                  <a:gd fmla="*/ 10 w 13" name="T2"/>
                  <a:gd fmla="*/ 3 h 13" name="T3"/>
                  <a:gd fmla="*/ 0 w 13" name="T4"/>
                  <a:gd fmla="*/ 0 h 13" name="T5"/>
                  <a:gd fmla="*/ 12 w 13" name="T6"/>
                  <a:gd fmla="*/ 13 h 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" w="13">
                    <a:moveTo>
                      <a:pt x="12" y="13"/>
                    </a:moveTo>
                    <a:cubicBezTo>
                      <a:pt x="12" y="13"/>
                      <a:pt x="12" y="6"/>
                      <a:pt x="10" y="3"/>
                    </a:cubicBezTo>
                    <a:cubicBezTo>
                      <a:pt x="7" y="0"/>
                      <a:pt x="0" y="0"/>
                      <a:pt x="0" y="0"/>
                    </a:cubicBezTo>
                    <a:cubicBezTo>
                      <a:pt x="0" y="0"/>
                      <a:pt x="13" y="0"/>
                      <a:pt x="1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6134101" y="3863976"/>
                <a:ext cx="49213" cy="53975"/>
              </a:xfrm>
              <a:custGeom>
                <a:gdLst>
                  <a:gd fmla="*/ 12 w 13" name="T0"/>
                  <a:gd fmla="*/ 0 h 14" name="T1"/>
                  <a:gd fmla="*/ 10 w 13" name="T2"/>
                  <a:gd fmla="*/ 10 h 14" name="T3"/>
                  <a:gd fmla="*/ 0 w 13" name="T4"/>
                  <a:gd fmla="*/ 13 h 14" name="T5"/>
                  <a:gd fmla="*/ 12 w 13" name="T6"/>
                  <a:gd fmla="*/ 0 h 1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" w="13">
                    <a:moveTo>
                      <a:pt x="12" y="0"/>
                    </a:moveTo>
                    <a:cubicBezTo>
                      <a:pt x="12" y="0"/>
                      <a:pt x="12" y="7"/>
                      <a:pt x="10" y="10"/>
                    </a:cubicBezTo>
                    <a:cubicBezTo>
                      <a:pt x="7" y="14"/>
                      <a:pt x="0" y="13"/>
                      <a:pt x="0" y="13"/>
                    </a:cubicBezTo>
                    <a:cubicBezTo>
                      <a:pt x="0" y="13"/>
                      <a:pt x="13" y="13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6003926" y="3863976"/>
                <a:ext cx="50800" cy="53975"/>
              </a:xfrm>
              <a:custGeom>
                <a:gdLst>
                  <a:gd fmla="*/ 1 w 13" name="T0"/>
                  <a:gd fmla="*/ 0 h 14" name="T1"/>
                  <a:gd fmla="*/ 3 w 13" name="T2"/>
                  <a:gd fmla="*/ 10 h 14" name="T3"/>
                  <a:gd fmla="*/ 13 w 13" name="T4"/>
                  <a:gd fmla="*/ 13 h 14" name="T5"/>
                  <a:gd fmla="*/ 1 w 13" name="T6"/>
                  <a:gd fmla="*/ 0 h 1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" w="13">
                    <a:moveTo>
                      <a:pt x="1" y="0"/>
                    </a:moveTo>
                    <a:cubicBezTo>
                      <a:pt x="1" y="0"/>
                      <a:pt x="1" y="7"/>
                      <a:pt x="3" y="10"/>
                    </a:cubicBezTo>
                    <a:cubicBezTo>
                      <a:pt x="6" y="14"/>
                      <a:pt x="13" y="13"/>
                      <a:pt x="13" y="13"/>
                    </a:cubicBezTo>
                    <a:cubicBezTo>
                      <a:pt x="13" y="13"/>
                      <a:pt x="0" y="13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68782" y="2000440"/>
              <a:ext cx="1334852" cy="8338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4000">
                  <a:solidFill>
                    <a:schemeClr val="bg1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PART</a:t>
              </a:r>
            </a:p>
            <a:p>
              <a:pPr algn="ctr"/>
              <a:r>
                <a:rPr altLang="zh-CN" b="1" lang="en-US" smtClean="0" sz="4000">
                  <a:solidFill>
                    <a:schemeClr val="bg1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ONE</a:t>
              </a:r>
            </a:p>
          </p:txBody>
        </p:sp>
      </p:grpSp>
    </p:spTree>
    <p:extLst>
      <p:ext uri="{BB962C8B-B14F-4D97-AF65-F5344CB8AC3E}">
        <p14:creationId val="189004574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944" r="1944" t="68783"/>
          <a:stretch>
            <a:fillRect/>
          </a:stretch>
        </p:blipFill>
        <p:spPr>
          <a:xfrm>
            <a:off x="-60" y="44123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944" r="1944" t="65185"/>
          <a:stretch>
            <a:fillRect/>
          </a:stretch>
        </p:blipFill>
        <p:spPr>
          <a:xfrm>
            <a:off x="-60" y="41656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gdLst>
                <a:gd fmla="*/ 1 w 106" name="T0"/>
                <a:gd fmla="*/ 300 h 300" name="T1"/>
                <a:gd fmla="*/ 1 w 106" name="T2"/>
                <a:gd fmla="*/ 299 h 300" name="T3"/>
                <a:gd fmla="*/ 0 w 106" name="T4"/>
                <a:gd fmla="*/ 297 h 300" name="T5"/>
                <a:gd fmla="*/ 17 w 106" name="T6"/>
                <a:gd fmla="*/ 264 h 300" name="T7"/>
                <a:gd fmla="*/ 102 w 106" name="T8"/>
                <a:gd fmla="*/ 2 h 300" name="T9"/>
                <a:gd fmla="*/ 104 w 106" name="T10"/>
                <a:gd fmla="*/ 0 h 300" name="T11"/>
                <a:gd fmla="*/ 104 w 106" name="T12"/>
                <a:gd fmla="*/ 0 h 300" name="T13"/>
                <a:gd fmla="*/ 106 w 106" name="T14"/>
                <a:gd fmla="*/ 2 h 300" name="T15"/>
                <a:gd fmla="*/ 20 w 106" name="T16"/>
                <a:gd fmla="*/ 266 h 300" name="T17"/>
                <a:gd fmla="*/ 3 w 106" name="T18"/>
                <a:gd fmla="*/ 299 h 300" name="T19"/>
                <a:gd fmla="*/ 1 w 106" name="T20"/>
                <a:gd fmla="*/ 300 h 30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00" w="105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gdLst>
                <a:gd fmla="*/ 114 w 117" name="T0"/>
                <a:gd fmla="*/ 64 h 141" name="T1"/>
                <a:gd fmla="*/ 50 w 117" name="T2"/>
                <a:gd fmla="*/ 139 h 141" name="T3"/>
                <a:gd fmla="*/ 3 w 117" name="T4"/>
                <a:gd fmla="*/ 52 h 141" name="T5"/>
                <a:gd fmla="*/ 64 w 117" name="T6"/>
                <a:gd fmla="*/ 3 h 141" name="T7"/>
                <a:gd fmla="*/ 114 w 117" name="T8"/>
                <a:gd fmla="*/ 64 h 1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1" w="117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gdLst>
                <a:gd fmla="*/ 82 w 82" name="T0"/>
                <a:gd fmla="*/ 15 h 62" name="T1"/>
                <a:gd fmla="*/ 55 w 82" name="T2"/>
                <a:gd fmla="*/ 3 h 62" name="T3"/>
                <a:gd fmla="*/ 1 w 82" name="T4"/>
                <a:gd fmla="*/ 47 h 62" name="T5"/>
                <a:gd fmla="*/ 1 w 82" name="T6"/>
                <a:gd fmla="*/ 59 h 62" name="T7"/>
                <a:gd fmla="*/ 22 w 82" name="T8"/>
                <a:gd fmla="*/ 62 h 62" name="T9"/>
                <a:gd fmla="*/ 82 w 82" name="T10"/>
                <a:gd fmla="*/ 15 h 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8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gdLst>
                <a:gd fmla="*/ 26 w 28" name="T0"/>
                <a:gd fmla="*/ 4 h 23" name="T1"/>
                <a:gd fmla="*/ 18 w 28" name="T2"/>
                <a:gd fmla="*/ 18 h 23" name="T3"/>
                <a:gd fmla="*/ 2 w 28" name="T4"/>
                <a:gd fmla="*/ 19 h 23" name="T5"/>
                <a:gd fmla="*/ 10 w 28" name="T6"/>
                <a:gd fmla="*/ 5 h 23" name="T7"/>
                <a:gd fmla="*/ 26 w 28" name="T8"/>
                <a:gd fmla="*/ 4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8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gdLst>
                <a:gd fmla="*/ 25 w 97" name="T0"/>
                <a:gd fmla="*/ 70 h 91" name="T1"/>
                <a:gd fmla="*/ 0 w 97" name="T2"/>
                <a:gd fmla="*/ 57 h 91" name="T3"/>
                <a:gd fmla="*/ 33 w 97" name="T4"/>
                <a:gd fmla="*/ 89 h 91" name="T5"/>
                <a:gd fmla="*/ 97 w 97" name="T6"/>
                <a:gd fmla="*/ 14 h 91" name="T7"/>
                <a:gd fmla="*/ 96 w 97" name="T8"/>
                <a:gd fmla="*/ 0 h 91" name="T9"/>
                <a:gd fmla="*/ 25 w 97" name="T10"/>
                <a:gd fmla="*/ 70 h 9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1" w="97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gdLst>
                <a:gd fmla="*/ 1 w 18" name="T0"/>
                <a:gd fmla="*/ 13 h 16" name="T1"/>
                <a:gd fmla="*/ 11 w 18" name="T2"/>
                <a:gd fmla="*/ 1 h 16" name="T3"/>
                <a:gd fmla="*/ 17 w 18" name="T4"/>
                <a:gd fmla="*/ 16 h 16" name="T5"/>
                <a:gd fmla="*/ 1 w 18" name="T6"/>
                <a:gd fmla="*/ 13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18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gdLst>
                <a:gd fmla="*/ 2 w 98" name="T0"/>
                <a:gd fmla="*/ 442 h 442" name="T1"/>
                <a:gd fmla="*/ 1 w 98" name="T2"/>
                <a:gd fmla="*/ 442 h 442" name="T3"/>
                <a:gd fmla="*/ 0 w 98" name="T4"/>
                <a:gd fmla="*/ 441 h 442" name="T5"/>
                <a:gd fmla="*/ 63 w 98" name="T6"/>
                <a:gd fmla="*/ 207 h 442" name="T7"/>
                <a:gd fmla="*/ 92 w 98" name="T8"/>
                <a:gd fmla="*/ 2 h 442" name="T9"/>
                <a:gd fmla="*/ 93 w 98" name="T10"/>
                <a:gd fmla="*/ 0 h 442" name="T11"/>
                <a:gd fmla="*/ 93 w 98" name="T12"/>
                <a:gd fmla="*/ 0 h 442" name="T13"/>
                <a:gd fmla="*/ 95 w 98" name="T14"/>
                <a:gd fmla="*/ 1 h 442" name="T15"/>
                <a:gd fmla="*/ 65 w 98" name="T16"/>
                <a:gd fmla="*/ 208 h 442" name="T17"/>
                <a:gd fmla="*/ 3 w 98" name="T18"/>
                <a:gd fmla="*/ 441 h 442" name="T19"/>
                <a:gd fmla="*/ 2 w 98" name="T20"/>
                <a:gd fmla="*/ 442 h 4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2" w="98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gdLst>
                <a:gd fmla="*/ 85 w 86" name="T0"/>
                <a:gd fmla="*/ 40 h 105" name="T1"/>
                <a:gd fmla="*/ 47 w 86" name="T2"/>
                <a:gd fmla="*/ 104 h 105" name="T3"/>
                <a:gd fmla="*/ 1 w 86" name="T4"/>
                <a:gd fmla="*/ 46 h 105" name="T5"/>
                <a:gd fmla="*/ 40 w 86" name="T6"/>
                <a:gd fmla="*/ 1 h 105" name="T7"/>
                <a:gd fmla="*/ 85 w 86" name="T8"/>
                <a:gd fmla="*/ 40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86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gdLst>
                <a:gd fmla="*/ 58 w 58" name="T0"/>
                <a:gd fmla="*/ 6 h 50" name="T1"/>
                <a:gd fmla="*/ 37 w 58" name="T2"/>
                <a:gd fmla="*/ 1 h 50" name="T3"/>
                <a:gd fmla="*/ 2 w 58" name="T4"/>
                <a:gd fmla="*/ 40 h 50" name="T5"/>
                <a:gd fmla="*/ 3 w 58" name="T6"/>
                <a:gd fmla="*/ 49 h 50" name="T7"/>
                <a:gd fmla="*/ 19 w 58" name="T8"/>
                <a:gd fmla="*/ 49 h 50" name="T9"/>
                <a:gd fmla="*/ 58 w 58" name="T10"/>
                <a:gd fmla="*/ 6 h 5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0" w="57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gdLst>
                <a:gd fmla="*/ 17 w 19" name="T0"/>
                <a:gd fmla="*/ 2 h 19" name="T1"/>
                <a:gd fmla="*/ 13 w 19" name="T2"/>
                <a:gd fmla="*/ 14 h 19" name="T3"/>
                <a:gd fmla="*/ 2 w 19" name="T4"/>
                <a:gd fmla="*/ 17 h 19" name="T5"/>
                <a:gd fmla="*/ 6 w 19" name="T6"/>
                <a:gd fmla="*/ 5 h 19" name="T7"/>
                <a:gd fmla="*/ 17 w 19" name="T8"/>
                <a:gd fmla="*/ 2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gdLst>
                <a:gd fmla="*/ 20 w 67" name="T0"/>
                <a:gd fmla="*/ 61 h 74" name="T1"/>
                <a:gd fmla="*/ 0 w 67" name="T2"/>
                <a:gd fmla="*/ 54 h 74" name="T3"/>
                <a:gd fmla="*/ 28 w 67" name="T4"/>
                <a:gd fmla="*/ 74 h 74" name="T5"/>
                <a:gd fmla="*/ 66 w 67" name="T6"/>
                <a:gd fmla="*/ 10 h 74" name="T7"/>
                <a:gd fmla="*/ 64 w 67" name="T8"/>
                <a:gd fmla="*/ 0 h 74" name="T9"/>
                <a:gd fmla="*/ 20 w 67" name="T10"/>
                <a:gd fmla="*/ 61 h 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4" w="67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gdLst>
                <a:gd fmla="*/ 1 w 13" name="T0"/>
                <a:gd fmla="*/ 11 h 11" name="T1"/>
                <a:gd fmla="*/ 6 w 13" name="T2"/>
                <a:gd fmla="*/ 1 h 11" name="T3"/>
                <a:gd fmla="*/ 13 w 13" name="T4"/>
                <a:gd fmla="*/ 11 h 11" name="T5"/>
                <a:gd fmla="*/ 1 w 13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3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gdLst>
                <a:gd fmla="*/ 1 w 98" name="T0"/>
                <a:gd fmla="*/ 442 h 442" name="T1"/>
                <a:gd fmla="*/ 1 w 98" name="T2"/>
                <a:gd fmla="*/ 442 h 442" name="T3"/>
                <a:gd fmla="*/ 0 w 98" name="T4"/>
                <a:gd fmla="*/ 440 h 442" name="T5"/>
                <a:gd fmla="*/ 62 w 98" name="T6"/>
                <a:gd fmla="*/ 207 h 442" name="T7"/>
                <a:gd fmla="*/ 92 w 98" name="T8"/>
                <a:gd fmla="*/ 1 h 442" name="T9"/>
                <a:gd fmla="*/ 93 w 98" name="T10"/>
                <a:gd fmla="*/ 0 h 442" name="T11"/>
                <a:gd fmla="*/ 93 w 98" name="T12"/>
                <a:gd fmla="*/ 0 h 442" name="T13"/>
                <a:gd fmla="*/ 94 w 98" name="T14"/>
                <a:gd fmla="*/ 1 h 442" name="T15"/>
                <a:gd fmla="*/ 64 w 98" name="T16"/>
                <a:gd fmla="*/ 208 h 442" name="T17"/>
                <a:gd fmla="*/ 2 w 98" name="T18"/>
                <a:gd fmla="*/ 441 h 442" name="T19"/>
                <a:gd fmla="*/ 1 w 98" name="T20"/>
                <a:gd fmla="*/ 442 h 4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2" w="98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gdLst>
                <a:gd fmla="*/ 85 w 87" name="T0"/>
                <a:gd fmla="*/ 41 h 105" name="T1"/>
                <a:gd fmla="*/ 47 w 87" name="T2"/>
                <a:gd fmla="*/ 104 h 105" name="T3"/>
                <a:gd fmla="*/ 2 w 87" name="T4"/>
                <a:gd fmla="*/ 46 h 105" name="T5"/>
                <a:gd fmla="*/ 41 w 87" name="T6"/>
                <a:gd fmla="*/ 2 h 105" name="T7"/>
                <a:gd fmla="*/ 85 w 87" name="T8"/>
                <a:gd fmla="*/ 41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87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gdLst>
                <a:gd fmla="*/ 57 w 57" name="T0"/>
                <a:gd fmla="*/ 5 h 49" name="T1"/>
                <a:gd fmla="*/ 36 w 57" name="T2"/>
                <a:gd fmla="*/ 0 h 49" name="T3"/>
                <a:gd fmla="*/ 1 w 57" name="T4"/>
                <a:gd fmla="*/ 40 h 49" name="T5"/>
                <a:gd fmla="*/ 3 w 57" name="T6"/>
                <a:gd fmla="*/ 49 h 49" name="T7"/>
                <a:gd fmla="*/ 19 w 57" name="T8"/>
                <a:gd fmla="*/ 48 h 49" name="T9"/>
                <a:gd fmla="*/ 57 w 57" name="T10"/>
                <a:gd fmla="*/ 5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57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gdLst>
                <a:gd fmla="*/ 18 w 20" name="T0"/>
                <a:gd fmla="*/ 3 h 19" name="T1"/>
                <a:gd fmla="*/ 14 w 20" name="T2"/>
                <a:gd fmla="*/ 14 h 19" name="T3"/>
                <a:gd fmla="*/ 2 w 20" name="T4"/>
                <a:gd fmla="*/ 17 h 19" name="T5"/>
                <a:gd fmla="*/ 6 w 20" name="T6"/>
                <a:gd fmla="*/ 6 h 19" name="T7"/>
                <a:gd fmla="*/ 18 w 20" name="T8"/>
                <a:gd fmla="*/ 3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20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gdLst>
                <a:gd fmla="*/ 20 w 68" name="T0"/>
                <a:gd fmla="*/ 61 h 75" name="T1"/>
                <a:gd fmla="*/ 0 w 68" name="T2"/>
                <a:gd fmla="*/ 55 h 75" name="T3"/>
                <a:gd fmla="*/ 28 w 68" name="T4"/>
                <a:gd fmla="*/ 74 h 75" name="T5"/>
                <a:gd fmla="*/ 66 w 68" name="T6"/>
                <a:gd fmla="*/ 11 h 75" name="T7"/>
                <a:gd fmla="*/ 64 w 68" name="T8"/>
                <a:gd fmla="*/ 0 h 75" name="T9"/>
                <a:gd fmla="*/ 20 w 68" name="T10"/>
                <a:gd fmla="*/ 61 h 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5" w="68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gdLst>
                <a:gd fmla="*/ 1 w 14" name="T0"/>
                <a:gd fmla="*/ 10 h 10" name="T1"/>
                <a:gd fmla="*/ 7 w 14" name="T2"/>
                <a:gd fmla="*/ 0 h 10" name="T3"/>
                <a:gd fmla="*/ 13 w 14" name="T4"/>
                <a:gd fmla="*/ 10 h 10" name="T5"/>
                <a:gd fmla="*/ 1 w 14" name="T6"/>
                <a:gd fmla="*/ 1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4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gdLst>
                <a:gd fmla="*/ 2 w 125" name="T0"/>
                <a:gd fmla="*/ 564 h 564" name="T1"/>
                <a:gd fmla="*/ 2 w 125" name="T2"/>
                <a:gd fmla="*/ 564 h 564" name="T3"/>
                <a:gd fmla="*/ 0 w 125" name="T4"/>
                <a:gd fmla="*/ 563 h 564" name="T5"/>
                <a:gd fmla="*/ 80 w 125" name="T6"/>
                <a:gd fmla="*/ 265 h 564" name="T7"/>
                <a:gd fmla="*/ 117 w 125" name="T8"/>
                <a:gd fmla="*/ 2 h 564" name="T9"/>
                <a:gd fmla="*/ 119 w 125" name="T10"/>
                <a:gd fmla="*/ 0 h 564" name="T11"/>
                <a:gd fmla="*/ 119 w 125" name="T12"/>
                <a:gd fmla="*/ 0 h 564" name="T13"/>
                <a:gd fmla="*/ 121 w 125" name="T14"/>
                <a:gd fmla="*/ 2 h 564" name="T15"/>
                <a:gd fmla="*/ 83 w 125" name="T16"/>
                <a:gd fmla="*/ 266 h 564" name="T17"/>
                <a:gd fmla="*/ 3 w 125" name="T18"/>
                <a:gd fmla="*/ 563 h 564" name="T19"/>
                <a:gd fmla="*/ 2 w 125" name="T20"/>
                <a:gd fmla="*/ 564 h 5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64" w="125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gdLst>
                <a:gd fmla="*/ 109 w 111" name="T0"/>
                <a:gd fmla="*/ 52 h 135" name="T1"/>
                <a:gd fmla="*/ 61 w 111" name="T2"/>
                <a:gd fmla="*/ 133 h 135" name="T3"/>
                <a:gd fmla="*/ 2 w 111" name="T4"/>
                <a:gd fmla="*/ 59 h 135" name="T5"/>
                <a:gd fmla="*/ 52 w 111" name="T6"/>
                <a:gd fmla="*/ 2 h 135" name="T7"/>
                <a:gd fmla="*/ 109 w 111" name="T8"/>
                <a:gd fmla="*/ 52 h 1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5" w="110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gdLst>
                <a:gd fmla="*/ 74 w 74" name="T0"/>
                <a:gd fmla="*/ 7 h 63" name="T1"/>
                <a:gd fmla="*/ 47 w 74" name="T2"/>
                <a:gd fmla="*/ 0 h 63" name="T3"/>
                <a:gd fmla="*/ 2 w 74" name="T4"/>
                <a:gd fmla="*/ 51 h 63" name="T5"/>
                <a:gd fmla="*/ 4 w 74" name="T6"/>
                <a:gd fmla="*/ 62 h 63" name="T7"/>
                <a:gd fmla="*/ 25 w 74" name="T8"/>
                <a:gd fmla="*/ 62 h 63" name="T9"/>
                <a:gd fmla="*/ 74 w 74" name="T10"/>
                <a:gd fmla="*/ 7 h 6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74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gdLst>
                <a:gd fmla="*/ 22 w 25" name="T0"/>
                <a:gd fmla="*/ 3 h 24" name="T1"/>
                <a:gd fmla="*/ 18 w 25" name="T2"/>
                <a:gd fmla="*/ 18 h 24" name="T3"/>
                <a:gd fmla="*/ 3 w 25" name="T4"/>
                <a:gd fmla="*/ 21 h 24" name="T5"/>
                <a:gd fmla="*/ 8 w 25" name="T6"/>
                <a:gd fmla="*/ 7 h 24" name="T7"/>
                <a:gd fmla="*/ 22 w 25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gdLst>
                <a:gd fmla="*/ 26 w 86" name="T0"/>
                <a:gd fmla="*/ 78 h 95" name="T1"/>
                <a:gd fmla="*/ 0 w 86" name="T2"/>
                <a:gd fmla="*/ 70 h 95" name="T3"/>
                <a:gd fmla="*/ 36 w 86" name="T4"/>
                <a:gd fmla="*/ 94 h 95" name="T5"/>
                <a:gd fmla="*/ 84 w 86" name="T6"/>
                <a:gd fmla="*/ 13 h 95" name="T7"/>
                <a:gd fmla="*/ 81 w 86" name="T8"/>
                <a:gd fmla="*/ 0 h 95" name="T9"/>
                <a:gd fmla="*/ 26 w 86" name="T10"/>
                <a:gd fmla="*/ 78 h 9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5" w="86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gdLst>
                <a:gd fmla="*/ 1 w 17" name="T0"/>
                <a:gd fmla="*/ 13 h 13" name="T1"/>
                <a:gd fmla="*/ 8 w 17" name="T2"/>
                <a:gd fmla="*/ 0 h 13" name="T3"/>
                <a:gd fmla="*/ 16 w 17" name="T4"/>
                <a:gd fmla="*/ 13 h 13" name="T5"/>
                <a:gd fmla="*/ 1 w 17" name="T6"/>
                <a:gd fmla="*/ 1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7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gdLst>
                <a:gd fmla="*/ 1 w 107" name="T0"/>
                <a:gd fmla="*/ 483 h 483" name="T1"/>
                <a:gd fmla="*/ 1 w 107" name="T2"/>
                <a:gd fmla="*/ 483 h 483" name="T3"/>
                <a:gd fmla="*/ 0 w 107" name="T4"/>
                <a:gd fmla="*/ 481 h 483" name="T5"/>
                <a:gd fmla="*/ 68 w 107" name="T6"/>
                <a:gd fmla="*/ 227 h 483" name="T7"/>
                <a:gd fmla="*/ 100 w 107" name="T8"/>
                <a:gd fmla="*/ 2 h 483" name="T9"/>
                <a:gd fmla="*/ 101 w 107" name="T10"/>
                <a:gd fmla="*/ 0 h 483" name="T11"/>
                <a:gd fmla="*/ 101 w 107" name="T12"/>
                <a:gd fmla="*/ 0 h 483" name="T13"/>
                <a:gd fmla="*/ 103 w 107" name="T14"/>
                <a:gd fmla="*/ 2 h 483" name="T15"/>
                <a:gd fmla="*/ 70 w 107" name="T16"/>
                <a:gd fmla="*/ 227 h 483" name="T17"/>
                <a:gd fmla="*/ 2 w 107" name="T18"/>
                <a:gd fmla="*/ 482 h 483" name="T19"/>
                <a:gd fmla="*/ 1 w 107" name="T20"/>
                <a:gd fmla="*/ 483 h 48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2" w="107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gdLst>
                <a:gd fmla="*/ 93 w 95" name="T0"/>
                <a:gd fmla="*/ 45 h 115" name="T1"/>
                <a:gd fmla="*/ 52 w 95" name="T2"/>
                <a:gd fmla="*/ 114 h 115" name="T3"/>
                <a:gd fmla="*/ 2 w 95" name="T4"/>
                <a:gd fmla="*/ 51 h 115" name="T5"/>
                <a:gd fmla="*/ 44 w 95" name="T6"/>
                <a:gd fmla="*/ 2 h 115" name="T7"/>
                <a:gd fmla="*/ 93 w 95" name="T8"/>
                <a:gd fmla="*/ 45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gdLst>
                <a:gd fmla="*/ 63 w 63" name="T0"/>
                <a:gd fmla="*/ 6 h 54" name="T1"/>
                <a:gd fmla="*/ 40 w 63" name="T2"/>
                <a:gd fmla="*/ 0 h 54" name="T3"/>
                <a:gd fmla="*/ 2 w 63" name="T4"/>
                <a:gd fmla="*/ 44 h 54" name="T5"/>
                <a:gd fmla="*/ 4 w 63" name="T6"/>
                <a:gd fmla="*/ 53 h 54" name="T7"/>
                <a:gd fmla="*/ 21 w 63" name="T8"/>
                <a:gd fmla="*/ 53 h 54" name="T9"/>
                <a:gd fmla="*/ 63 w 63" name="T10"/>
                <a:gd fmla="*/ 6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2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gdLst>
                <a:gd fmla="*/ 19 w 21" name="T0"/>
                <a:gd fmla="*/ 3 h 21" name="T1"/>
                <a:gd fmla="*/ 15 w 21" name="T2"/>
                <a:gd fmla="*/ 15 h 21" name="T3"/>
                <a:gd fmla="*/ 2 w 21" name="T4"/>
                <a:gd fmla="*/ 19 h 21" name="T5"/>
                <a:gd fmla="*/ 6 w 21" name="T6"/>
                <a:gd fmla="*/ 6 h 21" name="T7"/>
                <a:gd fmla="*/ 19 w 21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gdLst>
                <a:gd fmla="*/ 22 w 74" name="T0"/>
                <a:gd fmla="*/ 67 h 82" name="T1"/>
                <a:gd fmla="*/ 0 w 74" name="T2"/>
                <a:gd fmla="*/ 60 h 82" name="T3"/>
                <a:gd fmla="*/ 31 w 74" name="T4"/>
                <a:gd fmla="*/ 81 h 82" name="T5"/>
                <a:gd fmla="*/ 72 w 74" name="T6"/>
                <a:gd fmla="*/ 12 h 82" name="T7"/>
                <a:gd fmla="*/ 70 w 74" name="T8"/>
                <a:gd fmla="*/ 0 h 82" name="T9"/>
                <a:gd fmla="*/ 2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gdLst>
                <a:gd fmla="*/ 1 w 15" name="T0"/>
                <a:gd fmla="*/ 11 h 11" name="T1"/>
                <a:gd fmla="*/ 7 w 15" name="T2"/>
                <a:gd fmla="*/ 0 h 11" name="T3"/>
                <a:gd fmla="*/ 14 w 15" name="T4"/>
                <a:gd fmla="*/ 11 h 11" name="T5"/>
                <a:gd fmla="*/ 1 w 15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5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gdLst>
                <a:gd fmla="*/ 136 w 137" name="T0"/>
                <a:gd fmla="*/ 621 h 621" name="T1"/>
                <a:gd fmla="*/ 136 w 137" name="T2"/>
                <a:gd fmla="*/ 621 h 621" name="T3"/>
                <a:gd fmla="*/ 137 w 137" name="T4"/>
                <a:gd fmla="*/ 619 h 621" name="T5"/>
                <a:gd fmla="*/ 50 w 137" name="T6"/>
                <a:gd fmla="*/ 291 h 621" name="T7"/>
                <a:gd fmla="*/ 8 w 137" name="T8"/>
                <a:gd fmla="*/ 2 h 621" name="T9"/>
                <a:gd fmla="*/ 7 w 137" name="T10"/>
                <a:gd fmla="*/ 0 h 621" name="T11"/>
                <a:gd fmla="*/ 7 w 137" name="T12"/>
                <a:gd fmla="*/ 0 h 621" name="T13"/>
                <a:gd fmla="*/ 5 w 137" name="T14"/>
                <a:gd fmla="*/ 2 h 621" name="T15"/>
                <a:gd fmla="*/ 47 w 137" name="T16"/>
                <a:gd fmla="*/ 292 h 621" name="T17"/>
                <a:gd fmla="*/ 134 w 137" name="T18"/>
                <a:gd fmla="*/ 620 h 621" name="T19"/>
                <a:gd fmla="*/ 136 w 137" name="T20"/>
                <a:gd fmla="*/ 621 h 62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21" w="137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gdLst>
                <a:gd fmla="*/ 3 w 122" name="T0"/>
                <a:gd fmla="*/ 57 h 148" name="T1"/>
                <a:gd fmla="*/ 56 w 122" name="T2"/>
                <a:gd fmla="*/ 147 h 148" name="T3"/>
                <a:gd fmla="*/ 120 w 122" name="T4"/>
                <a:gd fmla="*/ 65 h 148" name="T5"/>
                <a:gd fmla="*/ 65 w 122" name="T6"/>
                <a:gd fmla="*/ 2 h 148" name="T7"/>
                <a:gd fmla="*/ 3 w 122" name="T8"/>
                <a:gd fmla="*/ 57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122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gdLst>
                <a:gd fmla="*/ 0 w 81" name="T0"/>
                <a:gd fmla="*/ 8 h 70" name="T1"/>
                <a:gd fmla="*/ 30 w 81" name="T2"/>
                <a:gd fmla="*/ 1 h 70" name="T3"/>
                <a:gd fmla="*/ 79 w 81" name="T4"/>
                <a:gd fmla="*/ 57 h 70" name="T5"/>
                <a:gd fmla="*/ 76 w 81" name="T6"/>
                <a:gd fmla="*/ 69 h 70" name="T7"/>
                <a:gd fmla="*/ 54 w 81" name="T8"/>
                <a:gd fmla="*/ 69 h 70" name="T9"/>
                <a:gd fmla="*/ 0 w 81" name="T10"/>
                <a:gd fmla="*/ 8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1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gdLst>
                <a:gd fmla="*/ 3 w 28" name="T0"/>
                <a:gd fmla="*/ 3 h 26" name="T1"/>
                <a:gd fmla="*/ 8 w 28" name="T2"/>
                <a:gd fmla="*/ 19 h 26" name="T3"/>
                <a:gd fmla="*/ 24 w 28" name="T4"/>
                <a:gd fmla="*/ 23 h 26" name="T5"/>
                <a:gd fmla="*/ 19 w 28" name="T6"/>
                <a:gd fmla="*/ 7 h 26" name="T7"/>
                <a:gd fmla="*/ 3 w 28" name="T8"/>
                <a:gd fmla="*/ 3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8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gdLst>
                <a:gd fmla="*/ 67 w 95" name="T0"/>
                <a:gd fmla="*/ 86 h 105" name="T1"/>
                <a:gd fmla="*/ 95 w 95" name="T2"/>
                <a:gd fmla="*/ 77 h 105" name="T3"/>
                <a:gd fmla="*/ 56 w 95" name="T4"/>
                <a:gd fmla="*/ 105 h 105" name="T5"/>
                <a:gd fmla="*/ 3 w 95" name="T6"/>
                <a:gd fmla="*/ 15 h 105" name="T7"/>
                <a:gd fmla="*/ 6 w 95" name="T8"/>
                <a:gd fmla="*/ 0 h 105" name="T9"/>
                <a:gd fmla="*/ 67 w 95" name="T10"/>
                <a:gd fmla="*/ 86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9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gdLst>
                <a:gd fmla="*/ 17 w 19" name="T0"/>
                <a:gd fmla="*/ 14 h 14" name="T1"/>
                <a:gd fmla="*/ 10 w 19" name="T2"/>
                <a:gd fmla="*/ 0 h 14" name="T3"/>
                <a:gd fmla="*/ 1 w 19" name="T4"/>
                <a:gd fmla="*/ 14 h 14" name="T5"/>
                <a:gd fmla="*/ 17 w 19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9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gdLst>
                <a:gd fmla="*/ 106 w 108" name="T0"/>
                <a:gd fmla="*/ 486 h 486" name="T1"/>
                <a:gd fmla="*/ 107 w 108" name="T2"/>
                <a:gd fmla="*/ 486 h 486" name="T3"/>
                <a:gd fmla="*/ 108 w 108" name="T4"/>
                <a:gd fmla="*/ 484 h 486" name="T5"/>
                <a:gd fmla="*/ 39 w 108" name="T6"/>
                <a:gd fmla="*/ 228 h 486" name="T7"/>
                <a:gd fmla="*/ 7 w 108" name="T8"/>
                <a:gd fmla="*/ 2 h 486" name="T9"/>
                <a:gd fmla="*/ 6 w 108" name="T10"/>
                <a:gd fmla="*/ 0 h 486" name="T11"/>
                <a:gd fmla="*/ 6 w 108" name="T12"/>
                <a:gd fmla="*/ 0 h 486" name="T13"/>
                <a:gd fmla="*/ 4 w 108" name="T14"/>
                <a:gd fmla="*/ 2 h 486" name="T15"/>
                <a:gd fmla="*/ 37 w 108" name="T16"/>
                <a:gd fmla="*/ 229 h 486" name="T17"/>
                <a:gd fmla="*/ 105 w 108" name="T18"/>
                <a:gd fmla="*/ 485 h 486" name="T19"/>
                <a:gd fmla="*/ 106 w 108" name="T20"/>
                <a:gd fmla="*/ 486 h 48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6" w="108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gdLst>
                <a:gd fmla="*/ 1 w 95" name="T0"/>
                <a:gd fmla="*/ 44 h 115" name="T1"/>
                <a:gd fmla="*/ 43 w 95" name="T2"/>
                <a:gd fmla="*/ 114 h 115" name="T3"/>
                <a:gd fmla="*/ 93 w 95" name="T4"/>
                <a:gd fmla="*/ 50 h 115" name="T5"/>
                <a:gd fmla="*/ 50 w 95" name="T6"/>
                <a:gd fmla="*/ 1 h 115" name="T7"/>
                <a:gd fmla="*/ 1 w 95" name="T8"/>
                <a:gd fmla="*/ 44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gdLst>
                <a:gd fmla="*/ 0 w 64" name="T0"/>
                <a:gd fmla="*/ 6 h 55" name="T1"/>
                <a:gd fmla="*/ 24 w 64" name="T2"/>
                <a:gd fmla="*/ 0 h 55" name="T3"/>
                <a:gd fmla="*/ 62 w 64" name="T4"/>
                <a:gd fmla="*/ 44 h 55" name="T5"/>
                <a:gd fmla="*/ 60 w 64" name="T6"/>
                <a:gd fmla="*/ 54 h 55" name="T7"/>
                <a:gd fmla="*/ 43 w 64" name="T8"/>
                <a:gd fmla="*/ 53 h 55" name="T9"/>
                <a:gd fmla="*/ 0 w 64" name="T10"/>
                <a:gd fmla="*/ 6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6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gdLst>
                <a:gd fmla="*/ 2 w 21" name="T0"/>
                <a:gd fmla="*/ 2 h 21" name="T1"/>
                <a:gd fmla="*/ 6 w 21" name="T2"/>
                <a:gd fmla="*/ 15 h 21" name="T3"/>
                <a:gd fmla="*/ 19 w 21" name="T4"/>
                <a:gd fmla="*/ 18 h 21" name="T5"/>
                <a:gd fmla="*/ 15 w 21" name="T6"/>
                <a:gd fmla="*/ 5 h 21" name="T7"/>
                <a:gd fmla="*/ 2 w 21" name="T8"/>
                <a:gd fmla="*/ 2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gdLst>
                <a:gd fmla="*/ 52 w 74" name="T0"/>
                <a:gd fmla="*/ 67 h 82" name="T1"/>
                <a:gd fmla="*/ 74 w 74" name="T2"/>
                <a:gd fmla="*/ 60 h 82" name="T3"/>
                <a:gd fmla="*/ 43 w 74" name="T4"/>
                <a:gd fmla="*/ 81 h 82" name="T5"/>
                <a:gd fmla="*/ 1 w 74" name="T6"/>
                <a:gd fmla="*/ 11 h 82" name="T7"/>
                <a:gd fmla="*/ 4 w 74" name="T8"/>
                <a:gd fmla="*/ 0 h 82" name="T9"/>
                <a:gd fmla="*/ 5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gdLst>
                <a:gd fmla="*/ 14 w 15" name="T0"/>
                <a:gd fmla="*/ 11 h 11" name="T1"/>
                <a:gd fmla="*/ 8 w 15" name="T2"/>
                <a:gd fmla="*/ 0 h 11" name="T3"/>
                <a:gd fmla="*/ 1 w 15" name="T4"/>
                <a:gd fmla="*/ 11 h 11" name="T5"/>
                <a:gd fmla="*/ 14 w 15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5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gdLst>
                <a:gd fmla="*/ 106 w 108" name="T0"/>
                <a:gd fmla="*/ 485 h 485" name="T1"/>
                <a:gd fmla="*/ 107 w 108" name="T2"/>
                <a:gd fmla="*/ 485 h 485" name="T3"/>
                <a:gd fmla="*/ 108 w 108" name="T4"/>
                <a:gd fmla="*/ 484 h 485" name="T5"/>
                <a:gd fmla="*/ 39 w 108" name="T6"/>
                <a:gd fmla="*/ 228 h 485" name="T7"/>
                <a:gd fmla="*/ 7 w 108" name="T8"/>
                <a:gd fmla="*/ 2 h 485" name="T9"/>
                <a:gd fmla="*/ 6 w 108" name="T10"/>
                <a:gd fmla="*/ 0 h 485" name="T11"/>
                <a:gd fmla="*/ 4 w 108" name="T12"/>
                <a:gd fmla="*/ 1 h 485" name="T13"/>
                <a:gd fmla="*/ 37 w 108" name="T14"/>
                <a:gd fmla="*/ 228 h 485" name="T15"/>
                <a:gd fmla="*/ 105 w 108" name="T16"/>
                <a:gd fmla="*/ 484 h 485" name="T17"/>
                <a:gd fmla="*/ 106 w 108" name="T18"/>
                <a:gd fmla="*/ 485 h 4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5" w="108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gdLst>
                <a:gd fmla="*/ 1 w 95" name="T0"/>
                <a:gd fmla="*/ 45 h 116" name="T1"/>
                <a:gd fmla="*/ 43 w 95" name="T2"/>
                <a:gd fmla="*/ 115 h 116" name="T3"/>
                <a:gd fmla="*/ 93 w 95" name="T4"/>
                <a:gd fmla="*/ 51 h 116" name="T5"/>
                <a:gd fmla="*/ 50 w 95" name="T6"/>
                <a:gd fmla="*/ 2 h 116" name="T7"/>
                <a:gd fmla="*/ 1 w 95" name="T8"/>
                <a:gd fmla="*/ 45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gdLst>
                <a:gd fmla="*/ 0 w 64" name="T0"/>
                <a:gd fmla="*/ 6 h 54" name="T1"/>
                <a:gd fmla="*/ 24 w 64" name="T2"/>
                <a:gd fmla="*/ 0 h 54" name="T3"/>
                <a:gd fmla="*/ 62 w 64" name="T4"/>
                <a:gd fmla="*/ 44 h 54" name="T5"/>
                <a:gd fmla="*/ 60 w 64" name="T6"/>
                <a:gd fmla="*/ 53 h 54" name="T7"/>
                <a:gd fmla="*/ 43 w 64" name="T8"/>
                <a:gd fmla="*/ 53 h 54" name="T9"/>
                <a:gd fmla="*/ 0 w 64" name="T10"/>
                <a:gd fmla="*/ 6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gdLst>
                <a:gd fmla="*/ 2 w 21" name="T0"/>
                <a:gd fmla="*/ 3 h 21" name="T1"/>
                <a:gd fmla="*/ 6 w 21" name="T2"/>
                <a:gd fmla="*/ 15 h 21" name="T3"/>
                <a:gd fmla="*/ 19 w 21" name="T4"/>
                <a:gd fmla="*/ 19 h 21" name="T5"/>
                <a:gd fmla="*/ 15 w 21" name="T6"/>
                <a:gd fmla="*/ 6 h 21" name="T7"/>
                <a:gd fmla="*/ 2 w 21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gdLst>
                <a:gd fmla="*/ 52 w 74" name="T0"/>
                <a:gd fmla="*/ 67 h 82" name="T1"/>
                <a:gd fmla="*/ 74 w 74" name="T2"/>
                <a:gd fmla="*/ 61 h 82" name="T3"/>
                <a:gd fmla="*/ 43 w 74" name="T4"/>
                <a:gd fmla="*/ 82 h 82" name="T5"/>
                <a:gd fmla="*/ 1 w 74" name="T6"/>
                <a:gd fmla="*/ 12 h 82" name="T7"/>
                <a:gd fmla="*/ 4 w 74" name="T8"/>
                <a:gd fmla="*/ 0 h 82" name="T9"/>
                <a:gd fmla="*/ 5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gdLst>
                <a:gd fmla="*/ 14 w 15" name="T0"/>
                <a:gd fmla="*/ 12 h 12" name="T1"/>
                <a:gd fmla="*/ 8 w 15" name="T2"/>
                <a:gd fmla="*/ 0 h 12" name="T3"/>
                <a:gd fmla="*/ 1 w 15" name="T4"/>
                <a:gd fmla="*/ 11 h 12" name="T5"/>
                <a:gd fmla="*/ 14 w 15" name="T6"/>
                <a:gd fmla="*/ 12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5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gdLst>
                <a:gd fmla="*/ 106 w 107" name="T0"/>
                <a:gd fmla="*/ 485 h 485" name="T1"/>
                <a:gd fmla="*/ 106 w 107" name="T2"/>
                <a:gd fmla="*/ 485 h 485" name="T3"/>
                <a:gd fmla="*/ 107 w 107" name="T4"/>
                <a:gd fmla="*/ 484 h 485" name="T5"/>
                <a:gd fmla="*/ 39 w 107" name="T6"/>
                <a:gd fmla="*/ 227 h 485" name="T7"/>
                <a:gd fmla="*/ 7 w 107" name="T8"/>
                <a:gd fmla="*/ 1 h 485" name="T9"/>
                <a:gd fmla="*/ 5 w 107" name="T10"/>
                <a:gd fmla="*/ 0 h 485" name="T11"/>
                <a:gd fmla="*/ 4 w 107" name="T12"/>
                <a:gd fmla="*/ 1 h 485" name="T13"/>
                <a:gd fmla="*/ 37 w 107" name="T14"/>
                <a:gd fmla="*/ 228 h 485" name="T15"/>
                <a:gd fmla="*/ 105 w 107" name="T16"/>
                <a:gd fmla="*/ 484 h 485" name="T17"/>
                <a:gd fmla="*/ 106 w 107" name="T18"/>
                <a:gd fmla="*/ 485 h 4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5" w="107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gdLst>
                <a:gd fmla="*/ 2 w 96" name="T0"/>
                <a:gd fmla="*/ 45 h 116" name="T1"/>
                <a:gd fmla="*/ 44 w 96" name="T2"/>
                <a:gd fmla="*/ 115 h 116" name="T3"/>
                <a:gd fmla="*/ 94 w 96" name="T4"/>
                <a:gd fmla="*/ 51 h 116" name="T5"/>
                <a:gd fmla="*/ 51 w 96" name="T6"/>
                <a:gd fmla="*/ 2 h 116" name="T7"/>
                <a:gd fmla="*/ 2 w 96" name="T8"/>
                <a:gd fmla="*/ 45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gdLst>
                <a:gd fmla="*/ 0 w 63" name="T0"/>
                <a:gd fmla="*/ 6 h 55" name="T1"/>
                <a:gd fmla="*/ 24 w 63" name="T2"/>
                <a:gd fmla="*/ 1 h 55" name="T3"/>
                <a:gd fmla="*/ 62 w 63" name="T4"/>
                <a:gd fmla="*/ 45 h 55" name="T5"/>
                <a:gd fmla="*/ 60 w 63" name="T6"/>
                <a:gd fmla="*/ 54 h 55" name="T7"/>
                <a:gd fmla="*/ 42 w 63" name="T8"/>
                <a:gd fmla="*/ 54 h 55" name="T9"/>
                <a:gd fmla="*/ 0 w 63" name="T10"/>
                <a:gd fmla="*/ 6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62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gdLst>
                <a:gd fmla="*/ 3 w 22" name="T0"/>
                <a:gd fmla="*/ 3 h 21" name="T1"/>
                <a:gd fmla="*/ 7 w 22" name="T2"/>
                <a:gd fmla="*/ 15 h 21" name="T3"/>
                <a:gd fmla="*/ 20 w 22" name="T4"/>
                <a:gd fmla="*/ 18 h 21" name="T5"/>
                <a:gd fmla="*/ 15 w 22" name="T6"/>
                <a:gd fmla="*/ 6 h 21" name="T7"/>
                <a:gd fmla="*/ 3 w 22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2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gdLst>
                <a:gd fmla="*/ 52 w 75" name="T0"/>
                <a:gd fmla="*/ 67 h 82" name="T1"/>
                <a:gd fmla="*/ 75 w 75" name="T2"/>
                <a:gd fmla="*/ 60 h 82" name="T3"/>
                <a:gd fmla="*/ 44 w 75" name="T4"/>
                <a:gd fmla="*/ 82 h 82" name="T5"/>
                <a:gd fmla="*/ 2 w 75" name="T6"/>
                <a:gd fmla="*/ 12 h 82" name="T7"/>
                <a:gd fmla="*/ 4 w 75" name="T8"/>
                <a:gd fmla="*/ 0 h 82" name="T9"/>
                <a:gd fmla="*/ 52 w 75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5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gdLst>
                <a:gd fmla="*/ 14 w 15" name="T0"/>
                <a:gd fmla="*/ 12 h 12" name="T1"/>
                <a:gd fmla="*/ 8 w 15" name="T2"/>
                <a:gd fmla="*/ 0 h 12" name="T3"/>
                <a:gd fmla="*/ 1 w 15" name="T4"/>
                <a:gd fmla="*/ 11 h 12" name="T5"/>
                <a:gd fmla="*/ 14 w 15" name="T6"/>
                <a:gd fmla="*/ 12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5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gdLst>
                <a:gd fmla="*/ 2 w 145" name="T0"/>
                <a:gd fmla="*/ 652 h 652" name="T1"/>
                <a:gd fmla="*/ 2 w 145" name="T2"/>
                <a:gd fmla="*/ 652 h 652" name="T3"/>
                <a:gd fmla="*/ 0 w 145" name="T4"/>
                <a:gd fmla="*/ 650 h 652" name="T5"/>
                <a:gd fmla="*/ 92 w 145" name="T6"/>
                <a:gd fmla="*/ 305 h 652" name="T7"/>
                <a:gd fmla="*/ 136 w 145" name="T8"/>
                <a:gd fmla="*/ 2 h 652" name="T9"/>
                <a:gd fmla="*/ 137 w 145" name="T10"/>
                <a:gd fmla="*/ 0 h 652" name="T11"/>
                <a:gd fmla="*/ 139 w 145" name="T12"/>
                <a:gd fmla="*/ 2 h 652" name="T13"/>
                <a:gd fmla="*/ 96 w 145" name="T14"/>
                <a:gd fmla="*/ 307 h 652" name="T15"/>
                <a:gd fmla="*/ 4 w 145" name="T16"/>
                <a:gd fmla="*/ 651 h 652" name="T17"/>
                <a:gd fmla="*/ 2 w 145" name="T18"/>
                <a:gd fmla="*/ 652 h 65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52" w="145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gdLst>
                <a:gd fmla="*/ 125 w 128" name="T0"/>
                <a:gd fmla="*/ 60 h 155" name="T1"/>
                <a:gd fmla="*/ 70 w 128" name="T2"/>
                <a:gd fmla="*/ 154 h 155" name="T3"/>
                <a:gd fmla="*/ 2 w 128" name="T4"/>
                <a:gd fmla="*/ 68 h 155" name="T5"/>
                <a:gd fmla="*/ 59 w 128" name="T6"/>
                <a:gd fmla="*/ 2 h 155" name="T7"/>
                <a:gd fmla="*/ 125 w 128" name="T8"/>
                <a:gd fmla="*/ 60 h 1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5" w="128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gdLst>
                <a:gd fmla="*/ 86 w 86" name="T0"/>
                <a:gd fmla="*/ 9 h 74" name="T1"/>
                <a:gd fmla="*/ 54 w 86" name="T2"/>
                <a:gd fmla="*/ 1 h 74" name="T3"/>
                <a:gd fmla="*/ 3 w 86" name="T4"/>
                <a:gd fmla="*/ 60 h 74" name="T5"/>
                <a:gd fmla="*/ 5 w 86" name="T6"/>
                <a:gd fmla="*/ 73 h 74" name="T7"/>
                <a:gd fmla="*/ 29 w 86" name="T8"/>
                <a:gd fmla="*/ 72 h 74" name="T9"/>
                <a:gd fmla="*/ 86 w 86" name="T10"/>
                <a:gd fmla="*/ 9 h 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4" w="86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gdLst>
                <a:gd fmla="*/ 26 w 29" name="T0"/>
                <a:gd fmla="*/ 4 h 29" name="T1"/>
                <a:gd fmla="*/ 20 w 29" name="T2"/>
                <a:gd fmla="*/ 21 h 29" name="T3"/>
                <a:gd fmla="*/ 3 w 29" name="T4"/>
                <a:gd fmla="*/ 25 h 29" name="T5"/>
                <a:gd fmla="*/ 8 w 29" name="T6"/>
                <a:gd fmla="*/ 8 h 29" name="T7"/>
                <a:gd fmla="*/ 26 w 29" name="T8"/>
                <a:gd fmla="*/ 4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gdLst>
                <a:gd fmla="*/ 30 w 100" name="T0"/>
                <a:gd fmla="*/ 90 h 110" name="T1"/>
                <a:gd fmla="*/ 0 w 100" name="T2"/>
                <a:gd fmla="*/ 81 h 110" name="T3"/>
                <a:gd fmla="*/ 42 w 100" name="T4"/>
                <a:gd fmla="*/ 110 h 110" name="T5"/>
                <a:gd fmla="*/ 97 w 100" name="T6"/>
                <a:gd fmla="*/ 16 h 110" name="T7"/>
                <a:gd fmla="*/ 94 w 100" name="T8"/>
                <a:gd fmla="*/ 0 h 110" name="T9"/>
                <a:gd fmla="*/ 30 w 100" name="T10"/>
                <a:gd fmla="*/ 90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10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gdLst>
                <a:gd fmla="*/ 1 w 20" name="T0"/>
                <a:gd fmla="*/ 16 h 16" name="T1"/>
                <a:gd fmla="*/ 10 w 20" name="T2"/>
                <a:gd fmla="*/ 1 h 16" name="T3"/>
                <a:gd fmla="*/ 19 w 20" name="T4"/>
                <a:gd fmla="*/ 15 h 16" name="T5"/>
                <a:gd fmla="*/ 1 w 20" name="T6"/>
                <a:gd fmla="*/ 16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20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gdLst>
                <a:gd fmla="*/ 125 w 126" name="T0"/>
                <a:gd fmla="*/ 568 h 568" name="T1"/>
                <a:gd fmla="*/ 125 w 126" name="T2"/>
                <a:gd fmla="*/ 568 h 568" name="T3"/>
                <a:gd fmla="*/ 126 w 126" name="T4"/>
                <a:gd fmla="*/ 567 h 568" name="T5"/>
                <a:gd fmla="*/ 47 w 126" name="T6"/>
                <a:gd fmla="*/ 266 h 568" name="T7"/>
                <a:gd fmla="*/ 9 w 126" name="T8"/>
                <a:gd fmla="*/ 2 h 568" name="T9"/>
                <a:gd fmla="*/ 7 w 126" name="T10"/>
                <a:gd fmla="*/ 0 h 568" name="T11"/>
                <a:gd fmla="*/ 5 w 126" name="T12"/>
                <a:gd fmla="*/ 2 h 568" name="T13"/>
                <a:gd fmla="*/ 44 w 126" name="T14"/>
                <a:gd fmla="*/ 267 h 568" name="T15"/>
                <a:gd fmla="*/ 123 w 126" name="T16"/>
                <a:gd fmla="*/ 567 h 568" name="T17"/>
                <a:gd fmla="*/ 125 w 126" name="T18"/>
                <a:gd fmla="*/ 568 h 5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68" w="125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gdLst>
                <a:gd fmla="*/ 2 w 112" name="T0"/>
                <a:gd fmla="*/ 52 h 136" name="T1"/>
                <a:gd fmla="*/ 51 w 112" name="T2"/>
                <a:gd fmla="*/ 134 h 136" name="T3"/>
                <a:gd fmla="*/ 110 w 112" name="T4"/>
                <a:gd fmla="*/ 60 h 136" name="T5"/>
                <a:gd fmla="*/ 60 w 112" name="T6"/>
                <a:gd fmla="*/ 2 h 136" name="T7"/>
                <a:gd fmla="*/ 2 w 112" name="T8"/>
                <a:gd fmla="*/ 52 h 1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6" w="112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gdLst>
                <a:gd fmla="*/ 0 w 74" name="T0"/>
                <a:gd fmla="*/ 7 h 64" name="T1"/>
                <a:gd fmla="*/ 27 w 74" name="T2"/>
                <a:gd fmla="*/ 0 h 64" name="T3"/>
                <a:gd fmla="*/ 72 w 74" name="T4"/>
                <a:gd fmla="*/ 51 h 64" name="T5"/>
                <a:gd fmla="*/ 70 w 74" name="T6"/>
                <a:gd fmla="*/ 63 h 64" name="T7"/>
                <a:gd fmla="*/ 49 w 74" name="T8"/>
                <a:gd fmla="*/ 62 h 64" name="T9"/>
                <a:gd fmla="*/ 0 w 74" name="T10"/>
                <a:gd fmla="*/ 7 h 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4" w="7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gdLst>
                <a:gd fmla="*/ 3 w 25" name="T0"/>
                <a:gd fmla="*/ 3 h 24" name="T1"/>
                <a:gd fmla="*/ 8 w 25" name="T2"/>
                <a:gd fmla="*/ 18 h 24" name="T3"/>
                <a:gd fmla="*/ 23 w 25" name="T4"/>
                <a:gd fmla="*/ 22 h 24" name="T5"/>
                <a:gd fmla="*/ 18 w 25" name="T6"/>
                <a:gd fmla="*/ 7 h 24" name="T7"/>
                <a:gd fmla="*/ 3 w 25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gdLst>
                <a:gd fmla="*/ 61 w 87" name="T0"/>
                <a:gd fmla="*/ 78 h 96" name="T1"/>
                <a:gd fmla="*/ 87 w 87" name="T2"/>
                <a:gd fmla="*/ 70 h 96" name="T3"/>
                <a:gd fmla="*/ 51 w 87" name="T4"/>
                <a:gd fmla="*/ 95 h 96" name="T5"/>
                <a:gd fmla="*/ 2 w 87" name="T6"/>
                <a:gd fmla="*/ 13 h 96" name="T7"/>
                <a:gd fmla="*/ 5 w 87" name="T8"/>
                <a:gd fmla="*/ 0 h 96" name="T9"/>
                <a:gd fmla="*/ 61 w 87" name="T10"/>
                <a:gd fmla="*/ 78 h 9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6" w="87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gdLst>
                <a:gd fmla="*/ 16 w 17" name="T0"/>
                <a:gd fmla="*/ 14 h 14" name="T1"/>
                <a:gd fmla="*/ 9 w 17" name="T2"/>
                <a:gd fmla="*/ 1 h 14" name="T3"/>
                <a:gd fmla="*/ 1 w 17" name="T4"/>
                <a:gd fmla="*/ 14 h 14" name="T5"/>
                <a:gd fmla="*/ 16 w 17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7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gdLst>
                <a:gd fmla="*/ 136 w 138" name="T0"/>
                <a:gd fmla="*/ 621 h 621" name="T1"/>
                <a:gd fmla="*/ 137 w 138" name="T2"/>
                <a:gd fmla="*/ 621 h 621" name="T3"/>
                <a:gd fmla="*/ 138 w 138" name="T4"/>
                <a:gd fmla="*/ 619 h 621" name="T5"/>
                <a:gd fmla="*/ 51 w 138" name="T6"/>
                <a:gd fmla="*/ 291 h 621" name="T7"/>
                <a:gd fmla="*/ 9 w 138" name="T8"/>
                <a:gd fmla="*/ 1 h 621" name="T9"/>
                <a:gd fmla="*/ 7 w 138" name="T10"/>
                <a:gd fmla="*/ 0 h 621" name="T11"/>
                <a:gd fmla="*/ 6 w 138" name="T12"/>
                <a:gd fmla="*/ 1 h 621" name="T13"/>
                <a:gd fmla="*/ 47 w 138" name="T14"/>
                <a:gd fmla="*/ 292 h 621" name="T15"/>
                <a:gd fmla="*/ 134 w 138" name="T16"/>
                <a:gd fmla="*/ 619 h 621" name="T17"/>
                <a:gd fmla="*/ 136 w 138" name="T18"/>
                <a:gd fmla="*/ 621 h 6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21" w="138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gdLst>
                <a:gd fmla="*/ 2 w 122" name="T0"/>
                <a:gd fmla="*/ 57 h 148" name="T1"/>
                <a:gd fmla="*/ 55 w 122" name="T2"/>
                <a:gd fmla="*/ 146 h 148" name="T3"/>
                <a:gd fmla="*/ 120 w 122" name="T4"/>
                <a:gd fmla="*/ 64 h 148" name="T5"/>
                <a:gd fmla="*/ 65 w 122" name="T6"/>
                <a:gd fmla="*/ 2 h 148" name="T7"/>
                <a:gd fmla="*/ 2 w 122" name="T8"/>
                <a:gd fmla="*/ 57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122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gdLst>
                <a:gd fmla="*/ 0 w 81" name="T0"/>
                <a:gd fmla="*/ 8 h 70" name="T1"/>
                <a:gd fmla="*/ 30 w 81" name="T2"/>
                <a:gd fmla="*/ 0 h 70" name="T3"/>
                <a:gd fmla="*/ 79 w 81" name="T4"/>
                <a:gd fmla="*/ 56 h 70" name="T5"/>
                <a:gd fmla="*/ 77 w 81" name="T6"/>
                <a:gd fmla="*/ 69 h 70" name="T7"/>
                <a:gd fmla="*/ 55 w 81" name="T8"/>
                <a:gd fmla="*/ 68 h 70" name="T9"/>
                <a:gd fmla="*/ 0 w 81" name="T10"/>
                <a:gd fmla="*/ 8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1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gdLst>
                <a:gd fmla="*/ 3 w 28" name="T0"/>
                <a:gd fmla="*/ 4 h 27" name="T1"/>
                <a:gd fmla="*/ 9 w 28" name="T2"/>
                <a:gd fmla="*/ 19 h 27" name="T3"/>
                <a:gd fmla="*/ 25 w 28" name="T4"/>
                <a:gd fmla="*/ 24 h 27" name="T5"/>
                <a:gd fmla="*/ 20 w 28" name="T6"/>
                <a:gd fmla="*/ 8 h 27" name="T7"/>
                <a:gd fmla="*/ 3 w 28" name="T8"/>
                <a:gd fmla="*/ 4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8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gdLst>
                <a:gd fmla="*/ 67 w 95" name="T0"/>
                <a:gd fmla="*/ 86 h 105" name="T1"/>
                <a:gd fmla="*/ 95 w 95" name="T2"/>
                <a:gd fmla="*/ 77 h 105" name="T3"/>
                <a:gd fmla="*/ 55 w 95" name="T4"/>
                <a:gd fmla="*/ 104 h 105" name="T5"/>
                <a:gd fmla="*/ 2 w 95" name="T6"/>
                <a:gd fmla="*/ 15 h 105" name="T7"/>
                <a:gd fmla="*/ 5 w 95" name="T8"/>
                <a:gd fmla="*/ 0 h 105" name="T9"/>
                <a:gd fmla="*/ 67 w 95" name="T10"/>
                <a:gd fmla="*/ 86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9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gdLst>
                <a:gd fmla="*/ 18 w 19" name="T0"/>
                <a:gd fmla="*/ 15 h 15" name="T1"/>
                <a:gd fmla="*/ 10 w 19" name="T2"/>
                <a:gd fmla="*/ 0 h 15" name="T3"/>
                <a:gd fmla="*/ 1 w 19" name="T4"/>
                <a:gd fmla="*/ 14 h 15" name="T5"/>
                <a:gd fmla="*/ 18 w 19" name="T6"/>
                <a:gd fmla="*/ 15 h 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" w="19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1747" l="16705" r="20137" t="63703"/>
          <a:stretch>
            <a:fillRect/>
          </a:stretch>
        </p:blipFill>
        <p:spPr>
          <a:xfrm>
            <a:off x="1872343" y="4064000"/>
            <a:ext cx="8011886" cy="1683657"/>
          </a:xfrm>
          <a:prstGeom prst="rect">
            <a:avLst/>
          </a:prstGeom>
        </p:spPr>
      </p:pic>
      <p:sp>
        <p:nvSpPr>
          <p:cNvPr id="106" name="矩形 105"/>
          <p:cNvSpPr/>
          <p:nvPr/>
        </p:nvSpPr>
        <p:spPr>
          <a:xfrm>
            <a:off x="-30" y="1"/>
            <a:ext cx="12192060" cy="6857999"/>
          </a:xfrm>
          <a:prstGeom prst="rect">
            <a:avLst/>
          </a:prstGeom>
          <a:solidFill>
            <a:srgbClr val="F8F7E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gdLst>
                  <a:gd fmla="*/ 565356 w 11798706" name="connsiteX0"/>
                  <a:gd fmla="*/ 0 h 2507224" name="connsiteY0"/>
                  <a:gd fmla="*/ 11233350 w 11798706" name="connsiteX1"/>
                  <a:gd fmla="*/ 0 h 2507224" name="connsiteY1"/>
                  <a:gd fmla="*/ 11798706 w 11798706" name="connsiteX2"/>
                  <a:gd fmla="*/ 565353 h 2507224" name="connsiteY2"/>
                  <a:gd fmla="*/ 11798706 w 11798706" name="connsiteX3"/>
                  <a:gd fmla="*/ 1941871 h 2507224" name="connsiteY3"/>
                  <a:gd fmla="*/ 11233350 w 11798706" name="connsiteX4"/>
                  <a:gd fmla="*/ 2507224 h 2507224" name="connsiteY4"/>
                  <a:gd fmla="*/ 565356 w 11798706" name="connsiteX5"/>
                  <a:gd fmla="*/ 2507224 h 2507224" name="connsiteY5"/>
                  <a:gd fmla="*/ 0 w 11798706" name="connsiteX6"/>
                  <a:gd fmla="*/ 1941871 h 2507224" name="connsiteY6"/>
                  <a:gd fmla="*/ 0 w 11798706" name="connsiteX7"/>
                  <a:gd fmla="*/ 565353 h 2507224" name="connsiteY7"/>
                  <a:gd fmla="*/ 565356 w 11798706" name="connsiteX8"/>
                  <a:gd fmla="*/ 0 h 2507224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2507224" w="11798706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gdLst>
                  <a:gd fmla="*/ 2371724 w 5657848" name="connsiteX0"/>
                  <a:gd fmla="*/ 0 h 2505074" name="connsiteY0"/>
                  <a:gd fmla="*/ 5657848 w 5657848" name="connsiteX1"/>
                  <a:gd fmla="*/ 0 h 2505074" name="connsiteY1"/>
                  <a:gd fmla="*/ 4779248 w 5657848" name="connsiteX2"/>
                  <a:gd fmla="*/ 1252536 h 2505074" name="connsiteY2"/>
                  <a:gd fmla="*/ 5657848 w 5657848" name="connsiteX3"/>
                  <a:gd fmla="*/ 2505074 h 2505074" name="connsiteY3"/>
                  <a:gd fmla="*/ 0 w 5657848" name="connsiteX4"/>
                  <a:gd fmla="*/ 2505074 h 2505074" name="connsiteY4"/>
                  <a:gd fmla="*/ 0 w 5657848" name="connsiteX5"/>
                  <a:gd fmla="*/ 1943099 h 2505074" name="connsiteY5"/>
                  <a:gd fmla="*/ 1978016 w 5657848" name="connsiteX6"/>
                  <a:gd fmla="*/ 1943099 h 2505074" name="connsiteY6"/>
                  <a:gd fmla="*/ 2371724 w 5657848" name="connsiteX7"/>
                  <a:gd fmla="*/ 1549391 h 250507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2505074" w="5657848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l" blurRad="508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gdLst>
                  <a:gd fmla="*/ 1 w 5657848" name="connsiteX0"/>
                  <a:gd fmla="*/ 0 h 2505074" name="connsiteY0"/>
                  <a:gd fmla="*/ 3286124 w 5657848" name="connsiteX1"/>
                  <a:gd fmla="*/ 0 h 2505074" name="connsiteY1"/>
                  <a:gd fmla="*/ 3286124 w 5657848" name="connsiteX2"/>
                  <a:gd fmla="*/ 1549391 h 2505074" name="connsiteY2"/>
                  <a:gd fmla="*/ 3679828 w 5657848" name="connsiteX3"/>
                  <a:gd fmla="*/ 1943099 h 2505074" name="connsiteY3"/>
                  <a:gd fmla="*/ 5657848 w 5657848" name="connsiteX4"/>
                  <a:gd fmla="*/ 1943099 h 2505074" name="connsiteY4"/>
                  <a:gd fmla="*/ 5657848 w 5657848" name="connsiteX5"/>
                  <a:gd fmla="*/ 2505074 h 2505074" name="connsiteY5"/>
                  <a:gd fmla="*/ 0 w 5657848" name="connsiteX6"/>
                  <a:gd fmla="*/ 2505074 h 2505074" name="connsiteY6"/>
                  <a:gd fmla="*/ 878596 w 5657848" name="connsiteX7"/>
                  <a:gd fmla="*/ 1252536 h 250507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2505074" w="5657848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r" blurRad="50800" dir="81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4577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10609000101010101" pitchFamily="49" typeface="迷你简汉真广标"/>
                  <a:ea charset="-122" panose="02010609000101010101" pitchFamily="49" typeface="迷你简汉真广标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altLang="zh-CN" b="1" lang="en-US" smtClean="0" sz="3200">
                  <a:effectLst>
                    <a:innerShdw blurRad="63500" dir="13500000" dist="50800">
                      <a:prstClr val="black">
                        <a:alpha val="50000"/>
                      </a:prstClr>
                    </a:innerShdw>
                  </a:effectLst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PART ONE</a:t>
              </a:r>
            </a:p>
          </p:txBody>
        </p:sp>
      </p:grpSp>
      <p:sp>
        <p:nvSpPr>
          <p:cNvPr id="107" name="任意多边形 106"/>
          <p:cNvSpPr/>
          <p:nvPr/>
        </p:nvSpPr>
        <p:spPr>
          <a:xfrm>
            <a:off x="6066588" y="3539027"/>
            <a:ext cx="58825" cy="2797642"/>
          </a:xfrm>
          <a:custGeom>
            <a:gdLst>
              <a:gd fmla="*/ 0 w 85725" name="connsiteX0"/>
              <a:gd fmla="*/ 0 h 2185987" name="connsiteY0"/>
              <a:gd fmla="*/ 0 w 85725" name="connsiteX1"/>
              <a:gd fmla="*/ 2185987 h 2185987" name="connsiteY1"/>
              <a:gd fmla="*/ 85725 w 85725" name="connsiteX2"/>
              <a:gd fmla="*/ 2185987 h 2185987" name="connsiteY2"/>
              <a:gd fmla="*/ 85725 w 85725" name="connsiteX3"/>
              <a:gd fmla="*/ 23812 h 2185987" name="connsiteY3"/>
              <a:gd fmla="*/ 0 w 85725" name="connsiteX4"/>
              <a:gd fmla="*/ 0 h 218598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185987" w="85725">
                <a:moveTo>
                  <a:pt x="0" y="0"/>
                </a:moveTo>
                <a:lnTo>
                  <a:pt x="0" y="2185987"/>
                </a:lnTo>
                <a:lnTo>
                  <a:pt x="85725" y="2185987"/>
                </a:lnTo>
                <a:lnTo>
                  <a:pt x="85725" y="23812"/>
                </a:lnTo>
                <a:lnTo>
                  <a:pt x="0" y="0"/>
                </a:lnTo>
                <a:close/>
              </a:path>
            </a:pathLst>
          </a:custGeom>
          <a:solidFill>
            <a:srgbClr val="F19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8" name="组合 107"/>
          <p:cNvGrpSpPr/>
          <p:nvPr/>
        </p:nvGrpSpPr>
        <p:grpSpPr>
          <a:xfrm rot="1442081">
            <a:off x="3836250" y="795662"/>
            <a:ext cx="4519500" cy="4518626"/>
            <a:chOff x="4023677" y="1429515"/>
            <a:chExt cx="3828553" cy="3827814"/>
          </a:xfrm>
        </p:grpSpPr>
        <p:grpSp>
          <p:nvGrpSpPr>
            <p:cNvPr id="109" name="组合 108"/>
            <p:cNvGrpSpPr/>
            <p:nvPr/>
          </p:nvGrpSpPr>
          <p:grpSpPr>
            <a:xfrm>
              <a:off x="5962205" y="1429515"/>
              <a:ext cx="1061775" cy="2169714"/>
              <a:chOff x="5956300" y="1895475"/>
              <a:chExt cx="803275" cy="1641475"/>
            </a:xfrm>
            <a:solidFill>
              <a:srgbClr val="14BAC6"/>
            </a:solidFill>
          </p:grpSpPr>
          <p:sp>
            <p:nvSpPr>
              <p:cNvPr id="119" name="任意多边形 118"/>
              <p:cNvSpPr/>
              <p:nvPr/>
            </p:nvSpPr>
            <p:spPr>
              <a:xfrm>
                <a:off x="5967413" y="1895475"/>
                <a:ext cx="771525" cy="1390650"/>
              </a:xfrm>
              <a:custGeom>
                <a:gdLst>
                  <a:gd fmla="*/ 523875 w 771525" name="connsiteX0"/>
                  <a:gd fmla="*/ 0 h 1390650" name="connsiteY0"/>
                  <a:gd fmla="*/ 0 w 771525" name="connsiteX1"/>
                  <a:gd fmla="*/ 1390650 h 1390650" name="connsiteY1"/>
                  <a:gd fmla="*/ 771525 w 771525" name="connsiteX2"/>
                  <a:gd fmla="*/ 981075 h 1390650" name="connsiteY2"/>
                  <a:gd fmla="*/ 523875 w 771525" name="connsiteX3"/>
                  <a:gd fmla="*/ 0 h 139065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390650" w="771525">
                    <a:moveTo>
                      <a:pt x="523875" y="0"/>
                    </a:moveTo>
                    <a:lnTo>
                      <a:pt x="0" y="1390650"/>
                    </a:lnTo>
                    <a:lnTo>
                      <a:pt x="771525" y="981075"/>
                    </a:lnTo>
                    <a:lnTo>
                      <a:pt x="5238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0" name="任意多边形 119"/>
              <p:cNvSpPr/>
              <p:nvPr/>
            </p:nvSpPr>
            <p:spPr>
              <a:xfrm>
                <a:off x="5956300" y="2908300"/>
                <a:ext cx="803275" cy="628650"/>
              </a:xfrm>
              <a:custGeom>
                <a:gdLst>
                  <a:gd fmla="*/ 0 w 803275" name="connsiteX0"/>
                  <a:gd fmla="*/ 425450 h 628650" name="connsiteY0"/>
                  <a:gd fmla="*/ 803275 w 803275" name="connsiteX1"/>
                  <a:gd fmla="*/ 0 h 628650" name="connsiteY1"/>
                  <a:gd fmla="*/ 555625 w 803275" name="connsiteX2"/>
                  <a:gd fmla="*/ 628650 h 628650" name="connsiteY2"/>
                  <a:gd fmla="*/ 0 w 803275" name="connsiteX3"/>
                  <a:gd fmla="*/ 425450 h 62865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628650" w="803275">
                    <a:moveTo>
                      <a:pt x="0" y="425450"/>
                    </a:moveTo>
                    <a:lnTo>
                      <a:pt x="803275" y="0"/>
                    </a:lnTo>
                    <a:lnTo>
                      <a:pt x="555625" y="628650"/>
                    </a:lnTo>
                    <a:lnTo>
                      <a:pt x="0" y="4254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10" name="组合 109"/>
            <p:cNvGrpSpPr/>
            <p:nvPr/>
          </p:nvGrpSpPr>
          <p:grpSpPr>
            <a:xfrm rot="5400000">
              <a:off x="6236485" y="2812312"/>
              <a:ext cx="1061775" cy="2169714"/>
              <a:chOff x="5956300" y="1895475"/>
              <a:chExt cx="803275" cy="1641475"/>
            </a:xfrm>
            <a:solidFill>
              <a:srgbClr val="DD6A7A"/>
            </a:solidFill>
          </p:grpSpPr>
          <p:sp>
            <p:nvSpPr>
              <p:cNvPr id="117" name="任意多边形 116"/>
              <p:cNvSpPr/>
              <p:nvPr/>
            </p:nvSpPr>
            <p:spPr>
              <a:xfrm>
                <a:off x="5967413" y="1895475"/>
                <a:ext cx="771525" cy="1390650"/>
              </a:xfrm>
              <a:custGeom>
                <a:gdLst>
                  <a:gd fmla="*/ 523875 w 771525" name="connsiteX0"/>
                  <a:gd fmla="*/ 0 h 1390650" name="connsiteY0"/>
                  <a:gd fmla="*/ 0 w 771525" name="connsiteX1"/>
                  <a:gd fmla="*/ 1390650 h 1390650" name="connsiteY1"/>
                  <a:gd fmla="*/ 771525 w 771525" name="connsiteX2"/>
                  <a:gd fmla="*/ 981075 h 1390650" name="connsiteY2"/>
                  <a:gd fmla="*/ 523875 w 771525" name="connsiteX3"/>
                  <a:gd fmla="*/ 0 h 139065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390650" w="771525">
                    <a:moveTo>
                      <a:pt x="523875" y="0"/>
                    </a:moveTo>
                    <a:lnTo>
                      <a:pt x="0" y="1390650"/>
                    </a:lnTo>
                    <a:lnTo>
                      <a:pt x="771525" y="981075"/>
                    </a:lnTo>
                    <a:lnTo>
                      <a:pt x="5238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8" name="任意多边形 117"/>
              <p:cNvSpPr/>
              <p:nvPr/>
            </p:nvSpPr>
            <p:spPr>
              <a:xfrm>
                <a:off x="5956300" y="2908300"/>
                <a:ext cx="803275" cy="628650"/>
              </a:xfrm>
              <a:custGeom>
                <a:gdLst>
                  <a:gd fmla="*/ 0 w 803275" name="connsiteX0"/>
                  <a:gd fmla="*/ 425450 h 628650" name="connsiteY0"/>
                  <a:gd fmla="*/ 803275 w 803275" name="connsiteX1"/>
                  <a:gd fmla="*/ 0 h 628650" name="connsiteY1"/>
                  <a:gd fmla="*/ 555625 w 803275" name="connsiteX2"/>
                  <a:gd fmla="*/ 628650 h 628650" name="connsiteY2"/>
                  <a:gd fmla="*/ 0 w 803275" name="connsiteX3"/>
                  <a:gd fmla="*/ 425450 h 62865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628650" w="803275">
                    <a:moveTo>
                      <a:pt x="0" y="425450"/>
                    </a:moveTo>
                    <a:lnTo>
                      <a:pt x="803275" y="0"/>
                    </a:lnTo>
                    <a:lnTo>
                      <a:pt x="555625" y="628650"/>
                    </a:lnTo>
                    <a:lnTo>
                      <a:pt x="0" y="4254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11" name="组合 110"/>
            <p:cNvGrpSpPr/>
            <p:nvPr/>
          </p:nvGrpSpPr>
          <p:grpSpPr>
            <a:xfrm rot="16200000">
              <a:off x="4577646" y="1689591"/>
              <a:ext cx="1061775" cy="2169714"/>
              <a:chOff x="5956300" y="1895475"/>
              <a:chExt cx="803275" cy="1641475"/>
            </a:xfrm>
            <a:solidFill>
              <a:srgbClr val="92D050"/>
            </a:solidFill>
          </p:grpSpPr>
          <p:sp>
            <p:nvSpPr>
              <p:cNvPr id="115" name="任意多边形 114"/>
              <p:cNvSpPr/>
              <p:nvPr/>
            </p:nvSpPr>
            <p:spPr>
              <a:xfrm>
                <a:off x="5967413" y="1895475"/>
                <a:ext cx="771525" cy="1390650"/>
              </a:xfrm>
              <a:custGeom>
                <a:gdLst>
                  <a:gd fmla="*/ 523875 w 771525" name="connsiteX0"/>
                  <a:gd fmla="*/ 0 h 1390650" name="connsiteY0"/>
                  <a:gd fmla="*/ 0 w 771525" name="connsiteX1"/>
                  <a:gd fmla="*/ 1390650 h 1390650" name="connsiteY1"/>
                  <a:gd fmla="*/ 771525 w 771525" name="connsiteX2"/>
                  <a:gd fmla="*/ 981075 h 1390650" name="connsiteY2"/>
                  <a:gd fmla="*/ 523875 w 771525" name="connsiteX3"/>
                  <a:gd fmla="*/ 0 h 139065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390650" w="771525">
                    <a:moveTo>
                      <a:pt x="523875" y="0"/>
                    </a:moveTo>
                    <a:lnTo>
                      <a:pt x="0" y="1390650"/>
                    </a:lnTo>
                    <a:lnTo>
                      <a:pt x="771525" y="981075"/>
                    </a:lnTo>
                    <a:lnTo>
                      <a:pt x="5238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6" name="任意多边形 115"/>
              <p:cNvSpPr/>
              <p:nvPr/>
            </p:nvSpPr>
            <p:spPr>
              <a:xfrm>
                <a:off x="5956300" y="2908300"/>
                <a:ext cx="803275" cy="628650"/>
              </a:xfrm>
              <a:custGeom>
                <a:gdLst>
                  <a:gd fmla="*/ 0 w 803275" name="connsiteX0"/>
                  <a:gd fmla="*/ 425450 h 628650" name="connsiteY0"/>
                  <a:gd fmla="*/ 803275 w 803275" name="connsiteX1"/>
                  <a:gd fmla="*/ 0 h 628650" name="connsiteY1"/>
                  <a:gd fmla="*/ 555625 w 803275" name="connsiteX2"/>
                  <a:gd fmla="*/ 628650 h 628650" name="connsiteY2"/>
                  <a:gd fmla="*/ 0 w 803275" name="connsiteX3"/>
                  <a:gd fmla="*/ 425450 h 62865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628650" w="803275">
                    <a:moveTo>
                      <a:pt x="0" y="425450"/>
                    </a:moveTo>
                    <a:lnTo>
                      <a:pt x="803275" y="0"/>
                    </a:lnTo>
                    <a:lnTo>
                      <a:pt x="555625" y="628650"/>
                    </a:lnTo>
                    <a:lnTo>
                      <a:pt x="0" y="4254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 rot="10800000">
              <a:off x="4839246" y="3087615"/>
              <a:ext cx="1061775" cy="2169714"/>
              <a:chOff x="5956300" y="1895475"/>
              <a:chExt cx="803275" cy="1641475"/>
            </a:xfrm>
            <a:solidFill>
              <a:srgbClr val="F65123"/>
            </a:solidFill>
          </p:grpSpPr>
          <p:sp>
            <p:nvSpPr>
              <p:cNvPr id="113" name="任意多边形 112"/>
              <p:cNvSpPr/>
              <p:nvPr/>
            </p:nvSpPr>
            <p:spPr>
              <a:xfrm>
                <a:off x="5967413" y="1895475"/>
                <a:ext cx="771525" cy="1390650"/>
              </a:xfrm>
              <a:custGeom>
                <a:gdLst>
                  <a:gd fmla="*/ 523875 w 771525" name="connsiteX0"/>
                  <a:gd fmla="*/ 0 h 1390650" name="connsiteY0"/>
                  <a:gd fmla="*/ 0 w 771525" name="connsiteX1"/>
                  <a:gd fmla="*/ 1390650 h 1390650" name="connsiteY1"/>
                  <a:gd fmla="*/ 771525 w 771525" name="connsiteX2"/>
                  <a:gd fmla="*/ 981075 h 1390650" name="connsiteY2"/>
                  <a:gd fmla="*/ 523875 w 771525" name="connsiteX3"/>
                  <a:gd fmla="*/ 0 h 139065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390650" w="771525">
                    <a:moveTo>
                      <a:pt x="523875" y="0"/>
                    </a:moveTo>
                    <a:lnTo>
                      <a:pt x="0" y="1390650"/>
                    </a:lnTo>
                    <a:lnTo>
                      <a:pt x="771525" y="981075"/>
                    </a:lnTo>
                    <a:lnTo>
                      <a:pt x="5238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4" name="任意多边形 113"/>
              <p:cNvSpPr/>
              <p:nvPr/>
            </p:nvSpPr>
            <p:spPr>
              <a:xfrm>
                <a:off x="5956300" y="2908300"/>
                <a:ext cx="803275" cy="628650"/>
              </a:xfrm>
              <a:custGeom>
                <a:gdLst>
                  <a:gd fmla="*/ 0 w 803275" name="connsiteX0"/>
                  <a:gd fmla="*/ 425450 h 628650" name="connsiteY0"/>
                  <a:gd fmla="*/ 803275 w 803275" name="connsiteX1"/>
                  <a:gd fmla="*/ 0 h 628650" name="connsiteY1"/>
                  <a:gd fmla="*/ 555625 w 803275" name="connsiteX2"/>
                  <a:gd fmla="*/ 628650 h 628650" name="connsiteY2"/>
                  <a:gd fmla="*/ 0 w 803275" name="connsiteX3"/>
                  <a:gd fmla="*/ 425450 h 62865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628650" w="803275">
                    <a:moveTo>
                      <a:pt x="0" y="425450"/>
                    </a:moveTo>
                    <a:lnTo>
                      <a:pt x="803275" y="0"/>
                    </a:lnTo>
                    <a:lnTo>
                      <a:pt x="555625" y="628650"/>
                    </a:lnTo>
                    <a:lnTo>
                      <a:pt x="0" y="42545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cxnSp>
        <p:nvCxnSpPr>
          <p:cNvPr id="121" name="直接连接符 120"/>
          <p:cNvCxnSpPr/>
          <p:nvPr/>
        </p:nvCxnSpPr>
        <p:spPr>
          <a:xfrm>
            <a:off x="7503886" y="4588405"/>
            <a:ext cx="3956277" cy="0"/>
          </a:xfrm>
          <a:prstGeom prst="line">
            <a:avLst/>
          </a:prstGeom>
          <a:ln w="19050">
            <a:solidFill>
              <a:srgbClr val="DD6A7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 flipH="1">
            <a:off x="695331" y="4588405"/>
            <a:ext cx="3711569" cy="0"/>
          </a:xfrm>
          <a:prstGeom prst="line">
            <a:avLst/>
          </a:prstGeom>
          <a:ln w="19050">
            <a:solidFill>
              <a:srgbClr val="F6512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7474857" y="1752096"/>
            <a:ext cx="3985306" cy="0"/>
          </a:xfrm>
          <a:prstGeom prst="line">
            <a:avLst/>
          </a:prstGeom>
          <a:ln w="19050">
            <a:solidFill>
              <a:srgbClr val="14BAC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 flipH="1">
            <a:off x="695332" y="1752096"/>
            <a:ext cx="4225011" cy="0"/>
          </a:xfrm>
          <a:prstGeom prst="line">
            <a:avLst/>
          </a:prstGeom>
          <a:ln w="19050">
            <a:solidFill>
              <a:srgbClr val="92D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组合 128"/>
          <p:cNvGrpSpPr/>
          <p:nvPr/>
        </p:nvGrpSpPr>
        <p:grpSpPr>
          <a:xfrm>
            <a:off x="839574" y="3864923"/>
            <a:ext cx="3063516" cy="728172"/>
            <a:chOff x="839574" y="3864923"/>
            <a:chExt cx="3063516" cy="728172"/>
          </a:xfrm>
        </p:grpSpPr>
        <p:sp>
          <p:nvSpPr>
            <p:cNvPr id="130" name="文本框 129"/>
            <p:cNvSpPr txBox="1"/>
            <p:nvPr/>
          </p:nvSpPr>
          <p:spPr>
            <a:xfrm>
              <a:off x="1355875" y="4192985"/>
              <a:ext cx="2547215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mtClean="0" sz="2000">
                  <a:solidFill>
                    <a:srgbClr val="F65123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小清新第二部</a:t>
              </a:r>
            </a:p>
          </p:txBody>
        </p:sp>
        <p:grpSp>
          <p:nvGrpSpPr>
            <p:cNvPr id="132" name="组合 131"/>
            <p:cNvGrpSpPr/>
            <p:nvPr/>
          </p:nvGrpSpPr>
          <p:grpSpPr>
            <a:xfrm>
              <a:off x="839574" y="3864923"/>
              <a:ext cx="525907" cy="612607"/>
              <a:chOff x="5837259" y="247704"/>
              <a:chExt cx="525907" cy="612607"/>
            </a:xfrm>
            <a:solidFill>
              <a:srgbClr val="F65123"/>
            </a:solidFill>
          </p:grpSpPr>
          <p:sp>
            <p:nvSpPr>
              <p:cNvPr id="133" name="Freeform 413"/>
              <p:cNvSpPr/>
              <p:nvPr/>
            </p:nvSpPr>
            <p:spPr bwMode="auto">
              <a:xfrm>
                <a:off x="6009979" y="379928"/>
                <a:ext cx="201530" cy="183320"/>
              </a:xfrm>
              <a:custGeom>
                <a:gdLst>
                  <a:gd fmla="*/ 278 w 628" name="T0"/>
                  <a:gd fmla="*/ 5 h 571" name="T1"/>
                  <a:gd fmla="*/ 0 w 628" name="T2"/>
                  <a:gd fmla="*/ 162 h 571" name="T3"/>
                  <a:gd fmla="*/ 200 w 628" name="T4"/>
                  <a:gd fmla="*/ 94 h 571" name="T5"/>
                  <a:gd fmla="*/ 560 w 628" name="T6"/>
                  <a:gd fmla="*/ 438 h 571" name="T7"/>
                  <a:gd fmla="*/ 537 w 628" name="T8"/>
                  <a:gd fmla="*/ 571 h 571" name="T9"/>
                  <a:gd fmla="*/ 626 w 628" name="T10"/>
                  <a:gd fmla="*/ 336 h 571" name="T11"/>
                  <a:gd fmla="*/ 278 w 628" name="T12"/>
                  <a:gd fmla="*/ 5 h 57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71" w="628">
                    <a:moveTo>
                      <a:pt x="278" y="5"/>
                    </a:moveTo>
                    <a:cubicBezTo>
                      <a:pt x="161" y="7"/>
                      <a:pt x="59" y="70"/>
                      <a:pt x="0" y="162"/>
                    </a:cubicBezTo>
                    <a:cubicBezTo>
                      <a:pt x="56" y="121"/>
                      <a:pt x="125" y="96"/>
                      <a:pt x="200" y="94"/>
                    </a:cubicBezTo>
                    <a:cubicBezTo>
                      <a:pt x="394" y="89"/>
                      <a:pt x="556" y="244"/>
                      <a:pt x="560" y="438"/>
                    </a:cubicBezTo>
                    <a:cubicBezTo>
                      <a:pt x="561" y="484"/>
                      <a:pt x="553" y="529"/>
                      <a:pt x="537" y="571"/>
                    </a:cubicBezTo>
                    <a:cubicBezTo>
                      <a:pt x="596" y="507"/>
                      <a:pt x="628" y="424"/>
                      <a:pt x="626" y="336"/>
                    </a:cubicBezTo>
                    <a:cubicBezTo>
                      <a:pt x="621" y="149"/>
                      <a:pt x="465" y="0"/>
                      <a:pt x="27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34" name="Freeform 414"/>
              <p:cNvSpPr/>
              <p:nvPr/>
            </p:nvSpPr>
            <p:spPr bwMode="auto">
              <a:xfrm>
                <a:off x="6034032" y="759750"/>
                <a:ext cx="147716" cy="100561"/>
              </a:xfrm>
              <a:custGeom>
                <a:gdLst>
                  <a:gd fmla="*/ 457 w 460" name="T0"/>
                  <a:gd fmla="*/ 37 h 313" name="T1"/>
                  <a:gd fmla="*/ 411 w 460" name="T2"/>
                  <a:gd fmla="*/ 0 h 313" name="T3"/>
                  <a:gd fmla="*/ 45 w 460" name="T4"/>
                  <a:gd fmla="*/ 9 h 313" name="T5"/>
                  <a:gd fmla="*/ 1 w 460" name="T6"/>
                  <a:gd fmla="*/ 48 h 313" name="T7"/>
                  <a:gd fmla="*/ 41 w 460" name="T8"/>
                  <a:gd fmla="*/ 84 h 313" name="T9"/>
                  <a:gd fmla="*/ 40 w 460" name="T10"/>
                  <a:gd fmla="*/ 85 h 313" name="T11"/>
                  <a:gd fmla="*/ 98 w 460" name="T12"/>
                  <a:gd fmla="*/ 122 h 313" name="T13"/>
                  <a:gd fmla="*/ 48 w 460" name="T14"/>
                  <a:gd fmla="*/ 123 h 313" name="T15"/>
                  <a:gd fmla="*/ 3 w 460" name="T16"/>
                  <a:gd fmla="*/ 162 h 313" name="T17"/>
                  <a:gd fmla="*/ 50 w 460" name="T18"/>
                  <a:gd fmla="*/ 199 h 313" name="T19"/>
                  <a:gd fmla="*/ 80 w 460" name="T20"/>
                  <a:gd fmla="*/ 199 h 313" name="T21"/>
                  <a:gd fmla="*/ 138 w 460" name="T22"/>
                  <a:gd fmla="*/ 235 h 313" name="T23"/>
                  <a:gd fmla="*/ 81 w 460" name="T24"/>
                  <a:gd fmla="*/ 237 h 313" name="T25"/>
                  <a:gd fmla="*/ 44 w 460" name="T26"/>
                  <a:gd fmla="*/ 276 h 313" name="T27"/>
                  <a:gd fmla="*/ 83 w 460" name="T28"/>
                  <a:gd fmla="*/ 313 h 313" name="T29"/>
                  <a:gd fmla="*/ 387 w 460" name="T30"/>
                  <a:gd fmla="*/ 306 h 313" name="T31"/>
                  <a:gd fmla="*/ 425 w 460" name="T32"/>
                  <a:gd fmla="*/ 267 h 313" name="T33"/>
                  <a:gd fmla="*/ 386 w 460" name="T34"/>
                  <a:gd fmla="*/ 229 h 313" name="T35"/>
                  <a:gd fmla="*/ 233 w 460" name="T36"/>
                  <a:gd fmla="*/ 233 h 313" name="T37"/>
                  <a:gd fmla="*/ 194 w 460" name="T38"/>
                  <a:gd fmla="*/ 196 h 313" name="T39"/>
                  <a:gd fmla="*/ 415 w 460" name="T40"/>
                  <a:gd fmla="*/ 191 h 313" name="T41"/>
                  <a:gd fmla="*/ 460 w 460" name="T42"/>
                  <a:gd fmla="*/ 151 h 313" name="T43"/>
                  <a:gd fmla="*/ 413 w 460" name="T44"/>
                  <a:gd fmla="*/ 114 h 313" name="T45"/>
                  <a:gd fmla="*/ 193 w 460" name="T46"/>
                  <a:gd fmla="*/ 120 h 313" name="T47"/>
                  <a:gd fmla="*/ 154 w 460" name="T48"/>
                  <a:gd fmla="*/ 83 h 313" name="T49"/>
                  <a:gd fmla="*/ 413 w 460" name="T50"/>
                  <a:gd fmla="*/ 76 h 313" name="T51"/>
                  <a:gd fmla="*/ 457 w 460" name="T52"/>
                  <a:gd fmla="*/ 37 h 313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313" w="460">
                    <a:moveTo>
                      <a:pt x="457" y="37"/>
                    </a:moveTo>
                    <a:cubicBezTo>
                      <a:pt x="457" y="16"/>
                      <a:pt x="436" y="0"/>
                      <a:pt x="411" y="0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20" y="10"/>
                      <a:pt x="0" y="27"/>
                      <a:pt x="1" y="48"/>
                    </a:cubicBezTo>
                    <a:cubicBezTo>
                      <a:pt x="1" y="67"/>
                      <a:pt x="19" y="82"/>
                      <a:pt x="41" y="84"/>
                    </a:cubicBezTo>
                    <a:cubicBezTo>
                      <a:pt x="40" y="85"/>
                      <a:pt x="40" y="85"/>
                      <a:pt x="40" y="85"/>
                    </a:cubicBezTo>
                    <a:cubicBezTo>
                      <a:pt x="98" y="122"/>
                      <a:pt x="98" y="122"/>
                      <a:pt x="98" y="122"/>
                    </a:cubicBezTo>
                    <a:cubicBezTo>
                      <a:pt x="48" y="123"/>
                      <a:pt x="48" y="123"/>
                      <a:pt x="48" y="123"/>
                    </a:cubicBezTo>
                    <a:cubicBezTo>
                      <a:pt x="23" y="124"/>
                      <a:pt x="3" y="141"/>
                      <a:pt x="3" y="162"/>
                    </a:cubicBezTo>
                    <a:cubicBezTo>
                      <a:pt x="4" y="183"/>
                      <a:pt x="25" y="200"/>
                      <a:pt x="50" y="199"/>
                    </a:cubicBezTo>
                    <a:cubicBezTo>
                      <a:pt x="80" y="199"/>
                      <a:pt x="80" y="199"/>
                      <a:pt x="80" y="199"/>
                    </a:cubicBezTo>
                    <a:cubicBezTo>
                      <a:pt x="138" y="235"/>
                      <a:pt x="138" y="235"/>
                      <a:pt x="138" y="235"/>
                    </a:cubicBezTo>
                    <a:cubicBezTo>
                      <a:pt x="81" y="237"/>
                      <a:pt x="81" y="237"/>
                      <a:pt x="81" y="237"/>
                    </a:cubicBezTo>
                    <a:cubicBezTo>
                      <a:pt x="60" y="237"/>
                      <a:pt x="44" y="255"/>
                      <a:pt x="44" y="276"/>
                    </a:cubicBezTo>
                    <a:cubicBezTo>
                      <a:pt x="45" y="297"/>
                      <a:pt x="62" y="313"/>
                      <a:pt x="83" y="313"/>
                    </a:cubicBezTo>
                    <a:cubicBezTo>
                      <a:pt x="387" y="306"/>
                      <a:pt x="387" y="306"/>
                      <a:pt x="387" y="306"/>
                    </a:cubicBezTo>
                    <a:cubicBezTo>
                      <a:pt x="409" y="305"/>
                      <a:pt x="425" y="288"/>
                      <a:pt x="425" y="267"/>
                    </a:cubicBezTo>
                    <a:cubicBezTo>
                      <a:pt x="424" y="245"/>
                      <a:pt x="407" y="229"/>
                      <a:pt x="386" y="229"/>
                    </a:cubicBezTo>
                    <a:cubicBezTo>
                      <a:pt x="233" y="233"/>
                      <a:pt x="233" y="233"/>
                      <a:pt x="233" y="233"/>
                    </a:cubicBezTo>
                    <a:cubicBezTo>
                      <a:pt x="194" y="196"/>
                      <a:pt x="194" y="196"/>
                      <a:pt x="194" y="196"/>
                    </a:cubicBezTo>
                    <a:cubicBezTo>
                      <a:pt x="415" y="191"/>
                      <a:pt x="415" y="191"/>
                      <a:pt x="415" y="191"/>
                    </a:cubicBezTo>
                    <a:cubicBezTo>
                      <a:pt x="440" y="190"/>
                      <a:pt x="460" y="173"/>
                      <a:pt x="460" y="151"/>
                    </a:cubicBezTo>
                    <a:cubicBezTo>
                      <a:pt x="460" y="130"/>
                      <a:pt x="439" y="114"/>
                      <a:pt x="413" y="114"/>
                    </a:cubicBezTo>
                    <a:cubicBezTo>
                      <a:pt x="193" y="120"/>
                      <a:pt x="193" y="120"/>
                      <a:pt x="193" y="120"/>
                    </a:cubicBezTo>
                    <a:cubicBezTo>
                      <a:pt x="154" y="83"/>
                      <a:pt x="154" y="83"/>
                      <a:pt x="154" y="83"/>
                    </a:cubicBezTo>
                    <a:cubicBezTo>
                      <a:pt x="413" y="76"/>
                      <a:pt x="413" y="76"/>
                      <a:pt x="413" y="76"/>
                    </a:cubicBezTo>
                    <a:cubicBezTo>
                      <a:pt x="438" y="76"/>
                      <a:pt x="458" y="58"/>
                      <a:pt x="457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35" name="Freeform 415"/>
              <p:cNvSpPr/>
              <p:nvPr/>
            </p:nvSpPr>
            <p:spPr bwMode="auto">
              <a:xfrm>
                <a:off x="6082818" y="247704"/>
                <a:ext cx="25684" cy="61560"/>
              </a:xfrm>
              <a:custGeom>
                <a:gdLst>
                  <a:gd fmla="*/ 43 w 80" name="T0"/>
                  <a:gd fmla="*/ 191 h 192" name="T1"/>
                  <a:gd fmla="*/ 80 w 80" name="T2"/>
                  <a:gd fmla="*/ 152 h 192" name="T3"/>
                  <a:gd fmla="*/ 77 w 80" name="T4"/>
                  <a:gd fmla="*/ 38 h 192" name="T5"/>
                  <a:gd fmla="*/ 38 w 80" name="T6"/>
                  <a:gd fmla="*/ 1 h 192" name="T7"/>
                  <a:gd fmla="*/ 1 w 80" name="T8"/>
                  <a:gd fmla="*/ 40 h 192" name="T9"/>
                  <a:gd fmla="*/ 4 w 80" name="T10"/>
                  <a:gd fmla="*/ 154 h 192" name="T11"/>
                  <a:gd fmla="*/ 43 w 80" name="T12"/>
                  <a:gd fmla="*/ 191 h 19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2" w="80">
                    <a:moveTo>
                      <a:pt x="43" y="191"/>
                    </a:moveTo>
                    <a:cubicBezTo>
                      <a:pt x="64" y="191"/>
                      <a:pt x="80" y="173"/>
                      <a:pt x="80" y="152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17"/>
                      <a:pt x="59" y="0"/>
                      <a:pt x="38" y="1"/>
                    </a:cubicBezTo>
                    <a:cubicBezTo>
                      <a:pt x="17" y="1"/>
                      <a:pt x="0" y="19"/>
                      <a:pt x="1" y="40"/>
                    </a:cubicBezTo>
                    <a:cubicBezTo>
                      <a:pt x="4" y="154"/>
                      <a:pt x="4" y="154"/>
                      <a:pt x="4" y="154"/>
                    </a:cubicBezTo>
                    <a:cubicBezTo>
                      <a:pt x="4" y="175"/>
                      <a:pt x="22" y="192"/>
                      <a:pt x="43" y="1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36" name="Freeform 416"/>
              <p:cNvSpPr/>
              <p:nvPr/>
            </p:nvSpPr>
            <p:spPr bwMode="auto">
              <a:xfrm>
                <a:off x="6240726" y="277601"/>
                <a:ext cx="52455" cy="53542"/>
              </a:xfrm>
              <a:custGeom>
                <a:gdLst>
                  <a:gd fmla="*/ 93 w 163" name="T0"/>
                  <a:gd fmla="*/ 16 h 167" name="T1"/>
                  <a:gd fmla="*/ 14 w 163" name="T2"/>
                  <a:gd fmla="*/ 98 h 167" name="T3"/>
                  <a:gd fmla="*/ 15 w 163" name="T4"/>
                  <a:gd fmla="*/ 152 h 167" name="T5"/>
                  <a:gd fmla="*/ 69 w 163" name="T6"/>
                  <a:gd fmla="*/ 151 h 167" name="T7"/>
                  <a:gd fmla="*/ 148 w 163" name="T8"/>
                  <a:gd fmla="*/ 68 h 167" name="T9"/>
                  <a:gd fmla="*/ 147 w 163" name="T10"/>
                  <a:gd fmla="*/ 14 h 167" name="T11"/>
                  <a:gd fmla="*/ 93 w 163" name="T12"/>
                  <a:gd fmla="*/ 16 h 16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7" w="163">
                    <a:moveTo>
                      <a:pt x="93" y="16"/>
                    </a:moveTo>
                    <a:cubicBezTo>
                      <a:pt x="14" y="98"/>
                      <a:pt x="14" y="98"/>
                      <a:pt x="14" y="98"/>
                    </a:cubicBezTo>
                    <a:cubicBezTo>
                      <a:pt x="0" y="114"/>
                      <a:pt x="0" y="138"/>
                      <a:pt x="15" y="152"/>
                    </a:cubicBezTo>
                    <a:cubicBezTo>
                      <a:pt x="31" y="167"/>
                      <a:pt x="55" y="166"/>
                      <a:pt x="69" y="151"/>
                    </a:cubicBezTo>
                    <a:cubicBezTo>
                      <a:pt x="148" y="68"/>
                      <a:pt x="148" y="68"/>
                      <a:pt x="148" y="68"/>
                    </a:cubicBezTo>
                    <a:cubicBezTo>
                      <a:pt x="163" y="53"/>
                      <a:pt x="162" y="29"/>
                      <a:pt x="147" y="14"/>
                    </a:cubicBezTo>
                    <a:cubicBezTo>
                      <a:pt x="132" y="0"/>
                      <a:pt x="107" y="1"/>
                      <a:pt x="93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37" name="Freeform 417"/>
              <p:cNvSpPr/>
              <p:nvPr/>
            </p:nvSpPr>
            <p:spPr bwMode="auto">
              <a:xfrm>
                <a:off x="5898547" y="286162"/>
                <a:ext cx="53678" cy="52319"/>
              </a:xfrm>
              <a:custGeom>
                <a:gdLst>
                  <a:gd fmla="*/ 99 w 167" name="T0"/>
                  <a:gd fmla="*/ 149 h 163" name="T1"/>
                  <a:gd fmla="*/ 153 w 167" name="T2"/>
                  <a:gd fmla="*/ 147 h 163" name="T3"/>
                  <a:gd fmla="*/ 151 w 167" name="T4"/>
                  <a:gd fmla="*/ 93 h 163" name="T5"/>
                  <a:gd fmla="*/ 69 w 167" name="T6"/>
                  <a:gd fmla="*/ 15 h 163" name="T7"/>
                  <a:gd fmla="*/ 15 w 167" name="T8"/>
                  <a:gd fmla="*/ 16 h 163" name="T9"/>
                  <a:gd fmla="*/ 16 w 167" name="T10"/>
                  <a:gd fmla="*/ 70 h 163" name="T11"/>
                  <a:gd fmla="*/ 99 w 167" name="T12"/>
                  <a:gd fmla="*/ 149 h 16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3" w="167">
                    <a:moveTo>
                      <a:pt x="99" y="149"/>
                    </a:moveTo>
                    <a:cubicBezTo>
                      <a:pt x="114" y="163"/>
                      <a:pt x="138" y="163"/>
                      <a:pt x="153" y="147"/>
                    </a:cubicBezTo>
                    <a:cubicBezTo>
                      <a:pt x="167" y="132"/>
                      <a:pt x="166" y="108"/>
                      <a:pt x="151" y="93"/>
                    </a:cubicBezTo>
                    <a:cubicBezTo>
                      <a:pt x="69" y="15"/>
                      <a:pt x="69" y="15"/>
                      <a:pt x="69" y="15"/>
                    </a:cubicBezTo>
                    <a:cubicBezTo>
                      <a:pt x="53" y="0"/>
                      <a:pt x="29" y="1"/>
                      <a:pt x="15" y="16"/>
                    </a:cubicBezTo>
                    <a:cubicBezTo>
                      <a:pt x="0" y="31"/>
                      <a:pt x="1" y="55"/>
                      <a:pt x="16" y="70"/>
                    </a:cubicBezTo>
                    <a:lnTo>
                      <a:pt x="99" y="1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38" name="Freeform 418"/>
              <p:cNvSpPr/>
              <p:nvPr/>
            </p:nvSpPr>
            <p:spPr bwMode="auto">
              <a:xfrm>
                <a:off x="6247792" y="609452"/>
                <a:ext cx="53678" cy="52455"/>
              </a:xfrm>
              <a:custGeom>
                <a:gdLst>
                  <a:gd fmla="*/ 69 w 167" name="T0"/>
                  <a:gd fmla="*/ 15 h 163" name="T1"/>
                  <a:gd fmla="*/ 15 w 167" name="T2"/>
                  <a:gd fmla="*/ 16 h 163" name="T3"/>
                  <a:gd fmla="*/ 16 w 167" name="T4"/>
                  <a:gd fmla="*/ 70 h 163" name="T5"/>
                  <a:gd fmla="*/ 99 w 167" name="T6"/>
                  <a:gd fmla="*/ 149 h 163" name="T7"/>
                  <a:gd fmla="*/ 152 w 167" name="T8"/>
                  <a:gd fmla="*/ 147 h 163" name="T9"/>
                  <a:gd fmla="*/ 151 w 167" name="T10"/>
                  <a:gd fmla="*/ 94 h 163" name="T11"/>
                  <a:gd fmla="*/ 69 w 167" name="T12"/>
                  <a:gd fmla="*/ 15 h 16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3" w="167">
                    <a:moveTo>
                      <a:pt x="69" y="15"/>
                    </a:moveTo>
                    <a:cubicBezTo>
                      <a:pt x="53" y="0"/>
                      <a:pt x="29" y="1"/>
                      <a:pt x="15" y="16"/>
                    </a:cubicBezTo>
                    <a:cubicBezTo>
                      <a:pt x="0" y="31"/>
                      <a:pt x="1" y="55"/>
                      <a:pt x="16" y="70"/>
                    </a:cubicBezTo>
                    <a:cubicBezTo>
                      <a:pt x="99" y="149"/>
                      <a:pt x="99" y="149"/>
                      <a:pt x="99" y="149"/>
                    </a:cubicBezTo>
                    <a:cubicBezTo>
                      <a:pt x="114" y="163"/>
                      <a:pt x="138" y="163"/>
                      <a:pt x="152" y="147"/>
                    </a:cubicBezTo>
                    <a:cubicBezTo>
                      <a:pt x="167" y="132"/>
                      <a:pt x="166" y="108"/>
                      <a:pt x="151" y="94"/>
                    </a:cubicBezTo>
                    <a:lnTo>
                      <a:pt x="69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39" name="Freeform 419"/>
              <p:cNvSpPr/>
              <p:nvPr/>
            </p:nvSpPr>
            <p:spPr bwMode="auto">
              <a:xfrm>
                <a:off x="5907244" y="617198"/>
                <a:ext cx="52319" cy="53270"/>
              </a:xfrm>
              <a:custGeom>
                <a:gdLst>
                  <a:gd fmla="*/ 93 w 163" name="T0"/>
                  <a:gd fmla="*/ 15 h 166" name="T1"/>
                  <a:gd fmla="*/ 14 w 163" name="T2"/>
                  <a:gd fmla="*/ 98 h 166" name="T3"/>
                  <a:gd fmla="*/ 15 w 163" name="T4"/>
                  <a:gd fmla="*/ 152 h 166" name="T5"/>
                  <a:gd fmla="*/ 69 w 163" name="T6"/>
                  <a:gd fmla="*/ 151 h 166" name="T7"/>
                  <a:gd fmla="*/ 148 w 163" name="T8"/>
                  <a:gd fmla="*/ 68 h 166" name="T9"/>
                  <a:gd fmla="*/ 147 w 163" name="T10"/>
                  <a:gd fmla="*/ 14 h 166" name="T11"/>
                  <a:gd fmla="*/ 93 w 163" name="T12"/>
                  <a:gd fmla="*/ 15 h 1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66" w="163">
                    <a:moveTo>
                      <a:pt x="93" y="15"/>
                    </a:moveTo>
                    <a:cubicBezTo>
                      <a:pt x="14" y="98"/>
                      <a:pt x="14" y="98"/>
                      <a:pt x="14" y="98"/>
                    </a:cubicBezTo>
                    <a:cubicBezTo>
                      <a:pt x="0" y="113"/>
                      <a:pt x="0" y="137"/>
                      <a:pt x="15" y="152"/>
                    </a:cubicBezTo>
                    <a:cubicBezTo>
                      <a:pt x="31" y="166"/>
                      <a:pt x="55" y="166"/>
                      <a:pt x="69" y="151"/>
                    </a:cubicBezTo>
                    <a:cubicBezTo>
                      <a:pt x="148" y="68"/>
                      <a:pt x="148" y="68"/>
                      <a:pt x="148" y="68"/>
                    </a:cubicBezTo>
                    <a:cubicBezTo>
                      <a:pt x="163" y="53"/>
                      <a:pt x="162" y="29"/>
                      <a:pt x="147" y="14"/>
                    </a:cubicBezTo>
                    <a:cubicBezTo>
                      <a:pt x="132" y="0"/>
                      <a:pt x="108" y="0"/>
                      <a:pt x="9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40" name="Freeform 420"/>
              <p:cNvSpPr/>
              <p:nvPr/>
            </p:nvSpPr>
            <p:spPr bwMode="auto">
              <a:xfrm>
                <a:off x="5837259" y="460513"/>
                <a:ext cx="61560" cy="25684"/>
              </a:xfrm>
              <a:custGeom>
                <a:gdLst>
                  <a:gd fmla="*/ 152 w 192" name="T0"/>
                  <a:gd fmla="*/ 1 h 80" name="T1"/>
                  <a:gd fmla="*/ 38 w 192" name="T2"/>
                  <a:gd fmla="*/ 4 h 80" name="T3"/>
                  <a:gd fmla="*/ 1 w 192" name="T4"/>
                  <a:gd fmla="*/ 43 h 80" name="T5"/>
                  <a:gd fmla="*/ 40 w 192" name="T6"/>
                  <a:gd fmla="*/ 80 h 80" name="T7"/>
                  <a:gd fmla="*/ 154 w 192" name="T8"/>
                  <a:gd fmla="*/ 77 h 80" name="T9"/>
                  <a:gd fmla="*/ 191 w 192" name="T10"/>
                  <a:gd fmla="*/ 38 h 80" name="T11"/>
                  <a:gd fmla="*/ 152 w 192" name="T12"/>
                  <a:gd fmla="*/ 1 h 8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0" w="192">
                    <a:moveTo>
                      <a:pt x="152" y="1"/>
                    </a:moveTo>
                    <a:cubicBezTo>
                      <a:pt x="38" y="4"/>
                      <a:pt x="38" y="4"/>
                      <a:pt x="38" y="4"/>
                    </a:cubicBezTo>
                    <a:cubicBezTo>
                      <a:pt x="17" y="4"/>
                      <a:pt x="0" y="22"/>
                      <a:pt x="1" y="43"/>
                    </a:cubicBezTo>
                    <a:cubicBezTo>
                      <a:pt x="1" y="64"/>
                      <a:pt x="19" y="80"/>
                      <a:pt x="40" y="80"/>
                    </a:cubicBezTo>
                    <a:cubicBezTo>
                      <a:pt x="154" y="77"/>
                      <a:pt x="154" y="77"/>
                      <a:pt x="154" y="77"/>
                    </a:cubicBezTo>
                    <a:cubicBezTo>
                      <a:pt x="175" y="76"/>
                      <a:pt x="192" y="59"/>
                      <a:pt x="191" y="38"/>
                    </a:cubicBezTo>
                    <a:cubicBezTo>
                      <a:pt x="191" y="17"/>
                      <a:pt x="173" y="0"/>
                      <a:pt x="15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41" name="Freeform 421"/>
              <p:cNvSpPr/>
              <p:nvPr/>
            </p:nvSpPr>
            <p:spPr bwMode="auto">
              <a:xfrm>
                <a:off x="6301742" y="449641"/>
                <a:ext cx="61424" cy="25684"/>
              </a:xfrm>
              <a:custGeom>
                <a:gdLst>
                  <a:gd fmla="*/ 152 w 191" name="T0"/>
                  <a:gd fmla="*/ 0 h 80" name="T1"/>
                  <a:gd fmla="*/ 37 w 191" name="T2"/>
                  <a:gd fmla="*/ 3 h 80" name="T3"/>
                  <a:gd fmla="*/ 0 w 191" name="T4"/>
                  <a:gd fmla="*/ 42 h 80" name="T5"/>
                  <a:gd fmla="*/ 39 w 191" name="T6"/>
                  <a:gd fmla="*/ 79 h 80" name="T7"/>
                  <a:gd fmla="*/ 154 w 191" name="T8"/>
                  <a:gd fmla="*/ 77 h 80" name="T9"/>
                  <a:gd fmla="*/ 191 w 191" name="T10"/>
                  <a:gd fmla="*/ 38 h 80" name="T11"/>
                  <a:gd fmla="*/ 152 w 191" name="T12"/>
                  <a:gd fmla="*/ 0 h 8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0" w="191">
                    <a:moveTo>
                      <a:pt x="152" y="0"/>
                    </a:moveTo>
                    <a:cubicBezTo>
                      <a:pt x="37" y="3"/>
                      <a:pt x="37" y="3"/>
                      <a:pt x="37" y="3"/>
                    </a:cubicBezTo>
                    <a:cubicBezTo>
                      <a:pt x="16" y="4"/>
                      <a:pt x="0" y="21"/>
                      <a:pt x="0" y="42"/>
                    </a:cubicBezTo>
                    <a:cubicBezTo>
                      <a:pt x="1" y="63"/>
                      <a:pt x="18" y="80"/>
                      <a:pt x="39" y="79"/>
                    </a:cubicBezTo>
                    <a:cubicBezTo>
                      <a:pt x="154" y="77"/>
                      <a:pt x="154" y="77"/>
                      <a:pt x="154" y="77"/>
                    </a:cubicBezTo>
                    <a:cubicBezTo>
                      <a:pt x="175" y="76"/>
                      <a:pt x="191" y="59"/>
                      <a:pt x="191" y="38"/>
                    </a:cubicBezTo>
                    <a:cubicBezTo>
                      <a:pt x="190" y="17"/>
                      <a:pt x="173" y="0"/>
                      <a:pt x="15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42" name="Freeform 422"/>
              <p:cNvSpPr>
                <a:spLocks noEditPoints="1"/>
              </p:cNvSpPr>
              <p:nvPr/>
            </p:nvSpPr>
            <p:spPr bwMode="auto">
              <a:xfrm>
                <a:off x="5927492" y="318912"/>
                <a:ext cx="345441" cy="431597"/>
              </a:xfrm>
              <a:custGeom>
                <a:gdLst>
                  <a:gd fmla="*/ 527 w 1076" name="T0"/>
                  <a:gd fmla="*/ 7 h 1344" name="T1"/>
                  <a:gd fmla="*/ 7 w 1076" name="T2"/>
                  <a:gd fmla="*/ 553 h 1344" name="T3"/>
                  <a:gd fmla="*/ 28 w 1076" name="T4"/>
                  <a:gd fmla="*/ 674 h 1344" name="T5"/>
                  <a:gd fmla="*/ 84 w 1076" name="T6"/>
                  <a:gd fmla="*/ 817 h 1344" name="T7"/>
                  <a:gd fmla="*/ 359 w 1076" name="T8"/>
                  <a:gd fmla="*/ 1344 h 1344" name="T9"/>
                  <a:gd fmla="*/ 526 w 1076" name="T10"/>
                  <a:gd fmla="*/ 1340 h 1344" name="T11"/>
                  <a:gd fmla="*/ 537 w 1076" name="T12"/>
                  <a:gd fmla="*/ 1340 h 1344" name="T13"/>
                  <a:gd fmla="*/ 737 w 1076" name="T14"/>
                  <a:gd fmla="*/ 1335 h 1344" name="T15"/>
                  <a:gd fmla="*/ 805 w 1076" name="T16"/>
                  <a:gd fmla="*/ 1048 h 1344" name="T17"/>
                  <a:gd fmla="*/ 940 w 1076" name="T18"/>
                  <a:gd fmla="*/ 892 h 1344" name="T19"/>
                  <a:gd fmla="*/ 1073 w 1076" name="T20"/>
                  <a:gd fmla="*/ 528 h 1344" name="T21"/>
                  <a:gd fmla="*/ 527 w 1076" name="T22"/>
                  <a:gd fmla="*/ 7 h 1344" name="T23"/>
                  <a:gd fmla="*/ 874 w 1076" name="T24"/>
                  <a:gd fmla="*/ 851 h 1344" name="T25"/>
                  <a:gd fmla="*/ 739 w 1076" name="T26"/>
                  <a:gd fmla="*/ 1012 h 1344" name="T27"/>
                  <a:gd fmla="*/ 651 w 1076" name="T28"/>
                  <a:gd fmla="*/ 1261 h 1344" name="T29"/>
                  <a:gd fmla="*/ 564 w 1076" name="T30"/>
                  <a:gd fmla="*/ 1263 h 1344" name="T31"/>
                  <a:gd fmla="*/ 653 w 1076" name="T32"/>
                  <a:gd fmla="*/ 759 h 1344" name="T33"/>
                  <a:gd fmla="*/ 603 w 1076" name="T34"/>
                  <a:gd fmla="*/ 764 h 1344" name="T35"/>
                  <a:gd fmla="*/ 536 w 1076" name="T36"/>
                  <a:gd fmla="*/ 1210 h 1344" name="T37"/>
                  <a:gd fmla="*/ 432 w 1076" name="T38"/>
                  <a:gd fmla="*/ 809 h 1344" name="T39"/>
                  <a:gd fmla="*/ 392 w 1076" name="T40"/>
                  <a:gd fmla="*/ 734 h 1344" name="T41"/>
                  <a:gd fmla="*/ 507 w 1076" name="T42"/>
                  <a:gd fmla="*/ 770 h 1344" name="T43"/>
                  <a:gd fmla="*/ 473 w 1076" name="T44"/>
                  <a:gd fmla="*/ 650 h 1344" name="T45"/>
                  <a:gd fmla="*/ 692 w 1076" name="T46"/>
                  <a:gd fmla="*/ 718 h 1344" name="T47"/>
                  <a:gd fmla="*/ 692 w 1076" name="T48"/>
                  <a:gd fmla="*/ 537 h 1344" name="T49"/>
                  <a:gd fmla="*/ 620 w 1076" name="T50"/>
                  <a:gd fmla="*/ 645 h 1344" name="T51"/>
                  <a:gd fmla="*/ 419 w 1076" name="T52"/>
                  <a:gd fmla="*/ 578 h 1344" name="T53"/>
                  <a:gd fmla="*/ 392 w 1076" name="T54"/>
                  <a:gd fmla="*/ 696 h 1344" name="T55"/>
                  <a:gd fmla="*/ 315 w 1076" name="T56"/>
                  <a:gd fmla="*/ 698 h 1344" name="T57"/>
                  <a:gd fmla="*/ 509 w 1076" name="T58"/>
                  <a:gd fmla="*/ 1265 h 1344" name="T59"/>
                  <a:gd fmla="*/ 442 w 1076" name="T60"/>
                  <a:gd fmla="*/ 1266 h 1344" name="T61"/>
                  <a:gd fmla="*/ 223 w 1076" name="T62"/>
                  <a:gd fmla="*/ 873 h 1344" name="T63"/>
                  <a:gd fmla="*/ 122 w 1076" name="T64"/>
                  <a:gd fmla="*/ 723 h 1344" name="T65"/>
                  <a:gd fmla="*/ 83 w 1076" name="T66"/>
                  <a:gd fmla="*/ 551 h 1344" name="T67"/>
                  <a:gd fmla="*/ 529 w 1076" name="T68"/>
                  <a:gd fmla="*/ 83 h 1344" name="T69"/>
                  <a:gd fmla="*/ 997 w 1076" name="T70"/>
                  <a:gd fmla="*/ 529 h 1344" name="T71"/>
                  <a:gd fmla="*/ 874 w 1076" name="T72"/>
                  <a:gd fmla="*/ 851 h 1344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344" w="1076">
                    <a:moveTo>
                      <a:pt x="527" y="7"/>
                    </a:moveTo>
                    <a:cubicBezTo>
                      <a:pt x="233" y="14"/>
                      <a:pt x="0" y="259"/>
                      <a:pt x="7" y="553"/>
                    </a:cubicBezTo>
                    <a:cubicBezTo>
                      <a:pt x="8" y="587"/>
                      <a:pt x="18" y="634"/>
                      <a:pt x="28" y="674"/>
                    </a:cubicBezTo>
                    <a:cubicBezTo>
                      <a:pt x="38" y="716"/>
                      <a:pt x="62" y="788"/>
                      <a:pt x="84" y="817"/>
                    </a:cubicBezTo>
                    <a:cubicBezTo>
                      <a:pt x="182" y="948"/>
                      <a:pt x="411" y="1145"/>
                      <a:pt x="359" y="1344"/>
                    </a:cubicBezTo>
                    <a:cubicBezTo>
                      <a:pt x="526" y="1340"/>
                      <a:pt x="526" y="1340"/>
                      <a:pt x="526" y="1340"/>
                    </a:cubicBezTo>
                    <a:cubicBezTo>
                      <a:pt x="537" y="1340"/>
                      <a:pt x="537" y="1340"/>
                      <a:pt x="537" y="1340"/>
                    </a:cubicBezTo>
                    <a:cubicBezTo>
                      <a:pt x="737" y="1335"/>
                      <a:pt x="737" y="1335"/>
                      <a:pt x="737" y="1335"/>
                    </a:cubicBezTo>
                    <a:cubicBezTo>
                      <a:pt x="707" y="1239"/>
                      <a:pt x="747" y="1140"/>
                      <a:pt x="805" y="1048"/>
                    </a:cubicBezTo>
                    <a:cubicBezTo>
                      <a:pt x="825" y="1018"/>
                      <a:pt x="918" y="917"/>
                      <a:pt x="940" y="892"/>
                    </a:cubicBezTo>
                    <a:cubicBezTo>
                      <a:pt x="1025" y="795"/>
                      <a:pt x="1076" y="667"/>
                      <a:pt x="1073" y="528"/>
                    </a:cubicBezTo>
                    <a:cubicBezTo>
                      <a:pt x="1066" y="233"/>
                      <a:pt x="822" y="0"/>
                      <a:pt x="527" y="7"/>
                    </a:cubicBezTo>
                    <a:close/>
                    <a:moveTo>
                      <a:pt x="874" y="851"/>
                    </a:moveTo>
                    <a:cubicBezTo>
                      <a:pt x="858" y="869"/>
                      <a:pt x="760" y="978"/>
                      <a:pt x="739" y="1012"/>
                    </a:cubicBezTo>
                    <a:cubicBezTo>
                      <a:pt x="690" y="1090"/>
                      <a:pt x="652" y="1174"/>
                      <a:pt x="651" y="1261"/>
                    </a:cubicBezTo>
                    <a:cubicBezTo>
                      <a:pt x="564" y="1263"/>
                      <a:pt x="564" y="1263"/>
                      <a:pt x="564" y="1263"/>
                    </a:cubicBezTo>
                    <a:cubicBezTo>
                      <a:pt x="577" y="1175"/>
                      <a:pt x="613" y="942"/>
                      <a:pt x="653" y="759"/>
                    </a:cubicBezTo>
                    <a:cubicBezTo>
                      <a:pt x="603" y="764"/>
                      <a:pt x="603" y="764"/>
                      <a:pt x="603" y="764"/>
                    </a:cubicBezTo>
                    <a:cubicBezTo>
                      <a:pt x="593" y="861"/>
                      <a:pt x="557" y="1083"/>
                      <a:pt x="536" y="1210"/>
                    </a:cubicBezTo>
                    <a:cubicBezTo>
                      <a:pt x="503" y="1074"/>
                      <a:pt x="443" y="834"/>
                      <a:pt x="432" y="809"/>
                    </a:cubicBezTo>
                    <a:cubicBezTo>
                      <a:pt x="415" y="768"/>
                      <a:pt x="392" y="734"/>
                      <a:pt x="392" y="734"/>
                    </a:cubicBezTo>
                    <a:cubicBezTo>
                      <a:pt x="507" y="770"/>
                      <a:pt x="507" y="770"/>
                      <a:pt x="507" y="770"/>
                    </a:cubicBezTo>
                    <a:cubicBezTo>
                      <a:pt x="507" y="770"/>
                      <a:pt x="435" y="644"/>
                      <a:pt x="473" y="650"/>
                    </a:cubicBezTo>
                    <a:cubicBezTo>
                      <a:pt x="530" y="658"/>
                      <a:pt x="692" y="718"/>
                      <a:pt x="692" y="718"/>
                    </a:cubicBezTo>
                    <a:cubicBezTo>
                      <a:pt x="692" y="718"/>
                      <a:pt x="693" y="575"/>
                      <a:pt x="692" y="537"/>
                    </a:cubicBezTo>
                    <a:cubicBezTo>
                      <a:pt x="691" y="499"/>
                      <a:pt x="620" y="645"/>
                      <a:pt x="620" y="645"/>
                    </a:cubicBezTo>
                    <a:cubicBezTo>
                      <a:pt x="419" y="578"/>
                      <a:pt x="419" y="578"/>
                      <a:pt x="419" y="578"/>
                    </a:cubicBezTo>
                    <a:cubicBezTo>
                      <a:pt x="392" y="696"/>
                      <a:pt x="392" y="696"/>
                      <a:pt x="392" y="696"/>
                    </a:cubicBezTo>
                    <a:cubicBezTo>
                      <a:pt x="392" y="696"/>
                      <a:pt x="262" y="597"/>
                      <a:pt x="315" y="698"/>
                    </a:cubicBezTo>
                    <a:cubicBezTo>
                      <a:pt x="381" y="822"/>
                      <a:pt x="478" y="1153"/>
                      <a:pt x="509" y="1265"/>
                    </a:cubicBezTo>
                    <a:cubicBezTo>
                      <a:pt x="442" y="1266"/>
                      <a:pt x="442" y="1266"/>
                      <a:pt x="442" y="1266"/>
                    </a:cubicBezTo>
                    <a:cubicBezTo>
                      <a:pt x="433" y="1116"/>
                      <a:pt x="319" y="983"/>
                      <a:pt x="223" y="873"/>
                    </a:cubicBezTo>
                    <a:cubicBezTo>
                      <a:pt x="150" y="803"/>
                      <a:pt x="122" y="723"/>
                      <a:pt x="122" y="723"/>
                    </a:cubicBezTo>
                    <a:cubicBezTo>
                      <a:pt x="98" y="668"/>
                      <a:pt x="85" y="611"/>
                      <a:pt x="83" y="551"/>
                    </a:cubicBezTo>
                    <a:cubicBezTo>
                      <a:pt x="77" y="299"/>
                      <a:pt x="277" y="89"/>
                      <a:pt x="529" y="83"/>
                    </a:cubicBezTo>
                    <a:cubicBezTo>
                      <a:pt x="781" y="77"/>
                      <a:pt x="991" y="278"/>
                      <a:pt x="997" y="529"/>
                    </a:cubicBezTo>
                    <a:cubicBezTo>
                      <a:pt x="1000" y="651"/>
                      <a:pt x="956" y="765"/>
                      <a:pt x="874" y="8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143" name="组合 142"/>
          <p:cNvGrpSpPr/>
          <p:nvPr/>
        </p:nvGrpSpPr>
        <p:grpSpPr>
          <a:xfrm>
            <a:off x="8311631" y="4017960"/>
            <a:ext cx="3033832" cy="575135"/>
            <a:chOff x="8311631" y="4017960"/>
            <a:chExt cx="3033832" cy="575135"/>
          </a:xfrm>
        </p:grpSpPr>
        <p:sp>
          <p:nvSpPr>
            <p:cNvPr id="144" name="文本框 143"/>
            <p:cNvSpPr txBox="1"/>
            <p:nvPr/>
          </p:nvSpPr>
          <p:spPr>
            <a:xfrm>
              <a:off x="8311630" y="4192986"/>
              <a:ext cx="2565408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b="1" lang="en-US" smtClean="0" sz="2000">
                  <a:solidFill>
                    <a:srgbClr val="DD6A7A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《SEASON》低面风</a:t>
              </a:r>
            </a:p>
          </p:txBody>
        </p:sp>
        <p:grpSp>
          <p:nvGrpSpPr>
            <p:cNvPr id="146" name="组合 145"/>
            <p:cNvGrpSpPr/>
            <p:nvPr/>
          </p:nvGrpSpPr>
          <p:grpSpPr>
            <a:xfrm>
              <a:off x="10853257" y="4017960"/>
              <a:ext cx="492206" cy="455922"/>
              <a:chOff x="3585916" y="4296235"/>
              <a:chExt cx="492206" cy="455922"/>
            </a:xfrm>
            <a:solidFill>
              <a:srgbClr val="DD6A7A"/>
            </a:solidFill>
          </p:grpSpPr>
          <p:sp>
            <p:nvSpPr>
              <p:cNvPr id="147" name="Freeform 423"/>
              <p:cNvSpPr/>
              <p:nvPr/>
            </p:nvSpPr>
            <p:spPr bwMode="auto">
              <a:xfrm>
                <a:off x="3585916" y="4296235"/>
                <a:ext cx="307662" cy="332938"/>
              </a:xfrm>
              <a:custGeom>
                <a:gdLst>
                  <a:gd fmla="*/ 958 w 958" name="T0"/>
                  <a:gd fmla="*/ 174 h 1037" name="T1"/>
                  <a:gd fmla="*/ 958 w 958" name="T2"/>
                  <a:gd fmla="*/ 174 h 1037" name="T3"/>
                  <a:gd fmla="*/ 784 w 958" name="T4"/>
                  <a:gd fmla="*/ 0 h 1037" name="T5"/>
                  <a:gd fmla="*/ 174 w 958" name="T6"/>
                  <a:gd fmla="*/ 0 h 1037" name="T7"/>
                  <a:gd fmla="*/ 0 w 958" name="T8"/>
                  <a:gd fmla="*/ 174 h 1037" name="T9"/>
                  <a:gd fmla="*/ 0 w 958" name="T10"/>
                  <a:gd fmla="*/ 575 h 1037" name="T11"/>
                  <a:gd fmla="*/ 174 w 958" name="T12"/>
                  <a:gd fmla="*/ 749 h 1037" name="T13"/>
                  <a:gd fmla="*/ 191 w 958" name="T14"/>
                  <a:gd fmla="*/ 749 h 1037" name="T15"/>
                  <a:gd fmla="*/ 191 w 958" name="T16"/>
                  <a:gd fmla="*/ 1037 h 1037" name="T17"/>
                  <a:gd fmla="*/ 383 w 958" name="T18"/>
                  <a:gd fmla="*/ 845 h 1037" name="T19"/>
                  <a:gd fmla="*/ 383 w 958" name="T20"/>
                  <a:gd fmla="*/ 366 h 1037" name="T21"/>
                  <a:gd fmla="*/ 575 w 958" name="T22"/>
                  <a:gd fmla="*/ 174 h 1037" name="T23"/>
                  <a:gd fmla="*/ 958 w 958" name="T24"/>
                  <a:gd fmla="*/ 174 h 103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037" w="958">
                    <a:moveTo>
                      <a:pt x="958" y="174"/>
                    </a:moveTo>
                    <a:cubicBezTo>
                      <a:pt x="958" y="174"/>
                      <a:pt x="958" y="174"/>
                      <a:pt x="958" y="174"/>
                    </a:cubicBezTo>
                    <a:cubicBezTo>
                      <a:pt x="958" y="78"/>
                      <a:pt x="880" y="0"/>
                      <a:pt x="784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78" y="0"/>
                      <a:pt x="0" y="78"/>
                      <a:pt x="0" y="174"/>
                    </a:cubicBezTo>
                    <a:cubicBezTo>
                      <a:pt x="0" y="575"/>
                      <a:pt x="0" y="575"/>
                      <a:pt x="0" y="575"/>
                    </a:cubicBezTo>
                    <a:cubicBezTo>
                      <a:pt x="0" y="671"/>
                      <a:pt x="78" y="749"/>
                      <a:pt x="174" y="749"/>
                    </a:cubicBezTo>
                    <a:cubicBezTo>
                      <a:pt x="191" y="749"/>
                      <a:pt x="191" y="749"/>
                      <a:pt x="191" y="749"/>
                    </a:cubicBezTo>
                    <a:cubicBezTo>
                      <a:pt x="191" y="1037"/>
                      <a:pt x="191" y="1037"/>
                      <a:pt x="191" y="1037"/>
                    </a:cubicBezTo>
                    <a:cubicBezTo>
                      <a:pt x="383" y="845"/>
                      <a:pt x="383" y="845"/>
                      <a:pt x="383" y="845"/>
                    </a:cubicBezTo>
                    <a:cubicBezTo>
                      <a:pt x="383" y="366"/>
                      <a:pt x="383" y="366"/>
                      <a:pt x="383" y="366"/>
                    </a:cubicBezTo>
                    <a:cubicBezTo>
                      <a:pt x="383" y="260"/>
                      <a:pt x="469" y="174"/>
                      <a:pt x="575" y="174"/>
                    </a:cubicBezTo>
                    <a:lnTo>
                      <a:pt x="958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48" name="Freeform 424"/>
              <p:cNvSpPr>
                <a:spLocks noEditPoints="1"/>
              </p:cNvSpPr>
              <p:nvPr/>
            </p:nvSpPr>
            <p:spPr bwMode="auto">
              <a:xfrm>
                <a:off x="3739748" y="4382935"/>
                <a:ext cx="338374" cy="369222"/>
              </a:xfrm>
              <a:custGeom>
                <a:gdLst>
                  <a:gd fmla="*/ 863 w 1054" name="T0"/>
                  <a:gd fmla="*/ 0 h 1150" name="T1"/>
                  <a:gd fmla="*/ 192 w 1054" name="T2"/>
                  <a:gd fmla="*/ 0 h 1150" name="T3"/>
                  <a:gd fmla="*/ 0 w 1054" name="T4"/>
                  <a:gd fmla="*/ 192 h 1150" name="T5"/>
                  <a:gd fmla="*/ 0 w 1054" name="T6"/>
                  <a:gd fmla="*/ 671 h 1150" name="T7"/>
                  <a:gd fmla="*/ 192 w 1054" name="T8"/>
                  <a:gd fmla="*/ 863 h 1150" name="T9"/>
                  <a:gd fmla="*/ 383 w 1054" name="T10"/>
                  <a:gd fmla="*/ 863 h 1150" name="T11"/>
                  <a:gd fmla="*/ 383 w 1054" name="T12"/>
                  <a:gd fmla="*/ 1150 h 1150" name="T13"/>
                  <a:gd fmla="*/ 671 w 1054" name="T14"/>
                  <a:gd fmla="*/ 863 h 1150" name="T15"/>
                  <a:gd fmla="*/ 863 w 1054" name="T16"/>
                  <a:gd fmla="*/ 863 h 1150" name="T17"/>
                  <a:gd fmla="*/ 1054 w 1054" name="T18"/>
                  <a:gd fmla="*/ 671 h 1150" name="T19"/>
                  <a:gd fmla="*/ 1054 w 1054" name="T20"/>
                  <a:gd fmla="*/ 192 h 1150" name="T21"/>
                  <a:gd fmla="*/ 863 w 1054" name="T22"/>
                  <a:gd fmla="*/ 0 h 1150" name="T23"/>
                  <a:gd fmla="*/ 192 w 1054" name="T24"/>
                  <a:gd fmla="*/ 671 h 1150" name="T25"/>
                  <a:gd fmla="*/ 192 w 1054" name="T26"/>
                  <a:gd fmla="*/ 575 h 1150" name="T27"/>
                  <a:gd fmla="*/ 575 w 1054" name="T28"/>
                  <a:gd fmla="*/ 575 h 1150" name="T29"/>
                  <a:gd fmla="*/ 575 w 1054" name="T30"/>
                  <a:gd fmla="*/ 671 h 1150" name="T31"/>
                  <a:gd fmla="*/ 192 w 1054" name="T32"/>
                  <a:gd fmla="*/ 671 h 1150" name="T33"/>
                  <a:gd fmla="*/ 863 w 1054" name="T34"/>
                  <a:gd fmla="*/ 479 h 1150" name="T35"/>
                  <a:gd fmla="*/ 192 w 1054" name="T36"/>
                  <a:gd fmla="*/ 479 h 1150" name="T37"/>
                  <a:gd fmla="*/ 192 w 1054" name="T38"/>
                  <a:gd fmla="*/ 383 h 1150" name="T39"/>
                  <a:gd fmla="*/ 863 w 1054" name="T40"/>
                  <a:gd fmla="*/ 383 h 1150" name="T41"/>
                  <a:gd fmla="*/ 863 w 1054" name="T42"/>
                  <a:gd fmla="*/ 479 h 1150" name="T43"/>
                  <a:gd fmla="*/ 863 w 1054" name="T44"/>
                  <a:gd fmla="*/ 288 h 1150" name="T45"/>
                  <a:gd fmla="*/ 192 w 1054" name="T46"/>
                  <a:gd fmla="*/ 288 h 1150" name="T47"/>
                  <a:gd fmla="*/ 192 w 1054" name="T48"/>
                  <a:gd fmla="*/ 192 h 1150" name="T49"/>
                  <a:gd fmla="*/ 863 w 1054" name="T50"/>
                  <a:gd fmla="*/ 192 h 1150" name="T51"/>
                  <a:gd fmla="*/ 863 w 1054" name="T52"/>
                  <a:gd fmla="*/ 288 h 1150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150" w="1054">
                    <a:moveTo>
                      <a:pt x="863" y="0"/>
                    </a:moveTo>
                    <a:cubicBezTo>
                      <a:pt x="192" y="0"/>
                      <a:pt x="192" y="0"/>
                      <a:pt x="192" y="0"/>
                    </a:cubicBezTo>
                    <a:cubicBezTo>
                      <a:pt x="86" y="0"/>
                      <a:pt x="0" y="86"/>
                      <a:pt x="0" y="192"/>
                    </a:cubicBezTo>
                    <a:cubicBezTo>
                      <a:pt x="0" y="671"/>
                      <a:pt x="0" y="671"/>
                      <a:pt x="0" y="671"/>
                    </a:cubicBezTo>
                    <a:cubicBezTo>
                      <a:pt x="0" y="777"/>
                      <a:pt x="86" y="863"/>
                      <a:pt x="192" y="863"/>
                    </a:cubicBezTo>
                    <a:cubicBezTo>
                      <a:pt x="383" y="863"/>
                      <a:pt x="383" y="863"/>
                      <a:pt x="383" y="863"/>
                    </a:cubicBezTo>
                    <a:cubicBezTo>
                      <a:pt x="383" y="1150"/>
                      <a:pt x="383" y="1150"/>
                      <a:pt x="383" y="1150"/>
                    </a:cubicBezTo>
                    <a:cubicBezTo>
                      <a:pt x="671" y="863"/>
                      <a:pt x="671" y="863"/>
                      <a:pt x="671" y="863"/>
                    </a:cubicBezTo>
                    <a:cubicBezTo>
                      <a:pt x="863" y="863"/>
                      <a:pt x="863" y="863"/>
                      <a:pt x="863" y="863"/>
                    </a:cubicBezTo>
                    <a:cubicBezTo>
                      <a:pt x="969" y="863"/>
                      <a:pt x="1054" y="777"/>
                      <a:pt x="1054" y="671"/>
                    </a:cubicBezTo>
                    <a:cubicBezTo>
                      <a:pt x="1054" y="192"/>
                      <a:pt x="1054" y="192"/>
                      <a:pt x="1054" y="192"/>
                    </a:cubicBezTo>
                    <a:cubicBezTo>
                      <a:pt x="1054" y="86"/>
                      <a:pt x="969" y="0"/>
                      <a:pt x="863" y="0"/>
                    </a:cubicBezTo>
                    <a:close/>
                    <a:moveTo>
                      <a:pt x="192" y="671"/>
                    </a:moveTo>
                    <a:cubicBezTo>
                      <a:pt x="192" y="575"/>
                      <a:pt x="192" y="575"/>
                      <a:pt x="192" y="575"/>
                    </a:cubicBezTo>
                    <a:cubicBezTo>
                      <a:pt x="575" y="575"/>
                      <a:pt x="575" y="575"/>
                      <a:pt x="575" y="575"/>
                    </a:cubicBezTo>
                    <a:cubicBezTo>
                      <a:pt x="575" y="671"/>
                      <a:pt x="575" y="671"/>
                      <a:pt x="575" y="671"/>
                    </a:cubicBezTo>
                    <a:lnTo>
                      <a:pt x="192" y="671"/>
                    </a:lnTo>
                    <a:close/>
                    <a:moveTo>
                      <a:pt x="863" y="479"/>
                    </a:moveTo>
                    <a:cubicBezTo>
                      <a:pt x="192" y="479"/>
                      <a:pt x="192" y="479"/>
                      <a:pt x="192" y="479"/>
                    </a:cubicBezTo>
                    <a:cubicBezTo>
                      <a:pt x="192" y="383"/>
                      <a:pt x="192" y="383"/>
                      <a:pt x="192" y="383"/>
                    </a:cubicBezTo>
                    <a:cubicBezTo>
                      <a:pt x="863" y="383"/>
                      <a:pt x="863" y="383"/>
                      <a:pt x="863" y="383"/>
                    </a:cubicBezTo>
                    <a:lnTo>
                      <a:pt x="863" y="479"/>
                    </a:lnTo>
                    <a:close/>
                    <a:moveTo>
                      <a:pt x="863" y="288"/>
                    </a:moveTo>
                    <a:cubicBezTo>
                      <a:pt x="192" y="288"/>
                      <a:pt x="192" y="288"/>
                      <a:pt x="192" y="288"/>
                    </a:cubicBezTo>
                    <a:cubicBezTo>
                      <a:pt x="192" y="192"/>
                      <a:pt x="192" y="192"/>
                      <a:pt x="192" y="192"/>
                    </a:cubicBezTo>
                    <a:cubicBezTo>
                      <a:pt x="863" y="192"/>
                      <a:pt x="863" y="192"/>
                      <a:pt x="863" y="192"/>
                    </a:cubicBezTo>
                    <a:lnTo>
                      <a:pt x="863" y="2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149" name="组合 148"/>
          <p:cNvGrpSpPr/>
          <p:nvPr/>
        </p:nvGrpSpPr>
        <p:grpSpPr>
          <a:xfrm>
            <a:off x="8264567" y="1197144"/>
            <a:ext cx="3080896" cy="554952"/>
            <a:chOff x="8264567" y="1197144"/>
            <a:chExt cx="3080896" cy="554952"/>
          </a:xfrm>
        </p:grpSpPr>
        <p:sp>
          <p:nvSpPr>
            <p:cNvPr id="150" name="文本框 149"/>
            <p:cNvSpPr txBox="1"/>
            <p:nvPr/>
          </p:nvSpPr>
          <p:spPr>
            <a:xfrm>
              <a:off x="8264566" y="1351986"/>
              <a:ext cx="2612472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mtClean="0" sz="2000">
                  <a:solidFill>
                    <a:srgbClr val="14BAC6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小房子卡通风</a:t>
              </a:r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10877039" y="1197144"/>
              <a:ext cx="468424" cy="439207"/>
              <a:chOff x="3266839" y="2958366"/>
              <a:chExt cx="468424" cy="439207"/>
            </a:xfrm>
            <a:solidFill>
              <a:srgbClr val="14BAC6"/>
            </a:solidFill>
          </p:grpSpPr>
          <p:sp>
            <p:nvSpPr>
              <p:cNvPr id="153" name="Freeform 425"/>
              <p:cNvSpPr/>
              <p:nvPr/>
            </p:nvSpPr>
            <p:spPr bwMode="auto">
              <a:xfrm>
                <a:off x="3266839" y="3192374"/>
                <a:ext cx="468424" cy="205199"/>
              </a:xfrm>
              <a:custGeom>
                <a:gdLst>
                  <a:gd fmla="*/ 912 w 1459" name="T0"/>
                  <a:gd fmla="*/ 91 h 639" name="T1"/>
                  <a:gd fmla="*/ 730 w 1459" name="T2"/>
                  <a:gd fmla="*/ 274 h 639" name="T3"/>
                  <a:gd fmla="*/ 547 w 1459" name="T4"/>
                  <a:gd fmla="*/ 91 h 639" name="T5"/>
                  <a:gd fmla="*/ 547 w 1459" name="T6"/>
                  <a:gd fmla="*/ 0 h 639" name="T7"/>
                  <a:gd fmla="*/ 0 w 1459" name="T8"/>
                  <a:gd fmla="*/ 0 h 639" name="T9"/>
                  <a:gd fmla="*/ 0 w 1459" name="T10"/>
                  <a:gd fmla="*/ 456 h 639" name="T11"/>
                  <a:gd fmla="*/ 183 w 1459" name="T12"/>
                  <a:gd fmla="*/ 639 h 639" name="T13"/>
                  <a:gd fmla="*/ 1277 w 1459" name="T14"/>
                  <a:gd fmla="*/ 639 h 639" name="T15"/>
                  <a:gd fmla="*/ 1459 w 1459" name="T16"/>
                  <a:gd fmla="*/ 456 h 639" name="T17"/>
                  <a:gd fmla="*/ 1459 w 1459" name="T18"/>
                  <a:gd fmla="*/ 0 h 639" name="T19"/>
                  <a:gd fmla="*/ 912 w 1459" name="T20"/>
                  <a:gd fmla="*/ 0 h 639" name="T21"/>
                  <a:gd fmla="*/ 912 w 1459" name="T22"/>
                  <a:gd fmla="*/ 91 h 63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639" w="1459">
                    <a:moveTo>
                      <a:pt x="912" y="91"/>
                    </a:moveTo>
                    <a:cubicBezTo>
                      <a:pt x="912" y="192"/>
                      <a:pt x="830" y="274"/>
                      <a:pt x="730" y="274"/>
                    </a:cubicBezTo>
                    <a:cubicBezTo>
                      <a:pt x="629" y="274"/>
                      <a:pt x="547" y="192"/>
                      <a:pt x="547" y="91"/>
                    </a:cubicBezTo>
                    <a:cubicBezTo>
                      <a:pt x="547" y="0"/>
                      <a:pt x="547" y="0"/>
                      <a:pt x="5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56"/>
                      <a:pt x="0" y="456"/>
                      <a:pt x="0" y="456"/>
                    </a:cubicBezTo>
                    <a:cubicBezTo>
                      <a:pt x="0" y="557"/>
                      <a:pt x="82" y="639"/>
                      <a:pt x="183" y="639"/>
                    </a:cubicBezTo>
                    <a:cubicBezTo>
                      <a:pt x="1277" y="639"/>
                      <a:pt x="1277" y="639"/>
                      <a:pt x="1277" y="639"/>
                    </a:cubicBezTo>
                    <a:cubicBezTo>
                      <a:pt x="1378" y="639"/>
                      <a:pt x="1459" y="557"/>
                      <a:pt x="1459" y="456"/>
                    </a:cubicBezTo>
                    <a:cubicBezTo>
                      <a:pt x="1459" y="0"/>
                      <a:pt x="1459" y="0"/>
                      <a:pt x="1459" y="0"/>
                    </a:cubicBezTo>
                    <a:cubicBezTo>
                      <a:pt x="912" y="0"/>
                      <a:pt x="912" y="0"/>
                      <a:pt x="912" y="0"/>
                    </a:cubicBezTo>
                    <a:lnTo>
                      <a:pt x="912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54" name="Freeform 426"/>
              <p:cNvSpPr>
                <a:spLocks noEditPoints="1"/>
              </p:cNvSpPr>
              <p:nvPr/>
            </p:nvSpPr>
            <p:spPr bwMode="auto">
              <a:xfrm>
                <a:off x="3266839" y="2958366"/>
                <a:ext cx="468424" cy="204791"/>
              </a:xfrm>
              <a:custGeom>
                <a:gdLst>
                  <a:gd fmla="*/ 1277 w 1459" name="T0"/>
                  <a:gd fmla="*/ 273 h 638" name="T1"/>
                  <a:gd fmla="*/ 1003 w 1459" name="T2"/>
                  <a:gd fmla="*/ 273 h 638" name="T3"/>
                  <a:gd fmla="*/ 1003 w 1459" name="T4"/>
                  <a:gd fmla="*/ 182 h 638" name="T5"/>
                  <a:gd fmla="*/ 837 w 1459" name="T6"/>
                  <a:gd fmla="*/ 1 h 638" name="T7"/>
                  <a:gd fmla="*/ 837 w 1459" name="T8"/>
                  <a:gd fmla="*/ 0 h 638" name="T9"/>
                  <a:gd fmla="*/ 637 w 1459" name="T10"/>
                  <a:gd fmla="*/ 0 h 638" name="T11"/>
                  <a:gd fmla="*/ 637 w 1459" name="T12"/>
                  <a:gd fmla="*/ 0 h 638" name="T13"/>
                  <a:gd fmla="*/ 456 w 1459" name="T14"/>
                  <a:gd fmla="*/ 182 h 638" name="T15"/>
                  <a:gd fmla="*/ 456 w 1459" name="T16"/>
                  <a:gd fmla="*/ 273 h 638" name="T17"/>
                  <a:gd fmla="*/ 183 w 1459" name="T18"/>
                  <a:gd fmla="*/ 273 h 638" name="T19"/>
                  <a:gd fmla="*/ 0 w 1459" name="T20"/>
                  <a:gd fmla="*/ 456 h 638" name="T21"/>
                  <a:gd fmla="*/ 0 w 1459" name="T22"/>
                  <a:gd fmla="*/ 638 h 638" name="T23"/>
                  <a:gd fmla="*/ 1459 w 1459" name="T24"/>
                  <a:gd fmla="*/ 638 h 638" name="T25"/>
                  <a:gd fmla="*/ 1459 w 1459" name="T26"/>
                  <a:gd fmla="*/ 456 h 638" name="T27"/>
                  <a:gd fmla="*/ 1277 w 1459" name="T28"/>
                  <a:gd fmla="*/ 273 h 638" name="T29"/>
                  <a:gd fmla="*/ 730 w 1459" name="T30"/>
                  <a:gd fmla="*/ 91 h 638" name="T31"/>
                  <a:gd fmla="*/ 912 w 1459" name="T32"/>
                  <a:gd fmla="*/ 273 h 638" name="T33"/>
                  <a:gd fmla="*/ 547 w 1459" name="T34"/>
                  <a:gd fmla="*/ 273 h 638" name="T35"/>
                  <a:gd fmla="*/ 730 w 1459" name="T36"/>
                  <a:gd fmla="*/ 91 h 638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638" w="1459">
                    <a:moveTo>
                      <a:pt x="1277" y="273"/>
                    </a:moveTo>
                    <a:cubicBezTo>
                      <a:pt x="1003" y="273"/>
                      <a:pt x="1003" y="273"/>
                      <a:pt x="1003" y="273"/>
                    </a:cubicBezTo>
                    <a:cubicBezTo>
                      <a:pt x="1003" y="182"/>
                      <a:pt x="1003" y="182"/>
                      <a:pt x="1003" y="182"/>
                    </a:cubicBezTo>
                    <a:cubicBezTo>
                      <a:pt x="1003" y="87"/>
                      <a:pt x="930" y="9"/>
                      <a:pt x="837" y="1"/>
                    </a:cubicBezTo>
                    <a:cubicBezTo>
                      <a:pt x="837" y="0"/>
                      <a:pt x="837" y="0"/>
                      <a:pt x="837" y="0"/>
                    </a:cubicBezTo>
                    <a:cubicBezTo>
                      <a:pt x="637" y="0"/>
                      <a:pt x="637" y="0"/>
                      <a:pt x="637" y="0"/>
                    </a:cubicBezTo>
                    <a:cubicBezTo>
                      <a:pt x="637" y="0"/>
                      <a:pt x="637" y="0"/>
                      <a:pt x="637" y="0"/>
                    </a:cubicBezTo>
                    <a:cubicBezTo>
                      <a:pt x="537" y="1"/>
                      <a:pt x="456" y="82"/>
                      <a:pt x="456" y="182"/>
                    </a:cubicBezTo>
                    <a:cubicBezTo>
                      <a:pt x="456" y="273"/>
                      <a:pt x="456" y="273"/>
                      <a:pt x="456" y="273"/>
                    </a:cubicBezTo>
                    <a:cubicBezTo>
                      <a:pt x="183" y="273"/>
                      <a:pt x="183" y="273"/>
                      <a:pt x="183" y="273"/>
                    </a:cubicBezTo>
                    <a:cubicBezTo>
                      <a:pt x="82" y="273"/>
                      <a:pt x="0" y="355"/>
                      <a:pt x="0" y="456"/>
                    </a:cubicBezTo>
                    <a:cubicBezTo>
                      <a:pt x="0" y="638"/>
                      <a:pt x="0" y="638"/>
                      <a:pt x="0" y="638"/>
                    </a:cubicBezTo>
                    <a:cubicBezTo>
                      <a:pt x="1459" y="638"/>
                      <a:pt x="1459" y="638"/>
                      <a:pt x="1459" y="638"/>
                    </a:cubicBezTo>
                    <a:cubicBezTo>
                      <a:pt x="1459" y="456"/>
                      <a:pt x="1459" y="456"/>
                      <a:pt x="1459" y="456"/>
                    </a:cubicBezTo>
                    <a:cubicBezTo>
                      <a:pt x="1459" y="355"/>
                      <a:pt x="1378" y="273"/>
                      <a:pt x="1277" y="273"/>
                    </a:cubicBezTo>
                    <a:close/>
                    <a:moveTo>
                      <a:pt x="730" y="91"/>
                    </a:moveTo>
                    <a:cubicBezTo>
                      <a:pt x="830" y="91"/>
                      <a:pt x="912" y="172"/>
                      <a:pt x="912" y="273"/>
                    </a:cubicBezTo>
                    <a:cubicBezTo>
                      <a:pt x="547" y="273"/>
                      <a:pt x="547" y="273"/>
                      <a:pt x="547" y="273"/>
                    </a:cubicBezTo>
                    <a:cubicBezTo>
                      <a:pt x="547" y="172"/>
                      <a:pt x="629" y="91"/>
                      <a:pt x="730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55" name="Rectangle 427"/>
              <p:cNvSpPr>
                <a:spLocks noChangeArrowheads="1"/>
              </p:cNvSpPr>
              <p:nvPr/>
            </p:nvSpPr>
            <p:spPr bwMode="auto">
              <a:xfrm>
                <a:off x="3472038" y="3192374"/>
                <a:ext cx="58434" cy="5884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156" name="组合 155"/>
          <p:cNvGrpSpPr/>
          <p:nvPr/>
        </p:nvGrpSpPr>
        <p:grpSpPr>
          <a:xfrm>
            <a:off x="840050" y="1154337"/>
            <a:ext cx="3048372" cy="597759"/>
            <a:chOff x="840050" y="1154337"/>
            <a:chExt cx="3048372" cy="597759"/>
          </a:xfrm>
        </p:grpSpPr>
        <p:sp>
          <p:nvSpPr>
            <p:cNvPr id="157" name="文本框 156"/>
            <p:cNvSpPr txBox="1"/>
            <p:nvPr/>
          </p:nvSpPr>
          <p:spPr>
            <a:xfrm>
              <a:off x="1355875" y="1351986"/>
              <a:ext cx="253254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b="1" lang="zh-CN" sz="2000">
                  <a:solidFill>
                    <a:srgbClr val="92D050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小清新第一部</a:t>
              </a:r>
            </a:p>
          </p:txBody>
        </p:sp>
        <p:sp>
          <p:nvSpPr>
            <p:cNvPr id="159" name="Freeform 433"/>
            <p:cNvSpPr>
              <a:spLocks noEditPoints="1"/>
            </p:cNvSpPr>
            <p:nvPr/>
          </p:nvSpPr>
          <p:spPr bwMode="auto">
            <a:xfrm>
              <a:off x="840050" y="1154337"/>
              <a:ext cx="524955" cy="524820"/>
            </a:xfrm>
            <a:custGeom>
              <a:gdLst>
                <a:gd fmla="*/ 818 w 1635" name="T0"/>
                <a:gd fmla="*/ 0 h 1635" name="T1"/>
                <a:gd fmla="*/ 818 w 1635" name="T2"/>
                <a:gd fmla="*/ 0 h 1635" name="T3"/>
                <a:gd fmla="*/ 0 w 1635" name="T4"/>
                <a:gd fmla="*/ 817 h 1635" name="T5"/>
                <a:gd fmla="*/ 0 w 1635" name="T6"/>
                <a:gd fmla="*/ 817 h 1635" name="T7"/>
                <a:gd fmla="*/ 818 w 1635" name="T8"/>
                <a:gd fmla="*/ 1635 h 1635" name="T9"/>
                <a:gd fmla="*/ 1396 w 1635" name="T10"/>
                <a:gd fmla="*/ 1395 h 1635" name="T11"/>
                <a:gd fmla="*/ 1635 w 1635" name="T12"/>
                <a:gd fmla="*/ 817 h 1635" name="T13"/>
                <a:gd fmla="*/ 248 w 1635" name="T14"/>
                <a:gd fmla="*/ 1235 h 1635" name="T15"/>
                <a:gd fmla="*/ 269 w 1635" name="T16"/>
                <a:gd fmla="*/ 1121 h 1635" name="T17"/>
                <a:gd fmla="*/ 818 w 1635" name="T18"/>
                <a:gd fmla="*/ 1524 h 1635" name="T19"/>
                <a:gd fmla="*/ 818 w 1635" name="T20"/>
                <a:gd fmla="*/ 1524 h 1635" name="T21"/>
                <a:gd fmla="*/ 527 w 1635" name="T22"/>
                <a:gd fmla="*/ 1173 h 1635" name="T23"/>
                <a:gd fmla="*/ 319 w 1635" name="T24"/>
                <a:gd fmla="*/ 1043 h 1635" name="T25"/>
                <a:gd fmla="*/ 215 w 1635" name="T26"/>
                <a:gd fmla="*/ 922 h 1635" name="T27"/>
                <a:gd fmla="*/ 427 w 1635" name="T28"/>
                <a:gd fmla="*/ 690 h 1635" name="T29"/>
                <a:gd fmla="*/ 273 w 1635" name="T30"/>
                <a:gd fmla="*/ 690 h 1635" name="T31"/>
                <a:gd fmla="*/ 311 w 1635" name="T32"/>
                <a:gd fmla="*/ 528 h 1635" name="T33"/>
                <a:gd fmla="*/ 261 w 1635" name="T34"/>
                <a:gd fmla="*/ 457 h 1635" name="T35"/>
                <a:gd fmla="*/ 440 w 1635" name="T36"/>
                <a:gd fmla="*/ 477 h 1635" name="T37"/>
                <a:gd fmla="*/ 592 w 1635" name="T38"/>
                <a:gd fmla="*/ 537 h 1635" name="T39"/>
                <a:gd fmla="*/ 583 w 1635" name="T40"/>
                <a:gd fmla="*/ 410 h 1635" name="T41"/>
                <a:gd fmla="*/ 430 w 1635" name="T42"/>
                <a:gd fmla="*/ 358 h 1635" name="T43"/>
                <a:gd fmla="*/ 818 w 1635" name="T44"/>
                <a:gd fmla="*/ 110 h 1635" name="T45"/>
                <a:gd fmla="*/ 818 w 1635" name="T46"/>
                <a:gd fmla="*/ 110 h 1635" name="T47"/>
                <a:gd fmla="*/ 1190 w 1635" name="T48"/>
                <a:gd fmla="*/ 489 h 1635" name="T49"/>
                <a:gd fmla="*/ 1007 w 1635" name="T50"/>
                <a:gd fmla="*/ 505 h 1635" name="T51"/>
                <a:gd fmla="*/ 923 w 1635" name="T52"/>
                <a:gd fmla="*/ 539 h 1635" name="T53"/>
                <a:gd fmla="*/ 910 w 1635" name="T54"/>
                <a:gd fmla="*/ 617 h 1635" name="T55"/>
                <a:gd fmla="*/ 968 w 1635" name="T56"/>
                <a:gd fmla="*/ 665 h 1635" name="T57"/>
                <a:gd fmla="*/ 805 w 1635" name="T58"/>
                <a:gd fmla="*/ 717 h 1635" name="T59"/>
                <a:gd fmla="*/ 892 w 1635" name="T60"/>
                <a:gd fmla="*/ 773 h 1635" name="T61"/>
                <a:gd fmla="*/ 1071 w 1635" name="T62"/>
                <a:gd fmla="*/ 739 h 1635" name="T63"/>
                <a:gd fmla="*/ 1093 w 1635" name="T64"/>
                <a:gd fmla="*/ 879 h 1635" name="T65"/>
                <a:gd fmla="*/ 1227 w 1635" name="T66"/>
                <a:gd fmla="*/ 870 h 1635" name="T67"/>
                <a:gd fmla="*/ 1314 w 1635" name="T68"/>
                <a:gd fmla="*/ 957 h 1635" name="T69"/>
                <a:gd fmla="*/ 1461 w 1635" name="T70"/>
                <a:gd fmla="*/ 957 h 1635" name="T71"/>
                <a:gd fmla="*/ 1093 w 1635" name="T72"/>
                <a:gd fmla="*/ 1032 h 1635" name="T73"/>
                <a:gd fmla="*/ 955 w 1635" name="T74"/>
                <a:gd fmla="*/ 898 h 1635" name="T75"/>
                <a:gd fmla="*/ 749 w 1635" name="T76"/>
                <a:gd fmla="*/ 862 h 1635" name="T77"/>
                <a:gd fmla="*/ 756 w 1635" name="T78"/>
                <a:gd fmla="*/ 1065 h 1635" name="T79"/>
                <a:gd fmla="*/ 901 w 1635" name="T80"/>
                <a:gd fmla="*/ 1101 h 1635" name="T81"/>
                <a:gd fmla="*/ 989 w 1635" name="T82"/>
                <a:gd fmla="*/ 1352 h 1635" name="T83"/>
                <a:gd fmla="*/ 1076 w 1635" name="T84"/>
                <a:gd fmla="*/ 1149 h 1635" name="T85"/>
                <a:gd fmla="*/ 1093 w 1635" name="T86"/>
                <a:gd fmla="*/ 1032 h 1635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634" w="1634">
                  <a:moveTo>
                    <a:pt x="1560" y="476"/>
                  </a:moveTo>
                  <a:cubicBezTo>
                    <a:pt x="1519" y="387"/>
                    <a:pt x="1464" y="307"/>
                    <a:pt x="1396" y="239"/>
                  </a:cubicBezTo>
                  <a:cubicBezTo>
                    <a:pt x="1248" y="91"/>
                    <a:pt x="1044" y="0"/>
                    <a:pt x="818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592" y="0"/>
                    <a:pt x="387" y="91"/>
                    <a:pt x="239" y="239"/>
                  </a:cubicBezTo>
                  <a:cubicBezTo>
                    <a:pt x="170" y="308"/>
                    <a:pt x="114" y="390"/>
                    <a:pt x="73" y="481"/>
                  </a:cubicBezTo>
                  <a:cubicBezTo>
                    <a:pt x="27" y="584"/>
                    <a:pt x="0" y="698"/>
                    <a:pt x="0" y="817"/>
                  </a:cubicBezTo>
                  <a:cubicBezTo>
                    <a:pt x="0" y="817"/>
                    <a:pt x="0" y="817"/>
                    <a:pt x="0" y="817"/>
                  </a:cubicBezTo>
                  <a:cubicBezTo>
                    <a:pt x="0" y="817"/>
                    <a:pt x="0" y="817"/>
                    <a:pt x="0" y="817"/>
                  </a:cubicBezTo>
                  <a:cubicBezTo>
                    <a:pt x="0" y="817"/>
                    <a:pt x="0" y="817"/>
                    <a:pt x="0" y="817"/>
                  </a:cubicBezTo>
                  <a:cubicBezTo>
                    <a:pt x="0" y="1043"/>
                    <a:pt x="92" y="1247"/>
                    <a:pt x="239" y="1395"/>
                  </a:cubicBezTo>
                  <a:cubicBezTo>
                    <a:pt x="387" y="1543"/>
                    <a:pt x="592" y="1635"/>
                    <a:pt x="818" y="1635"/>
                  </a:cubicBezTo>
                  <a:cubicBezTo>
                    <a:pt x="818" y="1635"/>
                    <a:pt x="818" y="1635"/>
                    <a:pt x="818" y="1635"/>
                  </a:cubicBezTo>
                  <a:cubicBezTo>
                    <a:pt x="818" y="1635"/>
                    <a:pt x="818" y="1635"/>
                    <a:pt x="818" y="1635"/>
                  </a:cubicBezTo>
                  <a:cubicBezTo>
                    <a:pt x="818" y="1635"/>
                    <a:pt x="818" y="1635"/>
                    <a:pt x="818" y="1635"/>
                  </a:cubicBezTo>
                  <a:cubicBezTo>
                    <a:pt x="1044" y="1635"/>
                    <a:pt x="1248" y="1543"/>
                    <a:pt x="1396" y="1395"/>
                  </a:cubicBezTo>
                  <a:cubicBezTo>
                    <a:pt x="1544" y="1247"/>
                    <a:pt x="1635" y="1043"/>
                    <a:pt x="1635" y="817"/>
                  </a:cubicBezTo>
                  <a:cubicBezTo>
                    <a:pt x="1635" y="817"/>
                    <a:pt x="1635" y="817"/>
                    <a:pt x="1635" y="817"/>
                  </a:cubicBezTo>
                  <a:cubicBezTo>
                    <a:pt x="1635" y="817"/>
                    <a:pt x="1635" y="817"/>
                    <a:pt x="1635" y="817"/>
                  </a:cubicBezTo>
                  <a:cubicBezTo>
                    <a:pt x="1635" y="817"/>
                    <a:pt x="1635" y="817"/>
                    <a:pt x="1635" y="817"/>
                  </a:cubicBezTo>
                  <a:cubicBezTo>
                    <a:pt x="1635" y="695"/>
                    <a:pt x="1608" y="580"/>
                    <a:pt x="1560" y="476"/>
                  </a:cubicBezTo>
                  <a:close/>
                  <a:moveTo>
                    <a:pt x="248" y="1235"/>
                  </a:moveTo>
                  <a:cubicBezTo>
                    <a:pt x="209" y="1181"/>
                    <a:pt x="177" y="1122"/>
                    <a:pt x="154" y="1060"/>
                  </a:cubicBezTo>
                  <a:cubicBezTo>
                    <a:pt x="172" y="1064"/>
                    <a:pt x="191" y="1065"/>
                    <a:pt x="207" y="1069"/>
                  </a:cubicBezTo>
                  <a:cubicBezTo>
                    <a:pt x="233" y="1075"/>
                    <a:pt x="259" y="1116"/>
                    <a:pt x="269" y="1121"/>
                  </a:cubicBezTo>
                  <a:cubicBezTo>
                    <a:pt x="280" y="1125"/>
                    <a:pt x="259" y="1220"/>
                    <a:pt x="248" y="1235"/>
                  </a:cubicBezTo>
                  <a:close/>
                  <a:moveTo>
                    <a:pt x="1317" y="1317"/>
                  </a:moveTo>
                  <a:cubicBezTo>
                    <a:pt x="1189" y="1445"/>
                    <a:pt x="1013" y="1524"/>
                    <a:pt x="818" y="1524"/>
                  </a:cubicBezTo>
                  <a:cubicBezTo>
                    <a:pt x="818" y="1524"/>
                    <a:pt x="818" y="1524"/>
                    <a:pt x="818" y="1524"/>
                  </a:cubicBezTo>
                  <a:cubicBezTo>
                    <a:pt x="818" y="1524"/>
                    <a:pt x="818" y="1524"/>
                    <a:pt x="818" y="1524"/>
                  </a:cubicBezTo>
                  <a:cubicBezTo>
                    <a:pt x="818" y="1524"/>
                    <a:pt x="818" y="1524"/>
                    <a:pt x="818" y="1524"/>
                  </a:cubicBezTo>
                  <a:cubicBezTo>
                    <a:pt x="702" y="1524"/>
                    <a:pt x="593" y="1496"/>
                    <a:pt x="496" y="1446"/>
                  </a:cubicBezTo>
                  <a:cubicBezTo>
                    <a:pt x="508" y="1423"/>
                    <a:pt x="516" y="1354"/>
                    <a:pt x="516" y="1354"/>
                  </a:cubicBezTo>
                  <a:cubicBezTo>
                    <a:pt x="516" y="1354"/>
                    <a:pt x="533" y="1184"/>
                    <a:pt x="527" y="1173"/>
                  </a:cubicBezTo>
                  <a:cubicBezTo>
                    <a:pt x="520" y="1162"/>
                    <a:pt x="477" y="1121"/>
                    <a:pt x="449" y="1108"/>
                  </a:cubicBezTo>
                  <a:cubicBezTo>
                    <a:pt x="421" y="1095"/>
                    <a:pt x="395" y="1110"/>
                    <a:pt x="371" y="1101"/>
                  </a:cubicBezTo>
                  <a:cubicBezTo>
                    <a:pt x="347" y="1093"/>
                    <a:pt x="337" y="1056"/>
                    <a:pt x="319" y="1043"/>
                  </a:cubicBezTo>
                  <a:cubicBezTo>
                    <a:pt x="302" y="1030"/>
                    <a:pt x="276" y="1030"/>
                    <a:pt x="249" y="1023"/>
                  </a:cubicBezTo>
                  <a:cubicBezTo>
                    <a:pt x="223" y="1015"/>
                    <a:pt x="205" y="982"/>
                    <a:pt x="198" y="969"/>
                  </a:cubicBezTo>
                  <a:cubicBezTo>
                    <a:pt x="192" y="957"/>
                    <a:pt x="195" y="925"/>
                    <a:pt x="215" y="922"/>
                  </a:cubicBezTo>
                  <a:cubicBezTo>
                    <a:pt x="236" y="919"/>
                    <a:pt x="256" y="915"/>
                    <a:pt x="330" y="879"/>
                  </a:cubicBezTo>
                  <a:cubicBezTo>
                    <a:pt x="404" y="843"/>
                    <a:pt x="321" y="820"/>
                    <a:pt x="326" y="769"/>
                  </a:cubicBezTo>
                  <a:cubicBezTo>
                    <a:pt x="330" y="717"/>
                    <a:pt x="399" y="721"/>
                    <a:pt x="427" y="690"/>
                  </a:cubicBezTo>
                  <a:cubicBezTo>
                    <a:pt x="455" y="660"/>
                    <a:pt x="408" y="641"/>
                    <a:pt x="386" y="624"/>
                  </a:cubicBezTo>
                  <a:cubicBezTo>
                    <a:pt x="365" y="606"/>
                    <a:pt x="330" y="628"/>
                    <a:pt x="317" y="652"/>
                  </a:cubicBezTo>
                  <a:cubicBezTo>
                    <a:pt x="304" y="675"/>
                    <a:pt x="300" y="695"/>
                    <a:pt x="273" y="690"/>
                  </a:cubicBezTo>
                  <a:cubicBezTo>
                    <a:pt x="247" y="685"/>
                    <a:pt x="239" y="681"/>
                    <a:pt x="224" y="652"/>
                  </a:cubicBezTo>
                  <a:cubicBezTo>
                    <a:pt x="209" y="623"/>
                    <a:pt x="235" y="621"/>
                    <a:pt x="291" y="583"/>
                  </a:cubicBezTo>
                  <a:cubicBezTo>
                    <a:pt x="348" y="544"/>
                    <a:pt x="313" y="544"/>
                    <a:pt x="311" y="528"/>
                  </a:cubicBezTo>
                  <a:cubicBezTo>
                    <a:pt x="309" y="513"/>
                    <a:pt x="285" y="520"/>
                    <a:pt x="256" y="509"/>
                  </a:cubicBezTo>
                  <a:cubicBezTo>
                    <a:pt x="256" y="509"/>
                    <a:pt x="256" y="508"/>
                    <a:pt x="255" y="508"/>
                  </a:cubicBezTo>
                  <a:cubicBezTo>
                    <a:pt x="229" y="497"/>
                    <a:pt x="244" y="468"/>
                    <a:pt x="261" y="457"/>
                  </a:cubicBezTo>
                  <a:cubicBezTo>
                    <a:pt x="278" y="446"/>
                    <a:pt x="298" y="444"/>
                    <a:pt x="315" y="455"/>
                  </a:cubicBezTo>
                  <a:cubicBezTo>
                    <a:pt x="332" y="466"/>
                    <a:pt x="332" y="474"/>
                    <a:pt x="378" y="457"/>
                  </a:cubicBezTo>
                  <a:cubicBezTo>
                    <a:pt x="423" y="440"/>
                    <a:pt x="425" y="455"/>
                    <a:pt x="440" y="477"/>
                  </a:cubicBezTo>
                  <a:cubicBezTo>
                    <a:pt x="450" y="490"/>
                    <a:pt x="462" y="511"/>
                    <a:pt x="474" y="530"/>
                  </a:cubicBezTo>
                  <a:cubicBezTo>
                    <a:pt x="481" y="541"/>
                    <a:pt x="488" y="551"/>
                    <a:pt x="494" y="559"/>
                  </a:cubicBezTo>
                  <a:cubicBezTo>
                    <a:pt x="511" y="580"/>
                    <a:pt x="555" y="559"/>
                    <a:pt x="592" y="537"/>
                  </a:cubicBezTo>
                  <a:cubicBezTo>
                    <a:pt x="592" y="537"/>
                    <a:pt x="592" y="537"/>
                    <a:pt x="592" y="537"/>
                  </a:cubicBezTo>
                  <a:cubicBezTo>
                    <a:pt x="628" y="515"/>
                    <a:pt x="616" y="481"/>
                    <a:pt x="617" y="451"/>
                  </a:cubicBezTo>
                  <a:cubicBezTo>
                    <a:pt x="620" y="420"/>
                    <a:pt x="596" y="420"/>
                    <a:pt x="583" y="410"/>
                  </a:cubicBezTo>
                  <a:cubicBezTo>
                    <a:pt x="570" y="399"/>
                    <a:pt x="568" y="360"/>
                    <a:pt x="553" y="338"/>
                  </a:cubicBezTo>
                  <a:cubicBezTo>
                    <a:pt x="538" y="316"/>
                    <a:pt x="507" y="319"/>
                    <a:pt x="488" y="325"/>
                  </a:cubicBezTo>
                  <a:cubicBezTo>
                    <a:pt x="468" y="332"/>
                    <a:pt x="436" y="360"/>
                    <a:pt x="430" y="358"/>
                  </a:cubicBezTo>
                  <a:cubicBezTo>
                    <a:pt x="423" y="355"/>
                    <a:pt x="425" y="323"/>
                    <a:pt x="410" y="312"/>
                  </a:cubicBezTo>
                  <a:cubicBezTo>
                    <a:pt x="401" y="306"/>
                    <a:pt x="367" y="305"/>
                    <a:pt x="337" y="300"/>
                  </a:cubicBezTo>
                  <a:cubicBezTo>
                    <a:pt x="463" y="182"/>
                    <a:pt x="632" y="110"/>
                    <a:pt x="818" y="110"/>
                  </a:cubicBezTo>
                  <a:cubicBezTo>
                    <a:pt x="818" y="110"/>
                    <a:pt x="818" y="110"/>
                    <a:pt x="818" y="110"/>
                  </a:cubicBezTo>
                  <a:cubicBezTo>
                    <a:pt x="818" y="110"/>
                    <a:pt x="818" y="110"/>
                    <a:pt x="818" y="110"/>
                  </a:cubicBezTo>
                  <a:cubicBezTo>
                    <a:pt x="818" y="110"/>
                    <a:pt x="818" y="110"/>
                    <a:pt x="818" y="110"/>
                  </a:cubicBezTo>
                  <a:cubicBezTo>
                    <a:pt x="1013" y="110"/>
                    <a:pt x="1189" y="189"/>
                    <a:pt x="1317" y="317"/>
                  </a:cubicBezTo>
                  <a:cubicBezTo>
                    <a:pt x="1346" y="346"/>
                    <a:pt x="1372" y="377"/>
                    <a:pt x="1395" y="411"/>
                  </a:cubicBezTo>
                  <a:cubicBezTo>
                    <a:pt x="1325" y="434"/>
                    <a:pt x="1200" y="477"/>
                    <a:pt x="1190" y="489"/>
                  </a:cubicBezTo>
                  <a:cubicBezTo>
                    <a:pt x="1178" y="507"/>
                    <a:pt x="1132" y="516"/>
                    <a:pt x="1111" y="505"/>
                  </a:cubicBezTo>
                  <a:cubicBezTo>
                    <a:pt x="1089" y="494"/>
                    <a:pt x="1074" y="481"/>
                    <a:pt x="1052" y="483"/>
                  </a:cubicBezTo>
                  <a:cubicBezTo>
                    <a:pt x="1031" y="485"/>
                    <a:pt x="1022" y="487"/>
                    <a:pt x="1007" y="505"/>
                  </a:cubicBezTo>
                  <a:cubicBezTo>
                    <a:pt x="997" y="516"/>
                    <a:pt x="979" y="531"/>
                    <a:pt x="961" y="539"/>
                  </a:cubicBezTo>
                  <a:cubicBezTo>
                    <a:pt x="951" y="544"/>
                    <a:pt x="940" y="546"/>
                    <a:pt x="931" y="541"/>
                  </a:cubicBezTo>
                  <a:cubicBezTo>
                    <a:pt x="928" y="540"/>
                    <a:pt x="926" y="540"/>
                    <a:pt x="923" y="539"/>
                  </a:cubicBezTo>
                  <a:cubicBezTo>
                    <a:pt x="916" y="538"/>
                    <a:pt x="909" y="538"/>
                    <a:pt x="903" y="540"/>
                  </a:cubicBezTo>
                  <a:cubicBezTo>
                    <a:pt x="894" y="543"/>
                    <a:pt x="887" y="549"/>
                    <a:pt x="887" y="549"/>
                  </a:cubicBezTo>
                  <a:cubicBezTo>
                    <a:pt x="866" y="580"/>
                    <a:pt x="892" y="619"/>
                    <a:pt x="910" y="617"/>
                  </a:cubicBezTo>
                  <a:cubicBezTo>
                    <a:pt x="927" y="615"/>
                    <a:pt x="948" y="580"/>
                    <a:pt x="959" y="580"/>
                  </a:cubicBezTo>
                  <a:cubicBezTo>
                    <a:pt x="970" y="580"/>
                    <a:pt x="994" y="600"/>
                    <a:pt x="998" y="607"/>
                  </a:cubicBezTo>
                  <a:cubicBezTo>
                    <a:pt x="1002" y="615"/>
                    <a:pt x="981" y="663"/>
                    <a:pt x="968" y="665"/>
                  </a:cubicBezTo>
                  <a:cubicBezTo>
                    <a:pt x="955" y="667"/>
                    <a:pt x="907" y="682"/>
                    <a:pt x="896" y="682"/>
                  </a:cubicBezTo>
                  <a:cubicBezTo>
                    <a:pt x="886" y="682"/>
                    <a:pt x="838" y="663"/>
                    <a:pt x="827" y="675"/>
                  </a:cubicBezTo>
                  <a:cubicBezTo>
                    <a:pt x="816" y="689"/>
                    <a:pt x="795" y="686"/>
                    <a:pt x="805" y="717"/>
                  </a:cubicBezTo>
                  <a:cubicBezTo>
                    <a:pt x="816" y="747"/>
                    <a:pt x="805" y="771"/>
                    <a:pt x="797" y="773"/>
                  </a:cubicBezTo>
                  <a:cubicBezTo>
                    <a:pt x="788" y="775"/>
                    <a:pt x="717" y="795"/>
                    <a:pt x="788" y="797"/>
                  </a:cubicBezTo>
                  <a:cubicBezTo>
                    <a:pt x="860" y="799"/>
                    <a:pt x="877" y="775"/>
                    <a:pt x="892" y="773"/>
                  </a:cubicBezTo>
                  <a:cubicBezTo>
                    <a:pt x="907" y="771"/>
                    <a:pt x="933" y="751"/>
                    <a:pt x="950" y="760"/>
                  </a:cubicBezTo>
                  <a:cubicBezTo>
                    <a:pt x="968" y="769"/>
                    <a:pt x="995" y="755"/>
                    <a:pt x="1009" y="760"/>
                  </a:cubicBezTo>
                  <a:cubicBezTo>
                    <a:pt x="1024" y="764"/>
                    <a:pt x="1056" y="724"/>
                    <a:pt x="1071" y="739"/>
                  </a:cubicBezTo>
                  <a:cubicBezTo>
                    <a:pt x="1087" y="753"/>
                    <a:pt x="1082" y="784"/>
                    <a:pt x="1078" y="795"/>
                  </a:cubicBezTo>
                  <a:cubicBezTo>
                    <a:pt x="1074" y="805"/>
                    <a:pt x="1048" y="814"/>
                    <a:pt x="1054" y="829"/>
                  </a:cubicBezTo>
                  <a:cubicBezTo>
                    <a:pt x="1061" y="844"/>
                    <a:pt x="1074" y="864"/>
                    <a:pt x="1093" y="879"/>
                  </a:cubicBezTo>
                  <a:cubicBezTo>
                    <a:pt x="1113" y="894"/>
                    <a:pt x="1126" y="913"/>
                    <a:pt x="1139" y="898"/>
                  </a:cubicBezTo>
                  <a:cubicBezTo>
                    <a:pt x="1151" y="883"/>
                    <a:pt x="1151" y="864"/>
                    <a:pt x="1158" y="855"/>
                  </a:cubicBezTo>
                  <a:cubicBezTo>
                    <a:pt x="1165" y="846"/>
                    <a:pt x="1225" y="857"/>
                    <a:pt x="1227" y="870"/>
                  </a:cubicBezTo>
                  <a:cubicBezTo>
                    <a:pt x="1229" y="883"/>
                    <a:pt x="1260" y="911"/>
                    <a:pt x="1266" y="913"/>
                  </a:cubicBezTo>
                  <a:cubicBezTo>
                    <a:pt x="1273" y="915"/>
                    <a:pt x="1296" y="926"/>
                    <a:pt x="1296" y="926"/>
                  </a:cubicBezTo>
                  <a:cubicBezTo>
                    <a:pt x="1296" y="926"/>
                    <a:pt x="1303" y="934"/>
                    <a:pt x="1314" y="957"/>
                  </a:cubicBezTo>
                  <a:cubicBezTo>
                    <a:pt x="1325" y="980"/>
                    <a:pt x="1346" y="980"/>
                    <a:pt x="1361" y="976"/>
                  </a:cubicBezTo>
                  <a:cubicBezTo>
                    <a:pt x="1376" y="972"/>
                    <a:pt x="1389" y="939"/>
                    <a:pt x="1409" y="942"/>
                  </a:cubicBezTo>
                  <a:cubicBezTo>
                    <a:pt x="1429" y="944"/>
                    <a:pt x="1439" y="935"/>
                    <a:pt x="1461" y="957"/>
                  </a:cubicBezTo>
                  <a:cubicBezTo>
                    <a:pt x="1481" y="977"/>
                    <a:pt x="1486" y="982"/>
                    <a:pt x="1502" y="994"/>
                  </a:cubicBezTo>
                  <a:cubicBezTo>
                    <a:pt x="1470" y="1118"/>
                    <a:pt x="1405" y="1229"/>
                    <a:pt x="1317" y="1317"/>
                  </a:cubicBezTo>
                  <a:close/>
                  <a:moveTo>
                    <a:pt x="1093" y="1032"/>
                  </a:moveTo>
                  <a:cubicBezTo>
                    <a:pt x="1078" y="1028"/>
                    <a:pt x="1065" y="995"/>
                    <a:pt x="1061" y="972"/>
                  </a:cubicBezTo>
                  <a:cubicBezTo>
                    <a:pt x="1057" y="948"/>
                    <a:pt x="1039" y="920"/>
                    <a:pt x="1015" y="909"/>
                  </a:cubicBezTo>
                  <a:cubicBezTo>
                    <a:pt x="992" y="898"/>
                    <a:pt x="977" y="909"/>
                    <a:pt x="955" y="898"/>
                  </a:cubicBezTo>
                  <a:cubicBezTo>
                    <a:pt x="933" y="887"/>
                    <a:pt x="899" y="864"/>
                    <a:pt x="877" y="857"/>
                  </a:cubicBezTo>
                  <a:cubicBezTo>
                    <a:pt x="856" y="851"/>
                    <a:pt x="825" y="855"/>
                    <a:pt x="803" y="844"/>
                  </a:cubicBezTo>
                  <a:cubicBezTo>
                    <a:pt x="782" y="833"/>
                    <a:pt x="749" y="862"/>
                    <a:pt x="749" y="862"/>
                  </a:cubicBezTo>
                  <a:cubicBezTo>
                    <a:pt x="749" y="862"/>
                    <a:pt x="724" y="909"/>
                    <a:pt x="715" y="922"/>
                  </a:cubicBezTo>
                  <a:cubicBezTo>
                    <a:pt x="706" y="935"/>
                    <a:pt x="704" y="989"/>
                    <a:pt x="708" y="1006"/>
                  </a:cubicBezTo>
                  <a:cubicBezTo>
                    <a:pt x="713" y="1024"/>
                    <a:pt x="756" y="1065"/>
                    <a:pt x="756" y="1065"/>
                  </a:cubicBezTo>
                  <a:cubicBezTo>
                    <a:pt x="756" y="1065"/>
                    <a:pt x="775" y="1097"/>
                    <a:pt x="790" y="1097"/>
                  </a:cubicBezTo>
                  <a:cubicBezTo>
                    <a:pt x="805" y="1097"/>
                    <a:pt x="834" y="1075"/>
                    <a:pt x="858" y="1073"/>
                  </a:cubicBezTo>
                  <a:cubicBezTo>
                    <a:pt x="881" y="1071"/>
                    <a:pt x="894" y="1091"/>
                    <a:pt x="901" y="1101"/>
                  </a:cubicBezTo>
                  <a:cubicBezTo>
                    <a:pt x="907" y="1112"/>
                    <a:pt x="912" y="1162"/>
                    <a:pt x="910" y="1177"/>
                  </a:cubicBezTo>
                  <a:cubicBezTo>
                    <a:pt x="907" y="1192"/>
                    <a:pt x="912" y="1290"/>
                    <a:pt x="918" y="1298"/>
                  </a:cubicBezTo>
                  <a:cubicBezTo>
                    <a:pt x="925" y="1307"/>
                    <a:pt x="972" y="1352"/>
                    <a:pt x="989" y="1352"/>
                  </a:cubicBezTo>
                  <a:cubicBezTo>
                    <a:pt x="1007" y="1352"/>
                    <a:pt x="1026" y="1322"/>
                    <a:pt x="1041" y="1309"/>
                  </a:cubicBezTo>
                  <a:cubicBezTo>
                    <a:pt x="1057" y="1296"/>
                    <a:pt x="1076" y="1242"/>
                    <a:pt x="1076" y="1227"/>
                  </a:cubicBezTo>
                  <a:cubicBezTo>
                    <a:pt x="1076" y="1149"/>
                    <a:pt x="1076" y="1149"/>
                    <a:pt x="1076" y="1149"/>
                  </a:cubicBezTo>
                  <a:cubicBezTo>
                    <a:pt x="1076" y="1136"/>
                    <a:pt x="1095" y="1116"/>
                    <a:pt x="1111" y="1101"/>
                  </a:cubicBezTo>
                  <a:cubicBezTo>
                    <a:pt x="1126" y="1086"/>
                    <a:pt x="1141" y="1058"/>
                    <a:pt x="1136" y="1041"/>
                  </a:cubicBezTo>
                  <a:cubicBezTo>
                    <a:pt x="1132" y="1024"/>
                    <a:pt x="1108" y="1037"/>
                    <a:pt x="1093" y="103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charset="0" panose="020b0604020202020204" pitchFamily="34" typeface="Arial"/>
              </a:endParaRPr>
            </a:p>
          </p:txBody>
        </p:sp>
      </p:grpSp>
      <p:pic>
        <p:nvPicPr>
          <p:cNvPr id="4" name="图片 3">
            <a:hlinkClick r:id="rId7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5331" y="1923164"/>
            <a:ext cx="3185039" cy="179158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60" name="图片 159">
            <a:hlinkClick r:id="rId9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5331" y="4685414"/>
            <a:ext cx="3185039" cy="1791584"/>
          </a:xfrm>
          <a:prstGeom prst="rect">
            <a:avLst/>
          </a:prstGeom>
          <a:ln w="38100">
            <a:solidFill>
              <a:srgbClr val="F65123"/>
            </a:solidFill>
          </a:ln>
        </p:spPr>
      </p:pic>
      <p:pic>
        <p:nvPicPr>
          <p:cNvPr id="161" name="图片 160">
            <a:hlinkClick r:id="rId11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98152" y="1923164"/>
            <a:ext cx="3185039" cy="1791584"/>
          </a:xfrm>
          <a:prstGeom prst="rect">
            <a:avLst/>
          </a:prstGeom>
          <a:ln w="38100">
            <a:solidFill>
              <a:srgbClr val="14BAC6"/>
            </a:solidFill>
          </a:ln>
        </p:spPr>
      </p:pic>
      <p:pic>
        <p:nvPicPr>
          <p:cNvPr id="162" name="图片 161">
            <a:hlinkClick r:id="rId13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98152" y="4685414"/>
            <a:ext cx="3185039" cy="1791584"/>
          </a:xfrm>
          <a:prstGeom prst="rect">
            <a:avLst/>
          </a:prstGeom>
          <a:ln w="38100">
            <a:solidFill>
              <a:srgbClr val="DD6A7A"/>
            </a:solidFill>
          </a:ln>
        </p:spPr>
      </p:pic>
    </p:spTree>
    <p:extLst>
      <p:ext uri="{BB962C8B-B14F-4D97-AF65-F5344CB8AC3E}">
        <p14:creationId val="359966768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944" r="1944" t="68783"/>
          <a:stretch>
            <a:fillRect/>
          </a:stretch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944" r="1944" t="65185"/>
          <a:stretch>
            <a:fillRect/>
          </a:stretch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gdLst>
                <a:gd fmla="*/ 1 w 106" name="T0"/>
                <a:gd fmla="*/ 300 h 300" name="T1"/>
                <a:gd fmla="*/ 1 w 106" name="T2"/>
                <a:gd fmla="*/ 299 h 300" name="T3"/>
                <a:gd fmla="*/ 0 w 106" name="T4"/>
                <a:gd fmla="*/ 297 h 300" name="T5"/>
                <a:gd fmla="*/ 17 w 106" name="T6"/>
                <a:gd fmla="*/ 264 h 300" name="T7"/>
                <a:gd fmla="*/ 102 w 106" name="T8"/>
                <a:gd fmla="*/ 2 h 300" name="T9"/>
                <a:gd fmla="*/ 104 w 106" name="T10"/>
                <a:gd fmla="*/ 0 h 300" name="T11"/>
                <a:gd fmla="*/ 104 w 106" name="T12"/>
                <a:gd fmla="*/ 0 h 300" name="T13"/>
                <a:gd fmla="*/ 106 w 106" name="T14"/>
                <a:gd fmla="*/ 2 h 300" name="T15"/>
                <a:gd fmla="*/ 20 w 106" name="T16"/>
                <a:gd fmla="*/ 266 h 300" name="T17"/>
                <a:gd fmla="*/ 3 w 106" name="T18"/>
                <a:gd fmla="*/ 299 h 300" name="T19"/>
                <a:gd fmla="*/ 1 w 106" name="T20"/>
                <a:gd fmla="*/ 300 h 30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00" w="105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gdLst>
                <a:gd fmla="*/ 114 w 117" name="T0"/>
                <a:gd fmla="*/ 64 h 141" name="T1"/>
                <a:gd fmla="*/ 50 w 117" name="T2"/>
                <a:gd fmla="*/ 139 h 141" name="T3"/>
                <a:gd fmla="*/ 3 w 117" name="T4"/>
                <a:gd fmla="*/ 52 h 141" name="T5"/>
                <a:gd fmla="*/ 64 w 117" name="T6"/>
                <a:gd fmla="*/ 3 h 141" name="T7"/>
                <a:gd fmla="*/ 114 w 117" name="T8"/>
                <a:gd fmla="*/ 64 h 1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1" w="117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gdLst>
                <a:gd fmla="*/ 82 w 82" name="T0"/>
                <a:gd fmla="*/ 15 h 62" name="T1"/>
                <a:gd fmla="*/ 55 w 82" name="T2"/>
                <a:gd fmla="*/ 3 h 62" name="T3"/>
                <a:gd fmla="*/ 1 w 82" name="T4"/>
                <a:gd fmla="*/ 47 h 62" name="T5"/>
                <a:gd fmla="*/ 1 w 82" name="T6"/>
                <a:gd fmla="*/ 59 h 62" name="T7"/>
                <a:gd fmla="*/ 22 w 82" name="T8"/>
                <a:gd fmla="*/ 62 h 62" name="T9"/>
                <a:gd fmla="*/ 82 w 82" name="T10"/>
                <a:gd fmla="*/ 15 h 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8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gdLst>
                <a:gd fmla="*/ 26 w 28" name="T0"/>
                <a:gd fmla="*/ 4 h 23" name="T1"/>
                <a:gd fmla="*/ 18 w 28" name="T2"/>
                <a:gd fmla="*/ 18 h 23" name="T3"/>
                <a:gd fmla="*/ 2 w 28" name="T4"/>
                <a:gd fmla="*/ 19 h 23" name="T5"/>
                <a:gd fmla="*/ 10 w 28" name="T6"/>
                <a:gd fmla="*/ 5 h 23" name="T7"/>
                <a:gd fmla="*/ 26 w 28" name="T8"/>
                <a:gd fmla="*/ 4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8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gdLst>
                <a:gd fmla="*/ 25 w 97" name="T0"/>
                <a:gd fmla="*/ 70 h 91" name="T1"/>
                <a:gd fmla="*/ 0 w 97" name="T2"/>
                <a:gd fmla="*/ 57 h 91" name="T3"/>
                <a:gd fmla="*/ 33 w 97" name="T4"/>
                <a:gd fmla="*/ 89 h 91" name="T5"/>
                <a:gd fmla="*/ 97 w 97" name="T6"/>
                <a:gd fmla="*/ 14 h 91" name="T7"/>
                <a:gd fmla="*/ 96 w 97" name="T8"/>
                <a:gd fmla="*/ 0 h 91" name="T9"/>
                <a:gd fmla="*/ 25 w 97" name="T10"/>
                <a:gd fmla="*/ 70 h 9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1" w="97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gdLst>
                <a:gd fmla="*/ 1 w 18" name="T0"/>
                <a:gd fmla="*/ 13 h 16" name="T1"/>
                <a:gd fmla="*/ 11 w 18" name="T2"/>
                <a:gd fmla="*/ 1 h 16" name="T3"/>
                <a:gd fmla="*/ 17 w 18" name="T4"/>
                <a:gd fmla="*/ 16 h 16" name="T5"/>
                <a:gd fmla="*/ 1 w 18" name="T6"/>
                <a:gd fmla="*/ 13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18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gdLst>
                <a:gd fmla="*/ 2 w 98" name="T0"/>
                <a:gd fmla="*/ 442 h 442" name="T1"/>
                <a:gd fmla="*/ 1 w 98" name="T2"/>
                <a:gd fmla="*/ 442 h 442" name="T3"/>
                <a:gd fmla="*/ 0 w 98" name="T4"/>
                <a:gd fmla="*/ 441 h 442" name="T5"/>
                <a:gd fmla="*/ 63 w 98" name="T6"/>
                <a:gd fmla="*/ 207 h 442" name="T7"/>
                <a:gd fmla="*/ 92 w 98" name="T8"/>
                <a:gd fmla="*/ 2 h 442" name="T9"/>
                <a:gd fmla="*/ 93 w 98" name="T10"/>
                <a:gd fmla="*/ 0 h 442" name="T11"/>
                <a:gd fmla="*/ 93 w 98" name="T12"/>
                <a:gd fmla="*/ 0 h 442" name="T13"/>
                <a:gd fmla="*/ 95 w 98" name="T14"/>
                <a:gd fmla="*/ 1 h 442" name="T15"/>
                <a:gd fmla="*/ 65 w 98" name="T16"/>
                <a:gd fmla="*/ 208 h 442" name="T17"/>
                <a:gd fmla="*/ 3 w 98" name="T18"/>
                <a:gd fmla="*/ 441 h 442" name="T19"/>
                <a:gd fmla="*/ 2 w 98" name="T20"/>
                <a:gd fmla="*/ 442 h 4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2" w="98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gdLst>
                <a:gd fmla="*/ 85 w 86" name="T0"/>
                <a:gd fmla="*/ 40 h 105" name="T1"/>
                <a:gd fmla="*/ 47 w 86" name="T2"/>
                <a:gd fmla="*/ 104 h 105" name="T3"/>
                <a:gd fmla="*/ 1 w 86" name="T4"/>
                <a:gd fmla="*/ 46 h 105" name="T5"/>
                <a:gd fmla="*/ 40 w 86" name="T6"/>
                <a:gd fmla="*/ 1 h 105" name="T7"/>
                <a:gd fmla="*/ 85 w 86" name="T8"/>
                <a:gd fmla="*/ 40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86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gdLst>
                <a:gd fmla="*/ 58 w 58" name="T0"/>
                <a:gd fmla="*/ 6 h 50" name="T1"/>
                <a:gd fmla="*/ 37 w 58" name="T2"/>
                <a:gd fmla="*/ 1 h 50" name="T3"/>
                <a:gd fmla="*/ 2 w 58" name="T4"/>
                <a:gd fmla="*/ 40 h 50" name="T5"/>
                <a:gd fmla="*/ 3 w 58" name="T6"/>
                <a:gd fmla="*/ 49 h 50" name="T7"/>
                <a:gd fmla="*/ 19 w 58" name="T8"/>
                <a:gd fmla="*/ 49 h 50" name="T9"/>
                <a:gd fmla="*/ 58 w 58" name="T10"/>
                <a:gd fmla="*/ 6 h 5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0" w="57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gdLst>
                <a:gd fmla="*/ 17 w 19" name="T0"/>
                <a:gd fmla="*/ 2 h 19" name="T1"/>
                <a:gd fmla="*/ 13 w 19" name="T2"/>
                <a:gd fmla="*/ 14 h 19" name="T3"/>
                <a:gd fmla="*/ 2 w 19" name="T4"/>
                <a:gd fmla="*/ 17 h 19" name="T5"/>
                <a:gd fmla="*/ 6 w 19" name="T6"/>
                <a:gd fmla="*/ 5 h 19" name="T7"/>
                <a:gd fmla="*/ 17 w 19" name="T8"/>
                <a:gd fmla="*/ 2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gdLst>
                <a:gd fmla="*/ 20 w 67" name="T0"/>
                <a:gd fmla="*/ 61 h 74" name="T1"/>
                <a:gd fmla="*/ 0 w 67" name="T2"/>
                <a:gd fmla="*/ 54 h 74" name="T3"/>
                <a:gd fmla="*/ 28 w 67" name="T4"/>
                <a:gd fmla="*/ 74 h 74" name="T5"/>
                <a:gd fmla="*/ 66 w 67" name="T6"/>
                <a:gd fmla="*/ 10 h 74" name="T7"/>
                <a:gd fmla="*/ 64 w 67" name="T8"/>
                <a:gd fmla="*/ 0 h 74" name="T9"/>
                <a:gd fmla="*/ 20 w 67" name="T10"/>
                <a:gd fmla="*/ 61 h 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4" w="67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gdLst>
                <a:gd fmla="*/ 1 w 13" name="T0"/>
                <a:gd fmla="*/ 11 h 11" name="T1"/>
                <a:gd fmla="*/ 6 w 13" name="T2"/>
                <a:gd fmla="*/ 1 h 11" name="T3"/>
                <a:gd fmla="*/ 13 w 13" name="T4"/>
                <a:gd fmla="*/ 11 h 11" name="T5"/>
                <a:gd fmla="*/ 1 w 13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3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gdLst>
                <a:gd fmla="*/ 1 w 98" name="T0"/>
                <a:gd fmla="*/ 442 h 442" name="T1"/>
                <a:gd fmla="*/ 1 w 98" name="T2"/>
                <a:gd fmla="*/ 442 h 442" name="T3"/>
                <a:gd fmla="*/ 0 w 98" name="T4"/>
                <a:gd fmla="*/ 440 h 442" name="T5"/>
                <a:gd fmla="*/ 62 w 98" name="T6"/>
                <a:gd fmla="*/ 207 h 442" name="T7"/>
                <a:gd fmla="*/ 92 w 98" name="T8"/>
                <a:gd fmla="*/ 1 h 442" name="T9"/>
                <a:gd fmla="*/ 93 w 98" name="T10"/>
                <a:gd fmla="*/ 0 h 442" name="T11"/>
                <a:gd fmla="*/ 93 w 98" name="T12"/>
                <a:gd fmla="*/ 0 h 442" name="T13"/>
                <a:gd fmla="*/ 94 w 98" name="T14"/>
                <a:gd fmla="*/ 1 h 442" name="T15"/>
                <a:gd fmla="*/ 64 w 98" name="T16"/>
                <a:gd fmla="*/ 208 h 442" name="T17"/>
                <a:gd fmla="*/ 2 w 98" name="T18"/>
                <a:gd fmla="*/ 441 h 442" name="T19"/>
                <a:gd fmla="*/ 1 w 98" name="T20"/>
                <a:gd fmla="*/ 442 h 4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2" w="98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gdLst>
                <a:gd fmla="*/ 85 w 87" name="T0"/>
                <a:gd fmla="*/ 41 h 105" name="T1"/>
                <a:gd fmla="*/ 47 w 87" name="T2"/>
                <a:gd fmla="*/ 104 h 105" name="T3"/>
                <a:gd fmla="*/ 2 w 87" name="T4"/>
                <a:gd fmla="*/ 46 h 105" name="T5"/>
                <a:gd fmla="*/ 41 w 87" name="T6"/>
                <a:gd fmla="*/ 2 h 105" name="T7"/>
                <a:gd fmla="*/ 85 w 87" name="T8"/>
                <a:gd fmla="*/ 41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87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gdLst>
                <a:gd fmla="*/ 57 w 57" name="T0"/>
                <a:gd fmla="*/ 5 h 49" name="T1"/>
                <a:gd fmla="*/ 36 w 57" name="T2"/>
                <a:gd fmla="*/ 0 h 49" name="T3"/>
                <a:gd fmla="*/ 1 w 57" name="T4"/>
                <a:gd fmla="*/ 40 h 49" name="T5"/>
                <a:gd fmla="*/ 3 w 57" name="T6"/>
                <a:gd fmla="*/ 49 h 49" name="T7"/>
                <a:gd fmla="*/ 19 w 57" name="T8"/>
                <a:gd fmla="*/ 48 h 49" name="T9"/>
                <a:gd fmla="*/ 57 w 57" name="T10"/>
                <a:gd fmla="*/ 5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57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gdLst>
                <a:gd fmla="*/ 18 w 20" name="T0"/>
                <a:gd fmla="*/ 3 h 19" name="T1"/>
                <a:gd fmla="*/ 14 w 20" name="T2"/>
                <a:gd fmla="*/ 14 h 19" name="T3"/>
                <a:gd fmla="*/ 2 w 20" name="T4"/>
                <a:gd fmla="*/ 17 h 19" name="T5"/>
                <a:gd fmla="*/ 6 w 20" name="T6"/>
                <a:gd fmla="*/ 6 h 19" name="T7"/>
                <a:gd fmla="*/ 18 w 20" name="T8"/>
                <a:gd fmla="*/ 3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20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gdLst>
                <a:gd fmla="*/ 20 w 68" name="T0"/>
                <a:gd fmla="*/ 61 h 75" name="T1"/>
                <a:gd fmla="*/ 0 w 68" name="T2"/>
                <a:gd fmla="*/ 55 h 75" name="T3"/>
                <a:gd fmla="*/ 28 w 68" name="T4"/>
                <a:gd fmla="*/ 74 h 75" name="T5"/>
                <a:gd fmla="*/ 66 w 68" name="T6"/>
                <a:gd fmla="*/ 11 h 75" name="T7"/>
                <a:gd fmla="*/ 64 w 68" name="T8"/>
                <a:gd fmla="*/ 0 h 75" name="T9"/>
                <a:gd fmla="*/ 20 w 68" name="T10"/>
                <a:gd fmla="*/ 61 h 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5" w="68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gdLst>
                <a:gd fmla="*/ 1 w 14" name="T0"/>
                <a:gd fmla="*/ 10 h 10" name="T1"/>
                <a:gd fmla="*/ 7 w 14" name="T2"/>
                <a:gd fmla="*/ 0 h 10" name="T3"/>
                <a:gd fmla="*/ 13 w 14" name="T4"/>
                <a:gd fmla="*/ 10 h 10" name="T5"/>
                <a:gd fmla="*/ 1 w 14" name="T6"/>
                <a:gd fmla="*/ 1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4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gdLst>
                <a:gd fmla="*/ 2 w 125" name="T0"/>
                <a:gd fmla="*/ 564 h 564" name="T1"/>
                <a:gd fmla="*/ 2 w 125" name="T2"/>
                <a:gd fmla="*/ 564 h 564" name="T3"/>
                <a:gd fmla="*/ 0 w 125" name="T4"/>
                <a:gd fmla="*/ 563 h 564" name="T5"/>
                <a:gd fmla="*/ 80 w 125" name="T6"/>
                <a:gd fmla="*/ 265 h 564" name="T7"/>
                <a:gd fmla="*/ 117 w 125" name="T8"/>
                <a:gd fmla="*/ 2 h 564" name="T9"/>
                <a:gd fmla="*/ 119 w 125" name="T10"/>
                <a:gd fmla="*/ 0 h 564" name="T11"/>
                <a:gd fmla="*/ 119 w 125" name="T12"/>
                <a:gd fmla="*/ 0 h 564" name="T13"/>
                <a:gd fmla="*/ 121 w 125" name="T14"/>
                <a:gd fmla="*/ 2 h 564" name="T15"/>
                <a:gd fmla="*/ 83 w 125" name="T16"/>
                <a:gd fmla="*/ 266 h 564" name="T17"/>
                <a:gd fmla="*/ 3 w 125" name="T18"/>
                <a:gd fmla="*/ 563 h 564" name="T19"/>
                <a:gd fmla="*/ 2 w 125" name="T20"/>
                <a:gd fmla="*/ 564 h 5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64" w="125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gdLst>
                <a:gd fmla="*/ 109 w 111" name="T0"/>
                <a:gd fmla="*/ 52 h 135" name="T1"/>
                <a:gd fmla="*/ 61 w 111" name="T2"/>
                <a:gd fmla="*/ 133 h 135" name="T3"/>
                <a:gd fmla="*/ 2 w 111" name="T4"/>
                <a:gd fmla="*/ 59 h 135" name="T5"/>
                <a:gd fmla="*/ 52 w 111" name="T6"/>
                <a:gd fmla="*/ 2 h 135" name="T7"/>
                <a:gd fmla="*/ 109 w 111" name="T8"/>
                <a:gd fmla="*/ 52 h 1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5" w="110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gdLst>
                <a:gd fmla="*/ 74 w 74" name="T0"/>
                <a:gd fmla="*/ 7 h 63" name="T1"/>
                <a:gd fmla="*/ 47 w 74" name="T2"/>
                <a:gd fmla="*/ 0 h 63" name="T3"/>
                <a:gd fmla="*/ 2 w 74" name="T4"/>
                <a:gd fmla="*/ 51 h 63" name="T5"/>
                <a:gd fmla="*/ 4 w 74" name="T6"/>
                <a:gd fmla="*/ 62 h 63" name="T7"/>
                <a:gd fmla="*/ 25 w 74" name="T8"/>
                <a:gd fmla="*/ 62 h 63" name="T9"/>
                <a:gd fmla="*/ 74 w 74" name="T10"/>
                <a:gd fmla="*/ 7 h 6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74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gdLst>
                <a:gd fmla="*/ 22 w 25" name="T0"/>
                <a:gd fmla="*/ 3 h 24" name="T1"/>
                <a:gd fmla="*/ 18 w 25" name="T2"/>
                <a:gd fmla="*/ 18 h 24" name="T3"/>
                <a:gd fmla="*/ 3 w 25" name="T4"/>
                <a:gd fmla="*/ 21 h 24" name="T5"/>
                <a:gd fmla="*/ 8 w 25" name="T6"/>
                <a:gd fmla="*/ 7 h 24" name="T7"/>
                <a:gd fmla="*/ 22 w 25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gdLst>
                <a:gd fmla="*/ 26 w 86" name="T0"/>
                <a:gd fmla="*/ 78 h 95" name="T1"/>
                <a:gd fmla="*/ 0 w 86" name="T2"/>
                <a:gd fmla="*/ 70 h 95" name="T3"/>
                <a:gd fmla="*/ 36 w 86" name="T4"/>
                <a:gd fmla="*/ 94 h 95" name="T5"/>
                <a:gd fmla="*/ 84 w 86" name="T6"/>
                <a:gd fmla="*/ 13 h 95" name="T7"/>
                <a:gd fmla="*/ 81 w 86" name="T8"/>
                <a:gd fmla="*/ 0 h 95" name="T9"/>
                <a:gd fmla="*/ 26 w 86" name="T10"/>
                <a:gd fmla="*/ 78 h 9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5" w="86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gdLst>
                <a:gd fmla="*/ 1 w 17" name="T0"/>
                <a:gd fmla="*/ 13 h 13" name="T1"/>
                <a:gd fmla="*/ 8 w 17" name="T2"/>
                <a:gd fmla="*/ 0 h 13" name="T3"/>
                <a:gd fmla="*/ 16 w 17" name="T4"/>
                <a:gd fmla="*/ 13 h 13" name="T5"/>
                <a:gd fmla="*/ 1 w 17" name="T6"/>
                <a:gd fmla="*/ 1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7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gdLst>
                <a:gd fmla="*/ 1 w 107" name="T0"/>
                <a:gd fmla="*/ 483 h 483" name="T1"/>
                <a:gd fmla="*/ 1 w 107" name="T2"/>
                <a:gd fmla="*/ 483 h 483" name="T3"/>
                <a:gd fmla="*/ 0 w 107" name="T4"/>
                <a:gd fmla="*/ 481 h 483" name="T5"/>
                <a:gd fmla="*/ 68 w 107" name="T6"/>
                <a:gd fmla="*/ 227 h 483" name="T7"/>
                <a:gd fmla="*/ 100 w 107" name="T8"/>
                <a:gd fmla="*/ 2 h 483" name="T9"/>
                <a:gd fmla="*/ 101 w 107" name="T10"/>
                <a:gd fmla="*/ 0 h 483" name="T11"/>
                <a:gd fmla="*/ 101 w 107" name="T12"/>
                <a:gd fmla="*/ 0 h 483" name="T13"/>
                <a:gd fmla="*/ 103 w 107" name="T14"/>
                <a:gd fmla="*/ 2 h 483" name="T15"/>
                <a:gd fmla="*/ 70 w 107" name="T16"/>
                <a:gd fmla="*/ 227 h 483" name="T17"/>
                <a:gd fmla="*/ 2 w 107" name="T18"/>
                <a:gd fmla="*/ 482 h 483" name="T19"/>
                <a:gd fmla="*/ 1 w 107" name="T20"/>
                <a:gd fmla="*/ 483 h 48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2" w="107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gdLst>
                <a:gd fmla="*/ 93 w 95" name="T0"/>
                <a:gd fmla="*/ 45 h 115" name="T1"/>
                <a:gd fmla="*/ 52 w 95" name="T2"/>
                <a:gd fmla="*/ 114 h 115" name="T3"/>
                <a:gd fmla="*/ 2 w 95" name="T4"/>
                <a:gd fmla="*/ 51 h 115" name="T5"/>
                <a:gd fmla="*/ 44 w 95" name="T6"/>
                <a:gd fmla="*/ 2 h 115" name="T7"/>
                <a:gd fmla="*/ 93 w 95" name="T8"/>
                <a:gd fmla="*/ 45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gdLst>
                <a:gd fmla="*/ 63 w 63" name="T0"/>
                <a:gd fmla="*/ 6 h 54" name="T1"/>
                <a:gd fmla="*/ 40 w 63" name="T2"/>
                <a:gd fmla="*/ 0 h 54" name="T3"/>
                <a:gd fmla="*/ 2 w 63" name="T4"/>
                <a:gd fmla="*/ 44 h 54" name="T5"/>
                <a:gd fmla="*/ 4 w 63" name="T6"/>
                <a:gd fmla="*/ 53 h 54" name="T7"/>
                <a:gd fmla="*/ 21 w 63" name="T8"/>
                <a:gd fmla="*/ 53 h 54" name="T9"/>
                <a:gd fmla="*/ 63 w 63" name="T10"/>
                <a:gd fmla="*/ 6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2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gdLst>
                <a:gd fmla="*/ 19 w 21" name="T0"/>
                <a:gd fmla="*/ 3 h 21" name="T1"/>
                <a:gd fmla="*/ 15 w 21" name="T2"/>
                <a:gd fmla="*/ 15 h 21" name="T3"/>
                <a:gd fmla="*/ 2 w 21" name="T4"/>
                <a:gd fmla="*/ 19 h 21" name="T5"/>
                <a:gd fmla="*/ 6 w 21" name="T6"/>
                <a:gd fmla="*/ 6 h 21" name="T7"/>
                <a:gd fmla="*/ 19 w 21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gdLst>
                <a:gd fmla="*/ 22 w 74" name="T0"/>
                <a:gd fmla="*/ 67 h 82" name="T1"/>
                <a:gd fmla="*/ 0 w 74" name="T2"/>
                <a:gd fmla="*/ 60 h 82" name="T3"/>
                <a:gd fmla="*/ 31 w 74" name="T4"/>
                <a:gd fmla="*/ 81 h 82" name="T5"/>
                <a:gd fmla="*/ 72 w 74" name="T6"/>
                <a:gd fmla="*/ 12 h 82" name="T7"/>
                <a:gd fmla="*/ 70 w 74" name="T8"/>
                <a:gd fmla="*/ 0 h 82" name="T9"/>
                <a:gd fmla="*/ 2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gdLst>
                <a:gd fmla="*/ 1 w 15" name="T0"/>
                <a:gd fmla="*/ 11 h 11" name="T1"/>
                <a:gd fmla="*/ 7 w 15" name="T2"/>
                <a:gd fmla="*/ 0 h 11" name="T3"/>
                <a:gd fmla="*/ 14 w 15" name="T4"/>
                <a:gd fmla="*/ 11 h 11" name="T5"/>
                <a:gd fmla="*/ 1 w 15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5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gdLst>
                <a:gd fmla="*/ 136 w 137" name="T0"/>
                <a:gd fmla="*/ 621 h 621" name="T1"/>
                <a:gd fmla="*/ 136 w 137" name="T2"/>
                <a:gd fmla="*/ 621 h 621" name="T3"/>
                <a:gd fmla="*/ 137 w 137" name="T4"/>
                <a:gd fmla="*/ 619 h 621" name="T5"/>
                <a:gd fmla="*/ 50 w 137" name="T6"/>
                <a:gd fmla="*/ 291 h 621" name="T7"/>
                <a:gd fmla="*/ 8 w 137" name="T8"/>
                <a:gd fmla="*/ 2 h 621" name="T9"/>
                <a:gd fmla="*/ 7 w 137" name="T10"/>
                <a:gd fmla="*/ 0 h 621" name="T11"/>
                <a:gd fmla="*/ 7 w 137" name="T12"/>
                <a:gd fmla="*/ 0 h 621" name="T13"/>
                <a:gd fmla="*/ 5 w 137" name="T14"/>
                <a:gd fmla="*/ 2 h 621" name="T15"/>
                <a:gd fmla="*/ 47 w 137" name="T16"/>
                <a:gd fmla="*/ 292 h 621" name="T17"/>
                <a:gd fmla="*/ 134 w 137" name="T18"/>
                <a:gd fmla="*/ 620 h 621" name="T19"/>
                <a:gd fmla="*/ 136 w 137" name="T20"/>
                <a:gd fmla="*/ 621 h 62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21" w="137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gdLst>
                <a:gd fmla="*/ 3 w 122" name="T0"/>
                <a:gd fmla="*/ 57 h 148" name="T1"/>
                <a:gd fmla="*/ 56 w 122" name="T2"/>
                <a:gd fmla="*/ 147 h 148" name="T3"/>
                <a:gd fmla="*/ 120 w 122" name="T4"/>
                <a:gd fmla="*/ 65 h 148" name="T5"/>
                <a:gd fmla="*/ 65 w 122" name="T6"/>
                <a:gd fmla="*/ 2 h 148" name="T7"/>
                <a:gd fmla="*/ 3 w 122" name="T8"/>
                <a:gd fmla="*/ 57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122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gdLst>
                <a:gd fmla="*/ 0 w 81" name="T0"/>
                <a:gd fmla="*/ 8 h 70" name="T1"/>
                <a:gd fmla="*/ 30 w 81" name="T2"/>
                <a:gd fmla="*/ 1 h 70" name="T3"/>
                <a:gd fmla="*/ 79 w 81" name="T4"/>
                <a:gd fmla="*/ 57 h 70" name="T5"/>
                <a:gd fmla="*/ 76 w 81" name="T6"/>
                <a:gd fmla="*/ 69 h 70" name="T7"/>
                <a:gd fmla="*/ 54 w 81" name="T8"/>
                <a:gd fmla="*/ 69 h 70" name="T9"/>
                <a:gd fmla="*/ 0 w 81" name="T10"/>
                <a:gd fmla="*/ 8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1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gdLst>
                <a:gd fmla="*/ 3 w 28" name="T0"/>
                <a:gd fmla="*/ 3 h 26" name="T1"/>
                <a:gd fmla="*/ 8 w 28" name="T2"/>
                <a:gd fmla="*/ 19 h 26" name="T3"/>
                <a:gd fmla="*/ 24 w 28" name="T4"/>
                <a:gd fmla="*/ 23 h 26" name="T5"/>
                <a:gd fmla="*/ 19 w 28" name="T6"/>
                <a:gd fmla="*/ 7 h 26" name="T7"/>
                <a:gd fmla="*/ 3 w 28" name="T8"/>
                <a:gd fmla="*/ 3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8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gdLst>
                <a:gd fmla="*/ 67 w 95" name="T0"/>
                <a:gd fmla="*/ 86 h 105" name="T1"/>
                <a:gd fmla="*/ 95 w 95" name="T2"/>
                <a:gd fmla="*/ 77 h 105" name="T3"/>
                <a:gd fmla="*/ 56 w 95" name="T4"/>
                <a:gd fmla="*/ 105 h 105" name="T5"/>
                <a:gd fmla="*/ 3 w 95" name="T6"/>
                <a:gd fmla="*/ 15 h 105" name="T7"/>
                <a:gd fmla="*/ 6 w 95" name="T8"/>
                <a:gd fmla="*/ 0 h 105" name="T9"/>
                <a:gd fmla="*/ 67 w 95" name="T10"/>
                <a:gd fmla="*/ 86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9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gdLst>
                <a:gd fmla="*/ 17 w 19" name="T0"/>
                <a:gd fmla="*/ 14 h 14" name="T1"/>
                <a:gd fmla="*/ 10 w 19" name="T2"/>
                <a:gd fmla="*/ 0 h 14" name="T3"/>
                <a:gd fmla="*/ 1 w 19" name="T4"/>
                <a:gd fmla="*/ 14 h 14" name="T5"/>
                <a:gd fmla="*/ 17 w 19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9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gdLst>
                <a:gd fmla="*/ 106 w 108" name="T0"/>
                <a:gd fmla="*/ 486 h 486" name="T1"/>
                <a:gd fmla="*/ 107 w 108" name="T2"/>
                <a:gd fmla="*/ 486 h 486" name="T3"/>
                <a:gd fmla="*/ 108 w 108" name="T4"/>
                <a:gd fmla="*/ 484 h 486" name="T5"/>
                <a:gd fmla="*/ 39 w 108" name="T6"/>
                <a:gd fmla="*/ 228 h 486" name="T7"/>
                <a:gd fmla="*/ 7 w 108" name="T8"/>
                <a:gd fmla="*/ 2 h 486" name="T9"/>
                <a:gd fmla="*/ 6 w 108" name="T10"/>
                <a:gd fmla="*/ 0 h 486" name="T11"/>
                <a:gd fmla="*/ 6 w 108" name="T12"/>
                <a:gd fmla="*/ 0 h 486" name="T13"/>
                <a:gd fmla="*/ 4 w 108" name="T14"/>
                <a:gd fmla="*/ 2 h 486" name="T15"/>
                <a:gd fmla="*/ 37 w 108" name="T16"/>
                <a:gd fmla="*/ 229 h 486" name="T17"/>
                <a:gd fmla="*/ 105 w 108" name="T18"/>
                <a:gd fmla="*/ 485 h 486" name="T19"/>
                <a:gd fmla="*/ 106 w 108" name="T20"/>
                <a:gd fmla="*/ 486 h 48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6" w="108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gdLst>
                <a:gd fmla="*/ 1 w 95" name="T0"/>
                <a:gd fmla="*/ 44 h 115" name="T1"/>
                <a:gd fmla="*/ 43 w 95" name="T2"/>
                <a:gd fmla="*/ 114 h 115" name="T3"/>
                <a:gd fmla="*/ 93 w 95" name="T4"/>
                <a:gd fmla="*/ 50 h 115" name="T5"/>
                <a:gd fmla="*/ 50 w 95" name="T6"/>
                <a:gd fmla="*/ 1 h 115" name="T7"/>
                <a:gd fmla="*/ 1 w 95" name="T8"/>
                <a:gd fmla="*/ 44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gdLst>
                <a:gd fmla="*/ 0 w 64" name="T0"/>
                <a:gd fmla="*/ 6 h 55" name="T1"/>
                <a:gd fmla="*/ 24 w 64" name="T2"/>
                <a:gd fmla="*/ 0 h 55" name="T3"/>
                <a:gd fmla="*/ 62 w 64" name="T4"/>
                <a:gd fmla="*/ 44 h 55" name="T5"/>
                <a:gd fmla="*/ 60 w 64" name="T6"/>
                <a:gd fmla="*/ 54 h 55" name="T7"/>
                <a:gd fmla="*/ 43 w 64" name="T8"/>
                <a:gd fmla="*/ 53 h 55" name="T9"/>
                <a:gd fmla="*/ 0 w 64" name="T10"/>
                <a:gd fmla="*/ 6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6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gdLst>
                <a:gd fmla="*/ 2 w 21" name="T0"/>
                <a:gd fmla="*/ 2 h 21" name="T1"/>
                <a:gd fmla="*/ 6 w 21" name="T2"/>
                <a:gd fmla="*/ 15 h 21" name="T3"/>
                <a:gd fmla="*/ 19 w 21" name="T4"/>
                <a:gd fmla="*/ 18 h 21" name="T5"/>
                <a:gd fmla="*/ 15 w 21" name="T6"/>
                <a:gd fmla="*/ 5 h 21" name="T7"/>
                <a:gd fmla="*/ 2 w 21" name="T8"/>
                <a:gd fmla="*/ 2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gdLst>
                <a:gd fmla="*/ 52 w 74" name="T0"/>
                <a:gd fmla="*/ 67 h 82" name="T1"/>
                <a:gd fmla="*/ 74 w 74" name="T2"/>
                <a:gd fmla="*/ 60 h 82" name="T3"/>
                <a:gd fmla="*/ 43 w 74" name="T4"/>
                <a:gd fmla="*/ 81 h 82" name="T5"/>
                <a:gd fmla="*/ 1 w 74" name="T6"/>
                <a:gd fmla="*/ 11 h 82" name="T7"/>
                <a:gd fmla="*/ 4 w 74" name="T8"/>
                <a:gd fmla="*/ 0 h 82" name="T9"/>
                <a:gd fmla="*/ 5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gdLst>
                <a:gd fmla="*/ 14 w 15" name="T0"/>
                <a:gd fmla="*/ 11 h 11" name="T1"/>
                <a:gd fmla="*/ 8 w 15" name="T2"/>
                <a:gd fmla="*/ 0 h 11" name="T3"/>
                <a:gd fmla="*/ 1 w 15" name="T4"/>
                <a:gd fmla="*/ 11 h 11" name="T5"/>
                <a:gd fmla="*/ 14 w 15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5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gdLst>
                <a:gd fmla="*/ 106 w 108" name="T0"/>
                <a:gd fmla="*/ 485 h 485" name="T1"/>
                <a:gd fmla="*/ 107 w 108" name="T2"/>
                <a:gd fmla="*/ 485 h 485" name="T3"/>
                <a:gd fmla="*/ 108 w 108" name="T4"/>
                <a:gd fmla="*/ 484 h 485" name="T5"/>
                <a:gd fmla="*/ 39 w 108" name="T6"/>
                <a:gd fmla="*/ 228 h 485" name="T7"/>
                <a:gd fmla="*/ 7 w 108" name="T8"/>
                <a:gd fmla="*/ 2 h 485" name="T9"/>
                <a:gd fmla="*/ 6 w 108" name="T10"/>
                <a:gd fmla="*/ 0 h 485" name="T11"/>
                <a:gd fmla="*/ 4 w 108" name="T12"/>
                <a:gd fmla="*/ 1 h 485" name="T13"/>
                <a:gd fmla="*/ 37 w 108" name="T14"/>
                <a:gd fmla="*/ 228 h 485" name="T15"/>
                <a:gd fmla="*/ 105 w 108" name="T16"/>
                <a:gd fmla="*/ 484 h 485" name="T17"/>
                <a:gd fmla="*/ 106 w 108" name="T18"/>
                <a:gd fmla="*/ 485 h 4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5" w="108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gdLst>
                <a:gd fmla="*/ 1 w 95" name="T0"/>
                <a:gd fmla="*/ 45 h 116" name="T1"/>
                <a:gd fmla="*/ 43 w 95" name="T2"/>
                <a:gd fmla="*/ 115 h 116" name="T3"/>
                <a:gd fmla="*/ 93 w 95" name="T4"/>
                <a:gd fmla="*/ 51 h 116" name="T5"/>
                <a:gd fmla="*/ 50 w 95" name="T6"/>
                <a:gd fmla="*/ 2 h 116" name="T7"/>
                <a:gd fmla="*/ 1 w 95" name="T8"/>
                <a:gd fmla="*/ 45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gdLst>
                <a:gd fmla="*/ 0 w 64" name="T0"/>
                <a:gd fmla="*/ 6 h 54" name="T1"/>
                <a:gd fmla="*/ 24 w 64" name="T2"/>
                <a:gd fmla="*/ 0 h 54" name="T3"/>
                <a:gd fmla="*/ 62 w 64" name="T4"/>
                <a:gd fmla="*/ 44 h 54" name="T5"/>
                <a:gd fmla="*/ 60 w 64" name="T6"/>
                <a:gd fmla="*/ 53 h 54" name="T7"/>
                <a:gd fmla="*/ 43 w 64" name="T8"/>
                <a:gd fmla="*/ 53 h 54" name="T9"/>
                <a:gd fmla="*/ 0 w 64" name="T10"/>
                <a:gd fmla="*/ 6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gdLst>
                <a:gd fmla="*/ 2 w 21" name="T0"/>
                <a:gd fmla="*/ 3 h 21" name="T1"/>
                <a:gd fmla="*/ 6 w 21" name="T2"/>
                <a:gd fmla="*/ 15 h 21" name="T3"/>
                <a:gd fmla="*/ 19 w 21" name="T4"/>
                <a:gd fmla="*/ 19 h 21" name="T5"/>
                <a:gd fmla="*/ 15 w 21" name="T6"/>
                <a:gd fmla="*/ 6 h 21" name="T7"/>
                <a:gd fmla="*/ 2 w 21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gdLst>
                <a:gd fmla="*/ 52 w 74" name="T0"/>
                <a:gd fmla="*/ 67 h 82" name="T1"/>
                <a:gd fmla="*/ 74 w 74" name="T2"/>
                <a:gd fmla="*/ 61 h 82" name="T3"/>
                <a:gd fmla="*/ 43 w 74" name="T4"/>
                <a:gd fmla="*/ 82 h 82" name="T5"/>
                <a:gd fmla="*/ 1 w 74" name="T6"/>
                <a:gd fmla="*/ 12 h 82" name="T7"/>
                <a:gd fmla="*/ 4 w 74" name="T8"/>
                <a:gd fmla="*/ 0 h 82" name="T9"/>
                <a:gd fmla="*/ 5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gdLst>
                <a:gd fmla="*/ 14 w 15" name="T0"/>
                <a:gd fmla="*/ 12 h 12" name="T1"/>
                <a:gd fmla="*/ 8 w 15" name="T2"/>
                <a:gd fmla="*/ 0 h 12" name="T3"/>
                <a:gd fmla="*/ 1 w 15" name="T4"/>
                <a:gd fmla="*/ 11 h 12" name="T5"/>
                <a:gd fmla="*/ 14 w 15" name="T6"/>
                <a:gd fmla="*/ 12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5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gdLst>
                <a:gd fmla="*/ 106 w 107" name="T0"/>
                <a:gd fmla="*/ 485 h 485" name="T1"/>
                <a:gd fmla="*/ 106 w 107" name="T2"/>
                <a:gd fmla="*/ 485 h 485" name="T3"/>
                <a:gd fmla="*/ 107 w 107" name="T4"/>
                <a:gd fmla="*/ 484 h 485" name="T5"/>
                <a:gd fmla="*/ 39 w 107" name="T6"/>
                <a:gd fmla="*/ 227 h 485" name="T7"/>
                <a:gd fmla="*/ 7 w 107" name="T8"/>
                <a:gd fmla="*/ 1 h 485" name="T9"/>
                <a:gd fmla="*/ 5 w 107" name="T10"/>
                <a:gd fmla="*/ 0 h 485" name="T11"/>
                <a:gd fmla="*/ 4 w 107" name="T12"/>
                <a:gd fmla="*/ 1 h 485" name="T13"/>
                <a:gd fmla="*/ 37 w 107" name="T14"/>
                <a:gd fmla="*/ 228 h 485" name="T15"/>
                <a:gd fmla="*/ 105 w 107" name="T16"/>
                <a:gd fmla="*/ 484 h 485" name="T17"/>
                <a:gd fmla="*/ 106 w 107" name="T18"/>
                <a:gd fmla="*/ 485 h 4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5" w="107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gdLst>
                <a:gd fmla="*/ 2 w 96" name="T0"/>
                <a:gd fmla="*/ 45 h 116" name="T1"/>
                <a:gd fmla="*/ 44 w 96" name="T2"/>
                <a:gd fmla="*/ 115 h 116" name="T3"/>
                <a:gd fmla="*/ 94 w 96" name="T4"/>
                <a:gd fmla="*/ 51 h 116" name="T5"/>
                <a:gd fmla="*/ 51 w 96" name="T6"/>
                <a:gd fmla="*/ 2 h 116" name="T7"/>
                <a:gd fmla="*/ 2 w 96" name="T8"/>
                <a:gd fmla="*/ 45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gdLst>
                <a:gd fmla="*/ 0 w 63" name="T0"/>
                <a:gd fmla="*/ 6 h 55" name="T1"/>
                <a:gd fmla="*/ 24 w 63" name="T2"/>
                <a:gd fmla="*/ 1 h 55" name="T3"/>
                <a:gd fmla="*/ 62 w 63" name="T4"/>
                <a:gd fmla="*/ 45 h 55" name="T5"/>
                <a:gd fmla="*/ 60 w 63" name="T6"/>
                <a:gd fmla="*/ 54 h 55" name="T7"/>
                <a:gd fmla="*/ 42 w 63" name="T8"/>
                <a:gd fmla="*/ 54 h 55" name="T9"/>
                <a:gd fmla="*/ 0 w 63" name="T10"/>
                <a:gd fmla="*/ 6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62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gdLst>
                <a:gd fmla="*/ 3 w 22" name="T0"/>
                <a:gd fmla="*/ 3 h 21" name="T1"/>
                <a:gd fmla="*/ 7 w 22" name="T2"/>
                <a:gd fmla="*/ 15 h 21" name="T3"/>
                <a:gd fmla="*/ 20 w 22" name="T4"/>
                <a:gd fmla="*/ 18 h 21" name="T5"/>
                <a:gd fmla="*/ 15 w 22" name="T6"/>
                <a:gd fmla="*/ 6 h 21" name="T7"/>
                <a:gd fmla="*/ 3 w 22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2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gdLst>
                <a:gd fmla="*/ 52 w 75" name="T0"/>
                <a:gd fmla="*/ 67 h 82" name="T1"/>
                <a:gd fmla="*/ 75 w 75" name="T2"/>
                <a:gd fmla="*/ 60 h 82" name="T3"/>
                <a:gd fmla="*/ 44 w 75" name="T4"/>
                <a:gd fmla="*/ 82 h 82" name="T5"/>
                <a:gd fmla="*/ 2 w 75" name="T6"/>
                <a:gd fmla="*/ 12 h 82" name="T7"/>
                <a:gd fmla="*/ 4 w 75" name="T8"/>
                <a:gd fmla="*/ 0 h 82" name="T9"/>
                <a:gd fmla="*/ 52 w 75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5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gdLst>
                <a:gd fmla="*/ 14 w 15" name="T0"/>
                <a:gd fmla="*/ 12 h 12" name="T1"/>
                <a:gd fmla="*/ 8 w 15" name="T2"/>
                <a:gd fmla="*/ 0 h 12" name="T3"/>
                <a:gd fmla="*/ 1 w 15" name="T4"/>
                <a:gd fmla="*/ 11 h 12" name="T5"/>
                <a:gd fmla="*/ 14 w 15" name="T6"/>
                <a:gd fmla="*/ 12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5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gdLst>
                <a:gd fmla="*/ 2 w 145" name="T0"/>
                <a:gd fmla="*/ 652 h 652" name="T1"/>
                <a:gd fmla="*/ 2 w 145" name="T2"/>
                <a:gd fmla="*/ 652 h 652" name="T3"/>
                <a:gd fmla="*/ 0 w 145" name="T4"/>
                <a:gd fmla="*/ 650 h 652" name="T5"/>
                <a:gd fmla="*/ 92 w 145" name="T6"/>
                <a:gd fmla="*/ 305 h 652" name="T7"/>
                <a:gd fmla="*/ 136 w 145" name="T8"/>
                <a:gd fmla="*/ 2 h 652" name="T9"/>
                <a:gd fmla="*/ 137 w 145" name="T10"/>
                <a:gd fmla="*/ 0 h 652" name="T11"/>
                <a:gd fmla="*/ 139 w 145" name="T12"/>
                <a:gd fmla="*/ 2 h 652" name="T13"/>
                <a:gd fmla="*/ 96 w 145" name="T14"/>
                <a:gd fmla="*/ 307 h 652" name="T15"/>
                <a:gd fmla="*/ 4 w 145" name="T16"/>
                <a:gd fmla="*/ 651 h 652" name="T17"/>
                <a:gd fmla="*/ 2 w 145" name="T18"/>
                <a:gd fmla="*/ 652 h 65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52" w="145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gdLst>
                <a:gd fmla="*/ 125 w 128" name="T0"/>
                <a:gd fmla="*/ 60 h 155" name="T1"/>
                <a:gd fmla="*/ 70 w 128" name="T2"/>
                <a:gd fmla="*/ 154 h 155" name="T3"/>
                <a:gd fmla="*/ 2 w 128" name="T4"/>
                <a:gd fmla="*/ 68 h 155" name="T5"/>
                <a:gd fmla="*/ 59 w 128" name="T6"/>
                <a:gd fmla="*/ 2 h 155" name="T7"/>
                <a:gd fmla="*/ 125 w 128" name="T8"/>
                <a:gd fmla="*/ 60 h 1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5" w="128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gdLst>
                <a:gd fmla="*/ 86 w 86" name="T0"/>
                <a:gd fmla="*/ 9 h 74" name="T1"/>
                <a:gd fmla="*/ 54 w 86" name="T2"/>
                <a:gd fmla="*/ 1 h 74" name="T3"/>
                <a:gd fmla="*/ 3 w 86" name="T4"/>
                <a:gd fmla="*/ 60 h 74" name="T5"/>
                <a:gd fmla="*/ 5 w 86" name="T6"/>
                <a:gd fmla="*/ 73 h 74" name="T7"/>
                <a:gd fmla="*/ 29 w 86" name="T8"/>
                <a:gd fmla="*/ 72 h 74" name="T9"/>
                <a:gd fmla="*/ 86 w 86" name="T10"/>
                <a:gd fmla="*/ 9 h 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4" w="86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gdLst>
                <a:gd fmla="*/ 26 w 29" name="T0"/>
                <a:gd fmla="*/ 4 h 29" name="T1"/>
                <a:gd fmla="*/ 20 w 29" name="T2"/>
                <a:gd fmla="*/ 21 h 29" name="T3"/>
                <a:gd fmla="*/ 3 w 29" name="T4"/>
                <a:gd fmla="*/ 25 h 29" name="T5"/>
                <a:gd fmla="*/ 8 w 29" name="T6"/>
                <a:gd fmla="*/ 8 h 29" name="T7"/>
                <a:gd fmla="*/ 26 w 29" name="T8"/>
                <a:gd fmla="*/ 4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gdLst>
                <a:gd fmla="*/ 30 w 100" name="T0"/>
                <a:gd fmla="*/ 90 h 110" name="T1"/>
                <a:gd fmla="*/ 0 w 100" name="T2"/>
                <a:gd fmla="*/ 81 h 110" name="T3"/>
                <a:gd fmla="*/ 42 w 100" name="T4"/>
                <a:gd fmla="*/ 110 h 110" name="T5"/>
                <a:gd fmla="*/ 97 w 100" name="T6"/>
                <a:gd fmla="*/ 16 h 110" name="T7"/>
                <a:gd fmla="*/ 94 w 100" name="T8"/>
                <a:gd fmla="*/ 0 h 110" name="T9"/>
                <a:gd fmla="*/ 30 w 100" name="T10"/>
                <a:gd fmla="*/ 90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10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gdLst>
                <a:gd fmla="*/ 1 w 20" name="T0"/>
                <a:gd fmla="*/ 16 h 16" name="T1"/>
                <a:gd fmla="*/ 10 w 20" name="T2"/>
                <a:gd fmla="*/ 1 h 16" name="T3"/>
                <a:gd fmla="*/ 19 w 20" name="T4"/>
                <a:gd fmla="*/ 15 h 16" name="T5"/>
                <a:gd fmla="*/ 1 w 20" name="T6"/>
                <a:gd fmla="*/ 16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20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gdLst>
                <a:gd fmla="*/ 125 w 126" name="T0"/>
                <a:gd fmla="*/ 568 h 568" name="T1"/>
                <a:gd fmla="*/ 125 w 126" name="T2"/>
                <a:gd fmla="*/ 568 h 568" name="T3"/>
                <a:gd fmla="*/ 126 w 126" name="T4"/>
                <a:gd fmla="*/ 567 h 568" name="T5"/>
                <a:gd fmla="*/ 47 w 126" name="T6"/>
                <a:gd fmla="*/ 266 h 568" name="T7"/>
                <a:gd fmla="*/ 9 w 126" name="T8"/>
                <a:gd fmla="*/ 2 h 568" name="T9"/>
                <a:gd fmla="*/ 7 w 126" name="T10"/>
                <a:gd fmla="*/ 0 h 568" name="T11"/>
                <a:gd fmla="*/ 5 w 126" name="T12"/>
                <a:gd fmla="*/ 2 h 568" name="T13"/>
                <a:gd fmla="*/ 44 w 126" name="T14"/>
                <a:gd fmla="*/ 267 h 568" name="T15"/>
                <a:gd fmla="*/ 123 w 126" name="T16"/>
                <a:gd fmla="*/ 567 h 568" name="T17"/>
                <a:gd fmla="*/ 125 w 126" name="T18"/>
                <a:gd fmla="*/ 568 h 5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68" w="125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gdLst>
                <a:gd fmla="*/ 2 w 112" name="T0"/>
                <a:gd fmla="*/ 52 h 136" name="T1"/>
                <a:gd fmla="*/ 51 w 112" name="T2"/>
                <a:gd fmla="*/ 134 h 136" name="T3"/>
                <a:gd fmla="*/ 110 w 112" name="T4"/>
                <a:gd fmla="*/ 60 h 136" name="T5"/>
                <a:gd fmla="*/ 60 w 112" name="T6"/>
                <a:gd fmla="*/ 2 h 136" name="T7"/>
                <a:gd fmla="*/ 2 w 112" name="T8"/>
                <a:gd fmla="*/ 52 h 1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6" w="112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gdLst>
                <a:gd fmla="*/ 0 w 74" name="T0"/>
                <a:gd fmla="*/ 7 h 64" name="T1"/>
                <a:gd fmla="*/ 27 w 74" name="T2"/>
                <a:gd fmla="*/ 0 h 64" name="T3"/>
                <a:gd fmla="*/ 72 w 74" name="T4"/>
                <a:gd fmla="*/ 51 h 64" name="T5"/>
                <a:gd fmla="*/ 70 w 74" name="T6"/>
                <a:gd fmla="*/ 63 h 64" name="T7"/>
                <a:gd fmla="*/ 49 w 74" name="T8"/>
                <a:gd fmla="*/ 62 h 64" name="T9"/>
                <a:gd fmla="*/ 0 w 74" name="T10"/>
                <a:gd fmla="*/ 7 h 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4" w="7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gdLst>
                <a:gd fmla="*/ 3 w 25" name="T0"/>
                <a:gd fmla="*/ 3 h 24" name="T1"/>
                <a:gd fmla="*/ 8 w 25" name="T2"/>
                <a:gd fmla="*/ 18 h 24" name="T3"/>
                <a:gd fmla="*/ 23 w 25" name="T4"/>
                <a:gd fmla="*/ 22 h 24" name="T5"/>
                <a:gd fmla="*/ 18 w 25" name="T6"/>
                <a:gd fmla="*/ 7 h 24" name="T7"/>
                <a:gd fmla="*/ 3 w 25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gdLst>
                <a:gd fmla="*/ 61 w 87" name="T0"/>
                <a:gd fmla="*/ 78 h 96" name="T1"/>
                <a:gd fmla="*/ 87 w 87" name="T2"/>
                <a:gd fmla="*/ 70 h 96" name="T3"/>
                <a:gd fmla="*/ 51 w 87" name="T4"/>
                <a:gd fmla="*/ 95 h 96" name="T5"/>
                <a:gd fmla="*/ 2 w 87" name="T6"/>
                <a:gd fmla="*/ 13 h 96" name="T7"/>
                <a:gd fmla="*/ 5 w 87" name="T8"/>
                <a:gd fmla="*/ 0 h 96" name="T9"/>
                <a:gd fmla="*/ 61 w 87" name="T10"/>
                <a:gd fmla="*/ 78 h 9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6" w="87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gdLst>
                <a:gd fmla="*/ 16 w 17" name="T0"/>
                <a:gd fmla="*/ 14 h 14" name="T1"/>
                <a:gd fmla="*/ 9 w 17" name="T2"/>
                <a:gd fmla="*/ 1 h 14" name="T3"/>
                <a:gd fmla="*/ 1 w 17" name="T4"/>
                <a:gd fmla="*/ 14 h 14" name="T5"/>
                <a:gd fmla="*/ 16 w 17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7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gdLst>
                <a:gd fmla="*/ 136 w 138" name="T0"/>
                <a:gd fmla="*/ 621 h 621" name="T1"/>
                <a:gd fmla="*/ 137 w 138" name="T2"/>
                <a:gd fmla="*/ 621 h 621" name="T3"/>
                <a:gd fmla="*/ 138 w 138" name="T4"/>
                <a:gd fmla="*/ 619 h 621" name="T5"/>
                <a:gd fmla="*/ 51 w 138" name="T6"/>
                <a:gd fmla="*/ 291 h 621" name="T7"/>
                <a:gd fmla="*/ 9 w 138" name="T8"/>
                <a:gd fmla="*/ 1 h 621" name="T9"/>
                <a:gd fmla="*/ 7 w 138" name="T10"/>
                <a:gd fmla="*/ 0 h 621" name="T11"/>
                <a:gd fmla="*/ 6 w 138" name="T12"/>
                <a:gd fmla="*/ 1 h 621" name="T13"/>
                <a:gd fmla="*/ 47 w 138" name="T14"/>
                <a:gd fmla="*/ 292 h 621" name="T15"/>
                <a:gd fmla="*/ 134 w 138" name="T16"/>
                <a:gd fmla="*/ 619 h 621" name="T17"/>
                <a:gd fmla="*/ 136 w 138" name="T18"/>
                <a:gd fmla="*/ 621 h 6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21" w="138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gdLst>
                <a:gd fmla="*/ 2 w 122" name="T0"/>
                <a:gd fmla="*/ 57 h 148" name="T1"/>
                <a:gd fmla="*/ 55 w 122" name="T2"/>
                <a:gd fmla="*/ 146 h 148" name="T3"/>
                <a:gd fmla="*/ 120 w 122" name="T4"/>
                <a:gd fmla="*/ 64 h 148" name="T5"/>
                <a:gd fmla="*/ 65 w 122" name="T6"/>
                <a:gd fmla="*/ 2 h 148" name="T7"/>
                <a:gd fmla="*/ 2 w 122" name="T8"/>
                <a:gd fmla="*/ 57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122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gdLst>
                <a:gd fmla="*/ 0 w 81" name="T0"/>
                <a:gd fmla="*/ 8 h 70" name="T1"/>
                <a:gd fmla="*/ 30 w 81" name="T2"/>
                <a:gd fmla="*/ 0 h 70" name="T3"/>
                <a:gd fmla="*/ 79 w 81" name="T4"/>
                <a:gd fmla="*/ 56 h 70" name="T5"/>
                <a:gd fmla="*/ 77 w 81" name="T6"/>
                <a:gd fmla="*/ 69 h 70" name="T7"/>
                <a:gd fmla="*/ 55 w 81" name="T8"/>
                <a:gd fmla="*/ 68 h 70" name="T9"/>
                <a:gd fmla="*/ 0 w 81" name="T10"/>
                <a:gd fmla="*/ 8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1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gdLst>
                <a:gd fmla="*/ 3 w 28" name="T0"/>
                <a:gd fmla="*/ 4 h 27" name="T1"/>
                <a:gd fmla="*/ 9 w 28" name="T2"/>
                <a:gd fmla="*/ 19 h 27" name="T3"/>
                <a:gd fmla="*/ 25 w 28" name="T4"/>
                <a:gd fmla="*/ 24 h 27" name="T5"/>
                <a:gd fmla="*/ 20 w 28" name="T6"/>
                <a:gd fmla="*/ 8 h 27" name="T7"/>
                <a:gd fmla="*/ 3 w 28" name="T8"/>
                <a:gd fmla="*/ 4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8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gdLst>
                <a:gd fmla="*/ 67 w 95" name="T0"/>
                <a:gd fmla="*/ 86 h 105" name="T1"/>
                <a:gd fmla="*/ 95 w 95" name="T2"/>
                <a:gd fmla="*/ 77 h 105" name="T3"/>
                <a:gd fmla="*/ 55 w 95" name="T4"/>
                <a:gd fmla="*/ 104 h 105" name="T5"/>
                <a:gd fmla="*/ 2 w 95" name="T6"/>
                <a:gd fmla="*/ 15 h 105" name="T7"/>
                <a:gd fmla="*/ 5 w 95" name="T8"/>
                <a:gd fmla="*/ 0 h 105" name="T9"/>
                <a:gd fmla="*/ 67 w 95" name="T10"/>
                <a:gd fmla="*/ 86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9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gdLst>
                <a:gd fmla="*/ 18 w 19" name="T0"/>
                <a:gd fmla="*/ 15 h 15" name="T1"/>
                <a:gd fmla="*/ 10 w 19" name="T2"/>
                <a:gd fmla="*/ 0 h 15" name="T3"/>
                <a:gd fmla="*/ 1 w 19" name="T4"/>
                <a:gd fmla="*/ 14 h 15" name="T5"/>
                <a:gd fmla="*/ 18 w 19" name="T6"/>
                <a:gd fmla="*/ 15 h 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" w="19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gdLst>
                  <a:gd fmla="*/ 565356 w 11798706" name="connsiteX0"/>
                  <a:gd fmla="*/ 0 h 2507224" name="connsiteY0"/>
                  <a:gd fmla="*/ 11233350 w 11798706" name="connsiteX1"/>
                  <a:gd fmla="*/ 0 h 2507224" name="connsiteY1"/>
                  <a:gd fmla="*/ 11798706 w 11798706" name="connsiteX2"/>
                  <a:gd fmla="*/ 565353 h 2507224" name="connsiteY2"/>
                  <a:gd fmla="*/ 11798706 w 11798706" name="connsiteX3"/>
                  <a:gd fmla="*/ 1941871 h 2507224" name="connsiteY3"/>
                  <a:gd fmla="*/ 11233350 w 11798706" name="connsiteX4"/>
                  <a:gd fmla="*/ 2507224 h 2507224" name="connsiteY4"/>
                  <a:gd fmla="*/ 565356 w 11798706" name="connsiteX5"/>
                  <a:gd fmla="*/ 2507224 h 2507224" name="connsiteY5"/>
                  <a:gd fmla="*/ 0 w 11798706" name="connsiteX6"/>
                  <a:gd fmla="*/ 1941871 h 2507224" name="connsiteY6"/>
                  <a:gd fmla="*/ 0 w 11798706" name="connsiteX7"/>
                  <a:gd fmla="*/ 565353 h 2507224" name="connsiteY7"/>
                  <a:gd fmla="*/ 565356 w 11798706" name="connsiteX8"/>
                  <a:gd fmla="*/ 0 h 2507224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2507224" w="11798706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gdLst>
                  <a:gd fmla="*/ 2371724 w 5657848" name="connsiteX0"/>
                  <a:gd fmla="*/ 0 h 2505074" name="connsiteY0"/>
                  <a:gd fmla="*/ 5657848 w 5657848" name="connsiteX1"/>
                  <a:gd fmla="*/ 0 h 2505074" name="connsiteY1"/>
                  <a:gd fmla="*/ 4779248 w 5657848" name="connsiteX2"/>
                  <a:gd fmla="*/ 1252536 h 2505074" name="connsiteY2"/>
                  <a:gd fmla="*/ 5657848 w 5657848" name="connsiteX3"/>
                  <a:gd fmla="*/ 2505074 h 2505074" name="connsiteY3"/>
                  <a:gd fmla="*/ 0 w 5657848" name="connsiteX4"/>
                  <a:gd fmla="*/ 2505074 h 2505074" name="connsiteY4"/>
                  <a:gd fmla="*/ 0 w 5657848" name="connsiteX5"/>
                  <a:gd fmla="*/ 1943099 h 2505074" name="connsiteY5"/>
                  <a:gd fmla="*/ 1978016 w 5657848" name="connsiteX6"/>
                  <a:gd fmla="*/ 1943099 h 2505074" name="connsiteY6"/>
                  <a:gd fmla="*/ 2371724 w 5657848" name="connsiteX7"/>
                  <a:gd fmla="*/ 1549391 h 250507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2505074" w="5657848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l" blurRad="508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gdLst>
                  <a:gd fmla="*/ 1 w 5657848" name="connsiteX0"/>
                  <a:gd fmla="*/ 0 h 2505074" name="connsiteY0"/>
                  <a:gd fmla="*/ 3286124 w 5657848" name="connsiteX1"/>
                  <a:gd fmla="*/ 0 h 2505074" name="connsiteY1"/>
                  <a:gd fmla="*/ 3286124 w 5657848" name="connsiteX2"/>
                  <a:gd fmla="*/ 1549391 h 2505074" name="connsiteY2"/>
                  <a:gd fmla="*/ 3679828 w 5657848" name="connsiteX3"/>
                  <a:gd fmla="*/ 1943099 h 2505074" name="connsiteY3"/>
                  <a:gd fmla="*/ 5657848 w 5657848" name="connsiteX4"/>
                  <a:gd fmla="*/ 1943099 h 2505074" name="connsiteY4"/>
                  <a:gd fmla="*/ 5657848 w 5657848" name="connsiteX5"/>
                  <a:gd fmla="*/ 2505074 h 2505074" name="connsiteY5"/>
                  <a:gd fmla="*/ 0 w 5657848" name="connsiteX6"/>
                  <a:gd fmla="*/ 2505074 h 2505074" name="connsiteY6"/>
                  <a:gd fmla="*/ 878596 w 5657848" name="connsiteX7"/>
                  <a:gd fmla="*/ 1252536 h 250507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2505074" w="5657848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r" blurRad="50800" dir="81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4577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10609000101010101" pitchFamily="49" typeface="迷你简汉真广标"/>
                  <a:ea charset="-122" panose="02010609000101010101" pitchFamily="49" typeface="迷你简汉真广标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altLang="en-US" b="1" lang="zh-CN" smtClean="0" sz="3200">
                  <a:effectLst>
                    <a:innerShdw blurRad="63500" dir="13500000" dist="50800">
                      <a:prstClr val="black">
                        <a:alpha val="50000"/>
                      </a:prstClr>
                    </a:innerShdw>
                  </a:effectLst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目录</a:t>
              </a: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1747" l="16705" r="20137" t="63703"/>
          <a:stretch>
            <a:fillRect/>
          </a:stretch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046975" y="1714500"/>
            <a:ext cx="2098050" cy="3314700"/>
            <a:chOff x="1068782" y="1753649"/>
            <a:chExt cx="1334852" cy="2108928"/>
          </a:xfrm>
        </p:grpSpPr>
        <p:grpSp>
          <p:nvGrpSpPr>
            <p:cNvPr id="20" name="组合 19"/>
            <p:cNvGrpSpPr/>
            <p:nvPr/>
          </p:nvGrpSpPr>
          <p:grpSpPr>
            <a:xfrm>
              <a:off x="1068782" y="1753649"/>
              <a:ext cx="1334852" cy="2108928"/>
              <a:chOff x="5786438" y="2944813"/>
              <a:chExt cx="615950" cy="973138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6003926" y="3860801"/>
                <a:ext cx="179388" cy="57150"/>
              </a:xfrm>
              <a:custGeom>
                <a:gdLst>
                  <a:gd fmla="*/ 0 w 47" name="T0"/>
                  <a:gd fmla="*/ 0 h 15" name="T1"/>
                  <a:gd fmla="*/ 0 w 47" name="T2"/>
                  <a:gd fmla="*/ 6 h 15" name="T3"/>
                  <a:gd fmla="*/ 9 w 47" name="T4"/>
                  <a:gd fmla="*/ 15 h 15" name="T5"/>
                  <a:gd fmla="*/ 38 w 47" name="T6"/>
                  <a:gd fmla="*/ 15 h 15" name="T7"/>
                  <a:gd fmla="*/ 47 w 47" name="T8"/>
                  <a:gd fmla="*/ 6 h 15" name="T9"/>
                  <a:gd fmla="*/ 47 w 47" name="T10"/>
                  <a:gd fmla="*/ 0 h 15" name="T11"/>
                  <a:gd fmla="*/ 0 w 47" name="T12"/>
                  <a:gd fmla="*/ 0 h 1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5" w="47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3" y="15"/>
                      <a:pt x="47" y="11"/>
                      <a:pt x="47" y="6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6003926" y="3773488"/>
                <a:ext cx="179388" cy="87313"/>
              </a:xfrm>
              <a:custGeom>
                <a:gdLst>
                  <a:gd fmla="*/ 47 w 47" name="T0"/>
                  <a:gd fmla="*/ 16 h 23" name="T1"/>
                  <a:gd fmla="*/ 38 w 47" name="T2"/>
                  <a:gd fmla="*/ 7 h 23" name="T3"/>
                  <a:gd fmla="*/ 35 w 47" name="T4"/>
                  <a:gd fmla="*/ 7 h 23" name="T5"/>
                  <a:gd fmla="*/ 35 w 47" name="T6"/>
                  <a:gd fmla="*/ 5 h 23" name="T7"/>
                  <a:gd fmla="*/ 30 w 47" name="T8"/>
                  <a:gd fmla="*/ 0 h 23" name="T9"/>
                  <a:gd fmla="*/ 17 w 47" name="T10"/>
                  <a:gd fmla="*/ 0 h 23" name="T11"/>
                  <a:gd fmla="*/ 13 w 47" name="T12"/>
                  <a:gd fmla="*/ 5 h 23" name="T13"/>
                  <a:gd fmla="*/ 13 w 47" name="T14"/>
                  <a:gd fmla="*/ 7 h 23" name="T15"/>
                  <a:gd fmla="*/ 9 w 47" name="T16"/>
                  <a:gd fmla="*/ 7 h 23" name="T17"/>
                  <a:gd fmla="*/ 0 w 47" name="T18"/>
                  <a:gd fmla="*/ 16 h 23" name="T19"/>
                  <a:gd fmla="*/ 0 w 47" name="T20"/>
                  <a:gd fmla="*/ 23 h 23" name="T21"/>
                  <a:gd fmla="*/ 47 w 47" name="T22"/>
                  <a:gd fmla="*/ 23 h 23" name="T23"/>
                  <a:gd fmla="*/ 47 w 47" name="T24"/>
                  <a:gd fmla="*/ 16 h 2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3" w="47">
                    <a:moveTo>
                      <a:pt x="47" y="16"/>
                    </a:moveTo>
                    <a:cubicBezTo>
                      <a:pt x="47" y="11"/>
                      <a:pt x="43" y="7"/>
                      <a:pt x="38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2"/>
                      <a:pt x="33" y="0"/>
                      <a:pt x="3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3" y="2"/>
                      <a:pt x="13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4" y="7"/>
                      <a:pt x="0" y="11"/>
                      <a:pt x="0" y="1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7" y="23"/>
                      <a:pt x="47" y="23"/>
                      <a:pt x="47" y="23"/>
                    </a:cubicBez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6030913" y="3743326"/>
                <a:ext cx="127000" cy="49213"/>
              </a:xfrm>
              <a:prstGeom prst="ellipse">
                <a:avLst/>
              </a:prstGeom>
              <a:solidFill>
                <a:srgbClr val="2F403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5786438" y="2944813"/>
                <a:ext cx="615950" cy="717550"/>
              </a:xfrm>
              <a:custGeom>
                <a:gdLst>
                  <a:gd fmla="*/ 72 w 161" name="T0"/>
                  <a:gd fmla="*/ 189 h 189" name="T1"/>
                  <a:gd fmla="*/ 89 w 161" name="T2"/>
                  <a:gd fmla="*/ 189 h 189" name="T3"/>
                  <a:gd fmla="*/ 161 w 161" name="T4"/>
                  <a:gd fmla="*/ 80 h 189" name="T5"/>
                  <a:gd fmla="*/ 81 w 161" name="T6"/>
                  <a:gd fmla="*/ 0 h 189" name="T7"/>
                  <a:gd fmla="*/ 0 w 161" name="T8"/>
                  <a:gd fmla="*/ 80 h 189" name="T9"/>
                  <a:gd fmla="*/ 72 w 161" name="T10"/>
                  <a:gd fmla="*/ 189 h 18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9" w="161">
                    <a:moveTo>
                      <a:pt x="72" y="189"/>
                    </a:moveTo>
                    <a:cubicBezTo>
                      <a:pt x="89" y="189"/>
                      <a:pt x="89" y="189"/>
                      <a:pt x="89" y="189"/>
                    </a:cubicBezTo>
                    <a:cubicBezTo>
                      <a:pt x="110" y="169"/>
                      <a:pt x="161" y="116"/>
                      <a:pt x="161" y="80"/>
                    </a:cubicBezTo>
                    <a:cubicBezTo>
                      <a:pt x="161" y="36"/>
                      <a:pt x="125" y="0"/>
                      <a:pt x="81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116"/>
                      <a:pt x="52" y="169"/>
                      <a:pt x="72" y="189"/>
                    </a:cubicBezTo>
                    <a:close/>
                  </a:path>
                </a:pathLst>
              </a:custGeom>
              <a:solidFill>
                <a:srgbClr val="DD4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5870576" y="2944813"/>
                <a:ext cx="447675" cy="717550"/>
              </a:xfrm>
              <a:custGeom>
                <a:gdLst>
                  <a:gd fmla="*/ 65 w 117" name="T0"/>
                  <a:gd fmla="*/ 189 h 189" name="T1"/>
                  <a:gd fmla="*/ 117 w 117" name="T2"/>
                  <a:gd fmla="*/ 80 h 189" name="T3"/>
                  <a:gd fmla="*/ 59 w 117" name="T4"/>
                  <a:gd fmla="*/ 0 h 189" name="T5"/>
                  <a:gd fmla="*/ 43 w 117" name="T6"/>
                  <a:gd fmla="*/ 3 h 189" name="T7"/>
                  <a:gd fmla="*/ 0 w 117" name="T8"/>
                  <a:gd fmla="*/ 80 h 189" name="T9"/>
                  <a:gd fmla="*/ 53 w 117" name="T10"/>
                  <a:gd fmla="*/ 189 h 189" name="T11"/>
                  <a:gd fmla="*/ 65 w 117" name="T12"/>
                  <a:gd fmla="*/ 189 h 18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9" w="117">
                    <a:moveTo>
                      <a:pt x="65" y="189"/>
                    </a:moveTo>
                    <a:cubicBezTo>
                      <a:pt x="80" y="169"/>
                      <a:pt x="117" y="116"/>
                      <a:pt x="117" y="80"/>
                    </a:cubicBezTo>
                    <a:cubicBezTo>
                      <a:pt x="117" y="36"/>
                      <a:pt x="91" y="0"/>
                      <a:pt x="59" y="0"/>
                    </a:cubicBezTo>
                    <a:cubicBezTo>
                      <a:pt x="53" y="0"/>
                      <a:pt x="48" y="1"/>
                      <a:pt x="43" y="3"/>
                    </a:cubicBezTo>
                    <a:cubicBezTo>
                      <a:pt x="18" y="12"/>
                      <a:pt x="0" y="43"/>
                      <a:pt x="0" y="80"/>
                    </a:cubicBezTo>
                    <a:cubicBezTo>
                      <a:pt x="0" y="116"/>
                      <a:pt x="37" y="169"/>
                      <a:pt x="53" y="189"/>
                    </a:cubicBezTo>
                    <a:lnTo>
                      <a:pt x="65" y="189"/>
                    </a:ln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5938838" y="2944813"/>
                <a:ext cx="309563" cy="717550"/>
              </a:xfrm>
              <a:custGeom>
                <a:gdLst>
                  <a:gd fmla="*/ 45 w 81" name="T0"/>
                  <a:gd fmla="*/ 189 h 189" name="T1"/>
                  <a:gd fmla="*/ 81 w 81" name="T2"/>
                  <a:gd fmla="*/ 80 h 189" name="T3"/>
                  <a:gd fmla="*/ 41 w 81" name="T4"/>
                  <a:gd fmla="*/ 0 h 189" name="T5"/>
                  <a:gd fmla="*/ 0 w 81" name="T6"/>
                  <a:gd fmla="*/ 80 h 189" name="T7"/>
                  <a:gd fmla="*/ 36 w 81" name="T8"/>
                  <a:gd fmla="*/ 189 h 189" name="T9"/>
                  <a:gd fmla="*/ 45 w 81" name="T10"/>
                  <a:gd fmla="*/ 189 h 18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9" w="81">
                    <a:moveTo>
                      <a:pt x="45" y="189"/>
                    </a:moveTo>
                    <a:cubicBezTo>
                      <a:pt x="55" y="169"/>
                      <a:pt x="81" y="116"/>
                      <a:pt x="81" y="80"/>
                    </a:cubicBezTo>
                    <a:cubicBezTo>
                      <a:pt x="81" y="36"/>
                      <a:pt x="63" y="0"/>
                      <a:pt x="41" y="0"/>
                    </a:cubicBezTo>
                    <a:cubicBezTo>
                      <a:pt x="18" y="0"/>
                      <a:pt x="0" y="36"/>
                      <a:pt x="0" y="80"/>
                    </a:cubicBezTo>
                    <a:cubicBezTo>
                      <a:pt x="0" y="116"/>
                      <a:pt x="26" y="169"/>
                      <a:pt x="36" y="189"/>
                    </a:cubicBezTo>
                    <a:lnTo>
                      <a:pt x="45" y="189"/>
                    </a:lnTo>
                    <a:close/>
                  </a:path>
                </a:pathLst>
              </a:custGeom>
              <a:solidFill>
                <a:srgbClr val="DD4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6049963" y="2944813"/>
                <a:ext cx="88900" cy="717550"/>
              </a:xfrm>
              <a:custGeom>
                <a:gdLst>
                  <a:gd fmla="*/ 13 w 23" name="T0"/>
                  <a:gd fmla="*/ 189 h 189" name="T1"/>
                  <a:gd fmla="*/ 23 w 23" name="T2"/>
                  <a:gd fmla="*/ 80 h 189" name="T3"/>
                  <a:gd fmla="*/ 12 w 23" name="T4"/>
                  <a:gd fmla="*/ 0 h 189" name="T5"/>
                  <a:gd fmla="*/ 0 w 23" name="T6"/>
                  <a:gd fmla="*/ 80 h 189" name="T7"/>
                  <a:gd fmla="*/ 10 w 23" name="T8"/>
                  <a:gd fmla="*/ 189 h 189" name="T9"/>
                  <a:gd fmla="*/ 13 w 23" name="T10"/>
                  <a:gd fmla="*/ 189 h 18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9" w="23">
                    <a:moveTo>
                      <a:pt x="13" y="189"/>
                    </a:moveTo>
                    <a:cubicBezTo>
                      <a:pt x="16" y="169"/>
                      <a:pt x="23" y="116"/>
                      <a:pt x="23" y="80"/>
                    </a:cubicBezTo>
                    <a:cubicBezTo>
                      <a:pt x="23" y="36"/>
                      <a:pt x="12" y="0"/>
                      <a:pt x="12" y="0"/>
                    </a:cubicBezTo>
                    <a:cubicBezTo>
                      <a:pt x="12" y="0"/>
                      <a:pt x="0" y="36"/>
                      <a:pt x="0" y="80"/>
                    </a:cubicBezTo>
                    <a:cubicBezTo>
                      <a:pt x="0" y="116"/>
                      <a:pt x="7" y="169"/>
                      <a:pt x="10" y="189"/>
                    </a:cubicBezTo>
                    <a:lnTo>
                      <a:pt x="13" y="189"/>
                    </a:ln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" name="Freeform 12"/>
              <p:cNvSpPr>
                <a:spLocks noEditPoints="1"/>
              </p:cNvSpPr>
              <p:nvPr/>
            </p:nvSpPr>
            <p:spPr bwMode="auto">
              <a:xfrm>
                <a:off x="5930901" y="3522663"/>
                <a:ext cx="325438" cy="246063"/>
              </a:xfrm>
              <a:custGeom>
                <a:gdLst>
                  <a:gd fmla="*/ 59 w 85" name="T0"/>
                  <a:gd fmla="*/ 65 h 65" name="T1"/>
                  <a:gd fmla="*/ 26 w 85" name="T2"/>
                  <a:gd fmla="*/ 65 h 65" name="T3"/>
                  <a:gd fmla="*/ 25 w 85" name="T4"/>
                  <a:gd fmla="*/ 65 h 65" name="T5"/>
                  <a:gd fmla="*/ 0 w 85" name="T6"/>
                  <a:gd fmla="*/ 2 h 65" name="T7"/>
                  <a:gd fmla="*/ 1 w 85" name="T8"/>
                  <a:gd fmla="*/ 1 h 65" name="T9"/>
                  <a:gd fmla="*/ 2 w 85" name="T10"/>
                  <a:gd fmla="*/ 1 h 65" name="T11"/>
                  <a:gd fmla="*/ 42 w 85" name="T12"/>
                  <a:gd fmla="*/ 15 h 65" name="T13"/>
                  <a:gd fmla="*/ 84 w 85" name="T14"/>
                  <a:gd fmla="*/ 1 h 65" name="T15"/>
                  <a:gd fmla="*/ 85 w 85" name="T16"/>
                  <a:gd fmla="*/ 1 h 65" name="T17"/>
                  <a:gd fmla="*/ 85 w 85" name="T18"/>
                  <a:gd fmla="*/ 2 h 65" name="T19"/>
                  <a:gd fmla="*/ 60 w 85" name="T20"/>
                  <a:gd fmla="*/ 65 h 65" name="T21"/>
                  <a:gd fmla="*/ 59 w 85" name="T22"/>
                  <a:gd fmla="*/ 65 h 65" name="T23"/>
                  <a:gd fmla="*/ 27 w 85" name="T24"/>
                  <a:gd fmla="*/ 63 h 65" name="T25"/>
                  <a:gd fmla="*/ 59 w 85" name="T26"/>
                  <a:gd fmla="*/ 63 h 65" name="T27"/>
                  <a:gd fmla="*/ 82 w 85" name="T28"/>
                  <a:gd fmla="*/ 6 h 65" name="T29"/>
                  <a:gd fmla="*/ 42 w 85" name="T30"/>
                  <a:gd fmla="*/ 17 h 65" name="T31"/>
                  <a:gd fmla="*/ 4 w 85" name="T32"/>
                  <a:gd fmla="*/ 6 h 65" name="T33"/>
                  <a:gd fmla="*/ 27 w 85" name="T34"/>
                  <a:gd fmla="*/ 63 h 6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5" w="85">
                    <a:moveTo>
                      <a:pt x="59" y="65"/>
                    </a:move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5"/>
                      <a:pt x="25" y="65"/>
                      <a:pt x="25" y="6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8" y="15"/>
                      <a:pt x="42" y="15"/>
                    </a:cubicBezTo>
                    <a:cubicBezTo>
                      <a:pt x="77" y="15"/>
                      <a:pt x="84" y="1"/>
                      <a:pt x="84" y="1"/>
                    </a:cubicBezTo>
                    <a:cubicBezTo>
                      <a:pt x="84" y="1"/>
                      <a:pt x="84" y="0"/>
                      <a:pt x="85" y="1"/>
                    </a:cubicBezTo>
                    <a:cubicBezTo>
                      <a:pt x="85" y="1"/>
                      <a:pt x="85" y="1"/>
                      <a:pt x="85" y="2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65"/>
                      <a:pt x="60" y="65"/>
                      <a:pt x="59" y="65"/>
                    </a:cubicBezTo>
                    <a:close/>
                    <a:moveTo>
                      <a:pt x="27" y="63"/>
                    </a:moveTo>
                    <a:cubicBezTo>
                      <a:pt x="59" y="63"/>
                      <a:pt x="59" y="63"/>
                      <a:pt x="59" y="63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77" y="10"/>
                      <a:pt x="65" y="17"/>
                      <a:pt x="42" y="17"/>
                    </a:cubicBezTo>
                    <a:cubicBezTo>
                      <a:pt x="19" y="17"/>
                      <a:pt x="9" y="11"/>
                      <a:pt x="4" y="6"/>
                    </a:cubicBezTo>
                    <a:cubicBezTo>
                      <a:pt x="27" y="63"/>
                      <a:pt x="27" y="63"/>
                      <a:pt x="27" y="63"/>
                    </a:cubicBez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6003926" y="3803651"/>
                <a:ext cx="50800" cy="49213"/>
              </a:xfrm>
              <a:custGeom>
                <a:gdLst>
                  <a:gd fmla="*/ 1 w 13" name="T0"/>
                  <a:gd fmla="*/ 13 h 13" name="T1"/>
                  <a:gd fmla="*/ 3 w 13" name="T2"/>
                  <a:gd fmla="*/ 3 h 13" name="T3"/>
                  <a:gd fmla="*/ 13 w 13" name="T4"/>
                  <a:gd fmla="*/ 0 h 13" name="T5"/>
                  <a:gd fmla="*/ 1 w 13" name="T6"/>
                  <a:gd fmla="*/ 13 h 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" w="13">
                    <a:moveTo>
                      <a:pt x="1" y="13"/>
                    </a:moveTo>
                    <a:cubicBezTo>
                      <a:pt x="1" y="13"/>
                      <a:pt x="1" y="6"/>
                      <a:pt x="3" y="3"/>
                    </a:cubicBezTo>
                    <a:cubicBezTo>
                      <a:pt x="6" y="0"/>
                      <a:pt x="13" y="0"/>
                      <a:pt x="13" y="0"/>
                    </a:cubicBezTo>
                    <a:cubicBezTo>
                      <a:pt x="13" y="0"/>
                      <a:pt x="0" y="0"/>
                      <a:pt x="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17"/>
              <p:cNvSpPr/>
              <p:nvPr/>
            </p:nvSpPr>
            <p:spPr bwMode="auto">
              <a:xfrm>
                <a:off x="6134101" y="3803651"/>
                <a:ext cx="49213" cy="49213"/>
              </a:xfrm>
              <a:custGeom>
                <a:gdLst>
                  <a:gd fmla="*/ 12 w 13" name="T0"/>
                  <a:gd fmla="*/ 13 h 13" name="T1"/>
                  <a:gd fmla="*/ 10 w 13" name="T2"/>
                  <a:gd fmla="*/ 3 h 13" name="T3"/>
                  <a:gd fmla="*/ 0 w 13" name="T4"/>
                  <a:gd fmla="*/ 0 h 13" name="T5"/>
                  <a:gd fmla="*/ 12 w 13" name="T6"/>
                  <a:gd fmla="*/ 13 h 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" w="13">
                    <a:moveTo>
                      <a:pt x="12" y="13"/>
                    </a:moveTo>
                    <a:cubicBezTo>
                      <a:pt x="12" y="13"/>
                      <a:pt x="12" y="6"/>
                      <a:pt x="10" y="3"/>
                    </a:cubicBezTo>
                    <a:cubicBezTo>
                      <a:pt x="7" y="0"/>
                      <a:pt x="0" y="0"/>
                      <a:pt x="0" y="0"/>
                    </a:cubicBezTo>
                    <a:cubicBezTo>
                      <a:pt x="0" y="0"/>
                      <a:pt x="13" y="0"/>
                      <a:pt x="1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6134101" y="3863976"/>
                <a:ext cx="49213" cy="53975"/>
              </a:xfrm>
              <a:custGeom>
                <a:gdLst>
                  <a:gd fmla="*/ 12 w 13" name="T0"/>
                  <a:gd fmla="*/ 0 h 14" name="T1"/>
                  <a:gd fmla="*/ 10 w 13" name="T2"/>
                  <a:gd fmla="*/ 10 h 14" name="T3"/>
                  <a:gd fmla="*/ 0 w 13" name="T4"/>
                  <a:gd fmla="*/ 13 h 14" name="T5"/>
                  <a:gd fmla="*/ 12 w 13" name="T6"/>
                  <a:gd fmla="*/ 0 h 1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" w="13">
                    <a:moveTo>
                      <a:pt x="12" y="0"/>
                    </a:moveTo>
                    <a:cubicBezTo>
                      <a:pt x="12" y="0"/>
                      <a:pt x="12" y="7"/>
                      <a:pt x="10" y="10"/>
                    </a:cubicBezTo>
                    <a:cubicBezTo>
                      <a:pt x="7" y="14"/>
                      <a:pt x="0" y="13"/>
                      <a:pt x="0" y="13"/>
                    </a:cubicBezTo>
                    <a:cubicBezTo>
                      <a:pt x="0" y="13"/>
                      <a:pt x="13" y="13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6003926" y="3863976"/>
                <a:ext cx="50800" cy="53975"/>
              </a:xfrm>
              <a:custGeom>
                <a:gdLst>
                  <a:gd fmla="*/ 1 w 13" name="T0"/>
                  <a:gd fmla="*/ 0 h 14" name="T1"/>
                  <a:gd fmla="*/ 3 w 13" name="T2"/>
                  <a:gd fmla="*/ 10 h 14" name="T3"/>
                  <a:gd fmla="*/ 13 w 13" name="T4"/>
                  <a:gd fmla="*/ 13 h 14" name="T5"/>
                  <a:gd fmla="*/ 1 w 13" name="T6"/>
                  <a:gd fmla="*/ 0 h 1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" w="13">
                    <a:moveTo>
                      <a:pt x="1" y="0"/>
                    </a:moveTo>
                    <a:cubicBezTo>
                      <a:pt x="1" y="0"/>
                      <a:pt x="1" y="7"/>
                      <a:pt x="3" y="10"/>
                    </a:cubicBezTo>
                    <a:cubicBezTo>
                      <a:pt x="6" y="14"/>
                      <a:pt x="13" y="13"/>
                      <a:pt x="13" y="13"/>
                    </a:cubicBezTo>
                    <a:cubicBezTo>
                      <a:pt x="13" y="13"/>
                      <a:pt x="0" y="13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68782" y="2000440"/>
              <a:ext cx="1334852" cy="8338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4000">
                  <a:solidFill>
                    <a:schemeClr val="bg1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PART</a:t>
              </a:r>
            </a:p>
            <a:p>
              <a:pPr algn="ctr"/>
              <a:r>
                <a:rPr altLang="zh-CN" b="1" lang="en-US" smtClean="0" sz="4000">
                  <a:solidFill>
                    <a:schemeClr val="bg1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TWO</a:t>
              </a:r>
            </a:p>
          </p:txBody>
        </p:sp>
      </p:grpSp>
    </p:spTree>
    <p:extLst>
      <p:ext uri="{BB962C8B-B14F-4D97-AF65-F5344CB8AC3E}">
        <p14:creationId val="116014401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gdLst>
                <a:gd fmla="*/ 1 w 106" name="T0"/>
                <a:gd fmla="*/ 300 h 300" name="T1"/>
                <a:gd fmla="*/ 1 w 106" name="T2"/>
                <a:gd fmla="*/ 299 h 300" name="T3"/>
                <a:gd fmla="*/ 0 w 106" name="T4"/>
                <a:gd fmla="*/ 297 h 300" name="T5"/>
                <a:gd fmla="*/ 17 w 106" name="T6"/>
                <a:gd fmla="*/ 264 h 300" name="T7"/>
                <a:gd fmla="*/ 102 w 106" name="T8"/>
                <a:gd fmla="*/ 2 h 300" name="T9"/>
                <a:gd fmla="*/ 104 w 106" name="T10"/>
                <a:gd fmla="*/ 0 h 300" name="T11"/>
                <a:gd fmla="*/ 104 w 106" name="T12"/>
                <a:gd fmla="*/ 0 h 300" name="T13"/>
                <a:gd fmla="*/ 106 w 106" name="T14"/>
                <a:gd fmla="*/ 2 h 300" name="T15"/>
                <a:gd fmla="*/ 20 w 106" name="T16"/>
                <a:gd fmla="*/ 266 h 300" name="T17"/>
                <a:gd fmla="*/ 3 w 106" name="T18"/>
                <a:gd fmla="*/ 299 h 300" name="T19"/>
                <a:gd fmla="*/ 1 w 106" name="T20"/>
                <a:gd fmla="*/ 300 h 30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00" w="105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gdLst>
                <a:gd fmla="*/ 114 w 117" name="T0"/>
                <a:gd fmla="*/ 64 h 141" name="T1"/>
                <a:gd fmla="*/ 50 w 117" name="T2"/>
                <a:gd fmla="*/ 139 h 141" name="T3"/>
                <a:gd fmla="*/ 3 w 117" name="T4"/>
                <a:gd fmla="*/ 52 h 141" name="T5"/>
                <a:gd fmla="*/ 64 w 117" name="T6"/>
                <a:gd fmla="*/ 3 h 141" name="T7"/>
                <a:gd fmla="*/ 114 w 117" name="T8"/>
                <a:gd fmla="*/ 64 h 1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1" w="117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gdLst>
                <a:gd fmla="*/ 82 w 82" name="T0"/>
                <a:gd fmla="*/ 15 h 62" name="T1"/>
                <a:gd fmla="*/ 55 w 82" name="T2"/>
                <a:gd fmla="*/ 3 h 62" name="T3"/>
                <a:gd fmla="*/ 1 w 82" name="T4"/>
                <a:gd fmla="*/ 47 h 62" name="T5"/>
                <a:gd fmla="*/ 1 w 82" name="T6"/>
                <a:gd fmla="*/ 59 h 62" name="T7"/>
                <a:gd fmla="*/ 22 w 82" name="T8"/>
                <a:gd fmla="*/ 62 h 62" name="T9"/>
                <a:gd fmla="*/ 82 w 82" name="T10"/>
                <a:gd fmla="*/ 15 h 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8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gdLst>
                <a:gd fmla="*/ 26 w 28" name="T0"/>
                <a:gd fmla="*/ 4 h 23" name="T1"/>
                <a:gd fmla="*/ 18 w 28" name="T2"/>
                <a:gd fmla="*/ 18 h 23" name="T3"/>
                <a:gd fmla="*/ 2 w 28" name="T4"/>
                <a:gd fmla="*/ 19 h 23" name="T5"/>
                <a:gd fmla="*/ 10 w 28" name="T6"/>
                <a:gd fmla="*/ 5 h 23" name="T7"/>
                <a:gd fmla="*/ 26 w 28" name="T8"/>
                <a:gd fmla="*/ 4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8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gdLst>
                <a:gd fmla="*/ 25 w 97" name="T0"/>
                <a:gd fmla="*/ 70 h 91" name="T1"/>
                <a:gd fmla="*/ 0 w 97" name="T2"/>
                <a:gd fmla="*/ 57 h 91" name="T3"/>
                <a:gd fmla="*/ 33 w 97" name="T4"/>
                <a:gd fmla="*/ 89 h 91" name="T5"/>
                <a:gd fmla="*/ 97 w 97" name="T6"/>
                <a:gd fmla="*/ 14 h 91" name="T7"/>
                <a:gd fmla="*/ 96 w 97" name="T8"/>
                <a:gd fmla="*/ 0 h 91" name="T9"/>
                <a:gd fmla="*/ 25 w 97" name="T10"/>
                <a:gd fmla="*/ 70 h 9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1" w="97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gdLst>
                <a:gd fmla="*/ 1 w 18" name="T0"/>
                <a:gd fmla="*/ 13 h 16" name="T1"/>
                <a:gd fmla="*/ 11 w 18" name="T2"/>
                <a:gd fmla="*/ 1 h 16" name="T3"/>
                <a:gd fmla="*/ 17 w 18" name="T4"/>
                <a:gd fmla="*/ 16 h 16" name="T5"/>
                <a:gd fmla="*/ 1 w 18" name="T6"/>
                <a:gd fmla="*/ 13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18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gdLst>
                <a:gd fmla="*/ 2 w 98" name="T0"/>
                <a:gd fmla="*/ 442 h 442" name="T1"/>
                <a:gd fmla="*/ 1 w 98" name="T2"/>
                <a:gd fmla="*/ 442 h 442" name="T3"/>
                <a:gd fmla="*/ 0 w 98" name="T4"/>
                <a:gd fmla="*/ 441 h 442" name="T5"/>
                <a:gd fmla="*/ 63 w 98" name="T6"/>
                <a:gd fmla="*/ 207 h 442" name="T7"/>
                <a:gd fmla="*/ 92 w 98" name="T8"/>
                <a:gd fmla="*/ 2 h 442" name="T9"/>
                <a:gd fmla="*/ 93 w 98" name="T10"/>
                <a:gd fmla="*/ 0 h 442" name="T11"/>
                <a:gd fmla="*/ 93 w 98" name="T12"/>
                <a:gd fmla="*/ 0 h 442" name="T13"/>
                <a:gd fmla="*/ 95 w 98" name="T14"/>
                <a:gd fmla="*/ 1 h 442" name="T15"/>
                <a:gd fmla="*/ 65 w 98" name="T16"/>
                <a:gd fmla="*/ 208 h 442" name="T17"/>
                <a:gd fmla="*/ 3 w 98" name="T18"/>
                <a:gd fmla="*/ 441 h 442" name="T19"/>
                <a:gd fmla="*/ 2 w 98" name="T20"/>
                <a:gd fmla="*/ 442 h 4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2" w="98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gdLst>
                <a:gd fmla="*/ 85 w 86" name="T0"/>
                <a:gd fmla="*/ 40 h 105" name="T1"/>
                <a:gd fmla="*/ 47 w 86" name="T2"/>
                <a:gd fmla="*/ 104 h 105" name="T3"/>
                <a:gd fmla="*/ 1 w 86" name="T4"/>
                <a:gd fmla="*/ 46 h 105" name="T5"/>
                <a:gd fmla="*/ 40 w 86" name="T6"/>
                <a:gd fmla="*/ 1 h 105" name="T7"/>
                <a:gd fmla="*/ 85 w 86" name="T8"/>
                <a:gd fmla="*/ 40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86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gdLst>
                <a:gd fmla="*/ 58 w 58" name="T0"/>
                <a:gd fmla="*/ 6 h 50" name="T1"/>
                <a:gd fmla="*/ 37 w 58" name="T2"/>
                <a:gd fmla="*/ 1 h 50" name="T3"/>
                <a:gd fmla="*/ 2 w 58" name="T4"/>
                <a:gd fmla="*/ 40 h 50" name="T5"/>
                <a:gd fmla="*/ 3 w 58" name="T6"/>
                <a:gd fmla="*/ 49 h 50" name="T7"/>
                <a:gd fmla="*/ 19 w 58" name="T8"/>
                <a:gd fmla="*/ 49 h 50" name="T9"/>
                <a:gd fmla="*/ 58 w 58" name="T10"/>
                <a:gd fmla="*/ 6 h 5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0" w="57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gdLst>
                <a:gd fmla="*/ 17 w 19" name="T0"/>
                <a:gd fmla="*/ 2 h 19" name="T1"/>
                <a:gd fmla="*/ 13 w 19" name="T2"/>
                <a:gd fmla="*/ 14 h 19" name="T3"/>
                <a:gd fmla="*/ 2 w 19" name="T4"/>
                <a:gd fmla="*/ 17 h 19" name="T5"/>
                <a:gd fmla="*/ 6 w 19" name="T6"/>
                <a:gd fmla="*/ 5 h 19" name="T7"/>
                <a:gd fmla="*/ 17 w 19" name="T8"/>
                <a:gd fmla="*/ 2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gdLst>
                <a:gd fmla="*/ 20 w 67" name="T0"/>
                <a:gd fmla="*/ 61 h 74" name="T1"/>
                <a:gd fmla="*/ 0 w 67" name="T2"/>
                <a:gd fmla="*/ 54 h 74" name="T3"/>
                <a:gd fmla="*/ 28 w 67" name="T4"/>
                <a:gd fmla="*/ 74 h 74" name="T5"/>
                <a:gd fmla="*/ 66 w 67" name="T6"/>
                <a:gd fmla="*/ 10 h 74" name="T7"/>
                <a:gd fmla="*/ 64 w 67" name="T8"/>
                <a:gd fmla="*/ 0 h 74" name="T9"/>
                <a:gd fmla="*/ 20 w 67" name="T10"/>
                <a:gd fmla="*/ 61 h 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4" w="67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gdLst>
                <a:gd fmla="*/ 1 w 13" name="T0"/>
                <a:gd fmla="*/ 11 h 11" name="T1"/>
                <a:gd fmla="*/ 6 w 13" name="T2"/>
                <a:gd fmla="*/ 1 h 11" name="T3"/>
                <a:gd fmla="*/ 13 w 13" name="T4"/>
                <a:gd fmla="*/ 11 h 11" name="T5"/>
                <a:gd fmla="*/ 1 w 13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3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gdLst>
                <a:gd fmla="*/ 1 w 98" name="T0"/>
                <a:gd fmla="*/ 442 h 442" name="T1"/>
                <a:gd fmla="*/ 1 w 98" name="T2"/>
                <a:gd fmla="*/ 442 h 442" name="T3"/>
                <a:gd fmla="*/ 0 w 98" name="T4"/>
                <a:gd fmla="*/ 440 h 442" name="T5"/>
                <a:gd fmla="*/ 62 w 98" name="T6"/>
                <a:gd fmla="*/ 207 h 442" name="T7"/>
                <a:gd fmla="*/ 92 w 98" name="T8"/>
                <a:gd fmla="*/ 1 h 442" name="T9"/>
                <a:gd fmla="*/ 93 w 98" name="T10"/>
                <a:gd fmla="*/ 0 h 442" name="T11"/>
                <a:gd fmla="*/ 93 w 98" name="T12"/>
                <a:gd fmla="*/ 0 h 442" name="T13"/>
                <a:gd fmla="*/ 94 w 98" name="T14"/>
                <a:gd fmla="*/ 1 h 442" name="T15"/>
                <a:gd fmla="*/ 64 w 98" name="T16"/>
                <a:gd fmla="*/ 208 h 442" name="T17"/>
                <a:gd fmla="*/ 2 w 98" name="T18"/>
                <a:gd fmla="*/ 441 h 442" name="T19"/>
                <a:gd fmla="*/ 1 w 98" name="T20"/>
                <a:gd fmla="*/ 442 h 4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2" w="98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gdLst>
                <a:gd fmla="*/ 85 w 87" name="T0"/>
                <a:gd fmla="*/ 41 h 105" name="T1"/>
                <a:gd fmla="*/ 47 w 87" name="T2"/>
                <a:gd fmla="*/ 104 h 105" name="T3"/>
                <a:gd fmla="*/ 2 w 87" name="T4"/>
                <a:gd fmla="*/ 46 h 105" name="T5"/>
                <a:gd fmla="*/ 41 w 87" name="T6"/>
                <a:gd fmla="*/ 2 h 105" name="T7"/>
                <a:gd fmla="*/ 85 w 87" name="T8"/>
                <a:gd fmla="*/ 41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87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gdLst>
                <a:gd fmla="*/ 57 w 57" name="T0"/>
                <a:gd fmla="*/ 5 h 49" name="T1"/>
                <a:gd fmla="*/ 36 w 57" name="T2"/>
                <a:gd fmla="*/ 0 h 49" name="T3"/>
                <a:gd fmla="*/ 1 w 57" name="T4"/>
                <a:gd fmla="*/ 40 h 49" name="T5"/>
                <a:gd fmla="*/ 3 w 57" name="T6"/>
                <a:gd fmla="*/ 49 h 49" name="T7"/>
                <a:gd fmla="*/ 19 w 57" name="T8"/>
                <a:gd fmla="*/ 48 h 49" name="T9"/>
                <a:gd fmla="*/ 57 w 57" name="T10"/>
                <a:gd fmla="*/ 5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57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gdLst>
                <a:gd fmla="*/ 18 w 20" name="T0"/>
                <a:gd fmla="*/ 3 h 19" name="T1"/>
                <a:gd fmla="*/ 14 w 20" name="T2"/>
                <a:gd fmla="*/ 14 h 19" name="T3"/>
                <a:gd fmla="*/ 2 w 20" name="T4"/>
                <a:gd fmla="*/ 17 h 19" name="T5"/>
                <a:gd fmla="*/ 6 w 20" name="T6"/>
                <a:gd fmla="*/ 6 h 19" name="T7"/>
                <a:gd fmla="*/ 18 w 20" name="T8"/>
                <a:gd fmla="*/ 3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20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gdLst>
                <a:gd fmla="*/ 20 w 68" name="T0"/>
                <a:gd fmla="*/ 61 h 75" name="T1"/>
                <a:gd fmla="*/ 0 w 68" name="T2"/>
                <a:gd fmla="*/ 55 h 75" name="T3"/>
                <a:gd fmla="*/ 28 w 68" name="T4"/>
                <a:gd fmla="*/ 74 h 75" name="T5"/>
                <a:gd fmla="*/ 66 w 68" name="T6"/>
                <a:gd fmla="*/ 11 h 75" name="T7"/>
                <a:gd fmla="*/ 64 w 68" name="T8"/>
                <a:gd fmla="*/ 0 h 75" name="T9"/>
                <a:gd fmla="*/ 20 w 68" name="T10"/>
                <a:gd fmla="*/ 61 h 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5" w="68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gdLst>
                <a:gd fmla="*/ 1 w 14" name="T0"/>
                <a:gd fmla="*/ 10 h 10" name="T1"/>
                <a:gd fmla="*/ 7 w 14" name="T2"/>
                <a:gd fmla="*/ 0 h 10" name="T3"/>
                <a:gd fmla="*/ 13 w 14" name="T4"/>
                <a:gd fmla="*/ 10 h 10" name="T5"/>
                <a:gd fmla="*/ 1 w 14" name="T6"/>
                <a:gd fmla="*/ 1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4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gdLst>
                <a:gd fmla="*/ 2 w 125" name="T0"/>
                <a:gd fmla="*/ 564 h 564" name="T1"/>
                <a:gd fmla="*/ 2 w 125" name="T2"/>
                <a:gd fmla="*/ 564 h 564" name="T3"/>
                <a:gd fmla="*/ 0 w 125" name="T4"/>
                <a:gd fmla="*/ 563 h 564" name="T5"/>
                <a:gd fmla="*/ 80 w 125" name="T6"/>
                <a:gd fmla="*/ 265 h 564" name="T7"/>
                <a:gd fmla="*/ 117 w 125" name="T8"/>
                <a:gd fmla="*/ 2 h 564" name="T9"/>
                <a:gd fmla="*/ 119 w 125" name="T10"/>
                <a:gd fmla="*/ 0 h 564" name="T11"/>
                <a:gd fmla="*/ 119 w 125" name="T12"/>
                <a:gd fmla="*/ 0 h 564" name="T13"/>
                <a:gd fmla="*/ 121 w 125" name="T14"/>
                <a:gd fmla="*/ 2 h 564" name="T15"/>
                <a:gd fmla="*/ 83 w 125" name="T16"/>
                <a:gd fmla="*/ 266 h 564" name="T17"/>
                <a:gd fmla="*/ 3 w 125" name="T18"/>
                <a:gd fmla="*/ 563 h 564" name="T19"/>
                <a:gd fmla="*/ 2 w 125" name="T20"/>
                <a:gd fmla="*/ 564 h 5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64" w="125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gdLst>
                <a:gd fmla="*/ 109 w 111" name="T0"/>
                <a:gd fmla="*/ 52 h 135" name="T1"/>
                <a:gd fmla="*/ 61 w 111" name="T2"/>
                <a:gd fmla="*/ 133 h 135" name="T3"/>
                <a:gd fmla="*/ 2 w 111" name="T4"/>
                <a:gd fmla="*/ 59 h 135" name="T5"/>
                <a:gd fmla="*/ 52 w 111" name="T6"/>
                <a:gd fmla="*/ 2 h 135" name="T7"/>
                <a:gd fmla="*/ 109 w 111" name="T8"/>
                <a:gd fmla="*/ 52 h 1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5" w="110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gdLst>
                <a:gd fmla="*/ 74 w 74" name="T0"/>
                <a:gd fmla="*/ 7 h 63" name="T1"/>
                <a:gd fmla="*/ 47 w 74" name="T2"/>
                <a:gd fmla="*/ 0 h 63" name="T3"/>
                <a:gd fmla="*/ 2 w 74" name="T4"/>
                <a:gd fmla="*/ 51 h 63" name="T5"/>
                <a:gd fmla="*/ 4 w 74" name="T6"/>
                <a:gd fmla="*/ 62 h 63" name="T7"/>
                <a:gd fmla="*/ 25 w 74" name="T8"/>
                <a:gd fmla="*/ 62 h 63" name="T9"/>
                <a:gd fmla="*/ 74 w 74" name="T10"/>
                <a:gd fmla="*/ 7 h 6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74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gdLst>
                <a:gd fmla="*/ 22 w 25" name="T0"/>
                <a:gd fmla="*/ 3 h 24" name="T1"/>
                <a:gd fmla="*/ 18 w 25" name="T2"/>
                <a:gd fmla="*/ 18 h 24" name="T3"/>
                <a:gd fmla="*/ 3 w 25" name="T4"/>
                <a:gd fmla="*/ 21 h 24" name="T5"/>
                <a:gd fmla="*/ 8 w 25" name="T6"/>
                <a:gd fmla="*/ 7 h 24" name="T7"/>
                <a:gd fmla="*/ 22 w 25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gdLst>
                <a:gd fmla="*/ 26 w 86" name="T0"/>
                <a:gd fmla="*/ 78 h 95" name="T1"/>
                <a:gd fmla="*/ 0 w 86" name="T2"/>
                <a:gd fmla="*/ 70 h 95" name="T3"/>
                <a:gd fmla="*/ 36 w 86" name="T4"/>
                <a:gd fmla="*/ 94 h 95" name="T5"/>
                <a:gd fmla="*/ 84 w 86" name="T6"/>
                <a:gd fmla="*/ 13 h 95" name="T7"/>
                <a:gd fmla="*/ 81 w 86" name="T8"/>
                <a:gd fmla="*/ 0 h 95" name="T9"/>
                <a:gd fmla="*/ 26 w 86" name="T10"/>
                <a:gd fmla="*/ 78 h 9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5" w="86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gdLst>
                <a:gd fmla="*/ 1 w 17" name="T0"/>
                <a:gd fmla="*/ 13 h 13" name="T1"/>
                <a:gd fmla="*/ 8 w 17" name="T2"/>
                <a:gd fmla="*/ 0 h 13" name="T3"/>
                <a:gd fmla="*/ 16 w 17" name="T4"/>
                <a:gd fmla="*/ 13 h 13" name="T5"/>
                <a:gd fmla="*/ 1 w 17" name="T6"/>
                <a:gd fmla="*/ 1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7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gdLst>
                <a:gd fmla="*/ 1 w 107" name="T0"/>
                <a:gd fmla="*/ 483 h 483" name="T1"/>
                <a:gd fmla="*/ 1 w 107" name="T2"/>
                <a:gd fmla="*/ 483 h 483" name="T3"/>
                <a:gd fmla="*/ 0 w 107" name="T4"/>
                <a:gd fmla="*/ 481 h 483" name="T5"/>
                <a:gd fmla="*/ 68 w 107" name="T6"/>
                <a:gd fmla="*/ 227 h 483" name="T7"/>
                <a:gd fmla="*/ 100 w 107" name="T8"/>
                <a:gd fmla="*/ 2 h 483" name="T9"/>
                <a:gd fmla="*/ 101 w 107" name="T10"/>
                <a:gd fmla="*/ 0 h 483" name="T11"/>
                <a:gd fmla="*/ 101 w 107" name="T12"/>
                <a:gd fmla="*/ 0 h 483" name="T13"/>
                <a:gd fmla="*/ 103 w 107" name="T14"/>
                <a:gd fmla="*/ 2 h 483" name="T15"/>
                <a:gd fmla="*/ 70 w 107" name="T16"/>
                <a:gd fmla="*/ 227 h 483" name="T17"/>
                <a:gd fmla="*/ 2 w 107" name="T18"/>
                <a:gd fmla="*/ 482 h 483" name="T19"/>
                <a:gd fmla="*/ 1 w 107" name="T20"/>
                <a:gd fmla="*/ 483 h 48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2" w="107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gdLst>
                <a:gd fmla="*/ 93 w 95" name="T0"/>
                <a:gd fmla="*/ 45 h 115" name="T1"/>
                <a:gd fmla="*/ 52 w 95" name="T2"/>
                <a:gd fmla="*/ 114 h 115" name="T3"/>
                <a:gd fmla="*/ 2 w 95" name="T4"/>
                <a:gd fmla="*/ 51 h 115" name="T5"/>
                <a:gd fmla="*/ 44 w 95" name="T6"/>
                <a:gd fmla="*/ 2 h 115" name="T7"/>
                <a:gd fmla="*/ 93 w 95" name="T8"/>
                <a:gd fmla="*/ 45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gdLst>
                <a:gd fmla="*/ 63 w 63" name="T0"/>
                <a:gd fmla="*/ 6 h 54" name="T1"/>
                <a:gd fmla="*/ 40 w 63" name="T2"/>
                <a:gd fmla="*/ 0 h 54" name="T3"/>
                <a:gd fmla="*/ 2 w 63" name="T4"/>
                <a:gd fmla="*/ 44 h 54" name="T5"/>
                <a:gd fmla="*/ 4 w 63" name="T6"/>
                <a:gd fmla="*/ 53 h 54" name="T7"/>
                <a:gd fmla="*/ 21 w 63" name="T8"/>
                <a:gd fmla="*/ 53 h 54" name="T9"/>
                <a:gd fmla="*/ 63 w 63" name="T10"/>
                <a:gd fmla="*/ 6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2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gdLst>
                <a:gd fmla="*/ 19 w 21" name="T0"/>
                <a:gd fmla="*/ 3 h 21" name="T1"/>
                <a:gd fmla="*/ 15 w 21" name="T2"/>
                <a:gd fmla="*/ 15 h 21" name="T3"/>
                <a:gd fmla="*/ 2 w 21" name="T4"/>
                <a:gd fmla="*/ 19 h 21" name="T5"/>
                <a:gd fmla="*/ 6 w 21" name="T6"/>
                <a:gd fmla="*/ 6 h 21" name="T7"/>
                <a:gd fmla="*/ 19 w 21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gdLst>
                <a:gd fmla="*/ 22 w 74" name="T0"/>
                <a:gd fmla="*/ 67 h 82" name="T1"/>
                <a:gd fmla="*/ 0 w 74" name="T2"/>
                <a:gd fmla="*/ 60 h 82" name="T3"/>
                <a:gd fmla="*/ 31 w 74" name="T4"/>
                <a:gd fmla="*/ 81 h 82" name="T5"/>
                <a:gd fmla="*/ 72 w 74" name="T6"/>
                <a:gd fmla="*/ 12 h 82" name="T7"/>
                <a:gd fmla="*/ 70 w 74" name="T8"/>
                <a:gd fmla="*/ 0 h 82" name="T9"/>
                <a:gd fmla="*/ 2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gdLst>
                <a:gd fmla="*/ 1 w 15" name="T0"/>
                <a:gd fmla="*/ 11 h 11" name="T1"/>
                <a:gd fmla="*/ 7 w 15" name="T2"/>
                <a:gd fmla="*/ 0 h 11" name="T3"/>
                <a:gd fmla="*/ 14 w 15" name="T4"/>
                <a:gd fmla="*/ 11 h 11" name="T5"/>
                <a:gd fmla="*/ 1 w 15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5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gdLst>
                <a:gd fmla="*/ 136 w 137" name="T0"/>
                <a:gd fmla="*/ 621 h 621" name="T1"/>
                <a:gd fmla="*/ 136 w 137" name="T2"/>
                <a:gd fmla="*/ 621 h 621" name="T3"/>
                <a:gd fmla="*/ 137 w 137" name="T4"/>
                <a:gd fmla="*/ 619 h 621" name="T5"/>
                <a:gd fmla="*/ 50 w 137" name="T6"/>
                <a:gd fmla="*/ 291 h 621" name="T7"/>
                <a:gd fmla="*/ 8 w 137" name="T8"/>
                <a:gd fmla="*/ 2 h 621" name="T9"/>
                <a:gd fmla="*/ 7 w 137" name="T10"/>
                <a:gd fmla="*/ 0 h 621" name="T11"/>
                <a:gd fmla="*/ 7 w 137" name="T12"/>
                <a:gd fmla="*/ 0 h 621" name="T13"/>
                <a:gd fmla="*/ 5 w 137" name="T14"/>
                <a:gd fmla="*/ 2 h 621" name="T15"/>
                <a:gd fmla="*/ 47 w 137" name="T16"/>
                <a:gd fmla="*/ 292 h 621" name="T17"/>
                <a:gd fmla="*/ 134 w 137" name="T18"/>
                <a:gd fmla="*/ 620 h 621" name="T19"/>
                <a:gd fmla="*/ 136 w 137" name="T20"/>
                <a:gd fmla="*/ 621 h 62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21" w="137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gdLst>
                <a:gd fmla="*/ 3 w 122" name="T0"/>
                <a:gd fmla="*/ 57 h 148" name="T1"/>
                <a:gd fmla="*/ 56 w 122" name="T2"/>
                <a:gd fmla="*/ 147 h 148" name="T3"/>
                <a:gd fmla="*/ 120 w 122" name="T4"/>
                <a:gd fmla="*/ 65 h 148" name="T5"/>
                <a:gd fmla="*/ 65 w 122" name="T6"/>
                <a:gd fmla="*/ 2 h 148" name="T7"/>
                <a:gd fmla="*/ 3 w 122" name="T8"/>
                <a:gd fmla="*/ 57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122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gdLst>
                <a:gd fmla="*/ 0 w 81" name="T0"/>
                <a:gd fmla="*/ 8 h 70" name="T1"/>
                <a:gd fmla="*/ 30 w 81" name="T2"/>
                <a:gd fmla="*/ 1 h 70" name="T3"/>
                <a:gd fmla="*/ 79 w 81" name="T4"/>
                <a:gd fmla="*/ 57 h 70" name="T5"/>
                <a:gd fmla="*/ 76 w 81" name="T6"/>
                <a:gd fmla="*/ 69 h 70" name="T7"/>
                <a:gd fmla="*/ 54 w 81" name="T8"/>
                <a:gd fmla="*/ 69 h 70" name="T9"/>
                <a:gd fmla="*/ 0 w 81" name="T10"/>
                <a:gd fmla="*/ 8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1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gdLst>
                <a:gd fmla="*/ 3 w 28" name="T0"/>
                <a:gd fmla="*/ 3 h 26" name="T1"/>
                <a:gd fmla="*/ 8 w 28" name="T2"/>
                <a:gd fmla="*/ 19 h 26" name="T3"/>
                <a:gd fmla="*/ 24 w 28" name="T4"/>
                <a:gd fmla="*/ 23 h 26" name="T5"/>
                <a:gd fmla="*/ 19 w 28" name="T6"/>
                <a:gd fmla="*/ 7 h 26" name="T7"/>
                <a:gd fmla="*/ 3 w 28" name="T8"/>
                <a:gd fmla="*/ 3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8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gdLst>
                <a:gd fmla="*/ 67 w 95" name="T0"/>
                <a:gd fmla="*/ 86 h 105" name="T1"/>
                <a:gd fmla="*/ 95 w 95" name="T2"/>
                <a:gd fmla="*/ 77 h 105" name="T3"/>
                <a:gd fmla="*/ 56 w 95" name="T4"/>
                <a:gd fmla="*/ 105 h 105" name="T5"/>
                <a:gd fmla="*/ 3 w 95" name="T6"/>
                <a:gd fmla="*/ 15 h 105" name="T7"/>
                <a:gd fmla="*/ 6 w 95" name="T8"/>
                <a:gd fmla="*/ 0 h 105" name="T9"/>
                <a:gd fmla="*/ 67 w 95" name="T10"/>
                <a:gd fmla="*/ 86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9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gdLst>
                <a:gd fmla="*/ 17 w 19" name="T0"/>
                <a:gd fmla="*/ 14 h 14" name="T1"/>
                <a:gd fmla="*/ 10 w 19" name="T2"/>
                <a:gd fmla="*/ 0 h 14" name="T3"/>
                <a:gd fmla="*/ 1 w 19" name="T4"/>
                <a:gd fmla="*/ 14 h 14" name="T5"/>
                <a:gd fmla="*/ 17 w 19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9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gdLst>
                <a:gd fmla="*/ 106 w 108" name="T0"/>
                <a:gd fmla="*/ 486 h 486" name="T1"/>
                <a:gd fmla="*/ 107 w 108" name="T2"/>
                <a:gd fmla="*/ 486 h 486" name="T3"/>
                <a:gd fmla="*/ 108 w 108" name="T4"/>
                <a:gd fmla="*/ 484 h 486" name="T5"/>
                <a:gd fmla="*/ 39 w 108" name="T6"/>
                <a:gd fmla="*/ 228 h 486" name="T7"/>
                <a:gd fmla="*/ 7 w 108" name="T8"/>
                <a:gd fmla="*/ 2 h 486" name="T9"/>
                <a:gd fmla="*/ 6 w 108" name="T10"/>
                <a:gd fmla="*/ 0 h 486" name="T11"/>
                <a:gd fmla="*/ 6 w 108" name="T12"/>
                <a:gd fmla="*/ 0 h 486" name="T13"/>
                <a:gd fmla="*/ 4 w 108" name="T14"/>
                <a:gd fmla="*/ 2 h 486" name="T15"/>
                <a:gd fmla="*/ 37 w 108" name="T16"/>
                <a:gd fmla="*/ 229 h 486" name="T17"/>
                <a:gd fmla="*/ 105 w 108" name="T18"/>
                <a:gd fmla="*/ 485 h 486" name="T19"/>
                <a:gd fmla="*/ 106 w 108" name="T20"/>
                <a:gd fmla="*/ 486 h 48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6" w="108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gdLst>
                <a:gd fmla="*/ 1 w 95" name="T0"/>
                <a:gd fmla="*/ 44 h 115" name="T1"/>
                <a:gd fmla="*/ 43 w 95" name="T2"/>
                <a:gd fmla="*/ 114 h 115" name="T3"/>
                <a:gd fmla="*/ 93 w 95" name="T4"/>
                <a:gd fmla="*/ 50 h 115" name="T5"/>
                <a:gd fmla="*/ 50 w 95" name="T6"/>
                <a:gd fmla="*/ 1 h 115" name="T7"/>
                <a:gd fmla="*/ 1 w 95" name="T8"/>
                <a:gd fmla="*/ 44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gdLst>
                <a:gd fmla="*/ 0 w 64" name="T0"/>
                <a:gd fmla="*/ 6 h 55" name="T1"/>
                <a:gd fmla="*/ 24 w 64" name="T2"/>
                <a:gd fmla="*/ 0 h 55" name="T3"/>
                <a:gd fmla="*/ 62 w 64" name="T4"/>
                <a:gd fmla="*/ 44 h 55" name="T5"/>
                <a:gd fmla="*/ 60 w 64" name="T6"/>
                <a:gd fmla="*/ 54 h 55" name="T7"/>
                <a:gd fmla="*/ 43 w 64" name="T8"/>
                <a:gd fmla="*/ 53 h 55" name="T9"/>
                <a:gd fmla="*/ 0 w 64" name="T10"/>
                <a:gd fmla="*/ 6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6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gdLst>
                <a:gd fmla="*/ 2 w 21" name="T0"/>
                <a:gd fmla="*/ 2 h 21" name="T1"/>
                <a:gd fmla="*/ 6 w 21" name="T2"/>
                <a:gd fmla="*/ 15 h 21" name="T3"/>
                <a:gd fmla="*/ 19 w 21" name="T4"/>
                <a:gd fmla="*/ 18 h 21" name="T5"/>
                <a:gd fmla="*/ 15 w 21" name="T6"/>
                <a:gd fmla="*/ 5 h 21" name="T7"/>
                <a:gd fmla="*/ 2 w 21" name="T8"/>
                <a:gd fmla="*/ 2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gdLst>
                <a:gd fmla="*/ 52 w 74" name="T0"/>
                <a:gd fmla="*/ 67 h 82" name="T1"/>
                <a:gd fmla="*/ 74 w 74" name="T2"/>
                <a:gd fmla="*/ 60 h 82" name="T3"/>
                <a:gd fmla="*/ 43 w 74" name="T4"/>
                <a:gd fmla="*/ 81 h 82" name="T5"/>
                <a:gd fmla="*/ 1 w 74" name="T6"/>
                <a:gd fmla="*/ 11 h 82" name="T7"/>
                <a:gd fmla="*/ 4 w 74" name="T8"/>
                <a:gd fmla="*/ 0 h 82" name="T9"/>
                <a:gd fmla="*/ 5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gdLst>
                <a:gd fmla="*/ 14 w 15" name="T0"/>
                <a:gd fmla="*/ 11 h 11" name="T1"/>
                <a:gd fmla="*/ 8 w 15" name="T2"/>
                <a:gd fmla="*/ 0 h 11" name="T3"/>
                <a:gd fmla="*/ 1 w 15" name="T4"/>
                <a:gd fmla="*/ 11 h 11" name="T5"/>
                <a:gd fmla="*/ 14 w 15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5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gdLst>
                <a:gd fmla="*/ 106 w 108" name="T0"/>
                <a:gd fmla="*/ 485 h 485" name="T1"/>
                <a:gd fmla="*/ 107 w 108" name="T2"/>
                <a:gd fmla="*/ 485 h 485" name="T3"/>
                <a:gd fmla="*/ 108 w 108" name="T4"/>
                <a:gd fmla="*/ 484 h 485" name="T5"/>
                <a:gd fmla="*/ 39 w 108" name="T6"/>
                <a:gd fmla="*/ 228 h 485" name="T7"/>
                <a:gd fmla="*/ 7 w 108" name="T8"/>
                <a:gd fmla="*/ 2 h 485" name="T9"/>
                <a:gd fmla="*/ 6 w 108" name="T10"/>
                <a:gd fmla="*/ 0 h 485" name="T11"/>
                <a:gd fmla="*/ 4 w 108" name="T12"/>
                <a:gd fmla="*/ 1 h 485" name="T13"/>
                <a:gd fmla="*/ 37 w 108" name="T14"/>
                <a:gd fmla="*/ 228 h 485" name="T15"/>
                <a:gd fmla="*/ 105 w 108" name="T16"/>
                <a:gd fmla="*/ 484 h 485" name="T17"/>
                <a:gd fmla="*/ 106 w 108" name="T18"/>
                <a:gd fmla="*/ 485 h 4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5" w="108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gdLst>
                <a:gd fmla="*/ 1 w 95" name="T0"/>
                <a:gd fmla="*/ 45 h 116" name="T1"/>
                <a:gd fmla="*/ 43 w 95" name="T2"/>
                <a:gd fmla="*/ 115 h 116" name="T3"/>
                <a:gd fmla="*/ 93 w 95" name="T4"/>
                <a:gd fmla="*/ 51 h 116" name="T5"/>
                <a:gd fmla="*/ 50 w 95" name="T6"/>
                <a:gd fmla="*/ 2 h 116" name="T7"/>
                <a:gd fmla="*/ 1 w 95" name="T8"/>
                <a:gd fmla="*/ 45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gdLst>
                <a:gd fmla="*/ 0 w 64" name="T0"/>
                <a:gd fmla="*/ 6 h 54" name="T1"/>
                <a:gd fmla="*/ 24 w 64" name="T2"/>
                <a:gd fmla="*/ 0 h 54" name="T3"/>
                <a:gd fmla="*/ 62 w 64" name="T4"/>
                <a:gd fmla="*/ 44 h 54" name="T5"/>
                <a:gd fmla="*/ 60 w 64" name="T6"/>
                <a:gd fmla="*/ 53 h 54" name="T7"/>
                <a:gd fmla="*/ 43 w 64" name="T8"/>
                <a:gd fmla="*/ 53 h 54" name="T9"/>
                <a:gd fmla="*/ 0 w 64" name="T10"/>
                <a:gd fmla="*/ 6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gdLst>
                <a:gd fmla="*/ 2 w 21" name="T0"/>
                <a:gd fmla="*/ 3 h 21" name="T1"/>
                <a:gd fmla="*/ 6 w 21" name="T2"/>
                <a:gd fmla="*/ 15 h 21" name="T3"/>
                <a:gd fmla="*/ 19 w 21" name="T4"/>
                <a:gd fmla="*/ 19 h 21" name="T5"/>
                <a:gd fmla="*/ 15 w 21" name="T6"/>
                <a:gd fmla="*/ 6 h 21" name="T7"/>
                <a:gd fmla="*/ 2 w 21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gdLst>
                <a:gd fmla="*/ 52 w 74" name="T0"/>
                <a:gd fmla="*/ 67 h 82" name="T1"/>
                <a:gd fmla="*/ 74 w 74" name="T2"/>
                <a:gd fmla="*/ 61 h 82" name="T3"/>
                <a:gd fmla="*/ 43 w 74" name="T4"/>
                <a:gd fmla="*/ 82 h 82" name="T5"/>
                <a:gd fmla="*/ 1 w 74" name="T6"/>
                <a:gd fmla="*/ 12 h 82" name="T7"/>
                <a:gd fmla="*/ 4 w 74" name="T8"/>
                <a:gd fmla="*/ 0 h 82" name="T9"/>
                <a:gd fmla="*/ 5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gdLst>
                <a:gd fmla="*/ 14 w 15" name="T0"/>
                <a:gd fmla="*/ 12 h 12" name="T1"/>
                <a:gd fmla="*/ 8 w 15" name="T2"/>
                <a:gd fmla="*/ 0 h 12" name="T3"/>
                <a:gd fmla="*/ 1 w 15" name="T4"/>
                <a:gd fmla="*/ 11 h 12" name="T5"/>
                <a:gd fmla="*/ 14 w 15" name="T6"/>
                <a:gd fmla="*/ 12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5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gdLst>
                <a:gd fmla="*/ 106 w 107" name="T0"/>
                <a:gd fmla="*/ 485 h 485" name="T1"/>
                <a:gd fmla="*/ 106 w 107" name="T2"/>
                <a:gd fmla="*/ 485 h 485" name="T3"/>
                <a:gd fmla="*/ 107 w 107" name="T4"/>
                <a:gd fmla="*/ 484 h 485" name="T5"/>
                <a:gd fmla="*/ 39 w 107" name="T6"/>
                <a:gd fmla="*/ 227 h 485" name="T7"/>
                <a:gd fmla="*/ 7 w 107" name="T8"/>
                <a:gd fmla="*/ 1 h 485" name="T9"/>
                <a:gd fmla="*/ 5 w 107" name="T10"/>
                <a:gd fmla="*/ 0 h 485" name="T11"/>
                <a:gd fmla="*/ 4 w 107" name="T12"/>
                <a:gd fmla="*/ 1 h 485" name="T13"/>
                <a:gd fmla="*/ 37 w 107" name="T14"/>
                <a:gd fmla="*/ 228 h 485" name="T15"/>
                <a:gd fmla="*/ 105 w 107" name="T16"/>
                <a:gd fmla="*/ 484 h 485" name="T17"/>
                <a:gd fmla="*/ 106 w 107" name="T18"/>
                <a:gd fmla="*/ 485 h 4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5" w="107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gdLst>
                <a:gd fmla="*/ 2 w 96" name="T0"/>
                <a:gd fmla="*/ 45 h 116" name="T1"/>
                <a:gd fmla="*/ 44 w 96" name="T2"/>
                <a:gd fmla="*/ 115 h 116" name="T3"/>
                <a:gd fmla="*/ 94 w 96" name="T4"/>
                <a:gd fmla="*/ 51 h 116" name="T5"/>
                <a:gd fmla="*/ 51 w 96" name="T6"/>
                <a:gd fmla="*/ 2 h 116" name="T7"/>
                <a:gd fmla="*/ 2 w 96" name="T8"/>
                <a:gd fmla="*/ 45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gdLst>
                <a:gd fmla="*/ 0 w 63" name="T0"/>
                <a:gd fmla="*/ 6 h 55" name="T1"/>
                <a:gd fmla="*/ 24 w 63" name="T2"/>
                <a:gd fmla="*/ 1 h 55" name="T3"/>
                <a:gd fmla="*/ 62 w 63" name="T4"/>
                <a:gd fmla="*/ 45 h 55" name="T5"/>
                <a:gd fmla="*/ 60 w 63" name="T6"/>
                <a:gd fmla="*/ 54 h 55" name="T7"/>
                <a:gd fmla="*/ 42 w 63" name="T8"/>
                <a:gd fmla="*/ 54 h 55" name="T9"/>
                <a:gd fmla="*/ 0 w 63" name="T10"/>
                <a:gd fmla="*/ 6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62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gdLst>
                <a:gd fmla="*/ 3 w 22" name="T0"/>
                <a:gd fmla="*/ 3 h 21" name="T1"/>
                <a:gd fmla="*/ 7 w 22" name="T2"/>
                <a:gd fmla="*/ 15 h 21" name="T3"/>
                <a:gd fmla="*/ 20 w 22" name="T4"/>
                <a:gd fmla="*/ 18 h 21" name="T5"/>
                <a:gd fmla="*/ 15 w 22" name="T6"/>
                <a:gd fmla="*/ 6 h 21" name="T7"/>
                <a:gd fmla="*/ 3 w 22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2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gdLst>
                <a:gd fmla="*/ 52 w 75" name="T0"/>
                <a:gd fmla="*/ 67 h 82" name="T1"/>
                <a:gd fmla="*/ 75 w 75" name="T2"/>
                <a:gd fmla="*/ 60 h 82" name="T3"/>
                <a:gd fmla="*/ 44 w 75" name="T4"/>
                <a:gd fmla="*/ 82 h 82" name="T5"/>
                <a:gd fmla="*/ 2 w 75" name="T6"/>
                <a:gd fmla="*/ 12 h 82" name="T7"/>
                <a:gd fmla="*/ 4 w 75" name="T8"/>
                <a:gd fmla="*/ 0 h 82" name="T9"/>
                <a:gd fmla="*/ 52 w 75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5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gdLst>
                <a:gd fmla="*/ 14 w 15" name="T0"/>
                <a:gd fmla="*/ 12 h 12" name="T1"/>
                <a:gd fmla="*/ 8 w 15" name="T2"/>
                <a:gd fmla="*/ 0 h 12" name="T3"/>
                <a:gd fmla="*/ 1 w 15" name="T4"/>
                <a:gd fmla="*/ 11 h 12" name="T5"/>
                <a:gd fmla="*/ 14 w 15" name="T6"/>
                <a:gd fmla="*/ 12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5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gdLst>
                <a:gd fmla="*/ 2 w 145" name="T0"/>
                <a:gd fmla="*/ 652 h 652" name="T1"/>
                <a:gd fmla="*/ 2 w 145" name="T2"/>
                <a:gd fmla="*/ 652 h 652" name="T3"/>
                <a:gd fmla="*/ 0 w 145" name="T4"/>
                <a:gd fmla="*/ 650 h 652" name="T5"/>
                <a:gd fmla="*/ 92 w 145" name="T6"/>
                <a:gd fmla="*/ 305 h 652" name="T7"/>
                <a:gd fmla="*/ 136 w 145" name="T8"/>
                <a:gd fmla="*/ 2 h 652" name="T9"/>
                <a:gd fmla="*/ 137 w 145" name="T10"/>
                <a:gd fmla="*/ 0 h 652" name="T11"/>
                <a:gd fmla="*/ 139 w 145" name="T12"/>
                <a:gd fmla="*/ 2 h 652" name="T13"/>
                <a:gd fmla="*/ 96 w 145" name="T14"/>
                <a:gd fmla="*/ 307 h 652" name="T15"/>
                <a:gd fmla="*/ 4 w 145" name="T16"/>
                <a:gd fmla="*/ 651 h 652" name="T17"/>
                <a:gd fmla="*/ 2 w 145" name="T18"/>
                <a:gd fmla="*/ 652 h 65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52" w="145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gdLst>
                <a:gd fmla="*/ 125 w 128" name="T0"/>
                <a:gd fmla="*/ 60 h 155" name="T1"/>
                <a:gd fmla="*/ 70 w 128" name="T2"/>
                <a:gd fmla="*/ 154 h 155" name="T3"/>
                <a:gd fmla="*/ 2 w 128" name="T4"/>
                <a:gd fmla="*/ 68 h 155" name="T5"/>
                <a:gd fmla="*/ 59 w 128" name="T6"/>
                <a:gd fmla="*/ 2 h 155" name="T7"/>
                <a:gd fmla="*/ 125 w 128" name="T8"/>
                <a:gd fmla="*/ 60 h 1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5" w="128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gdLst>
                <a:gd fmla="*/ 86 w 86" name="T0"/>
                <a:gd fmla="*/ 9 h 74" name="T1"/>
                <a:gd fmla="*/ 54 w 86" name="T2"/>
                <a:gd fmla="*/ 1 h 74" name="T3"/>
                <a:gd fmla="*/ 3 w 86" name="T4"/>
                <a:gd fmla="*/ 60 h 74" name="T5"/>
                <a:gd fmla="*/ 5 w 86" name="T6"/>
                <a:gd fmla="*/ 73 h 74" name="T7"/>
                <a:gd fmla="*/ 29 w 86" name="T8"/>
                <a:gd fmla="*/ 72 h 74" name="T9"/>
                <a:gd fmla="*/ 86 w 86" name="T10"/>
                <a:gd fmla="*/ 9 h 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4" w="86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gdLst>
                <a:gd fmla="*/ 26 w 29" name="T0"/>
                <a:gd fmla="*/ 4 h 29" name="T1"/>
                <a:gd fmla="*/ 20 w 29" name="T2"/>
                <a:gd fmla="*/ 21 h 29" name="T3"/>
                <a:gd fmla="*/ 3 w 29" name="T4"/>
                <a:gd fmla="*/ 25 h 29" name="T5"/>
                <a:gd fmla="*/ 8 w 29" name="T6"/>
                <a:gd fmla="*/ 8 h 29" name="T7"/>
                <a:gd fmla="*/ 26 w 29" name="T8"/>
                <a:gd fmla="*/ 4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gdLst>
                <a:gd fmla="*/ 30 w 100" name="T0"/>
                <a:gd fmla="*/ 90 h 110" name="T1"/>
                <a:gd fmla="*/ 0 w 100" name="T2"/>
                <a:gd fmla="*/ 81 h 110" name="T3"/>
                <a:gd fmla="*/ 42 w 100" name="T4"/>
                <a:gd fmla="*/ 110 h 110" name="T5"/>
                <a:gd fmla="*/ 97 w 100" name="T6"/>
                <a:gd fmla="*/ 16 h 110" name="T7"/>
                <a:gd fmla="*/ 94 w 100" name="T8"/>
                <a:gd fmla="*/ 0 h 110" name="T9"/>
                <a:gd fmla="*/ 30 w 100" name="T10"/>
                <a:gd fmla="*/ 90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10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gdLst>
                <a:gd fmla="*/ 1 w 20" name="T0"/>
                <a:gd fmla="*/ 16 h 16" name="T1"/>
                <a:gd fmla="*/ 10 w 20" name="T2"/>
                <a:gd fmla="*/ 1 h 16" name="T3"/>
                <a:gd fmla="*/ 19 w 20" name="T4"/>
                <a:gd fmla="*/ 15 h 16" name="T5"/>
                <a:gd fmla="*/ 1 w 20" name="T6"/>
                <a:gd fmla="*/ 16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20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gdLst>
                <a:gd fmla="*/ 125 w 126" name="T0"/>
                <a:gd fmla="*/ 568 h 568" name="T1"/>
                <a:gd fmla="*/ 125 w 126" name="T2"/>
                <a:gd fmla="*/ 568 h 568" name="T3"/>
                <a:gd fmla="*/ 126 w 126" name="T4"/>
                <a:gd fmla="*/ 567 h 568" name="T5"/>
                <a:gd fmla="*/ 47 w 126" name="T6"/>
                <a:gd fmla="*/ 266 h 568" name="T7"/>
                <a:gd fmla="*/ 9 w 126" name="T8"/>
                <a:gd fmla="*/ 2 h 568" name="T9"/>
                <a:gd fmla="*/ 7 w 126" name="T10"/>
                <a:gd fmla="*/ 0 h 568" name="T11"/>
                <a:gd fmla="*/ 5 w 126" name="T12"/>
                <a:gd fmla="*/ 2 h 568" name="T13"/>
                <a:gd fmla="*/ 44 w 126" name="T14"/>
                <a:gd fmla="*/ 267 h 568" name="T15"/>
                <a:gd fmla="*/ 123 w 126" name="T16"/>
                <a:gd fmla="*/ 567 h 568" name="T17"/>
                <a:gd fmla="*/ 125 w 126" name="T18"/>
                <a:gd fmla="*/ 568 h 5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68" w="125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gdLst>
                <a:gd fmla="*/ 2 w 112" name="T0"/>
                <a:gd fmla="*/ 52 h 136" name="T1"/>
                <a:gd fmla="*/ 51 w 112" name="T2"/>
                <a:gd fmla="*/ 134 h 136" name="T3"/>
                <a:gd fmla="*/ 110 w 112" name="T4"/>
                <a:gd fmla="*/ 60 h 136" name="T5"/>
                <a:gd fmla="*/ 60 w 112" name="T6"/>
                <a:gd fmla="*/ 2 h 136" name="T7"/>
                <a:gd fmla="*/ 2 w 112" name="T8"/>
                <a:gd fmla="*/ 52 h 1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6" w="112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gdLst>
                <a:gd fmla="*/ 0 w 74" name="T0"/>
                <a:gd fmla="*/ 7 h 64" name="T1"/>
                <a:gd fmla="*/ 27 w 74" name="T2"/>
                <a:gd fmla="*/ 0 h 64" name="T3"/>
                <a:gd fmla="*/ 72 w 74" name="T4"/>
                <a:gd fmla="*/ 51 h 64" name="T5"/>
                <a:gd fmla="*/ 70 w 74" name="T6"/>
                <a:gd fmla="*/ 63 h 64" name="T7"/>
                <a:gd fmla="*/ 49 w 74" name="T8"/>
                <a:gd fmla="*/ 62 h 64" name="T9"/>
                <a:gd fmla="*/ 0 w 74" name="T10"/>
                <a:gd fmla="*/ 7 h 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4" w="7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gdLst>
                <a:gd fmla="*/ 3 w 25" name="T0"/>
                <a:gd fmla="*/ 3 h 24" name="T1"/>
                <a:gd fmla="*/ 8 w 25" name="T2"/>
                <a:gd fmla="*/ 18 h 24" name="T3"/>
                <a:gd fmla="*/ 23 w 25" name="T4"/>
                <a:gd fmla="*/ 22 h 24" name="T5"/>
                <a:gd fmla="*/ 18 w 25" name="T6"/>
                <a:gd fmla="*/ 7 h 24" name="T7"/>
                <a:gd fmla="*/ 3 w 25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gdLst>
                <a:gd fmla="*/ 61 w 87" name="T0"/>
                <a:gd fmla="*/ 78 h 96" name="T1"/>
                <a:gd fmla="*/ 87 w 87" name="T2"/>
                <a:gd fmla="*/ 70 h 96" name="T3"/>
                <a:gd fmla="*/ 51 w 87" name="T4"/>
                <a:gd fmla="*/ 95 h 96" name="T5"/>
                <a:gd fmla="*/ 2 w 87" name="T6"/>
                <a:gd fmla="*/ 13 h 96" name="T7"/>
                <a:gd fmla="*/ 5 w 87" name="T8"/>
                <a:gd fmla="*/ 0 h 96" name="T9"/>
                <a:gd fmla="*/ 61 w 87" name="T10"/>
                <a:gd fmla="*/ 78 h 9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6" w="87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gdLst>
                <a:gd fmla="*/ 16 w 17" name="T0"/>
                <a:gd fmla="*/ 14 h 14" name="T1"/>
                <a:gd fmla="*/ 9 w 17" name="T2"/>
                <a:gd fmla="*/ 1 h 14" name="T3"/>
                <a:gd fmla="*/ 1 w 17" name="T4"/>
                <a:gd fmla="*/ 14 h 14" name="T5"/>
                <a:gd fmla="*/ 16 w 17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7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gdLst>
                <a:gd fmla="*/ 136 w 138" name="T0"/>
                <a:gd fmla="*/ 621 h 621" name="T1"/>
                <a:gd fmla="*/ 137 w 138" name="T2"/>
                <a:gd fmla="*/ 621 h 621" name="T3"/>
                <a:gd fmla="*/ 138 w 138" name="T4"/>
                <a:gd fmla="*/ 619 h 621" name="T5"/>
                <a:gd fmla="*/ 51 w 138" name="T6"/>
                <a:gd fmla="*/ 291 h 621" name="T7"/>
                <a:gd fmla="*/ 9 w 138" name="T8"/>
                <a:gd fmla="*/ 1 h 621" name="T9"/>
                <a:gd fmla="*/ 7 w 138" name="T10"/>
                <a:gd fmla="*/ 0 h 621" name="T11"/>
                <a:gd fmla="*/ 6 w 138" name="T12"/>
                <a:gd fmla="*/ 1 h 621" name="T13"/>
                <a:gd fmla="*/ 47 w 138" name="T14"/>
                <a:gd fmla="*/ 292 h 621" name="T15"/>
                <a:gd fmla="*/ 134 w 138" name="T16"/>
                <a:gd fmla="*/ 619 h 621" name="T17"/>
                <a:gd fmla="*/ 136 w 138" name="T18"/>
                <a:gd fmla="*/ 621 h 6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21" w="138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gdLst>
                <a:gd fmla="*/ 2 w 122" name="T0"/>
                <a:gd fmla="*/ 57 h 148" name="T1"/>
                <a:gd fmla="*/ 55 w 122" name="T2"/>
                <a:gd fmla="*/ 146 h 148" name="T3"/>
                <a:gd fmla="*/ 120 w 122" name="T4"/>
                <a:gd fmla="*/ 64 h 148" name="T5"/>
                <a:gd fmla="*/ 65 w 122" name="T6"/>
                <a:gd fmla="*/ 2 h 148" name="T7"/>
                <a:gd fmla="*/ 2 w 122" name="T8"/>
                <a:gd fmla="*/ 57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122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gdLst>
                <a:gd fmla="*/ 0 w 81" name="T0"/>
                <a:gd fmla="*/ 8 h 70" name="T1"/>
                <a:gd fmla="*/ 30 w 81" name="T2"/>
                <a:gd fmla="*/ 0 h 70" name="T3"/>
                <a:gd fmla="*/ 79 w 81" name="T4"/>
                <a:gd fmla="*/ 56 h 70" name="T5"/>
                <a:gd fmla="*/ 77 w 81" name="T6"/>
                <a:gd fmla="*/ 69 h 70" name="T7"/>
                <a:gd fmla="*/ 55 w 81" name="T8"/>
                <a:gd fmla="*/ 68 h 70" name="T9"/>
                <a:gd fmla="*/ 0 w 81" name="T10"/>
                <a:gd fmla="*/ 8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1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gdLst>
                <a:gd fmla="*/ 3 w 28" name="T0"/>
                <a:gd fmla="*/ 4 h 27" name="T1"/>
                <a:gd fmla="*/ 9 w 28" name="T2"/>
                <a:gd fmla="*/ 19 h 27" name="T3"/>
                <a:gd fmla="*/ 25 w 28" name="T4"/>
                <a:gd fmla="*/ 24 h 27" name="T5"/>
                <a:gd fmla="*/ 20 w 28" name="T6"/>
                <a:gd fmla="*/ 8 h 27" name="T7"/>
                <a:gd fmla="*/ 3 w 28" name="T8"/>
                <a:gd fmla="*/ 4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8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gdLst>
                <a:gd fmla="*/ 67 w 95" name="T0"/>
                <a:gd fmla="*/ 86 h 105" name="T1"/>
                <a:gd fmla="*/ 95 w 95" name="T2"/>
                <a:gd fmla="*/ 77 h 105" name="T3"/>
                <a:gd fmla="*/ 55 w 95" name="T4"/>
                <a:gd fmla="*/ 104 h 105" name="T5"/>
                <a:gd fmla="*/ 2 w 95" name="T6"/>
                <a:gd fmla="*/ 15 h 105" name="T7"/>
                <a:gd fmla="*/ 5 w 95" name="T8"/>
                <a:gd fmla="*/ 0 h 105" name="T9"/>
                <a:gd fmla="*/ 67 w 95" name="T10"/>
                <a:gd fmla="*/ 86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9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gdLst>
                <a:gd fmla="*/ 18 w 19" name="T0"/>
                <a:gd fmla="*/ 15 h 15" name="T1"/>
                <a:gd fmla="*/ 10 w 19" name="T2"/>
                <a:gd fmla="*/ 0 h 15" name="T3"/>
                <a:gd fmla="*/ 1 w 19" name="T4"/>
                <a:gd fmla="*/ 14 h 15" name="T5"/>
                <a:gd fmla="*/ 18 w 19" name="T6"/>
                <a:gd fmla="*/ 15 h 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" w="19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</p:grpSp>
      <p:sp>
        <p:nvSpPr>
          <p:cNvPr id="106" name="矩形 105"/>
          <p:cNvSpPr/>
          <p:nvPr/>
        </p:nvSpPr>
        <p:spPr>
          <a:xfrm>
            <a:off x="-30" y="1"/>
            <a:ext cx="12192060" cy="6857999"/>
          </a:xfrm>
          <a:prstGeom prst="rect">
            <a:avLst/>
          </a:prstGeom>
          <a:solidFill>
            <a:srgbClr val="F8F7E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gdLst>
                  <a:gd fmla="*/ 565356 w 11798706" name="connsiteX0"/>
                  <a:gd fmla="*/ 0 h 2507224" name="connsiteY0"/>
                  <a:gd fmla="*/ 11233350 w 11798706" name="connsiteX1"/>
                  <a:gd fmla="*/ 0 h 2507224" name="connsiteY1"/>
                  <a:gd fmla="*/ 11798706 w 11798706" name="connsiteX2"/>
                  <a:gd fmla="*/ 565353 h 2507224" name="connsiteY2"/>
                  <a:gd fmla="*/ 11798706 w 11798706" name="connsiteX3"/>
                  <a:gd fmla="*/ 1941871 h 2507224" name="connsiteY3"/>
                  <a:gd fmla="*/ 11233350 w 11798706" name="connsiteX4"/>
                  <a:gd fmla="*/ 2507224 h 2507224" name="connsiteY4"/>
                  <a:gd fmla="*/ 565356 w 11798706" name="connsiteX5"/>
                  <a:gd fmla="*/ 2507224 h 2507224" name="connsiteY5"/>
                  <a:gd fmla="*/ 0 w 11798706" name="connsiteX6"/>
                  <a:gd fmla="*/ 1941871 h 2507224" name="connsiteY6"/>
                  <a:gd fmla="*/ 0 w 11798706" name="connsiteX7"/>
                  <a:gd fmla="*/ 565353 h 2507224" name="connsiteY7"/>
                  <a:gd fmla="*/ 565356 w 11798706" name="connsiteX8"/>
                  <a:gd fmla="*/ 0 h 2507224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2507224" w="11798706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gdLst>
                  <a:gd fmla="*/ 2371724 w 5657848" name="connsiteX0"/>
                  <a:gd fmla="*/ 0 h 2505074" name="connsiteY0"/>
                  <a:gd fmla="*/ 5657848 w 5657848" name="connsiteX1"/>
                  <a:gd fmla="*/ 0 h 2505074" name="connsiteY1"/>
                  <a:gd fmla="*/ 4779248 w 5657848" name="connsiteX2"/>
                  <a:gd fmla="*/ 1252536 h 2505074" name="connsiteY2"/>
                  <a:gd fmla="*/ 5657848 w 5657848" name="connsiteX3"/>
                  <a:gd fmla="*/ 2505074 h 2505074" name="connsiteY3"/>
                  <a:gd fmla="*/ 0 w 5657848" name="connsiteX4"/>
                  <a:gd fmla="*/ 2505074 h 2505074" name="connsiteY4"/>
                  <a:gd fmla="*/ 0 w 5657848" name="connsiteX5"/>
                  <a:gd fmla="*/ 1943099 h 2505074" name="connsiteY5"/>
                  <a:gd fmla="*/ 1978016 w 5657848" name="connsiteX6"/>
                  <a:gd fmla="*/ 1943099 h 2505074" name="connsiteY6"/>
                  <a:gd fmla="*/ 2371724 w 5657848" name="connsiteX7"/>
                  <a:gd fmla="*/ 1549391 h 250507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2505074" w="5657848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l" blurRad="508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gdLst>
                  <a:gd fmla="*/ 1 w 5657848" name="connsiteX0"/>
                  <a:gd fmla="*/ 0 h 2505074" name="connsiteY0"/>
                  <a:gd fmla="*/ 3286124 w 5657848" name="connsiteX1"/>
                  <a:gd fmla="*/ 0 h 2505074" name="connsiteY1"/>
                  <a:gd fmla="*/ 3286124 w 5657848" name="connsiteX2"/>
                  <a:gd fmla="*/ 1549391 h 2505074" name="connsiteY2"/>
                  <a:gd fmla="*/ 3679828 w 5657848" name="connsiteX3"/>
                  <a:gd fmla="*/ 1943099 h 2505074" name="connsiteY3"/>
                  <a:gd fmla="*/ 5657848 w 5657848" name="connsiteX4"/>
                  <a:gd fmla="*/ 1943099 h 2505074" name="connsiteY4"/>
                  <a:gd fmla="*/ 5657848 w 5657848" name="connsiteX5"/>
                  <a:gd fmla="*/ 2505074 h 2505074" name="connsiteY5"/>
                  <a:gd fmla="*/ 0 w 5657848" name="connsiteX6"/>
                  <a:gd fmla="*/ 2505074 h 2505074" name="connsiteY6"/>
                  <a:gd fmla="*/ 878596 w 5657848" name="connsiteX7"/>
                  <a:gd fmla="*/ 1252536 h 250507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2505074" w="5657848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r" blurRad="50800" dir="81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4577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10609000101010101" pitchFamily="49" typeface="迷你简汉真广标"/>
                  <a:ea charset="-122" panose="02010609000101010101" pitchFamily="49" typeface="迷你简汉真广标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altLang="zh-CN" b="1" lang="en-US" smtClean="0" sz="3200">
                  <a:effectLst>
                    <a:innerShdw blurRad="63500" dir="13500000" dist="50800">
                      <a:prstClr val="black">
                        <a:alpha val="50000"/>
                      </a:prstClr>
                    </a:innerShdw>
                  </a:effectLst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PART TWO</a:t>
              </a:r>
            </a:p>
          </p:txBody>
        </p:sp>
      </p:grpSp>
      <p:sp>
        <p:nvSpPr>
          <p:cNvPr id="145" name="任意多边形 144"/>
          <p:cNvSpPr/>
          <p:nvPr/>
        </p:nvSpPr>
        <p:spPr>
          <a:xfrm rot="16200000">
            <a:off x="5928348" y="4216444"/>
            <a:ext cx="4226560" cy="289807"/>
          </a:xfrm>
          <a:custGeom>
            <a:gdLst>
              <a:gd fmla="*/ 0 w 4226560" name="connsiteX0"/>
              <a:gd fmla="*/ 0 h 289807" name="connsiteY0"/>
              <a:gd fmla="*/ 4226560 w 4226560" name="connsiteX1"/>
              <a:gd fmla="*/ 0 h 289807" name="connsiteY1"/>
              <a:gd fmla="*/ 4226560 w 4226560" name="connsiteX2"/>
              <a:gd fmla="*/ 289807 h 289807" name="connsiteY2"/>
              <a:gd fmla="*/ 0 w 4226560" name="connsiteX3"/>
              <a:gd fmla="*/ 289807 h 289807" name="connsiteY3"/>
              <a:gd fmla="*/ 0 w 4226560" name="connsiteX4"/>
              <a:gd fmla="*/ 0 h 28980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89807" w="4226560">
                <a:moveTo>
                  <a:pt x="0" y="0"/>
                </a:moveTo>
                <a:lnTo>
                  <a:pt x="4226560" y="0"/>
                </a:lnTo>
                <a:lnTo>
                  <a:pt x="4226560" y="289807"/>
                </a:lnTo>
                <a:lnTo>
                  <a:pt x="0" y="28980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t" anchorCtr="0" bIns="0" lIns="-1" numCol="1" rIns="255594" spcCol="1270" spcFirstLastPara="0" tIns="-1" vert="horz" wrap="square">
            <a:noAutofit/>
          </a:bodyPr>
          <a:lstStyle/>
          <a:p>
            <a:pPr algn="r" defTabSz="6223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altLang="en-US" kern="1200" lang="zh-CN" sz="1400"/>
          </a:p>
        </p:txBody>
      </p:sp>
      <p:grpSp>
        <p:nvGrpSpPr>
          <p:cNvPr id="151" name="组合 150"/>
          <p:cNvGrpSpPr/>
          <p:nvPr/>
        </p:nvGrpSpPr>
        <p:grpSpPr>
          <a:xfrm>
            <a:off x="653422" y="3985694"/>
            <a:ext cx="2375528" cy="2282968"/>
            <a:chOff x="979767" y="4041775"/>
            <a:chExt cx="2375528" cy="2282968"/>
          </a:xfrm>
        </p:grpSpPr>
        <p:sp>
          <p:nvSpPr>
            <p:cNvPr id="158" name="矩形 157"/>
            <p:cNvSpPr/>
            <p:nvPr/>
          </p:nvSpPr>
          <p:spPr>
            <a:xfrm>
              <a:off x="979767" y="4041775"/>
              <a:ext cx="2375528" cy="228296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14BAC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grpSp>
          <p:nvGrpSpPr>
            <p:cNvPr id="163" name="组合 162"/>
            <p:cNvGrpSpPr/>
            <p:nvPr/>
          </p:nvGrpSpPr>
          <p:grpSpPr>
            <a:xfrm>
              <a:off x="989499" y="4396714"/>
              <a:ext cx="2176824" cy="1394084"/>
              <a:chOff x="989499" y="4396714"/>
              <a:chExt cx="2176824" cy="1394084"/>
            </a:xfrm>
          </p:grpSpPr>
          <p:sp>
            <p:nvSpPr>
              <p:cNvPr id="165" name="文本框 164"/>
              <p:cNvSpPr txBox="1"/>
              <p:nvPr/>
            </p:nvSpPr>
            <p:spPr>
              <a:xfrm>
                <a:off x="989499" y="4396715"/>
                <a:ext cx="2176824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lang="zh-CN" sz="2000">
                    <a:solidFill>
                      <a:srgbClr val="14BAC6"/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rPr>
                  <a:t>校园风答辩模板</a:t>
                </a:r>
              </a:p>
            </p:txBody>
          </p:sp>
          <p:sp>
            <p:nvSpPr>
              <p:cNvPr id="166" name="文本框 165"/>
              <p:cNvSpPr txBox="1"/>
              <p:nvPr/>
            </p:nvSpPr>
            <p:spPr>
              <a:xfrm>
                <a:off x="989499" y="4775136"/>
                <a:ext cx="2176824" cy="1005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altLang="en-US" lang="zh-CN" sz="1600">
                    <a:solidFill>
                      <a:schemeClr val="tx1">
                        <a:lumMod val="7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rPr>
                  <a:t>请在此输入文字</a:t>
                </a:r>
              </a:p>
              <a:p>
                <a:pPr>
                  <a:lnSpc>
                    <a:spcPct val="125000"/>
                  </a:lnSpc>
                </a:pPr>
                <a:r>
                  <a:rPr altLang="en-US" lang="zh-CN" sz="1600">
                    <a:solidFill>
                      <a:schemeClr val="tx1">
                        <a:lumMod val="7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rPr>
                  <a:t>请在此输入文字</a:t>
                </a:r>
              </a:p>
              <a:p>
                <a:pPr>
                  <a:lnSpc>
                    <a:spcPct val="125000"/>
                  </a:lnSpc>
                </a:pPr>
                <a:r>
                  <a:rPr altLang="en-US" lang="zh-CN" sz="1600">
                    <a:solidFill>
                      <a:schemeClr val="tx1">
                        <a:lumMod val="75000"/>
                      </a:schemeClr>
                    </a:solidFill>
                    <a:latin charset="0" panose="020b0604020202020204" pitchFamily="34" typeface="Arial"/>
                    <a:ea charset="-122" panose="020b0503020204020204" pitchFamily="34" typeface="微软雅黑"/>
                    <a:sym charset="0" panose="020b0604020202020204" pitchFamily="34" typeface="Arial"/>
                  </a:rPr>
                  <a:t>请在此输入文字</a:t>
                </a:r>
              </a:p>
            </p:txBody>
          </p:sp>
        </p:grpSp>
      </p:grpSp>
      <p:grpSp>
        <p:nvGrpSpPr>
          <p:cNvPr id="167" name="组合 166"/>
          <p:cNvGrpSpPr/>
          <p:nvPr/>
        </p:nvGrpSpPr>
        <p:grpSpPr>
          <a:xfrm>
            <a:off x="3602236" y="3985694"/>
            <a:ext cx="2366764" cy="2282968"/>
            <a:chOff x="3814281" y="4041775"/>
            <a:chExt cx="2366764" cy="2282968"/>
          </a:xfrm>
        </p:grpSpPr>
        <p:sp>
          <p:nvSpPr>
            <p:cNvPr id="168" name="任意多边形 167"/>
            <p:cNvSpPr/>
            <p:nvPr/>
          </p:nvSpPr>
          <p:spPr>
            <a:xfrm>
              <a:off x="3814281" y="4041775"/>
              <a:ext cx="2366764" cy="2282968"/>
            </a:xfrm>
            <a:custGeom>
              <a:gdLst>
                <a:gd fmla="*/ 0 w 1443549" name="connsiteX0"/>
                <a:gd fmla="*/ 0 h 4226560" name="connsiteY0"/>
                <a:gd fmla="*/ 1443549 w 1443549" name="connsiteX1"/>
                <a:gd fmla="*/ 0 h 4226560" name="connsiteY1"/>
                <a:gd fmla="*/ 1443549 w 1443549" name="connsiteX2"/>
                <a:gd fmla="*/ 4226560 h 4226560" name="connsiteY2"/>
                <a:gd fmla="*/ 0 w 1443549" name="connsiteX3"/>
                <a:gd fmla="*/ 4226560 h 4226560" name="connsiteY3"/>
                <a:gd fmla="*/ 0 w 1443549" name="connsiteX4"/>
                <a:gd fmla="*/ 0 h 422656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26560" w="1443549">
                  <a:moveTo>
                    <a:pt x="0" y="0"/>
                  </a:moveTo>
                  <a:lnTo>
                    <a:pt x="1443549" y="0"/>
                  </a:lnTo>
                  <a:lnTo>
                    <a:pt x="1443549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 bIns="227584" lIns="227584" numCol="1" rIns="227584" spcCol="1270" spcFirstLastPara="0" tIns="255594" vert="horz" wrap="square">
              <a:noAutofit/>
            </a:bodyPr>
            <a:lstStyle/>
            <a:p>
              <a:pPr algn="l" defTabSz="1111250" indent="-228600" lvl="1" marL="228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altLang="en-US" kern="1200" lang="zh-CN" sz="2500"/>
            </a:p>
          </p:txBody>
        </p:sp>
        <p:sp>
          <p:nvSpPr>
            <p:cNvPr id="169" name="文本框 168"/>
            <p:cNvSpPr txBox="1"/>
            <p:nvPr/>
          </p:nvSpPr>
          <p:spPr>
            <a:xfrm>
              <a:off x="3820769" y="4396715"/>
              <a:ext cx="2176824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92D050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《青春纪念册》</a:t>
              </a:r>
            </a:p>
          </p:txBody>
        </p:sp>
        <p:sp>
          <p:nvSpPr>
            <p:cNvPr id="170" name="文本框 169"/>
            <p:cNvSpPr txBox="1"/>
            <p:nvPr/>
          </p:nvSpPr>
          <p:spPr>
            <a:xfrm>
              <a:off x="3820769" y="4775135"/>
              <a:ext cx="2176824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altLang="en-US" lang="zh-CN" sz="1600">
                  <a:solidFill>
                    <a:schemeClr val="tx1">
                      <a:lumMod val="7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请在此输入文字</a:t>
              </a:r>
            </a:p>
            <a:p>
              <a:pPr>
                <a:lnSpc>
                  <a:spcPct val="125000"/>
                </a:lnSpc>
              </a:pPr>
              <a:r>
                <a:rPr altLang="en-US" lang="zh-CN" sz="1600">
                  <a:solidFill>
                    <a:schemeClr val="tx1">
                      <a:lumMod val="7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请在此输入文字</a:t>
              </a:r>
            </a:p>
            <a:p>
              <a:pPr>
                <a:lnSpc>
                  <a:spcPct val="125000"/>
                </a:lnSpc>
              </a:pPr>
              <a:r>
                <a:rPr altLang="en-US" lang="zh-CN" sz="1600">
                  <a:solidFill>
                    <a:schemeClr val="tx1">
                      <a:lumMod val="7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请在此输入文字</a:t>
              </a:r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6532000" y="3985694"/>
            <a:ext cx="2374438" cy="2282968"/>
            <a:chOff x="6648795" y="4041775"/>
            <a:chExt cx="2374438" cy="2282968"/>
          </a:xfrm>
        </p:grpSpPr>
        <p:sp>
          <p:nvSpPr>
            <p:cNvPr id="172" name="任意多边形 171"/>
            <p:cNvSpPr/>
            <p:nvPr/>
          </p:nvSpPr>
          <p:spPr>
            <a:xfrm>
              <a:off x="6648795" y="4041775"/>
              <a:ext cx="2374438" cy="2282968"/>
            </a:xfrm>
            <a:custGeom>
              <a:gdLst>
                <a:gd fmla="*/ 0 w 1443549" name="connsiteX0"/>
                <a:gd fmla="*/ 0 h 4226560" name="connsiteY0"/>
                <a:gd fmla="*/ 1443549 w 1443549" name="connsiteX1"/>
                <a:gd fmla="*/ 0 h 4226560" name="connsiteY1"/>
                <a:gd fmla="*/ 1443549 w 1443549" name="connsiteX2"/>
                <a:gd fmla="*/ 4226560 h 4226560" name="connsiteY2"/>
                <a:gd fmla="*/ 0 w 1443549" name="connsiteX3"/>
                <a:gd fmla="*/ 4226560 h 4226560" name="connsiteY3"/>
                <a:gd fmla="*/ 0 w 1443549" name="connsiteX4"/>
                <a:gd fmla="*/ 0 h 422656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26560" w="1443549">
                  <a:moveTo>
                    <a:pt x="0" y="0"/>
                  </a:moveTo>
                  <a:lnTo>
                    <a:pt x="1443549" y="0"/>
                  </a:lnTo>
                  <a:lnTo>
                    <a:pt x="1443549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rgbClr val="F6512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 bIns="227584" lIns="227584" numCol="1" rIns="227584" spcCol="1270" spcFirstLastPara="0" tIns="255594" vert="horz" wrap="square">
              <a:noAutofit/>
            </a:bodyPr>
            <a:lstStyle/>
            <a:p>
              <a:pPr algn="l" defTabSz="1111250" indent="-228600" lvl="1" marL="228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altLang="en-US" kern="1200" lang="zh-CN" sz="2500"/>
            </a:p>
          </p:txBody>
        </p:sp>
        <p:sp>
          <p:nvSpPr>
            <p:cNvPr id="173" name="文本框 172"/>
            <p:cNvSpPr txBox="1"/>
            <p:nvPr/>
          </p:nvSpPr>
          <p:spPr>
            <a:xfrm>
              <a:off x="6652040" y="4396715"/>
              <a:ext cx="2176824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F65123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《唯美的小公主》</a:t>
              </a:r>
            </a:p>
          </p:txBody>
        </p:sp>
        <p:sp>
          <p:nvSpPr>
            <p:cNvPr id="174" name="文本框 173"/>
            <p:cNvSpPr txBox="1"/>
            <p:nvPr/>
          </p:nvSpPr>
          <p:spPr>
            <a:xfrm>
              <a:off x="6652040" y="4775135"/>
              <a:ext cx="2176824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altLang="en-US" lang="zh-CN" sz="1600">
                  <a:solidFill>
                    <a:schemeClr val="tx1">
                      <a:lumMod val="7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请在此输入文字</a:t>
              </a:r>
            </a:p>
            <a:p>
              <a:pPr>
                <a:lnSpc>
                  <a:spcPct val="125000"/>
                </a:lnSpc>
              </a:pPr>
              <a:r>
                <a:rPr altLang="en-US" lang="zh-CN" sz="1600">
                  <a:solidFill>
                    <a:schemeClr val="tx1">
                      <a:lumMod val="7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请在此输入文字</a:t>
              </a:r>
            </a:p>
            <a:p>
              <a:pPr>
                <a:lnSpc>
                  <a:spcPct val="125000"/>
                </a:lnSpc>
              </a:pPr>
              <a:r>
                <a:rPr altLang="en-US" lang="zh-CN" sz="1600">
                  <a:solidFill>
                    <a:schemeClr val="tx1">
                      <a:lumMod val="7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请在此输入文字</a:t>
              </a: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9460822" y="3985694"/>
            <a:ext cx="2388278" cy="2282968"/>
            <a:chOff x="9483308" y="4041775"/>
            <a:chExt cx="2388278" cy="2282968"/>
          </a:xfrm>
        </p:grpSpPr>
        <p:sp>
          <p:nvSpPr>
            <p:cNvPr id="176" name="任意多边形 175"/>
            <p:cNvSpPr/>
            <p:nvPr/>
          </p:nvSpPr>
          <p:spPr>
            <a:xfrm>
              <a:off x="9483308" y="4041775"/>
              <a:ext cx="2388278" cy="2282968"/>
            </a:xfrm>
            <a:custGeom>
              <a:gdLst>
                <a:gd fmla="*/ 0 w 1443549" name="connsiteX0"/>
                <a:gd fmla="*/ 0 h 4226560" name="connsiteY0"/>
                <a:gd fmla="*/ 1443549 w 1443549" name="connsiteX1"/>
                <a:gd fmla="*/ 0 h 4226560" name="connsiteY1"/>
                <a:gd fmla="*/ 1443549 w 1443549" name="connsiteX2"/>
                <a:gd fmla="*/ 4226560 h 4226560" name="connsiteY2"/>
                <a:gd fmla="*/ 0 w 1443549" name="connsiteX3"/>
                <a:gd fmla="*/ 4226560 h 4226560" name="connsiteY3"/>
                <a:gd fmla="*/ 0 w 1443549" name="connsiteX4"/>
                <a:gd fmla="*/ 0 h 422656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26560" w="1443549">
                  <a:moveTo>
                    <a:pt x="0" y="0"/>
                  </a:moveTo>
                  <a:lnTo>
                    <a:pt x="1443549" y="0"/>
                  </a:lnTo>
                  <a:lnTo>
                    <a:pt x="1443549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rgbClr val="DD6A7A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 bIns="227584" lIns="227584" numCol="1" rIns="227584" spcCol="1270" spcFirstLastPara="0" tIns="255594" vert="horz" wrap="square">
              <a:noAutofit/>
            </a:bodyPr>
            <a:lstStyle/>
            <a:p>
              <a:pPr algn="l" defTabSz="1111250" indent="-228600" lvl="1" marL="228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altLang="en-US" kern="1200" lang="zh-CN" sz="2500"/>
            </a:p>
          </p:txBody>
        </p:sp>
        <p:sp>
          <p:nvSpPr>
            <p:cNvPr id="177" name="文本框 176"/>
            <p:cNvSpPr txBox="1"/>
            <p:nvPr/>
          </p:nvSpPr>
          <p:spPr>
            <a:xfrm>
              <a:off x="9483309" y="4396715"/>
              <a:ext cx="2176824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000">
                  <a:solidFill>
                    <a:srgbClr val="DD6A7A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《我最亲爱的你》</a:t>
              </a:r>
            </a:p>
          </p:txBody>
        </p:sp>
        <p:sp>
          <p:nvSpPr>
            <p:cNvPr id="178" name="文本框 177"/>
            <p:cNvSpPr txBox="1"/>
            <p:nvPr/>
          </p:nvSpPr>
          <p:spPr>
            <a:xfrm>
              <a:off x="9483309" y="4775135"/>
              <a:ext cx="2176824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altLang="en-US" lang="zh-CN" sz="1600">
                  <a:solidFill>
                    <a:schemeClr val="tx1">
                      <a:lumMod val="7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请在此输入文字</a:t>
              </a:r>
            </a:p>
            <a:p>
              <a:pPr>
                <a:lnSpc>
                  <a:spcPct val="125000"/>
                </a:lnSpc>
              </a:pPr>
              <a:r>
                <a:rPr altLang="en-US" lang="zh-CN" sz="1600">
                  <a:solidFill>
                    <a:schemeClr val="tx1">
                      <a:lumMod val="7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请在此输入文字</a:t>
              </a:r>
            </a:p>
            <a:p>
              <a:pPr>
                <a:lnSpc>
                  <a:spcPct val="125000"/>
                </a:lnSpc>
              </a:pPr>
              <a:r>
                <a:rPr altLang="en-US" lang="zh-CN" sz="1600">
                  <a:solidFill>
                    <a:schemeClr val="tx1">
                      <a:lumMod val="75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请在此输入文字</a:t>
              </a:r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356775" y="3662528"/>
            <a:ext cx="597040" cy="646331"/>
            <a:chOff x="683120" y="3585178"/>
            <a:chExt cx="597040" cy="646331"/>
          </a:xfrm>
        </p:grpSpPr>
        <p:sp>
          <p:nvSpPr>
            <p:cNvPr id="184" name="矩形 183"/>
            <p:cNvSpPr/>
            <p:nvPr/>
          </p:nvSpPr>
          <p:spPr>
            <a:xfrm>
              <a:off x="691833" y="3618536"/>
              <a:ext cx="579615" cy="579615"/>
            </a:xfrm>
            <a:prstGeom prst="rect">
              <a:avLst/>
            </a:prstGeom>
            <a:solidFill>
              <a:srgbClr val="7EEAF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185" name="文本框 184"/>
            <p:cNvSpPr txBox="1"/>
            <p:nvPr/>
          </p:nvSpPr>
          <p:spPr>
            <a:xfrm>
              <a:off x="683120" y="3585178"/>
              <a:ext cx="597040" cy="640080"/>
            </a:xfrm>
            <a:prstGeom prst="rect">
              <a:avLst/>
            </a:prstGeom>
            <a:solidFill>
              <a:srgbClr val="14BAC6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3600">
                  <a:solidFill>
                    <a:schemeClr val="bg1"/>
                  </a:solidFill>
                  <a:latin typeface="+mn-ea"/>
                  <a:sym charset="0" panose="020b0604020202020204" pitchFamily="34" typeface="Arial"/>
                </a:rPr>
                <a:t>1</a:t>
              </a: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3304964" y="3662528"/>
            <a:ext cx="597040" cy="646331"/>
            <a:chOff x="3577916" y="3585178"/>
            <a:chExt cx="597040" cy="646331"/>
          </a:xfrm>
        </p:grpSpPr>
        <p:sp>
          <p:nvSpPr>
            <p:cNvPr id="187" name="矩形 186"/>
            <p:cNvSpPr/>
            <p:nvPr/>
          </p:nvSpPr>
          <p:spPr>
            <a:xfrm>
              <a:off x="3586629" y="3618536"/>
              <a:ext cx="579615" cy="579615"/>
            </a:xfrm>
            <a:prstGeom prst="rect">
              <a:avLst/>
            </a:prstGeom>
            <a:solidFill>
              <a:srgbClr val="ADDB7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188" name="文本框 187"/>
            <p:cNvSpPr txBox="1"/>
            <p:nvPr/>
          </p:nvSpPr>
          <p:spPr>
            <a:xfrm>
              <a:off x="3577917" y="3585178"/>
              <a:ext cx="597040" cy="640080"/>
            </a:xfrm>
            <a:prstGeom prst="rect">
              <a:avLst/>
            </a:prstGeom>
            <a:solidFill>
              <a:srgbClr val="92D050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3600">
                  <a:solidFill>
                    <a:schemeClr val="bg1"/>
                  </a:solidFill>
                  <a:latin typeface="+mn-ea"/>
                  <a:sym charset="0" panose="020b0604020202020204" pitchFamily="34" typeface="Arial"/>
                </a:rPr>
                <a:t>2</a:t>
              </a:r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6234103" y="3662528"/>
            <a:ext cx="597040" cy="646331"/>
            <a:chOff x="6474586" y="3585178"/>
            <a:chExt cx="597040" cy="646331"/>
          </a:xfrm>
        </p:grpSpPr>
        <p:sp>
          <p:nvSpPr>
            <p:cNvPr id="190" name="矩形 189"/>
            <p:cNvSpPr/>
            <p:nvPr/>
          </p:nvSpPr>
          <p:spPr>
            <a:xfrm>
              <a:off x="6483299" y="3618536"/>
              <a:ext cx="579615" cy="579615"/>
            </a:xfrm>
            <a:prstGeom prst="rect">
              <a:avLst/>
            </a:prstGeom>
            <a:solidFill>
              <a:srgbClr val="F8795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191" name="文本框 190"/>
            <p:cNvSpPr txBox="1"/>
            <p:nvPr/>
          </p:nvSpPr>
          <p:spPr>
            <a:xfrm>
              <a:off x="6474585" y="3585178"/>
              <a:ext cx="597040" cy="640080"/>
            </a:xfrm>
            <a:prstGeom prst="rect">
              <a:avLst/>
            </a:prstGeom>
            <a:solidFill>
              <a:srgbClr val="F65123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3600">
                  <a:solidFill>
                    <a:schemeClr val="bg1"/>
                  </a:solidFill>
                  <a:latin typeface="+mn-ea"/>
                  <a:sym charset="0" panose="020b0604020202020204" pitchFamily="34" typeface="Arial"/>
                </a:rPr>
                <a:t>3</a:t>
              </a:r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9162301" y="3662528"/>
            <a:ext cx="597040" cy="646331"/>
            <a:chOff x="9371256" y="3585178"/>
            <a:chExt cx="597040" cy="646331"/>
          </a:xfrm>
        </p:grpSpPr>
        <p:sp>
          <p:nvSpPr>
            <p:cNvPr id="193" name="矩形 192"/>
            <p:cNvSpPr/>
            <p:nvPr/>
          </p:nvSpPr>
          <p:spPr>
            <a:xfrm>
              <a:off x="9379969" y="3618536"/>
              <a:ext cx="579615" cy="579615"/>
            </a:xfrm>
            <a:prstGeom prst="rect">
              <a:avLst/>
            </a:prstGeom>
            <a:solidFill>
              <a:srgbClr val="E99FA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/>
          </p:txBody>
        </p:sp>
        <p:sp>
          <p:nvSpPr>
            <p:cNvPr id="194" name="文本框 193"/>
            <p:cNvSpPr txBox="1"/>
            <p:nvPr/>
          </p:nvSpPr>
          <p:spPr>
            <a:xfrm>
              <a:off x="9371257" y="3585178"/>
              <a:ext cx="597040" cy="640080"/>
            </a:xfrm>
            <a:prstGeom prst="rect">
              <a:avLst/>
            </a:prstGeom>
            <a:solidFill>
              <a:srgbClr val="DD6A7A"/>
            </a:solidFill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3600">
                  <a:solidFill>
                    <a:schemeClr val="bg1"/>
                  </a:solidFill>
                  <a:latin typeface="+mn-ea"/>
                  <a:sym charset="0" panose="020b0604020202020204" pitchFamily="34" typeface="Arial"/>
                </a:rPr>
                <a:t>4</a:t>
              </a:r>
            </a:p>
          </p:txBody>
        </p:sp>
      </p:grpSp>
      <p:pic>
        <p:nvPicPr>
          <p:cNvPr id="2" name="图片 1">
            <a:hlinkClick r:id="rId4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9352" y="1794855"/>
            <a:ext cx="2659598" cy="1496024"/>
          </a:xfrm>
          <a:prstGeom prst="rect">
            <a:avLst/>
          </a:prstGeom>
          <a:ln w="38100">
            <a:solidFill>
              <a:srgbClr val="14BAC6"/>
            </a:solidFill>
          </a:ln>
        </p:spPr>
      </p:pic>
      <p:pic>
        <p:nvPicPr>
          <p:cNvPr id="195" name="图片 194">
            <a:hlinkClick r:id="rId6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09402" y="1794856"/>
            <a:ext cx="2659598" cy="1496022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96" name="图片 195">
            <a:hlinkClick r:id="rId9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49452" y="1794856"/>
            <a:ext cx="2659598" cy="149602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rgbClr val="F65123"/>
            </a:solidFill>
          </a:ln>
        </p:spPr>
      </p:pic>
      <p:pic>
        <p:nvPicPr>
          <p:cNvPr id="197" name="图片 196">
            <a:hlinkClick r:id="rId11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89502" y="1794856"/>
            <a:ext cx="2659598" cy="149602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rgbClr val="DD6A7A"/>
            </a:solidFill>
          </a:ln>
        </p:spPr>
      </p:pic>
    </p:spTree>
    <p:extLst>
      <p:ext uri="{BB962C8B-B14F-4D97-AF65-F5344CB8AC3E}">
        <p14:creationId val="264032823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944" r="1944" t="68783"/>
          <a:stretch>
            <a:fillRect/>
          </a:stretch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944" r="1944" t="65185"/>
          <a:stretch>
            <a:fillRect/>
          </a:stretch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gdLst>
                <a:gd fmla="*/ 1 w 106" name="T0"/>
                <a:gd fmla="*/ 300 h 300" name="T1"/>
                <a:gd fmla="*/ 1 w 106" name="T2"/>
                <a:gd fmla="*/ 299 h 300" name="T3"/>
                <a:gd fmla="*/ 0 w 106" name="T4"/>
                <a:gd fmla="*/ 297 h 300" name="T5"/>
                <a:gd fmla="*/ 17 w 106" name="T6"/>
                <a:gd fmla="*/ 264 h 300" name="T7"/>
                <a:gd fmla="*/ 102 w 106" name="T8"/>
                <a:gd fmla="*/ 2 h 300" name="T9"/>
                <a:gd fmla="*/ 104 w 106" name="T10"/>
                <a:gd fmla="*/ 0 h 300" name="T11"/>
                <a:gd fmla="*/ 104 w 106" name="T12"/>
                <a:gd fmla="*/ 0 h 300" name="T13"/>
                <a:gd fmla="*/ 106 w 106" name="T14"/>
                <a:gd fmla="*/ 2 h 300" name="T15"/>
                <a:gd fmla="*/ 20 w 106" name="T16"/>
                <a:gd fmla="*/ 266 h 300" name="T17"/>
                <a:gd fmla="*/ 3 w 106" name="T18"/>
                <a:gd fmla="*/ 299 h 300" name="T19"/>
                <a:gd fmla="*/ 1 w 106" name="T20"/>
                <a:gd fmla="*/ 300 h 30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00" w="105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gdLst>
                <a:gd fmla="*/ 114 w 117" name="T0"/>
                <a:gd fmla="*/ 64 h 141" name="T1"/>
                <a:gd fmla="*/ 50 w 117" name="T2"/>
                <a:gd fmla="*/ 139 h 141" name="T3"/>
                <a:gd fmla="*/ 3 w 117" name="T4"/>
                <a:gd fmla="*/ 52 h 141" name="T5"/>
                <a:gd fmla="*/ 64 w 117" name="T6"/>
                <a:gd fmla="*/ 3 h 141" name="T7"/>
                <a:gd fmla="*/ 114 w 117" name="T8"/>
                <a:gd fmla="*/ 64 h 1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1" w="117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gdLst>
                <a:gd fmla="*/ 82 w 82" name="T0"/>
                <a:gd fmla="*/ 15 h 62" name="T1"/>
                <a:gd fmla="*/ 55 w 82" name="T2"/>
                <a:gd fmla="*/ 3 h 62" name="T3"/>
                <a:gd fmla="*/ 1 w 82" name="T4"/>
                <a:gd fmla="*/ 47 h 62" name="T5"/>
                <a:gd fmla="*/ 1 w 82" name="T6"/>
                <a:gd fmla="*/ 59 h 62" name="T7"/>
                <a:gd fmla="*/ 22 w 82" name="T8"/>
                <a:gd fmla="*/ 62 h 62" name="T9"/>
                <a:gd fmla="*/ 82 w 82" name="T10"/>
                <a:gd fmla="*/ 15 h 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8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gdLst>
                <a:gd fmla="*/ 26 w 28" name="T0"/>
                <a:gd fmla="*/ 4 h 23" name="T1"/>
                <a:gd fmla="*/ 18 w 28" name="T2"/>
                <a:gd fmla="*/ 18 h 23" name="T3"/>
                <a:gd fmla="*/ 2 w 28" name="T4"/>
                <a:gd fmla="*/ 19 h 23" name="T5"/>
                <a:gd fmla="*/ 10 w 28" name="T6"/>
                <a:gd fmla="*/ 5 h 23" name="T7"/>
                <a:gd fmla="*/ 26 w 28" name="T8"/>
                <a:gd fmla="*/ 4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8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gdLst>
                <a:gd fmla="*/ 25 w 97" name="T0"/>
                <a:gd fmla="*/ 70 h 91" name="T1"/>
                <a:gd fmla="*/ 0 w 97" name="T2"/>
                <a:gd fmla="*/ 57 h 91" name="T3"/>
                <a:gd fmla="*/ 33 w 97" name="T4"/>
                <a:gd fmla="*/ 89 h 91" name="T5"/>
                <a:gd fmla="*/ 97 w 97" name="T6"/>
                <a:gd fmla="*/ 14 h 91" name="T7"/>
                <a:gd fmla="*/ 96 w 97" name="T8"/>
                <a:gd fmla="*/ 0 h 91" name="T9"/>
                <a:gd fmla="*/ 25 w 97" name="T10"/>
                <a:gd fmla="*/ 70 h 9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1" w="97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gdLst>
                <a:gd fmla="*/ 1 w 18" name="T0"/>
                <a:gd fmla="*/ 13 h 16" name="T1"/>
                <a:gd fmla="*/ 11 w 18" name="T2"/>
                <a:gd fmla="*/ 1 h 16" name="T3"/>
                <a:gd fmla="*/ 17 w 18" name="T4"/>
                <a:gd fmla="*/ 16 h 16" name="T5"/>
                <a:gd fmla="*/ 1 w 18" name="T6"/>
                <a:gd fmla="*/ 13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18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gdLst>
                <a:gd fmla="*/ 2 w 98" name="T0"/>
                <a:gd fmla="*/ 442 h 442" name="T1"/>
                <a:gd fmla="*/ 1 w 98" name="T2"/>
                <a:gd fmla="*/ 442 h 442" name="T3"/>
                <a:gd fmla="*/ 0 w 98" name="T4"/>
                <a:gd fmla="*/ 441 h 442" name="T5"/>
                <a:gd fmla="*/ 63 w 98" name="T6"/>
                <a:gd fmla="*/ 207 h 442" name="T7"/>
                <a:gd fmla="*/ 92 w 98" name="T8"/>
                <a:gd fmla="*/ 2 h 442" name="T9"/>
                <a:gd fmla="*/ 93 w 98" name="T10"/>
                <a:gd fmla="*/ 0 h 442" name="T11"/>
                <a:gd fmla="*/ 93 w 98" name="T12"/>
                <a:gd fmla="*/ 0 h 442" name="T13"/>
                <a:gd fmla="*/ 95 w 98" name="T14"/>
                <a:gd fmla="*/ 1 h 442" name="T15"/>
                <a:gd fmla="*/ 65 w 98" name="T16"/>
                <a:gd fmla="*/ 208 h 442" name="T17"/>
                <a:gd fmla="*/ 3 w 98" name="T18"/>
                <a:gd fmla="*/ 441 h 442" name="T19"/>
                <a:gd fmla="*/ 2 w 98" name="T20"/>
                <a:gd fmla="*/ 442 h 4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2" w="98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gdLst>
                <a:gd fmla="*/ 85 w 86" name="T0"/>
                <a:gd fmla="*/ 40 h 105" name="T1"/>
                <a:gd fmla="*/ 47 w 86" name="T2"/>
                <a:gd fmla="*/ 104 h 105" name="T3"/>
                <a:gd fmla="*/ 1 w 86" name="T4"/>
                <a:gd fmla="*/ 46 h 105" name="T5"/>
                <a:gd fmla="*/ 40 w 86" name="T6"/>
                <a:gd fmla="*/ 1 h 105" name="T7"/>
                <a:gd fmla="*/ 85 w 86" name="T8"/>
                <a:gd fmla="*/ 40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86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gdLst>
                <a:gd fmla="*/ 58 w 58" name="T0"/>
                <a:gd fmla="*/ 6 h 50" name="T1"/>
                <a:gd fmla="*/ 37 w 58" name="T2"/>
                <a:gd fmla="*/ 1 h 50" name="T3"/>
                <a:gd fmla="*/ 2 w 58" name="T4"/>
                <a:gd fmla="*/ 40 h 50" name="T5"/>
                <a:gd fmla="*/ 3 w 58" name="T6"/>
                <a:gd fmla="*/ 49 h 50" name="T7"/>
                <a:gd fmla="*/ 19 w 58" name="T8"/>
                <a:gd fmla="*/ 49 h 50" name="T9"/>
                <a:gd fmla="*/ 58 w 58" name="T10"/>
                <a:gd fmla="*/ 6 h 5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0" w="57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gdLst>
                <a:gd fmla="*/ 17 w 19" name="T0"/>
                <a:gd fmla="*/ 2 h 19" name="T1"/>
                <a:gd fmla="*/ 13 w 19" name="T2"/>
                <a:gd fmla="*/ 14 h 19" name="T3"/>
                <a:gd fmla="*/ 2 w 19" name="T4"/>
                <a:gd fmla="*/ 17 h 19" name="T5"/>
                <a:gd fmla="*/ 6 w 19" name="T6"/>
                <a:gd fmla="*/ 5 h 19" name="T7"/>
                <a:gd fmla="*/ 17 w 19" name="T8"/>
                <a:gd fmla="*/ 2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gdLst>
                <a:gd fmla="*/ 20 w 67" name="T0"/>
                <a:gd fmla="*/ 61 h 74" name="T1"/>
                <a:gd fmla="*/ 0 w 67" name="T2"/>
                <a:gd fmla="*/ 54 h 74" name="T3"/>
                <a:gd fmla="*/ 28 w 67" name="T4"/>
                <a:gd fmla="*/ 74 h 74" name="T5"/>
                <a:gd fmla="*/ 66 w 67" name="T6"/>
                <a:gd fmla="*/ 10 h 74" name="T7"/>
                <a:gd fmla="*/ 64 w 67" name="T8"/>
                <a:gd fmla="*/ 0 h 74" name="T9"/>
                <a:gd fmla="*/ 20 w 67" name="T10"/>
                <a:gd fmla="*/ 61 h 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4" w="67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gdLst>
                <a:gd fmla="*/ 1 w 13" name="T0"/>
                <a:gd fmla="*/ 11 h 11" name="T1"/>
                <a:gd fmla="*/ 6 w 13" name="T2"/>
                <a:gd fmla="*/ 1 h 11" name="T3"/>
                <a:gd fmla="*/ 13 w 13" name="T4"/>
                <a:gd fmla="*/ 11 h 11" name="T5"/>
                <a:gd fmla="*/ 1 w 13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3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gdLst>
                <a:gd fmla="*/ 1 w 98" name="T0"/>
                <a:gd fmla="*/ 442 h 442" name="T1"/>
                <a:gd fmla="*/ 1 w 98" name="T2"/>
                <a:gd fmla="*/ 442 h 442" name="T3"/>
                <a:gd fmla="*/ 0 w 98" name="T4"/>
                <a:gd fmla="*/ 440 h 442" name="T5"/>
                <a:gd fmla="*/ 62 w 98" name="T6"/>
                <a:gd fmla="*/ 207 h 442" name="T7"/>
                <a:gd fmla="*/ 92 w 98" name="T8"/>
                <a:gd fmla="*/ 1 h 442" name="T9"/>
                <a:gd fmla="*/ 93 w 98" name="T10"/>
                <a:gd fmla="*/ 0 h 442" name="T11"/>
                <a:gd fmla="*/ 93 w 98" name="T12"/>
                <a:gd fmla="*/ 0 h 442" name="T13"/>
                <a:gd fmla="*/ 94 w 98" name="T14"/>
                <a:gd fmla="*/ 1 h 442" name="T15"/>
                <a:gd fmla="*/ 64 w 98" name="T16"/>
                <a:gd fmla="*/ 208 h 442" name="T17"/>
                <a:gd fmla="*/ 2 w 98" name="T18"/>
                <a:gd fmla="*/ 441 h 442" name="T19"/>
                <a:gd fmla="*/ 1 w 98" name="T20"/>
                <a:gd fmla="*/ 442 h 4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2" w="98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gdLst>
                <a:gd fmla="*/ 85 w 87" name="T0"/>
                <a:gd fmla="*/ 41 h 105" name="T1"/>
                <a:gd fmla="*/ 47 w 87" name="T2"/>
                <a:gd fmla="*/ 104 h 105" name="T3"/>
                <a:gd fmla="*/ 2 w 87" name="T4"/>
                <a:gd fmla="*/ 46 h 105" name="T5"/>
                <a:gd fmla="*/ 41 w 87" name="T6"/>
                <a:gd fmla="*/ 2 h 105" name="T7"/>
                <a:gd fmla="*/ 85 w 87" name="T8"/>
                <a:gd fmla="*/ 41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87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gdLst>
                <a:gd fmla="*/ 57 w 57" name="T0"/>
                <a:gd fmla="*/ 5 h 49" name="T1"/>
                <a:gd fmla="*/ 36 w 57" name="T2"/>
                <a:gd fmla="*/ 0 h 49" name="T3"/>
                <a:gd fmla="*/ 1 w 57" name="T4"/>
                <a:gd fmla="*/ 40 h 49" name="T5"/>
                <a:gd fmla="*/ 3 w 57" name="T6"/>
                <a:gd fmla="*/ 49 h 49" name="T7"/>
                <a:gd fmla="*/ 19 w 57" name="T8"/>
                <a:gd fmla="*/ 48 h 49" name="T9"/>
                <a:gd fmla="*/ 57 w 57" name="T10"/>
                <a:gd fmla="*/ 5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57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gdLst>
                <a:gd fmla="*/ 18 w 20" name="T0"/>
                <a:gd fmla="*/ 3 h 19" name="T1"/>
                <a:gd fmla="*/ 14 w 20" name="T2"/>
                <a:gd fmla="*/ 14 h 19" name="T3"/>
                <a:gd fmla="*/ 2 w 20" name="T4"/>
                <a:gd fmla="*/ 17 h 19" name="T5"/>
                <a:gd fmla="*/ 6 w 20" name="T6"/>
                <a:gd fmla="*/ 6 h 19" name="T7"/>
                <a:gd fmla="*/ 18 w 20" name="T8"/>
                <a:gd fmla="*/ 3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20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gdLst>
                <a:gd fmla="*/ 20 w 68" name="T0"/>
                <a:gd fmla="*/ 61 h 75" name="T1"/>
                <a:gd fmla="*/ 0 w 68" name="T2"/>
                <a:gd fmla="*/ 55 h 75" name="T3"/>
                <a:gd fmla="*/ 28 w 68" name="T4"/>
                <a:gd fmla="*/ 74 h 75" name="T5"/>
                <a:gd fmla="*/ 66 w 68" name="T6"/>
                <a:gd fmla="*/ 11 h 75" name="T7"/>
                <a:gd fmla="*/ 64 w 68" name="T8"/>
                <a:gd fmla="*/ 0 h 75" name="T9"/>
                <a:gd fmla="*/ 20 w 68" name="T10"/>
                <a:gd fmla="*/ 61 h 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5" w="68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gdLst>
                <a:gd fmla="*/ 1 w 14" name="T0"/>
                <a:gd fmla="*/ 10 h 10" name="T1"/>
                <a:gd fmla="*/ 7 w 14" name="T2"/>
                <a:gd fmla="*/ 0 h 10" name="T3"/>
                <a:gd fmla="*/ 13 w 14" name="T4"/>
                <a:gd fmla="*/ 10 h 10" name="T5"/>
                <a:gd fmla="*/ 1 w 14" name="T6"/>
                <a:gd fmla="*/ 1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4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gdLst>
                <a:gd fmla="*/ 2 w 125" name="T0"/>
                <a:gd fmla="*/ 564 h 564" name="T1"/>
                <a:gd fmla="*/ 2 w 125" name="T2"/>
                <a:gd fmla="*/ 564 h 564" name="T3"/>
                <a:gd fmla="*/ 0 w 125" name="T4"/>
                <a:gd fmla="*/ 563 h 564" name="T5"/>
                <a:gd fmla="*/ 80 w 125" name="T6"/>
                <a:gd fmla="*/ 265 h 564" name="T7"/>
                <a:gd fmla="*/ 117 w 125" name="T8"/>
                <a:gd fmla="*/ 2 h 564" name="T9"/>
                <a:gd fmla="*/ 119 w 125" name="T10"/>
                <a:gd fmla="*/ 0 h 564" name="T11"/>
                <a:gd fmla="*/ 119 w 125" name="T12"/>
                <a:gd fmla="*/ 0 h 564" name="T13"/>
                <a:gd fmla="*/ 121 w 125" name="T14"/>
                <a:gd fmla="*/ 2 h 564" name="T15"/>
                <a:gd fmla="*/ 83 w 125" name="T16"/>
                <a:gd fmla="*/ 266 h 564" name="T17"/>
                <a:gd fmla="*/ 3 w 125" name="T18"/>
                <a:gd fmla="*/ 563 h 564" name="T19"/>
                <a:gd fmla="*/ 2 w 125" name="T20"/>
                <a:gd fmla="*/ 564 h 5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64" w="125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gdLst>
                <a:gd fmla="*/ 109 w 111" name="T0"/>
                <a:gd fmla="*/ 52 h 135" name="T1"/>
                <a:gd fmla="*/ 61 w 111" name="T2"/>
                <a:gd fmla="*/ 133 h 135" name="T3"/>
                <a:gd fmla="*/ 2 w 111" name="T4"/>
                <a:gd fmla="*/ 59 h 135" name="T5"/>
                <a:gd fmla="*/ 52 w 111" name="T6"/>
                <a:gd fmla="*/ 2 h 135" name="T7"/>
                <a:gd fmla="*/ 109 w 111" name="T8"/>
                <a:gd fmla="*/ 52 h 1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5" w="110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gdLst>
                <a:gd fmla="*/ 74 w 74" name="T0"/>
                <a:gd fmla="*/ 7 h 63" name="T1"/>
                <a:gd fmla="*/ 47 w 74" name="T2"/>
                <a:gd fmla="*/ 0 h 63" name="T3"/>
                <a:gd fmla="*/ 2 w 74" name="T4"/>
                <a:gd fmla="*/ 51 h 63" name="T5"/>
                <a:gd fmla="*/ 4 w 74" name="T6"/>
                <a:gd fmla="*/ 62 h 63" name="T7"/>
                <a:gd fmla="*/ 25 w 74" name="T8"/>
                <a:gd fmla="*/ 62 h 63" name="T9"/>
                <a:gd fmla="*/ 74 w 74" name="T10"/>
                <a:gd fmla="*/ 7 h 6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74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gdLst>
                <a:gd fmla="*/ 22 w 25" name="T0"/>
                <a:gd fmla="*/ 3 h 24" name="T1"/>
                <a:gd fmla="*/ 18 w 25" name="T2"/>
                <a:gd fmla="*/ 18 h 24" name="T3"/>
                <a:gd fmla="*/ 3 w 25" name="T4"/>
                <a:gd fmla="*/ 21 h 24" name="T5"/>
                <a:gd fmla="*/ 8 w 25" name="T6"/>
                <a:gd fmla="*/ 7 h 24" name="T7"/>
                <a:gd fmla="*/ 22 w 25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gdLst>
                <a:gd fmla="*/ 26 w 86" name="T0"/>
                <a:gd fmla="*/ 78 h 95" name="T1"/>
                <a:gd fmla="*/ 0 w 86" name="T2"/>
                <a:gd fmla="*/ 70 h 95" name="T3"/>
                <a:gd fmla="*/ 36 w 86" name="T4"/>
                <a:gd fmla="*/ 94 h 95" name="T5"/>
                <a:gd fmla="*/ 84 w 86" name="T6"/>
                <a:gd fmla="*/ 13 h 95" name="T7"/>
                <a:gd fmla="*/ 81 w 86" name="T8"/>
                <a:gd fmla="*/ 0 h 95" name="T9"/>
                <a:gd fmla="*/ 26 w 86" name="T10"/>
                <a:gd fmla="*/ 78 h 9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5" w="86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gdLst>
                <a:gd fmla="*/ 1 w 17" name="T0"/>
                <a:gd fmla="*/ 13 h 13" name="T1"/>
                <a:gd fmla="*/ 8 w 17" name="T2"/>
                <a:gd fmla="*/ 0 h 13" name="T3"/>
                <a:gd fmla="*/ 16 w 17" name="T4"/>
                <a:gd fmla="*/ 13 h 13" name="T5"/>
                <a:gd fmla="*/ 1 w 17" name="T6"/>
                <a:gd fmla="*/ 1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7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gdLst>
                <a:gd fmla="*/ 1 w 107" name="T0"/>
                <a:gd fmla="*/ 483 h 483" name="T1"/>
                <a:gd fmla="*/ 1 w 107" name="T2"/>
                <a:gd fmla="*/ 483 h 483" name="T3"/>
                <a:gd fmla="*/ 0 w 107" name="T4"/>
                <a:gd fmla="*/ 481 h 483" name="T5"/>
                <a:gd fmla="*/ 68 w 107" name="T6"/>
                <a:gd fmla="*/ 227 h 483" name="T7"/>
                <a:gd fmla="*/ 100 w 107" name="T8"/>
                <a:gd fmla="*/ 2 h 483" name="T9"/>
                <a:gd fmla="*/ 101 w 107" name="T10"/>
                <a:gd fmla="*/ 0 h 483" name="T11"/>
                <a:gd fmla="*/ 101 w 107" name="T12"/>
                <a:gd fmla="*/ 0 h 483" name="T13"/>
                <a:gd fmla="*/ 103 w 107" name="T14"/>
                <a:gd fmla="*/ 2 h 483" name="T15"/>
                <a:gd fmla="*/ 70 w 107" name="T16"/>
                <a:gd fmla="*/ 227 h 483" name="T17"/>
                <a:gd fmla="*/ 2 w 107" name="T18"/>
                <a:gd fmla="*/ 482 h 483" name="T19"/>
                <a:gd fmla="*/ 1 w 107" name="T20"/>
                <a:gd fmla="*/ 483 h 48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2" w="107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gdLst>
                <a:gd fmla="*/ 93 w 95" name="T0"/>
                <a:gd fmla="*/ 45 h 115" name="T1"/>
                <a:gd fmla="*/ 52 w 95" name="T2"/>
                <a:gd fmla="*/ 114 h 115" name="T3"/>
                <a:gd fmla="*/ 2 w 95" name="T4"/>
                <a:gd fmla="*/ 51 h 115" name="T5"/>
                <a:gd fmla="*/ 44 w 95" name="T6"/>
                <a:gd fmla="*/ 2 h 115" name="T7"/>
                <a:gd fmla="*/ 93 w 95" name="T8"/>
                <a:gd fmla="*/ 45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gdLst>
                <a:gd fmla="*/ 63 w 63" name="T0"/>
                <a:gd fmla="*/ 6 h 54" name="T1"/>
                <a:gd fmla="*/ 40 w 63" name="T2"/>
                <a:gd fmla="*/ 0 h 54" name="T3"/>
                <a:gd fmla="*/ 2 w 63" name="T4"/>
                <a:gd fmla="*/ 44 h 54" name="T5"/>
                <a:gd fmla="*/ 4 w 63" name="T6"/>
                <a:gd fmla="*/ 53 h 54" name="T7"/>
                <a:gd fmla="*/ 21 w 63" name="T8"/>
                <a:gd fmla="*/ 53 h 54" name="T9"/>
                <a:gd fmla="*/ 63 w 63" name="T10"/>
                <a:gd fmla="*/ 6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2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gdLst>
                <a:gd fmla="*/ 19 w 21" name="T0"/>
                <a:gd fmla="*/ 3 h 21" name="T1"/>
                <a:gd fmla="*/ 15 w 21" name="T2"/>
                <a:gd fmla="*/ 15 h 21" name="T3"/>
                <a:gd fmla="*/ 2 w 21" name="T4"/>
                <a:gd fmla="*/ 19 h 21" name="T5"/>
                <a:gd fmla="*/ 6 w 21" name="T6"/>
                <a:gd fmla="*/ 6 h 21" name="T7"/>
                <a:gd fmla="*/ 19 w 21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gdLst>
                <a:gd fmla="*/ 22 w 74" name="T0"/>
                <a:gd fmla="*/ 67 h 82" name="T1"/>
                <a:gd fmla="*/ 0 w 74" name="T2"/>
                <a:gd fmla="*/ 60 h 82" name="T3"/>
                <a:gd fmla="*/ 31 w 74" name="T4"/>
                <a:gd fmla="*/ 81 h 82" name="T5"/>
                <a:gd fmla="*/ 72 w 74" name="T6"/>
                <a:gd fmla="*/ 12 h 82" name="T7"/>
                <a:gd fmla="*/ 70 w 74" name="T8"/>
                <a:gd fmla="*/ 0 h 82" name="T9"/>
                <a:gd fmla="*/ 2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gdLst>
                <a:gd fmla="*/ 1 w 15" name="T0"/>
                <a:gd fmla="*/ 11 h 11" name="T1"/>
                <a:gd fmla="*/ 7 w 15" name="T2"/>
                <a:gd fmla="*/ 0 h 11" name="T3"/>
                <a:gd fmla="*/ 14 w 15" name="T4"/>
                <a:gd fmla="*/ 11 h 11" name="T5"/>
                <a:gd fmla="*/ 1 w 15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5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gdLst>
                <a:gd fmla="*/ 136 w 137" name="T0"/>
                <a:gd fmla="*/ 621 h 621" name="T1"/>
                <a:gd fmla="*/ 136 w 137" name="T2"/>
                <a:gd fmla="*/ 621 h 621" name="T3"/>
                <a:gd fmla="*/ 137 w 137" name="T4"/>
                <a:gd fmla="*/ 619 h 621" name="T5"/>
                <a:gd fmla="*/ 50 w 137" name="T6"/>
                <a:gd fmla="*/ 291 h 621" name="T7"/>
                <a:gd fmla="*/ 8 w 137" name="T8"/>
                <a:gd fmla="*/ 2 h 621" name="T9"/>
                <a:gd fmla="*/ 7 w 137" name="T10"/>
                <a:gd fmla="*/ 0 h 621" name="T11"/>
                <a:gd fmla="*/ 7 w 137" name="T12"/>
                <a:gd fmla="*/ 0 h 621" name="T13"/>
                <a:gd fmla="*/ 5 w 137" name="T14"/>
                <a:gd fmla="*/ 2 h 621" name="T15"/>
                <a:gd fmla="*/ 47 w 137" name="T16"/>
                <a:gd fmla="*/ 292 h 621" name="T17"/>
                <a:gd fmla="*/ 134 w 137" name="T18"/>
                <a:gd fmla="*/ 620 h 621" name="T19"/>
                <a:gd fmla="*/ 136 w 137" name="T20"/>
                <a:gd fmla="*/ 621 h 62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21" w="137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gdLst>
                <a:gd fmla="*/ 3 w 122" name="T0"/>
                <a:gd fmla="*/ 57 h 148" name="T1"/>
                <a:gd fmla="*/ 56 w 122" name="T2"/>
                <a:gd fmla="*/ 147 h 148" name="T3"/>
                <a:gd fmla="*/ 120 w 122" name="T4"/>
                <a:gd fmla="*/ 65 h 148" name="T5"/>
                <a:gd fmla="*/ 65 w 122" name="T6"/>
                <a:gd fmla="*/ 2 h 148" name="T7"/>
                <a:gd fmla="*/ 3 w 122" name="T8"/>
                <a:gd fmla="*/ 57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122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gdLst>
                <a:gd fmla="*/ 0 w 81" name="T0"/>
                <a:gd fmla="*/ 8 h 70" name="T1"/>
                <a:gd fmla="*/ 30 w 81" name="T2"/>
                <a:gd fmla="*/ 1 h 70" name="T3"/>
                <a:gd fmla="*/ 79 w 81" name="T4"/>
                <a:gd fmla="*/ 57 h 70" name="T5"/>
                <a:gd fmla="*/ 76 w 81" name="T6"/>
                <a:gd fmla="*/ 69 h 70" name="T7"/>
                <a:gd fmla="*/ 54 w 81" name="T8"/>
                <a:gd fmla="*/ 69 h 70" name="T9"/>
                <a:gd fmla="*/ 0 w 81" name="T10"/>
                <a:gd fmla="*/ 8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1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gdLst>
                <a:gd fmla="*/ 3 w 28" name="T0"/>
                <a:gd fmla="*/ 3 h 26" name="T1"/>
                <a:gd fmla="*/ 8 w 28" name="T2"/>
                <a:gd fmla="*/ 19 h 26" name="T3"/>
                <a:gd fmla="*/ 24 w 28" name="T4"/>
                <a:gd fmla="*/ 23 h 26" name="T5"/>
                <a:gd fmla="*/ 19 w 28" name="T6"/>
                <a:gd fmla="*/ 7 h 26" name="T7"/>
                <a:gd fmla="*/ 3 w 28" name="T8"/>
                <a:gd fmla="*/ 3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8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gdLst>
                <a:gd fmla="*/ 67 w 95" name="T0"/>
                <a:gd fmla="*/ 86 h 105" name="T1"/>
                <a:gd fmla="*/ 95 w 95" name="T2"/>
                <a:gd fmla="*/ 77 h 105" name="T3"/>
                <a:gd fmla="*/ 56 w 95" name="T4"/>
                <a:gd fmla="*/ 105 h 105" name="T5"/>
                <a:gd fmla="*/ 3 w 95" name="T6"/>
                <a:gd fmla="*/ 15 h 105" name="T7"/>
                <a:gd fmla="*/ 6 w 95" name="T8"/>
                <a:gd fmla="*/ 0 h 105" name="T9"/>
                <a:gd fmla="*/ 67 w 95" name="T10"/>
                <a:gd fmla="*/ 86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9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gdLst>
                <a:gd fmla="*/ 17 w 19" name="T0"/>
                <a:gd fmla="*/ 14 h 14" name="T1"/>
                <a:gd fmla="*/ 10 w 19" name="T2"/>
                <a:gd fmla="*/ 0 h 14" name="T3"/>
                <a:gd fmla="*/ 1 w 19" name="T4"/>
                <a:gd fmla="*/ 14 h 14" name="T5"/>
                <a:gd fmla="*/ 17 w 19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9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gdLst>
                <a:gd fmla="*/ 106 w 108" name="T0"/>
                <a:gd fmla="*/ 486 h 486" name="T1"/>
                <a:gd fmla="*/ 107 w 108" name="T2"/>
                <a:gd fmla="*/ 486 h 486" name="T3"/>
                <a:gd fmla="*/ 108 w 108" name="T4"/>
                <a:gd fmla="*/ 484 h 486" name="T5"/>
                <a:gd fmla="*/ 39 w 108" name="T6"/>
                <a:gd fmla="*/ 228 h 486" name="T7"/>
                <a:gd fmla="*/ 7 w 108" name="T8"/>
                <a:gd fmla="*/ 2 h 486" name="T9"/>
                <a:gd fmla="*/ 6 w 108" name="T10"/>
                <a:gd fmla="*/ 0 h 486" name="T11"/>
                <a:gd fmla="*/ 6 w 108" name="T12"/>
                <a:gd fmla="*/ 0 h 486" name="T13"/>
                <a:gd fmla="*/ 4 w 108" name="T14"/>
                <a:gd fmla="*/ 2 h 486" name="T15"/>
                <a:gd fmla="*/ 37 w 108" name="T16"/>
                <a:gd fmla="*/ 229 h 486" name="T17"/>
                <a:gd fmla="*/ 105 w 108" name="T18"/>
                <a:gd fmla="*/ 485 h 486" name="T19"/>
                <a:gd fmla="*/ 106 w 108" name="T20"/>
                <a:gd fmla="*/ 486 h 48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6" w="108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gdLst>
                <a:gd fmla="*/ 1 w 95" name="T0"/>
                <a:gd fmla="*/ 44 h 115" name="T1"/>
                <a:gd fmla="*/ 43 w 95" name="T2"/>
                <a:gd fmla="*/ 114 h 115" name="T3"/>
                <a:gd fmla="*/ 93 w 95" name="T4"/>
                <a:gd fmla="*/ 50 h 115" name="T5"/>
                <a:gd fmla="*/ 50 w 95" name="T6"/>
                <a:gd fmla="*/ 1 h 115" name="T7"/>
                <a:gd fmla="*/ 1 w 95" name="T8"/>
                <a:gd fmla="*/ 44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gdLst>
                <a:gd fmla="*/ 0 w 64" name="T0"/>
                <a:gd fmla="*/ 6 h 55" name="T1"/>
                <a:gd fmla="*/ 24 w 64" name="T2"/>
                <a:gd fmla="*/ 0 h 55" name="T3"/>
                <a:gd fmla="*/ 62 w 64" name="T4"/>
                <a:gd fmla="*/ 44 h 55" name="T5"/>
                <a:gd fmla="*/ 60 w 64" name="T6"/>
                <a:gd fmla="*/ 54 h 55" name="T7"/>
                <a:gd fmla="*/ 43 w 64" name="T8"/>
                <a:gd fmla="*/ 53 h 55" name="T9"/>
                <a:gd fmla="*/ 0 w 64" name="T10"/>
                <a:gd fmla="*/ 6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6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gdLst>
                <a:gd fmla="*/ 2 w 21" name="T0"/>
                <a:gd fmla="*/ 2 h 21" name="T1"/>
                <a:gd fmla="*/ 6 w 21" name="T2"/>
                <a:gd fmla="*/ 15 h 21" name="T3"/>
                <a:gd fmla="*/ 19 w 21" name="T4"/>
                <a:gd fmla="*/ 18 h 21" name="T5"/>
                <a:gd fmla="*/ 15 w 21" name="T6"/>
                <a:gd fmla="*/ 5 h 21" name="T7"/>
                <a:gd fmla="*/ 2 w 21" name="T8"/>
                <a:gd fmla="*/ 2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gdLst>
                <a:gd fmla="*/ 52 w 74" name="T0"/>
                <a:gd fmla="*/ 67 h 82" name="T1"/>
                <a:gd fmla="*/ 74 w 74" name="T2"/>
                <a:gd fmla="*/ 60 h 82" name="T3"/>
                <a:gd fmla="*/ 43 w 74" name="T4"/>
                <a:gd fmla="*/ 81 h 82" name="T5"/>
                <a:gd fmla="*/ 1 w 74" name="T6"/>
                <a:gd fmla="*/ 11 h 82" name="T7"/>
                <a:gd fmla="*/ 4 w 74" name="T8"/>
                <a:gd fmla="*/ 0 h 82" name="T9"/>
                <a:gd fmla="*/ 5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gdLst>
                <a:gd fmla="*/ 14 w 15" name="T0"/>
                <a:gd fmla="*/ 11 h 11" name="T1"/>
                <a:gd fmla="*/ 8 w 15" name="T2"/>
                <a:gd fmla="*/ 0 h 11" name="T3"/>
                <a:gd fmla="*/ 1 w 15" name="T4"/>
                <a:gd fmla="*/ 11 h 11" name="T5"/>
                <a:gd fmla="*/ 14 w 15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5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gdLst>
                <a:gd fmla="*/ 106 w 108" name="T0"/>
                <a:gd fmla="*/ 485 h 485" name="T1"/>
                <a:gd fmla="*/ 107 w 108" name="T2"/>
                <a:gd fmla="*/ 485 h 485" name="T3"/>
                <a:gd fmla="*/ 108 w 108" name="T4"/>
                <a:gd fmla="*/ 484 h 485" name="T5"/>
                <a:gd fmla="*/ 39 w 108" name="T6"/>
                <a:gd fmla="*/ 228 h 485" name="T7"/>
                <a:gd fmla="*/ 7 w 108" name="T8"/>
                <a:gd fmla="*/ 2 h 485" name="T9"/>
                <a:gd fmla="*/ 6 w 108" name="T10"/>
                <a:gd fmla="*/ 0 h 485" name="T11"/>
                <a:gd fmla="*/ 4 w 108" name="T12"/>
                <a:gd fmla="*/ 1 h 485" name="T13"/>
                <a:gd fmla="*/ 37 w 108" name="T14"/>
                <a:gd fmla="*/ 228 h 485" name="T15"/>
                <a:gd fmla="*/ 105 w 108" name="T16"/>
                <a:gd fmla="*/ 484 h 485" name="T17"/>
                <a:gd fmla="*/ 106 w 108" name="T18"/>
                <a:gd fmla="*/ 485 h 4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5" w="108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gdLst>
                <a:gd fmla="*/ 1 w 95" name="T0"/>
                <a:gd fmla="*/ 45 h 116" name="T1"/>
                <a:gd fmla="*/ 43 w 95" name="T2"/>
                <a:gd fmla="*/ 115 h 116" name="T3"/>
                <a:gd fmla="*/ 93 w 95" name="T4"/>
                <a:gd fmla="*/ 51 h 116" name="T5"/>
                <a:gd fmla="*/ 50 w 95" name="T6"/>
                <a:gd fmla="*/ 2 h 116" name="T7"/>
                <a:gd fmla="*/ 1 w 95" name="T8"/>
                <a:gd fmla="*/ 45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gdLst>
                <a:gd fmla="*/ 0 w 64" name="T0"/>
                <a:gd fmla="*/ 6 h 54" name="T1"/>
                <a:gd fmla="*/ 24 w 64" name="T2"/>
                <a:gd fmla="*/ 0 h 54" name="T3"/>
                <a:gd fmla="*/ 62 w 64" name="T4"/>
                <a:gd fmla="*/ 44 h 54" name="T5"/>
                <a:gd fmla="*/ 60 w 64" name="T6"/>
                <a:gd fmla="*/ 53 h 54" name="T7"/>
                <a:gd fmla="*/ 43 w 64" name="T8"/>
                <a:gd fmla="*/ 53 h 54" name="T9"/>
                <a:gd fmla="*/ 0 w 64" name="T10"/>
                <a:gd fmla="*/ 6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gdLst>
                <a:gd fmla="*/ 2 w 21" name="T0"/>
                <a:gd fmla="*/ 3 h 21" name="T1"/>
                <a:gd fmla="*/ 6 w 21" name="T2"/>
                <a:gd fmla="*/ 15 h 21" name="T3"/>
                <a:gd fmla="*/ 19 w 21" name="T4"/>
                <a:gd fmla="*/ 19 h 21" name="T5"/>
                <a:gd fmla="*/ 15 w 21" name="T6"/>
                <a:gd fmla="*/ 6 h 21" name="T7"/>
                <a:gd fmla="*/ 2 w 21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gdLst>
                <a:gd fmla="*/ 52 w 74" name="T0"/>
                <a:gd fmla="*/ 67 h 82" name="T1"/>
                <a:gd fmla="*/ 74 w 74" name="T2"/>
                <a:gd fmla="*/ 61 h 82" name="T3"/>
                <a:gd fmla="*/ 43 w 74" name="T4"/>
                <a:gd fmla="*/ 82 h 82" name="T5"/>
                <a:gd fmla="*/ 1 w 74" name="T6"/>
                <a:gd fmla="*/ 12 h 82" name="T7"/>
                <a:gd fmla="*/ 4 w 74" name="T8"/>
                <a:gd fmla="*/ 0 h 82" name="T9"/>
                <a:gd fmla="*/ 5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gdLst>
                <a:gd fmla="*/ 14 w 15" name="T0"/>
                <a:gd fmla="*/ 12 h 12" name="T1"/>
                <a:gd fmla="*/ 8 w 15" name="T2"/>
                <a:gd fmla="*/ 0 h 12" name="T3"/>
                <a:gd fmla="*/ 1 w 15" name="T4"/>
                <a:gd fmla="*/ 11 h 12" name="T5"/>
                <a:gd fmla="*/ 14 w 15" name="T6"/>
                <a:gd fmla="*/ 12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5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gdLst>
                <a:gd fmla="*/ 106 w 107" name="T0"/>
                <a:gd fmla="*/ 485 h 485" name="T1"/>
                <a:gd fmla="*/ 106 w 107" name="T2"/>
                <a:gd fmla="*/ 485 h 485" name="T3"/>
                <a:gd fmla="*/ 107 w 107" name="T4"/>
                <a:gd fmla="*/ 484 h 485" name="T5"/>
                <a:gd fmla="*/ 39 w 107" name="T6"/>
                <a:gd fmla="*/ 227 h 485" name="T7"/>
                <a:gd fmla="*/ 7 w 107" name="T8"/>
                <a:gd fmla="*/ 1 h 485" name="T9"/>
                <a:gd fmla="*/ 5 w 107" name="T10"/>
                <a:gd fmla="*/ 0 h 485" name="T11"/>
                <a:gd fmla="*/ 4 w 107" name="T12"/>
                <a:gd fmla="*/ 1 h 485" name="T13"/>
                <a:gd fmla="*/ 37 w 107" name="T14"/>
                <a:gd fmla="*/ 228 h 485" name="T15"/>
                <a:gd fmla="*/ 105 w 107" name="T16"/>
                <a:gd fmla="*/ 484 h 485" name="T17"/>
                <a:gd fmla="*/ 106 w 107" name="T18"/>
                <a:gd fmla="*/ 485 h 4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5" w="107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gdLst>
                <a:gd fmla="*/ 2 w 96" name="T0"/>
                <a:gd fmla="*/ 45 h 116" name="T1"/>
                <a:gd fmla="*/ 44 w 96" name="T2"/>
                <a:gd fmla="*/ 115 h 116" name="T3"/>
                <a:gd fmla="*/ 94 w 96" name="T4"/>
                <a:gd fmla="*/ 51 h 116" name="T5"/>
                <a:gd fmla="*/ 51 w 96" name="T6"/>
                <a:gd fmla="*/ 2 h 116" name="T7"/>
                <a:gd fmla="*/ 2 w 96" name="T8"/>
                <a:gd fmla="*/ 45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gdLst>
                <a:gd fmla="*/ 0 w 63" name="T0"/>
                <a:gd fmla="*/ 6 h 55" name="T1"/>
                <a:gd fmla="*/ 24 w 63" name="T2"/>
                <a:gd fmla="*/ 1 h 55" name="T3"/>
                <a:gd fmla="*/ 62 w 63" name="T4"/>
                <a:gd fmla="*/ 45 h 55" name="T5"/>
                <a:gd fmla="*/ 60 w 63" name="T6"/>
                <a:gd fmla="*/ 54 h 55" name="T7"/>
                <a:gd fmla="*/ 42 w 63" name="T8"/>
                <a:gd fmla="*/ 54 h 55" name="T9"/>
                <a:gd fmla="*/ 0 w 63" name="T10"/>
                <a:gd fmla="*/ 6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62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gdLst>
                <a:gd fmla="*/ 3 w 22" name="T0"/>
                <a:gd fmla="*/ 3 h 21" name="T1"/>
                <a:gd fmla="*/ 7 w 22" name="T2"/>
                <a:gd fmla="*/ 15 h 21" name="T3"/>
                <a:gd fmla="*/ 20 w 22" name="T4"/>
                <a:gd fmla="*/ 18 h 21" name="T5"/>
                <a:gd fmla="*/ 15 w 22" name="T6"/>
                <a:gd fmla="*/ 6 h 21" name="T7"/>
                <a:gd fmla="*/ 3 w 22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2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gdLst>
                <a:gd fmla="*/ 52 w 75" name="T0"/>
                <a:gd fmla="*/ 67 h 82" name="T1"/>
                <a:gd fmla="*/ 75 w 75" name="T2"/>
                <a:gd fmla="*/ 60 h 82" name="T3"/>
                <a:gd fmla="*/ 44 w 75" name="T4"/>
                <a:gd fmla="*/ 82 h 82" name="T5"/>
                <a:gd fmla="*/ 2 w 75" name="T6"/>
                <a:gd fmla="*/ 12 h 82" name="T7"/>
                <a:gd fmla="*/ 4 w 75" name="T8"/>
                <a:gd fmla="*/ 0 h 82" name="T9"/>
                <a:gd fmla="*/ 52 w 75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5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gdLst>
                <a:gd fmla="*/ 14 w 15" name="T0"/>
                <a:gd fmla="*/ 12 h 12" name="T1"/>
                <a:gd fmla="*/ 8 w 15" name="T2"/>
                <a:gd fmla="*/ 0 h 12" name="T3"/>
                <a:gd fmla="*/ 1 w 15" name="T4"/>
                <a:gd fmla="*/ 11 h 12" name="T5"/>
                <a:gd fmla="*/ 14 w 15" name="T6"/>
                <a:gd fmla="*/ 12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5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gdLst>
                <a:gd fmla="*/ 2 w 145" name="T0"/>
                <a:gd fmla="*/ 652 h 652" name="T1"/>
                <a:gd fmla="*/ 2 w 145" name="T2"/>
                <a:gd fmla="*/ 652 h 652" name="T3"/>
                <a:gd fmla="*/ 0 w 145" name="T4"/>
                <a:gd fmla="*/ 650 h 652" name="T5"/>
                <a:gd fmla="*/ 92 w 145" name="T6"/>
                <a:gd fmla="*/ 305 h 652" name="T7"/>
                <a:gd fmla="*/ 136 w 145" name="T8"/>
                <a:gd fmla="*/ 2 h 652" name="T9"/>
                <a:gd fmla="*/ 137 w 145" name="T10"/>
                <a:gd fmla="*/ 0 h 652" name="T11"/>
                <a:gd fmla="*/ 139 w 145" name="T12"/>
                <a:gd fmla="*/ 2 h 652" name="T13"/>
                <a:gd fmla="*/ 96 w 145" name="T14"/>
                <a:gd fmla="*/ 307 h 652" name="T15"/>
                <a:gd fmla="*/ 4 w 145" name="T16"/>
                <a:gd fmla="*/ 651 h 652" name="T17"/>
                <a:gd fmla="*/ 2 w 145" name="T18"/>
                <a:gd fmla="*/ 652 h 65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52" w="145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gdLst>
                <a:gd fmla="*/ 125 w 128" name="T0"/>
                <a:gd fmla="*/ 60 h 155" name="T1"/>
                <a:gd fmla="*/ 70 w 128" name="T2"/>
                <a:gd fmla="*/ 154 h 155" name="T3"/>
                <a:gd fmla="*/ 2 w 128" name="T4"/>
                <a:gd fmla="*/ 68 h 155" name="T5"/>
                <a:gd fmla="*/ 59 w 128" name="T6"/>
                <a:gd fmla="*/ 2 h 155" name="T7"/>
                <a:gd fmla="*/ 125 w 128" name="T8"/>
                <a:gd fmla="*/ 60 h 1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5" w="128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gdLst>
                <a:gd fmla="*/ 86 w 86" name="T0"/>
                <a:gd fmla="*/ 9 h 74" name="T1"/>
                <a:gd fmla="*/ 54 w 86" name="T2"/>
                <a:gd fmla="*/ 1 h 74" name="T3"/>
                <a:gd fmla="*/ 3 w 86" name="T4"/>
                <a:gd fmla="*/ 60 h 74" name="T5"/>
                <a:gd fmla="*/ 5 w 86" name="T6"/>
                <a:gd fmla="*/ 73 h 74" name="T7"/>
                <a:gd fmla="*/ 29 w 86" name="T8"/>
                <a:gd fmla="*/ 72 h 74" name="T9"/>
                <a:gd fmla="*/ 86 w 86" name="T10"/>
                <a:gd fmla="*/ 9 h 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4" w="86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gdLst>
                <a:gd fmla="*/ 26 w 29" name="T0"/>
                <a:gd fmla="*/ 4 h 29" name="T1"/>
                <a:gd fmla="*/ 20 w 29" name="T2"/>
                <a:gd fmla="*/ 21 h 29" name="T3"/>
                <a:gd fmla="*/ 3 w 29" name="T4"/>
                <a:gd fmla="*/ 25 h 29" name="T5"/>
                <a:gd fmla="*/ 8 w 29" name="T6"/>
                <a:gd fmla="*/ 8 h 29" name="T7"/>
                <a:gd fmla="*/ 26 w 29" name="T8"/>
                <a:gd fmla="*/ 4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gdLst>
                <a:gd fmla="*/ 30 w 100" name="T0"/>
                <a:gd fmla="*/ 90 h 110" name="T1"/>
                <a:gd fmla="*/ 0 w 100" name="T2"/>
                <a:gd fmla="*/ 81 h 110" name="T3"/>
                <a:gd fmla="*/ 42 w 100" name="T4"/>
                <a:gd fmla="*/ 110 h 110" name="T5"/>
                <a:gd fmla="*/ 97 w 100" name="T6"/>
                <a:gd fmla="*/ 16 h 110" name="T7"/>
                <a:gd fmla="*/ 94 w 100" name="T8"/>
                <a:gd fmla="*/ 0 h 110" name="T9"/>
                <a:gd fmla="*/ 30 w 100" name="T10"/>
                <a:gd fmla="*/ 90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10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gdLst>
                <a:gd fmla="*/ 1 w 20" name="T0"/>
                <a:gd fmla="*/ 16 h 16" name="T1"/>
                <a:gd fmla="*/ 10 w 20" name="T2"/>
                <a:gd fmla="*/ 1 h 16" name="T3"/>
                <a:gd fmla="*/ 19 w 20" name="T4"/>
                <a:gd fmla="*/ 15 h 16" name="T5"/>
                <a:gd fmla="*/ 1 w 20" name="T6"/>
                <a:gd fmla="*/ 16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20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gdLst>
                <a:gd fmla="*/ 125 w 126" name="T0"/>
                <a:gd fmla="*/ 568 h 568" name="T1"/>
                <a:gd fmla="*/ 125 w 126" name="T2"/>
                <a:gd fmla="*/ 568 h 568" name="T3"/>
                <a:gd fmla="*/ 126 w 126" name="T4"/>
                <a:gd fmla="*/ 567 h 568" name="T5"/>
                <a:gd fmla="*/ 47 w 126" name="T6"/>
                <a:gd fmla="*/ 266 h 568" name="T7"/>
                <a:gd fmla="*/ 9 w 126" name="T8"/>
                <a:gd fmla="*/ 2 h 568" name="T9"/>
                <a:gd fmla="*/ 7 w 126" name="T10"/>
                <a:gd fmla="*/ 0 h 568" name="T11"/>
                <a:gd fmla="*/ 5 w 126" name="T12"/>
                <a:gd fmla="*/ 2 h 568" name="T13"/>
                <a:gd fmla="*/ 44 w 126" name="T14"/>
                <a:gd fmla="*/ 267 h 568" name="T15"/>
                <a:gd fmla="*/ 123 w 126" name="T16"/>
                <a:gd fmla="*/ 567 h 568" name="T17"/>
                <a:gd fmla="*/ 125 w 126" name="T18"/>
                <a:gd fmla="*/ 568 h 5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68" w="125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gdLst>
                <a:gd fmla="*/ 2 w 112" name="T0"/>
                <a:gd fmla="*/ 52 h 136" name="T1"/>
                <a:gd fmla="*/ 51 w 112" name="T2"/>
                <a:gd fmla="*/ 134 h 136" name="T3"/>
                <a:gd fmla="*/ 110 w 112" name="T4"/>
                <a:gd fmla="*/ 60 h 136" name="T5"/>
                <a:gd fmla="*/ 60 w 112" name="T6"/>
                <a:gd fmla="*/ 2 h 136" name="T7"/>
                <a:gd fmla="*/ 2 w 112" name="T8"/>
                <a:gd fmla="*/ 52 h 1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6" w="112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gdLst>
                <a:gd fmla="*/ 0 w 74" name="T0"/>
                <a:gd fmla="*/ 7 h 64" name="T1"/>
                <a:gd fmla="*/ 27 w 74" name="T2"/>
                <a:gd fmla="*/ 0 h 64" name="T3"/>
                <a:gd fmla="*/ 72 w 74" name="T4"/>
                <a:gd fmla="*/ 51 h 64" name="T5"/>
                <a:gd fmla="*/ 70 w 74" name="T6"/>
                <a:gd fmla="*/ 63 h 64" name="T7"/>
                <a:gd fmla="*/ 49 w 74" name="T8"/>
                <a:gd fmla="*/ 62 h 64" name="T9"/>
                <a:gd fmla="*/ 0 w 74" name="T10"/>
                <a:gd fmla="*/ 7 h 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4" w="7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gdLst>
                <a:gd fmla="*/ 3 w 25" name="T0"/>
                <a:gd fmla="*/ 3 h 24" name="T1"/>
                <a:gd fmla="*/ 8 w 25" name="T2"/>
                <a:gd fmla="*/ 18 h 24" name="T3"/>
                <a:gd fmla="*/ 23 w 25" name="T4"/>
                <a:gd fmla="*/ 22 h 24" name="T5"/>
                <a:gd fmla="*/ 18 w 25" name="T6"/>
                <a:gd fmla="*/ 7 h 24" name="T7"/>
                <a:gd fmla="*/ 3 w 25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gdLst>
                <a:gd fmla="*/ 61 w 87" name="T0"/>
                <a:gd fmla="*/ 78 h 96" name="T1"/>
                <a:gd fmla="*/ 87 w 87" name="T2"/>
                <a:gd fmla="*/ 70 h 96" name="T3"/>
                <a:gd fmla="*/ 51 w 87" name="T4"/>
                <a:gd fmla="*/ 95 h 96" name="T5"/>
                <a:gd fmla="*/ 2 w 87" name="T6"/>
                <a:gd fmla="*/ 13 h 96" name="T7"/>
                <a:gd fmla="*/ 5 w 87" name="T8"/>
                <a:gd fmla="*/ 0 h 96" name="T9"/>
                <a:gd fmla="*/ 61 w 87" name="T10"/>
                <a:gd fmla="*/ 78 h 9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6" w="87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gdLst>
                <a:gd fmla="*/ 16 w 17" name="T0"/>
                <a:gd fmla="*/ 14 h 14" name="T1"/>
                <a:gd fmla="*/ 9 w 17" name="T2"/>
                <a:gd fmla="*/ 1 h 14" name="T3"/>
                <a:gd fmla="*/ 1 w 17" name="T4"/>
                <a:gd fmla="*/ 14 h 14" name="T5"/>
                <a:gd fmla="*/ 16 w 17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7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gdLst>
                <a:gd fmla="*/ 136 w 138" name="T0"/>
                <a:gd fmla="*/ 621 h 621" name="T1"/>
                <a:gd fmla="*/ 137 w 138" name="T2"/>
                <a:gd fmla="*/ 621 h 621" name="T3"/>
                <a:gd fmla="*/ 138 w 138" name="T4"/>
                <a:gd fmla="*/ 619 h 621" name="T5"/>
                <a:gd fmla="*/ 51 w 138" name="T6"/>
                <a:gd fmla="*/ 291 h 621" name="T7"/>
                <a:gd fmla="*/ 9 w 138" name="T8"/>
                <a:gd fmla="*/ 1 h 621" name="T9"/>
                <a:gd fmla="*/ 7 w 138" name="T10"/>
                <a:gd fmla="*/ 0 h 621" name="T11"/>
                <a:gd fmla="*/ 6 w 138" name="T12"/>
                <a:gd fmla="*/ 1 h 621" name="T13"/>
                <a:gd fmla="*/ 47 w 138" name="T14"/>
                <a:gd fmla="*/ 292 h 621" name="T15"/>
                <a:gd fmla="*/ 134 w 138" name="T16"/>
                <a:gd fmla="*/ 619 h 621" name="T17"/>
                <a:gd fmla="*/ 136 w 138" name="T18"/>
                <a:gd fmla="*/ 621 h 6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21" w="138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gdLst>
                <a:gd fmla="*/ 2 w 122" name="T0"/>
                <a:gd fmla="*/ 57 h 148" name="T1"/>
                <a:gd fmla="*/ 55 w 122" name="T2"/>
                <a:gd fmla="*/ 146 h 148" name="T3"/>
                <a:gd fmla="*/ 120 w 122" name="T4"/>
                <a:gd fmla="*/ 64 h 148" name="T5"/>
                <a:gd fmla="*/ 65 w 122" name="T6"/>
                <a:gd fmla="*/ 2 h 148" name="T7"/>
                <a:gd fmla="*/ 2 w 122" name="T8"/>
                <a:gd fmla="*/ 57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122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gdLst>
                <a:gd fmla="*/ 0 w 81" name="T0"/>
                <a:gd fmla="*/ 8 h 70" name="T1"/>
                <a:gd fmla="*/ 30 w 81" name="T2"/>
                <a:gd fmla="*/ 0 h 70" name="T3"/>
                <a:gd fmla="*/ 79 w 81" name="T4"/>
                <a:gd fmla="*/ 56 h 70" name="T5"/>
                <a:gd fmla="*/ 77 w 81" name="T6"/>
                <a:gd fmla="*/ 69 h 70" name="T7"/>
                <a:gd fmla="*/ 55 w 81" name="T8"/>
                <a:gd fmla="*/ 68 h 70" name="T9"/>
                <a:gd fmla="*/ 0 w 81" name="T10"/>
                <a:gd fmla="*/ 8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1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gdLst>
                <a:gd fmla="*/ 3 w 28" name="T0"/>
                <a:gd fmla="*/ 4 h 27" name="T1"/>
                <a:gd fmla="*/ 9 w 28" name="T2"/>
                <a:gd fmla="*/ 19 h 27" name="T3"/>
                <a:gd fmla="*/ 25 w 28" name="T4"/>
                <a:gd fmla="*/ 24 h 27" name="T5"/>
                <a:gd fmla="*/ 20 w 28" name="T6"/>
                <a:gd fmla="*/ 8 h 27" name="T7"/>
                <a:gd fmla="*/ 3 w 28" name="T8"/>
                <a:gd fmla="*/ 4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8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gdLst>
                <a:gd fmla="*/ 67 w 95" name="T0"/>
                <a:gd fmla="*/ 86 h 105" name="T1"/>
                <a:gd fmla="*/ 95 w 95" name="T2"/>
                <a:gd fmla="*/ 77 h 105" name="T3"/>
                <a:gd fmla="*/ 55 w 95" name="T4"/>
                <a:gd fmla="*/ 104 h 105" name="T5"/>
                <a:gd fmla="*/ 2 w 95" name="T6"/>
                <a:gd fmla="*/ 15 h 105" name="T7"/>
                <a:gd fmla="*/ 5 w 95" name="T8"/>
                <a:gd fmla="*/ 0 h 105" name="T9"/>
                <a:gd fmla="*/ 67 w 95" name="T10"/>
                <a:gd fmla="*/ 86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9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gdLst>
                <a:gd fmla="*/ 18 w 19" name="T0"/>
                <a:gd fmla="*/ 15 h 15" name="T1"/>
                <a:gd fmla="*/ 10 w 19" name="T2"/>
                <a:gd fmla="*/ 0 h 15" name="T3"/>
                <a:gd fmla="*/ 1 w 19" name="T4"/>
                <a:gd fmla="*/ 14 h 15" name="T5"/>
                <a:gd fmla="*/ 18 w 19" name="T6"/>
                <a:gd fmla="*/ 15 h 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" w="19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gdLst>
                  <a:gd fmla="*/ 565356 w 11798706" name="connsiteX0"/>
                  <a:gd fmla="*/ 0 h 2507224" name="connsiteY0"/>
                  <a:gd fmla="*/ 11233350 w 11798706" name="connsiteX1"/>
                  <a:gd fmla="*/ 0 h 2507224" name="connsiteY1"/>
                  <a:gd fmla="*/ 11798706 w 11798706" name="connsiteX2"/>
                  <a:gd fmla="*/ 565353 h 2507224" name="connsiteY2"/>
                  <a:gd fmla="*/ 11798706 w 11798706" name="connsiteX3"/>
                  <a:gd fmla="*/ 1941871 h 2507224" name="connsiteY3"/>
                  <a:gd fmla="*/ 11233350 w 11798706" name="connsiteX4"/>
                  <a:gd fmla="*/ 2507224 h 2507224" name="connsiteY4"/>
                  <a:gd fmla="*/ 565356 w 11798706" name="connsiteX5"/>
                  <a:gd fmla="*/ 2507224 h 2507224" name="connsiteY5"/>
                  <a:gd fmla="*/ 0 w 11798706" name="connsiteX6"/>
                  <a:gd fmla="*/ 1941871 h 2507224" name="connsiteY6"/>
                  <a:gd fmla="*/ 0 w 11798706" name="connsiteX7"/>
                  <a:gd fmla="*/ 565353 h 2507224" name="connsiteY7"/>
                  <a:gd fmla="*/ 565356 w 11798706" name="connsiteX8"/>
                  <a:gd fmla="*/ 0 h 2507224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2507224" w="11798706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gdLst>
                  <a:gd fmla="*/ 2371724 w 5657848" name="connsiteX0"/>
                  <a:gd fmla="*/ 0 h 2505074" name="connsiteY0"/>
                  <a:gd fmla="*/ 5657848 w 5657848" name="connsiteX1"/>
                  <a:gd fmla="*/ 0 h 2505074" name="connsiteY1"/>
                  <a:gd fmla="*/ 4779248 w 5657848" name="connsiteX2"/>
                  <a:gd fmla="*/ 1252536 h 2505074" name="connsiteY2"/>
                  <a:gd fmla="*/ 5657848 w 5657848" name="connsiteX3"/>
                  <a:gd fmla="*/ 2505074 h 2505074" name="connsiteY3"/>
                  <a:gd fmla="*/ 0 w 5657848" name="connsiteX4"/>
                  <a:gd fmla="*/ 2505074 h 2505074" name="connsiteY4"/>
                  <a:gd fmla="*/ 0 w 5657848" name="connsiteX5"/>
                  <a:gd fmla="*/ 1943099 h 2505074" name="connsiteY5"/>
                  <a:gd fmla="*/ 1978016 w 5657848" name="connsiteX6"/>
                  <a:gd fmla="*/ 1943099 h 2505074" name="connsiteY6"/>
                  <a:gd fmla="*/ 2371724 w 5657848" name="connsiteX7"/>
                  <a:gd fmla="*/ 1549391 h 250507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2505074" w="5657848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l" blurRad="508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gdLst>
                  <a:gd fmla="*/ 1 w 5657848" name="connsiteX0"/>
                  <a:gd fmla="*/ 0 h 2505074" name="connsiteY0"/>
                  <a:gd fmla="*/ 3286124 w 5657848" name="connsiteX1"/>
                  <a:gd fmla="*/ 0 h 2505074" name="connsiteY1"/>
                  <a:gd fmla="*/ 3286124 w 5657848" name="connsiteX2"/>
                  <a:gd fmla="*/ 1549391 h 2505074" name="connsiteY2"/>
                  <a:gd fmla="*/ 3679828 w 5657848" name="connsiteX3"/>
                  <a:gd fmla="*/ 1943099 h 2505074" name="connsiteY3"/>
                  <a:gd fmla="*/ 5657848 w 5657848" name="connsiteX4"/>
                  <a:gd fmla="*/ 1943099 h 2505074" name="connsiteY4"/>
                  <a:gd fmla="*/ 5657848 w 5657848" name="connsiteX5"/>
                  <a:gd fmla="*/ 2505074 h 2505074" name="connsiteY5"/>
                  <a:gd fmla="*/ 0 w 5657848" name="connsiteX6"/>
                  <a:gd fmla="*/ 2505074 h 2505074" name="connsiteY6"/>
                  <a:gd fmla="*/ 878596 w 5657848" name="connsiteX7"/>
                  <a:gd fmla="*/ 1252536 h 250507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2505074" w="5657848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r" blurRad="50800" dir="81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4577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10609000101010101" pitchFamily="49" typeface="迷你简汉真广标"/>
                  <a:ea charset="-122" panose="02010609000101010101" pitchFamily="49" typeface="迷你简汉真广标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altLang="en-US" b="1" lang="zh-CN" smtClean="0" sz="3200">
                  <a:effectLst>
                    <a:innerShdw blurRad="63500" dir="13500000" dist="50800">
                      <a:prstClr val="black">
                        <a:alpha val="50000"/>
                      </a:prstClr>
                    </a:innerShdw>
                  </a:effectLst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目录</a:t>
              </a: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1747" l="16705" r="20137" t="63703"/>
          <a:stretch>
            <a:fillRect/>
          </a:stretch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046975" y="1714500"/>
            <a:ext cx="2098050" cy="3314700"/>
            <a:chOff x="1068782" y="1753649"/>
            <a:chExt cx="1334852" cy="2108928"/>
          </a:xfrm>
        </p:grpSpPr>
        <p:grpSp>
          <p:nvGrpSpPr>
            <p:cNvPr id="20" name="组合 19"/>
            <p:cNvGrpSpPr/>
            <p:nvPr/>
          </p:nvGrpSpPr>
          <p:grpSpPr>
            <a:xfrm>
              <a:off x="1068782" y="1753649"/>
              <a:ext cx="1334852" cy="2108928"/>
              <a:chOff x="5786438" y="2944813"/>
              <a:chExt cx="615950" cy="973138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6003926" y="3860801"/>
                <a:ext cx="179388" cy="57150"/>
              </a:xfrm>
              <a:custGeom>
                <a:gdLst>
                  <a:gd fmla="*/ 0 w 47" name="T0"/>
                  <a:gd fmla="*/ 0 h 15" name="T1"/>
                  <a:gd fmla="*/ 0 w 47" name="T2"/>
                  <a:gd fmla="*/ 6 h 15" name="T3"/>
                  <a:gd fmla="*/ 9 w 47" name="T4"/>
                  <a:gd fmla="*/ 15 h 15" name="T5"/>
                  <a:gd fmla="*/ 38 w 47" name="T6"/>
                  <a:gd fmla="*/ 15 h 15" name="T7"/>
                  <a:gd fmla="*/ 47 w 47" name="T8"/>
                  <a:gd fmla="*/ 6 h 15" name="T9"/>
                  <a:gd fmla="*/ 47 w 47" name="T10"/>
                  <a:gd fmla="*/ 0 h 15" name="T11"/>
                  <a:gd fmla="*/ 0 w 47" name="T12"/>
                  <a:gd fmla="*/ 0 h 1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5" w="47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3" y="15"/>
                      <a:pt x="47" y="11"/>
                      <a:pt x="47" y="6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6003926" y="3773488"/>
                <a:ext cx="179388" cy="87313"/>
              </a:xfrm>
              <a:custGeom>
                <a:gdLst>
                  <a:gd fmla="*/ 47 w 47" name="T0"/>
                  <a:gd fmla="*/ 16 h 23" name="T1"/>
                  <a:gd fmla="*/ 38 w 47" name="T2"/>
                  <a:gd fmla="*/ 7 h 23" name="T3"/>
                  <a:gd fmla="*/ 35 w 47" name="T4"/>
                  <a:gd fmla="*/ 7 h 23" name="T5"/>
                  <a:gd fmla="*/ 35 w 47" name="T6"/>
                  <a:gd fmla="*/ 5 h 23" name="T7"/>
                  <a:gd fmla="*/ 30 w 47" name="T8"/>
                  <a:gd fmla="*/ 0 h 23" name="T9"/>
                  <a:gd fmla="*/ 17 w 47" name="T10"/>
                  <a:gd fmla="*/ 0 h 23" name="T11"/>
                  <a:gd fmla="*/ 13 w 47" name="T12"/>
                  <a:gd fmla="*/ 5 h 23" name="T13"/>
                  <a:gd fmla="*/ 13 w 47" name="T14"/>
                  <a:gd fmla="*/ 7 h 23" name="T15"/>
                  <a:gd fmla="*/ 9 w 47" name="T16"/>
                  <a:gd fmla="*/ 7 h 23" name="T17"/>
                  <a:gd fmla="*/ 0 w 47" name="T18"/>
                  <a:gd fmla="*/ 16 h 23" name="T19"/>
                  <a:gd fmla="*/ 0 w 47" name="T20"/>
                  <a:gd fmla="*/ 23 h 23" name="T21"/>
                  <a:gd fmla="*/ 47 w 47" name="T22"/>
                  <a:gd fmla="*/ 23 h 23" name="T23"/>
                  <a:gd fmla="*/ 47 w 47" name="T24"/>
                  <a:gd fmla="*/ 16 h 2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3" w="47">
                    <a:moveTo>
                      <a:pt x="47" y="16"/>
                    </a:moveTo>
                    <a:cubicBezTo>
                      <a:pt x="47" y="11"/>
                      <a:pt x="43" y="7"/>
                      <a:pt x="38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2"/>
                      <a:pt x="33" y="0"/>
                      <a:pt x="3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3" y="2"/>
                      <a:pt x="13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4" y="7"/>
                      <a:pt x="0" y="11"/>
                      <a:pt x="0" y="1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7" y="23"/>
                      <a:pt x="47" y="23"/>
                      <a:pt x="47" y="23"/>
                    </a:cubicBez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6030913" y="3743326"/>
                <a:ext cx="127000" cy="49213"/>
              </a:xfrm>
              <a:prstGeom prst="ellipse">
                <a:avLst/>
              </a:prstGeom>
              <a:solidFill>
                <a:srgbClr val="2F403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5786438" y="2944813"/>
                <a:ext cx="615950" cy="717550"/>
              </a:xfrm>
              <a:custGeom>
                <a:gdLst>
                  <a:gd fmla="*/ 72 w 161" name="T0"/>
                  <a:gd fmla="*/ 189 h 189" name="T1"/>
                  <a:gd fmla="*/ 89 w 161" name="T2"/>
                  <a:gd fmla="*/ 189 h 189" name="T3"/>
                  <a:gd fmla="*/ 161 w 161" name="T4"/>
                  <a:gd fmla="*/ 80 h 189" name="T5"/>
                  <a:gd fmla="*/ 81 w 161" name="T6"/>
                  <a:gd fmla="*/ 0 h 189" name="T7"/>
                  <a:gd fmla="*/ 0 w 161" name="T8"/>
                  <a:gd fmla="*/ 80 h 189" name="T9"/>
                  <a:gd fmla="*/ 72 w 161" name="T10"/>
                  <a:gd fmla="*/ 189 h 18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9" w="161">
                    <a:moveTo>
                      <a:pt x="72" y="189"/>
                    </a:moveTo>
                    <a:cubicBezTo>
                      <a:pt x="89" y="189"/>
                      <a:pt x="89" y="189"/>
                      <a:pt x="89" y="189"/>
                    </a:cubicBezTo>
                    <a:cubicBezTo>
                      <a:pt x="110" y="169"/>
                      <a:pt x="161" y="116"/>
                      <a:pt x="161" y="80"/>
                    </a:cubicBezTo>
                    <a:cubicBezTo>
                      <a:pt x="161" y="36"/>
                      <a:pt x="125" y="0"/>
                      <a:pt x="81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116"/>
                      <a:pt x="52" y="169"/>
                      <a:pt x="72" y="189"/>
                    </a:cubicBezTo>
                    <a:close/>
                  </a:path>
                </a:pathLst>
              </a:custGeom>
              <a:solidFill>
                <a:srgbClr val="DD4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5870576" y="2944813"/>
                <a:ext cx="447675" cy="717550"/>
              </a:xfrm>
              <a:custGeom>
                <a:gdLst>
                  <a:gd fmla="*/ 65 w 117" name="T0"/>
                  <a:gd fmla="*/ 189 h 189" name="T1"/>
                  <a:gd fmla="*/ 117 w 117" name="T2"/>
                  <a:gd fmla="*/ 80 h 189" name="T3"/>
                  <a:gd fmla="*/ 59 w 117" name="T4"/>
                  <a:gd fmla="*/ 0 h 189" name="T5"/>
                  <a:gd fmla="*/ 43 w 117" name="T6"/>
                  <a:gd fmla="*/ 3 h 189" name="T7"/>
                  <a:gd fmla="*/ 0 w 117" name="T8"/>
                  <a:gd fmla="*/ 80 h 189" name="T9"/>
                  <a:gd fmla="*/ 53 w 117" name="T10"/>
                  <a:gd fmla="*/ 189 h 189" name="T11"/>
                  <a:gd fmla="*/ 65 w 117" name="T12"/>
                  <a:gd fmla="*/ 189 h 18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9" w="117">
                    <a:moveTo>
                      <a:pt x="65" y="189"/>
                    </a:moveTo>
                    <a:cubicBezTo>
                      <a:pt x="80" y="169"/>
                      <a:pt x="117" y="116"/>
                      <a:pt x="117" y="80"/>
                    </a:cubicBezTo>
                    <a:cubicBezTo>
                      <a:pt x="117" y="36"/>
                      <a:pt x="91" y="0"/>
                      <a:pt x="59" y="0"/>
                    </a:cubicBezTo>
                    <a:cubicBezTo>
                      <a:pt x="53" y="0"/>
                      <a:pt x="48" y="1"/>
                      <a:pt x="43" y="3"/>
                    </a:cubicBezTo>
                    <a:cubicBezTo>
                      <a:pt x="18" y="12"/>
                      <a:pt x="0" y="43"/>
                      <a:pt x="0" y="80"/>
                    </a:cubicBezTo>
                    <a:cubicBezTo>
                      <a:pt x="0" y="116"/>
                      <a:pt x="37" y="169"/>
                      <a:pt x="53" y="189"/>
                    </a:cubicBezTo>
                    <a:lnTo>
                      <a:pt x="65" y="189"/>
                    </a:ln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5938838" y="2944813"/>
                <a:ext cx="309563" cy="717550"/>
              </a:xfrm>
              <a:custGeom>
                <a:gdLst>
                  <a:gd fmla="*/ 45 w 81" name="T0"/>
                  <a:gd fmla="*/ 189 h 189" name="T1"/>
                  <a:gd fmla="*/ 81 w 81" name="T2"/>
                  <a:gd fmla="*/ 80 h 189" name="T3"/>
                  <a:gd fmla="*/ 41 w 81" name="T4"/>
                  <a:gd fmla="*/ 0 h 189" name="T5"/>
                  <a:gd fmla="*/ 0 w 81" name="T6"/>
                  <a:gd fmla="*/ 80 h 189" name="T7"/>
                  <a:gd fmla="*/ 36 w 81" name="T8"/>
                  <a:gd fmla="*/ 189 h 189" name="T9"/>
                  <a:gd fmla="*/ 45 w 81" name="T10"/>
                  <a:gd fmla="*/ 189 h 18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9" w="81">
                    <a:moveTo>
                      <a:pt x="45" y="189"/>
                    </a:moveTo>
                    <a:cubicBezTo>
                      <a:pt x="55" y="169"/>
                      <a:pt x="81" y="116"/>
                      <a:pt x="81" y="80"/>
                    </a:cubicBezTo>
                    <a:cubicBezTo>
                      <a:pt x="81" y="36"/>
                      <a:pt x="63" y="0"/>
                      <a:pt x="41" y="0"/>
                    </a:cubicBezTo>
                    <a:cubicBezTo>
                      <a:pt x="18" y="0"/>
                      <a:pt x="0" y="36"/>
                      <a:pt x="0" y="80"/>
                    </a:cubicBezTo>
                    <a:cubicBezTo>
                      <a:pt x="0" y="116"/>
                      <a:pt x="26" y="169"/>
                      <a:pt x="36" y="189"/>
                    </a:cubicBezTo>
                    <a:lnTo>
                      <a:pt x="45" y="189"/>
                    </a:lnTo>
                    <a:close/>
                  </a:path>
                </a:pathLst>
              </a:custGeom>
              <a:solidFill>
                <a:srgbClr val="DD4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6049963" y="2944813"/>
                <a:ext cx="88900" cy="717550"/>
              </a:xfrm>
              <a:custGeom>
                <a:gdLst>
                  <a:gd fmla="*/ 13 w 23" name="T0"/>
                  <a:gd fmla="*/ 189 h 189" name="T1"/>
                  <a:gd fmla="*/ 23 w 23" name="T2"/>
                  <a:gd fmla="*/ 80 h 189" name="T3"/>
                  <a:gd fmla="*/ 12 w 23" name="T4"/>
                  <a:gd fmla="*/ 0 h 189" name="T5"/>
                  <a:gd fmla="*/ 0 w 23" name="T6"/>
                  <a:gd fmla="*/ 80 h 189" name="T7"/>
                  <a:gd fmla="*/ 10 w 23" name="T8"/>
                  <a:gd fmla="*/ 189 h 189" name="T9"/>
                  <a:gd fmla="*/ 13 w 23" name="T10"/>
                  <a:gd fmla="*/ 189 h 18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9" w="23">
                    <a:moveTo>
                      <a:pt x="13" y="189"/>
                    </a:moveTo>
                    <a:cubicBezTo>
                      <a:pt x="16" y="169"/>
                      <a:pt x="23" y="116"/>
                      <a:pt x="23" y="80"/>
                    </a:cubicBezTo>
                    <a:cubicBezTo>
                      <a:pt x="23" y="36"/>
                      <a:pt x="12" y="0"/>
                      <a:pt x="12" y="0"/>
                    </a:cubicBezTo>
                    <a:cubicBezTo>
                      <a:pt x="12" y="0"/>
                      <a:pt x="0" y="36"/>
                      <a:pt x="0" y="80"/>
                    </a:cubicBezTo>
                    <a:cubicBezTo>
                      <a:pt x="0" y="116"/>
                      <a:pt x="7" y="169"/>
                      <a:pt x="10" y="189"/>
                    </a:cubicBezTo>
                    <a:lnTo>
                      <a:pt x="13" y="189"/>
                    </a:ln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" name="Freeform 12"/>
              <p:cNvSpPr>
                <a:spLocks noEditPoints="1"/>
              </p:cNvSpPr>
              <p:nvPr/>
            </p:nvSpPr>
            <p:spPr bwMode="auto">
              <a:xfrm>
                <a:off x="5930901" y="3522663"/>
                <a:ext cx="325438" cy="246063"/>
              </a:xfrm>
              <a:custGeom>
                <a:gdLst>
                  <a:gd fmla="*/ 59 w 85" name="T0"/>
                  <a:gd fmla="*/ 65 h 65" name="T1"/>
                  <a:gd fmla="*/ 26 w 85" name="T2"/>
                  <a:gd fmla="*/ 65 h 65" name="T3"/>
                  <a:gd fmla="*/ 25 w 85" name="T4"/>
                  <a:gd fmla="*/ 65 h 65" name="T5"/>
                  <a:gd fmla="*/ 0 w 85" name="T6"/>
                  <a:gd fmla="*/ 2 h 65" name="T7"/>
                  <a:gd fmla="*/ 1 w 85" name="T8"/>
                  <a:gd fmla="*/ 1 h 65" name="T9"/>
                  <a:gd fmla="*/ 2 w 85" name="T10"/>
                  <a:gd fmla="*/ 1 h 65" name="T11"/>
                  <a:gd fmla="*/ 42 w 85" name="T12"/>
                  <a:gd fmla="*/ 15 h 65" name="T13"/>
                  <a:gd fmla="*/ 84 w 85" name="T14"/>
                  <a:gd fmla="*/ 1 h 65" name="T15"/>
                  <a:gd fmla="*/ 85 w 85" name="T16"/>
                  <a:gd fmla="*/ 1 h 65" name="T17"/>
                  <a:gd fmla="*/ 85 w 85" name="T18"/>
                  <a:gd fmla="*/ 2 h 65" name="T19"/>
                  <a:gd fmla="*/ 60 w 85" name="T20"/>
                  <a:gd fmla="*/ 65 h 65" name="T21"/>
                  <a:gd fmla="*/ 59 w 85" name="T22"/>
                  <a:gd fmla="*/ 65 h 65" name="T23"/>
                  <a:gd fmla="*/ 27 w 85" name="T24"/>
                  <a:gd fmla="*/ 63 h 65" name="T25"/>
                  <a:gd fmla="*/ 59 w 85" name="T26"/>
                  <a:gd fmla="*/ 63 h 65" name="T27"/>
                  <a:gd fmla="*/ 82 w 85" name="T28"/>
                  <a:gd fmla="*/ 6 h 65" name="T29"/>
                  <a:gd fmla="*/ 42 w 85" name="T30"/>
                  <a:gd fmla="*/ 17 h 65" name="T31"/>
                  <a:gd fmla="*/ 4 w 85" name="T32"/>
                  <a:gd fmla="*/ 6 h 65" name="T33"/>
                  <a:gd fmla="*/ 27 w 85" name="T34"/>
                  <a:gd fmla="*/ 63 h 6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5" w="85">
                    <a:moveTo>
                      <a:pt x="59" y="65"/>
                    </a:move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5"/>
                      <a:pt x="25" y="65"/>
                      <a:pt x="25" y="6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8" y="15"/>
                      <a:pt x="42" y="15"/>
                    </a:cubicBezTo>
                    <a:cubicBezTo>
                      <a:pt x="77" y="15"/>
                      <a:pt x="84" y="1"/>
                      <a:pt x="84" y="1"/>
                    </a:cubicBezTo>
                    <a:cubicBezTo>
                      <a:pt x="84" y="1"/>
                      <a:pt x="84" y="0"/>
                      <a:pt x="85" y="1"/>
                    </a:cubicBezTo>
                    <a:cubicBezTo>
                      <a:pt x="85" y="1"/>
                      <a:pt x="85" y="1"/>
                      <a:pt x="85" y="2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65"/>
                      <a:pt x="60" y="65"/>
                      <a:pt x="59" y="65"/>
                    </a:cubicBezTo>
                    <a:close/>
                    <a:moveTo>
                      <a:pt x="27" y="63"/>
                    </a:moveTo>
                    <a:cubicBezTo>
                      <a:pt x="59" y="63"/>
                      <a:pt x="59" y="63"/>
                      <a:pt x="59" y="63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77" y="10"/>
                      <a:pt x="65" y="17"/>
                      <a:pt x="42" y="17"/>
                    </a:cubicBezTo>
                    <a:cubicBezTo>
                      <a:pt x="19" y="17"/>
                      <a:pt x="9" y="11"/>
                      <a:pt x="4" y="6"/>
                    </a:cubicBezTo>
                    <a:cubicBezTo>
                      <a:pt x="27" y="63"/>
                      <a:pt x="27" y="63"/>
                      <a:pt x="27" y="63"/>
                    </a:cubicBez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6003926" y="3803651"/>
                <a:ext cx="50800" cy="49213"/>
              </a:xfrm>
              <a:custGeom>
                <a:gdLst>
                  <a:gd fmla="*/ 1 w 13" name="T0"/>
                  <a:gd fmla="*/ 13 h 13" name="T1"/>
                  <a:gd fmla="*/ 3 w 13" name="T2"/>
                  <a:gd fmla="*/ 3 h 13" name="T3"/>
                  <a:gd fmla="*/ 13 w 13" name="T4"/>
                  <a:gd fmla="*/ 0 h 13" name="T5"/>
                  <a:gd fmla="*/ 1 w 13" name="T6"/>
                  <a:gd fmla="*/ 13 h 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" w="13">
                    <a:moveTo>
                      <a:pt x="1" y="13"/>
                    </a:moveTo>
                    <a:cubicBezTo>
                      <a:pt x="1" y="13"/>
                      <a:pt x="1" y="6"/>
                      <a:pt x="3" y="3"/>
                    </a:cubicBezTo>
                    <a:cubicBezTo>
                      <a:pt x="6" y="0"/>
                      <a:pt x="13" y="0"/>
                      <a:pt x="13" y="0"/>
                    </a:cubicBezTo>
                    <a:cubicBezTo>
                      <a:pt x="13" y="0"/>
                      <a:pt x="0" y="0"/>
                      <a:pt x="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17"/>
              <p:cNvSpPr/>
              <p:nvPr/>
            </p:nvSpPr>
            <p:spPr bwMode="auto">
              <a:xfrm>
                <a:off x="6134101" y="3803651"/>
                <a:ext cx="49213" cy="49213"/>
              </a:xfrm>
              <a:custGeom>
                <a:gdLst>
                  <a:gd fmla="*/ 12 w 13" name="T0"/>
                  <a:gd fmla="*/ 13 h 13" name="T1"/>
                  <a:gd fmla="*/ 10 w 13" name="T2"/>
                  <a:gd fmla="*/ 3 h 13" name="T3"/>
                  <a:gd fmla="*/ 0 w 13" name="T4"/>
                  <a:gd fmla="*/ 0 h 13" name="T5"/>
                  <a:gd fmla="*/ 12 w 13" name="T6"/>
                  <a:gd fmla="*/ 13 h 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" w="13">
                    <a:moveTo>
                      <a:pt x="12" y="13"/>
                    </a:moveTo>
                    <a:cubicBezTo>
                      <a:pt x="12" y="13"/>
                      <a:pt x="12" y="6"/>
                      <a:pt x="10" y="3"/>
                    </a:cubicBezTo>
                    <a:cubicBezTo>
                      <a:pt x="7" y="0"/>
                      <a:pt x="0" y="0"/>
                      <a:pt x="0" y="0"/>
                    </a:cubicBezTo>
                    <a:cubicBezTo>
                      <a:pt x="0" y="0"/>
                      <a:pt x="13" y="0"/>
                      <a:pt x="1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6134101" y="3863976"/>
                <a:ext cx="49213" cy="53975"/>
              </a:xfrm>
              <a:custGeom>
                <a:gdLst>
                  <a:gd fmla="*/ 12 w 13" name="T0"/>
                  <a:gd fmla="*/ 0 h 14" name="T1"/>
                  <a:gd fmla="*/ 10 w 13" name="T2"/>
                  <a:gd fmla="*/ 10 h 14" name="T3"/>
                  <a:gd fmla="*/ 0 w 13" name="T4"/>
                  <a:gd fmla="*/ 13 h 14" name="T5"/>
                  <a:gd fmla="*/ 12 w 13" name="T6"/>
                  <a:gd fmla="*/ 0 h 1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" w="13">
                    <a:moveTo>
                      <a:pt x="12" y="0"/>
                    </a:moveTo>
                    <a:cubicBezTo>
                      <a:pt x="12" y="0"/>
                      <a:pt x="12" y="7"/>
                      <a:pt x="10" y="10"/>
                    </a:cubicBezTo>
                    <a:cubicBezTo>
                      <a:pt x="7" y="14"/>
                      <a:pt x="0" y="13"/>
                      <a:pt x="0" y="13"/>
                    </a:cubicBezTo>
                    <a:cubicBezTo>
                      <a:pt x="0" y="13"/>
                      <a:pt x="13" y="13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6003926" y="3863976"/>
                <a:ext cx="50800" cy="53975"/>
              </a:xfrm>
              <a:custGeom>
                <a:gdLst>
                  <a:gd fmla="*/ 1 w 13" name="T0"/>
                  <a:gd fmla="*/ 0 h 14" name="T1"/>
                  <a:gd fmla="*/ 3 w 13" name="T2"/>
                  <a:gd fmla="*/ 10 h 14" name="T3"/>
                  <a:gd fmla="*/ 13 w 13" name="T4"/>
                  <a:gd fmla="*/ 13 h 14" name="T5"/>
                  <a:gd fmla="*/ 1 w 13" name="T6"/>
                  <a:gd fmla="*/ 0 h 1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" w="13">
                    <a:moveTo>
                      <a:pt x="1" y="0"/>
                    </a:moveTo>
                    <a:cubicBezTo>
                      <a:pt x="1" y="0"/>
                      <a:pt x="1" y="7"/>
                      <a:pt x="3" y="10"/>
                    </a:cubicBezTo>
                    <a:cubicBezTo>
                      <a:pt x="6" y="14"/>
                      <a:pt x="13" y="13"/>
                      <a:pt x="13" y="13"/>
                    </a:cubicBezTo>
                    <a:cubicBezTo>
                      <a:pt x="13" y="13"/>
                      <a:pt x="0" y="13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68782" y="2000440"/>
              <a:ext cx="1334852" cy="8338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4000">
                  <a:solidFill>
                    <a:schemeClr val="bg1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PART</a:t>
              </a:r>
            </a:p>
            <a:p>
              <a:pPr algn="ctr"/>
              <a:r>
                <a:rPr altLang="zh-CN" b="1" lang="en-US" smtClean="0" sz="4000">
                  <a:solidFill>
                    <a:schemeClr val="bg1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THREE</a:t>
              </a:r>
            </a:p>
          </p:txBody>
        </p:sp>
      </p:grpSp>
    </p:spTree>
    <p:extLst>
      <p:ext uri="{BB962C8B-B14F-4D97-AF65-F5344CB8AC3E}">
        <p14:creationId val="122361971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gdLst>
                <a:gd fmla="*/ 1 w 106" name="T0"/>
                <a:gd fmla="*/ 300 h 300" name="T1"/>
                <a:gd fmla="*/ 1 w 106" name="T2"/>
                <a:gd fmla="*/ 299 h 300" name="T3"/>
                <a:gd fmla="*/ 0 w 106" name="T4"/>
                <a:gd fmla="*/ 297 h 300" name="T5"/>
                <a:gd fmla="*/ 17 w 106" name="T6"/>
                <a:gd fmla="*/ 264 h 300" name="T7"/>
                <a:gd fmla="*/ 102 w 106" name="T8"/>
                <a:gd fmla="*/ 2 h 300" name="T9"/>
                <a:gd fmla="*/ 104 w 106" name="T10"/>
                <a:gd fmla="*/ 0 h 300" name="T11"/>
                <a:gd fmla="*/ 104 w 106" name="T12"/>
                <a:gd fmla="*/ 0 h 300" name="T13"/>
                <a:gd fmla="*/ 106 w 106" name="T14"/>
                <a:gd fmla="*/ 2 h 300" name="T15"/>
                <a:gd fmla="*/ 20 w 106" name="T16"/>
                <a:gd fmla="*/ 266 h 300" name="T17"/>
                <a:gd fmla="*/ 3 w 106" name="T18"/>
                <a:gd fmla="*/ 299 h 300" name="T19"/>
                <a:gd fmla="*/ 1 w 106" name="T20"/>
                <a:gd fmla="*/ 300 h 30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00" w="105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gdLst>
                <a:gd fmla="*/ 114 w 117" name="T0"/>
                <a:gd fmla="*/ 64 h 141" name="T1"/>
                <a:gd fmla="*/ 50 w 117" name="T2"/>
                <a:gd fmla="*/ 139 h 141" name="T3"/>
                <a:gd fmla="*/ 3 w 117" name="T4"/>
                <a:gd fmla="*/ 52 h 141" name="T5"/>
                <a:gd fmla="*/ 64 w 117" name="T6"/>
                <a:gd fmla="*/ 3 h 141" name="T7"/>
                <a:gd fmla="*/ 114 w 117" name="T8"/>
                <a:gd fmla="*/ 64 h 1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1" w="117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gdLst>
                <a:gd fmla="*/ 82 w 82" name="T0"/>
                <a:gd fmla="*/ 15 h 62" name="T1"/>
                <a:gd fmla="*/ 55 w 82" name="T2"/>
                <a:gd fmla="*/ 3 h 62" name="T3"/>
                <a:gd fmla="*/ 1 w 82" name="T4"/>
                <a:gd fmla="*/ 47 h 62" name="T5"/>
                <a:gd fmla="*/ 1 w 82" name="T6"/>
                <a:gd fmla="*/ 59 h 62" name="T7"/>
                <a:gd fmla="*/ 22 w 82" name="T8"/>
                <a:gd fmla="*/ 62 h 62" name="T9"/>
                <a:gd fmla="*/ 82 w 82" name="T10"/>
                <a:gd fmla="*/ 15 h 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8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gdLst>
                <a:gd fmla="*/ 26 w 28" name="T0"/>
                <a:gd fmla="*/ 4 h 23" name="T1"/>
                <a:gd fmla="*/ 18 w 28" name="T2"/>
                <a:gd fmla="*/ 18 h 23" name="T3"/>
                <a:gd fmla="*/ 2 w 28" name="T4"/>
                <a:gd fmla="*/ 19 h 23" name="T5"/>
                <a:gd fmla="*/ 10 w 28" name="T6"/>
                <a:gd fmla="*/ 5 h 23" name="T7"/>
                <a:gd fmla="*/ 26 w 28" name="T8"/>
                <a:gd fmla="*/ 4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8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gdLst>
                <a:gd fmla="*/ 25 w 97" name="T0"/>
                <a:gd fmla="*/ 70 h 91" name="T1"/>
                <a:gd fmla="*/ 0 w 97" name="T2"/>
                <a:gd fmla="*/ 57 h 91" name="T3"/>
                <a:gd fmla="*/ 33 w 97" name="T4"/>
                <a:gd fmla="*/ 89 h 91" name="T5"/>
                <a:gd fmla="*/ 97 w 97" name="T6"/>
                <a:gd fmla="*/ 14 h 91" name="T7"/>
                <a:gd fmla="*/ 96 w 97" name="T8"/>
                <a:gd fmla="*/ 0 h 91" name="T9"/>
                <a:gd fmla="*/ 25 w 97" name="T10"/>
                <a:gd fmla="*/ 70 h 9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1" w="97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gdLst>
                <a:gd fmla="*/ 1 w 18" name="T0"/>
                <a:gd fmla="*/ 13 h 16" name="T1"/>
                <a:gd fmla="*/ 11 w 18" name="T2"/>
                <a:gd fmla="*/ 1 h 16" name="T3"/>
                <a:gd fmla="*/ 17 w 18" name="T4"/>
                <a:gd fmla="*/ 16 h 16" name="T5"/>
                <a:gd fmla="*/ 1 w 18" name="T6"/>
                <a:gd fmla="*/ 13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18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gdLst>
                <a:gd fmla="*/ 2 w 98" name="T0"/>
                <a:gd fmla="*/ 442 h 442" name="T1"/>
                <a:gd fmla="*/ 1 w 98" name="T2"/>
                <a:gd fmla="*/ 442 h 442" name="T3"/>
                <a:gd fmla="*/ 0 w 98" name="T4"/>
                <a:gd fmla="*/ 441 h 442" name="T5"/>
                <a:gd fmla="*/ 63 w 98" name="T6"/>
                <a:gd fmla="*/ 207 h 442" name="T7"/>
                <a:gd fmla="*/ 92 w 98" name="T8"/>
                <a:gd fmla="*/ 2 h 442" name="T9"/>
                <a:gd fmla="*/ 93 w 98" name="T10"/>
                <a:gd fmla="*/ 0 h 442" name="T11"/>
                <a:gd fmla="*/ 93 w 98" name="T12"/>
                <a:gd fmla="*/ 0 h 442" name="T13"/>
                <a:gd fmla="*/ 95 w 98" name="T14"/>
                <a:gd fmla="*/ 1 h 442" name="T15"/>
                <a:gd fmla="*/ 65 w 98" name="T16"/>
                <a:gd fmla="*/ 208 h 442" name="T17"/>
                <a:gd fmla="*/ 3 w 98" name="T18"/>
                <a:gd fmla="*/ 441 h 442" name="T19"/>
                <a:gd fmla="*/ 2 w 98" name="T20"/>
                <a:gd fmla="*/ 442 h 4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2" w="98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gdLst>
                <a:gd fmla="*/ 85 w 86" name="T0"/>
                <a:gd fmla="*/ 40 h 105" name="T1"/>
                <a:gd fmla="*/ 47 w 86" name="T2"/>
                <a:gd fmla="*/ 104 h 105" name="T3"/>
                <a:gd fmla="*/ 1 w 86" name="T4"/>
                <a:gd fmla="*/ 46 h 105" name="T5"/>
                <a:gd fmla="*/ 40 w 86" name="T6"/>
                <a:gd fmla="*/ 1 h 105" name="T7"/>
                <a:gd fmla="*/ 85 w 86" name="T8"/>
                <a:gd fmla="*/ 40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86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gdLst>
                <a:gd fmla="*/ 58 w 58" name="T0"/>
                <a:gd fmla="*/ 6 h 50" name="T1"/>
                <a:gd fmla="*/ 37 w 58" name="T2"/>
                <a:gd fmla="*/ 1 h 50" name="T3"/>
                <a:gd fmla="*/ 2 w 58" name="T4"/>
                <a:gd fmla="*/ 40 h 50" name="T5"/>
                <a:gd fmla="*/ 3 w 58" name="T6"/>
                <a:gd fmla="*/ 49 h 50" name="T7"/>
                <a:gd fmla="*/ 19 w 58" name="T8"/>
                <a:gd fmla="*/ 49 h 50" name="T9"/>
                <a:gd fmla="*/ 58 w 58" name="T10"/>
                <a:gd fmla="*/ 6 h 5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0" w="57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gdLst>
                <a:gd fmla="*/ 17 w 19" name="T0"/>
                <a:gd fmla="*/ 2 h 19" name="T1"/>
                <a:gd fmla="*/ 13 w 19" name="T2"/>
                <a:gd fmla="*/ 14 h 19" name="T3"/>
                <a:gd fmla="*/ 2 w 19" name="T4"/>
                <a:gd fmla="*/ 17 h 19" name="T5"/>
                <a:gd fmla="*/ 6 w 19" name="T6"/>
                <a:gd fmla="*/ 5 h 19" name="T7"/>
                <a:gd fmla="*/ 17 w 19" name="T8"/>
                <a:gd fmla="*/ 2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gdLst>
                <a:gd fmla="*/ 20 w 67" name="T0"/>
                <a:gd fmla="*/ 61 h 74" name="T1"/>
                <a:gd fmla="*/ 0 w 67" name="T2"/>
                <a:gd fmla="*/ 54 h 74" name="T3"/>
                <a:gd fmla="*/ 28 w 67" name="T4"/>
                <a:gd fmla="*/ 74 h 74" name="T5"/>
                <a:gd fmla="*/ 66 w 67" name="T6"/>
                <a:gd fmla="*/ 10 h 74" name="T7"/>
                <a:gd fmla="*/ 64 w 67" name="T8"/>
                <a:gd fmla="*/ 0 h 74" name="T9"/>
                <a:gd fmla="*/ 20 w 67" name="T10"/>
                <a:gd fmla="*/ 61 h 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4" w="67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gdLst>
                <a:gd fmla="*/ 1 w 13" name="T0"/>
                <a:gd fmla="*/ 11 h 11" name="T1"/>
                <a:gd fmla="*/ 6 w 13" name="T2"/>
                <a:gd fmla="*/ 1 h 11" name="T3"/>
                <a:gd fmla="*/ 13 w 13" name="T4"/>
                <a:gd fmla="*/ 11 h 11" name="T5"/>
                <a:gd fmla="*/ 1 w 13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3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gdLst>
                <a:gd fmla="*/ 1 w 98" name="T0"/>
                <a:gd fmla="*/ 442 h 442" name="T1"/>
                <a:gd fmla="*/ 1 w 98" name="T2"/>
                <a:gd fmla="*/ 442 h 442" name="T3"/>
                <a:gd fmla="*/ 0 w 98" name="T4"/>
                <a:gd fmla="*/ 440 h 442" name="T5"/>
                <a:gd fmla="*/ 62 w 98" name="T6"/>
                <a:gd fmla="*/ 207 h 442" name="T7"/>
                <a:gd fmla="*/ 92 w 98" name="T8"/>
                <a:gd fmla="*/ 1 h 442" name="T9"/>
                <a:gd fmla="*/ 93 w 98" name="T10"/>
                <a:gd fmla="*/ 0 h 442" name="T11"/>
                <a:gd fmla="*/ 93 w 98" name="T12"/>
                <a:gd fmla="*/ 0 h 442" name="T13"/>
                <a:gd fmla="*/ 94 w 98" name="T14"/>
                <a:gd fmla="*/ 1 h 442" name="T15"/>
                <a:gd fmla="*/ 64 w 98" name="T16"/>
                <a:gd fmla="*/ 208 h 442" name="T17"/>
                <a:gd fmla="*/ 2 w 98" name="T18"/>
                <a:gd fmla="*/ 441 h 442" name="T19"/>
                <a:gd fmla="*/ 1 w 98" name="T20"/>
                <a:gd fmla="*/ 442 h 4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2" w="98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gdLst>
                <a:gd fmla="*/ 85 w 87" name="T0"/>
                <a:gd fmla="*/ 41 h 105" name="T1"/>
                <a:gd fmla="*/ 47 w 87" name="T2"/>
                <a:gd fmla="*/ 104 h 105" name="T3"/>
                <a:gd fmla="*/ 2 w 87" name="T4"/>
                <a:gd fmla="*/ 46 h 105" name="T5"/>
                <a:gd fmla="*/ 41 w 87" name="T6"/>
                <a:gd fmla="*/ 2 h 105" name="T7"/>
                <a:gd fmla="*/ 85 w 87" name="T8"/>
                <a:gd fmla="*/ 41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87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gdLst>
                <a:gd fmla="*/ 57 w 57" name="T0"/>
                <a:gd fmla="*/ 5 h 49" name="T1"/>
                <a:gd fmla="*/ 36 w 57" name="T2"/>
                <a:gd fmla="*/ 0 h 49" name="T3"/>
                <a:gd fmla="*/ 1 w 57" name="T4"/>
                <a:gd fmla="*/ 40 h 49" name="T5"/>
                <a:gd fmla="*/ 3 w 57" name="T6"/>
                <a:gd fmla="*/ 49 h 49" name="T7"/>
                <a:gd fmla="*/ 19 w 57" name="T8"/>
                <a:gd fmla="*/ 48 h 49" name="T9"/>
                <a:gd fmla="*/ 57 w 57" name="T10"/>
                <a:gd fmla="*/ 5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57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gdLst>
                <a:gd fmla="*/ 18 w 20" name="T0"/>
                <a:gd fmla="*/ 3 h 19" name="T1"/>
                <a:gd fmla="*/ 14 w 20" name="T2"/>
                <a:gd fmla="*/ 14 h 19" name="T3"/>
                <a:gd fmla="*/ 2 w 20" name="T4"/>
                <a:gd fmla="*/ 17 h 19" name="T5"/>
                <a:gd fmla="*/ 6 w 20" name="T6"/>
                <a:gd fmla="*/ 6 h 19" name="T7"/>
                <a:gd fmla="*/ 18 w 20" name="T8"/>
                <a:gd fmla="*/ 3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20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gdLst>
                <a:gd fmla="*/ 20 w 68" name="T0"/>
                <a:gd fmla="*/ 61 h 75" name="T1"/>
                <a:gd fmla="*/ 0 w 68" name="T2"/>
                <a:gd fmla="*/ 55 h 75" name="T3"/>
                <a:gd fmla="*/ 28 w 68" name="T4"/>
                <a:gd fmla="*/ 74 h 75" name="T5"/>
                <a:gd fmla="*/ 66 w 68" name="T6"/>
                <a:gd fmla="*/ 11 h 75" name="T7"/>
                <a:gd fmla="*/ 64 w 68" name="T8"/>
                <a:gd fmla="*/ 0 h 75" name="T9"/>
                <a:gd fmla="*/ 20 w 68" name="T10"/>
                <a:gd fmla="*/ 61 h 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5" w="68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gdLst>
                <a:gd fmla="*/ 1 w 14" name="T0"/>
                <a:gd fmla="*/ 10 h 10" name="T1"/>
                <a:gd fmla="*/ 7 w 14" name="T2"/>
                <a:gd fmla="*/ 0 h 10" name="T3"/>
                <a:gd fmla="*/ 13 w 14" name="T4"/>
                <a:gd fmla="*/ 10 h 10" name="T5"/>
                <a:gd fmla="*/ 1 w 14" name="T6"/>
                <a:gd fmla="*/ 1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4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gdLst>
                <a:gd fmla="*/ 2 w 125" name="T0"/>
                <a:gd fmla="*/ 564 h 564" name="T1"/>
                <a:gd fmla="*/ 2 w 125" name="T2"/>
                <a:gd fmla="*/ 564 h 564" name="T3"/>
                <a:gd fmla="*/ 0 w 125" name="T4"/>
                <a:gd fmla="*/ 563 h 564" name="T5"/>
                <a:gd fmla="*/ 80 w 125" name="T6"/>
                <a:gd fmla="*/ 265 h 564" name="T7"/>
                <a:gd fmla="*/ 117 w 125" name="T8"/>
                <a:gd fmla="*/ 2 h 564" name="T9"/>
                <a:gd fmla="*/ 119 w 125" name="T10"/>
                <a:gd fmla="*/ 0 h 564" name="T11"/>
                <a:gd fmla="*/ 119 w 125" name="T12"/>
                <a:gd fmla="*/ 0 h 564" name="T13"/>
                <a:gd fmla="*/ 121 w 125" name="T14"/>
                <a:gd fmla="*/ 2 h 564" name="T15"/>
                <a:gd fmla="*/ 83 w 125" name="T16"/>
                <a:gd fmla="*/ 266 h 564" name="T17"/>
                <a:gd fmla="*/ 3 w 125" name="T18"/>
                <a:gd fmla="*/ 563 h 564" name="T19"/>
                <a:gd fmla="*/ 2 w 125" name="T20"/>
                <a:gd fmla="*/ 564 h 5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64" w="125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gdLst>
                <a:gd fmla="*/ 109 w 111" name="T0"/>
                <a:gd fmla="*/ 52 h 135" name="T1"/>
                <a:gd fmla="*/ 61 w 111" name="T2"/>
                <a:gd fmla="*/ 133 h 135" name="T3"/>
                <a:gd fmla="*/ 2 w 111" name="T4"/>
                <a:gd fmla="*/ 59 h 135" name="T5"/>
                <a:gd fmla="*/ 52 w 111" name="T6"/>
                <a:gd fmla="*/ 2 h 135" name="T7"/>
                <a:gd fmla="*/ 109 w 111" name="T8"/>
                <a:gd fmla="*/ 52 h 1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5" w="110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gdLst>
                <a:gd fmla="*/ 74 w 74" name="T0"/>
                <a:gd fmla="*/ 7 h 63" name="T1"/>
                <a:gd fmla="*/ 47 w 74" name="T2"/>
                <a:gd fmla="*/ 0 h 63" name="T3"/>
                <a:gd fmla="*/ 2 w 74" name="T4"/>
                <a:gd fmla="*/ 51 h 63" name="T5"/>
                <a:gd fmla="*/ 4 w 74" name="T6"/>
                <a:gd fmla="*/ 62 h 63" name="T7"/>
                <a:gd fmla="*/ 25 w 74" name="T8"/>
                <a:gd fmla="*/ 62 h 63" name="T9"/>
                <a:gd fmla="*/ 74 w 74" name="T10"/>
                <a:gd fmla="*/ 7 h 6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74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gdLst>
                <a:gd fmla="*/ 22 w 25" name="T0"/>
                <a:gd fmla="*/ 3 h 24" name="T1"/>
                <a:gd fmla="*/ 18 w 25" name="T2"/>
                <a:gd fmla="*/ 18 h 24" name="T3"/>
                <a:gd fmla="*/ 3 w 25" name="T4"/>
                <a:gd fmla="*/ 21 h 24" name="T5"/>
                <a:gd fmla="*/ 8 w 25" name="T6"/>
                <a:gd fmla="*/ 7 h 24" name="T7"/>
                <a:gd fmla="*/ 22 w 25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gdLst>
                <a:gd fmla="*/ 26 w 86" name="T0"/>
                <a:gd fmla="*/ 78 h 95" name="T1"/>
                <a:gd fmla="*/ 0 w 86" name="T2"/>
                <a:gd fmla="*/ 70 h 95" name="T3"/>
                <a:gd fmla="*/ 36 w 86" name="T4"/>
                <a:gd fmla="*/ 94 h 95" name="T5"/>
                <a:gd fmla="*/ 84 w 86" name="T6"/>
                <a:gd fmla="*/ 13 h 95" name="T7"/>
                <a:gd fmla="*/ 81 w 86" name="T8"/>
                <a:gd fmla="*/ 0 h 95" name="T9"/>
                <a:gd fmla="*/ 26 w 86" name="T10"/>
                <a:gd fmla="*/ 78 h 9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5" w="86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gdLst>
                <a:gd fmla="*/ 1 w 17" name="T0"/>
                <a:gd fmla="*/ 13 h 13" name="T1"/>
                <a:gd fmla="*/ 8 w 17" name="T2"/>
                <a:gd fmla="*/ 0 h 13" name="T3"/>
                <a:gd fmla="*/ 16 w 17" name="T4"/>
                <a:gd fmla="*/ 13 h 13" name="T5"/>
                <a:gd fmla="*/ 1 w 17" name="T6"/>
                <a:gd fmla="*/ 1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7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gdLst>
                <a:gd fmla="*/ 1 w 107" name="T0"/>
                <a:gd fmla="*/ 483 h 483" name="T1"/>
                <a:gd fmla="*/ 1 w 107" name="T2"/>
                <a:gd fmla="*/ 483 h 483" name="T3"/>
                <a:gd fmla="*/ 0 w 107" name="T4"/>
                <a:gd fmla="*/ 481 h 483" name="T5"/>
                <a:gd fmla="*/ 68 w 107" name="T6"/>
                <a:gd fmla="*/ 227 h 483" name="T7"/>
                <a:gd fmla="*/ 100 w 107" name="T8"/>
                <a:gd fmla="*/ 2 h 483" name="T9"/>
                <a:gd fmla="*/ 101 w 107" name="T10"/>
                <a:gd fmla="*/ 0 h 483" name="T11"/>
                <a:gd fmla="*/ 101 w 107" name="T12"/>
                <a:gd fmla="*/ 0 h 483" name="T13"/>
                <a:gd fmla="*/ 103 w 107" name="T14"/>
                <a:gd fmla="*/ 2 h 483" name="T15"/>
                <a:gd fmla="*/ 70 w 107" name="T16"/>
                <a:gd fmla="*/ 227 h 483" name="T17"/>
                <a:gd fmla="*/ 2 w 107" name="T18"/>
                <a:gd fmla="*/ 482 h 483" name="T19"/>
                <a:gd fmla="*/ 1 w 107" name="T20"/>
                <a:gd fmla="*/ 483 h 48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2" w="107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gdLst>
                <a:gd fmla="*/ 93 w 95" name="T0"/>
                <a:gd fmla="*/ 45 h 115" name="T1"/>
                <a:gd fmla="*/ 52 w 95" name="T2"/>
                <a:gd fmla="*/ 114 h 115" name="T3"/>
                <a:gd fmla="*/ 2 w 95" name="T4"/>
                <a:gd fmla="*/ 51 h 115" name="T5"/>
                <a:gd fmla="*/ 44 w 95" name="T6"/>
                <a:gd fmla="*/ 2 h 115" name="T7"/>
                <a:gd fmla="*/ 93 w 95" name="T8"/>
                <a:gd fmla="*/ 45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gdLst>
                <a:gd fmla="*/ 63 w 63" name="T0"/>
                <a:gd fmla="*/ 6 h 54" name="T1"/>
                <a:gd fmla="*/ 40 w 63" name="T2"/>
                <a:gd fmla="*/ 0 h 54" name="T3"/>
                <a:gd fmla="*/ 2 w 63" name="T4"/>
                <a:gd fmla="*/ 44 h 54" name="T5"/>
                <a:gd fmla="*/ 4 w 63" name="T6"/>
                <a:gd fmla="*/ 53 h 54" name="T7"/>
                <a:gd fmla="*/ 21 w 63" name="T8"/>
                <a:gd fmla="*/ 53 h 54" name="T9"/>
                <a:gd fmla="*/ 63 w 63" name="T10"/>
                <a:gd fmla="*/ 6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2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gdLst>
                <a:gd fmla="*/ 19 w 21" name="T0"/>
                <a:gd fmla="*/ 3 h 21" name="T1"/>
                <a:gd fmla="*/ 15 w 21" name="T2"/>
                <a:gd fmla="*/ 15 h 21" name="T3"/>
                <a:gd fmla="*/ 2 w 21" name="T4"/>
                <a:gd fmla="*/ 19 h 21" name="T5"/>
                <a:gd fmla="*/ 6 w 21" name="T6"/>
                <a:gd fmla="*/ 6 h 21" name="T7"/>
                <a:gd fmla="*/ 19 w 21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gdLst>
                <a:gd fmla="*/ 22 w 74" name="T0"/>
                <a:gd fmla="*/ 67 h 82" name="T1"/>
                <a:gd fmla="*/ 0 w 74" name="T2"/>
                <a:gd fmla="*/ 60 h 82" name="T3"/>
                <a:gd fmla="*/ 31 w 74" name="T4"/>
                <a:gd fmla="*/ 81 h 82" name="T5"/>
                <a:gd fmla="*/ 72 w 74" name="T6"/>
                <a:gd fmla="*/ 12 h 82" name="T7"/>
                <a:gd fmla="*/ 70 w 74" name="T8"/>
                <a:gd fmla="*/ 0 h 82" name="T9"/>
                <a:gd fmla="*/ 2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gdLst>
                <a:gd fmla="*/ 1 w 15" name="T0"/>
                <a:gd fmla="*/ 11 h 11" name="T1"/>
                <a:gd fmla="*/ 7 w 15" name="T2"/>
                <a:gd fmla="*/ 0 h 11" name="T3"/>
                <a:gd fmla="*/ 14 w 15" name="T4"/>
                <a:gd fmla="*/ 11 h 11" name="T5"/>
                <a:gd fmla="*/ 1 w 15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5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gdLst>
                <a:gd fmla="*/ 136 w 137" name="T0"/>
                <a:gd fmla="*/ 621 h 621" name="T1"/>
                <a:gd fmla="*/ 136 w 137" name="T2"/>
                <a:gd fmla="*/ 621 h 621" name="T3"/>
                <a:gd fmla="*/ 137 w 137" name="T4"/>
                <a:gd fmla="*/ 619 h 621" name="T5"/>
                <a:gd fmla="*/ 50 w 137" name="T6"/>
                <a:gd fmla="*/ 291 h 621" name="T7"/>
                <a:gd fmla="*/ 8 w 137" name="T8"/>
                <a:gd fmla="*/ 2 h 621" name="T9"/>
                <a:gd fmla="*/ 7 w 137" name="T10"/>
                <a:gd fmla="*/ 0 h 621" name="T11"/>
                <a:gd fmla="*/ 7 w 137" name="T12"/>
                <a:gd fmla="*/ 0 h 621" name="T13"/>
                <a:gd fmla="*/ 5 w 137" name="T14"/>
                <a:gd fmla="*/ 2 h 621" name="T15"/>
                <a:gd fmla="*/ 47 w 137" name="T16"/>
                <a:gd fmla="*/ 292 h 621" name="T17"/>
                <a:gd fmla="*/ 134 w 137" name="T18"/>
                <a:gd fmla="*/ 620 h 621" name="T19"/>
                <a:gd fmla="*/ 136 w 137" name="T20"/>
                <a:gd fmla="*/ 621 h 62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21" w="137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gdLst>
                <a:gd fmla="*/ 3 w 122" name="T0"/>
                <a:gd fmla="*/ 57 h 148" name="T1"/>
                <a:gd fmla="*/ 56 w 122" name="T2"/>
                <a:gd fmla="*/ 147 h 148" name="T3"/>
                <a:gd fmla="*/ 120 w 122" name="T4"/>
                <a:gd fmla="*/ 65 h 148" name="T5"/>
                <a:gd fmla="*/ 65 w 122" name="T6"/>
                <a:gd fmla="*/ 2 h 148" name="T7"/>
                <a:gd fmla="*/ 3 w 122" name="T8"/>
                <a:gd fmla="*/ 57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122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gdLst>
                <a:gd fmla="*/ 0 w 81" name="T0"/>
                <a:gd fmla="*/ 8 h 70" name="T1"/>
                <a:gd fmla="*/ 30 w 81" name="T2"/>
                <a:gd fmla="*/ 1 h 70" name="T3"/>
                <a:gd fmla="*/ 79 w 81" name="T4"/>
                <a:gd fmla="*/ 57 h 70" name="T5"/>
                <a:gd fmla="*/ 76 w 81" name="T6"/>
                <a:gd fmla="*/ 69 h 70" name="T7"/>
                <a:gd fmla="*/ 54 w 81" name="T8"/>
                <a:gd fmla="*/ 69 h 70" name="T9"/>
                <a:gd fmla="*/ 0 w 81" name="T10"/>
                <a:gd fmla="*/ 8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1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gdLst>
                <a:gd fmla="*/ 3 w 28" name="T0"/>
                <a:gd fmla="*/ 3 h 26" name="T1"/>
                <a:gd fmla="*/ 8 w 28" name="T2"/>
                <a:gd fmla="*/ 19 h 26" name="T3"/>
                <a:gd fmla="*/ 24 w 28" name="T4"/>
                <a:gd fmla="*/ 23 h 26" name="T5"/>
                <a:gd fmla="*/ 19 w 28" name="T6"/>
                <a:gd fmla="*/ 7 h 26" name="T7"/>
                <a:gd fmla="*/ 3 w 28" name="T8"/>
                <a:gd fmla="*/ 3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8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gdLst>
                <a:gd fmla="*/ 67 w 95" name="T0"/>
                <a:gd fmla="*/ 86 h 105" name="T1"/>
                <a:gd fmla="*/ 95 w 95" name="T2"/>
                <a:gd fmla="*/ 77 h 105" name="T3"/>
                <a:gd fmla="*/ 56 w 95" name="T4"/>
                <a:gd fmla="*/ 105 h 105" name="T5"/>
                <a:gd fmla="*/ 3 w 95" name="T6"/>
                <a:gd fmla="*/ 15 h 105" name="T7"/>
                <a:gd fmla="*/ 6 w 95" name="T8"/>
                <a:gd fmla="*/ 0 h 105" name="T9"/>
                <a:gd fmla="*/ 67 w 95" name="T10"/>
                <a:gd fmla="*/ 86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9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gdLst>
                <a:gd fmla="*/ 17 w 19" name="T0"/>
                <a:gd fmla="*/ 14 h 14" name="T1"/>
                <a:gd fmla="*/ 10 w 19" name="T2"/>
                <a:gd fmla="*/ 0 h 14" name="T3"/>
                <a:gd fmla="*/ 1 w 19" name="T4"/>
                <a:gd fmla="*/ 14 h 14" name="T5"/>
                <a:gd fmla="*/ 17 w 19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9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gdLst>
                <a:gd fmla="*/ 106 w 108" name="T0"/>
                <a:gd fmla="*/ 486 h 486" name="T1"/>
                <a:gd fmla="*/ 107 w 108" name="T2"/>
                <a:gd fmla="*/ 486 h 486" name="T3"/>
                <a:gd fmla="*/ 108 w 108" name="T4"/>
                <a:gd fmla="*/ 484 h 486" name="T5"/>
                <a:gd fmla="*/ 39 w 108" name="T6"/>
                <a:gd fmla="*/ 228 h 486" name="T7"/>
                <a:gd fmla="*/ 7 w 108" name="T8"/>
                <a:gd fmla="*/ 2 h 486" name="T9"/>
                <a:gd fmla="*/ 6 w 108" name="T10"/>
                <a:gd fmla="*/ 0 h 486" name="T11"/>
                <a:gd fmla="*/ 6 w 108" name="T12"/>
                <a:gd fmla="*/ 0 h 486" name="T13"/>
                <a:gd fmla="*/ 4 w 108" name="T14"/>
                <a:gd fmla="*/ 2 h 486" name="T15"/>
                <a:gd fmla="*/ 37 w 108" name="T16"/>
                <a:gd fmla="*/ 229 h 486" name="T17"/>
                <a:gd fmla="*/ 105 w 108" name="T18"/>
                <a:gd fmla="*/ 485 h 486" name="T19"/>
                <a:gd fmla="*/ 106 w 108" name="T20"/>
                <a:gd fmla="*/ 486 h 48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6" w="108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gdLst>
                <a:gd fmla="*/ 1 w 95" name="T0"/>
                <a:gd fmla="*/ 44 h 115" name="T1"/>
                <a:gd fmla="*/ 43 w 95" name="T2"/>
                <a:gd fmla="*/ 114 h 115" name="T3"/>
                <a:gd fmla="*/ 93 w 95" name="T4"/>
                <a:gd fmla="*/ 50 h 115" name="T5"/>
                <a:gd fmla="*/ 50 w 95" name="T6"/>
                <a:gd fmla="*/ 1 h 115" name="T7"/>
                <a:gd fmla="*/ 1 w 95" name="T8"/>
                <a:gd fmla="*/ 44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gdLst>
                <a:gd fmla="*/ 0 w 64" name="T0"/>
                <a:gd fmla="*/ 6 h 55" name="T1"/>
                <a:gd fmla="*/ 24 w 64" name="T2"/>
                <a:gd fmla="*/ 0 h 55" name="T3"/>
                <a:gd fmla="*/ 62 w 64" name="T4"/>
                <a:gd fmla="*/ 44 h 55" name="T5"/>
                <a:gd fmla="*/ 60 w 64" name="T6"/>
                <a:gd fmla="*/ 54 h 55" name="T7"/>
                <a:gd fmla="*/ 43 w 64" name="T8"/>
                <a:gd fmla="*/ 53 h 55" name="T9"/>
                <a:gd fmla="*/ 0 w 64" name="T10"/>
                <a:gd fmla="*/ 6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6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gdLst>
                <a:gd fmla="*/ 2 w 21" name="T0"/>
                <a:gd fmla="*/ 2 h 21" name="T1"/>
                <a:gd fmla="*/ 6 w 21" name="T2"/>
                <a:gd fmla="*/ 15 h 21" name="T3"/>
                <a:gd fmla="*/ 19 w 21" name="T4"/>
                <a:gd fmla="*/ 18 h 21" name="T5"/>
                <a:gd fmla="*/ 15 w 21" name="T6"/>
                <a:gd fmla="*/ 5 h 21" name="T7"/>
                <a:gd fmla="*/ 2 w 21" name="T8"/>
                <a:gd fmla="*/ 2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gdLst>
                <a:gd fmla="*/ 52 w 74" name="T0"/>
                <a:gd fmla="*/ 67 h 82" name="T1"/>
                <a:gd fmla="*/ 74 w 74" name="T2"/>
                <a:gd fmla="*/ 60 h 82" name="T3"/>
                <a:gd fmla="*/ 43 w 74" name="T4"/>
                <a:gd fmla="*/ 81 h 82" name="T5"/>
                <a:gd fmla="*/ 1 w 74" name="T6"/>
                <a:gd fmla="*/ 11 h 82" name="T7"/>
                <a:gd fmla="*/ 4 w 74" name="T8"/>
                <a:gd fmla="*/ 0 h 82" name="T9"/>
                <a:gd fmla="*/ 5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gdLst>
                <a:gd fmla="*/ 14 w 15" name="T0"/>
                <a:gd fmla="*/ 11 h 11" name="T1"/>
                <a:gd fmla="*/ 8 w 15" name="T2"/>
                <a:gd fmla="*/ 0 h 11" name="T3"/>
                <a:gd fmla="*/ 1 w 15" name="T4"/>
                <a:gd fmla="*/ 11 h 11" name="T5"/>
                <a:gd fmla="*/ 14 w 15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5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gdLst>
                <a:gd fmla="*/ 106 w 108" name="T0"/>
                <a:gd fmla="*/ 485 h 485" name="T1"/>
                <a:gd fmla="*/ 107 w 108" name="T2"/>
                <a:gd fmla="*/ 485 h 485" name="T3"/>
                <a:gd fmla="*/ 108 w 108" name="T4"/>
                <a:gd fmla="*/ 484 h 485" name="T5"/>
                <a:gd fmla="*/ 39 w 108" name="T6"/>
                <a:gd fmla="*/ 228 h 485" name="T7"/>
                <a:gd fmla="*/ 7 w 108" name="T8"/>
                <a:gd fmla="*/ 2 h 485" name="T9"/>
                <a:gd fmla="*/ 6 w 108" name="T10"/>
                <a:gd fmla="*/ 0 h 485" name="T11"/>
                <a:gd fmla="*/ 4 w 108" name="T12"/>
                <a:gd fmla="*/ 1 h 485" name="T13"/>
                <a:gd fmla="*/ 37 w 108" name="T14"/>
                <a:gd fmla="*/ 228 h 485" name="T15"/>
                <a:gd fmla="*/ 105 w 108" name="T16"/>
                <a:gd fmla="*/ 484 h 485" name="T17"/>
                <a:gd fmla="*/ 106 w 108" name="T18"/>
                <a:gd fmla="*/ 485 h 4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5" w="108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gdLst>
                <a:gd fmla="*/ 1 w 95" name="T0"/>
                <a:gd fmla="*/ 45 h 116" name="T1"/>
                <a:gd fmla="*/ 43 w 95" name="T2"/>
                <a:gd fmla="*/ 115 h 116" name="T3"/>
                <a:gd fmla="*/ 93 w 95" name="T4"/>
                <a:gd fmla="*/ 51 h 116" name="T5"/>
                <a:gd fmla="*/ 50 w 95" name="T6"/>
                <a:gd fmla="*/ 2 h 116" name="T7"/>
                <a:gd fmla="*/ 1 w 95" name="T8"/>
                <a:gd fmla="*/ 45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gdLst>
                <a:gd fmla="*/ 0 w 64" name="T0"/>
                <a:gd fmla="*/ 6 h 54" name="T1"/>
                <a:gd fmla="*/ 24 w 64" name="T2"/>
                <a:gd fmla="*/ 0 h 54" name="T3"/>
                <a:gd fmla="*/ 62 w 64" name="T4"/>
                <a:gd fmla="*/ 44 h 54" name="T5"/>
                <a:gd fmla="*/ 60 w 64" name="T6"/>
                <a:gd fmla="*/ 53 h 54" name="T7"/>
                <a:gd fmla="*/ 43 w 64" name="T8"/>
                <a:gd fmla="*/ 53 h 54" name="T9"/>
                <a:gd fmla="*/ 0 w 64" name="T10"/>
                <a:gd fmla="*/ 6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gdLst>
                <a:gd fmla="*/ 2 w 21" name="T0"/>
                <a:gd fmla="*/ 3 h 21" name="T1"/>
                <a:gd fmla="*/ 6 w 21" name="T2"/>
                <a:gd fmla="*/ 15 h 21" name="T3"/>
                <a:gd fmla="*/ 19 w 21" name="T4"/>
                <a:gd fmla="*/ 19 h 21" name="T5"/>
                <a:gd fmla="*/ 15 w 21" name="T6"/>
                <a:gd fmla="*/ 6 h 21" name="T7"/>
                <a:gd fmla="*/ 2 w 21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gdLst>
                <a:gd fmla="*/ 52 w 74" name="T0"/>
                <a:gd fmla="*/ 67 h 82" name="T1"/>
                <a:gd fmla="*/ 74 w 74" name="T2"/>
                <a:gd fmla="*/ 61 h 82" name="T3"/>
                <a:gd fmla="*/ 43 w 74" name="T4"/>
                <a:gd fmla="*/ 82 h 82" name="T5"/>
                <a:gd fmla="*/ 1 w 74" name="T6"/>
                <a:gd fmla="*/ 12 h 82" name="T7"/>
                <a:gd fmla="*/ 4 w 74" name="T8"/>
                <a:gd fmla="*/ 0 h 82" name="T9"/>
                <a:gd fmla="*/ 5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gdLst>
                <a:gd fmla="*/ 14 w 15" name="T0"/>
                <a:gd fmla="*/ 12 h 12" name="T1"/>
                <a:gd fmla="*/ 8 w 15" name="T2"/>
                <a:gd fmla="*/ 0 h 12" name="T3"/>
                <a:gd fmla="*/ 1 w 15" name="T4"/>
                <a:gd fmla="*/ 11 h 12" name="T5"/>
                <a:gd fmla="*/ 14 w 15" name="T6"/>
                <a:gd fmla="*/ 12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5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gdLst>
                <a:gd fmla="*/ 106 w 107" name="T0"/>
                <a:gd fmla="*/ 485 h 485" name="T1"/>
                <a:gd fmla="*/ 106 w 107" name="T2"/>
                <a:gd fmla="*/ 485 h 485" name="T3"/>
                <a:gd fmla="*/ 107 w 107" name="T4"/>
                <a:gd fmla="*/ 484 h 485" name="T5"/>
                <a:gd fmla="*/ 39 w 107" name="T6"/>
                <a:gd fmla="*/ 227 h 485" name="T7"/>
                <a:gd fmla="*/ 7 w 107" name="T8"/>
                <a:gd fmla="*/ 1 h 485" name="T9"/>
                <a:gd fmla="*/ 5 w 107" name="T10"/>
                <a:gd fmla="*/ 0 h 485" name="T11"/>
                <a:gd fmla="*/ 4 w 107" name="T12"/>
                <a:gd fmla="*/ 1 h 485" name="T13"/>
                <a:gd fmla="*/ 37 w 107" name="T14"/>
                <a:gd fmla="*/ 228 h 485" name="T15"/>
                <a:gd fmla="*/ 105 w 107" name="T16"/>
                <a:gd fmla="*/ 484 h 485" name="T17"/>
                <a:gd fmla="*/ 106 w 107" name="T18"/>
                <a:gd fmla="*/ 485 h 4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5" w="107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gdLst>
                <a:gd fmla="*/ 2 w 96" name="T0"/>
                <a:gd fmla="*/ 45 h 116" name="T1"/>
                <a:gd fmla="*/ 44 w 96" name="T2"/>
                <a:gd fmla="*/ 115 h 116" name="T3"/>
                <a:gd fmla="*/ 94 w 96" name="T4"/>
                <a:gd fmla="*/ 51 h 116" name="T5"/>
                <a:gd fmla="*/ 51 w 96" name="T6"/>
                <a:gd fmla="*/ 2 h 116" name="T7"/>
                <a:gd fmla="*/ 2 w 96" name="T8"/>
                <a:gd fmla="*/ 45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gdLst>
                <a:gd fmla="*/ 0 w 63" name="T0"/>
                <a:gd fmla="*/ 6 h 55" name="T1"/>
                <a:gd fmla="*/ 24 w 63" name="T2"/>
                <a:gd fmla="*/ 1 h 55" name="T3"/>
                <a:gd fmla="*/ 62 w 63" name="T4"/>
                <a:gd fmla="*/ 45 h 55" name="T5"/>
                <a:gd fmla="*/ 60 w 63" name="T6"/>
                <a:gd fmla="*/ 54 h 55" name="T7"/>
                <a:gd fmla="*/ 42 w 63" name="T8"/>
                <a:gd fmla="*/ 54 h 55" name="T9"/>
                <a:gd fmla="*/ 0 w 63" name="T10"/>
                <a:gd fmla="*/ 6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62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gdLst>
                <a:gd fmla="*/ 3 w 22" name="T0"/>
                <a:gd fmla="*/ 3 h 21" name="T1"/>
                <a:gd fmla="*/ 7 w 22" name="T2"/>
                <a:gd fmla="*/ 15 h 21" name="T3"/>
                <a:gd fmla="*/ 20 w 22" name="T4"/>
                <a:gd fmla="*/ 18 h 21" name="T5"/>
                <a:gd fmla="*/ 15 w 22" name="T6"/>
                <a:gd fmla="*/ 6 h 21" name="T7"/>
                <a:gd fmla="*/ 3 w 22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2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gdLst>
                <a:gd fmla="*/ 52 w 75" name="T0"/>
                <a:gd fmla="*/ 67 h 82" name="T1"/>
                <a:gd fmla="*/ 75 w 75" name="T2"/>
                <a:gd fmla="*/ 60 h 82" name="T3"/>
                <a:gd fmla="*/ 44 w 75" name="T4"/>
                <a:gd fmla="*/ 82 h 82" name="T5"/>
                <a:gd fmla="*/ 2 w 75" name="T6"/>
                <a:gd fmla="*/ 12 h 82" name="T7"/>
                <a:gd fmla="*/ 4 w 75" name="T8"/>
                <a:gd fmla="*/ 0 h 82" name="T9"/>
                <a:gd fmla="*/ 52 w 75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5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gdLst>
                <a:gd fmla="*/ 14 w 15" name="T0"/>
                <a:gd fmla="*/ 12 h 12" name="T1"/>
                <a:gd fmla="*/ 8 w 15" name="T2"/>
                <a:gd fmla="*/ 0 h 12" name="T3"/>
                <a:gd fmla="*/ 1 w 15" name="T4"/>
                <a:gd fmla="*/ 11 h 12" name="T5"/>
                <a:gd fmla="*/ 14 w 15" name="T6"/>
                <a:gd fmla="*/ 12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5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gdLst>
                <a:gd fmla="*/ 2 w 145" name="T0"/>
                <a:gd fmla="*/ 652 h 652" name="T1"/>
                <a:gd fmla="*/ 2 w 145" name="T2"/>
                <a:gd fmla="*/ 652 h 652" name="T3"/>
                <a:gd fmla="*/ 0 w 145" name="T4"/>
                <a:gd fmla="*/ 650 h 652" name="T5"/>
                <a:gd fmla="*/ 92 w 145" name="T6"/>
                <a:gd fmla="*/ 305 h 652" name="T7"/>
                <a:gd fmla="*/ 136 w 145" name="T8"/>
                <a:gd fmla="*/ 2 h 652" name="T9"/>
                <a:gd fmla="*/ 137 w 145" name="T10"/>
                <a:gd fmla="*/ 0 h 652" name="T11"/>
                <a:gd fmla="*/ 139 w 145" name="T12"/>
                <a:gd fmla="*/ 2 h 652" name="T13"/>
                <a:gd fmla="*/ 96 w 145" name="T14"/>
                <a:gd fmla="*/ 307 h 652" name="T15"/>
                <a:gd fmla="*/ 4 w 145" name="T16"/>
                <a:gd fmla="*/ 651 h 652" name="T17"/>
                <a:gd fmla="*/ 2 w 145" name="T18"/>
                <a:gd fmla="*/ 652 h 65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52" w="145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gdLst>
                <a:gd fmla="*/ 125 w 128" name="T0"/>
                <a:gd fmla="*/ 60 h 155" name="T1"/>
                <a:gd fmla="*/ 70 w 128" name="T2"/>
                <a:gd fmla="*/ 154 h 155" name="T3"/>
                <a:gd fmla="*/ 2 w 128" name="T4"/>
                <a:gd fmla="*/ 68 h 155" name="T5"/>
                <a:gd fmla="*/ 59 w 128" name="T6"/>
                <a:gd fmla="*/ 2 h 155" name="T7"/>
                <a:gd fmla="*/ 125 w 128" name="T8"/>
                <a:gd fmla="*/ 60 h 1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5" w="128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gdLst>
                <a:gd fmla="*/ 86 w 86" name="T0"/>
                <a:gd fmla="*/ 9 h 74" name="T1"/>
                <a:gd fmla="*/ 54 w 86" name="T2"/>
                <a:gd fmla="*/ 1 h 74" name="T3"/>
                <a:gd fmla="*/ 3 w 86" name="T4"/>
                <a:gd fmla="*/ 60 h 74" name="T5"/>
                <a:gd fmla="*/ 5 w 86" name="T6"/>
                <a:gd fmla="*/ 73 h 74" name="T7"/>
                <a:gd fmla="*/ 29 w 86" name="T8"/>
                <a:gd fmla="*/ 72 h 74" name="T9"/>
                <a:gd fmla="*/ 86 w 86" name="T10"/>
                <a:gd fmla="*/ 9 h 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4" w="86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gdLst>
                <a:gd fmla="*/ 26 w 29" name="T0"/>
                <a:gd fmla="*/ 4 h 29" name="T1"/>
                <a:gd fmla="*/ 20 w 29" name="T2"/>
                <a:gd fmla="*/ 21 h 29" name="T3"/>
                <a:gd fmla="*/ 3 w 29" name="T4"/>
                <a:gd fmla="*/ 25 h 29" name="T5"/>
                <a:gd fmla="*/ 8 w 29" name="T6"/>
                <a:gd fmla="*/ 8 h 29" name="T7"/>
                <a:gd fmla="*/ 26 w 29" name="T8"/>
                <a:gd fmla="*/ 4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gdLst>
                <a:gd fmla="*/ 30 w 100" name="T0"/>
                <a:gd fmla="*/ 90 h 110" name="T1"/>
                <a:gd fmla="*/ 0 w 100" name="T2"/>
                <a:gd fmla="*/ 81 h 110" name="T3"/>
                <a:gd fmla="*/ 42 w 100" name="T4"/>
                <a:gd fmla="*/ 110 h 110" name="T5"/>
                <a:gd fmla="*/ 97 w 100" name="T6"/>
                <a:gd fmla="*/ 16 h 110" name="T7"/>
                <a:gd fmla="*/ 94 w 100" name="T8"/>
                <a:gd fmla="*/ 0 h 110" name="T9"/>
                <a:gd fmla="*/ 30 w 100" name="T10"/>
                <a:gd fmla="*/ 90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10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gdLst>
                <a:gd fmla="*/ 1 w 20" name="T0"/>
                <a:gd fmla="*/ 16 h 16" name="T1"/>
                <a:gd fmla="*/ 10 w 20" name="T2"/>
                <a:gd fmla="*/ 1 h 16" name="T3"/>
                <a:gd fmla="*/ 19 w 20" name="T4"/>
                <a:gd fmla="*/ 15 h 16" name="T5"/>
                <a:gd fmla="*/ 1 w 20" name="T6"/>
                <a:gd fmla="*/ 16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20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gdLst>
                <a:gd fmla="*/ 125 w 126" name="T0"/>
                <a:gd fmla="*/ 568 h 568" name="T1"/>
                <a:gd fmla="*/ 125 w 126" name="T2"/>
                <a:gd fmla="*/ 568 h 568" name="T3"/>
                <a:gd fmla="*/ 126 w 126" name="T4"/>
                <a:gd fmla="*/ 567 h 568" name="T5"/>
                <a:gd fmla="*/ 47 w 126" name="T6"/>
                <a:gd fmla="*/ 266 h 568" name="T7"/>
                <a:gd fmla="*/ 9 w 126" name="T8"/>
                <a:gd fmla="*/ 2 h 568" name="T9"/>
                <a:gd fmla="*/ 7 w 126" name="T10"/>
                <a:gd fmla="*/ 0 h 568" name="T11"/>
                <a:gd fmla="*/ 5 w 126" name="T12"/>
                <a:gd fmla="*/ 2 h 568" name="T13"/>
                <a:gd fmla="*/ 44 w 126" name="T14"/>
                <a:gd fmla="*/ 267 h 568" name="T15"/>
                <a:gd fmla="*/ 123 w 126" name="T16"/>
                <a:gd fmla="*/ 567 h 568" name="T17"/>
                <a:gd fmla="*/ 125 w 126" name="T18"/>
                <a:gd fmla="*/ 568 h 5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68" w="125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gdLst>
                <a:gd fmla="*/ 2 w 112" name="T0"/>
                <a:gd fmla="*/ 52 h 136" name="T1"/>
                <a:gd fmla="*/ 51 w 112" name="T2"/>
                <a:gd fmla="*/ 134 h 136" name="T3"/>
                <a:gd fmla="*/ 110 w 112" name="T4"/>
                <a:gd fmla="*/ 60 h 136" name="T5"/>
                <a:gd fmla="*/ 60 w 112" name="T6"/>
                <a:gd fmla="*/ 2 h 136" name="T7"/>
                <a:gd fmla="*/ 2 w 112" name="T8"/>
                <a:gd fmla="*/ 52 h 1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6" w="112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gdLst>
                <a:gd fmla="*/ 0 w 74" name="T0"/>
                <a:gd fmla="*/ 7 h 64" name="T1"/>
                <a:gd fmla="*/ 27 w 74" name="T2"/>
                <a:gd fmla="*/ 0 h 64" name="T3"/>
                <a:gd fmla="*/ 72 w 74" name="T4"/>
                <a:gd fmla="*/ 51 h 64" name="T5"/>
                <a:gd fmla="*/ 70 w 74" name="T6"/>
                <a:gd fmla="*/ 63 h 64" name="T7"/>
                <a:gd fmla="*/ 49 w 74" name="T8"/>
                <a:gd fmla="*/ 62 h 64" name="T9"/>
                <a:gd fmla="*/ 0 w 74" name="T10"/>
                <a:gd fmla="*/ 7 h 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4" w="7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gdLst>
                <a:gd fmla="*/ 3 w 25" name="T0"/>
                <a:gd fmla="*/ 3 h 24" name="T1"/>
                <a:gd fmla="*/ 8 w 25" name="T2"/>
                <a:gd fmla="*/ 18 h 24" name="T3"/>
                <a:gd fmla="*/ 23 w 25" name="T4"/>
                <a:gd fmla="*/ 22 h 24" name="T5"/>
                <a:gd fmla="*/ 18 w 25" name="T6"/>
                <a:gd fmla="*/ 7 h 24" name="T7"/>
                <a:gd fmla="*/ 3 w 25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gdLst>
                <a:gd fmla="*/ 61 w 87" name="T0"/>
                <a:gd fmla="*/ 78 h 96" name="T1"/>
                <a:gd fmla="*/ 87 w 87" name="T2"/>
                <a:gd fmla="*/ 70 h 96" name="T3"/>
                <a:gd fmla="*/ 51 w 87" name="T4"/>
                <a:gd fmla="*/ 95 h 96" name="T5"/>
                <a:gd fmla="*/ 2 w 87" name="T6"/>
                <a:gd fmla="*/ 13 h 96" name="T7"/>
                <a:gd fmla="*/ 5 w 87" name="T8"/>
                <a:gd fmla="*/ 0 h 96" name="T9"/>
                <a:gd fmla="*/ 61 w 87" name="T10"/>
                <a:gd fmla="*/ 78 h 9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6" w="87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gdLst>
                <a:gd fmla="*/ 16 w 17" name="T0"/>
                <a:gd fmla="*/ 14 h 14" name="T1"/>
                <a:gd fmla="*/ 9 w 17" name="T2"/>
                <a:gd fmla="*/ 1 h 14" name="T3"/>
                <a:gd fmla="*/ 1 w 17" name="T4"/>
                <a:gd fmla="*/ 14 h 14" name="T5"/>
                <a:gd fmla="*/ 16 w 17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7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gdLst>
                <a:gd fmla="*/ 136 w 138" name="T0"/>
                <a:gd fmla="*/ 621 h 621" name="T1"/>
                <a:gd fmla="*/ 137 w 138" name="T2"/>
                <a:gd fmla="*/ 621 h 621" name="T3"/>
                <a:gd fmla="*/ 138 w 138" name="T4"/>
                <a:gd fmla="*/ 619 h 621" name="T5"/>
                <a:gd fmla="*/ 51 w 138" name="T6"/>
                <a:gd fmla="*/ 291 h 621" name="T7"/>
                <a:gd fmla="*/ 9 w 138" name="T8"/>
                <a:gd fmla="*/ 1 h 621" name="T9"/>
                <a:gd fmla="*/ 7 w 138" name="T10"/>
                <a:gd fmla="*/ 0 h 621" name="T11"/>
                <a:gd fmla="*/ 6 w 138" name="T12"/>
                <a:gd fmla="*/ 1 h 621" name="T13"/>
                <a:gd fmla="*/ 47 w 138" name="T14"/>
                <a:gd fmla="*/ 292 h 621" name="T15"/>
                <a:gd fmla="*/ 134 w 138" name="T16"/>
                <a:gd fmla="*/ 619 h 621" name="T17"/>
                <a:gd fmla="*/ 136 w 138" name="T18"/>
                <a:gd fmla="*/ 621 h 6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21" w="138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gdLst>
                <a:gd fmla="*/ 2 w 122" name="T0"/>
                <a:gd fmla="*/ 57 h 148" name="T1"/>
                <a:gd fmla="*/ 55 w 122" name="T2"/>
                <a:gd fmla="*/ 146 h 148" name="T3"/>
                <a:gd fmla="*/ 120 w 122" name="T4"/>
                <a:gd fmla="*/ 64 h 148" name="T5"/>
                <a:gd fmla="*/ 65 w 122" name="T6"/>
                <a:gd fmla="*/ 2 h 148" name="T7"/>
                <a:gd fmla="*/ 2 w 122" name="T8"/>
                <a:gd fmla="*/ 57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122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gdLst>
                <a:gd fmla="*/ 0 w 81" name="T0"/>
                <a:gd fmla="*/ 8 h 70" name="T1"/>
                <a:gd fmla="*/ 30 w 81" name="T2"/>
                <a:gd fmla="*/ 0 h 70" name="T3"/>
                <a:gd fmla="*/ 79 w 81" name="T4"/>
                <a:gd fmla="*/ 56 h 70" name="T5"/>
                <a:gd fmla="*/ 77 w 81" name="T6"/>
                <a:gd fmla="*/ 69 h 70" name="T7"/>
                <a:gd fmla="*/ 55 w 81" name="T8"/>
                <a:gd fmla="*/ 68 h 70" name="T9"/>
                <a:gd fmla="*/ 0 w 81" name="T10"/>
                <a:gd fmla="*/ 8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1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gdLst>
                <a:gd fmla="*/ 3 w 28" name="T0"/>
                <a:gd fmla="*/ 4 h 27" name="T1"/>
                <a:gd fmla="*/ 9 w 28" name="T2"/>
                <a:gd fmla="*/ 19 h 27" name="T3"/>
                <a:gd fmla="*/ 25 w 28" name="T4"/>
                <a:gd fmla="*/ 24 h 27" name="T5"/>
                <a:gd fmla="*/ 20 w 28" name="T6"/>
                <a:gd fmla="*/ 8 h 27" name="T7"/>
                <a:gd fmla="*/ 3 w 28" name="T8"/>
                <a:gd fmla="*/ 4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8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gdLst>
                <a:gd fmla="*/ 67 w 95" name="T0"/>
                <a:gd fmla="*/ 86 h 105" name="T1"/>
                <a:gd fmla="*/ 95 w 95" name="T2"/>
                <a:gd fmla="*/ 77 h 105" name="T3"/>
                <a:gd fmla="*/ 55 w 95" name="T4"/>
                <a:gd fmla="*/ 104 h 105" name="T5"/>
                <a:gd fmla="*/ 2 w 95" name="T6"/>
                <a:gd fmla="*/ 15 h 105" name="T7"/>
                <a:gd fmla="*/ 5 w 95" name="T8"/>
                <a:gd fmla="*/ 0 h 105" name="T9"/>
                <a:gd fmla="*/ 67 w 95" name="T10"/>
                <a:gd fmla="*/ 86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9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gdLst>
                <a:gd fmla="*/ 18 w 19" name="T0"/>
                <a:gd fmla="*/ 15 h 15" name="T1"/>
                <a:gd fmla="*/ 10 w 19" name="T2"/>
                <a:gd fmla="*/ 0 h 15" name="T3"/>
                <a:gd fmla="*/ 1 w 19" name="T4"/>
                <a:gd fmla="*/ 14 h 15" name="T5"/>
                <a:gd fmla="*/ 18 w 19" name="T6"/>
                <a:gd fmla="*/ 15 h 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" w="19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</p:grpSp>
      <p:sp>
        <p:nvSpPr>
          <p:cNvPr id="106" name="矩形 105"/>
          <p:cNvSpPr/>
          <p:nvPr/>
        </p:nvSpPr>
        <p:spPr>
          <a:xfrm>
            <a:off x="-30" y="1"/>
            <a:ext cx="12192060" cy="6857999"/>
          </a:xfrm>
          <a:prstGeom prst="rect">
            <a:avLst/>
          </a:prstGeom>
          <a:solidFill>
            <a:srgbClr val="F8F7E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gdLst>
                  <a:gd fmla="*/ 565356 w 11798706" name="connsiteX0"/>
                  <a:gd fmla="*/ 0 h 2507224" name="connsiteY0"/>
                  <a:gd fmla="*/ 11233350 w 11798706" name="connsiteX1"/>
                  <a:gd fmla="*/ 0 h 2507224" name="connsiteY1"/>
                  <a:gd fmla="*/ 11798706 w 11798706" name="connsiteX2"/>
                  <a:gd fmla="*/ 565353 h 2507224" name="connsiteY2"/>
                  <a:gd fmla="*/ 11798706 w 11798706" name="connsiteX3"/>
                  <a:gd fmla="*/ 1941871 h 2507224" name="connsiteY3"/>
                  <a:gd fmla="*/ 11233350 w 11798706" name="connsiteX4"/>
                  <a:gd fmla="*/ 2507224 h 2507224" name="connsiteY4"/>
                  <a:gd fmla="*/ 565356 w 11798706" name="connsiteX5"/>
                  <a:gd fmla="*/ 2507224 h 2507224" name="connsiteY5"/>
                  <a:gd fmla="*/ 0 w 11798706" name="connsiteX6"/>
                  <a:gd fmla="*/ 1941871 h 2507224" name="connsiteY6"/>
                  <a:gd fmla="*/ 0 w 11798706" name="connsiteX7"/>
                  <a:gd fmla="*/ 565353 h 2507224" name="connsiteY7"/>
                  <a:gd fmla="*/ 565356 w 11798706" name="connsiteX8"/>
                  <a:gd fmla="*/ 0 h 2507224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2507224" w="11798706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gdLst>
                  <a:gd fmla="*/ 2371724 w 5657848" name="connsiteX0"/>
                  <a:gd fmla="*/ 0 h 2505074" name="connsiteY0"/>
                  <a:gd fmla="*/ 5657848 w 5657848" name="connsiteX1"/>
                  <a:gd fmla="*/ 0 h 2505074" name="connsiteY1"/>
                  <a:gd fmla="*/ 4779248 w 5657848" name="connsiteX2"/>
                  <a:gd fmla="*/ 1252536 h 2505074" name="connsiteY2"/>
                  <a:gd fmla="*/ 5657848 w 5657848" name="connsiteX3"/>
                  <a:gd fmla="*/ 2505074 h 2505074" name="connsiteY3"/>
                  <a:gd fmla="*/ 0 w 5657848" name="connsiteX4"/>
                  <a:gd fmla="*/ 2505074 h 2505074" name="connsiteY4"/>
                  <a:gd fmla="*/ 0 w 5657848" name="connsiteX5"/>
                  <a:gd fmla="*/ 1943099 h 2505074" name="connsiteY5"/>
                  <a:gd fmla="*/ 1978016 w 5657848" name="connsiteX6"/>
                  <a:gd fmla="*/ 1943099 h 2505074" name="connsiteY6"/>
                  <a:gd fmla="*/ 2371724 w 5657848" name="connsiteX7"/>
                  <a:gd fmla="*/ 1549391 h 250507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2505074" w="5657848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l" blurRad="508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gdLst>
                  <a:gd fmla="*/ 1 w 5657848" name="connsiteX0"/>
                  <a:gd fmla="*/ 0 h 2505074" name="connsiteY0"/>
                  <a:gd fmla="*/ 3286124 w 5657848" name="connsiteX1"/>
                  <a:gd fmla="*/ 0 h 2505074" name="connsiteY1"/>
                  <a:gd fmla="*/ 3286124 w 5657848" name="connsiteX2"/>
                  <a:gd fmla="*/ 1549391 h 2505074" name="connsiteY2"/>
                  <a:gd fmla="*/ 3679828 w 5657848" name="connsiteX3"/>
                  <a:gd fmla="*/ 1943099 h 2505074" name="connsiteY3"/>
                  <a:gd fmla="*/ 5657848 w 5657848" name="connsiteX4"/>
                  <a:gd fmla="*/ 1943099 h 2505074" name="connsiteY4"/>
                  <a:gd fmla="*/ 5657848 w 5657848" name="connsiteX5"/>
                  <a:gd fmla="*/ 2505074 h 2505074" name="connsiteY5"/>
                  <a:gd fmla="*/ 0 w 5657848" name="connsiteX6"/>
                  <a:gd fmla="*/ 2505074 h 2505074" name="connsiteY6"/>
                  <a:gd fmla="*/ 878596 w 5657848" name="connsiteX7"/>
                  <a:gd fmla="*/ 1252536 h 250507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2505074" w="5657848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r" blurRad="50800" dir="81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4577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10609000101010101" pitchFamily="49" typeface="迷你简汉真广标"/>
                  <a:ea charset="-122" panose="02010609000101010101" pitchFamily="49" typeface="迷你简汉真广标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altLang="zh-CN" b="1" lang="en-US" smtClean="0" sz="3200">
                  <a:effectLst>
                    <a:innerShdw blurRad="63500" dir="13500000" dist="50800">
                      <a:prstClr val="black">
                        <a:alpha val="50000"/>
                      </a:prstClr>
                    </a:innerShdw>
                  </a:effectLst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PART THREE</a:t>
              </a:r>
            </a:p>
          </p:txBody>
        </p:sp>
      </p:grpSp>
      <p:pic>
        <p:nvPicPr>
          <p:cNvPr id="123" name="图片 122">
            <a:hlinkClick r:id="rId4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0285" y="4432957"/>
            <a:ext cx="3384000" cy="190350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24" name="图片 123">
            <a:hlinkClick r:id="rId6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35815" y="4432957"/>
            <a:ext cx="3384000" cy="190350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125" name="图片 124">
            <a:hlinkClick r:id="rId8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04000" y="4432957"/>
            <a:ext cx="3384000" cy="1903500"/>
          </a:xfrm>
          <a:prstGeom prst="rect">
            <a:avLst/>
          </a:prstGeom>
          <a:ln w="38100">
            <a:solidFill>
              <a:srgbClr val="14BAC6"/>
            </a:solidFill>
          </a:ln>
        </p:spPr>
      </p:pic>
      <p:pic>
        <p:nvPicPr>
          <p:cNvPr id="126" name="图片 125">
            <a:hlinkClick r:id="rId11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35815" y="1767929"/>
            <a:ext cx="3384000" cy="1903500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rgbClr val="DD6A7A"/>
            </a:solidFill>
          </a:ln>
        </p:spPr>
      </p:pic>
      <p:pic>
        <p:nvPicPr>
          <p:cNvPr id="127" name="图片 126">
            <a:hlinkClick r:id="rId13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0285" y="1767929"/>
            <a:ext cx="3384000" cy="1903500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 w="38100">
            <a:solidFill>
              <a:srgbClr val="F65123"/>
            </a:solidFill>
          </a:ln>
        </p:spPr>
      </p:pic>
      <p:pic>
        <p:nvPicPr>
          <p:cNvPr id="128" name="图片 127">
            <a:hlinkClick r:id="rId15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04000" y="1767929"/>
            <a:ext cx="3384000" cy="1903500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  <p:sp>
        <p:nvSpPr>
          <p:cNvPr id="129" name="圆角矩形 128"/>
          <p:cNvSpPr/>
          <p:nvPr/>
        </p:nvSpPr>
        <p:spPr>
          <a:xfrm>
            <a:off x="948399" y="3583189"/>
            <a:ext cx="2307771" cy="493486"/>
          </a:xfrm>
          <a:prstGeom prst="roundRect">
            <a:avLst>
              <a:gd fmla="val 7016" name="adj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da-DK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IOS星空风</a:t>
            </a:r>
          </a:p>
        </p:txBody>
      </p:sp>
      <p:sp>
        <p:nvSpPr>
          <p:cNvPr id="130" name="圆角矩形 129"/>
          <p:cNvSpPr/>
          <p:nvPr/>
        </p:nvSpPr>
        <p:spPr>
          <a:xfrm>
            <a:off x="948399" y="6254335"/>
            <a:ext cx="2307771" cy="493486"/>
          </a:xfrm>
          <a:prstGeom prst="roundRect">
            <a:avLst>
              <a:gd fmla="val 7016" name="adj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严谨学术风</a:t>
            </a:r>
          </a:p>
        </p:txBody>
      </p:sp>
      <p:sp>
        <p:nvSpPr>
          <p:cNvPr id="131" name="圆角矩形 130"/>
          <p:cNvSpPr/>
          <p:nvPr/>
        </p:nvSpPr>
        <p:spPr>
          <a:xfrm>
            <a:off x="4942115" y="3583189"/>
            <a:ext cx="2307771" cy="493486"/>
          </a:xfrm>
          <a:prstGeom prst="roundRect">
            <a:avLst>
              <a:gd fmla="val 7016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da-DK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LOWPOLY</a:t>
            </a:r>
          </a:p>
        </p:txBody>
      </p:sp>
      <p:sp>
        <p:nvSpPr>
          <p:cNvPr id="132" name="圆角矩形 131"/>
          <p:cNvSpPr/>
          <p:nvPr/>
        </p:nvSpPr>
        <p:spPr>
          <a:xfrm>
            <a:off x="4942115" y="6254335"/>
            <a:ext cx="2307771" cy="493486"/>
          </a:xfrm>
          <a:prstGeom prst="roundRect">
            <a:avLst>
              <a:gd fmla="val 7016" name="adj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潮流英伦风</a:t>
            </a:r>
          </a:p>
        </p:txBody>
      </p:sp>
      <p:sp>
        <p:nvSpPr>
          <p:cNvPr id="133" name="圆角矩形 132"/>
          <p:cNvSpPr/>
          <p:nvPr/>
        </p:nvSpPr>
        <p:spPr>
          <a:xfrm>
            <a:off x="8973930" y="3583189"/>
            <a:ext cx="2307771" cy="493486"/>
          </a:xfrm>
          <a:prstGeom prst="roundRect">
            <a:avLst>
              <a:gd fmla="val 7016" name="adj"/>
            </a:avLst>
          </a:prstGeom>
          <a:solidFill>
            <a:srgbClr val="DD6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多彩欧美风</a:t>
            </a:r>
          </a:p>
        </p:txBody>
      </p:sp>
      <p:sp>
        <p:nvSpPr>
          <p:cNvPr id="134" name="圆角矩形 133"/>
          <p:cNvSpPr/>
          <p:nvPr/>
        </p:nvSpPr>
        <p:spPr>
          <a:xfrm>
            <a:off x="8973930" y="6254335"/>
            <a:ext cx="2307771" cy="493486"/>
          </a:xfrm>
          <a:prstGeom prst="roundRect">
            <a:avLst>
              <a:gd fmla="val 7016" name="adj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b="1" lang="da-DK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20603050405020304" pitchFamily="18" typeface="Times New Roman"/>
              </a:rPr>
              <a:t>IOS透明风</a:t>
            </a:r>
          </a:p>
        </p:txBody>
      </p:sp>
    </p:spTree>
    <p:extLst>
      <p:ext uri="{BB962C8B-B14F-4D97-AF65-F5344CB8AC3E}">
        <p14:creationId val="384208992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9" name="图片 3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1944" r="1944"/>
          <a:stretch>
            <a:fillRect/>
          </a:stretch>
        </p:blipFill>
        <p:spPr>
          <a:xfrm>
            <a:off x="-60" y="0"/>
            <a:ext cx="12192120" cy="6858000"/>
          </a:xfrm>
          <a:prstGeom prst="rect">
            <a:avLst/>
          </a:prstGeom>
        </p:spPr>
      </p:pic>
      <p:pic>
        <p:nvPicPr>
          <p:cNvPr id="380" name="图片 3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944" r="1944" t="68783"/>
          <a:stretch>
            <a:fillRect/>
          </a:stretch>
        </p:blipFill>
        <p:spPr>
          <a:xfrm>
            <a:off x="-60" y="4717142"/>
            <a:ext cx="12192120" cy="2140857"/>
          </a:xfrm>
          <a:prstGeom prst="rect">
            <a:avLst/>
          </a:prstGeom>
        </p:spPr>
      </p:pic>
      <p:pic>
        <p:nvPicPr>
          <p:cNvPr id="378" name="图片 3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l="1944" r="1944" t="65185"/>
          <a:stretch>
            <a:fillRect/>
          </a:stretch>
        </p:blipFill>
        <p:spPr>
          <a:xfrm>
            <a:off x="-60" y="4470400"/>
            <a:ext cx="12192120" cy="2387600"/>
          </a:xfrm>
          <a:prstGeom prst="rect">
            <a:avLst/>
          </a:prstGeom>
        </p:spPr>
      </p:pic>
      <p:grpSp>
        <p:nvGrpSpPr>
          <p:cNvPr id="429" name="Group 411"/>
          <p:cNvGrpSpPr>
            <a:grpSpLocks noChangeAspect="1"/>
          </p:cNvGrpSpPr>
          <p:nvPr/>
        </p:nvGrpSpPr>
        <p:grpSpPr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gdLst>
                <a:gd fmla="*/ 1 w 106" name="T0"/>
                <a:gd fmla="*/ 300 h 300" name="T1"/>
                <a:gd fmla="*/ 1 w 106" name="T2"/>
                <a:gd fmla="*/ 299 h 300" name="T3"/>
                <a:gd fmla="*/ 0 w 106" name="T4"/>
                <a:gd fmla="*/ 297 h 300" name="T5"/>
                <a:gd fmla="*/ 17 w 106" name="T6"/>
                <a:gd fmla="*/ 264 h 300" name="T7"/>
                <a:gd fmla="*/ 102 w 106" name="T8"/>
                <a:gd fmla="*/ 2 h 300" name="T9"/>
                <a:gd fmla="*/ 104 w 106" name="T10"/>
                <a:gd fmla="*/ 0 h 300" name="T11"/>
                <a:gd fmla="*/ 104 w 106" name="T12"/>
                <a:gd fmla="*/ 0 h 300" name="T13"/>
                <a:gd fmla="*/ 106 w 106" name="T14"/>
                <a:gd fmla="*/ 2 h 300" name="T15"/>
                <a:gd fmla="*/ 20 w 106" name="T16"/>
                <a:gd fmla="*/ 266 h 300" name="T17"/>
                <a:gd fmla="*/ 3 w 106" name="T18"/>
                <a:gd fmla="*/ 299 h 300" name="T19"/>
                <a:gd fmla="*/ 1 w 106" name="T20"/>
                <a:gd fmla="*/ 300 h 30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300" w="105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gdLst>
                <a:gd fmla="*/ 114 w 117" name="T0"/>
                <a:gd fmla="*/ 64 h 141" name="T1"/>
                <a:gd fmla="*/ 50 w 117" name="T2"/>
                <a:gd fmla="*/ 139 h 141" name="T3"/>
                <a:gd fmla="*/ 3 w 117" name="T4"/>
                <a:gd fmla="*/ 52 h 141" name="T5"/>
                <a:gd fmla="*/ 64 w 117" name="T6"/>
                <a:gd fmla="*/ 3 h 141" name="T7"/>
                <a:gd fmla="*/ 114 w 117" name="T8"/>
                <a:gd fmla="*/ 64 h 1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1" w="117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gdLst>
                <a:gd fmla="*/ 82 w 82" name="T0"/>
                <a:gd fmla="*/ 15 h 62" name="T1"/>
                <a:gd fmla="*/ 55 w 82" name="T2"/>
                <a:gd fmla="*/ 3 h 62" name="T3"/>
                <a:gd fmla="*/ 1 w 82" name="T4"/>
                <a:gd fmla="*/ 47 h 62" name="T5"/>
                <a:gd fmla="*/ 1 w 82" name="T6"/>
                <a:gd fmla="*/ 59 h 62" name="T7"/>
                <a:gd fmla="*/ 22 w 82" name="T8"/>
                <a:gd fmla="*/ 62 h 62" name="T9"/>
                <a:gd fmla="*/ 82 w 82" name="T10"/>
                <a:gd fmla="*/ 15 h 6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8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gdLst>
                <a:gd fmla="*/ 26 w 28" name="T0"/>
                <a:gd fmla="*/ 4 h 23" name="T1"/>
                <a:gd fmla="*/ 18 w 28" name="T2"/>
                <a:gd fmla="*/ 18 h 23" name="T3"/>
                <a:gd fmla="*/ 2 w 28" name="T4"/>
                <a:gd fmla="*/ 19 h 23" name="T5"/>
                <a:gd fmla="*/ 10 w 28" name="T6"/>
                <a:gd fmla="*/ 5 h 23" name="T7"/>
                <a:gd fmla="*/ 26 w 28" name="T8"/>
                <a:gd fmla="*/ 4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8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gdLst>
                <a:gd fmla="*/ 25 w 97" name="T0"/>
                <a:gd fmla="*/ 70 h 91" name="T1"/>
                <a:gd fmla="*/ 0 w 97" name="T2"/>
                <a:gd fmla="*/ 57 h 91" name="T3"/>
                <a:gd fmla="*/ 33 w 97" name="T4"/>
                <a:gd fmla="*/ 89 h 91" name="T5"/>
                <a:gd fmla="*/ 97 w 97" name="T6"/>
                <a:gd fmla="*/ 14 h 91" name="T7"/>
                <a:gd fmla="*/ 96 w 97" name="T8"/>
                <a:gd fmla="*/ 0 h 91" name="T9"/>
                <a:gd fmla="*/ 25 w 97" name="T10"/>
                <a:gd fmla="*/ 70 h 9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1" w="97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gdLst>
                <a:gd fmla="*/ 1 w 18" name="T0"/>
                <a:gd fmla="*/ 13 h 16" name="T1"/>
                <a:gd fmla="*/ 11 w 18" name="T2"/>
                <a:gd fmla="*/ 1 h 16" name="T3"/>
                <a:gd fmla="*/ 17 w 18" name="T4"/>
                <a:gd fmla="*/ 16 h 16" name="T5"/>
                <a:gd fmla="*/ 1 w 18" name="T6"/>
                <a:gd fmla="*/ 13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18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gdLst>
                <a:gd fmla="*/ 2 w 98" name="T0"/>
                <a:gd fmla="*/ 442 h 442" name="T1"/>
                <a:gd fmla="*/ 1 w 98" name="T2"/>
                <a:gd fmla="*/ 442 h 442" name="T3"/>
                <a:gd fmla="*/ 0 w 98" name="T4"/>
                <a:gd fmla="*/ 441 h 442" name="T5"/>
                <a:gd fmla="*/ 63 w 98" name="T6"/>
                <a:gd fmla="*/ 207 h 442" name="T7"/>
                <a:gd fmla="*/ 92 w 98" name="T8"/>
                <a:gd fmla="*/ 2 h 442" name="T9"/>
                <a:gd fmla="*/ 93 w 98" name="T10"/>
                <a:gd fmla="*/ 0 h 442" name="T11"/>
                <a:gd fmla="*/ 93 w 98" name="T12"/>
                <a:gd fmla="*/ 0 h 442" name="T13"/>
                <a:gd fmla="*/ 95 w 98" name="T14"/>
                <a:gd fmla="*/ 1 h 442" name="T15"/>
                <a:gd fmla="*/ 65 w 98" name="T16"/>
                <a:gd fmla="*/ 208 h 442" name="T17"/>
                <a:gd fmla="*/ 3 w 98" name="T18"/>
                <a:gd fmla="*/ 441 h 442" name="T19"/>
                <a:gd fmla="*/ 2 w 98" name="T20"/>
                <a:gd fmla="*/ 442 h 4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2" w="98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gdLst>
                <a:gd fmla="*/ 85 w 86" name="T0"/>
                <a:gd fmla="*/ 40 h 105" name="T1"/>
                <a:gd fmla="*/ 47 w 86" name="T2"/>
                <a:gd fmla="*/ 104 h 105" name="T3"/>
                <a:gd fmla="*/ 1 w 86" name="T4"/>
                <a:gd fmla="*/ 46 h 105" name="T5"/>
                <a:gd fmla="*/ 40 w 86" name="T6"/>
                <a:gd fmla="*/ 1 h 105" name="T7"/>
                <a:gd fmla="*/ 85 w 86" name="T8"/>
                <a:gd fmla="*/ 40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86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gdLst>
                <a:gd fmla="*/ 58 w 58" name="T0"/>
                <a:gd fmla="*/ 6 h 50" name="T1"/>
                <a:gd fmla="*/ 37 w 58" name="T2"/>
                <a:gd fmla="*/ 1 h 50" name="T3"/>
                <a:gd fmla="*/ 2 w 58" name="T4"/>
                <a:gd fmla="*/ 40 h 50" name="T5"/>
                <a:gd fmla="*/ 3 w 58" name="T6"/>
                <a:gd fmla="*/ 49 h 50" name="T7"/>
                <a:gd fmla="*/ 19 w 58" name="T8"/>
                <a:gd fmla="*/ 49 h 50" name="T9"/>
                <a:gd fmla="*/ 58 w 58" name="T10"/>
                <a:gd fmla="*/ 6 h 5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0" w="57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gdLst>
                <a:gd fmla="*/ 17 w 19" name="T0"/>
                <a:gd fmla="*/ 2 h 19" name="T1"/>
                <a:gd fmla="*/ 13 w 19" name="T2"/>
                <a:gd fmla="*/ 14 h 19" name="T3"/>
                <a:gd fmla="*/ 2 w 19" name="T4"/>
                <a:gd fmla="*/ 17 h 19" name="T5"/>
                <a:gd fmla="*/ 6 w 19" name="T6"/>
                <a:gd fmla="*/ 5 h 19" name="T7"/>
                <a:gd fmla="*/ 17 w 19" name="T8"/>
                <a:gd fmla="*/ 2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gdLst>
                <a:gd fmla="*/ 20 w 67" name="T0"/>
                <a:gd fmla="*/ 61 h 74" name="T1"/>
                <a:gd fmla="*/ 0 w 67" name="T2"/>
                <a:gd fmla="*/ 54 h 74" name="T3"/>
                <a:gd fmla="*/ 28 w 67" name="T4"/>
                <a:gd fmla="*/ 74 h 74" name="T5"/>
                <a:gd fmla="*/ 66 w 67" name="T6"/>
                <a:gd fmla="*/ 10 h 74" name="T7"/>
                <a:gd fmla="*/ 64 w 67" name="T8"/>
                <a:gd fmla="*/ 0 h 74" name="T9"/>
                <a:gd fmla="*/ 20 w 67" name="T10"/>
                <a:gd fmla="*/ 61 h 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4" w="67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gdLst>
                <a:gd fmla="*/ 1 w 13" name="T0"/>
                <a:gd fmla="*/ 11 h 11" name="T1"/>
                <a:gd fmla="*/ 6 w 13" name="T2"/>
                <a:gd fmla="*/ 1 h 11" name="T3"/>
                <a:gd fmla="*/ 13 w 13" name="T4"/>
                <a:gd fmla="*/ 11 h 11" name="T5"/>
                <a:gd fmla="*/ 1 w 13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3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gdLst>
                <a:gd fmla="*/ 1 w 98" name="T0"/>
                <a:gd fmla="*/ 442 h 442" name="T1"/>
                <a:gd fmla="*/ 1 w 98" name="T2"/>
                <a:gd fmla="*/ 442 h 442" name="T3"/>
                <a:gd fmla="*/ 0 w 98" name="T4"/>
                <a:gd fmla="*/ 440 h 442" name="T5"/>
                <a:gd fmla="*/ 62 w 98" name="T6"/>
                <a:gd fmla="*/ 207 h 442" name="T7"/>
                <a:gd fmla="*/ 92 w 98" name="T8"/>
                <a:gd fmla="*/ 1 h 442" name="T9"/>
                <a:gd fmla="*/ 93 w 98" name="T10"/>
                <a:gd fmla="*/ 0 h 442" name="T11"/>
                <a:gd fmla="*/ 93 w 98" name="T12"/>
                <a:gd fmla="*/ 0 h 442" name="T13"/>
                <a:gd fmla="*/ 94 w 98" name="T14"/>
                <a:gd fmla="*/ 1 h 442" name="T15"/>
                <a:gd fmla="*/ 64 w 98" name="T16"/>
                <a:gd fmla="*/ 208 h 442" name="T17"/>
                <a:gd fmla="*/ 2 w 98" name="T18"/>
                <a:gd fmla="*/ 441 h 442" name="T19"/>
                <a:gd fmla="*/ 1 w 98" name="T20"/>
                <a:gd fmla="*/ 442 h 44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2" w="98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gdLst>
                <a:gd fmla="*/ 85 w 87" name="T0"/>
                <a:gd fmla="*/ 41 h 105" name="T1"/>
                <a:gd fmla="*/ 47 w 87" name="T2"/>
                <a:gd fmla="*/ 104 h 105" name="T3"/>
                <a:gd fmla="*/ 2 w 87" name="T4"/>
                <a:gd fmla="*/ 46 h 105" name="T5"/>
                <a:gd fmla="*/ 41 w 87" name="T6"/>
                <a:gd fmla="*/ 2 h 105" name="T7"/>
                <a:gd fmla="*/ 85 w 87" name="T8"/>
                <a:gd fmla="*/ 41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87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gdLst>
                <a:gd fmla="*/ 57 w 57" name="T0"/>
                <a:gd fmla="*/ 5 h 49" name="T1"/>
                <a:gd fmla="*/ 36 w 57" name="T2"/>
                <a:gd fmla="*/ 0 h 49" name="T3"/>
                <a:gd fmla="*/ 1 w 57" name="T4"/>
                <a:gd fmla="*/ 40 h 49" name="T5"/>
                <a:gd fmla="*/ 3 w 57" name="T6"/>
                <a:gd fmla="*/ 49 h 49" name="T7"/>
                <a:gd fmla="*/ 19 w 57" name="T8"/>
                <a:gd fmla="*/ 48 h 49" name="T9"/>
                <a:gd fmla="*/ 57 w 57" name="T10"/>
                <a:gd fmla="*/ 5 h 4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9" w="57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gdLst>
                <a:gd fmla="*/ 18 w 20" name="T0"/>
                <a:gd fmla="*/ 3 h 19" name="T1"/>
                <a:gd fmla="*/ 14 w 20" name="T2"/>
                <a:gd fmla="*/ 14 h 19" name="T3"/>
                <a:gd fmla="*/ 2 w 20" name="T4"/>
                <a:gd fmla="*/ 17 h 19" name="T5"/>
                <a:gd fmla="*/ 6 w 20" name="T6"/>
                <a:gd fmla="*/ 6 h 19" name="T7"/>
                <a:gd fmla="*/ 18 w 20" name="T8"/>
                <a:gd fmla="*/ 3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20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gdLst>
                <a:gd fmla="*/ 20 w 68" name="T0"/>
                <a:gd fmla="*/ 61 h 75" name="T1"/>
                <a:gd fmla="*/ 0 w 68" name="T2"/>
                <a:gd fmla="*/ 55 h 75" name="T3"/>
                <a:gd fmla="*/ 28 w 68" name="T4"/>
                <a:gd fmla="*/ 74 h 75" name="T5"/>
                <a:gd fmla="*/ 66 w 68" name="T6"/>
                <a:gd fmla="*/ 11 h 75" name="T7"/>
                <a:gd fmla="*/ 64 w 68" name="T8"/>
                <a:gd fmla="*/ 0 h 75" name="T9"/>
                <a:gd fmla="*/ 20 w 68" name="T10"/>
                <a:gd fmla="*/ 61 h 7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5" w="68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gdLst>
                <a:gd fmla="*/ 1 w 14" name="T0"/>
                <a:gd fmla="*/ 10 h 10" name="T1"/>
                <a:gd fmla="*/ 7 w 14" name="T2"/>
                <a:gd fmla="*/ 0 h 10" name="T3"/>
                <a:gd fmla="*/ 13 w 14" name="T4"/>
                <a:gd fmla="*/ 10 h 10" name="T5"/>
                <a:gd fmla="*/ 1 w 14" name="T6"/>
                <a:gd fmla="*/ 10 h 1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" w="14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gdLst>
                <a:gd fmla="*/ 2 w 125" name="T0"/>
                <a:gd fmla="*/ 564 h 564" name="T1"/>
                <a:gd fmla="*/ 2 w 125" name="T2"/>
                <a:gd fmla="*/ 564 h 564" name="T3"/>
                <a:gd fmla="*/ 0 w 125" name="T4"/>
                <a:gd fmla="*/ 563 h 564" name="T5"/>
                <a:gd fmla="*/ 80 w 125" name="T6"/>
                <a:gd fmla="*/ 265 h 564" name="T7"/>
                <a:gd fmla="*/ 117 w 125" name="T8"/>
                <a:gd fmla="*/ 2 h 564" name="T9"/>
                <a:gd fmla="*/ 119 w 125" name="T10"/>
                <a:gd fmla="*/ 0 h 564" name="T11"/>
                <a:gd fmla="*/ 119 w 125" name="T12"/>
                <a:gd fmla="*/ 0 h 564" name="T13"/>
                <a:gd fmla="*/ 121 w 125" name="T14"/>
                <a:gd fmla="*/ 2 h 564" name="T15"/>
                <a:gd fmla="*/ 83 w 125" name="T16"/>
                <a:gd fmla="*/ 266 h 564" name="T17"/>
                <a:gd fmla="*/ 3 w 125" name="T18"/>
                <a:gd fmla="*/ 563 h 564" name="T19"/>
                <a:gd fmla="*/ 2 w 125" name="T20"/>
                <a:gd fmla="*/ 564 h 56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564" w="125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gdLst>
                <a:gd fmla="*/ 109 w 111" name="T0"/>
                <a:gd fmla="*/ 52 h 135" name="T1"/>
                <a:gd fmla="*/ 61 w 111" name="T2"/>
                <a:gd fmla="*/ 133 h 135" name="T3"/>
                <a:gd fmla="*/ 2 w 111" name="T4"/>
                <a:gd fmla="*/ 59 h 135" name="T5"/>
                <a:gd fmla="*/ 52 w 111" name="T6"/>
                <a:gd fmla="*/ 2 h 135" name="T7"/>
                <a:gd fmla="*/ 109 w 111" name="T8"/>
                <a:gd fmla="*/ 52 h 1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5" w="110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gdLst>
                <a:gd fmla="*/ 74 w 74" name="T0"/>
                <a:gd fmla="*/ 7 h 63" name="T1"/>
                <a:gd fmla="*/ 47 w 74" name="T2"/>
                <a:gd fmla="*/ 0 h 63" name="T3"/>
                <a:gd fmla="*/ 2 w 74" name="T4"/>
                <a:gd fmla="*/ 51 h 63" name="T5"/>
                <a:gd fmla="*/ 4 w 74" name="T6"/>
                <a:gd fmla="*/ 62 h 63" name="T7"/>
                <a:gd fmla="*/ 25 w 74" name="T8"/>
                <a:gd fmla="*/ 62 h 63" name="T9"/>
                <a:gd fmla="*/ 74 w 74" name="T10"/>
                <a:gd fmla="*/ 7 h 6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74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gdLst>
                <a:gd fmla="*/ 22 w 25" name="T0"/>
                <a:gd fmla="*/ 3 h 24" name="T1"/>
                <a:gd fmla="*/ 18 w 25" name="T2"/>
                <a:gd fmla="*/ 18 h 24" name="T3"/>
                <a:gd fmla="*/ 3 w 25" name="T4"/>
                <a:gd fmla="*/ 21 h 24" name="T5"/>
                <a:gd fmla="*/ 8 w 25" name="T6"/>
                <a:gd fmla="*/ 7 h 24" name="T7"/>
                <a:gd fmla="*/ 22 w 25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gdLst>
                <a:gd fmla="*/ 26 w 86" name="T0"/>
                <a:gd fmla="*/ 78 h 95" name="T1"/>
                <a:gd fmla="*/ 0 w 86" name="T2"/>
                <a:gd fmla="*/ 70 h 95" name="T3"/>
                <a:gd fmla="*/ 36 w 86" name="T4"/>
                <a:gd fmla="*/ 94 h 95" name="T5"/>
                <a:gd fmla="*/ 84 w 86" name="T6"/>
                <a:gd fmla="*/ 13 h 95" name="T7"/>
                <a:gd fmla="*/ 81 w 86" name="T8"/>
                <a:gd fmla="*/ 0 h 95" name="T9"/>
                <a:gd fmla="*/ 26 w 86" name="T10"/>
                <a:gd fmla="*/ 78 h 9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5" w="86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gdLst>
                <a:gd fmla="*/ 1 w 17" name="T0"/>
                <a:gd fmla="*/ 13 h 13" name="T1"/>
                <a:gd fmla="*/ 8 w 17" name="T2"/>
                <a:gd fmla="*/ 0 h 13" name="T3"/>
                <a:gd fmla="*/ 16 w 17" name="T4"/>
                <a:gd fmla="*/ 13 h 13" name="T5"/>
                <a:gd fmla="*/ 1 w 17" name="T6"/>
                <a:gd fmla="*/ 13 h 1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" w="17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gdLst>
                <a:gd fmla="*/ 1 w 107" name="T0"/>
                <a:gd fmla="*/ 483 h 483" name="T1"/>
                <a:gd fmla="*/ 1 w 107" name="T2"/>
                <a:gd fmla="*/ 483 h 483" name="T3"/>
                <a:gd fmla="*/ 0 w 107" name="T4"/>
                <a:gd fmla="*/ 481 h 483" name="T5"/>
                <a:gd fmla="*/ 68 w 107" name="T6"/>
                <a:gd fmla="*/ 227 h 483" name="T7"/>
                <a:gd fmla="*/ 100 w 107" name="T8"/>
                <a:gd fmla="*/ 2 h 483" name="T9"/>
                <a:gd fmla="*/ 101 w 107" name="T10"/>
                <a:gd fmla="*/ 0 h 483" name="T11"/>
                <a:gd fmla="*/ 101 w 107" name="T12"/>
                <a:gd fmla="*/ 0 h 483" name="T13"/>
                <a:gd fmla="*/ 103 w 107" name="T14"/>
                <a:gd fmla="*/ 2 h 483" name="T15"/>
                <a:gd fmla="*/ 70 w 107" name="T16"/>
                <a:gd fmla="*/ 227 h 483" name="T17"/>
                <a:gd fmla="*/ 2 w 107" name="T18"/>
                <a:gd fmla="*/ 482 h 483" name="T19"/>
                <a:gd fmla="*/ 1 w 107" name="T20"/>
                <a:gd fmla="*/ 483 h 48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2" w="107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gdLst>
                <a:gd fmla="*/ 93 w 95" name="T0"/>
                <a:gd fmla="*/ 45 h 115" name="T1"/>
                <a:gd fmla="*/ 52 w 95" name="T2"/>
                <a:gd fmla="*/ 114 h 115" name="T3"/>
                <a:gd fmla="*/ 2 w 95" name="T4"/>
                <a:gd fmla="*/ 51 h 115" name="T5"/>
                <a:gd fmla="*/ 44 w 95" name="T6"/>
                <a:gd fmla="*/ 2 h 115" name="T7"/>
                <a:gd fmla="*/ 93 w 95" name="T8"/>
                <a:gd fmla="*/ 45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gdLst>
                <a:gd fmla="*/ 63 w 63" name="T0"/>
                <a:gd fmla="*/ 6 h 54" name="T1"/>
                <a:gd fmla="*/ 40 w 63" name="T2"/>
                <a:gd fmla="*/ 0 h 54" name="T3"/>
                <a:gd fmla="*/ 2 w 63" name="T4"/>
                <a:gd fmla="*/ 44 h 54" name="T5"/>
                <a:gd fmla="*/ 4 w 63" name="T6"/>
                <a:gd fmla="*/ 53 h 54" name="T7"/>
                <a:gd fmla="*/ 21 w 63" name="T8"/>
                <a:gd fmla="*/ 53 h 54" name="T9"/>
                <a:gd fmla="*/ 63 w 63" name="T10"/>
                <a:gd fmla="*/ 6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2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gdLst>
                <a:gd fmla="*/ 19 w 21" name="T0"/>
                <a:gd fmla="*/ 3 h 21" name="T1"/>
                <a:gd fmla="*/ 15 w 21" name="T2"/>
                <a:gd fmla="*/ 15 h 21" name="T3"/>
                <a:gd fmla="*/ 2 w 21" name="T4"/>
                <a:gd fmla="*/ 19 h 21" name="T5"/>
                <a:gd fmla="*/ 6 w 21" name="T6"/>
                <a:gd fmla="*/ 6 h 21" name="T7"/>
                <a:gd fmla="*/ 19 w 21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gdLst>
                <a:gd fmla="*/ 22 w 74" name="T0"/>
                <a:gd fmla="*/ 67 h 82" name="T1"/>
                <a:gd fmla="*/ 0 w 74" name="T2"/>
                <a:gd fmla="*/ 60 h 82" name="T3"/>
                <a:gd fmla="*/ 31 w 74" name="T4"/>
                <a:gd fmla="*/ 81 h 82" name="T5"/>
                <a:gd fmla="*/ 72 w 74" name="T6"/>
                <a:gd fmla="*/ 12 h 82" name="T7"/>
                <a:gd fmla="*/ 70 w 74" name="T8"/>
                <a:gd fmla="*/ 0 h 82" name="T9"/>
                <a:gd fmla="*/ 2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gdLst>
                <a:gd fmla="*/ 1 w 15" name="T0"/>
                <a:gd fmla="*/ 11 h 11" name="T1"/>
                <a:gd fmla="*/ 7 w 15" name="T2"/>
                <a:gd fmla="*/ 0 h 11" name="T3"/>
                <a:gd fmla="*/ 14 w 15" name="T4"/>
                <a:gd fmla="*/ 11 h 11" name="T5"/>
                <a:gd fmla="*/ 1 w 15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5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gdLst>
                <a:gd fmla="*/ 136 w 137" name="T0"/>
                <a:gd fmla="*/ 621 h 621" name="T1"/>
                <a:gd fmla="*/ 136 w 137" name="T2"/>
                <a:gd fmla="*/ 621 h 621" name="T3"/>
                <a:gd fmla="*/ 137 w 137" name="T4"/>
                <a:gd fmla="*/ 619 h 621" name="T5"/>
                <a:gd fmla="*/ 50 w 137" name="T6"/>
                <a:gd fmla="*/ 291 h 621" name="T7"/>
                <a:gd fmla="*/ 8 w 137" name="T8"/>
                <a:gd fmla="*/ 2 h 621" name="T9"/>
                <a:gd fmla="*/ 7 w 137" name="T10"/>
                <a:gd fmla="*/ 0 h 621" name="T11"/>
                <a:gd fmla="*/ 7 w 137" name="T12"/>
                <a:gd fmla="*/ 0 h 621" name="T13"/>
                <a:gd fmla="*/ 5 w 137" name="T14"/>
                <a:gd fmla="*/ 2 h 621" name="T15"/>
                <a:gd fmla="*/ 47 w 137" name="T16"/>
                <a:gd fmla="*/ 292 h 621" name="T17"/>
                <a:gd fmla="*/ 134 w 137" name="T18"/>
                <a:gd fmla="*/ 620 h 621" name="T19"/>
                <a:gd fmla="*/ 136 w 137" name="T20"/>
                <a:gd fmla="*/ 621 h 621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21" w="137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gdLst>
                <a:gd fmla="*/ 3 w 122" name="T0"/>
                <a:gd fmla="*/ 57 h 148" name="T1"/>
                <a:gd fmla="*/ 56 w 122" name="T2"/>
                <a:gd fmla="*/ 147 h 148" name="T3"/>
                <a:gd fmla="*/ 120 w 122" name="T4"/>
                <a:gd fmla="*/ 65 h 148" name="T5"/>
                <a:gd fmla="*/ 65 w 122" name="T6"/>
                <a:gd fmla="*/ 2 h 148" name="T7"/>
                <a:gd fmla="*/ 3 w 122" name="T8"/>
                <a:gd fmla="*/ 57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122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gdLst>
                <a:gd fmla="*/ 0 w 81" name="T0"/>
                <a:gd fmla="*/ 8 h 70" name="T1"/>
                <a:gd fmla="*/ 30 w 81" name="T2"/>
                <a:gd fmla="*/ 1 h 70" name="T3"/>
                <a:gd fmla="*/ 79 w 81" name="T4"/>
                <a:gd fmla="*/ 57 h 70" name="T5"/>
                <a:gd fmla="*/ 76 w 81" name="T6"/>
                <a:gd fmla="*/ 69 h 70" name="T7"/>
                <a:gd fmla="*/ 54 w 81" name="T8"/>
                <a:gd fmla="*/ 69 h 70" name="T9"/>
                <a:gd fmla="*/ 0 w 81" name="T10"/>
                <a:gd fmla="*/ 8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1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gdLst>
                <a:gd fmla="*/ 3 w 28" name="T0"/>
                <a:gd fmla="*/ 3 h 26" name="T1"/>
                <a:gd fmla="*/ 8 w 28" name="T2"/>
                <a:gd fmla="*/ 19 h 26" name="T3"/>
                <a:gd fmla="*/ 24 w 28" name="T4"/>
                <a:gd fmla="*/ 23 h 26" name="T5"/>
                <a:gd fmla="*/ 19 w 28" name="T6"/>
                <a:gd fmla="*/ 7 h 26" name="T7"/>
                <a:gd fmla="*/ 3 w 28" name="T8"/>
                <a:gd fmla="*/ 3 h 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6" w="28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gdLst>
                <a:gd fmla="*/ 67 w 95" name="T0"/>
                <a:gd fmla="*/ 86 h 105" name="T1"/>
                <a:gd fmla="*/ 95 w 95" name="T2"/>
                <a:gd fmla="*/ 77 h 105" name="T3"/>
                <a:gd fmla="*/ 56 w 95" name="T4"/>
                <a:gd fmla="*/ 105 h 105" name="T5"/>
                <a:gd fmla="*/ 3 w 95" name="T6"/>
                <a:gd fmla="*/ 15 h 105" name="T7"/>
                <a:gd fmla="*/ 6 w 95" name="T8"/>
                <a:gd fmla="*/ 0 h 105" name="T9"/>
                <a:gd fmla="*/ 67 w 95" name="T10"/>
                <a:gd fmla="*/ 86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9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gdLst>
                <a:gd fmla="*/ 17 w 19" name="T0"/>
                <a:gd fmla="*/ 14 h 14" name="T1"/>
                <a:gd fmla="*/ 10 w 19" name="T2"/>
                <a:gd fmla="*/ 0 h 14" name="T3"/>
                <a:gd fmla="*/ 1 w 19" name="T4"/>
                <a:gd fmla="*/ 14 h 14" name="T5"/>
                <a:gd fmla="*/ 17 w 19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9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gdLst>
                <a:gd fmla="*/ 106 w 108" name="T0"/>
                <a:gd fmla="*/ 486 h 486" name="T1"/>
                <a:gd fmla="*/ 107 w 108" name="T2"/>
                <a:gd fmla="*/ 486 h 486" name="T3"/>
                <a:gd fmla="*/ 108 w 108" name="T4"/>
                <a:gd fmla="*/ 484 h 486" name="T5"/>
                <a:gd fmla="*/ 39 w 108" name="T6"/>
                <a:gd fmla="*/ 228 h 486" name="T7"/>
                <a:gd fmla="*/ 7 w 108" name="T8"/>
                <a:gd fmla="*/ 2 h 486" name="T9"/>
                <a:gd fmla="*/ 6 w 108" name="T10"/>
                <a:gd fmla="*/ 0 h 486" name="T11"/>
                <a:gd fmla="*/ 6 w 108" name="T12"/>
                <a:gd fmla="*/ 0 h 486" name="T13"/>
                <a:gd fmla="*/ 4 w 108" name="T14"/>
                <a:gd fmla="*/ 2 h 486" name="T15"/>
                <a:gd fmla="*/ 37 w 108" name="T16"/>
                <a:gd fmla="*/ 229 h 486" name="T17"/>
                <a:gd fmla="*/ 105 w 108" name="T18"/>
                <a:gd fmla="*/ 485 h 486" name="T19"/>
                <a:gd fmla="*/ 106 w 108" name="T20"/>
                <a:gd fmla="*/ 486 h 48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6" w="108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gdLst>
                <a:gd fmla="*/ 1 w 95" name="T0"/>
                <a:gd fmla="*/ 44 h 115" name="T1"/>
                <a:gd fmla="*/ 43 w 95" name="T2"/>
                <a:gd fmla="*/ 114 h 115" name="T3"/>
                <a:gd fmla="*/ 93 w 95" name="T4"/>
                <a:gd fmla="*/ 50 h 115" name="T5"/>
                <a:gd fmla="*/ 50 w 95" name="T6"/>
                <a:gd fmla="*/ 1 h 115" name="T7"/>
                <a:gd fmla="*/ 1 w 95" name="T8"/>
                <a:gd fmla="*/ 44 h 1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gdLst>
                <a:gd fmla="*/ 0 w 64" name="T0"/>
                <a:gd fmla="*/ 6 h 55" name="T1"/>
                <a:gd fmla="*/ 24 w 64" name="T2"/>
                <a:gd fmla="*/ 0 h 55" name="T3"/>
                <a:gd fmla="*/ 62 w 64" name="T4"/>
                <a:gd fmla="*/ 44 h 55" name="T5"/>
                <a:gd fmla="*/ 60 w 64" name="T6"/>
                <a:gd fmla="*/ 54 h 55" name="T7"/>
                <a:gd fmla="*/ 43 w 64" name="T8"/>
                <a:gd fmla="*/ 53 h 55" name="T9"/>
                <a:gd fmla="*/ 0 w 64" name="T10"/>
                <a:gd fmla="*/ 6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6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gdLst>
                <a:gd fmla="*/ 2 w 21" name="T0"/>
                <a:gd fmla="*/ 2 h 21" name="T1"/>
                <a:gd fmla="*/ 6 w 21" name="T2"/>
                <a:gd fmla="*/ 15 h 21" name="T3"/>
                <a:gd fmla="*/ 19 w 21" name="T4"/>
                <a:gd fmla="*/ 18 h 21" name="T5"/>
                <a:gd fmla="*/ 15 w 21" name="T6"/>
                <a:gd fmla="*/ 5 h 21" name="T7"/>
                <a:gd fmla="*/ 2 w 21" name="T8"/>
                <a:gd fmla="*/ 2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gdLst>
                <a:gd fmla="*/ 52 w 74" name="T0"/>
                <a:gd fmla="*/ 67 h 82" name="T1"/>
                <a:gd fmla="*/ 74 w 74" name="T2"/>
                <a:gd fmla="*/ 60 h 82" name="T3"/>
                <a:gd fmla="*/ 43 w 74" name="T4"/>
                <a:gd fmla="*/ 81 h 82" name="T5"/>
                <a:gd fmla="*/ 1 w 74" name="T6"/>
                <a:gd fmla="*/ 11 h 82" name="T7"/>
                <a:gd fmla="*/ 4 w 74" name="T8"/>
                <a:gd fmla="*/ 0 h 82" name="T9"/>
                <a:gd fmla="*/ 5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gdLst>
                <a:gd fmla="*/ 14 w 15" name="T0"/>
                <a:gd fmla="*/ 11 h 11" name="T1"/>
                <a:gd fmla="*/ 8 w 15" name="T2"/>
                <a:gd fmla="*/ 0 h 11" name="T3"/>
                <a:gd fmla="*/ 1 w 15" name="T4"/>
                <a:gd fmla="*/ 11 h 11" name="T5"/>
                <a:gd fmla="*/ 14 w 15" name="T6"/>
                <a:gd fmla="*/ 11 h 1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" w="15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gdLst>
                <a:gd fmla="*/ 106 w 108" name="T0"/>
                <a:gd fmla="*/ 485 h 485" name="T1"/>
                <a:gd fmla="*/ 107 w 108" name="T2"/>
                <a:gd fmla="*/ 485 h 485" name="T3"/>
                <a:gd fmla="*/ 108 w 108" name="T4"/>
                <a:gd fmla="*/ 484 h 485" name="T5"/>
                <a:gd fmla="*/ 39 w 108" name="T6"/>
                <a:gd fmla="*/ 228 h 485" name="T7"/>
                <a:gd fmla="*/ 7 w 108" name="T8"/>
                <a:gd fmla="*/ 2 h 485" name="T9"/>
                <a:gd fmla="*/ 6 w 108" name="T10"/>
                <a:gd fmla="*/ 0 h 485" name="T11"/>
                <a:gd fmla="*/ 4 w 108" name="T12"/>
                <a:gd fmla="*/ 1 h 485" name="T13"/>
                <a:gd fmla="*/ 37 w 108" name="T14"/>
                <a:gd fmla="*/ 228 h 485" name="T15"/>
                <a:gd fmla="*/ 105 w 108" name="T16"/>
                <a:gd fmla="*/ 484 h 485" name="T17"/>
                <a:gd fmla="*/ 106 w 108" name="T18"/>
                <a:gd fmla="*/ 485 h 4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5" w="108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gdLst>
                <a:gd fmla="*/ 1 w 95" name="T0"/>
                <a:gd fmla="*/ 45 h 116" name="T1"/>
                <a:gd fmla="*/ 43 w 95" name="T2"/>
                <a:gd fmla="*/ 115 h 116" name="T3"/>
                <a:gd fmla="*/ 93 w 95" name="T4"/>
                <a:gd fmla="*/ 51 h 116" name="T5"/>
                <a:gd fmla="*/ 50 w 95" name="T6"/>
                <a:gd fmla="*/ 2 h 116" name="T7"/>
                <a:gd fmla="*/ 1 w 95" name="T8"/>
                <a:gd fmla="*/ 45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5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gdLst>
                <a:gd fmla="*/ 0 w 64" name="T0"/>
                <a:gd fmla="*/ 6 h 54" name="T1"/>
                <a:gd fmla="*/ 24 w 64" name="T2"/>
                <a:gd fmla="*/ 0 h 54" name="T3"/>
                <a:gd fmla="*/ 62 w 64" name="T4"/>
                <a:gd fmla="*/ 44 h 54" name="T5"/>
                <a:gd fmla="*/ 60 w 64" name="T6"/>
                <a:gd fmla="*/ 53 h 54" name="T7"/>
                <a:gd fmla="*/ 43 w 64" name="T8"/>
                <a:gd fmla="*/ 53 h 54" name="T9"/>
                <a:gd fmla="*/ 0 w 64" name="T10"/>
                <a:gd fmla="*/ 6 h 5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4" w="6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gdLst>
                <a:gd fmla="*/ 2 w 21" name="T0"/>
                <a:gd fmla="*/ 3 h 21" name="T1"/>
                <a:gd fmla="*/ 6 w 21" name="T2"/>
                <a:gd fmla="*/ 15 h 21" name="T3"/>
                <a:gd fmla="*/ 19 w 21" name="T4"/>
                <a:gd fmla="*/ 19 h 21" name="T5"/>
                <a:gd fmla="*/ 15 w 21" name="T6"/>
                <a:gd fmla="*/ 6 h 21" name="T7"/>
                <a:gd fmla="*/ 2 w 21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gdLst>
                <a:gd fmla="*/ 52 w 74" name="T0"/>
                <a:gd fmla="*/ 67 h 82" name="T1"/>
                <a:gd fmla="*/ 74 w 74" name="T2"/>
                <a:gd fmla="*/ 61 h 82" name="T3"/>
                <a:gd fmla="*/ 43 w 74" name="T4"/>
                <a:gd fmla="*/ 82 h 82" name="T5"/>
                <a:gd fmla="*/ 1 w 74" name="T6"/>
                <a:gd fmla="*/ 12 h 82" name="T7"/>
                <a:gd fmla="*/ 4 w 74" name="T8"/>
                <a:gd fmla="*/ 0 h 82" name="T9"/>
                <a:gd fmla="*/ 52 w 74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4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gdLst>
                <a:gd fmla="*/ 14 w 15" name="T0"/>
                <a:gd fmla="*/ 12 h 12" name="T1"/>
                <a:gd fmla="*/ 8 w 15" name="T2"/>
                <a:gd fmla="*/ 0 h 12" name="T3"/>
                <a:gd fmla="*/ 1 w 15" name="T4"/>
                <a:gd fmla="*/ 11 h 12" name="T5"/>
                <a:gd fmla="*/ 14 w 15" name="T6"/>
                <a:gd fmla="*/ 12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5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gdLst>
                <a:gd fmla="*/ 106 w 107" name="T0"/>
                <a:gd fmla="*/ 485 h 485" name="T1"/>
                <a:gd fmla="*/ 106 w 107" name="T2"/>
                <a:gd fmla="*/ 485 h 485" name="T3"/>
                <a:gd fmla="*/ 107 w 107" name="T4"/>
                <a:gd fmla="*/ 484 h 485" name="T5"/>
                <a:gd fmla="*/ 39 w 107" name="T6"/>
                <a:gd fmla="*/ 227 h 485" name="T7"/>
                <a:gd fmla="*/ 7 w 107" name="T8"/>
                <a:gd fmla="*/ 1 h 485" name="T9"/>
                <a:gd fmla="*/ 5 w 107" name="T10"/>
                <a:gd fmla="*/ 0 h 485" name="T11"/>
                <a:gd fmla="*/ 4 w 107" name="T12"/>
                <a:gd fmla="*/ 1 h 485" name="T13"/>
                <a:gd fmla="*/ 37 w 107" name="T14"/>
                <a:gd fmla="*/ 228 h 485" name="T15"/>
                <a:gd fmla="*/ 105 w 107" name="T16"/>
                <a:gd fmla="*/ 484 h 485" name="T17"/>
                <a:gd fmla="*/ 106 w 107" name="T18"/>
                <a:gd fmla="*/ 485 h 48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85" w="107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gdLst>
                <a:gd fmla="*/ 2 w 96" name="T0"/>
                <a:gd fmla="*/ 45 h 116" name="T1"/>
                <a:gd fmla="*/ 44 w 96" name="T2"/>
                <a:gd fmla="*/ 115 h 116" name="T3"/>
                <a:gd fmla="*/ 94 w 96" name="T4"/>
                <a:gd fmla="*/ 51 h 116" name="T5"/>
                <a:gd fmla="*/ 51 w 96" name="T6"/>
                <a:gd fmla="*/ 2 h 116" name="T7"/>
                <a:gd fmla="*/ 2 w 96" name="T8"/>
                <a:gd fmla="*/ 45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9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gdLst>
                <a:gd fmla="*/ 0 w 63" name="T0"/>
                <a:gd fmla="*/ 6 h 55" name="T1"/>
                <a:gd fmla="*/ 24 w 63" name="T2"/>
                <a:gd fmla="*/ 1 h 55" name="T3"/>
                <a:gd fmla="*/ 62 w 63" name="T4"/>
                <a:gd fmla="*/ 45 h 55" name="T5"/>
                <a:gd fmla="*/ 60 w 63" name="T6"/>
                <a:gd fmla="*/ 54 h 55" name="T7"/>
                <a:gd fmla="*/ 42 w 63" name="T8"/>
                <a:gd fmla="*/ 54 h 55" name="T9"/>
                <a:gd fmla="*/ 0 w 63" name="T10"/>
                <a:gd fmla="*/ 6 h 5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5" w="62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gdLst>
                <a:gd fmla="*/ 3 w 22" name="T0"/>
                <a:gd fmla="*/ 3 h 21" name="T1"/>
                <a:gd fmla="*/ 7 w 22" name="T2"/>
                <a:gd fmla="*/ 15 h 21" name="T3"/>
                <a:gd fmla="*/ 20 w 22" name="T4"/>
                <a:gd fmla="*/ 18 h 21" name="T5"/>
                <a:gd fmla="*/ 15 w 22" name="T6"/>
                <a:gd fmla="*/ 6 h 21" name="T7"/>
                <a:gd fmla="*/ 3 w 22" name="T8"/>
                <a:gd fmla="*/ 3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22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gdLst>
                <a:gd fmla="*/ 52 w 75" name="T0"/>
                <a:gd fmla="*/ 67 h 82" name="T1"/>
                <a:gd fmla="*/ 75 w 75" name="T2"/>
                <a:gd fmla="*/ 60 h 82" name="T3"/>
                <a:gd fmla="*/ 44 w 75" name="T4"/>
                <a:gd fmla="*/ 82 h 82" name="T5"/>
                <a:gd fmla="*/ 2 w 75" name="T6"/>
                <a:gd fmla="*/ 12 h 82" name="T7"/>
                <a:gd fmla="*/ 4 w 75" name="T8"/>
                <a:gd fmla="*/ 0 h 82" name="T9"/>
                <a:gd fmla="*/ 52 w 75" name="T10"/>
                <a:gd fmla="*/ 67 h 8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2" w="75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gdLst>
                <a:gd fmla="*/ 14 w 15" name="T0"/>
                <a:gd fmla="*/ 12 h 12" name="T1"/>
                <a:gd fmla="*/ 8 w 15" name="T2"/>
                <a:gd fmla="*/ 0 h 12" name="T3"/>
                <a:gd fmla="*/ 1 w 15" name="T4"/>
                <a:gd fmla="*/ 11 h 12" name="T5"/>
                <a:gd fmla="*/ 14 w 15" name="T6"/>
                <a:gd fmla="*/ 12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15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gdLst>
                <a:gd fmla="*/ 2 w 145" name="T0"/>
                <a:gd fmla="*/ 652 h 652" name="T1"/>
                <a:gd fmla="*/ 2 w 145" name="T2"/>
                <a:gd fmla="*/ 652 h 652" name="T3"/>
                <a:gd fmla="*/ 0 w 145" name="T4"/>
                <a:gd fmla="*/ 650 h 652" name="T5"/>
                <a:gd fmla="*/ 92 w 145" name="T6"/>
                <a:gd fmla="*/ 305 h 652" name="T7"/>
                <a:gd fmla="*/ 136 w 145" name="T8"/>
                <a:gd fmla="*/ 2 h 652" name="T9"/>
                <a:gd fmla="*/ 137 w 145" name="T10"/>
                <a:gd fmla="*/ 0 h 652" name="T11"/>
                <a:gd fmla="*/ 139 w 145" name="T12"/>
                <a:gd fmla="*/ 2 h 652" name="T13"/>
                <a:gd fmla="*/ 96 w 145" name="T14"/>
                <a:gd fmla="*/ 307 h 652" name="T15"/>
                <a:gd fmla="*/ 4 w 145" name="T16"/>
                <a:gd fmla="*/ 651 h 652" name="T17"/>
                <a:gd fmla="*/ 2 w 145" name="T18"/>
                <a:gd fmla="*/ 652 h 65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52" w="145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gdLst>
                <a:gd fmla="*/ 125 w 128" name="T0"/>
                <a:gd fmla="*/ 60 h 155" name="T1"/>
                <a:gd fmla="*/ 70 w 128" name="T2"/>
                <a:gd fmla="*/ 154 h 155" name="T3"/>
                <a:gd fmla="*/ 2 w 128" name="T4"/>
                <a:gd fmla="*/ 68 h 155" name="T5"/>
                <a:gd fmla="*/ 59 w 128" name="T6"/>
                <a:gd fmla="*/ 2 h 155" name="T7"/>
                <a:gd fmla="*/ 125 w 128" name="T8"/>
                <a:gd fmla="*/ 60 h 1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5" w="128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gdLst>
                <a:gd fmla="*/ 86 w 86" name="T0"/>
                <a:gd fmla="*/ 9 h 74" name="T1"/>
                <a:gd fmla="*/ 54 w 86" name="T2"/>
                <a:gd fmla="*/ 1 h 74" name="T3"/>
                <a:gd fmla="*/ 3 w 86" name="T4"/>
                <a:gd fmla="*/ 60 h 74" name="T5"/>
                <a:gd fmla="*/ 5 w 86" name="T6"/>
                <a:gd fmla="*/ 73 h 74" name="T7"/>
                <a:gd fmla="*/ 29 w 86" name="T8"/>
                <a:gd fmla="*/ 72 h 74" name="T9"/>
                <a:gd fmla="*/ 86 w 86" name="T10"/>
                <a:gd fmla="*/ 9 h 7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4" w="86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gdLst>
                <a:gd fmla="*/ 26 w 29" name="T0"/>
                <a:gd fmla="*/ 4 h 29" name="T1"/>
                <a:gd fmla="*/ 20 w 29" name="T2"/>
                <a:gd fmla="*/ 21 h 29" name="T3"/>
                <a:gd fmla="*/ 3 w 29" name="T4"/>
                <a:gd fmla="*/ 25 h 29" name="T5"/>
                <a:gd fmla="*/ 8 w 29" name="T6"/>
                <a:gd fmla="*/ 8 h 29" name="T7"/>
                <a:gd fmla="*/ 26 w 29" name="T8"/>
                <a:gd fmla="*/ 4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gdLst>
                <a:gd fmla="*/ 30 w 100" name="T0"/>
                <a:gd fmla="*/ 90 h 110" name="T1"/>
                <a:gd fmla="*/ 0 w 100" name="T2"/>
                <a:gd fmla="*/ 81 h 110" name="T3"/>
                <a:gd fmla="*/ 42 w 100" name="T4"/>
                <a:gd fmla="*/ 110 h 110" name="T5"/>
                <a:gd fmla="*/ 97 w 100" name="T6"/>
                <a:gd fmla="*/ 16 h 110" name="T7"/>
                <a:gd fmla="*/ 94 w 100" name="T8"/>
                <a:gd fmla="*/ 0 h 110" name="T9"/>
                <a:gd fmla="*/ 30 w 100" name="T10"/>
                <a:gd fmla="*/ 90 h 11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0" w="10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gdLst>
                <a:gd fmla="*/ 1 w 20" name="T0"/>
                <a:gd fmla="*/ 16 h 16" name="T1"/>
                <a:gd fmla="*/ 10 w 20" name="T2"/>
                <a:gd fmla="*/ 1 h 16" name="T3"/>
                <a:gd fmla="*/ 19 w 20" name="T4"/>
                <a:gd fmla="*/ 15 h 16" name="T5"/>
                <a:gd fmla="*/ 1 w 20" name="T6"/>
                <a:gd fmla="*/ 16 h 1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" w="20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gdLst>
                <a:gd fmla="*/ 125 w 126" name="T0"/>
                <a:gd fmla="*/ 568 h 568" name="T1"/>
                <a:gd fmla="*/ 125 w 126" name="T2"/>
                <a:gd fmla="*/ 568 h 568" name="T3"/>
                <a:gd fmla="*/ 126 w 126" name="T4"/>
                <a:gd fmla="*/ 567 h 568" name="T5"/>
                <a:gd fmla="*/ 47 w 126" name="T6"/>
                <a:gd fmla="*/ 266 h 568" name="T7"/>
                <a:gd fmla="*/ 9 w 126" name="T8"/>
                <a:gd fmla="*/ 2 h 568" name="T9"/>
                <a:gd fmla="*/ 7 w 126" name="T10"/>
                <a:gd fmla="*/ 0 h 568" name="T11"/>
                <a:gd fmla="*/ 5 w 126" name="T12"/>
                <a:gd fmla="*/ 2 h 568" name="T13"/>
                <a:gd fmla="*/ 44 w 126" name="T14"/>
                <a:gd fmla="*/ 267 h 568" name="T15"/>
                <a:gd fmla="*/ 123 w 126" name="T16"/>
                <a:gd fmla="*/ 567 h 568" name="T17"/>
                <a:gd fmla="*/ 125 w 126" name="T18"/>
                <a:gd fmla="*/ 568 h 56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68" w="125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gdLst>
                <a:gd fmla="*/ 2 w 112" name="T0"/>
                <a:gd fmla="*/ 52 h 136" name="T1"/>
                <a:gd fmla="*/ 51 w 112" name="T2"/>
                <a:gd fmla="*/ 134 h 136" name="T3"/>
                <a:gd fmla="*/ 110 w 112" name="T4"/>
                <a:gd fmla="*/ 60 h 136" name="T5"/>
                <a:gd fmla="*/ 60 w 112" name="T6"/>
                <a:gd fmla="*/ 2 h 136" name="T7"/>
                <a:gd fmla="*/ 2 w 112" name="T8"/>
                <a:gd fmla="*/ 52 h 1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6" w="112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gdLst>
                <a:gd fmla="*/ 0 w 74" name="T0"/>
                <a:gd fmla="*/ 7 h 64" name="T1"/>
                <a:gd fmla="*/ 27 w 74" name="T2"/>
                <a:gd fmla="*/ 0 h 64" name="T3"/>
                <a:gd fmla="*/ 72 w 74" name="T4"/>
                <a:gd fmla="*/ 51 h 64" name="T5"/>
                <a:gd fmla="*/ 70 w 74" name="T6"/>
                <a:gd fmla="*/ 63 h 64" name="T7"/>
                <a:gd fmla="*/ 49 w 74" name="T8"/>
                <a:gd fmla="*/ 62 h 64" name="T9"/>
                <a:gd fmla="*/ 0 w 74" name="T10"/>
                <a:gd fmla="*/ 7 h 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4" w="7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gdLst>
                <a:gd fmla="*/ 3 w 25" name="T0"/>
                <a:gd fmla="*/ 3 h 24" name="T1"/>
                <a:gd fmla="*/ 8 w 25" name="T2"/>
                <a:gd fmla="*/ 18 h 24" name="T3"/>
                <a:gd fmla="*/ 23 w 25" name="T4"/>
                <a:gd fmla="*/ 22 h 24" name="T5"/>
                <a:gd fmla="*/ 18 w 25" name="T6"/>
                <a:gd fmla="*/ 7 h 24" name="T7"/>
                <a:gd fmla="*/ 3 w 25" name="T8"/>
                <a:gd fmla="*/ 3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25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gdLst>
                <a:gd fmla="*/ 61 w 87" name="T0"/>
                <a:gd fmla="*/ 78 h 96" name="T1"/>
                <a:gd fmla="*/ 87 w 87" name="T2"/>
                <a:gd fmla="*/ 70 h 96" name="T3"/>
                <a:gd fmla="*/ 51 w 87" name="T4"/>
                <a:gd fmla="*/ 95 h 96" name="T5"/>
                <a:gd fmla="*/ 2 w 87" name="T6"/>
                <a:gd fmla="*/ 13 h 96" name="T7"/>
                <a:gd fmla="*/ 5 w 87" name="T8"/>
                <a:gd fmla="*/ 0 h 96" name="T9"/>
                <a:gd fmla="*/ 61 w 87" name="T10"/>
                <a:gd fmla="*/ 78 h 9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6" w="87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gdLst>
                <a:gd fmla="*/ 16 w 17" name="T0"/>
                <a:gd fmla="*/ 14 h 14" name="T1"/>
                <a:gd fmla="*/ 9 w 17" name="T2"/>
                <a:gd fmla="*/ 1 h 14" name="T3"/>
                <a:gd fmla="*/ 1 w 17" name="T4"/>
                <a:gd fmla="*/ 14 h 14" name="T5"/>
                <a:gd fmla="*/ 16 w 17" name="T6"/>
                <a:gd fmla="*/ 14 h 1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" w="17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gdLst>
                <a:gd fmla="*/ 136 w 138" name="T0"/>
                <a:gd fmla="*/ 621 h 621" name="T1"/>
                <a:gd fmla="*/ 137 w 138" name="T2"/>
                <a:gd fmla="*/ 621 h 621" name="T3"/>
                <a:gd fmla="*/ 138 w 138" name="T4"/>
                <a:gd fmla="*/ 619 h 621" name="T5"/>
                <a:gd fmla="*/ 51 w 138" name="T6"/>
                <a:gd fmla="*/ 291 h 621" name="T7"/>
                <a:gd fmla="*/ 9 w 138" name="T8"/>
                <a:gd fmla="*/ 1 h 621" name="T9"/>
                <a:gd fmla="*/ 7 w 138" name="T10"/>
                <a:gd fmla="*/ 0 h 621" name="T11"/>
                <a:gd fmla="*/ 6 w 138" name="T12"/>
                <a:gd fmla="*/ 1 h 621" name="T13"/>
                <a:gd fmla="*/ 47 w 138" name="T14"/>
                <a:gd fmla="*/ 292 h 621" name="T15"/>
                <a:gd fmla="*/ 134 w 138" name="T16"/>
                <a:gd fmla="*/ 619 h 621" name="T17"/>
                <a:gd fmla="*/ 136 w 138" name="T18"/>
                <a:gd fmla="*/ 621 h 62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21" w="138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gdLst>
                <a:gd fmla="*/ 2 w 122" name="T0"/>
                <a:gd fmla="*/ 57 h 148" name="T1"/>
                <a:gd fmla="*/ 55 w 122" name="T2"/>
                <a:gd fmla="*/ 146 h 148" name="T3"/>
                <a:gd fmla="*/ 120 w 122" name="T4"/>
                <a:gd fmla="*/ 64 h 148" name="T5"/>
                <a:gd fmla="*/ 65 w 122" name="T6"/>
                <a:gd fmla="*/ 2 h 148" name="T7"/>
                <a:gd fmla="*/ 2 w 122" name="T8"/>
                <a:gd fmla="*/ 57 h 1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8" w="122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gdLst>
                <a:gd fmla="*/ 0 w 81" name="T0"/>
                <a:gd fmla="*/ 8 h 70" name="T1"/>
                <a:gd fmla="*/ 30 w 81" name="T2"/>
                <a:gd fmla="*/ 0 h 70" name="T3"/>
                <a:gd fmla="*/ 79 w 81" name="T4"/>
                <a:gd fmla="*/ 56 h 70" name="T5"/>
                <a:gd fmla="*/ 77 w 81" name="T6"/>
                <a:gd fmla="*/ 69 h 70" name="T7"/>
                <a:gd fmla="*/ 55 w 81" name="T8"/>
                <a:gd fmla="*/ 68 h 70" name="T9"/>
                <a:gd fmla="*/ 0 w 81" name="T10"/>
                <a:gd fmla="*/ 8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1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gdLst>
                <a:gd fmla="*/ 3 w 28" name="T0"/>
                <a:gd fmla="*/ 4 h 27" name="T1"/>
                <a:gd fmla="*/ 9 w 28" name="T2"/>
                <a:gd fmla="*/ 19 h 27" name="T3"/>
                <a:gd fmla="*/ 25 w 28" name="T4"/>
                <a:gd fmla="*/ 24 h 27" name="T5"/>
                <a:gd fmla="*/ 20 w 28" name="T6"/>
                <a:gd fmla="*/ 8 h 27" name="T7"/>
                <a:gd fmla="*/ 3 w 28" name="T8"/>
                <a:gd fmla="*/ 4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8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gdLst>
                <a:gd fmla="*/ 67 w 95" name="T0"/>
                <a:gd fmla="*/ 86 h 105" name="T1"/>
                <a:gd fmla="*/ 95 w 95" name="T2"/>
                <a:gd fmla="*/ 77 h 105" name="T3"/>
                <a:gd fmla="*/ 55 w 95" name="T4"/>
                <a:gd fmla="*/ 104 h 105" name="T5"/>
                <a:gd fmla="*/ 2 w 95" name="T6"/>
                <a:gd fmla="*/ 15 h 105" name="T7"/>
                <a:gd fmla="*/ 5 w 95" name="T8"/>
                <a:gd fmla="*/ 0 h 105" name="T9"/>
                <a:gd fmla="*/ 67 w 95" name="T10"/>
                <a:gd fmla="*/ 86 h 10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05" w="9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gdLst>
                <a:gd fmla="*/ 18 w 19" name="T0"/>
                <a:gd fmla="*/ 15 h 15" name="T1"/>
                <a:gd fmla="*/ 10 w 19" name="T2"/>
                <a:gd fmla="*/ 0 h 15" name="T3"/>
                <a:gd fmla="*/ 1 w 19" name="T4"/>
                <a:gd fmla="*/ 14 h 15" name="T5"/>
                <a:gd fmla="*/ 18 w 19" name="T6"/>
                <a:gd fmla="*/ 15 h 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" w="19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555354"/>
                </a:solidFill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912374" y="308864"/>
            <a:ext cx="8367252" cy="967486"/>
            <a:chOff x="4152900" y="449166"/>
            <a:chExt cx="3886200" cy="686882"/>
          </a:xfrm>
        </p:grpSpPr>
        <p:grpSp>
          <p:nvGrpSpPr>
            <p:cNvPr id="101" name="组合 100"/>
            <p:cNvGrpSpPr/>
            <p:nvPr/>
          </p:nvGrpSpPr>
          <p:grpSpPr>
            <a:xfrm>
              <a:off x="4152900" y="449166"/>
              <a:ext cx="3886200" cy="686882"/>
              <a:chOff x="16151555" y="13922480"/>
              <a:chExt cx="18903302" cy="3341149"/>
            </a:xfrm>
          </p:grpSpPr>
          <p:sp>
            <p:nvSpPr>
              <p:cNvPr id="103" name="中间"/>
              <p:cNvSpPr/>
              <p:nvPr/>
            </p:nvSpPr>
            <p:spPr>
              <a:xfrm>
                <a:off x="19703856" y="13922480"/>
                <a:ext cx="11798706" cy="2507224"/>
              </a:xfrm>
              <a:custGeom>
                <a:gdLst>
                  <a:gd fmla="*/ 565356 w 11798706" name="connsiteX0"/>
                  <a:gd fmla="*/ 0 h 2507224" name="connsiteY0"/>
                  <a:gd fmla="*/ 11233350 w 11798706" name="connsiteX1"/>
                  <a:gd fmla="*/ 0 h 2507224" name="connsiteY1"/>
                  <a:gd fmla="*/ 11798706 w 11798706" name="connsiteX2"/>
                  <a:gd fmla="*/ 565353 h 2507224" name="connsiteY2"/>
                  <a:gd fmla="*/ 11798706 w 11798706" name="connsiteX3"/>
                  <a:gd fmla="*/ 1941871 h 2507224" name="connsiteY3"/>
                  <a:gd fmla="*/ 11233350 w 11798706" name="connsiteX4"/>
                  <a:gd fmla="*/ 2507224 h 2507224" name="connsiteY4"/>
                  <a:gd fmla="*/ 565356 w 11798706" name="connsiteX5"/>
                  <a:gd fmla="*/ 2507224 h 2507224" name="connsiteY5"/>
                  <a:gd fmla="*/ 0 w 11798706" name="connsiteX6"/>
                  <a:gd fmla="*/ 1941871 h 2507224" name="connsiteY6"/>
                  <a:gd fmla="*/ 0 w 11798706" name="connsiteX7"/>
                  <a:gd fmla="*/ 565353 h 2507224" name="connsiteY7"/>
                  <a:gd fmla="*/ 565356 w 11798706" name="connsiteX8"/>
                  <a:gd fmla="*/ 0 h 2507224" name="connsiteY8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b="b" l="l" r="r" t="t"/>
                <a:pathLst>
                  <a:path h="2507224" w="11798706">
                    <a:moveTo>
                      <a:pt x="565356" y="0"/>
                    </a:moveTo>
                    <a:lnTo>
                      <a:pt x="11233350" y="0"/>
                    </a:lnTo>
                    <a:cubicBezTo>
                      <a:pt x="11545586" y="0"/>
                      <a:pt x="11798706" y="253117"/>
                      <a:pt x="11798706" y="565353"/>
                    </a:cubicBezTo>
                    <a:lnTo>
                      <a:pt x="11798706" y="1941871"/>
                    </a:lnTo>
                    <a:cubicBezTo>
                      <a:pt x="11798706" y="2254107"/>
                      <a:pt x="11545586" y="2507224"/>
                      <a:pt x="11233350" y="2507224"/>
                    </a:cubicBezTo>
                    <a:lnTo>
                      <a:pt x="565356" y="2507224"/>
                    </a:lnTo>
                    <a:cubicBezTo>
                      <a:pt x="253120" y="2507224"/>
                      <a:pt x="0" y="2254107"/>
                      <a:pt x="0" y="1941871"/>
                    </a:cubicBezTo>
                    <a:lnTo>
                      <a:pt x="0" y="565353"/>
                    </a:lnTo>
                    <a:cubicBezTo>
                      <a:pt x="0" y="253117"/>
                      <a:pt x="253120" y="0"/>
                      <a:pt x="565356" y="0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4" name="右"/>
              <p:cNvSpPr/>
              <p:nvPr/>
            </p:nvSpPr>
            <p:spPr>
              <a:xfrm>
                <a:off x="29397009" y="14758555"/>
                <a:ext cx="5657848" cy="2505074"/>
              </a:xfrm>
              <a:custGeom>
                <a:gdLst>
                  <a:gd fmla="*/ 2371724 w 5657848" name="connsiteX0"/>
                  <a:gd fmla="*/ 0 h 2505074" name="connsiteY0"/>
                  <a:gd fmla="*/ 5657848 w 5657848" name="connsiteX1"/>
                  <a:gd fmla="*/ 0 h 2505074" name="connsiteY1"/>
                  <a:gd fmla="*/ 4779248 w 5657848" name="connsiteX2"/>
                  <a:gd fmla="*/ 1252536 h 2505074" name="connsiteY2"/>
                  <a:gd fmla="*/ 5657848 w 5657848" name="connsiteX3"/>
                  <a:gd fmla="*/ 2505074 h 2505074" name="connsiteY3"/>
                  <a:gd fmla="*/ 0 w 5657848" name="connsiteX4"/>
                  <a:gd fmla="*/ 2505074 h 2505074" name="connsiteY4"/>
                  <a:gd fmla="*/ 0 w 5657848" name="connsiteX5"/>
                  <a:gd fmla="*/ 1943099 h 2505074" name="connsiteY5"/>
                  <a:gd fmla="*/ 1978016 w 5657848" name="connsiteX6"/>
                  <a:gd fmla="*/ 1943099 h 2505074" name="connsiteY6"/>
                  <a:gd fmla="*/ 2371724 w 5657848" name="connsiteX7"/>
                  <a:gd fmla="*/ 1549391 h 250507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2505074" w="5657848">
                    <a:moveTo>
                      <a:pt x="2371724" y="0"/>
                    </a:moveTo>
                    <a:lnTo>
                      <a:pt x="5657848" y="0"/>
                    </a:lnTo>
                    <a:lnTo>
                      <a:pt x="4779248" y="1252536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0" y="1943099"/>
                    </a:lnTo>
                    <a:lnTo>
                      <a:pt x="1978016" y="1943099"/>
                    </a:lnTo>
                    <a:cubicBezTo>
                      <a:pt x="2195456" y="1943099"/>
                      <a:pt x="2371724" y="1766830"/>
                      <a:pt x="2371724" y="1549391"/>
                    </a:cubicBez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l" blurRad="50800" dir="27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5" name="左"/>
              <p:cNvSpPr/>
              <p:nvPr/>
            </p:nvSpPr>
            <p:spPr>
              <a:xfrm>
                <a:off x="16151555" y="14758555"/>
                <a:ext cx="5657848" cy="2505074"/>
              </a:xfrm>
              <a:custGeom>
                <a:gdLst>
                  <a:gd fmla="*/ 1 w 5657848" name="connsiteX0"/>
                  <a:gd fmla="*/ 0 h 2505074" name="connsiteY0"/>
                  <a:gd fmla="*/ 3286124 w 5657848" name="connsiteX1"/>
                  <a:gd fmla="*/ 0 h 2505074" name="connsiteY1"/>
                  <a:gd fmla="*/ 3286124 w 5657848" name="connsiteX2"/>
                  <a:gd fmla="*/ 1549391 h 2505074" name="connsiteY2"/>
                  <a:gd fmla="*/ 3679828 w 5657848" name="connsiteX3"/>
                  <a:gd fmla="*/ 1943099 h 2505074" name="connsiteY3"/>
                  <a:gd fmla="*/ 5657848 w 5657848" name="connsiteX4"/>
                  <a:gd fmla="*/ 1943099 h 2505074" name="connsiteY4"/>
                  <a:gd fmla="*/ 5657848 w 5657848" name="connsiteX5"/>
                  <a:gd fmla="*/ 2505074 h 2505074" name="connsiteY5"/>
                  <a:gd fmla="*/ 0 w 5657848" name="connsiteX6"/>
                  <a:gd fmla="*/ 2505074 h 2505074" name="connsiteY6"/>
                  <a:gd fmla="*/ 878596 w 5657848" name="connsiteX7"/>
                  <a:gd fmla="*/ 1252536 h 2505074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2505074" w="5657848">
                    <a:moveTo>
                      <a:pt x="1" y="0"/>
                    </a:moveTo>
                    <a:lnTo>
                      <a:pt x="3286124" y="0"/>
                    </a:lnTo>
                    <a:lnTo>
                      <a:pt x="3286124" y="1549391"/>
                    </a:lnTo>
                    <a:cubicBezTo>
                      <a:pt x="3286124" y="1766830"/>
                      <a:pt x="3462392" y="1943099"/>
                      <a:pt x="3679828" y="1943099"/>
                    </a:cubicBezTo>
                    <a:lnTo>
                      <a:pt x="5657848" y="1943099"/>
                    </a:lnTo>
                    <a:lnTo>
                      <a:pt x="5657848" y="2505074"/>
                    </a:lnTo>
                    <a:lnTo>
                      <a:pt x="0" y="2505074"/>
                    </a:lnTo>
                    <a:lnTo>
                      <a:pt x="878596" y="1252536"/>
                    </a:lnTo>
                    <a:close/>
                  </a:path>
                </a:pathLst>
              </a:custGeom>
              <a:solidFill>
                <a:srgbClr val="F25243"/>
              </a:solidFill>
              <a:ln>
                <a:noFill/>
              </a:ln>
              <a:effectLst>
                <a:outerShdw algn="tr" blurRad="50800" dir="8100000" dist="889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4448175" y="500377"/>
              <a:ext cx="3295650" cy="44577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10609000101010101" pitchFamily="49" typeface="迷你简汉真广标"/>
                  <a:ea charset="-122" panose="02010609000101010101" pitchFamily="49" typeface="迷你简汉真广标"/>
                </a:defRPr>
              </a:lvl1pPr>
            </a:lstStyle>
            <a:p>
              <a:pPr algn="ctr">
                <a:lnSpc>
                  <a:spcPct val="110000"/>
                </a:lnSpc>
              </a:pPr>
              <a:r>
                <a:rPr altLang="en-US" b="1" lang="zh-CN" smtClean="0" sz="3200">
                  <a:effectLst>
                    <a:innerShdw blurRad="63500" dir="13500000" dist="50800">
                      <a:prstClr val="black">
                        <a:alpha val="50000"/>
                      </a:prstClr>
                    </a:innerShdw>
                  </a:effectLst>
                  <a:latin charset="-122" panose="02000000000000000000" pitchFamily="2" typeface="张海山锐谐体"/>
                  <a:ea charset="-122" panose="02000000000000000000" pitchFamily="2" typeface="张海山锐谐体"/>
                </a:rPr>
                <a:t>目录</a:t>
              </a:r>
            </a:p>
          </p:txBody>
        </p:sp>
      </p:grpSp>
      <p:pic>
        <p:nvPicPr>
          <p:cNvPr id="164" name="图片 1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11747" l="16705" r="20137" t="63703"/>
          <a:stretch>
            <a:fillRect/>
          </a:stretch>
        </p:blipFill>
        <p:spPr>
          <a:xfrm>
            <a:off x="1872343" y="4368800"/>
            <a:ext cx="8011886" cy="168365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046975" y="1714500"/>
            <a:ext cx="2098050" cy="3314700"/>
            <a:chOff x="1068782" y="1753649"/>
            <a:chExt cx="1334852" cy="2108928"/>
          </a:xfrm>
        </p:grpSpPr>
        <p:grpSp>
          <p:nvGrpSpPr>
            <p:cNvPr id="20" name="组合 19"/>
            <p:cNvGrpSpPr/>
            <p:nvPr/>
          </p:nvGrpSpPr>
          <p:grpSpPr>
            <a:xfrm>
              <a:off x="1068782" y="1753649"/>
              <a:ext cx="1334852" cy="2108928"/>
              <a:chOff x="5786438" y="2944813"/>
              <a:chExt cx="615950" cy="973138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6003926" y="3860801"/>
                <a:ext cx="179388" cy="57150"/>
              </a:xfrm>
              <a:custGeom>
                <a:gdLst>
                  <a:gd fmla="*/ 0 w 47" name="T0"/>
                  <a:gd fmla="*/ 0 h 15" name="T1"/>
                  <a:gd fmla="*/ 0 w 47" name="T2"/>
                  <a:gd fmla="*/ 6 h 15" name="T3"/>
                  <a:gd fmla="*/ 9 w 47" name="T4"/>
                  <a:gd fmla="*/ 15 h 15" name="T5"/>
                  <a:gd fmla="*/ 38 w 47" name="T6"/>
                  <a:gd fmla="*/ 15 h 15" name="T7"/>
                  <a:gd fmla="*/ 47 w 47" name="T8"/>
                  <a:gd fmla="*/ 6 h 15" name="T9"/>
                  <a:gd fmla="*/ 47 w 47" name="T10"/>
                  <a:gd fmla="*/ 0 h 15" name="T11"/>
                  <a:gd fmla="*/ 0 w 47" name="T12"/>
                  <a:gd fmla="*/ 0 h 1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5" w="47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11"/>
                      <a:pt x="4" y="15"/>
                      <a:pt x="9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3" y="15"/>
                      <a:pt x="47" y="11"/>
                      <a:pt x="47" y="6"/>
                    </a:cubicBezTo>
                    <a:cubicBezTo>
                      <a:pt x="47" y="0"/>
                      <a:pt x="47" y="0"/>
                      <a:pt x="4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6003926" y="3773488"/>
                <a:ext cx="179388" cy="87313"/>
              </a:xfrm>
              <a:custGeom>
                <a:gdLst>
                  <a:gd fmla="*/ 47 w 47" name="T0"/>
                  <a:gd fmla="*/ 16 h 23" name="T1"/>
                  <a:gd fmla="*/ 38 w 47" name="T2"/>
                  <a:gd fmla="*/ 7 h 23" name="T3"/>
                  <a:gd fmla="*/ 35 w 47" name="T4"/>
                  <a:gd fmla="*/ 7 h 23" name="T5"/>
                  <a:gd fmla="*/ 35 w 47" name="T6"/>
                  <a:gd fmla="*/ 5 h 23" name="T7"/>
                  <a:gd fmla="*/ 30 w 47" name="T8"/>
                  <a:gd fmla="*/ 0 h 23" name="T9"/>
                  <a:gd fmla="*/ 17 w 47" name="T10"/>
                  <a:gd fmla="*/ 0 h 23" name="T11"/>
                  <a:gd fmla="*/ 13 w 47" name="T12"/>
                  <a:gd fmla="*/ 5 h 23" name="T13"/>
                  <a:gd fmla="*/ 13 w 47" name="T14"/>
                  <a:gd fmla="*/ 7 h 23" name="T15"/>
                  <a:gd fmla="*/ 9 w 47" name="T16"/>
                  <a:gd fmla="*/ 7 h 23" name="T17"/>
                  <a:gd fmla="*/ 0 w 47" name="T18"/>
                  <a:gd fmla="*/ 16 h 23" name="T19"/>
                  <a:gd fmla="*/ 0 w 47" name="T20"/>
                  <a:gd fmla="*/ 23 h 23" name="T21"/>
                  <a:gd fmla="*/ 47 w 47" name="T22"/>
                  <a:gd fmla="*/ 23 h 23" name="T23"/>
                  <a:gd fmla="*/ 47 w 47" name="T24"/>
                  <a:gd fmla="*/ 16 h 2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3" w="47">
                    <a:moveTo>
                      <a:pt x="47" y="16"/>
                    </a:moveTo>
                    <a:cubicBezTo>
                      <a:pt x="47" y="11"/>
                      <a:pt x="43" y="7"/>
                      <a:pt x="38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2"/>
                      <a:pt x="33" y="0"/>
                      <a:pt x="3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3" y="2"/>
                      <a:pt x="13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4" y="7"/>
                      <a:pt x="0" y="11"/>
                      <a:pt x="0" y="16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7" y="23"/>
                      <a:pt x="47" y="23"/>
                      <a:pt x="47" y="23"/>
                    </a:cubicBez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25AC8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" name="Oval 7"/>
              <p:cNvSpPr>
                <a:spLocks noChangeArrowheads="1"/>
              </p:cNvSpPr>
              <p:nvPr/>
            </p:nvSpPr>
            <p:spPr bwMode="auto">
              <a:xfrm>
                <a:off x="6030913" y="3743326"/>
                <a:ext cx="127000" cy="49213"/>
              </a:xfrm>
              <a:prstGeom prst="ellipse">
                <a:avLst/>
              </a:prstGeom>
              <a:solidFill>
                <a:srgbClr val="2F403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5786438" y="2944813"/>
                <a:ext cx="615950" cy="717550"/>
              </a:xfrm>
              <a:custGeom>
                <a:gdLst>
                  <a:gd fmla="*/ 72 w 161" name="T0"/>
                  <a:gd fmla="*/ 189 h 189" name="T1"/>
                  <a:gd fmla="*/ 89 w 161" name="T2"/>
                  <a:gd fmla="*/ 189 h 189" name="T3"/>
                  <a:gd fmla="*/ 161 w 161" name="T4"/>
                  <a:gd fmla="*/ 80 h 189" name="T5"/>
                  <a:gd fmla="*/ 81 w 161" name="T6"/>
                  <a:gd fmla="*/ 0 h 189" name="T7"/>
                  <a:gd fmla="*/ 0 w 161" name="T8"/>
                  <a:gd fmla="*/ 80 h 189" name="T9"/>
                  <a:gd fmla="*/ 72 w 161" name="T10"/>
                  <a:gd fmla="*/ 189 h 18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9" w="161">
                    <a:moveTo>
                      <a:pt x="72" y="189"/>
                    </a:moveTo>
                    <a:cubicBezTo>
                      <a:pt x="89" y="189"/>
                      <a:pt x="89" y="189"/>
                      <a:pt x="89" y="189"/>
                    </a:cubicBezTo>
                    <a:cubicBezTo>
                      <a:pt x="110" y="169"/>
                      <a:pt x="161" y="116"/>
                      <a:pt x="161" y="80"/>
                    </a:cubicBezTo>
                    <a:cubicBezTo>
                      <a:pt x="161" y="36"/>
                      <a:pt x="125" y="0"/>
                      <a:pt x="81" y="0"/>
                    </a:cubicBezTo>
                    <a:cubicBezTo>
                      <a:pt x="36" y="0"/>
                      <a:pt x="0" y="36"/>
                      <a:pt x="0" y="80"/>
                    </a:cubicBezTo>
                    <a:cubicBezTo>
                      <a:pt x="0" y="116"/>
                      <a:pt x="52" y="169"/>
                      <a:pt x="72" y="189"/>
                    </a:cubicBezTo>
                    <a:close/>
                  </a:path>
                </a:pathLst>
              </a:custGeom>
              <a:solidFill>
                <a:srgbClr val="DD4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5870576" y="2944813"/>
                <a:ext cx="447675" cy="717550"/>
              </a:xfrm>
              <a:custGeom>
                <a:gdLst>
                  <a:gd fmla="*/ 65 w 117" name="T0"/>
                  <a:gd fmla="*/ 189 h 189" name="T1"/>
                  <a:gd fmla="*/ 117 w 117" name="T2"/>
                  <a:gd fmla="*/ 80 h 189" name="T3"/>
                  <a:gd fmla="*/ 59 w 117" name="T4"/>
                  <a:gd fmla="*/ 0 h 189" name="T5"/>
                  <a:gd fmla="*/ 43 w 117" name="T6"/>
                  <a:gd fmla="*/ 3 h 189" name="T7"/>
                  <a:gd fmla="*/ 0 w 117" name="T8"/>
                  <a:gd fmla="*/ 80 h 189" name="T9"/>
                  <a:gd fmla="*/ 53 w 117" name="T10"/>
                  <a:gd fmla="*/ 189 h 189" name="T11"/>
                  <a:gd fmla="*/ 65 w 117" name="T12"/>
                  <a:gd fmla="*/ 189 h 18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89" w="117">
                    <a:moveTo>
                      <a:pt x="65" y="189"/>
                    </a:moveTo>
                    <a:cubicBezTo>
                      <a:pt x="80" y="169"/>
                      <a:pt x="117" y="116"/>
                      <a:pt x="117" y="80"/>
                    </a:cubicBezTo>
                    <a:cubicBezTo>
                      <a:pt x="117" y="36"/>
                      <a:pt x="91" y="0"/>
                      <a:pt x="59" y="0"/>
                    </a:cubicBezTo>
                    <a:cubicBezTo>
                      <a:pt x="53" y="0"/>
                      <a:pt x="48" y="1"/>
                      <a:pt x="43" y="3"/>
                    </a:cubicBezTo>
                    <a:cubicBezTo>
                      <a:pt x="18" y="12"/>
                      <a:pt x="0" y="43"/>
                      <a:pt x="0" y="80"/>
                    </a:cubicBezTo>
                    <a:cubicBezTo>
                      <a:pt x="0" y="116"/>
                      <a:pt x="37" y="169"/>
                      <a:pt x="53" y="189"/>
                    </a:cubicBezTo>
                    <a:lnTo>
                      <a:pt x="65" y="189"/>
                    </a:ln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5938838" y="2944813"/>
                <a:ext cx="309563" cy="717550"/>
              </a:xfrm>
              <a:custGeom>
                <a:gdLst>
                  <a:gd fmla="*/ 45 w 81" name="T0"/>
                  <a:gd fmla="*/ 189 h 189" name="T1"/>
                  <a:gd fmla="*/ 81 w 81" name="T2"/>
                  <a:gd fmla="*/ 80 h 189" name="T3"/>
                  <a:gd fmla="*/ 41 w 81" name="T4"/>
                  <a:gd fmla="*/ 0 h 189" name="T5"/>
                  <a:gd fmla="*/ 0 w 81" name="T6"/>
                  <a:gd fmla="*/ 80 h 189" name="T7"/>
                  <a:gd fmla="*/ 36 w 81" name="T8"/>
                  <a:gd fmla="*/ 189 h 189" name="T9"/>
                  <a:gd fmla="*/ 45 w 81" name="T10"/>
                  <a:gd fmla="*/ 189 h 18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9" w="81">
                    <a:moveTo>
                      <a:pt x="45" y="189"/>
                    </a:moveTo>
                    <a:cubicBezTo>
                      <a:pt x="55" y="169"/>
                      <a:pt x="81" y="116"/>
                      <a:pt x="81" y="80"/>
                    </a:cubicBezTo>
                    <a:cubicBezTo>
                      <a:pt x="81" y="36"/>
                      <a:pt x="63" y="0"/>
                      <a:pt x="41" y="0"/>
                    </a:cubicBezTo>
                    <a:cubicBezTo>
                      <a:pt x="18" y="0"/>
                      <a:pt x="0" y="36"/>
                      <a:pt x="0" y="80"/>
                    </a:cubicBezTo>
                    <a:cubicBezTo>
                      <a:pt x="0" y="116"/>
                      <a:pt x="26" y="169"/>
                      <a:pt x="36" y="189"/>
                    </a:cubicBezTo>
                    <a:lnTo>
                      <a:pt x="45" y="189"/>
                    </a:lnTo>
                    <a:close/>
                  </a:path>
                </a:pathLst>
              </a:custGeom>
              <a:solidFill>
                <a:srgbClr val="DD4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6049963" y="2944813"/>
                <a:ext cx="88900" cy="717550"/>
              </a:xfrm>
              <a:custGeom>
                <a:gdLst>
                  <a:gd fmla="*/ 13 w 23" name="T0"/>
                  <a:gd fmla="*/ 189 h 189" name="T1"/>
                  <a:gd fmla="*/ 23 w 23" name="T2"/>
                  <a:gd fmla="*/ 80 h 189" name="T3"/>
                  <a:gd fmla="*/ 12 w 23" name="T4"/>
                  <a:gd fmla="*/ 0 h 189" name="T5"/>
                  <a:gd fmla="*/ 0 w 23" name="T6"/>
                  <a:gd fmla="*/ 80 h 189" name="T7"/>
                  <a:gd fmla="*/ 10 w 23" name="T8"/>
                  <a:gd fmla="*/ 189 h 189" name="T9"/>
                  <a:gd fmla="*/ 13 w 23" name="T10"/>
                  <a:gd fmla="*/ 189 h 18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9" w="23">
                    <a:moveTo>
                      <a:pt x="13" y="189"/>
                    </a:moveTo>
                    <a:cubicBezTo>
                      <a:pt x="16" y="169"/>
                      <a:pt x="23" y="116"/>
                      <a:pt x="23" y="80"/>
                    </a:cubicBezTo>
                    <a:cubicBezTo>
                      <a:pt x="23" y="36"/>
                      <a:pt x="12" y="0"/>
                      <a:pt x="12" y="0"/>
                    </a:cubicBezTo>
                    <a:cubicBezTo>
                      <a:pt x="12" y="0"/>
                      <a:pt x="0" y="36"/>
                      <a:pt x="0" y="80"/>
                    </a:cubicBezTo>
                    <a:cubicBezTo>
                      <a:pt x="0" y="116"/>
                      <a:pt x="7" y="169"/>
                      <a:pt x="10" y="189"/>
                    </a:cubicBezTo>
                    <a:lnTo>
                      <a:pt x="13" y="189"/>
                    </a:ln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" name="Freeform 12"/>
              <p:cNvSpPr>
                <a:spLocks noEditPoints="1"/>
              </p:cNvSpPr>
              <p:nvPr/>
            </p:nvSpPr>
            <p:spPr bwMode="auto">
              <a:xfrm>
                <a:off x="5930901" y="3522663"/>
                <a:ext cx="325438" cy="246063"/>
              </a:xfrm>
              <a:custGeom>
                <a:gdLst>
                  <a:gd fmla="*/ 59 w 85" name="T0"/>
                  <a:gd fmla="*/ 65 h 65" name="T1"/>
                  <a:gd fmla="*/ 26 w 85" name="T2"/>
                  <a:gd fmla="*/ 65 h 65" name="T3"/>
                  <a:gd fmla="*/ 25 w 85" name="T4"/>
                  <a:gd fmla="*/ 65 h 65" name="T5"/>
                  <a:gd fmla="*/ 0 w 85" name="T6"/>
                  <a:gd fmla="*/ 2 h 65" name="T7"/>
                  <a:gd fmla="*/ 1 w 85" name="T8"/>
                  <a:gd fmla="*/ 1 h 65" name="T9"/>
                  <a:gd fmla="*/ 2 w 85" name="T10"/>
                  <a:gd fmla="*/ 1 h 65" name="T11"/>
                  <a:gd fmla="*/ 42 w 85" name="T12"/>
                  <a:gd fmla="*/ 15 h 65" name="T13"/>
                  <a:gd fmla="*/ 84 w 85" name="T14"/>
                  <a:gd fmla="*/ 1 h 65" name="T15"/>
                  <a:gd fmla="*/ 85 w 85" name="T16"/>
                  <a:gd fmla="*/ 1 h 65" name="T17"/>
                  <a:gd fmla="*/ 85 w 85" name="T18"/>
                  <a:gd fmla="*/ 2 h 65" name="T19"/>
                  <a:gd fmla="*/ 60 w 85" name="T20"/>
                  <a:gd fmla="*/ 65 h 65" name="T21"/>
                  <a:gd fmla="*/ 59 w 85" name="T22"/>
                  <a:gd fmla="*/ 65 h 65" name="T23"/>
                  <a:gd fmla="*/ 27 w 85" name="T24"/>
                  <a:gd fmla="*/ 63 h 65" name="T25"/>
                  <a:gd fmla="*/ 59 w 85" name="T26"/>
                  <a:gd fmla="*/ 63 h 65" name="T27"/>
                  <a:gd fmla="*/ 82 w 85" name="T28"/>
                  <a:gd fmla="*/ 6 h 65" name="T29"/>
                  <a:gd fmla="*/ 42 w 85" name="T30"/>
                  <a:gd fmla="*/ 17 h 65" name="T31"/>
                  <a:gd fmla="*/ 4 w 85" name="T32"/>
                  <a:gd fmla="*/ 6 h 65" name="T33"/>
                  <a:gd fmla="*/ 27 w 85" name="T34"/>
                  <a:gd fmla="*/ 63 h 6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65" w="85">
                    <a:moveTo>
                      <a:pt x="59" y="65"/>
                    </a:move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5"/>
                      <a:pt x="25" y="65"/>
                      <a:pt x="25" y="6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8" y="15"/>
                      <a:pt x="42" y="15"/>
                    </a:cubicBezTo>
                    <a:cubicBezTo>
                      <a:pt x="77" y="15"/>
                      <a:pt x="84" y="1"/>
                      <a:pt x="84" y="1"/>
                    </a:cubicBezTo>
                    <a:cubicBezTo>
                      <a:pt x="84" y="1"/>
                      <a:pt x="84" y="0"/>
                      <a:pt x="85" y="1"/>
                    </a:cubicBezTo>
                    <a:cubicBezTo>
                      <a:pt x="85" y="1"/>
                      <a:pt x="85" y="1"/>
                      <a:pt x="85" y="2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60" y="65"/>
                      <a:pt x="60" y="65"/>
                      <a:pt x="59" y="65"/>
                    </a:cubicBezTo>
                    <a:close/>
                    <a:moveTo>
                      <a:pt x="27" y="63"/>
                    </a:moveTo>
                    <a:cubicBezTo>
                      <a:pt x="59" y="63"/>
                      <a:pt x="59" y="63"/>
                      <a:pt x="59" y="63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77" y="10"/>
                      <a:pt x="65" y="17"/>
                      <a:pt x="42" y="17"/>
                    </a:cubicBezTo>
                    <a:cubicBezTo>
                      <a:pt x="19" y="17"/>
                      <a:pt x="9" y="11"/>
                      <a:pt x="4" y="6"/>
                    </a:cubicBezTo>
                    <a:cubicBezTo>
                      <a:pt x="27" y="63"/>
                      <a:pt x="27" y="63"/>
                      <a:pt x="27" y="63"/>
                    </a:cubicBezTo>
                    <a:close/>
                  </a:path>
                </a:pathLst>
              </a:custGeom>
              <a:solidFill>
                <a:srgbClr val="F8A01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6003926" y="3803651"/>
                <a:ext cx="50800" cy="49213"/>
              </a:xfrm>
              <a:custGeom>
                <a:gdLst>
                  <a:gd fmla="*/ 1 w 13" name="T0"/>
                  <a:gd fmla="*/ 13 h 13" name="T1"/>
                  <a:gd fmla="*/ 3 w 13" name="T2"/>
                  <a:gd fmla="*/ 3 h 13" name="T3"/>
                  <a:gd fmla="*/ 13 w 13" name="T4"/>
                  <a:gd fmla="*/ 0 h 13" name="T5"/>
                  <a:gd fmla="*/ 1 w 13" name="T6"/>
                  <a:gd fmla="*/ 13 h 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" w="13">
                    <a:moveTo>
                      <a:pt x="1" y="13"/>
                    </a:moveTo>
                    <a:cubicBezTo>
                      <a:pt x="1" y="13"/>
                      <a:pt x="1" y="6"/>
                      <a:pt x="3" y="3"/>
                    </a:cubicBezTo>
                    <a:cubicBezTo>
                      <a:pt x="6" y="0"/>
                      <a:pt x="13" y="0"/>
                      <a:pt x="13" y="0"/>
                    </a:cubicBezTo>
                    <a:cubicBezTo>
                      <a:pt x="13" y="0"/>
                      <a:pt x="0" y="0"/>
                      <a:pt x="1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17"/>
              <p:cNvSpPr/>
              <p:nvPr/>
            </p:nvSpPr>
            <p:spPr bwMode="auto">
              <a:xfrm>
                <a:off x="6134101" y="3803651"/>
                <a:ext cx="49213" cy="49213"/>
              </a:xfrm>
              <a:custGeom>
                <a:gdLst>
                  <a:gd fmla="*/ 12 w 13" name="T0"/>
                  <a:gd fmla="*/ 13 h 13" name="T1"/>
                  <a:gd fmla="*/ 10 w 13" name="T2"/>
                  <a:gd fmla="*/ 3 h 13" name="T3"/>
                  <a:gd fmla="*/ 0 w 13" name="T4"/>
                  <a:gd fmla="*/ 0 h 13" name="T5"/>
                  <a:gd fmla="*/ 12 w 13" name="T6"/>
                  <a:gd fmla="*/ 13 h 1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3" w="13">
                    <a:moveTo>
                      <a:pt x="12" y="13"/>
                    </a:moveTo>
                    <a:cubicBezTo>
                      <a:pt x="12" y="13"/>
                      <a:pt x="12" y="6"/>
                      <a:pt x="10" y="3"/>
                    </a:cubicBezTo>
                    <a:cubicBezTo>
                      <a:pt x="7" y="0"/>
                      <a:pt x="0" y="0"/>
                      <a:pt x="0" y="0"/>
                    </a:cubicBezTo>
                    <a:cubicBezTo>
                      <a:pt x="0" y="0"/>
                      <a:pt x="13" y="0"/>
                      <a:pt x="1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6134101" y="3863976"/>
                <a:ext cx="49213" cy="53975"/>
              </a:xfrm>
              <a:custGeom>
                <a:gdLst>
                  <a:gd fmla="*/ 12 w 13" name="T0"/>
                  <a:gd fmla="*/ 0 h 14" name="T1"/>
                  <a:gd fmla="*/ 10 w 13" name="T2"/>
                  <a:gd fmla="*/ 10 h 14" name="T3"/>
                  <a:gd fmla="*/ 0 w 13" name="T4"/>
                  <a:gd fmla="*/ 13 h 14" name="T5"/>
                  <a:gd fmla="*/ 12 w 13" name="T6"/>
                  <a:gd fmla="*/ 0 h 1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" w="13">
                    <a:moveTo>
                      <a:pt x="12" y="0"/>
                    </a:moveTo>
                    <a:cubicBezTo>
                      <a:pt x="12" y="0"/>
                      <a:pt x="12" y="7"/>
                      <a:pt x="10" y="10"/>
                    </a:cubicBezTo>
                    <a:cubicBezTo>
                      <a:pt x="7" y="14"/>
                      <a:pt x="0" y="13"/>
                      <a:pt x="0" y="13"/>
                    </a:cubicBezTo>
                    <a:cubicBezTo>
                      <a:pt x="0" y="13"/>
                      <a:pt x="13" y="13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6003926" y="3863976"/>
                <a:ext cx="50800" cy="53975"/>
              </a:xfrm>
              <a:custGeom>
                <a:gdLst>
                  <a:gd fmla="*/ 1 w 13" name="T0"/>
                  <a:gd fmla="*/ 0 h 14" name="T1"/>
                  <a:gd fmla="*/ 3 w 13" name="T2"/>
                  <a:gd fmla="*/ 10 h 14" name="T3"/>
                  <a:gd fmla="*/ 13 w 13" name="T4"/>
                  <a:gd fmla="*/ 13 h 14" name="T5"/>
                  <a:gd fmla="*/ 1 w 13" name="T6"/>
                  <a:gd fmla="*/ 0 h 1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" w="13">
                    <a:moveTo>
                      <a:pt x="1" y="0"/>
                    </a:moveTo>
                    <a:cubicBezTo>
                      <a:pt x="1" y="0"/>
                      <a:pt x="1" y="7"/>
                      <a:pt x="3" y="10"/>
                    </a:cubicBezTo>
                    <a:cubicBezTo>
                      <a:pt x="6" y="14"/>
                      <a:pt x="13" y="13"/>
                      <a:pt x="13" y="13"/>
                    </a:cubicBezTo>
                    <a:cubicBezTo>
                      <a:pt x="13" y="13"/>
                      <a:pt x="0" y="13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68782" y="2000440"/>
              <a:ext cx="1334852" cy="83387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4000">
                  <a:solidFill>
                    <a:schemeClr val="bg1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PART</a:t>
              </a:r>
            </a:p>
            <a:p>
              <a:pPr algn="ctr"/>
              <a:r>
                <a:rPr altLang="zh-CN" b="1" lang="en-US" smtClean="0" sz="4000">
                  <a:solidFill>
                    <a:schemeClr val="bg1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FOUR</a:t>
              </a:r>
            </a:p>
          </p:txBody>
        </p:sp>
      </p:grpSp>
    </p:spTree>
    <p:extLst>
      <p:ext uri="{BB962C8B-B14F-4D97-AF65-F5344CB8AC3E}">
        <p14:creationId val="422194421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彩虹七色-暖调">
      <a:dk1>
        <a:srgbClr val="555354"/>
      </a:dk1>
      <a:lt1>
        <a:sysClr val="window" lastClr="FFFFFF"/>
      </a:lt1>
      <a:dk2>
        <a:srgbClr val="44546A"/>
      </a:dk2>
      <a:lt2>
        <a:srgbClr val="9957B6"/>
      </a:lt2>
      <a:accent1>
        <a:srgbClr val="F25243"/>
      </a:accent1>
      <a:accent2>
        <a:srgbClr val="ED8613"/>
      </a:accent2>
      <a:accent3>
        <a:srgbClr val="EAB241"/>
      </a:accent3>
      <a:accent4>
        <a:srgbClr val="90D151"/>
      </a:accent4>
      <a:accent5>
        <a:srgbClr val="0C91C9"/>
      </a:accent5>
      <a:accent6>
        <a:srgbClr val="01A89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宋体"/>
        <a:cs typeface="Arial"/>
      </a:majorFont>
      <a:minorFont>
        <a:latin typeface="Calibri" panose="020f0502020204030204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anose="020B0604020202020204" pitchFamily="34" typeface="Arial"/>
          <a:buNone/>
          <a:tabLst/>
          <a:defRPr altLang="zh-CN"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anose="020F0502020204030204" pitchFamily="34" typeface="Calibri"/>
            <a:ea charset="-122" panose="02010600030101010101" pitchFamily="2" typeface="宋体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69</Paragraphs>
  <Slides>12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3">
      <vt:lpstr>Arial</vt:lpstr>
      <vt:lpstr>Calibri Light</vt:lpstr>
      <vt:lpstr>Calibri</vt:lpstr>
      <vt:lpstr>宋体</vt:lpstr>
      <vt:lpstr>迷你简汉真广标</vt:lpstr>
      <vt:lpstr>微软雅黑</vt:lpstr>
      <vt:lpstr>张海山锐谐体</vt:lpstr>
      <vt:lpstr>华康娃娃体W5(P)</vt:lpstr>
      <vt:lpstr>Times New Roman</vt:lpstr>
      <vt:lpstr>幼圆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2021-08-22T11:49:46Z</dcterms:created>
  <cp:lastPrinted>2021-08-22T11:49:46Z</cp:lastPrinted>
  <dcterms:modified xsi:type="dcterms:W3CDTF">2021-08-22T05:36:25Z</dcterms:modified>
  <cp:revision>1</cp:revision>
</cp:coreProperties>
</file>